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2"/>
  </p:notesMasterIdLst>
  <p:handoutMasterIdLst>
    <p:handoutMasterId r:id="rId13"/>
  </p:handoutMasterIdLst>
  <p:sldIdLst>
    <p:sldId id="455" r:id="rId2"/>
    <p:sldId id="456" r:id="rId3"/>
    <p:sldId id="447" r:id="rId4"/>
    <p:sldId id="448" r:id="rId5"/>
    <p:sldId id="449" r:id="rId6"/>
    <p:sldId id="450" r:id="rId7"/>
    <p:sldId id="457" r:id="rId8"/>
    <p:sldId id="458" r:id="rId9"/>
    <p:sldId id="453" r:id="rId10"/>
    <p:sldId id="454" r:id="rId11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842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58:51.6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11 260 5120,'-9'7'21,"7"-6"86,2-1 42,0 0 86,0 0 63,0 0 193,0 0 64,0 0-235,7-2-170,0 1 1,-1 0-1,1 0 1,0 1-1,0 0 1,0 0-1,0 0-150,3 0 120,22 1-43,27-1 194,1-3 0,6-2-271,287-53-1085,-168 26-497,-163 27-1170,-1 1 363</inkml:trace>
  <inkml:trace contextRef="#ctx0" brushRef="#br0" timeOffset="1302.637">735 155 3712,'10'0'146,"0"-1"0,0-1 1,1 0-1,-1 0 0,0-1 1,-1 0-1,4-2-146,12-3 647,1 0 0,-1 2 0,1 1 0,0 1 0,11 1-647,29-6 498,323-41 355,-274 33-607,-47 6-29,1 2-1,0 4 1,26 3-217,46 12 299,13 9-299,9 0 107,-77-13-8598,-86-6 7254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24.7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1 131 5632,'42'4'746,"0"1"1,0 3 0,0 1-1,1 2-746,-29-6 142,-1-1-1,1 2 0,-1 0 0,0 0 1,0 1-1,-1 1 0,0 0 0,-1 1 0,0 0 1,6 7-142,-12-12 17,-1 1 1,0 0 0,-1 0 0,1 1-1,-1-1 1,0 1 0,0 0 0,-1 0-1,1 0 1,-1 0 0,-1 0 0,1 0-1,-1 0 1,0 1 0,0-1 0,-1 0-1,0 1 1,0-1 0,-1 1 0,1-1-1,-2 0 1,1 1 0,0-1 0,-1 0-1,-1 1-17,-1 4 11,-1-1 1,0 1-1,-1-1 0,0-1 0,0 1 0,-1-1 0,0 0 0,-1 0 0,0-1 1,0 0-1,-1-1 0,0 0 0,0 0 0,-1-1 0,-7 4-11,9-6 62,0 0 0,0 0 0,0 0 0,-1-1 0,0-1 1,1 0-1,-1 0 0,0 0 0,0-1 0,0-1 0,0 1 0,0-1 0,0-1 0,0 0 0,0 0 0,0-1 0,0 0 0,1 0 0,-1-1 0,0 0-62,4 1 40,0-1-1,1 1 0,-1-1 1,1 1-1,-1-1 0,1-1 0,0 1 1,0-1-1,0 1 0,1-1 1,-1 0-1,1 0 0,0-1 1,0 1-1,0-1 0,1 1 1,-1-2-40,2 3 5,0-1 0,1 0 0,-1 1 0,1-1 0,-1 0 0,1 0 0,0 0 0,0 1 0,1-1 0,-1 0 0,1 0 0,0 1 0,0-1 0,0 0 0,1 1 0,-1-1 0,1 1 0,0 0 0,0-1 0,0 1 0,0 0 1,0 0-1,1 0 0,0 0-5,4-4 21,0 0 1,0 0 0,1 1-1,-1 0 1,1 1 0,1 0-1,-1 0 1,1 0 0,0 1 0,0 1-1,0-1 1,1 1 0,-1 1-1,8-1-21,17-2-1570,0 1 0,0 2 0,19 2 1570,-43 0-884,22 0-4065</inkml:trace>
  <inkml:trace contextRef="#ctx0" brushRef="#br0" timeOffset="2308.887">776 317 5632,'0'0'128,"-12"-23"1984,10 20-2037,0 1 0,0-1 0,0 1 0,0-1 0,0 1 0,0 0 1,-1 0-1,1 0 0,-1 0 0,0 1 0,0-1 0,1 1 0,-1-1 0,0 1 1,0 0-1,0 0 0,0 0 0,-1 1 0,1-1 0,0 1 0,0 0 0,0-1 0,0 1 1,-1 1-1,1-1-75,-3 1 26,0 1 0,0 0 0,0 0 1,1 1-1,-1 0 0,1 0 0,0 0 0,-1 0 1,2 1-1,-1 0 0,0 0 0,1 0 0,-2 2-26,-2 3 14,0 1 0,0 0 0,1 1 0,1 0 0,-1 0 0,2 1 0,0-1 0,0 1 0,1 0 0,0 1-1,1-1 1,1 0 0,-1 4-14,2-8 28,0-1-1,0 1 0,1-1 1,0 1-1,0-1 1,1 0-1,-1 1 0,2-1 1,-1 1-1,1-1 0,0 0 1,1 0-1,0 0 1,0 0-1,0-1 0,1 1 1,0-1-1,0 0 0,1 0 1,0 0-1,0 0 1,0-1-1,2 2-27,-5-6 17,0 0 0,0 0 0,0 0 0,1-1 0,-1 1 0,0-1 0,0 1-1,0-1 1,1 0 0,-1 1 0,0-1 0,0 0 0,1 0 0,-1-1 0,0 1 0,0-1 0,1 1 0,-1-1 0,0 1 0,0-1 0,0 0 0,0 0-1,0 0 1,0 0 0,0-1 0,0 1 0,-1 0 0,1-1 0,0 1 0,-1-1 0,1 0-17,7-6 23,-1 0 0,0-1 0,-1 1 0,0-2 0,4-5-23,-5 4 37,1 0 1,-1 0-1,-1-1 0,0 1 1,-1-1-1,0 0 1,-1-1-1,0 1 0,-1-1 1,0 1-1,-1-1 0,-1 1 1,0-6-38,-1 0 43,-2 1 0,0-1 0,-1 0 1,-1 1-1,-1 0 0,0 0 0,-1 1 0,-1-1 1,-2 0-44,-1-3 128,-1 0 0,-2 1 0,1 1 0,-2 0 0,-1 1 0,-10-9-128,22 17 0,13-2 0,1 4-652,0 0 1,1 1-1,0 0 1,0 1-1,1 0 1,-1 1-1,1 0 1,0 1-1,0 0 1,0 1-1,0 1 1,0-1 0,10 2 651,7-3-3179</inkml:trace>
  <inkml:trace contextRef="#ctx0" brushRef="#br0" timeOffset="2888.594">871 349 7936,'0'0'12,"0"-1"-1,1 0 1,-1 1 0,0-1 0,1 1-1,-1-1 1,1 0 0,-1 1 0,1-1 0,-1 1-1,1-1 1,-1 1 0,1 0 0,-1-1 0,1 1-1,0-1 1,-1 1 0,1 0 0,0 0 0,-1-1-1,1 1 1,0 0 0,-1 0 0,1 0-1,0 0 1,0 0 0,-1 0 0,1 0 0,0 0-1,-1 0 1,1 0 0,0 0 0,-1 0 0,1 0-1,0 1 1,-1-1 0,1 0 0,0 0-1,-1 1 1,1-1 0,0 1 0,-1-1 0,1 0-1,-1 1 1,1-1 0,-1 1 0,1-1 0,-1 1-1,1 0-11,9 38 853,-8-29-747,4 30 541,-2 0 0,-2 1 0,-2 5-647,23-95 235,-3-3-169,-14 32-13,1 0 0,2 0 0,0 1 0,0 0 0,2 0 0,7-7-53,-11 17 0,5 2 0,2 5 0,-11 4 0,-1 0 0,0 0 0,0 0 0,0 0 0,0 0 0,0 0 0,0 0 0,0 0 0,-1 1 0,1-1 0,-1 1 0,1-1 0,-1 1 0,0 0 0,0-1 0,0 1 0,-1 0 0,1 1 0,10 57 0,-10-55 0,8 69-3129,5 0 0,2-1 0,10 23 3129,-14-59-1749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35.3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78 5504,'0'0'256,"0"0"42,0 0 172,24 0 1514,2-2-1763,-1 1 0,1 1 1,0 1-1,-1 2 0,0 0 1,16 6-222,-27-6 86,0 0 1,0 2 0,-1 0-1,0 0 1,0 1 0,0 1-1,-1 0 1,0 1 0,0 0-1,-1 1 1,0 0 0,6 7-87,-12-11-9,-1 0 0,0 0 1,-1 0-1,1 1 0,-1-1 0,0 1 1,-1 0-1,1 0 0,-1 0 1,0 0-1,0 0 0,-1 0 1,0 1-1,0-1 0,-1 0 0,1 1 1,-1-1-1,-1 1 0,1 1 9,-1-3-9,-1 0 0,1 0 0,-1 0 0,1 0 0,-2 0 1,1-1-1,0 1 0,-1 0 0,0-1 0,0 0 0,0 0 0,-1 0 0,1 0 0,-1 0 0,0-1 0,0 1 0,0-1 0,-1 0 0,1 0 0,-1-1 0,1 0 0,-6 3 9,-1-1-7,1-1 0,-1 0 0,-1 0 0,1-1 0,0 0-1,-1-1 1,-8 0 7,13-1 49,0 0-1,0-1 0,0 1 0,0-2 0,0 1 0,0-1 0,0 0 0,0 0 1,1-1-1,-1 0 0,1 0 0,0 0 0,-2-2-48,7 5 4,0-1 0,0 0-1,0 0 1,0 1 0,0-1 0,0 0 0,1 0-1,-1 0 1,0 0 0,0 0 0,1 0 0,-1 0-1,0-1 1,1 1 0,-1 0 0,1 0 0,0 0-1,-1-1 1,1 1 0,0 0 0,0-1 0,0 1-1,0 0 1,0 0 0,0-1 0,0 1 0,0-1-4,1-1 13,0 0 0,0 0 0,1 1 0,-1-1 0,1 0-1,-1 1 1,1-1 0,0 1 0,0-1 0,0 1 0,3-2-13,3-4 31,1 1-1,1 0 0,-1 1 0,1 0 0,0 0 1,2 0-31,21-6-1660,1 1 0,1 2 1,-1 1-1,2 2 0,2 1 1660,-6 1-2069</inkml:trace>
  <inkml:trace contextRef="#ctx0" brushRef="#br0" timeOffset="1003.558">680 1 7936,'4'7'21,"-4"-5"86,0-2 21,0 0 0,0 47 134,-2-18-86,2-1-1,1 0 0,1 0 0,1 0 0,1-1 0,2 1 1,1-1-1,1 0-175,-8-25 128,23-14 106,-14 3-204,1 0 0,-2-1-1,1 0 1,-1 0 0,-1-1 0,0 0-1,0 0 1,0-4-30,43-102 402,-28 185-380,-18-52-22,-3-11 0,0 0 0,1 0 0,-1 0 0,1 0 0,0 0 0,0 0 0,1-1 0,-1 1 0,1-1 0,0 1 0,0-1 0,1 0 0,-3-3 6,0 1-1,0-1 1,0 1 0,0-1 0,1 0 0,-1 1 0,1-1 0,-1 0-1,1 0 1,-1 0 0,1 0 0,-1 0 0,1 0 0,0-1 0,0 1-1,-1 0 1,1-1 0,0 1 0,0-1 0,0 0 0,-1 0 0,1 0-1,0 0 1,0 0 0,0 0 0,0 0 0,0 0 0,-1-1 0,1 1 0,0-1-1,0 0-5,3-1 36,0-1 0,-1 0-1,1 0 1,-1 0 0,0-1-1,0 1 1,0-1 0,1-1-36,1-2 45,6-6 44,-1 1 1,0-2 0,-1 0 0,-1 0-1,0-1 1,-1 0 0,5-13-90,26-46-671,-34 68-2572,-5 6-2303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30.95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1322 290 11648,'0'0'0,"0"0"0,0 0 0,0 0-256,0 0 128,17 0 128,-5 0 0,3-1 128,3-2 0,7 3-128,2-3 128,4 1-128,-2-1 128,3 2-384,-3-2 128,0-2-1024,-3-2 0,1-1-5248</inkml:trace>
  <inkml:trace contextRef="#ctx0" brushRef="#br0" timeOffset="340.066">1429 467 8704,'34'-5'533,"89"-8"-610,-36 4-6480,-66 7 4978</inkml:trace>
  <inkml:trace contextRef="#ctx0" brushRef="#br0" timeOffset="-2154.252">1 339 4480,'0'0'256,"0"0"64,0 0 256,0 0 85,0 0 107,0 0 21,0 0-319,37 0 1066,67-4 144,57-11-1680,-57 3-2299,59 4 2299,-130 8-6165</inkml:trace>
  <inkml:trace contextRef="#ctx0" brushRef="#br0" timeOffset="-1605.618">323 1 8704,'3'7'109,"0"1"1,0 0-1,-1 0 1,0 0-1,0 0 1,-1 1-1,0-1 1,0 0-1,-1 0 1,0 1-1,-1-1 1,0 0-1,0 1 1,-2 3-110,-1 36 365,-1 331-87,5-376-278,-2 21-6,1 0-1,0 0 1,2-1 0,1 1 0,2 0 0,0-1 0,6 21 6,-8-40-110,-1-1-1,1 0 1,0 0 0,0 0-1,0 0 1,0 0 0,0-1-1,0 1 1,1-1-1,0 1 1,-1-1 0,1 0-1,0 0 1,0 0 0,0 0-1,0-1 1,1 1 0,-1-1-1,0 0 1,1 0 0,-1 0-1,0 0 1,1-1-1,2 1 111,7 0-760,-1 0 0,0-1 0,1-1-1,-1 0 1,1 0 0,4-2 760,24-5-2219</inkml:trace>
  <inkml:trace contextRef="#ctx0" brushRef="#br0" timeOffset="-849.258">708 535 6912,'0'0'-150,"0"0"-63,0 0 106,0 0 214,0 0 106,0 0-42,37 0 341,-7-2-1097,0-1 0,0-1-1,9-4 586,14-1-2489,-34 6 569</inkml:trace>
  <inkml:trace contextRef="#ctx0" brushRef="#br0" timeOffset="-440.682">844 475 10112,'0'0'-128,"0"0"0,-1 2 0,-3 8 21,2-2 220,0 0 0,1 0 0,0 0-1,0 0 1,1 0 0,0 1 0,0-1 0,0 0 0,2 3-113,0 23 477,-4-8-239,1-11-157,0 0 0,1 0 0,1 0 0,0 1 0,2 2-81,-2-14-1,0 1 0,0-1 0,1 0-1,-1 0 1,1 0 0,0 0 0,0 0 0,1 0-1,-1 0 1,1 0 0,0-1 0,0 1-1,0-1 1,0 0 0,0 0 0,1 0 0,0-1-1,-1 1 1,1-1 0,0 0 1,3 2-374,1 0-1,-1-1 1,1-1 0,0 1 0,0-1-1,0 0 1,0-1 0,0 0-1,0 0 1,0-1 0,7 0 374,12-3-5056</inkml:trace>
  <inkml:trace contextRef="#ctx0" brushRef="#br0" timeOffset="1875.211">723 455 4608,'16'-1'5125,"12"6"-3781,8 0-1435,14-3 155,-31-1-29,0-1 1,0 0 0,0-1-1,-1-1 1,1-1 0,9-3-36,15-2 0,-28 4 0,-5 0 0,-2 1-22,-7 2-84,-1 1-172,0 0-575,0 0-982,0 0-3647</inkml:trace>
  <inkml:trace contextRef="#ctx0" brushRef="#br0" timeOffset="2547.512">719 493 6912,'0'0'128,"0"0"0,0 0 0,0 0 128,0 0-128,0 0 128,9 3-128,-9-3 0,20 5 0,4-7 0,7-1-128,8-6 0,-1-1-5888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34.57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1 154 4480,'0'-1'205,"1"0"1,-1 0-1,1 1 1,-1-1-1,1 0 1,0 1-1,-1-1 1,1 0-1,0 1 1,-1-1-1,1 1 1,0 0-1,0-1 1,0 1 0,-1-1-1,1 1 1,0 0-1,0 0 1,0 0-1,0-1 1,0 1-1,0 0 1,0 0-1,-1 0 1,1 0-1,0 0 1,0 1-1,0-1 1,1 0-206,44 3-580,-20-1 960,43-6-184,1-3 0,-1-4 1,59-16-197,-29 6 307,39-1-307,261-31-3371,-374 50-1834</inkml:trace>
  <inkml:trace contextRef="#ctx0" brushRef="#br0" timeOffset="2692.292">66 513 2816,'59'-26'1504,"-52"22"-1082,2 0 0,-1 0 0,0 1 0,1 0 0,0 1 0,-1 0 0,4-1-422,-7 3 74,0 1 0,0-1 0,0 1 0,0 0 0,0 0 0,0 1 0,0-1 0,0 1-1,0 0 1,-1 1 0,1-1 0,-1 1 0,0 0 0,1 0 0,-1 0 0,-1 0 0,3 2-74,9 9 377,-1 1 1,0 1 0,8 12-378,-11-14 37,-1 2-1,-1-1 1,-1 1 0,0 1 0,-1 0-1,-1 0 1,0 0 0,-2 0 0,0 1 0,1 9-37,-4-18 9,1 0 1,-2-1-1,1 1 1,-1 0-1,-1-1 0,0 1 1,0 0-1,0-1 1,-1 1-1,-1-1 1,1 0-1,-1 0 1,-1 0-1,1 0 1,-1 0-1,-1-1 0,0 1 1,0-1-1,0 0 1,0-1-1,-1 1 1,-6 3-10,7-6 13,-1-1 1,0 0-1,0 0 1,0 0-1,-1-1 1,1 0-1,0-1 0,-1 1 1,1-1-1,-1 0 1,0-1-1,1 1 1,-1-1-1,0-1 1,1 1-1,-1-1 1,0-1-1,1 1 1,-4-2-14,-3 0 32,0-1 0,0-1 0,0 0 0,1 0 0,0-1 0,0-1 0,0 0 0,-10-9-32,-25-29 288,44 43-263,0-1 0,0-1 0,1 1 0,0 0 0,-1-1 1,1 1-1,0-1 0,1 0 0,-1 1 0,1-1 0,-1 0 0,1 0 1,1 0-1,-1-2-25,1 5 5,0-1 1,1 1-1,-1-1 1,1 1-1,0 0 1,-1-1-1,1 1 1,0 0-1,0-1 1,0 1-1,0 0 1,0 0-1,0 0 1,0 0-1,0 0 1,0 0-1,1 0 1,-1 0-1,0 0 1,1 1 0,-1-1-1,0 1 1,1-1-1,-1 1 1,1-1-1,-1 1 1,1 0-1,-1-1 1,2 1-6,46-5 96,25 5-164,74-5-2382,-95-1-3736</inkml:trace>
  <inkml:trace contextRef="#ctx0" brushRef="#br0" timeOffset="4566.841">796 725 2816,'1'-10'21,"0"8"86,-1 2 256,0 0 938,0 0 64,0 0-661,-6-13 811,4 8-1455,0 1 1,0-1-1,0 1 1,-1 0-1,0 0 1,0 0-1,0 0 1,0 0-1,0 1 1,-1-1-1,1 1 1,-1 0-1,0 0 1,0 0-1,0 1 1,-1-1-1,1 1 1,-1 0-1,1 0 1,-1 1-1,1 0 1,-1-1-1,0 1 1,0 1-1,0-1 1,0 1-1,0 0 1,1 0-1,-1 0 1,0 1-1,0-1 1,0 1-1,0 0 1,1 1-1,-1-1 1,1 1 0,-1 0-1,1 0 1,-1 1-1,1-1 1,0 1-1,0 0 1,0 0-1,1 0 1,-1 0-1,1 1 1,-1 0-1,1-1 1,0 1-1,1 0 1,-1 1-1,1-1 1,0 0-1,0 1 1,-1 1-61,0 3-23,1 1 0,0-1 1,1 1-1,0-1 1,0 1-1,1-1 1,0 1-1,0-1 0,1 1 1,1-1-1,0 1 1,0-1-1,0 0 0,1 0 1,1 0-1,0 0 1,2 3 22,-4-8-16,0 0 1,0-1-1,0 1 1,1-1-1,0 0 0,-1 0 1,1 0-1,0 0 1,0 0-1,1-1 1,-1 1-1,0-1 1,1 0-1,0 0 1,-1 0-1,1 0 1,2 0 15,-2-2-6,0 1 0,0-1 1,0 0-1,0 0 0,0 0 0,0-1 1,0 1-1,0-1 0,0 0 1,0 0-1,0-1 0,0 1 0,-1-1 1,1 0-1,0 1 0,-1-2 1,0 1-1,1 0 0,-1-1 0,0 1 1,0-2 5,6-4 33,-2 0 0,1-1 1,-1 0-1,0-1 1,-1 0-1,0 0 0,-1 0 1,0 0-1,0-1 1,-1 0-1,-1 0 0,0 0 1,0 0-1,-1-1 1,0 1-1,-1-1 1,-1 1-1,0-1 0,-1-9-33,-1-17 134,-2 0-1,-2 1 0,-1-1 1,-2 1-1,-6-12-133,-21-42 104,-2-5 133,38 95-233,-1 1-1,1-1 1,0 0 0,0 0-1,-1 1 1,1-1-1,0 0 1,0 0-1,0 0 1,0 0-1,0 1 1,0-1 0,0 0-1,0 0 1,0 0-1,1 1 1,-1-1-1,0 0 1,1 0 0,-1 1-1,0-1 1,1 0-1,-1 0 1,1 1-1,-1-1 1,1 0 0,-1 1-1,1-1 1,-1 1-1,1-1 1,0 1-1,-1-1 1,1 1-1,0-1 1,-1 1 0,1 0-1,0-1 1,0 1-1,-1 0 1,1 0-1,0-1 1,0 1 0,0 0-1,-1 0 1,2 0-4,36 2-22,-32-1 33,166 27-2849,-134-23-3668</inkml:trace>
  <inkml:trace contextRef="#ctx0" brushRef="#br0" timeOffset="4936.459">949 637 7552,'0'0'0,"0"0"0,0 0 0,0 0 128,14 0 128,1 0 128,2 0-256,2-2 0,3-1-128,-1 2 128,1-2-128,2 0 0,4 1-768,-7-1 0,0 2-4224</inkml:trace>
  <inkml:trace contextRef="#ctx0" brushRef="#br0" timeOffset="5299.52">1037 619 7680,'0'0'128,"0"0"85,0 0 342,0 0 85,0 0 0,0 0-64,0 0-256,4 27 1045,-3-5-956,-2 0 1,0 0-1,-4 20-409,2-23 76,1-1 1,0 0-1,2 1 0,0-1 0,1 1 0,2 3-76,-1-15-1,0 0 1,1 1-1,0-1 0,0 0 0,1 0 1,0-1-1,1 1 0,-1-1 0,1 0 1,0 0-1,0 0 0,1-1 0,0 0 1,0 0-1,0 0 0,1-1 0,1 1 1,-3-2-376,1 0-1,-1 0 1,1 0 0,0-1-1,0 1 1,0-2-1,0 1 1,0-1-1,1 0 1,-1 0 0,0 0-1,1-1 1,0 0 376,29-3-6080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1:00.1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1 120 7936,'37'-7'951,"1"2"1,0 2-1,0 1 1,1 2-1,7 2-951,-9 0 436,211 7 1773,175-18-2209,49-49 211,-287 31-144,-156 23-674,31-5 1533,55 0-926,-56 12-2680,-2 6-4069,-27-3 2291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1:00.9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67 291 10752,'14'9'-128,"54"24"419,-55-29-209,-1 1-1,0 0 0,-1 1 1,1 0-1,-1 1 1,0 1-1,-1 0 0,0 0 1,3 3-82,0 4 68,-1 0 0,0 0 0,-1 2 0,-1-1 0,0 1 0,-1 1 0,-1 0 0,-1 0 0,-1 0-1,0 1 1,0 7-68,-4-19 2,0 1-1,-1 0 1,-1-1-1,1 1 1,-1 0-1,-1 0 0,1 0 1,-1-1-1,-1 1 1,1 0-1,-1-1 1,-1 0-1,1 1 0,-1-1 1,0 0-1,-1 0 1,0 0-1,0-1 1,0 1-1,-1-1 1,0 0-1,0 0 0,-1-1 1,0 0-1,1 0 1,-2 0-1,1 0 1,-1-1-1,-2 1-1,-5 3-2,-1-2 0,0 1 1,-1-2-1,1 0 0,-1-1 1,0 0-1,-14 0 2,22-3-16,1 0 1,-1 0-1,1-1 0,-1 0 1,0 0-1,1-1 1,-1 0-1,1-1 0,0 1 1,-1-1-1,1-1 1,0 1-1,0-1 0,0-1 1,0 1-1,1-1 1,-5-3 15,10 6 0,0 0 1,0 0 0,0 0 0,0 0 0,0-1 0,0 1 0,1 0 0,-1 0-1,0-1 1,1 1 0,-1 0 0,0-1 0,1 1 0,0-1 0,-1 1 0,1-1-1,0 1 1,0-1 0,0 1 0,0-1 0,0 1 0,0-1 0,0 0-1,1-1 4,0-1 0,0 1 1,1 0-1,-1-1 1,1 1-1,-1 0 0,1 0 1,0 0-1,0 0 1,1 0-5,7-8 16,0 0 0,1 1 0,0 1 0,7-5-16,2-1-236,0 1-1,1 2 1,0 0 0,1 1 0,1 1 0,-1 1 0,1 1 0,1 1 0,0 1 0,-1 1 0,2 1 0,-1 1 0,0 2-1,1 0 1,12 2 236,9 2-5930</inkml:trace>
  <inkml:trace contextRef="#ctx0" brushRef="#br0" timeOffset="702.583">952 609 3456,'0'0'640,"-2"-3"85,-1-3-280,-10-14 685,-1 0 0,0 0 0,-16-15-1130,26 31 90,0 0 0,-1-1 0,1 2 0,-1-1 0,1 0 0,-1 1 1,-1 0-1,1 0 0,0 1 0,-1-1 0,1 1 0,-1 0 0,1 1 0,-1-1 0,0 1 0,0 0 0,0 1 1,0-1-1,-1 1-90,2 1 41,0 0 1,0 0 0,0 0-1,0 1 1,0 0 0,0 0 0,1 0-1,-1 0 1,1 1 0,-1 0-1,1 0 1,0 0 0,0 0-1,0 1 1,1-1 0,-1 1 0,1 0-1,-3 4-41,4-5-4,-1 1 0,1-1 0,0 1 0,0 0 0,1 0 0,-1 0 0,1 0 0,-1 0 0,1 0 0,1 0 0,-1 0 0,1 1-1,-1-1 1,1 0 0,0 1 0,1-1 0,-1 0 0,1 0 0,0 0 0,0 1 0,0-1 0,1 2 4,4 5-54,0 0 0,0 0 0,1 0 0,0-1 0,1 0 0,0-1 0,1 0 0,0 0 0,0-1 0,1 0 0,0 0 0,1-1 0,-1-1 0,1 0 0,1 0 0,4 1 54,-11-5 21,0 0-1,1 0 1,-1-1-1,1 1 0,-1-1 1,1-1-1,0 1 1,-1-1-1,1 0 1,0 0-1,-1-1 1,1 1-1,0-1 0,-1 0 1,1-1-1,-1 0 1,0 1-1,1-2 1,-1 1-1,0-1 0,0 1 1,0-2-1,-1 1 1,1 0-1,-1-1 1,1 0-1,-1 0 1,-1 0-1,1 0 0,0-1 1,-1 1-1,0-1 1,0 0-1,-1 0 1,1 0-1,0-2-20,3-9 148,-1 1 0,0-1 0,-1 0 1,-1 0-1,0 0 0,-1 0 0,-1 0 0,0-1 0,-2 1 0,-1-14-148,-5-33 136,-3 0 0,-5-9-136,8 42 18,5 17-17,-1 3 9,1 0 0,0 0 0,1 0 0,0 0 0,1 0-1,0 0 1,0-1-10,1 8 3,-1 0-1,1 0 0,0 0 0,0 1 1,0-1-1,1 0 0,-1 0 1,1 1-1,-1-1 0,1 1 1,0-1-1,0 1 0,0 0 0,0 0 1,0 0-1,0 0 0,1 0 1,-1 0-1,1 1 0,0-1 0,-1 1 1,1 0-1,0 0 0,0 0 1,1-1-3,20-5-982,1 1 1,-1 1 0,1 1-1,0 1 1,16 1 981,-6 0-5333</inkml:trace>
  <inkml:trace contextRef="#ctx0" brushRef="#br0" timeOffset="1205.881">1119 627 11776,'1'12'21,"0"0"0,2 0 1,-1 0-1,1 0 0,1-1 1,0 1-1,1-1 0,0 0 1,1 0-1,0-1 0,3 5-21,-1-6 22,-8-8-22,1-1 1,-1 1-1,0-1 0,1 1 1,-1-1-1,1 1 1,-1-1-1,0 1 1,1-1-1,-1 0 1,1 1-1,0-1 0,-1 0 1,1 0-1,-1 1 1,1-1-1,-1 0 1,1 0-1,0 0 1,-1 0-1,1 1 0,-1-1 1,1 0-1,0 0 1,-1 0-1,1 0 1,-1-1-1,1 1 1,0 0-1,-1 0 0,1 0 1,-1 0-1,1-1 1,0 1-1,-1 0 1,1 0-1,-1-1 1,1 1-1,-1-1 0,1 1 1,-1 0-1,0-1 1,1 1-1,-1-1 1,1 1-1,-1-1 1,0 1-1,1-1 0,11-12 70,1-1-1,-2 0 1,0-1 0,-1 0-1,5-10-69,38-52 338,-48 71-291,0 1 0,1-1-1,-1 1 1,1 0-1,1 0 1,-1 1-1,0 0 1,1 0-1,0 0 1,5-1-47,-10 5 9,0-1 0,0 1 0,0 0 0,0 0 0,0 0 0,0 0 0,0 0 0,0 1 0,0-1 0,0 0 0,0 1 0,0 0 0,0-1 1,0 1-1,-1 0 0,1 0 0,0 0 0,0 0 0,-1 0 0,1 0 0,-1 1 0,1-1 0,-1 1 0,1-1 0,-1 1 0,0-1 0,0 1 0,0 0 0,0-1 0,1 3-9,26 55 345,-27-59-342,7 26 166,-1 0 0,-1 1 0,-1-1 0,-2 1-169,6 27-1419,4 0-4238,-10-45 665</inkml:trace>
  <inkml:trace contextRef="#ctx0" brushRef="#br0" timeOffset="1854.502">283 47 10496,'23'-9'100,"-1"1"0,1 1 0,0 0 1,1 2-1,0 1 0,-1 1 1,1 1-1,0 1 0,1 1 0,21 2-100,-43-1 4,0-1-1,0 1 0,0-1 1,0 1-1,0 0 0,0 0 1,0 0-1,0 0 1,0 1-1,1 0-3,-3-1-2,0 0 0,0-1 0,0 1 0,-1 0 0,1 0-1,0 0 1,-1-1 0,1 1 0,0 0 0,-1 0 0,1 0 0,-1 0 0,0 0 0,1 0 0,-1 0 0,0 0 0,1 0-1,-1 0 1,0 0 0,0 2 2,-1 1-7,0 0 0,0 0 0,0 0 0,0 0 0,-1 0 0,0 0 0,0 0 0,0-1 0,0 1 0,0-1 0,-1 1 0,0-1 0,0 0 0,0 1 7,-20 23 256,0-2 0,-2 0 0,-1-1 0,0-1 0,-17 8-256,43-30 5,0-1 0,0 0 0,0 0 0,0 0 0,-1 0 0,1 1 0,0-1 1,0 0-1,0 0 0,0 0 0,0 1 0,0-1 0,0 0 0,-1 0 0,1 0 1,0 1-1,0-1 0,0 0 0,0 0 0,0 1 0,0-1 0,0 0 0,0 0 1,0 0-1,0 1 0,0-1 0,0 0 0,0 0 0,0 1 0,1-1 0,-1 0 1,0 0-1,0 0 0,0 1 0,0-1 0,0 0 0,0 0 0,1 0 0,-1 1 1,0-1-1,0 0 0,0 0 0,0 0 0,1 0 0,-1 0 0,0 1 0,0-1 1,0 0-1,1 0 0,-1 0 0,0 0 0,0 0 0,1 0 0,-1 0 0,0 0 1,0 0-1,0 0 0,1 0 0,-1 0 0,0 0 0,0 0 0,1 0 0,-1 0 1,0 0-1,0 0 0,1 0 0,-1 0-5,19 4 126,20-3-390,0-1-1,1-3 1,-1 0-1,6-4 265,54-11-7603,2-6 7603,-13 3-2944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58.2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1 551 9088,'9'1'44,"1"-1"1,-1 0-1,1 0 0,-1-1 1,1 0-1,-1-1 1,0 0-1,0-1 1,0 0-1,0 0 1,0-1-1,7-4-44,-2 1 76,-1 1-1,1 1 1,1 0-1,-1 0 1,1 2 0,0-1-1,0 2 1,0 0-1,0 1 1,0 1 0,0 0-1,1 1 1,-1 0 0,0 1-1,0 1 1,-1 1-1,9 2-75,-13-3 49,1 1 0,0 0 0,-1 0 0,0 1 0,0 0 0,-1 1 0,1 0 0,-1 0 0,0 1 0,-1 1 0,0-1-1,0 1 1,0 1 0,-1-1 0,-1 1 0,1 0 0,-1 1 0,-1 0 0,0 0 0,0 0 0,-1 0 0,0 1 0,2 10-49,-5-14-22,0 1 0,0-1 0,-1 1 1,0-1-1,0 0 0,-1 1 0,1-1 0,-2 1 1,1-1-1,-1 0 0,0 0 0,-1 0 1,1 0-1,-1 0 0,-1 0 0,1-1 0,-1 0 1,-1 0-1,1 0 0,-1 0 0,0 0 1,0-1-1,0 0 0,-1 0 0,0 0 0,0-1 1,0 0-1,0 0 0,-1-1 0,0 1 1,1-2-1,-1 1 0,0-1 0,-1 0 0,1 0 1,0-1-1,-1 1 0,1-2 0,0 1 1,-1-1-1,1 0 0,-1-1 0,1 0 0,0 0 1,-1-1-1,1 1 0,0-2 0,-5-1 22,-65-36 123,72 38-113,1-1-1,0 0 1,0 0 0,0 0-1,1 0 1,-1 0 0,1-1-1,-1 0 1,1 1 0,0-1-1,1 0 1,-1-1 0,1 1-1,0 0 1,0-1 0,-1-2-10,3 4 1,0 0 1,1 0-1,-1 0 1,1 0-1,-1 0 1,1 0-1,0 1 1,0-1-1,0 0 1,1 0-1,-1 1 1,0-1-1,1 1 1,0-1 0,0 1-1,0-1 1,0 1-1,0 0 1,0 0-1,0 0 1,3-1-2,2-3 16,1 0 0,0 1 0,0 0 0,0 0 0,1 1 0,4-2-16,-2 3 59,1-1 1,0 2-1,-1-1 1,1 2-1,0 0 1,0 0 0,0 1-1,0 0 1,0 1-1,10 3-59,16 3-1221,1 3 0,23 10 1221,-27-9-2463,-11-4-2315</inkml:trace>
  <inkml:trace contextRef="#ctx0" brushRef="#br0" timeOffset="640.431">821 365 8704,'-1'3'-19,"0"-1"1,0 0 0,0 1 0,1-1 0,-1 1-1,1-1 1,0 1 0,-1-1 0,1 1-1,0 0 1,1-1 0,-1 1 0,0-1-1,1 1 1,0 1 18,14 46-376,-5-19 258,1 17 132,22 77 100,-28-110-99,0 0 1,1-1-1,1 0 0,1 0 0,0-1 0,0 0 0,2 1-15,-9-12 1,0-1 0,0 0-1,0 0 1,0 0-1,0-1 1,0 1 0,0 0-1,1 0 1,-1 0-1,0-1 1,0 1 0,1-1-1,-1 1 1,0-1 0,1 1-1,-1-1 1,0 0-1,1 0 1,-1 1 0,1-1-1,-1 0 1,0 0-1,1-1 1,-1 1 0,1 0-1,-1 0 1,0-1-1,1 1 1,-1-1 0,0 1-1,1-1 1,-1 1-1,0-1 1,0 0 0,0 0-1,1 1 1,-1-1-1,0 0 1,0 0 0,0 0-1,-1 0 1,1 0-1,0-1 1,0 0-1,7-7-1,0-1-1,-1 0 1,-1 0 0,5-10 1,-10 19 0,44-90 129,-27 51 91,3 1 0,1 0 0,23-30-220,-43 67 16,-1 0 0,0 1 0,0-1 1,1 0-1,-1 1 0,0-1 0,1 1 0,0 0 0,-1-1 0,1 1 1,0 0-1,0 0 0,-1 0 0,1 0 0,0 0 0,0 1 0,0-1 0,0 1 1,0-1-1,2 1-16,-3 0 20,1 0 0,-1 1 0,1-1-1,-1 1 1,1-1 0,-1 1 0,0 0 0,1-1 0,-1 1 0,0 0 0,0 0 0,0 0 0,1 0 0,-1 0 0,0 0 0,0 1 0,0-1 0,-1 0 0,1 0-1,0 1 1,0-1-20,4 11 87,0-1-1,-1 0 0,0 1 0,0 0 0,-2 0 1,1 0-87,4 30 14,-3-1-1,0 11-13,-2-16 34,1 0-1,3-1 1,2 11-34,4-23 205,-11-22-199,-1-1 1,1 0 0,0 1-1,-1-1 1,1 0-1,-1 0 1,1 1 0,-1-1-1,1 0 1,0 0 0,-1 0-1,1 0 1,-1 0-1,1 0 1,0 0 0,-1 0-1,1 0 1,0 0 0,-1 0-1,1 0 1,-1 0-1,1-1 1,-1 1 0,1 0-1,0-1-6,4-2 35,-1 0 1,1-1-1,-1 0 0,0 0 0,0 0 0,0 0 1,1-3-36,-1 2 23,41-54 434,-2-3 0,27-53-457,3-5 238,-11 37-1429,-14 32-6642,-36 39 5849</inkml:trace>
  <inkml:trace contextRef="#ctx0" brushRef="#br0" timeOffset="1227.923">355 1 9984,'2'1'8,"1"1"0,-1 0 0,0-1 0,1 1 1,-1-1-1,1 0 0,-1 0 0,1 0 0,0 0 0,-1-1 1,1 1-1,0-1 0,0 1 0,0-1 0,-1 0 0,1 0 1,0 0-1,0 0-8,62-7 274,-38 3-162,-9 2-54,-10 1-8,1 0-1,-1 0 1,1 1-1,-1 0 1,1 1-1,-1 0 1,2 0-50,-8 0 5,-1-1 1,1 1-1,-1 0 1,1-1-1,-1 1 1,1 0-1,-1 0 1,0 0-1,1 0 1,-1 0-1,0 0 1,0 0-1,0 0 1,0 1-1,0-1 1,0 0-1,0 1 1,0-1-1,-1 1 1,1-1-1,0 1 1,-1-1-1,1 1 0,-1 0 1,0-1-1,1 1 1,-1-1-1,0 1 1,0 0-1,0-1 1,0 1-1,0 0 1,-1-1-1,1 1 1,0-1-1,-1 1 1,1-1-1,-1 1 1,0 0-6,-5 15 3,0-1 0,-2 1 0,0-1 0,0-1 0,-2 0 0,0 0 0,-10 11-3,20-26 10,0 1 0,-1-1 0,1 0 0,0 0 0,0 0 0,0 1 0,-1-1 1,1 0-1,0 0 0,0 1 0,0-1 0,0 0 0,0 0 0,0 1 0,-1-1 0,1 0 0,0 0 0,0 1 0,0-1 0,0 0 0,0 0 0,0 1 0,0-1 1,0 0-1,0 1 0,0-1 0,0 0 0,0 0 0,0 1 0,1-1 0,-1 0 0,0 0 0,0 1 0,0-1 0,0 0 0,0 0 0,1 1 0,-1-1 1,0 0-1,0 0 0,0 0 0,0 1 0,1-1 0,-1 0 0,0 0 0,0 0 0,1 0 0,-1 1 0,0-1 0,0 0 0,1 0-10,23 2 160,46-12-282,-51 7 126,184-24-4250,-150 22-788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54.8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 1164 7040,'19'-13'0,"-16"11"68,0 0 0,0 1 1,1-1-1,-1 1 0,0-1 0,1 1 1,-1 0-1,1 0 0,0 1 1,-1-1-1,1 1 0,-1 0 0,1 0 1,0 0-1,-1 0 0,1 1 1,-1-1-1,3 1-68,7 1 285,10 0-153,0 0 0,0 2 0,-1 1 0,0 0-1,0 2 1,0 0 0,20 11-132,-25-10 76,-1 0 1,-1 1-1,1 1 0,-2 0 0,1 1 1,-1 1-1,-1 0 0,0 1 0,-1 0 1,4 7-77,-14-18 2,1 1 1,-1 0 0,0 0 0,0 1-1,-1-1 1,1 0 0,-1 1 0,1-1-1,-1 1 1,0-1 0,0 1 0,-1-1-1,1 1 1,-1 0 0,0-1 0,0 1-1,0 0 1,0-1 0,-1 1 0,1 0-1,-1-1 1,0 1 0,0-1 0,0 1-1,-1-1 1,1 1 0,-1-1 0,0 0-1,0 0 1,0 0 0,0 0 0,0 0-1,-2 0-2,-1 3 13,-1-1-1,0 0 1,0-1-1,0 1 1,-1-1-1,0-1 0,0 1 1,0-1-1,0 0 1,0-1-1,0 0 1,-1 0-1,1 0 1,-1-1-1,-5 0-12,-5 0 192,0-1 1,-1-1-1,1 0 1,0-2-1,-12-2-192,22 3 92,0 0 0,0-1 0,0 0-1,0 0 1,1 0 0,-1-1-1,1 0 1,0-1 0,0 1-1,0-1 1,1-1 0,0 1 0,-4-5-92,8 8 11,1 0 0,-1-1 1,1 1-1,-1 0 1,1-1-1,0 1 0,0-1 1,0 1-1,0-1 0,0 0 1,1 1-1,-1-1 1,1 0-1,-1 1 0,1-1 1,0 0-1,0 0 1,1 1-1,-1-1 0,1 0 1,-1 0-1,1 1 1,0-1-1,0 1 0,0-1 1,0 1-1,0-1 0,0 1 1,1-1-1,-1 1 1,1 0-1,0 0 0,0 0 1,0 0-1,0 0 1,1 0-12,3-4 5,1 0 0,-1 1 1,1 0-1,1 0 1,-1 1-1,1 0 0,0 0 1,0 1-1,0 0 1,0 1-1,2-1-5,16-1-694,1 2 0,-1 1 0,0 1 0,1 1 0,20 4 694,-35-4-647,38 3-5433</inkml:trace>
  <inkml:trace contextRef="#ctx0" brushRef="#br0" timeOffset="1126.592">933 1258 6272,'0'0'533,"-22"-24"3776,17 21-4289,1 0 0,0-1 0,-1 2-1,1-1 1,-1 0 0,0 1-1,0 0 1,0 0 0,0 1 0,0-1-1,0 1 1,0 0 0,-1 0 0,1 1-1,0 0 1,-1 0 0,1 0 0,0 0-1,0 1 1,-1 0 0,1 0-1,0 0 1,0 1 0,0 0 0,0 0-1,0 0 1,0 0 0,1 1 0,-1 0-1,1 0 1,0 0 0,0 1 0,0-1-1,0 1 1,0 0 0,1 0-1,-1 0 1,1 0 0,1 1 0,-2 0-20,-2 7-14,-1 1 1,1 0 0,1 0-1,1 0 1,0 0 0,0 1-1,1-1 1,1 1 0,0 0-1,1 0 1,1 0 0,0 2 13,0-8-11,1 0 1,0-1 0,0 1 0,0-1 0,1 1 0,1-1-1,-1 0 1,1 0 0,0 0 0,1 0 0,-1 0-1,1-1 1,1 1 0,-1-1 0,1 0 0,0-1 0,1 1-1,-1-1 1,1 0 0,0 0 0,1-1 0,5 4 10,-8-6-9,0-1 0,0 1 1,0-1-1,0 0 1,0 0-1,0-1 0,0 1 1,1-1-1,-1 0 0,0 0 1,0 0-1,0 0 1,1-1-1,-1 0 0,0 0 1,0 0-1,0 0 1,0-1-1,0 0 0,-1 1 1,1-1-1,0-1 0,-1 1 1,1 0-1,-1-1 1,3-3 8,2-1-16,0 0 0,0-1 0,-1 1 0,0-2 0,-1 1 0,1-1 0,-2 0 0,1-1 0,-1 1 0,0-3 16,1-6 0,-1 0 0,-1 0 0,-1-1 0,0 1 0,-1-1 0,-1 0 0,-1 1 0,-1-1 0,-2-16 0,-4-13 0,-2 1 0,-2 0 0,-6-12 0,8 41 4,7 14-7,0 0 1,0-1-1,0 1 1,0 0-1,1-1 1,0 1-1,0-1 0,0 1 1,0-1-1,1-3 3,26 0-106,-7 3-854,0 1 0,1 1 0,-1 1 0,1 0 0,0 1 0,-1 1 0,1 1 0,0 1 0,5 2 960,3 0-1344</inkml:trace>
  <inkml:trace contextRef="#ctx0" brushRef="#br0" timeOffset="1626.965">1040 1327 8448,'3'1'-7,"-1"0"1,0 0-1,1 0 1,-1 0 0,0 1-1,0-1 1,1 1-1,-1-1 1,0 1-1,0 0 1,-1 0 0,1 0-1,0 0 1,-1 0-1,1 0 1,-1 0-1,0 0 1,1 1 0,-1-1-1,0 1 1,-1-1-1,1 1 1,0 1 6,19 65 622,-20-68-606,5 47 303,4 11 408,20-94-343,25-37-175,-34 42-58,2 2-1,1 0 1,15-12-151,-37 39 9,-1 0 0,1 0-1,0 0 1,0 0 0,0 0 0,0 1 0,0-1 0,0 0-1,0 1 1,0-1 0,0 1 0,0-1 0,1 1 0,-1-1-1,0 1 1,0 0 0,0 0 0,0-1 0,1 1 0,-1 0-1,0 0 1,0 0 0,1 0 0,-1 1 0,0-1 0,0 0-1,0 0 1,1 1 0,-1-1 0,0 1-9,1 0 35,0 1 1,0 0 0,0 0-1,0 0 1,0 0-1,-1 0 1,1 0-1,-1 1 1,1-1 0,-1 0-1,0 1 1,0-1-1,1 3-35,3 11 165,-1 1 0,0 0-1,-1 1 1,0 0-165,-3-17 1,7 105-4289,-7-94-1152</inkml:trace>
  <inkml:trace contextRef="#ctx0" brushRef="#br0" timeOffset="2429.685">1594 959 8064,'0'0'128,"0"0"0,0 0 0,0 0 0,0 0 21,29 0 619,143-10 1171,-57 10-7547,-93 0 1704</inkml:trace>
  <inkml:trace contextRef="#ctx0" brushRef="#br0" timeOffset="-2509.551">92 175 8064,'5'8'21,"40"-14"235,-24 4-227,0 1 0,1 1 0,-1 0 0,0 2 0,0 0 0,0 2 0,0 0 0,-1 2 0,19 6-29,-30-9 11,1 1 0,-1 1 0,0-1 0,-1 1 0,1 1 0,-1 0 0,0 0 0,0 0 0,-1 1 0,0 0 0,0 1-1,-1 0 1,0 0 0,0 0 0,-1 1 0,0-1 0,0 1 0,-1 0 0,0 1 0,-1-1 0,3 9-11,-4-5-6,1 0 0,-1 1 0,-1-1 0,-1 1 1,0-1-1,0 1 0,-2-1 0,1 1 0,-2-1 1,0 0-1,-3 10 6,3-15-4,-1 1 0,1-1 0,-2 0 1,1 0-1,-1 0 0,0 0 0,-1-1 1,1 0-1,-2 0 0,1 0 0,-1-1 1,0 0-1,0 0 0,0-1 0,-1 0 1,0 0-1,-7 3 4,10-6 50,0-1-1,0 1 1,0-1 0,-1 0 0,1 0 0,-1 0 0,1-1 0,0 0 0,-1 0-1,1 0 1,-1-1 0,1 0 0,0 0 0,-1 0 0,1 0 0,0-1-1,0 0 1,0 0 0,0-1 0,-3-1-50,3 1 61,0-1-1,-1 1 1,1-1-1,1 0 1,-1 0-1,0 0 1,1-1-1,0 0 1,0 0 0,0 0-1,1 0 1,0 0-1,0-1 1,0 0-1,1 1 1,-1-1-1,0-4-60,3 1 22,3-2-22,2-2 0,-4 11-1,1 0 1,-1 0 0,1 0 0,0 0-1,-1 0 1,1 0 0,0 1 0,0-1-1,0 1 1,1-1 0,-1 1 0,0 0-1,1-1 1,-1 1 0,0 1 0,1-1-1,-1 0 1,1 0 0,0 1 0,-1 0-1,1-1 1,-1 1 0,1 0 0,0 0-1,-1 1 1,1-1 0,-1 0 0,1 1-1,1 0 1,5 0-14,20 0-987,0-1-1,27-4 1002,20-6-6082,-43 6 4461</inkml:trace>
  <inkml:trace contextRef="#ctx0" brushRef="#br0" timeOffset="-2022.796">681 0 6144,'4'21'0,"-1"-2"198,-1-1-1,0 0 1,-1 1 0,-1-1 0,-1 1-1,0-1 1,-3 10-198,-2 24 237,4-22-211,-2 29 146,3 48-172,1-91 11,1 0 1,1 0-1,1 0 0,0 0 0,1 0 0,1-1 0,0 0 1,2 0-1,0 1-11,-6-14-19,0 1 1,1-1-1,-1 0 0,1 0 1,-1 0-1,1 0 1,0-1-1,0 1 0,0 0 1,0-1-1,0 1 1,0-1-1,0 0 0,1 0 1,-1 0-1,0 0 1,1 0-1,-1 0 0,1 0 1,-1-1-1,1 1 1,-1-1-1,1 0 0,-1 0 1,1 0-1,-1 0 1,1 0-1,0-1 1,-1 1-1,1-1 19,9-2-335,0-1 1,0 0-1,0 0 0,-1-2 0,8-3 335,-12 5-264,22-11-3384</inkml:trace>
  <inkml:trace contextRef="#ctx0" brushRef="#br0" timeOffset="-1684.094">455 204 6272,'15'0'0,"10"0"0,-11 0 0,-4 0 0,0 0 0,-3 2 768,5 1 128,2-1-640,3-2 128,6 0-256,-2-2 0,5-1-128,6 1 128,5-1-256,0 0 0,-2 3-3456,1 0 0,1 0 2176</inkml:trace>
  <inkml:trace contextRef="#ctx0" brushRef="#br0" timeOffset="-1152.044">950 357 7552,'0'0'-128,"0"0"-192,0 0-768,2 3 21,6 11 1406,0 0 1,-1 0-1,-1 1 0,0 0 0,-1 1 0,0-1 1,-1 1-1,-1 0 0,-1 0 0,0 3-339,-2-17 107,0-2 21,2-3-22,25-49 51,21-37 73,-43 81-137,1-1 0,0 1 0,0 1 0,1-1 0,0 1 0,0 0 0,1 1 0,4-4-93,-8 8 48,-1 0 0,1 0 0,0 0 0,0 0 0,0 1 0,0 0-1,0 0 1,0 0 0,0 0 0,0 0 0,0 1 0,1 0 0,-1 0 0,2 0-48,-4 0 23,-1 1 0,1-1 0,0 0 0,0 1 0,-1 0 0,1-1-1,0 1 1,-1 0 0,1 0 0,-1 0 0,1 0 0,-1 0 0,0 0 0,1 0 0,-1 0 0,0 0 0,0 1 0,0-1 0,0 1 0,0-1 0,0 1-1,0-1 1,0 1 0,0-1 0,-1 1 0,1 0 0,-1-1 0,1 1 0,-1 0 0,0 0 0,0-1 0,1 1 0,-1 0 0,-1 1-23,-4 114 357,2-88-902,1 1 0,2-1 0,1 1 0,1 0 0,2 2 545,0-17-3883,2-2-1002</inkml:trace>
  <inkml:trace contextRef="#ctx0" brushRef="#br0" timeOffset="-851.077">0 850 2944,'0'0'-1792</inkml:trace>
  <inkml:trace contextRef="#ctx0" brushRef="#br0" timeOffset="-581.057">9 850 8064,'12'0'277,"186"-11"1049,4 0-881,144 9 154,-173 0-2021,0 2-4859,-127 0 4425</inkml:trace>
  <inkml:trace contextRef="#ctx0" brushRef="#br0" timeOffset="2029.129">1515 755 6272,'2'2'251,"1"0"0,-1 0 0,1-1 0,0 1-1,-1-1 1,1 0 0,0 1 0,0-1 0,0-1 0,0 1 0,0 0 0,0-1 0,0 1 0,0-1 0,2 0-251,59 0 191,-31-1 99,28 6 224,-18 0-1864,-15-4-3766,-19-1 2087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11:25.9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0 299 2944,'0'0'128,"0"0"0,0 0 21,0 0 107,0 0 107,0 0 0,0 0-86,0 0-42,0 0-86,0 0-21,0 0 0,0 0 0,0 0 0,0 0 0,42 8 362,-33-9-445,0 0-1,0-1 0,0 0 0,0-1 1,0 0-1,-1 0 0,1-1 0,-1 0 1,0 0-1,3-3-44,-3 3 39,-1-1 1,1 1 0,0 0-1,0 1 1,0 0-1,1 0 1,-1 1-1,1 0 1,-1 1 0,1-1-1,0 2 1,4-1-40,8 2 36,0-2 0,-1 0-1,1-2 1,0 0 0,-1-1 0,8-3-36,28-6 62,-52 12 23,2-1-234,-4 2-683,-2 0-554,0 0-1857</inkml:trace>
  <inkml:trace contextRef="#ctx0" brushRef="#br0" timeOffset="11977.93">228 0 4736,'0'0'128,"0"0"0,0 0 0,0 0 21,0 0 107,0 0 107,0 0 21,0 0 0,0 0-43,0 0-170,0 0-43,0 0 0,0 0 0,0 0 0,0 0 0,0 0 0,0 0 0,0 0 0,0 0 0,0 0 0,0 0 0,-5 24 128,1 31 2,2 1 0,3-1 1,7 56-259,-2-32 526,-2 38-526,-5-103 8,0-5 40,1 0 1,0-1-1,0 1 1,1 0-1,0-1 0,1 1 1,1 3-49,-2-10 25,0 0 1,0 0-1,0 0 0,0 0 1,0 0-1,0 0 1,1 0-1,-1-1 0,1 1 1,0-1-1,-1 1 1,1-1-1,0 0 1,0 1-1,0-1 0,0 0 1,0 0-1,0 0 1,0-1-1,0 1 1,0 0-1,0-1 0,1 0 1,-1 1-1,0-1 1,0 0-1,1 0 0,-1 0 1,0 0-1,2-1-25,5 0-140,0 0-1,0-1 0,0 0 0,0-1 0,-1 0 1,1 0-1,-1-1 0,0 0 0,0 0 0,2-2 141,19-11-6634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11:45.8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341 0 896,'0'0'128,"0"0"128,0 0 512,7 34 1045,-2 7-1364,-2 0-1,-1 27-448,2 41 213,-3-69-32,-1-1 1,-2 1-1,-2-1 1,-2 0 0,-3 6-182,-1 17 1182,-1 31-1182,9-10 213,4 0 1,3 0-1,10 43-213,-7-69 405,-3-1 1,-2 1-1,-3 0 0,-4 27-405,3-55 82,0 0-1,2 0 0,2 0 0,3 14-81,-1 2 105,-1 1-1,-2 2-104,-2-37 0,2-1-1152,-1-9-4608</inkml:trace>
  <inkml:trace contextRef="#ctx0" brushRef="#br0" timeOffset="1">350 26 5120,'0'0'0,"0"0"128,0 0 0,0 0 0,0 0 0,-9 16 256,-3 0 128,-8 9 0,-1 4 128,-4 4-640,-2 4 128,-2 1-128,3-4 128,1-2-128,4-6 0,4-2 0,2-7 0,1 0-5504</inkml:trace>
  <inkml:trace contextRef="#ctx0" brushRef="#br0" timeOffset="2">421 93 4864,'0'0'0,"19"11"0,12 3 0,-4 3 0,-1 1-3200</inkml:trace>
  <inkml:trace contextRef="#ctx0" brushRef="#br0" timeOffset="3">1 1519 4992,'24'6'3257,"25"-13"-3269,-30 4 244,158-14 130,-46 6-127,28-16-78,-111 17-74,2 1 0,-1 3 0,50 0-83,94 13 94,-49-1 196,117-11-290,-33-9 0,70 12 0,-178 6 44,-8 0 189,88-8-233,-155 0 171,0 3-1,0 1 1,0 3 0,0 1-1,-1 3 1,14 4-171,78 13 450,-88-17-281,-31-6-171,-11 1 27,6 4 37,-10-5-275,5 0-2124,-5-1-1705,-2 0 565</inkml:trace>
  <inkml:trace contextRef="#ctx0" brushRef="#br0" timeOffset="4">2824 1333 9216,'9'0'21,"-7"0"107,-2 0 85,0 0-42,5 2-48,0 0 0,0 1-1,0-1 1,0 1 0,0 0 0,0 0 0,-1 0-1,0 1 1,1 0 0,-1-1 0,0 2-123,7 4 164,34 35 151,-37-35-31,0 0 0,1-1 0,1 1 0,-1-2 0,1 1 1,1-2-1,1 2-284,-10-8 341,-2 0-149,0 0 21,0 0-42,0 0 42,0 0-63,-22 40 106,12-27-243,-1-1 0,-1 0 0,0-1 1,-1 0-1,0 0 0,0-2 0,-1 0 1,-14 7-14,-20 14 22,-6 9-22,-49 33-2539,101-71-362,2-1-3819</inkml:trace>
  <inkml:trace contextRef="#ctx0" brushRef="#br0" timeOffset="5">3111 2262 6784,'0'0'128,"0"0"0,0 0 0,0 0 21,0 0 107,0 0 128,-10-11 1344,4 4-1598,0 1 0,-1 0 0,0 1 1,0 0-1,0 0 0,-1 0 0,1 1 0,-1 0 0,0 0 0,-7-1-130,12 4 31,0 1 0,0-1 0,0 1-1,0 0 1,1 0 0,-1 0 0,0 0-1,0 1 1,0-1 0,0 1 0,0 0-1,0 0 1,1 0 0,-1 0-1,0 0 1,1 0 0,-1 1 0,1 0-1,-1-1 1,1 1 0,0 0 0,-1 0-1,1 0 1,0 0 0,1 0 0,-1 1-1,0-1 1,1 1 0,-1-1 0,1 1-1,-1 0 1,1-1 0,0 1 0,0 1-31,-1 2-1,0 0 1,0 0 0,0 0 0,1 0 0,-1 1-1,2-1 1,-1 0 0,1 1 0,0-1 0,0 0-1,0 1 1,1-1 0,0 0 0,1 1-1,-1-1 1,1 0 0,0 0 0,1 0 0,0 0-1,-1-1 1,2 1 0,-1-1 0,1 1 0,0-1-1,1 1 1,-2-3 1,0 1 0,0-1 0,1 0 0,0 0-1,-1 0 1,1 0 0,0-1 0,1 1 0,-1-1-1,0 0 1,1 0 0,-1-1 0,1 0 0,-1 1-1,1-1 1,0-1 0,0 1 0,-1-1 0,1 0-1,0 0 1,0 0 0,-1 0 0,1-1 0,0 0-1,-1 0 1,1 0 0,0-1 0,-1 1 0,0-1 0,1 0-1,-1-1 1,0 1 0,1-1-1,2-2 49,0 0 0,0 0-1,0 0 1,-1-1 0,0 0 0,0 0 0,0 0-1,-1-1 1,0 0 0,0 0 0,-1-1 0,0 1-1,0-1 1,-1 0 0,1 0 0,-2 0 0,1 0-1,-1 0 1,-1-1 0,0 1 0,0-1 0,0-3-49,-2-4 53,0 0 1,-1 0 0,0 1-1,-1-1 1,-1 0 0,-1 1-1,0 0 1,-1 0 0,-1 1-1,0-1 1,-5-6-54,6 10 11,0-1-1,-2 1 1,1 1 0,-1-1-1,-1 1 1,0 1 0,0-1-1,-1 1 1,0 1 0,-1 0-11,10 7-9,-1 1 1,1-1-1,0 0 1,-1 0 0,1 1-1,0-1 1,0 0-1,0 0 1,0 0 0,0 0-1,0 0 1,0 0-1,0-1 1,0 1 0,0 0-1,0 0 1,1-1-1,-1 1 1,1-1 0,-1 1-1,1 0 1,-1-1-1,1 1 1,0-1 0,0 1-1,0-1 1,0 1 0,0-1-1,0 1 1,0-1-1,0 1 1,0-1 0,1 1-1,-1 0 1,0-1-1,1 1 1,0-1 0,-1 1-1,1 0 1,0 0-1,0-1 1,-1 1 0,1 0-1,0 0 1,0 0-1,0 0 1,1-1 8,3-2-81,1-1 0,0 0 1,0 1-1,0 0 0,0 0 0,1 1 1,3-2 80,27-8-2012,0 1 0,19-3 2012,-54 15-179,37-10-5666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59:12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140 126 4736,'0'0'128,"30"0"235,42-3-132,0-4 1,24-7-232,87-8-698,-146 20-305,0 0-1450</inkml:trace>
  <inkml:trace contextRef="#ctx0" brushRef="#br0" timeOffset="549.135">284 1 7552,'0'2'-12,"1"0"0,-1 0 1,0 0-1,1 0 1,-1 0-1,0 0 0,0 0 1,0 0-1,0 0 0,-1 0 1,1 0-1,0 0 0,-1 0 1,0 0-1,1 0 1,-1 0-1,0-1 0,0 1 1,0 0-1,0 0 0,0-1 1,-1 2 11,-30 25 85,26-23-42,-214 173 2133,219-178-2163,0 1 0,0-1 1,0 0-1,0 1 0,0-1 0,1 1 1,-1-1-1,0 1 0,0 0 0,0-1 1,1 1-1,-1 0 0,0 0 1,1-1-1,-1 1 0,1 0 0,-1 0 1,1 0-1,-1 0 0,1 0 0,0 0 1,-1 0-1,1-1 0,0 1 1,0 1-14,23-3 408,7-2-252,142 3-2418,-122 0-3284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11:45.8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0 299 2944,'0'0'128,"0"0"0,0 0 21,0 0 107,0 0 107,0 0 0,0 0-86,0 0-42,0 0-86,0 0-21,0 0 0,0 0 0,0 0 0,0 0 0,42 8 362,-33-9-445,0 0-1,0-1 0,0 0 0,0-1 1,0 0-1,-1 0 0,1-1 0,-1 0 1,0 0-1,3-3-44,-3 3 39,-1-1 1,1 1 0,0 0-1,0 1 1,0 0-1,1 0 1,-1 1-1,1 0 1,-1 1 0,1-1-1,0 2 1,4-1-40,8 2 36,0-2 0,-1 0-1,1-2 1,0 0 0,-1-1 0,8-3-36,28-6 62,-52 12 23,2-1-234,-4 2-683,-2 0-554,0 0-1857</inkml:trace>
  <inkml:trace contextRef="#ctx0" brushRef="#br0" timeOffset="1">228 0 4736,'0'0'128,"0"0"0,0 0 0,0 0 21,0 0 107,0 0 107,0 0 21,0 0 0,0 0-43,0 0-170,0 0-43,0 0 0,0 0 0,0 0 0,0 0 0,0 0 0,0 0 0,0 0 0,0 0 0,0 0 0,0 0 0,-5 24 128,1 31 2,2 1 0,3-1 1,7 56-259,-2-32 526,-2 38-526,-5-103 8,0-5 40,1 0 1,0-1-1,0 1 1,1 0-1,0-1 0,1 1 1,1 3-49,-2-10 25,0 0 1,0 0-1,0 0 0,0 0 1,0 0-1,0 0 1,1 0-1,-1-1 0,1 1 1,0-1-1,-1 1 1,1-1-1,0 0 1,0 1-1,0-1 0,0 0 1,0 0-1,0 0 1,0-1-1,0 1 1,0 0-1,0-1 0,1 0 1,-1 1-1,0-1 1,0 0-1,1 0 0,-1 0 1,0 0-1,2-1-25,5 0-140,0 0-1,0-1 0,0 0 0,0-1 0,-1 0 1,1 0-1,-1-1 0,0 0 0,0 0 0,2-2 141,19-11-6634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12:16.5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1258 1920,'2'0'-18,"-1"0"256,0 1 0,0-1 1,0 0-1,0 0 0,0 0 0,0 0 1,0 0-1,0 0 0,0 0 0,0 0 1,0-1-1,0 1 0,0 0 0,0-1 1,0 1-1,0 0 0,0-1 0,0 1 1,0-1-1,0 0 0,0 1 0,-1-1 1,1 0-1,0 1 0,0-1 0,-1 0 1,1 0-1,0 0 0,-1 0 0,1 1 1,-1-1-1,1 0 0,-1 0 0,0 0 1,1-1-239,19-28-385,-18 27 487,1 0 0,-1-1 1,0 1-1,-1 0 1,1-1-1,0 1 0,-1-1 1,0 1-1,0-1 1,1-3-103,-2 5 128,0-27 106,1 9-121,1 1-1,1-1 1,1 1-1,5-12-112,8-53 233,0-23-84,-9 63-42,-2 0 0,0-26-107,-2 10 0,9-36 0,-1 2 0,-10 78 10,2 0 1,0 0 0,1 1 0,0 0-1,1 0 1,1 0 0,1 1-1,0 0 1,1 0-11,32-65 32,-16 36 96,-21 35-107,-4 5 64,2-5-63,3-2-22,5-5-13,-10 15 14,1-1 0,-1 0 0,1 0 0,-1 0 0,1 0 0,-1 0 0,1 0-1,0 1 1,-1-1 0,1 0 0,0 1 0,0-1 0,-1 0 0,1 1 0,0-1 0,0 1 0,0-1 0,0 1 0,0-1 0,0 1 0,0 0 0,-1-1 0,1 1 0,0 0 0,0 0 0,1 0-1,57-16-162,-30 7 136,0 1-1,0 2 0,0 1 1,14-1 26,26-1 0,39 2 0,-5 1 0,32 0 0,-116 4 0,1-1 0,-1-1 0,16-4 0,49-3 0,-11 3 0,-52 3 0,1 1 0,-1 1 0,7 1 0,-16 2 0,3 3 0,-3-3 0,0-2 0,-1 0 0,33 0 1152,-42 0-1152,1 1 0,0-1 0,-1 1 0,1-1 0,-1 1 0,0 0 0,1 0 0,-1 0 0,0 1 0,1-1 0,-1 0 0,0 1 0,0-1 0,0 1 0,0 0 0,-1 0 0,1 0 0,1 1 0,5 5 0,50 40 0,20 22 405,-45-40-170,-10-6-193,-1 1 1,-1 1-1,15 24-42,-33-45 1,22 35 23,-2 1 1,15 37-25,19 34 57,-16-59-33,-32-43-25,-1 0 1,0 1-1,0 0 1,5 11 0,-11-15 0,28 46 0,-8-2 256,47 76-128,-2-34 0,-58-79-128,-1-2 0,2-2 0,3 2 0,0 3 0,-2 2 0,-1-1 0,-4-5 21,-4-9 86,6 15 723,-2-4-2369,-4-10-3811,-2-3-879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11:16.772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E71224"/>
    </inkml:brush>
    <inkml:brush xml:id="br2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341 0 896,'0'0'128,"0"0"128,0 0 512,7 34 1045,-2 7-1364,-2 0-1,-1 27-448,2 41 213,-3-69-32,-1-1 1,-2 1-1,-2-1 1,-2 0 0,-3 6-182,-1 17 1182,-1 31-1182,9-10 213,4 0 1,3 0-1,10 43-213,-7-69 405,-3-1 1,-2 1-1,-3 0 0,-4 27-405,3-55 82,0 0-1,2 0 0,2 0 0,3 14-81,-1 2 105,-1 1-1,-2 2-104,-2-37 0,2-1-1152,-1-9-4608</inkml:trace>
  <inkml:trace contextRef="#ctx0" brushRef="#br0" timeOffset="681.754">350 26 5120,'0'0'0,"0"0"128,0 0 0,0 0 0,0 0 0,-9 16 256,-3 0 128,-8 9 0,-1 4 128,-4 4-640,-2 4 128,-2 1-128,3-4 128,1-2-128,4-6 0,4-2 0,2-7 0,1 0-5504</inkml:trace>
  <inkml:trace contextRef="#ctx0" brushRef="#br0" timeOffset="980.903">421 93 4864,'0'0'0,"19"11"0,12 3 0,-4 3 0,-1 1-3200</inkml:trace>
  <inkml:trace contextRef="#ctx0" brushRef="#br0" timeOffset="2539.568">1 1519 4992,'24'6'3257,"25"-13"-3269,-30 4 244,158-14 130,-46 6-127,28-16-78,-111 17-74,2 1 0,-1 3 0,50 0-83,94 13 94,-49-1 196,117-11-290,-33-9 0,70 12 0,-178 6 44,-8 0 189,88-8-233,-155 0 171,0 3-1,0 1 1,0 3 0,0 1-1,-1 3 1,14 4-171,78 13 450,-88-17-281,-31-6-171,-11 1 27,6 4 37,-10-5-275,5 0-2124,-5-1-1705,-2 0 565</inkml:trace>
  <inkml:trace contextRef="#ctx0" brushRef="#br0" timeOffset="3208.148">2824 1333 9216,'9'0'21,"-7"0"107,-2 0 85,0 0-42,5 2-48,0 0 0,0 1-1,0-1 1,0 1 0,0 0 0,0 0 0,-1 0-1,0 1 1,1 0 0,-1-1 0,0 2-123,7 4 164,34 35 151,-37-35-31,0 0 0,1-1 0,1 1 0,-1-2 0,1 1 1,1-2-1,1 2-284,-10-8 341,-2 0-149,0 0 21,0 0-42,0 0 42,0 0-63,-22 40 106,12-27-243,-1-1 0,-1 0 0,0-1 1,-1 0-1,0 0 0,0-2 0,-1 0 1,-14 7-14,-20 14 22,-6 9-22,-49 33-2539,101-71-362,2-1-3819</inkml:trace>
  <inkml:trace contextRef="#ctx0" brushRef="#br0" timeOffset="4530.614">3111 2262 6784,'0'0'128,"0"0"0,0 0 0,0 0 21,0 0 107,0 0 128,-10-11 1344,4 4-1598,0 1 0,-1 0 0,0 1 1,0 0-1,0 0 0,-1 0 0,1 1 0,-1 0 0,0 0 0,-7-1-130,12 4 31,0 1 0,0-1 0,0 1-1,0 0 1,1 0 0,-1 0 0,0 0-1,0 1 1,0-1 0,0 1 0,0 0-1,0 0 1,1 0 0,-1 0-1,0 0 1,1 0 0,-1 1 0,1 0-1,-1-1 1,1 1 0,0 0 0,-1 0-1,1 0 1,0 0 0,1 0 0,-1 1-1,0-1 1,1 1 0,-1-1 0,1 1-1,-1 0 1,1-1 0,0 1 0,0 1-31,-1 2-1,0 0 1,0 0 0,0 0 0,1 0 0,-1 1-1,2-1 1,-1 0 0,1 1 0,0-1 0,0 0-1,0 1 1,1-1 0,0 0 0,1 1-1,-1-1 1,1 0 0,0 0 0,1 0 0,0 0-1,-1-1 1,2 1 0,-1-1 0,1 1 0,0-1-1,1 1 1,-2-3 1,0 1 0,0-1 0,1 0 0,0 0-1,-1 0 1,1 0 0,0-1 0,1 1 0,-1-1-1,0 0 1,1 0 0,-1-1 0,1 0 0,-1 1-1,1-1 1,0-1 0,0 1 0,-1-1 0,1 0-1,0 0 1,0 0 0,-1 0 0,1-1 0,0 0-1,-1 0 1,1 0 0,0-1 0,-1 1 0,0-1 0,1 0-1,-1-1 1,0 1 0,1-1-1,2-2 49,0 0 0,0 0-1,0 0 1,-1-1 0,0 0 0,0 0 0,0 0-1,-1-1 1,0 0 0,0 0 0,-1-1 0,0 1-1,0-1 1,-1 0 0,1 0 0,-2 0 0,1 0-1,-1 0 1,-1-1 0,0 1 0,0-1 0,0-3-49,-2-4 53,0 0 1,-1 0 0,0 1-1,-1-1 1,-1 0 0,-1 1-1,0 0 1,-1 0 0,-1 1-1,0-1 1,-5-6-54,6 10 11,0-1-1,-2 1 1,1 1 0,-1-1-1,-1 1 1,0 1 0,0-1-1,-1 1 1,0 1 0,-1 0-11,10 7-9,-1 1 1,1-1-1,0 0 1,-1 0 0,1 1-1,0-1 1,0 0-1,0 0 1,0 0 0,0 0-1,0 0 1,0 0-1,0-1 1,0 1 0,0 0-1,0 0 1,1-1-1,-1 1 1,1-1 0,-1 1-1,1 0 1,-1-1-1,1 1 1,0-1 0,0 1-1,0-1 1,0 1 0,0-1-1,0 1 1,0-1-1,0 1 1,0-1 0,1 1-1,-1 0 1,0-1-1,1 1 1,0-1 0,-1 1-1,1 0 1,0 0-1,0-1 1,-1 1 0,1 0-1,0 0 1,0 0-1,0 0 1,1-1 8,3-2-81,1-1 0,0 0 1,0 1-1,0 0 0,0 0 0,1 1 1,3-2 80,27-8-2012,0 1 0,19-3 2012,-54 15-179,37-10-5666</inkml:trace>
  <inkml:trace contextRef="#ctx0" brushRef="#br1" timeOffset="52519.437">323 1507 4096,'2'0'163,"0"-1"0,1 0 0,-1 0 0,0 0 0,0 0-1,0 0 1,0-1 0,0 1 0,0 0 0,0-1 0,0 0 0,-1 1 0,1-1 0,-1 0 0,1 0 0,-1 0 0,0 0 0,1 0 0,-1 0-1,0-2-162,28-50 3291,-15 10-2620,-2 0 1,4-29-672,-10 39 132,2 0 1,1 0-1,1 1 1,2 1-1,6-11-132,62-99 388,-43 80-251,-3-2 0,25-66-137,-34 62 39,-11 24 33,3 1 0,1 1 1,17-27-73,-8 22 0,1-1 0,1 2 0,15-16 0,-36 52-2,32-56 25,-39 62 62,1-4-63,6 2-22,6 2 0,0 5 0,-2 1 0,0-2 0,1 1 0,4 1 0,-14-2 0,1 1 0,-1 0 0,0 0 0,1 0 0,-1 1 0,0-1 0,0 1 0,0 0 0,0-1 0,0 1 0,0 0 0,-1 1 0,11 6 0,33 14-26,-2 3 0,0 2 1,-2 1-1,-1 2 1,22 24 25,-19-19-26,-2 3 0,-2 1 1,-1 2-1,-3 2 1,32 48 25,-36-39 0,-14-21 0,1-1 0,2-1 0,24 26 0,-23-35-70,0-1 0,18 11 70,-18-15 4,0 2 0,-1 1 0,5 7-4,-7-8 0,1 0 0,1-1 0,0 0 0,3-1 0,53 42 0,-10-6 0,-37-30 0,-2 1 0,0 1 0,24 28 0,-39-37 0,0 1 0,-1-2 0,1-4 0,-1-3 0,-2-2 0,-1 1 0,0 3 0,0 3 0,3 2 0,4 4 0,1-2 0,-2-2 0,-7-5 21,-6-7 86,-2-2 21,0 0 0,0 0 0,0 0 0,0 0-43,0 0-170,0 0-1686,0 0-6570</inkml:trace>
  <inkml:trace contextRef="#ctx0" brushRef="#br2" timeOffset="370737.771">376 1471 2560,'0'0'128,"0"0"43,0 0 191,0 0 86,0 0-149,0 0-43,0 0 0,0 0 0,0 0 0,0 0 21,0 0 86,14-6 853,100-53 1045,-109 56-2241,0 1 0,-1-1 0,0-1 0,1 1 0,-1 0 0,0-1 0,0 0 0,-1 0 0,3-4-20,19-17 161,34-12-1761,-44 28-3562</inkml:trace>
  <inkml:trace contextRef="#ctx0" brushRef="#br2" timeOffset="371356.605">862 1149 6784,'0'0'149,"0"0"86,0 0 42,0 0 64,0 0-63,0 0-44,0 0-63,2-2 42,33-27 794,39-23-1007,-33 25 401,32-30-401,27-20-1258,-78 60-4630</inkml:trace>
  <inkml:trace contextRef="#ctx0" brushRef="#br2" timeOffset="371996.738">1415 743 7296,'0'0'128,"2"-2"0,20-21 60,1 2 0,1 0 1,1 2-1,1 1 0,0 1 0,21-10-188,38-25 279,-42 31-7191,-43 21 5760</inkml:trace>
  <inkml:trace contextRef="#ctx0" brushRef="#br2" timeOffset="374392.435">1204 765 5376,'0'0'128,"0"0"21,0 0 86,0 0-1,0 0-63,0 0 42,0 0-63,0 0-1,0 0 107,-9 14 235,-48 51 312,-60 53-803,58-61 114,57-53-29,-3 4-42,4-6 64,1-2 21,0 0 0,0 0 0,33 24 0,-17-17-129,1-1 0,-1-1 1,1 0-1,1-1 0,-1-1 1,1-1-1,-1 0 0,13-2 1,23 0-50,0-3-1,12-3 51,-26 1-1173,0-1-4075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58:54.150"/>
    </inkml:context>
    <inkml:brush xml:id="br0">
      <inkml:brushProperty name="width" value="0.1" units="cm"/>
      <inkml:brushProperty name="height" value="0.1" units="cm"/>
      <inkml:brushProperty name="color" value="#008C3A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1 461 2560,'12'-3'0,"-4"3"21,-7 0 107,-1 0 86,0 0-44,0 0 86,0 0 128,41 10 1131,-19-5-1367,0-1 1,0 0-1,0-2 0,1-1 1,-1-1-1,11-1-148,40-6 781,23-6-781,-14 0 99,-4 0-22,0-4-1,-1-4-76,-8 3 73,1 2 0,54-4-73,83-6 179,96-6-123,-111 16 57,123-27-113,-99 3-4614,-167 29 2843</inkml:trace>
  <inkml:trace contextRef="#ctx0" brushRef="#br1" timeOffset="17241.202">616 173 5504,'-13'-3'0,"4"3"21,7 0 86,2 0 21,0 0 0,0 0 0,0 0 0,0 0 21,0 0 86,0 0-1,0 0-63,0 0 42,0 0-42,42 18 1216,-20-14-1255,1-1 1,-1-1 0,1-1-1,-1 0 1,1-2-1,-1-1 1,12-2-133,12 0 96,47 1-4408,28 5 4312,-3 0-2792,-106-2 1192</inkml:trace>
  <inkml:trace contextRef="#ctx0" brushRef="#br1" timeOffset="17744.163">1174 0 4864,'1'6'115,"1"0"-1,-1 0 1,-1 0 0,1 0 0,-1 0 0,0 0 0,0 5-115,3 20 732,1-27-652,-1 0 0,1-1 0,0 1 0,1-1 0,-1 0 0,0 0 1,1 0-1,0 0 0,0-1 0,0 0 0,0 0 0,0 0 0,1-1-80,4 3 111,-1 0 106,0 0 0,0-1-1,0-1 1,1 1 0,-1-2 0,9 2-217,-16-3 555,-2 0-235,-2 2-86,-65 71-444,-45 32-4710,80-75 3565,-7 5-842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58:38.6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2178 1152,'0'0'128,"0"0"21,15-5 193,2-2 112,0 0 0,0 0 0,-1-2 0,5-3-454,20-10 1277,-19 8-912,-1 0-1,0-1 1,2-3-365,9-7 292,-14 13-185,0 1-1,1 1 1,1 0-1,0 2 1,0 0-1,1 1 1,16-3-107,-22 6 129,17-4 7,0 2 0,-1 1 0,2 2 0,24 0-136,-20 2 117,71-15 137,-80 10-89,1 2-1,0 1 0,11 0-164,39-1 332,0-3-1,45-11-331,-33 4 425,57 0-425,83 11 235,6-4 21,38 11-256,159 18 21,-370-22-2133,-33-2-3221</inkml:trace>
  <inkml:trace contextRef="#ctx0" brushRef="#br0" timeOffset="1389.505">103 850 4608,'0'0'149,"0"0"65,0 0-44,0 0 86,0 0 128,10 12 619,12 9-758,0-2 1,1 0 0,1-1-1,0-2 1,1 0 0,1-2-1,1 0 1,0-2 0,14 3-246,23 7 244,2-3 0,0-2 1,45 3-245,232 21 874,-114 4-724,-179-40 35,0-1 1,0-3-1,0-2 1,0-2-1,32-7-185,31-1 225,9 1 148,-1-5 0,101-26-373,-135 20 81,0 3 0,2 5 0,0 3 1,0 5-1,24 3-81,-28 2-5440,-60 0 256</inkml:trace>
  <inkml:trace contextRef="#ctx0" brushRef="#br0" timeOffset="5054.739">1457 1043 3072,'0'0'128,"0"0"0,0 0 0,0 0 0,0 0 0,0 0 0,0 0 21,0 0 65,0 0-44,0 0 44,0 0-44,0 0 44,0 0-65,0 0-21,0 0 0,0 0 0,0 0-43,0 0-170,0 0-619,0 0-2304</inkml:trace>
  <inkml:trace contextRef="#ctx0" brushRef="#br0" timeOffset="6805.933">1700 743 3968,'7'27'320,"-1"1"0,-1 0 0,-1 0 0,-2 1 1,0 9-321,0 18 468,10 192 130,-5-89-3542,8 25 2944,-7-123-2283</inkml:trace>
  <inkml:trace contextRef="#ctx0" brushRef="#br0" timeOffset="8078.441">1825 1530 4096,'0'0'0,"0"0"384,0 0 0,0 0-256,0 0 128,0 20-128,0-4 0,3 9 0,0 1 0,-1 6-128,1 3 128,1 9-128,1-7 0,-1-4-128,4 5 0,1 4-1280,-3-6 0,-1 1-256</inkml:trace>
  <inkml:trace contextRef="#ctx0" brushRef="#br0" timeOffset="8480.121">1663 1614 6016,'0'0'384,"12"12"0,8 11 128,2 0 128,2 4-256,5-1 128,5 3-384,-2-2 128,1 2-128,-1-3 128,-3-1-256,-3-1 0,2-2-896,-10-6 0,2 3-4480</inkml:trace>
  <inkml:trace contextRef="#ctx0" brushRef="#br0" timeOffset="8881.952">1672 1005 10368,'0'0'0,"0"0"384,0 0 128,0 0-384,0 0 128,0 0-256,0 0 0,0 0 0,0 0 128,12 6-128,8 5 128,9 1-128,13 2 0,14 1-3456,-1 2 0,2 0 128</inkml:trace>
  <inkml:trace contextRef="#ctx0" brushRef="#br0" timeOffset="9869.938">2240 560 6656,'0'0'149,"-13"-5"982,8 3-1023,-1 0 0,1 0 1,-1 0-1,1 1 0,-1 0 1,0 0-1,1 0 0,-1 1 0,0-1 1,0 1-1,1 1 0,-1-1 1,-5 2-109,7-1 48,1 0 0,0 0 0,-1 1 0,1-1 0,0 1 0,0-1 0,0 1 0,0 0 0,0 0 0,1 1 0,-1-1 0,0 1 0,1-1 0,0 1 0,0 0 0,0 0 0,0 0 0,0 0 0,0 0 0,1 0 0,-1 0 0,1 1 0,0-1 0,0 2-48,-1 3-8,-1 0 1,2 0-1,-1 1 1,1-1-1,1 1 1,-1 0-1,1-1 0,1 1 1,0-1-1,0 1 1,1-1-1,0 1 1,0-1-1,1 0 1,0 0-1,0 0 1,3 3 7,-6-10 9,0 0 0,1 1-1,-1-1 1,0 0 0,1 0 0,-1 0 0,1 0 0,-1-1 0,1 1 0,0 0 0,-1 0 0,1 0 0,0 0 0,0-1 0,0 1 0,-1 0 0,1-1-1,0 1 1,0 0 0,0-1 0,0 1 0,0-1 0,0 0 0,0 1 0,0-1 0,0 0 0,0 1 0,1-1 0,-1 0 0,0 0 0,0 0-1,0 0 1,0 0 0,0 0 0,0-1 0,0 1 0,0 0 0,0 0 0,0-1 0,1 1 0,-1-1 0,0 1 0,-1-1 0,1 1 0,0-1 0,0 0-1,0 1 1,0-1 0,0 0 0,-1 0 0,1 1 0,0-1 0,0-1-9,3-4 108,1 0 0,-1 0-1,-1-1 1,1 0 0,-1 0 0,0-1-108,-2 8 10,1-8 64,0 1-1,0 0 0,-1-1 0,0 0 1,0 1-1,-1-1 0,0 0 0,0 1 1,0-1-1,-1 1 0,-1-1 1,1 0-1,-1 1 0,-3-7-73,-6-17 208,-2 1-1,-16-29-207,4 7 138,7 15-37,-22-59 139,39 93-251,1 0 0,-1 0 0,1 0-1,0-1 1,1 1 0,-1 0 0,0 0-1,1 0 1,-1 0 0,1 0 0,0 1-1,0-1 1,1 0 0,-1 0 0,0 0-1,1 1 1,-1-1 0,1 1 0,0-1-1,0 1 1,0 0 0,0 0 0,1 0-1,-1 0 1,0 0 0,1 0 0,-1 1-1,1-1 1,2 0 11,12-8-14,1 0-1,0 2 1,0 0 0,4 0 14,-14 5-1,44-13-499,2 1-1,-1 4 0,44-5 501,65-13-9100,-100 14 7564</inkml:trace>
  <inkml:trace contextRef="#ctx0" brushRef="#br0" timeOffset="18485.883">2414 561 3072,'0'0'1024,"0"0"-85,0 0-342,0 0-107,0 0-84,1 4-44,5 19-34,-2-9-147,-1 0 1,0 0 0,-1 0 0,0 0-1,-1 0 1,-1 1 0,0-1-1,-1 0 1,-2 14-182,4-26 28,3-6 19,12-14 75,16-26 44,16-47-166,-28 51 0,23-33 0,-37 64 0,-6 9 0,0 0 0,1-1 0,-1 1 0,0 0 0,1-1 0,-1 1 0,0 0 0,1 0 0,-1-1 0,1 1 0,-1 0 0,0 0 0,1 0 0,-1-1 0,1 1 0,-1 0 0,1 0 0,-1 0 0,1 0 0,-1 0 0,0 0 0,1 0 0,-1 0 0,1 0 0,-1 0 0,1 0 0,-1 0 0,1 0 0,-1 1 0,1-1 0,-1 0 0,0 0 0,1 0 0,-1 1 0,1-1 0,-1 0 0,0 0 0,1 1 0,-1-1 0,0 0 0,1 1 0,9 14 0,-9-13 0,7 11 14,-1 0 0,-1 1 0,0 0 1,-1 0-1,0 0 0,-1 1 0,-1 0 0,0-1 1,-1 4-15,3 37 0,-3 0 0,-2 1 0,0-54-1280,0-2-4096</inkml:trace>
  <inkml:trace contextRef="#ctx0" brushRef="#br0" timeOffset="62000.426">645 317 3968,'5'-2'97,"0"0"0,0 0 0,1 1 0,-1-1 0,1 1 0,-1 1 0,1-1 0,2 1-97,24-6 611,-3-4-615,1 1 1,0 2 0,0 0 0,0 3 0,1 0 0,0 2 0,24 1 3,-38 1-3413</inkml:trace>
  <inkml:trace contextRef="#ctx0" brushRef="#br0" timeOffset="62571.47">849 0 5888,'-12'50'472,"2"0"1,2 1-1,2 0 0,3 1 1,2-1-1,2 0 0,4 27-472,1-28 68,-4-18 21,2 1 0,1 0 0,2-1-1,1 0 1,8 21-89,-15-51-91,0 0 0,-1-1 0,1 1 0,0 0 0,0-1-1,0 1 1,0-1 0,0 1 0,0-1 0,0 0 0,0 1 0,1-1-1,-1 0 1,1 0 0,-1 0 0,1 0 0,-1 0 0,1 0-1,-1 0 1,1-1 0,0 1 0,-1-1 0,1 1 0,0-1 0,0 1-1,-1-1 1,1 0 0,0 0 0,0 0 0,0 0 0,-1 0-1,1 0 1,0-1 0,0 1 0,-1 0 0,1-1 0,1 0 91,7-3-904,-1 0 0,0-1 1,0 0-1,-1-1 0,0 1 1,2-3 903,2-1 731,13-8-1478</inkml:trace>
  <inkml:trace contextRef="#ctx0" brushRef="#br0" timeOffset="63453.65">1109 491 4864,'0'0'128,"-3"25"512,3 188 3946,12-270-4203,-3 22-232,4-82 105,-11 107-278,0 8-63,7 6 64,5 4 21,3 2 0,-2-3 0,-12-6 0,0 1 0,0 0 0,-1 0 0,1 0 0,-1 0 0,1 0 0,-1 1 0,0-1 0,1 1 0,-1-1 0,-1 1 0,1 0 0,0 0 0,-1 0 0,1 0 0,-1 0 0,0 0 0,0 0 0,0 0 0,0 3 0,3 7 0,6 18-24,-1 0 1,-1 0 0,-2 1 0,2 25 23,-1-5-1187,-4-38-5213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2:59:22.8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1416 490 6400,'0'0'-128,"-2"-1"0,-4-3 42,5 3 172,1 1 63,-45-5 982,42 5-1131,-1 0 0,1 1 0,0-1 0,0 1 0,-1 0 0,1 0 0,0 0 0,0 0 0,0 1 0,0-1 0,1 1 0,-1-1 0,0 1 0,0 0 0,1 0 0,-1 0 0,0 2 0,-2 1 0,0 1 0,1 0 0,0 0 0,0 1 0,0-1 0,0 1 0,-2 7 0,1 1 0,0 0 0,0 1 0,2 0 0,0 0 0,1 0 0,0 1 0,1 2 0,1-10 174,0 1 1,1-1-1,0 1 1,0-1-1,1 1 1,0-1-1,3 8-174,-4-15 40,0 0 0,0 0 0,0 0 0,0 0 0,1 0 0,-1 0-1,1 0 1,-1 0 0,1-1 0,0 1 0,-1-1 0,1 1 0,0-1 0,0 0 0,0 1 0,0-1 0,0 0 0,0 0 0,1 0-1,-1-1 1,0 1 0,0-1 0,1 1 0,-1-1 0,0 0 0,1 1 0,-1-1 0,0-1 0,1 1 0,-1 0 0,0 0-1,1-1 1,0 0-40,6 0 58,-1-1-1,0 0 1,0 0-1,0-1 1,0 0-1,-1-1 0,1 1 1,-1-1-1,0-1 1,0 1-1,0-1 1,-1-1-1,1 1 1,-1-1-1,-1 0 0,1 0 1,3-6-58,-4 2 36,1 0 0,-1 0 0,-1-1 0,0 0 0,0 0 0,-1 0 0,-1 0 0,1 0-1,-2-1 1,0 1 0,0-1 0,-1-7-36,-2-15 83,-2 1 0,-1-1 0,-5-16-83,1 8 29,5 23 7,-2 0-1,-1 1 1,0 0 0,-1 0 0,-1 0 0,0 1 0,-10-11-36,-1-6 66,1 0 1,-1-8-67,15 28 0,5 1-22,1 10 16,1 0 0,-1 0 0,0-1 0,1 1 1,0 0-1,0 0 0,0 0 0,0 1 0,0-1 0,1 0 0,-1 1 0,1 0 0,-1-1 0,1 1 0,0 0 0,0 0 0,0 1 0,0-1 0,0 0 0,1 1 0,-1 0 0,0 0 0,1 0 0,1 0 6,4-2-70,50-14-694,0 7-3592,-28 5-145</inkml:trace>
  <inkml:trace contextRef="#ctx0" brushRef="#br0" timeOffset="1204.02">1631 632 4480,'0'0'128,"0"0"43,0 0 170,0 0 43,0 0 21,14 4 1408,-1-1-1746,0 0 0,0-1 0,1-1 0,-1 0-1,1-1 1,-1 0 0,0-1 0,1 0 0,-1-1 0,9-3-67,12 0-1010,-16 3-3811</inkml:trace>
  <inkml:trace contextRef="#ctx0" brushRef="#br0" timeOffset="4001.155">1791 603 8320,'-3'7'397,"0"-1"0,0 1 0,-1 0 0,0-1 1,-1 0-1,-3 4-397,4-5 62,0 1 0,0-1 1,1 1-1,-1-1 0,1 1 1,0 0-1,1 0 0,-1 0 1,1 3-63,0 0 44,0-1 1,1 1-1,0-1 1,0 1-1,1-1 1,0 1-1,1 0 1,0-1-1,0 1 1,1-1-1,0 0 1,3 8-45,-3-12 33,0 0 0,0 0 1,1 0-1,-1 0 0,1-1 0,0 1 1,0-1-1,0 0 0,1 0 0,-1 0 1,1-1-1,0 1 0,0-1 0,-1 1 1,2-1-1,-1-1 0,0 1 0,0-1 0,0 1 1,1-1-1,-1 0 0,1-1 0,-1 1 1,1-1-1,2 0-33,-1 0-113,1 0-1,-1 0 1,1-1 0,-1 0 0,0 0-1,6-2 114,59-26-5498,-71 28 5404,34-16-4215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06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0 350 2944,'8'-4'21,"-6"3"193,-2 1 468,0 0 150,0 0-149,0 0-86,0 0-170,0 0-86,0 0-170,0 0-43,0 0 0,0 0 0,44 4 384,-22-3-860,0-2 1,-1 0-1,1-2 0,4-1 348,-7 0-490,-1 2 0,1 0 0,-1 1 0,1 1 0,0 1 0,3 1 490,-8 1-2197</inkml:trace>
  <inkml:trace contextRef="#ctx0" brushRef="#br0" timeOffset="548.553">242 1 3456,'0'0'256,"0"3"43,-3 22 565,0-1 1,-1 0 0,-2-1 0,-2 6-865,-7 30 359,0 11 683,-2 45-1042,14-89 75,2 1 0,1-1 1,1 1-1,2-1 0,0 0 0,3 5-75,0-3 18,18 73 161,-21-92-168,0 1 0,1-1 1,0 0-1,1 0 0,-1-1 1,2 1-1,-1-1 1,1 0-1,1-1-11,-5-5-78,0 0 0,0 0 0,0 0 1,0-1-1,0 1 0,0-1 0,1 0 0,-1 0 0,1 0 0,-1 0 1,1 0-1,-1 0 0,1 0 0,0-1 0,-1 0 0,1 1 0,0-1 0,-1 0 1,1 0-1,0 0 78,16 0-5376</inkml:trace>
  <inkml:trace contextRef="#ctx0" brushRef="#br0" timeOffset="1134.98">512 540 6016,'8'7'21,"-7"-6"86,-1-1 42,0 0 150,0 0 277,13 5-299,0-2 0,0 1 1,0-1-1,1-1 0,12 0-277,-8-1-338,0-2 0,-1 0 0,1-1 0,3-1 338,3-1-3085,-6 3 504</inkml:trace>
  <inkml:trace contextRef="#ctx0" brushRef="#br0" timeOffset="1583.205">648 585 6656,'1'4'65,"1"1"0,-1 0 1,0-1-1,-1 1 0,1 0 0,-1 0 0,0-1 1,0 1-1,0 0 0,-1 0 0,0 0 1,0-1-1,0 1 0,0 0 0,-1-1 1,0 1-1,0-1 0,0 0 0,-2 4-65,-3 9 190,3-7-104,1 0 1,0 1-1,0-1 0,1 1 1,1 0-1,0 0 0,0-1 0,1 1 1,1 0-1,0 0 0,0 0 1,1 0-1,0-1 0,1 1 1,0-1-1,1 0 0,0 0 0,0 0 1,1 0-1,1-1 0,-1 1 1,4 3-87,-6-11-34,0 1 1,0 0 0,0 0 0,0-1-1,1 0 1,-1 0 0,1 0-1,-1 0 1,1 0 0,0-1 0,-1 1-1,1-1 1,0 0 0,0 0 0,0-1-1,0 1 1,0-1 0,0 0-1,0 0 1,0 0 0,0 0 0,0-1-1,0 0 1,0 1 0,1-2 33,29-4-6080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23.9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67 7168,'1'-1'42,"0"-1"1,1 1 0,-1 0-1,1 0 1,0 0-1,-1 0 1,1 0 0,0 1-1,0-1 1,-1 0-1,1 1 1,0-1 0,0 1-1,0 0 1,0 0-1,0-1 1,0 1-43,43 0 1253,-19 1-798,226-24-245,105-6 310,-270 27-422,0 3 0,-1 4 0,11 6-98,9-3-5717,-77-8 2474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22.2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81 3328,'0'0'512,"0"0"0,0 0 21,0 0 43,0 0-149,25 5 490,-8 1-742,0 0-1,0 2 1,-1-1 0,0 2-1,-1 0 1,0 1 0,0 1-1,-1 0 1,0 1 0,7 9-175,3 4 77,-2 2 0,-1 1 1,-1 0-1,-1 2 0,0 2-77,-16-27 12,-1 0-1,1 0 0,-1 0 1,0 0-1,0 0 1,-1 0-1,1 1 0,-1-1 1,0 0-1,-1 1 0,1-1 1,-1 1-1,0-1 0,-1 1 1,1-1-1,-1 1 1,0-1-1,0 1 0,-1-1 1,0 0-12,0 0 19,0 0 1,-1-1 0,0 0-1,0 1 1,0-1 0,-1-1-1,1 1 1,-1 0 0,0-1-1,0 1 1,0-1-1,-1-1 1,1 1 0,-1 0-1,1-1 1,-1 0 0,0 0-1,0 0 1,0-1 0,0 0-1,-3 1-19,-5-1 130,1-1-1,-1 0 0,0 0 1,1-2-1,-1 1 0,1-2 1,0 1-1,-1-2 0,1 0 1,0 0-1,1-1 0,-1 0 1,1-1-1,0-1 0,1 1 1,-3-4-130,10 9 128,3 1 0,0 0 0,0 0 0,-1-2-22,-5-9-84,5 10-22,-1-1 0,1 0 0,0 1 0,0-1 0,0 0 0,1 0 0,-1 0 0,0 0 0,1 1 0,-1-1 0,1 0 0,0 0 0,-1 0 0,1-1 0,0 1 0,0 0 0,0 0 0,1 0 0,-1 0 0,0 0 0,1 0 0,-1 1 0,1-1 0,0 0 0,0 0 0,0 0 0,0 0 0,0 1 0,0-1 0,0 0 0,0 1 0,1-1 0,-1 1 0,0-1 0,1 1 0,0 0 0,-1 0 0,1-1 0,1 1 0,4-3 0,-1 0 0,1 1 0,0 0 0,0 1 0,0-1 0,0 1 0,1 1 0,2-1 0,57-4 10,34 3-10,30-3-53,-103 6-1372,-20 0-3230,-6 0-1382</inkml:trace>
  <inkml:trace contextRef="#ctx0" brushRef="#br0" timeOffset="1002.851">545 22 6656,'3'54'1281,"2"0"0,3 6-1281,1 10 488,-9-67-457,15 82 401,-14-81-389,1 1 0,-1 0 0,1-1 1,0 1-1,0-1 0,0 1 0,1-1 0,-1 0 0,1 0 0,0 0 0,0 0 0,1-1 0,-1 1 0,1-1 0,-1 0 0,2 0-43,-2-1 21,0-2-1,-1 1 1,1 0-1,0-1 1,0 1-1,0-1 1,0 0-1,0 0 1,0 0-1,0 0 1,0-1-1,0 1 1,0-1-1,0 1 1,0-1-1,0 0 1,-1 0-1,1-1 1,0 1-1,-1-1 0,1 1 1,-1-1-1,1 0 1,-1 0-1,0 0-20,8-5 56,-1-1-1,0 0 1,0-1-1,-1 0 1,4-5-56,1-5 51,-1 0 0,-1 0 0,-1-1 0,-1-1 1,0 0-1,-1 0 0,-2 0 0,0-1 0,-1 0 1,-1-4-52,-4 21-22,0 4-84,1 13 80,1 0 1,0 0-1,1-1 1,0 1 0,5 9 25,4 21-23,33 111-211,-43-143 255,21-35 235,-9 1-210,-2-1 0,0-1 1,-2 0-1,0 0 0,-2-1 0,-1 0 1,2-20-47,12-42 188,-8 38-721,-13 50-342,0 1-1450,0 0-598,0 0-938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0T23:00:18.8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0 351 3200,'0'0'384,"0"0"107,0 0 426,0 0 43,0 0-256,32 0 810,51-5-868,0-3-1,-1-4 1,13-6-646,36-5 389,-112 20-1207,0-1 0,-1 0 0,8-4 818,-12 3-5354</inkml:trace>
  <inkml:trace contextRef="#ctx0" brushRef="#br0" timeOffset="448.685">400 0 6144,'-1'12'0,"-2"2"350,0-1 1,-1 0-1,-1 0 0,0 0 1,0 0-1,-6 7-350,6-11 176,1 0 0,-1 0 0,2 1-1,-1 0 1,1 0 0,-1 7-176,-6 45 265,3-1-1,2 1 1,3 0-1,3 0 1,4 17-265,-4-66 74,1-1-1,0 1 1,1 0 0,0-1 0,2 1 0,-1-1 0,1 0 0,1 1-74,-4-11 8,0 1 0,0 0 1,0-1-1,0 1 0,0-1 1,0 1-1,1-1 0,-1 0 1,1 0-1,-1 0 0,1-1 1,0 1-1,0 0 0,0-1 1,0 0-1,0 0 0,0 0 1,0 0-1,0 0 0,1-1 1,-1 1-1,0-1 1,0 0-1,0 0 0,1 0 1,-1 0-1,0-1 0,0 1 1,1-1-1,-1 0 0,0 0 1,0 0-1,0 0 0,1-1-8,46-24-2645,-25 12-3264</inkml:trace>
  <inkml:trace contextRef="#ctx0" brushRef="#br0" timeOffset="1051.299">631 455 6528,'-1'2'10,"-1"0"-1,1 0 1,0 0 0,0 1-1,0-1 1,1 0 0,-1 1 0,0-1-1,1 1 1,0-1 0,0 1 0,-1-1-1,1 1 1,1-1 0,-1 1 0,0-1-1,1 1 1,-1-1 0,1 1 0,-1-1-1,1 0 1,0 1 0,1 0-10,1 9 181,0 54 927,-4-54-903,1 1-1,1-1 0,0 1 1,0-1-1,1 0 0,1 1 1,2 5-205,-5-18 12,0 1 1,1-1 0,-1 1-1,0-1 1,1 1 0,-1-1-1,1 1 1,-1-1 0,0 0-1,1 1 1,-1-1 0,1 0-1,-1 1 1,1-1 0,0 0-1,-1 0 1,1 0 0,-1 1-1,1-1 1,-1 0 0,1 0-1,-1 0 1,1 0 0,0 0-1,-1 0 1,1 0 0,-1 0-1,1 0 1,0 0 0,-1 0-1,1 0 1,-1-1 0,1 1-1,-1 0 1,1 0 0,-1-1-1,1 1 1,-1 0 0,1 0-1,-1-1 1,1 1 0,-1-1-1,1 1 1,-1 0 0,0-1-1,1 1 1,-1-1 0,0 1-1,1-1 1,-1 1 0,0-1-1,0 1 1,1-1-13,20-28 75,11-36 51,-21 41-75,1 0-1,1 1 1,2-1-51,-15 24 0,1 0 0,-1 0 0,0-1 0,1 1 0,-1 0 0,1 0 0,-1 0 0,0 0 0,1-1 0,-1 1 0,0 0 0,1 0 0,-1 0 0,1 0 0,-1 0 0,1 0 0,-1 0 0,0 0 0,1 0 0,-1 0 0,1 0 0,-1 0 0,0 0 0,1 1 0,-1-1 0,0 0 0,1 0 0,-1 0 0,1 1 0,-1-1 0,0 0 0,1 0 0,-1 1 0,0-1 0,0 0 0,1 0 0,-1 1 0,0-1 0,0 0 0,1 1 0,-1-1 0,0 1 0,0-1 0,0 0 0,0 1 0,1-1 0,-1 0 0,0 1 0,0-1 0,0 1 0,13 25 0,-11-22 0,40 102-2464,-19-43-448,-19-53-1312</inkml:trace>
  <inkml:trace contextRef="#ctx0" brushRef="#br0" timeOffset="1777.787">1040 243 3584,'0'0'0,"0"0"0,0 0 128,0 0 128,0 0 0,17 0 896,-5 0 0,7 0-1152,2 0 128,5 0-128,-2 0 128,4-4-128,1 1 128,0-1-128,-5 2 0,-1-1 0,-3 3 0,0 0-4736</inkml:trace>
  <inkml:trace contextRef="#ctx0" brushRef="#br0" timeOffset="2024.818">1097 447 2816,'0'0'-1664</inkml:trace>
  <inkml:trace contextRef="#ctx0" brushRef="#br0" timeOffset="2279.758">1088 436 8960,'0'0'128,"0"0"0,0 0 0,0 0 21,0 0 64,0 0-42,0 0 64,0 0 21,0 0-22,31 9 150,0-3-298,0-1-1,0-2 0,0-1 1,0-1-1,0-2 0,3-1-85,6-2-490,-38 4-854,-2 0-2901,0 0-1046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20.png"/><Relationship Id="rId21" Type="http://schemas.openxmlformats.org/officeDocument/2006/relationships/image" Target="../media/image11.png"/><Relationship Id="rId34" Type="http://schemas.openxmlformats.org/officeDocument/2006/relationships/customXml" Target="../ink/ink15.xml"/><Relationship Id="rId7" Type="http://schemas.openxmlformats.org/officeDocument/2006/relationships/image" Target="../media/image4.png"/><Relationship Id="rId12" Type="http://schemas.openxmlformats.org/officeDocument/2006/relationships/customXml" Target="../ink/ink4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customXml" Target="../ink/ink17.xml"/><Relationship Id="rId2" Type="http://schemas.openxmlformats.org/officeDocument/2006/relationships/audio" Target="../media/media1.mp3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2.emf"/><Relationship Id="rId9" Type="http://schemas.openxmlformats.org/officeDocument/2006/relationships/image" Target="../media/image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4.png"/><Relationship Id="rId30" Type="http://schemas.openxmlformats.org/officeDocument/2006/relationships/customXml" Target="../ink/ink13.xml"/><Relationship Id="rId35" Type="http://schemas.openxmlformats.org/officeDocument/2006/relationships/image" Target="../media/image18.png"/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9.xml"/><Relationship Id="rId12" Type="http://schemas.openxmlformats.org/officeDocument/2006/relationships/customXml" Target="../ink/ink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customXml" Target="../ink/ink18.xml"/><Relationship Id="rId10" Type="http://schemas.openxmlformats.org/officeDocument/2006/relationships/customXml" Target="../ink/ink21.xml"/><Relationship Id="rId4" Type="http://schemas.openxmlformats.org/officeDocument/2006/relationships/image" Target="../media/image22.emf"/><Relationship Id="rId9" Type="http://schemas.openxmlformats.org/officeDocument/2006/relationships/customXml" Target="../ink/ink20.xml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5A438-CC8E-45E3-BA23-704B1D097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D0A0E9-F734-4EA7-A4F4-A7E7C64771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4772EE-77B3-48FA-986D-30B69D70A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5" name="mm6s25">
            <a:hlinkClick r:id="" action="ppaction://media"/>
            <a:extLst>
              <a:ext uri="{FF2B5EF4-FFF2-40B4-BE49-F238E27FC236}">
                <a16:creationId xmlns:a16="http://schemas.microsoft.com/office/drawing/2014/main" id="{C76A7230-92AD-4503-8875-8A495C254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0D92C986-3DDA-4F85-8814-46955C8F9999}"/>
                  </a:ext>
                </a:extLst>
              </p14:cNvPr>
              <p14:cNvContentPartPr/>
              <p14:nvPr/>
            </p14:nvContentPartPr>
            <p14:xfrm>
              <a:off x="2097020" y="5896529"/>
              <a:ext cx="863280" cy="9648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0D92C986-3DDA-4F85-8814-46955C8F99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9020" y="5878596"/>
                <a:ext cx="898920" cy="131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4C0F4884-23F3-4A3A-9BC4-E8618445768C}"/>
                  </a:ext>
                </a:extLst>
              </p14:cNvPr>
              <p14:cNvContentPartPr/>
              <p14:nvPr/>
            </p14:nvContentPartPr>
            <p14:xfrm>
              <a:off x="2318780" y="6077249"/>
              <a:ext cx="240480" cy="99360"/>
            </p14:xfrm>
          </p:contentPart>
        </mc:Choice>
        <mc:Fallback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4C0F4884-23F3-4A3A-9BC4-E861844576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01114" y="6059609"/>
                <a:ext cx="276173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9ACEA565-ECC7-499A-AE99-2921B0E1E24E}"/>
                  </a:ext>
                </a:extLst>
              </p14:cNvPr>
              <p14:cNvContentPartPr/>
              <p14:nvPr/>
            </p14:nvContentPartPr>
            <p14:xfrm>
              <a:off x="2323820" y="5572889"/>
              <a:ext cx="812880" cy="174600"/>
            </p14:xfrm>
          </p:contentPart>
        </mc:Choice>
        <mc:Fallback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9ACEA565-ECC7-499A-AE99-2921B0E1E2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06180" y="5554889"/>
                <a:ext cx="8485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FBEA1ED5-D1BB-4B6A-B009-C01C9EA9381C}"/>
                  </a:ext>
                </a:extLst>
              </p14:cNvPr>
              <p14:cNvContentPartPr/>
              <p14:nvPr/>
            </p14:nvContentPartPr>
            <p14:xfrm>
              <a:off x="475940" y="5339609"/>
              <a:ext cx="1017720" cy="784080"/>
            </p14:xfrm>
          </p:contentPart>
        </mc:Choice>
        <mc:Fallback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FBEA1ED5-D1BB-4B6A-B009-C01C9EA9381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7940" y="5321617"/>
                <a:ext cx="1053360" cy="8197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84786E15-DB20-48D6-B2BA-FF4FAA474E49}"/>
                  </a:ext>
                </a:extLst>
              </p14:cNvPr>
              <p14:cNvContentPartPr/>
              <p14:nvPr/>
            </p14:nvContentPartPr>
            <p14:xfrm>
              <a:off x="3148580" y="5167169"/>
              <a:ext cx="266400" cy="320760"/>
            </p14:xfrm>
          </p:contentPart>
        </mc:Choice>
        <mc:Fallback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84786E15-DB20-48D6-B2BA-FF4FAA474E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30580" y="5149169"/>
                <a:ext cx="30204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96C24019-1C1B-4AA3-A9A4-69A0F6EADB55}"/>
                  </a:ext>
                </a:extLst>
              </p14:cNvPr>
              <p14:cNvContentPartPr/>
              <p14:nvPr/>
            </p14:nvContentPartPr>
            <p14:xfrm>
              <a:off x="2662580" y="5164289"/>
              <a:ext cx="285840" cy="349560"/>
            </p14:xfrm>
          </p:contentPart>
        </mc:Choice>
        <mc:Fallback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96C24019-1C1B-4AA3-A9A4-69A0F6EADB5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44557" y="5146649"/>
                <a:ext cx="321525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94EC1614-2A5E-45C2-8872-38471B6715E9}"/>
                  </a:ext>
                </a:extLst>
              </p14:cNvPr>
              <p14:cNvContentPartPr/>
              <p14:nvPr/>
            </p14:nvContentPartPr>
            <p14:xfrm>
              <a:off x="4499660" y="5270489"/>
              <a:ext cx="433440" cy="24120"/>
            </p14:xfrm>
          </p:contentPart>
        </mc:Choice>
        <mc:Fallback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94EC1614-2A5E-45C2-8872-38471B6715E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82020" y="5252849"/>
                <a:ext cx="4690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3990936D-3151-4EAB-945C-2DC410ADEB62}"/>
                  </a:ext>
                </a:extLst>
              </p14:cNvPr>
              <p14:cNvContentPartPr/>
              <p14:nvPr/>
            </p14:nvContentPartPr>
            <p14:xfrm>
              <a:off x="4524500" y="4991849"/>
              <a:ext cx="385200" cy="196920"/>
            </p14:xfrm>
          </p:contentPart>
        </mc:Choice>
        <mc:Fallback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3990936D-3151-4EAB-945C-2DC410ADEB6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06500" y="4974209"/>
                <a:ext cx="4208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35572B87-D444-452D-A9D5-8AF43C54037C}"/>
                  </a:ext>
                </a:extLst>
              </p14:cNvPr>
              <p14:cNvContentPartPr/>
              <p14:nvPr/>
            </p14:nvContentPartPr>
            <p14:xfrm>
              <a:off x="3865340" y="5241329"/>
              <a:ext cx="497160" cy="261000"/>
            </p14:xfrm>
          </p:contentPart>
        </mc:Choice>
        <mc:Fallback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35572B87-D444-452D-A9D5-8AF43C54037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47340" y="5223329"/>
                <a:ext cx="53280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26AD9755-C604-4C49-B46F-489C22B1907B}"/>
                  </a:ext>
                </a:extLst>
              </p14:cNvPr>
              <p14:cNvContentPartPr/>
              <p14:nvPr/>
            </p14:nvContentPartPr>
            <p14:xfrm>
              <a:off x="4570580" y="5339609"/>
              <a:ext cx="428040" cy="277920"/>
            </p14:xfrm>
          </p:contentPart>
        </mc:Choice>
        <mc:Fallback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26AD9755-C604-4C49-B46F-489C22B1907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2940" y="5321632"/>
                <a:ext cx="463680" cy="313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9BB79EE3-8429-4A13-9DEB-008C5D69601F}"/>
                  </a:ext>
                </a:extLst>
              </p14:cNvPr>
              <p14:cNvContentPartPr/>
              <p14:nvPr/>
            </p14:nvContentPartPr>
            <p14:xfrm>
              <a:off x="4639340" y="5666129"/>
              <a:ext cx="409680" cy="149040"/>
            </p14:xfrm>
          </p:contentPart>
        </mc:Choice>
        <mc:Fallback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9BB79EE3-8429-4A13-9DEB-008C5D69601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21356" y="5648489"/>
                <a:ext cx="445289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9A03FA11-3D6F-4021-A7FC-7011CAF976F0}"/>
                  </a:ext>
                </a:extLst>
              </p14:cNvPr>
              <p14:cNvContentPartPr/>
              <p14:nvPr/>
            </p14:nvContentPartPr>
            <p14:xfrm>
              <a:off x="3875060" y="5833529"/>
              <a:ext cx="610200" cy="295920"/>
            </p14:xfrm>
          </p:contentPart>
        </mc:Choice>
        <mc:Fallback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9A03FA11-3D6F-4021-A7FC-7011CAF976F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57410" y="5815889"/>
                <a:ext cx="645861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94" name="Freihand 93">
                <a:extLst>
                  <a:ext uri="{FF2B5EF4-FFF2-40B4-BE49-F238E27FC236}">
                    <a16:creationId xmlns:a16="http://schemas.microsoft.com/office/drawing/2014/main" id="{58547186-37C4-4217-AF19-D946FB2CCC69}"/>
                  </a:ext>
                </a:extLst>
              </p14:cNvPr>
              <p14:cNvContentPartPr/>
              <p14:nvPr/>
            </p14:nvContentPartPr>
            <p14:xfrm>
              <a:off x="4622780" y="5872409"/>
              <a:ext cx="445680" cy="367200"/>
            </p14:xfrm>
          </p:contentPart>
        </mc:Choice>
        <mc:Fallback>
          <p:pic>
            <p:nvPicPr>
              <p:cNvPr id="94" name="Freihand 93">
                <a:extLst>
                  <a:ext uri="{FF2B5EF4-FFF2-40B4-BE49-F238E27FC236}">
                    <a16:creationId xmlns:a16="http://schemas.microsoft.com/office/drawing/2014/main" id="{58547186-37C4-4217-AF19-D946FB2CCC6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05140" y="5854769"/>
                <a:ext cx="48132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6EDBFDFF-5836-4A8E-9FBD-2EA5C7B7951B}"/>
                  </a:ext>
                </a:extLst>
              </p14:cNvPr>
              <p14:cNvContentPartPr/>
              <p14:nvPr/>
            </p14:nvContentPartPr>
            <p14:xfrm>
              <a:off x="6616460" y="5777369"/>
              <a:ext cx="702720" cy="43560"/>
            </p14:xfrm>
          </p:contentPart>
        </mc:Choice>
        <mc:Fallback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6EDBFDFF-5836-4A8E-9FBD-2EA5C7B795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98820" y="5759369"/>
                <a:ext cx="7383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6F4DE41C-71DC-4792-915C-87CBC8C49847}"/>
                  </a:ext>
                </a:extLst>
              </p14:cNvPr>
              <p14:cNvContentPartPr/>
              <p14:nvPr/>
            </p14:nvContentPartPr>
            <p14:xfrm>
              <a:off x="6608180" y="5886449"/>
              <a:ext cx="552240" cy="319320"/>
            </p14:xfrm>
          </p:contentPart>
        </mc:Choice>
        <mc:Fallback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6F4DE41C-71DC-4792-915C-87CBC8C4984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90540" y="5868809"/>
                <a:ext cx="58788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33CB793E-4E19-4940-82F6-AD60488EF838}"/>
                  </a:ext>
                </a:extLst>
              </p14:cNvPr>
              <p14:cNvContentPartPr/>
              <p14:nvPr/>
            </p14:nvContentPartPr>
            <p14:xfrm>
              <a:off x="6598820" y="5374529"/>
              <a:ext cx="624600" cy="323280"/>
            </p14:xfrm>
          </p:contentPart>
        </mc:Choice>
        <mc:Fallback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33CB793E-4E19-4940-82F6-AD60488EF83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81170" y="5356549"/>
                <a:ext cx="660261" cy="35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56B10285-0E8F-4AEF-AE1A-097E2EA2A768}"/>
                  </a:ext>
                </a:extLst>
              </p14:cNvPr>
              <p14:cNvContentPartPr/>
              <p14:nvPr/>
            </p14:nvContentPartPr>
            <p14:xfrm>
              <a:off x="5787740" y="5547689"/>
              <a:ext cx="695520" cy="577440"/>
            </p14:xfrm>
          </p:contentPart>
        </mc:Choice>
        <mc:Fallback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56B10285-0E8F-4AEF-AE1A-097E2EA2A76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69749" y="5529689"/>
                <a:ext cx="731142" cy="61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194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345"/>
    </mc:Choice>
    <mc:Fallback>
      <p:transition spd="slow" advTm="325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80" x="892175" y="773113"/>
          <p14:tracePt t="15534" x="900113" y="773113"/>
          <p14:tracePt t="15542" x="917575" y="773113"/>
          <p14:tracePt t="15550" x="941388" y="765175"/>
          <p14:tracePt t="15557" x="957263" y="765175"/>
          <p14:tracePt t="15565" x="973138" y="757238"/>
          <p14:tracePt t="15573" x="996950" y="757238"/>
          <p14:tracePt t="15580" x="1012825" y="757238"/>
          <p14:tracePt t="15589" x="1028700" y="757238"/>
          <p14:tracePt t="15595" x="1044575" y="757238"/>
          <p14:tracePt t="15603" x="1060450" y="757238"/>
          <p14:tracePt t="15610" x="1068388" y="757238"/>
          <p14:tracePt t="15617" x="1092200" y="757238"/>
          <p14:tracePt t="15626" x="1116013" y="757238"/>
          <p14:tracePt t="15632" x="1147763" y="765175"/>
          <p14:tracePt t="15640" x="1179513" y="765175"/>
          <p14:tracePt t="15648" x="1211263" y="773113"/>
          <p14:tracePt t="15658" x="1266825" y="781050"/>
          <p14:tracePt t="15662" x="1316038" y="781050"/>
          <p14:tracePt t="15674" x="1363663" y="781050"/>
          <p14:tracePt t="15677" x="1419225" y="788988"/>
          <p14:tracePt t="15685" x="1474788" y="788988"/>
          <p14:tracePt t="15693" x="1514475" y="788988"/>
          <p14:tracePt t="15701" x="1562100" y="788988"/>
          <p14:tracePt t="15708" x="1601788" y="788988"/>
          <p14:tracePt t="15716" x="1633538" y="788988"/>
          <p14:tracePt t="15724" x="1674813" y="788988"/>
          <p14:tracePt t="15730" x="1698625" y="788988"/>
          <p14:tracePt t="15737" x="1722438" y="788988"/>
          <p14:tracePt t="15745" x="1746250" y="796925"/>
          <p14:tracePt t="15752" x="1778000" y="804863"/>
          <p14:tracePt t="15759" x="1809750" y="812800"/>
          <p14:tracePt t="15767" x="1833563" y="812800"/>
          <p14:tracePt t="15775" x="1865313" y="812800"/>
          <p14:tracePt t="15782" x="1905000" y="812800"/>
          <p14:tracePt t="15790" x="1928813" y="812800"/>
          <p14:tracePt t="15797" x="1944688" y="812800"/>
          <p14:tracePt t="15806" x="1960563" y="812800"/>
          <p14:tracePt t="15812" x="1976438" y="812800"/>
          <p14:tracePt t="15819" x="1992313" y="812800"/>
          <p14:tracePt t="15827" x="2008188" y="812800"/>
          <p14:tracePt t="15835" x="2025650" y="812800"/>
          <p14:tracePt t="15842" x="2041525" y="812800"/>
          <p14:tracePt t="15849" x="2065338" y="812800"/>
          <p14:tracePt t="15858" x="2089150" y="812800"/>
          <p14:tracePt t="15865" x="2105025" y="812800"/>
          <p14:tracePt t="15872" x="2136775" y="812800"/>
          <p14:tracePt t="15880" x="2152650" y="812800"/>
          <p14:tracePt t="15887" x="2184400" y="812800"/>
          <p14:tracePt t="15895" x="2208213" y="812800"/>
          <p14:tracePt t="15902" x="2232025" y="812800"/>
          <p14:tracePt t="15909" x="2247900" y="812800"/>
          <p14:tracePt t="15917" x="2271713" y="812800"/>
          <p14:tracePt t="15925" x="2287588" y="812800"/>
          <p14:tracePt t="15932" x="2295525" y="812800"/>
          <p14:tracePt t="15939" x="2303463" y="812800"/>
          <p14:tracePt t="15956" x="2311400" y="812800"/>
          <p14:tracePt t="16074" x="2319338" y="812800"/>
          <p14:tracePt t="16082" x="2327275" y="812800"/>
          <p14:tracePt t="16097" x="2343150" y="812800"/>
          <p14:tracePt t="16105" x="2351088" y="804863"/>
          <p14:tracePt t="16112" x="2359025" y="804863"/>
          <p14:tracePt t="16119" x="2374900" y="796925"/>
          <p14:tracePt t="16127" x="2392363" y="796925"/>
          <p14:tracePt t="16142" x="2408238" y="796925"/>
          <p14:tracePt t="16149" x="2416175" y="796925"/>
          <p14:tracePt t="16157" x="2424113" y="788988"/>
          <p14:tracePt t="16165" x="2439988" y="788988"/>
          <p14:tracePt t="16172" x="2447925" y="781050"/>
          <p14:tracePt t="16179" x="2463800" y="781050"/>
          <p14:tracePt t="16187" x="2471738" y="781050"/>
          <p14:tracePt t="16195" x="2487613" y="781050"/>
          <p14:tracePt t="16202" x="2495550" y="773113"/>
          <p14:tracePt t="16209" x="2503488" y="773113"/>
          <p14:tracePt t="16217" x="2511425" y="773113"/>
          <p14:tracePt t="16225" x="2519363" y="773113"/>
          <p14:tracePt t="16239" x="2527300" y="773113"/>
          <p14:tracePt t="16255" x="2535238" y="773113"/>
          <p14:tracePt t="16277" x="2543175" y="773113"/>
          <p14:tracePt t="16285" x="2551113" y="773113"/>
          <p14:tracePt t="16292" x="2559050" y="773113"/>
          <p14:tracePt t="16307" x="2566988" y="773113"/>
          <p14:tracePt t="16314" x="2574925" y="773113"/>
          <p14:tracePt t="16322" x="2582863" y="773113"/>
          <p14:tracePt t="16337" x="2590800" y="773113"/>
          <p14:tracePt t="16352" x="2598738" y="773113"/>
          <p14:tracePt t="16359" x="2606675" y="773113"/>
          <p14:tracePt t="16367" x="2614613" y="773113"/>
          <p14:tracePt t="16374" x="2622550" y="773113"/>
          <p14:tracePt t="16382" x="2630488" y="773113"/>
          <p14:tracePt t="16391" x="2638425" y="773113"/>
          <p14:tracePt t="16398" x="2646363" y="773113"/>
          <p14:tracePt t="16405" x="2654300" y="773113"/>
          <p14:tracePt t="19953" x="0" y="0"/>
        </p14:tracePtLst>
        <p14:tracePtLst>
          <p14:tracePt t="20815" x="1084263" y="2065338"/>
          <p14:tracePt t="20859" x="1100138" y="2065338"/>
          <p14:tracePt t="20875" x="1108075" y="2065338"/>
          <p14:tracePt t="20913" x="1116013" y="2065338"/>
          <p14:tracePt t="20921" x="1123950" y="2065338"/>
          <p14:tracePt t="20936" x="1131888" y="2065338"/>
          <p14:tracePt t="20943" x="1131888" y="2073275"/>
          <p14:tracePt t="20952" x="1139825" y="2073275"/>
          <p14:tracePt t="20957" x="1163638" y="2073275"/>
          <p14:tracePt t="20970" x="1179513" y="2081213"/>
          <p14:tracePt t="20974" x="1195388" y="2081213"/>
          <p14:tracePt t="20980" x="1211263" y="2081213"/>
          <p14:tracePt t="20987" x="1227138" y="2081213"/>
          <p14:tracePt t="20995" x="1243013" y="2081213"/>
          <p14:tracePt t="21002" x="1258888" y="2081213"/>
          <p14:tracePt t="21010" x="1284288" y="2081213"/>
          <p14:tracePt t="21017" x="1308100" y="2089150"/>
          <p14:tracePt t="21025" x="1323975" y="2089150"/>
          <p14:tracePt t="21032" x="1339850" y="2089150"/>
          <p14:tracePt t="21040" x="1355725" y="2097088"/>
          <p14:tracePt t="21047" x="1411288" y="2097088"/>
          <p14:tracePt t="21054" x="1458913" y="2097088"/>
          <p14:tracePt t="21062" x="1498600" y="2097088"/>
          <p14:tracePt t="21070" x="1554163" y="2097088"/>
          <p14:tracePt t="21077" x="1609725" y="2097088"/>
          <p14:tracePt t="21084" x="1651000" y="2097088"/>
          <p14:tracePt t="21092" x="1698625" y="2097088"/>
          <p14:tracePt t="21100" x="1738313" y="2097088"/>
          <p14:tracePt t="21107" x="1778000" y="2097088"/>
          <p14:tracePt t="21115" x="1841500" y="2097088"/>
          <p14:tracePt t="21122" x="1889125" y="2097088"/>
          <p14:tracePt t="21130" x="1944688" y="2097088"/>
          <p14:tracePt t="21137" x="1992313" y="2097088"/>
          <p14:tracePt t="21144" x="2049463" y="2097088"/>
          <p14:tracePt t="21153" x="2089150" y="2097088"/>
          <p14:tracePt t="21159" x="2136775" y="2097088"/>
          <p14:tracePt t="21167" x="2176463" y="2097088"/>
          <p14:tracePt t="21175" x="2224088" y="2097088"/>
          <p14:tracePt t="21182" x="2255838" y="2097088"/>
          <p14:tracePt t="21190" x="2279650" y="2097088"/>
          <p14:tracePt t="21197" x="2295525" y="2097088"/>
          <p14:tracePt t="21204" x="2327275" y="2097088"/>
          <p14:tracePt t="21212" x="2343150" y="2089150"/>
          <p14:tracePt t="21220" x="2359025" y="2089150"/>
          <p14:tracePt t="21227" x="2374900" y="2089150"/>
          <p14:tracePt t="21242" x="2384425" y="2089150"/>
          <p14:tracePt t="21250" x="2392363" y="2089150"/>
          <p14:tracePt t="21257" x="2400300" y="2089150"/>
          <p14:tracePt t="21265" x="2408238" y="2089150"/>
          <p14:tracePt t="21287" x="2424113" y="2089150"/>
          <p14:tracePt t="21303" x="2432050" y="2089150"/>
          <p14:tracePt t="21309" x="2447925" y="2089150"/>
          <p14:tracePt t="21317" x="2471738" y="2089150"/>
          <p14:tracePt t="21324" x="2495550" y="2089150"/>
          <p14:tracePt t="21332" x="2511425" y="2089150"/>
          <p14:tracePt t="21339" x="2535238" y="2089150"/>
          <p14:tracePt t="21347" x="2566988" y="2089150"/>
          <p14:tracePt t="21354" x="2582863" y="2089150"/>
          <p14:tracePt t="21362" x="2606675" y="2089150"/>
          <p14:tracePt t="21370" x="2638425" y="2089150"/>
          <p14:tracePt t="21378" x="2670175" y="2089150"/>
          <p14:tracePt t="21385" x="2701925" y="2089150"/>
          <p14:tracePt t="21392" x="2717800" y="2089150"/>
          <p14:tracePt t="21400" x="2751138" y="2089150"/>
          <p14:tracePt t="21407" x="2774950" y="2089150"/>
          <p14:tracePt t="21414" x="2806700" y="2089150"/>
          <p14:tracePt t="21422" x="2830513" y="2089150"/>
          <p14:tracePt t="21429" x="2862263" y="2089150"/>
          <p14:tracePt t="21437" x="2886075" y="2089150"/>
          <p14:tracePt t="21445" x="2909888" y="2089150"/>
          <p14:tracePt t="21452" x="2933700" y="2089150"/>
          <p14:tracePt t="21459" x="2957513" y="2089150"/>
          <p14:tracePt t="21467" x="2973388" y="2089150"/>
          <p14:tracePt t="21476" x="2989263" y="2089150"/>
          <p14:tracePt t="21486" x="3013075" y="2089150"/>
          <p14:tracePt t="21491" x="3021013" y="2089150"/>
          <p14:tracePt t="21684" x="3036888" y="2089150"/>
          <p14:tracePt t="21703" x="3060700" y="2089150"/>
          <p14:tracePt t="21707" x="3076575" y="2089150"/>
          <p14:tracePt t="21715" x="3100388" y="2089150"/>
          <p14:tracePt t="21722" x="3125788" y="2089150"/>
          <p14:tracePt t="21729" x="3157538" y="2089150"/>
          <p14:tracePt t="21737" x="3173413" y="2089150"/>
          <p14:tracePt t="21745" x="3197225" y="2089150"/>
          <p14:tracePt t="21753" x="3228975" y="2089150"/>
          <p14:tracePt t="21760" x="3260725" y="2081213"/>
          <p14:tracePt t="21768" x="3284538" y="2081213"/>
          <p14:tracePt t="21775" x="3308350" y="2081213"/>
          <p14:tracePt t="21783" x="3332163" y="2081213"/>
          <p14:tracePt t="21789" x="3348038" y="2081213"/>
          <p14:tracePt t="21797" x="3355975" y="2081213"/>
          <p14:tracePt t="21805" x="3363913" y="2081213"/>
          <p14:tracePt t="21813" x="3371850" y="2081213"/>
          <p14:tracePt t="21857" x="3379788" y="2081213"/>
          <p14:tracePt t="22338" x="0" y="0"/>
        </p14:tracePtLst>
        <p14:tracePtLst>
          <p14:tracePt t="33183" x="1482725" y="2608263"/>
          <p14:tracePt t="33295" x="1490663" y="2608263"/>
          <p14:tracePt t="33302" x="1514475" y="2608263"/>
          <p14:tracePt t="33311" x="1546225" y="2608263"/>
          <p14:tracePt t="33318" x="1570038" y="2608263"/>
          <p14:tracePt t="33325" x="1617663" y="2608263"/>
          <p14:tracePt t="33333" x="1666875" y="2608263"/>
          <p14:tracePt t="33342" x="1746250" y="2608263"/>
          <p14:tracePt t="33348" x="1809750" y="2608263"/>
          <p14:tracePt t="33357" x="1905000" y="2608263"/>
          <p14:tracePt t="33363" x="2000250" y="2608263"/>
          <p14:tracePt t="33371" x="2081213" y="2608263"/>
          <p14:tracePt t="33378" x="2200275" y="2608263"/>
          <p14:tracePt t="33385" x="2303463" y="2608263"/>
          <p14:tracePt t="33394" x="2408238" y="2608263"/>
          <p14:tracePt t="33400" x="2511425" y="2608263"/>
          <p14:tracePt t="33408" x="2606675" y="2608263"/>
          <p14:tracePt t="33415" x="2701925" y="2608263"/>
          <p14:tracePt t="33424" x="2767013" y="2608263"/>
          <p14:tracePt t="33430" x="2862263" y="2608263"/>
          <p14:tracePt t="33437" x="2949575" y="2608263"/>
          <p14:tracePt t="33445" x="3036888" y="2608263"/>
          <p14:tracePt t="33453" x="3117850" y="2608263"/>
          <p14:tracePt t="33460" x="3189288" y="2608263"/>
          <p14:tracePt t="33468" x="3252788" y="2608263"/>
          <p14:tracePt t="33476" x="3332163" y="2608263"/>
          <p14:tracePt t="33483" x="3411538" y="2608263"/>
          <p14:tracePt t="33490" x="3492500" y="2608263"/>
          <p14:tracePt t="33497" x="3563938" y="2608263"/>
          <p14:tracePt t="33506" x="3635375" y="2608263"/>
          <p14:tracePt t="33513" x="3698875" y="2608263"/>
          <p14:tracePt t="33520" x="3738563" y="2608263"/>
          <p14:tracePt t="33527" x="3770313" y="2608263"/>
          <p14:tracePt t="33535" x="3802063" y="2608263"/>
          <p14:tracePt t="33543" x="3825875" y="2608263"/>
          <p14:tracePt t="33551" x="3833813" y="2608263"/>
          <p14:tracePt t="33557" x="3843338" y="2608263"/>
          <p14:tracePt t="33790" x="3851275" y="2608263"/>
          <p14:tracePt t="33812" x="3859213" y="2608263"/>
          <p14:tracePt t="33821" x="3883025" y="2608263"/>
          <p14:tracePt t="33828" x="3914775" y="2608263"/>
          <p14:tracePt t="33835" x="3954463" y="2608263"/>
          <p14:tracePt t="33843" x="4010025" y="2608263"/>
          <p14:tracePt t="33851" x="4081463" y="2608263"/>
          <p14:tracePt t="33858" x="4152900" y="2608263"/>
          <p14:tracePt t="33865" x="4233863" y="2608263"/>
          <p14:tracePt t="33875" x="4297363" y="2608263"/>
          <p14:tracePt t="33880" x="4337050" y="2608263"/>
          <p14:tracePt t="33889" x="4392613" y="2608263"/>
          <p14:tracePt t="33895" x="4424363" y="2608263"/>
          <p14:tracePt t="33902" x="4448175" y="2608263"/>
          <p14:tracePt t="33911" x="4456113" y="2608263"/>
          <p14:tracePt t="33958" x="4464050" y="2608263"/>
          <p14:tracePt t="34045" x="4456113" y="2608263"/>
          <p14:tracePt t="34053" x="4448175" y="2608263"/>
          <p14:tracePt t="34068" x="4440238" y="2608263"/>
          <p14:tracePt t="34075" x="4424363" y="2608263"/>
          <p14:tracePt t="34083" x="4416425" y="2608263"/>
          <p14:tracePt t="34090" x="4408488" y="2608263"/>
          <p14:tracePt t="34099" x="4392613" y="2608263"/>
          <p14:tracePt t="34105" x="4368800" y="2608263"/>
          <p14:tracePt t="34113" x="4344988" y="2600325"/>
          <p14:tracePt t="34120" x="4321175" y="2600325"/>
          <p14:tracePt t="34127" x="4305300" y="2600325"/>
          <p14:tracePt t="34135" x="4289425" y="2600325"/>
          <p14:tracePt t="34143" x="4273550" y="2600325"/>
          <p14:tracePt t="34150" x="4257675" y="2600325"/>
          <p14:tracePt t="34158" x="4233863" y="2600325"/>
          <p14:tracePt t="34165" x="4225925" y="2600325"/>
          <p14:tracePt t="34547" x="4233863" y="2600325"/>
          <p14:tracePt t="34556" x="4249738" y="2600325"/>
          <p14:tracePt t="34563" x="4257675" y="2600325"/>
          <p14:tracePt t="34571" x="4265613" y="2600325"/>
          <p14:tracePt t="34579" x="4289425" y="2608263"/>
          <p14:tracePt t="34586" x="4305300" y="2616200"/>
          <p14:tracePt t="34594" x="4321175" y="2640013"/>
          <p14:tracePt t="34601" x="4337050" y="2640013"/>
          <p14:tracePt t="34608" x="4360863" y="2655888"/>
          <p14:tracePt t="34615" x="4376738" y="2663825"/>
          <p14:tracePt t="34625" x="4400550" y="2679700"/>
          <p14:tracePt t="34630" x="4416425" y="2687638"/>
          <p14:tracePt t="34640" x="4432300" y="2695575"/>
          <p14:tracePt t="34646" x="4448175" y="2711450"/>
          <p14:tracePt t="34652" x="4464050" y="2711450"/>
          <p14:tracePt t="34660" x="4471988" y="2711450"/>
          <p14:tracePt t="34668" x="4479925" y="2719388"/>
          <p14:tracePt t="34683" x="4479925" y="2727325"/>
          <p14:tracePt t="34692" x="4487863" y="2727325"/>
          <p14:tracePt t="34802" x="4495800" y="2727325"/>
          <p14:tracePt t="34817" x="4503738" y="2735263"/>
          <p14:tracePt t="34825" x="4511675" y="2735263"/>
          <p14:tracePt t="34833" x="4511675" y="2743200"/>
          <p14:tracePt t="34839" x="4527550" y="2743200"/>
          <p14:tracePt t="34849" x="4535488" y="2759075"/>
          <p14:tracePt t="34856" x="4551363" y="2767013"/>
          <p14:tracePt t="34863" x="4559300" y="2774950"/>
          <p14:tracePt t="34870" x="4576763" y="2782888"/>
          <p14:tracePt t="34878" x="4592638" y="2798763"/>
          <p14:tracePt t="34885" x="4632325" y="2822575"/>
          <p14:tracePt t="34893" x="4664075" y="2846388"/>
          <p14:tracePt t="34900" x="4695825" y="2870200"/>
          <p14:tracePt t="34908" x="4719638" y="2894013"/>
          <p14:tracePt t="34915" x="4759325" y="2909888"/>
          <p14:tracePt t="34923" x="4775200" y="2927350"/>
          <p14:tracePt t="34930" x="4799013" y="2935288"/>
          <p14:tracePt t="34938" x="4822825" y="2959100"/>
          <p14:tracePt t="34959" x="4846638" y="2982913"/>
          <p14:tracePt t="34960" x="4854575" y="2982913"/>
          <p14:tracePt t="34968" x="4862513" y="2990850"/>
          <p14:tracePt t="34983" x="4870450" y="2998788"/>
          <p14:tracePt t="34990" x="4870450" y="3006725"/>
          <p14:tracePt t="34998" x="4886325" y="3006725"/>
          <p14:tracePt t="35006" x="4886325" y="3014663"/>
          <p14:tracePt t="35013" x="4894263" y="3014663"/>
          <p14:tracePt t="35028" x="4902200" y="3014663"/>
          <p14:tracePt t="35036" x="4902200" y="3022600"/>
          <p14:tracePt t="35050" x="4910138" y="3022600"/>
          <p14:tracePt t="35058" x="4918075" y="3030538"/>
          <p14:tracePt t="35066" x="4926013" y="3038475"/>
          <p14:tracePt t="35088" x="4933950" y="3038475"/>
          <p14:tracePt t="35095" x="4943475" y="3038475"/>
          <p14:tracePt t="35103" x="4943475" y="3046413"/>
          <p14:tracePt t="35118" x="4951413" y="3046413"/>
          <p14:tracePt t="35320" x="4943475" y="3046413"/>
          <p14:tracePt t="35350" x="4943475" y="3038475"/>
          <p14:tracePt t="35358" x="4933950" y="3038475"/>
          <p14:tracePt t="35373" x="4926013" y="3038475"/>
          <p14:tracePt t="35380" x="4910138" y="3038475"/>
          <p14:tracePt t="35389" x="4886325" y="3038475"/>
          <p14:tracePt t="35395" x="4870450" y="3038475"/>
          <p14:tracePt t="35404" x="4838700" y="3030538"/>
          <p14:tracePt t="35410" x="4814888" y="3022600"/>
          <p14:tracePt t="35418" x="4799013" y="3014663"/>
          <p14:tracePt t="35428" x="4783138" y="3006725"/>
          <p14:tracePt t="35432" x="4783138" y="2998788"/>
          <p14:tracePt t="35448" x="4783138" y="2990850"/>
          <p14:tracePt t="35459" x="4775200" y="2990850"/>
          <p14:tracePt t="36722" x="4775200" y="2982913"/>
          <p14:tracePt t="36740" x="4783138" y="2982913"/>
          <p14:tracePt t="36746" x="4791075" y="2982913"/>
          <p14:tracePt t="36760" x="4799013" y="2982913"/>
          <p14:tracePt t="36776" x="4806950" y="2982913"/>
          <p14:tracePt t="36785" x="4806950" y="2974975"/>
          <p14:tracePt t="36791" x="4814888" y="2974975"/>
          <p14:tracePt t="36797" x="4822825" y="2967038"/>
          <p14:tracePt t="36813" x="4822825" y="2951163"/>
          <p14:tracePt t="36828" x="4822825" y="2943225"/>
          <p14:tracePt t="36836" x="4830763" y="2935288"/>
          <p14:tracePt t="36843" x="4830763" y="2927350"/>
          <p14:tracePt t="36858" x="4838700" y="2927350"/>
          <p14:tracePt t="36865" x="4838700" y="2919413"/>
          <p14:tracePt t="36880" x="4846638" y="2909888"/>
          <p14:tracePt t="36888" x="4854575" y="2909888"/>
          <p14:tracePt t="36903" x="4862513" y="2901950"/>
          <p14:tracePt t="36918" x="4870450" y="2894013"/>
          <p14:tracePt t="36925" x="4870450" y="2886075"/>
          <p14:tracePt t="36933" x="4878388" y="2886075"/>
          <p14:tracePt t="36948" x="4886325" y="2878138"/>
          <p14:tracePt t="36973" x="4894263" y="2870200"/>
          <p14:tracePt t="37000" x="4902200" y="2870200"/>
          <p14:tracePt t="37008" x="4902200" y="2862263"/>
          <p14:tracePt t="37055" x="4902200" y="2854325"/>
          <p14:tracePt t="37061" x="4910138" y="2854325"/>
          <p14:tracePt t="37097" x="4918075" y="2846388"/>
          <p14:tracePt t="37135" x="4918075" y="2838450"/>
          <p14:tracePt t="37174" x="4926013" y="2838450"/>
          <p14:tracePt t="37188" x="4926013" y="2830513"/>
          <p14:tracePt t="37225" x="4926013" y="2822575"/>
          <p14:tracePt t="42013" x="4967288" y="2830513"/>
          <p14:tracePt t="42015" x="5030788" y="2862263"/>
          <p14:tracePt t="42015" x="5046663" y="2870200"/>
          <p14:tracePt t="42018" x="5062538" y="2878138"/>
          <p14:tracePt t="42019" x="5070475" y="2886075"/>
          <p14:tracePt t="42025" x="5078413" y="2894013"/>
          <p14:tracePt t="42040" x="5086350" y="2886075"/>
          <p14:tracePt t="42055" x="5094288" y="2886075"/>
          <p14:tracePt t="42078" x="5102225" y="2894013"/>
          <p14:tracePt t="42086" x="5102225" y="2901950"/>
          <p14:tracePt t="42093" x="5118100" y="2919413"/>
          <p14:tracePt t="42100" x="5118100" y="2927350"/>
          <p14:tracePt t="42108" x="5133975" y="2935288"/>
          <p14:tracePt t="42116" x="5141913" y="2951163"/>
          <p14:tracePt t="42123" x="5157788" y="2959100"/>
          <p14:tracePt t="42130" x="5173663" y="2974975"/>
          <p14:tracePt t="42138" x="5181600" y="2974975"/>
          <p14:tracePt t="42145" x="5189538" y="2982913"/>
          <p14:tracePt t="42153" x="5197475" y="2990850"/>
          <p14:tracePt t="42160" x="5205413" y="2990850"/>
          <p14:tracePt t="42168" x="5221288" y="2998788"/>
          <p14:tracePt t="42176" x="5229225" y="3006725"/>
          <p14:tracePt t="42185" x="5237163" y="3014663"/>
          <p14:tracePt t="42191" x="5245100" y="3022600"/>
          <p14:tracePt t="42198" x="5268913" y="3038475"/>
          <p14:tracePt t="42208" x="5276850" y="3046413"/>
          <p14:tracePt t="42214" x="5300663" y="3054350"/>
          <p14:tracePt t="42222" x="5318125" y="3062288"/>
          <p14:tracePt t="42229" x="5341938" y="3070225"/>
          <p14:tracePt t="42239" x="5365750" y="3070225"/>
          <p14:tracePt t="42243" x="5389563" y="3078163"/>
          <p14:tracePt t="42252" x="5405438" y="3086100"/>
          <p14:tracePt t="42258" x="5429250" y="3101975"/>
          <p14:tracePt t="42270" x="5453063" y="3109913"/>
          <p14:tracePt t="42273" x="5484813" y="3125788"/>
          <p14:tracePt t="42281" x="5516563" y="3141663"/>
          <p14:tracePt t="42288" x="5548313" y="3149600"/>
          <p14:tracePt t="42296" x="5580063" y="3157538"/>
          <p14:tracePt t="42304" x="5603875" y="3173413"/>
          <p14:tracePt t="42312" x="5635625" y="3189288"/>
          <p14:tracePt t="42319" x="5667375" y="3205163"/>
          <p14:tracePt t="42327" x="5708650" y="3228975"/>
          <p14:tracePt t="42334" x="5748338" y="3262313"/>
          <p14:tracePt t="42340" x="5780088" y="3294063"/>
          <p14:tracePt t="42349" x="5827713" y="3325813"/>
          <p14:tracePt t="42356" x="5859463" y="3349625"/>
          <p14:tracePt t="42366" x="5907088" y="3381375"/>
          <p14:tracePt t="42372" x="5946775" y="3413125"/>
          <p14:tracePt t="42378" x="5986463" y="3444875"/>
          <p14:tracePt t="42387" x="6018213" y="3476625"/>
          <p14:tracePt t="42393" x="6059488" y="3500438"/>
          <p14:tracePt t="42400" x="6091238" y="3516313"/>
          <p14:tracePt t="42409" x="6115050" y="3540125"/>
          <p14:tracePt t="42417" x="6138863" y="3556000"/>
          <p14:tracePt t="42423" x="6170613" y="3563938"/>
          <p14:tracePt t="42432" x="6194425" y="3579813"/>
          <p14:tracePt t="42440" x="6218238" y="3595688"/>
          <p14:tracePt t="42447" x="6249988" y="3605213"/>
          <p14:tracePt t="42454" x="6257925" y="3613150"/>
          <p14:tracePt t="42461" x="6273800" y="3621088"/>
          <p14:tracePt t="42468" x="6289675" y="3629025"/>
          <p14:tracePt t="42475" x="6305550" y="3636963"/>
          <p14:tracePt t="42483" x="6313488" y="3636963"/>
          <p14:tracePt t="42490" x="6321425" y="3636963"/>
          <p14:tracePt t="42498" x="6329363" y="3644900"/>
          <p14:tracePt t="42505" x="6337300" y="3644900"/>
          <p14:tracePt t="42513" x="6345238" y="3652838"/>
          <p14:tracePt t="42528" x="6361113" y="3660775"/>
          <p14:tracePt t="42536" x="6369050" y="3668713"/>
          <p14:tracePt t="42543" x="6376988" y="3668713"/>
          <p14:tracePt t="42550" x="6392863" y="3676650"/>
          <p14:tracePt t="42558" x="6410325" y="3684588"/>
          <p14:tracePt t="42565" x="6426200" y="3684588"/>
          <p14:tracePt t="42573" x="6450013" y="3692525"/>
          <p14:tracePt t="42580" x="6465888" y="3708400"/>
          <p14:tracePt t="42588" x="6489700" y="3708400"/>
          <p14:tracePt t="42597" x="6513513" y="3716338"/>
          <p14:tracePt t="42603" x="6537325" y="3724275"/>
          <p14:tracePt t="42611" x="6545263" y="3732213"/>
          <p14:tracePt t="42618" x="6569075" y="3732213"/>
          <p14:tracePt t="42626" x="6592888" y="3740150"/>
          <p14:tracePt t="42633" x="6640513" y="3756025"/>
          <p14:tracePt t="42641" x="6672263" y="3763963"/>
          <p14:tracePt t="42648" x="6696075" y="3771900"/>
          <p14:tracePt t="42656" x="6719888" y="3771900"/>
          <p14:tracePt t="42663" x="6743700" y="3771900"/>
          <p14:tracePt t="42670" x="6769100" y="3771900"/>
          <p14:tracePt t="42678" x="6792913" y="3779838"/>
          <p14:tracePt t="42685" x="6808788" y="3779838"/>
          <p14:tracePt t="42693" x="6816725" y="3779838"/>
          <p14:tracePt t="42701" x="6824663" y="3779838"/>
          <p14:tracePt t="42708" x="6832600" y="3779838"/>
          <p14:tracePt t="42715" x="6840538" y="3779838"/>
          <p14:tracePt t="43736" x="0" y="0"/>
        </p14:tracePtLst>
        <p14:tracePtLst>
          <p14:tracePt t="64755" x="1116013" y="2160588"/>
          <p14:tracePt t="65075" x="1123950" y="2160588"/>
          <p14:tracePt t="65084" x="1171575" y="2160588"/>
          <p14:tracePt t="65091" x="1227138" y="2160588"/>
          <p14:tracePt t="65099" x="1300163" y="2160588"/>
          <p14:tracePt t="65106" x="1387475" y="2168525"/>
          <p14:tracePt t="65113" x="1482725" y="2184400"/>
          <p14:tracePt t="65121" x="1585913" y="2192338"/>
          <p14:tracePt t="65128" x="1706563" y="2192338"/>
          <p14:tracePt t="65135" x="1841500" y="2200275"/>
          <p14:tracePt t="65144" x="1976438" y="2216150"/>
          <p14:tracePt t="65151" x="2120900" y="2233613"/>
          <p14:tracePt t="65159" x="2224088" y="2241550"/>
          <p14:tracePt t="65167" x="2351088" y="2241550"/>
          <p14:tracePt t="65173" x="2455863" y="2241550"/>
          <p14:tracePt t="65183" x="2551113" y="2241550"/>
          <p14:tracePt t="65188" x="2638425" y="2233613"/>
          <p14:tracePt t="65195" x="2701925" y="2233613"/>
          <p14:tracePt t="65204" x="2751138" y="2233613"/>
          <p14:tracePt t="65210" x="2782888" y="2233613"/>
          <p14:tracePt t="65218" x="2798763" y="2233613"/>
          <p14:tracePt t="65226" x="2806700" y="2224088"/>
          <p14:tracePt t="65234" x="2814638" y="2224088"/>
          <p14:tracePt t="65382" x="2822575" y="2224088"/>
          <p14:tracePt t="65390" x="2830513" y="2224088"/>
          <p14:tracePt t="65398" x="2846388" y="2216150"/>
          <p14:tracePt t="65405" x="2862263" y="2208213"/>
          <p14:tracePt t="65413" x="2878138" y="2200275"/>
          <p14:tracePt t="65420" x="2901950" y="2184400"/>
          <p14:tracePt t="65428" x="2925763" y="2176463"/>
          <p14:tracePt t="65435" x="2949575" y="2160588"/>
          <p14:tracePt t="65443" x="2981325" y="2144713"/>
          <p14:tracePt t="65450" x="2997200" y="2144713"/>
          <p14:tracePt t="65458" x="3021013" y="2128838"/>
          <p14:tracePt t="65465" x="3060700" y="2112963"/>
          <p14:tracePt t="65472" x="3084513" y="2112963"/>
          <p14:tracePt t="65482" x="3100388" y="2105025"/>
          <p14:tracePt t="65489" x="3117850" y="2097088"/>
          <p14:tracePt t="65495" x="3125788" y="2089150"/>
          <p14:tracePt t="65510" x="3133725" y="2089150"/>
          <p14:tracePt t="65667" x="3141663" y="2089150"/>
          <p14:tracePt t="65683" x="3149600" y="2089150"/>
          <p14:tracePt t="65690" x="3173413" y="2089150"/>
          <p14:tracePt t="65697" x="3189288" y="2089150"/>
          <p14:tracePt t="65705" x="3213100" y="2089150"/>
          <p14:tracePt t="65713" x="3244850" y="2089150"/>
          <p14:tracePt t="65720" x="3268663" y="2089150"/>
          <p14:tracePt t="65728" x="3300413" y="2089150"/>
          <p14:tracePt t="65736" x="3332163" y="2089150"/>
          <p14:tracePt t="65743" x="3371850" y="2089150"/>
          <p14:tracePt t="65750" x="3403600" y="2089150"/>
          <p14:tracePt t="65757" x="3427413" y="2089150"/>
          <p14:tracePt t="65766" x="3459163" y="2089150"/>
          <p14:tracePt t="65772" x="3476625" y="2089150"/>
          <p14:tracePt t="65781" x="3508375" y="2089150"/>
          <p14:tracePt t="65788" x="3524250" y="2089150"/>
          <p14:tracePt t="65795" x="3540125" y="2089150"/>
          <p14:tracePt t="65803" x="3548063" y="2089150"/>
          <p14:tracePt t="65810" x="3556000" y="2089150"/>
          <p14:tracePt t="65818" x="3563938" y="2089150"/>
          <p14:tracePt t="65863" x="3571875" y="2089150"/>
          <p14:tracePt t="70816" x="3419475" y="2089150"/>
          <p14:tracePt t="70817" x="3228975" y="2089150"/>
          <p14:tracePt t="70820" x="3133725" y="2089150"/>
          <p14:tracePt t="70821" x="3021013" y="2112963"/>
          <p14:tracePt t="70829" x="2862263" y="2128838"/>
          <p14:tracePt t="70835" x="2733675" y="2152650"/>
          <p14:tracePt t="70844" x="2566988" y="2192338"/>
          <p14:tracePt t="70851" x="2408238" y="2241550"/>
          <p14:tracePt t="70861" x="2200275" y="2289175"/>
          <p14:tracePt t="70865" x="2065338" y="2328863"/>
          <p14:tracePt t="70873" x="1905000" y="2384425"/>
          <p14:tracePt t="70882" x="1809750" y="2432050"/>
          <p14:tracePt t="70889" x="1722438" y="2463800"/>
          <p14:tracePt t="70898" x="1651000" y="2503488"/>
          <p14:tracePt t="70903" x="1601788" y="2535238"/>
          <p14:tracePt t="70911" x="1570038" y="2551113"/>
          <p14:tracePt t="70919" x="1546225" y="2576513"/>
          <p14:tracePt t="70927" x="1538288" y="2592388"/>
          <p14:tracePt t="70934" x="1522413" y="2600325"/>
          <p14:tracePt t="70963" x="1522413" y="2608263"/>
          <p14:tracePt t="70972" x="1514475" y="2608263"/>
          <p14:tracePt t="70978" x="1514475" y="2616200"/>
          <p14:tracePt t="70985" x="1506538" y="2624138"/>
          <p14:tracePt t="71001" x="1498600" y="2632075"/>
          <p14:tracePt t="71009" x="1490663" y="2632075"/>
          <p14:tracePt t="71016" x="1482725" y="2647950"/>
          <p14:tracePt t="71030" x="1474788" y="2647950"/>
          <p14:tracePt t="71038" x="1466850" y="2655888"/>
          <p14:tracePt t="71105" x="1466850" y="2663825"/>
          <p14:tracePt t="71510" x="1466850" y="2671763"/>
          <p14:tracePt t="71534" x="1474788" y="2687638"/>
          <p14:tracePt t="71543" x="1490663" y="2703513"/>
          <p14:tracePt t="71549" x="1506538" y="2719388"/>
          <p14:tracePt t="71555" x="1530350" y="2735263"/>
          <p14:tracePt t="71563" x="1554163" y="2759075"/>
          <p14:tracePt t="71571" x="1577975" y="2774950"/>
          <p14:tracePt t="71579" x="1601788" y="2798763"/>
          <p14:tracePt t="71587" x="1658938" y="2830513"/>
          <p14:tracePt t="71593" x="1730375" y="2870200"/>
          <p14:tracePt t="71602" x="1817688" y="2927350"/>
          <p14:tracePt t="71609" x="1960563" y="2990850"/>
          <p14:tracePt t="71615" x="2184400" y="3070225"/>
          <p14:tracePt t="71623" x="2335213" y="3125788"/>
          <p14:tracePt t="71631" x="2598738" y="3189288"/>
          <p14:tracePt t="71638" x="2854325" y="3244850"/>
          <p14:tracePt t="71645" x="3109913" y="3302000"/>
          <p14:tracePt t="71653" x="3340100" y="3333750"/>
          <p14:tracePt t="71660" x="3540125" y="3357563"/>
          <p14:tracePt t="71668" x="3730625" y="3397250"/>
          <p14:tracePt t="71676" x="3825875" y="3405188"/>
          <p14:tracePt t="71683" x="3946525" y="3413125"/>
          <p14:tracePt t="71691" x="4017963" y="3421063"/>
          <p14:tracePt t="71698" x="4065588" y="3429000"/>
          <p14:tracePt t="71705" x="4105275" y="3436938"/>
          <p14:tracePt t="71713" x="4129088" y="3436938"/>
          <p14:tracePt t="71722" x="4152900" y="3444875"/>
          <p14:tracePt t="71737" x="4160838" y="3444875"/>
          <p14:tracePt t="71780" x="4168775" y="3452813"/>
          <p14:tracePt t="71788" x="4192588" y="3460750"/>
          <p14:tracePt t="71795" x="4225925" y="3468688"/>
          <p14:tracePt t="71803" x="4281488" y="3484563"/>
          <p14:tracePt t="71811" x="4360863" y="3516313"/>
          <p14:tracePt t="71818" x="4456113" y="3540125"/>
          <p14:tracePt t="71828" x="4551363" y="3556000"/>
          <p14:tracePt t="71833" x="4640263" y="3571875"/>
          <p14:tracePt t="71841" x="4783138" y="3629025"/>
          <p14:tracePt t="71848" x="4926013" y="3660775"/>
          <p14:tracePt t="71856" x="5062538" y="3700463"/>
          <p14:tracePt t="71863" x="5173663" y="3740150"/>
          <p14:tracePt t="71871" x="5268913" y="3771900"/>
          <p14:tracePt t="71878" x="5341938" y="3803650"/>
          <p14:tracePt t="71886" x="5421313" y="3843338"/>
          <p14:tracePt t="71893" x="5492750" y="3875088"/>
          <p14:tracePt t="71901" x="5540375" y="3898900"/>
          <p14:tracePt t="71909" x="5580063" y="3930650"/>
          <p14:tracePt t="71916" x="5611813" y="3948113"/>
          <p14:tracePt t="71923" x="5619750" y="3963988"/>
          <p14:tracePt t="71931" x="5635625" y="3979863"/>
          <p14:tracePt t="71939" x="5635625" y="3987800"/>
          <p14:tracePt t="71945" x="5635625" y="4003675"/>
          <p14:tracePt t="71953" x="5635625" y="4011613"/>
          <p14:tracePt t="71961" x="5635625" y="4019550"/>
          <p14:tracePt t="71968" x="5635625" y="4035425"/>
          <p14:tracePt t="71978" x="5635625" y="4051300"/>
          <p14:tracePt t="71983" x="5635625" y="4059238"/>
          <p14:tracePt t="71991" x="5635625" y="4075113"/>
          <p14:tracePt t="71998" x="5635625" y="4098925"/>
          <p14:tracePt t="72006" x="5627688" y="4114800"/>
          <p14:tracePt t="72013" x="5619750" y="4138613"/>
          <p14:tracePt t="72021" x="5611813" y="4162425"/>
          <p14:tracePt t="72028" x="5603875" y="4178300"/>
          <p14:tracePt t="72036" x="5588000" y="4202113"/>
          <p14:tracePt t="72043" x="5588000" y="4225925"/>
          <p14:tracePt t="72051" x="5564188" y="4257675"/>
          <p14:tracePt t="72059" x="5556250" y="4281488"/>
          <p14:tracePt t="72065" x="5548313" y="4306888"/>
          <p14:tracePt t="72073" x="5540375" y="4314825"/>
          <p14:tracePt t="72081" x="5532438" y="4338638"/>
          <p14:tracePt t="72088" x="5524500" y="4362450"/>
          <p14:tracePt t="72096" x="5516563" y="4378325"/>
          <p14:tracePt t="72103" x="5500688" y="4402138"/>
          <p14:tracePt t="72111" x="5500688" y="4418013"/>
          <p14:tracePt t="72118" x="5500688" y="4433888"/>
          <p14:tracePt t="72126" x="5500688" y="4457700"/>
          <p14:tracePt t="72133" x="5492750" y="4465638"/>
          <p14:tracePt t="72141" x="5484813" y="4489450"/>
          <p14:tracePt t="72148" x="5484813" y="4497388"/>
          <p14:tracePt t="72156" x="5484813" y="4513263"/>
          <p14:tracePt t="72163" x="5484813" y="4537075"/>
          <p14:tracePt t="72171" x="5484813" y="4552950"/>
          <p14:tracePt t="72178" x="5484813" y="4560888"/>
          <p14:tracePt t="72186" x="5484813" y="4576763"/>
          <p14:tracePt t="72193" x="5484813" y="4592638"/>
          <p14:tracePt t="72201" x="5484813" y="4608513"/>
          <p14:tracePt t="72209" x="5484813" y="4649788"/>
          <p14:tracePt t="72216" x="5484813" y="4673600"/>
          <p14:tracePt t="72223" x="5484813" y="4697413"/>
          <p14:tracePt t="72231" x="5484813" y="4713288"/>
          <p14:tracePt t="72238" x="5484813" y="4737100"/>
          <p14:tracePt t="72245" x="5492750" y="4752975"/>
          <p14:tracePt t="72253" x="5492750" y="4768850"/>
          <p14:tracePt t="72261" x="5492750" y="4776788"/>
          <p14:tracePt t="72269" x="5492750" y="4800600"/>
          <p14:tracePt t="72276" x="5492750" y="4816475"/>
          <p14:tracePt t="72283" x="5492750" y="4824413"/>
          <p14:tracePt t="72291" x="5492750" y="4832350"/>
          <p14:tracePt t="72298" x="5500688" y="4848225"/>
          <p14:tracePt t="72306" x="5500688" y="4856163"/>
          <p14:tracePt t="72313" x="5500688" y="4864100"/>
          <p14:tracePt t="72321" x="5500688" y="4872038"/>
          <p14:tracePt t="72336" x="5500688" y="4879975"/>
          <p14:tracePt t="72343" x="5500688" y="4887913"/>
          <p14:tracePt t="72388" x="5500688" y="4895850"/>
          <p14:tracePt t="72568" x="5500688" y="4903788"/>
          <p14:tracePt t="72583" x="5500688" y="4911725"/>
          <p14:tracePt t="72597" x="5500688" y="4919663"/>
          <p14:tracePt t="72605" x="5500688" y="4927600"/>
          <p14:tracePt t="72613" x="5508625" y="4935538"/>
          <p14:tracePt t="72629" x="5508625" y="4943475"/>
          <p14:tracePt t="72644" x="5508625" y="4951413"/>
          <p14:tracePt t="72689" x="5508625" y="4959350"/>
          <p14:tracePt t="73220" x="5508625" y="4951413"/>
          <p14:tracePt t="73250" x="5508625" y="4943475"/>
          <p14:tracePt t="73288" x="5508625" y="4935538"/>
          <p14:tracePt t="73311" x="5508625" y="4927600"/>
          <p14:tracePt t="73348" x="5516563" y="4927600"/>
          <p14:tracePt t="73357" x="5516563" y="4919663"/>
          <p14:tracePt t="73363" x="5516563" y="4911725"/>
          <p14:tracePt t="73400" x="5516563" y="4903788"/>
          <p14:tracePt t="73432" x="5516563" y="4895850"/>
          <p14:tracePt t="73477" x="5516563" y="4887913"/>
          <p14:tracePt t="73506" x="5516563" y="4879975"/>
          <p14:tracePt t="73565" x="5516563" y="4872038"/>
          <p14:tracePt t="73745" x="5516563" y="4864100"/>
          <p14:tracePt t="73858" x="5516563" y="4856163"/>
          <p14:tracePt t="73910" x="5516563" y="4848225"/>
          <p14:tracePt t="73933" x="5516563" y="4840288"/>
          <p14:tracePt t="73985" x="5516563" y="4832350"/>
          <p14:tracePt t="75763" x="5516563" y="4824413"/>
          <p14:tracePt t="75785" x="5516563" y="4816475"/>
          <p14:tracePt t="75794" x="5516563" y="4808538"/>
          <p14:tracePt t="75824" x="5516563" y="4800600"/>
          <p14:tracePt t="75838" x="5524500" y="4792663"/>
          <p14:tracePt t="75860" x="5524500" y="4784725"/>
          <p14:tracePt t="75883" x="5524500" y="4776788"/>
          <p14:tracePt t="75898" x="5524500" y="4768850"/>
          <p14:tracePt t="75913" x="5524500" y="4760913"/>
          <p14:tracePt t="75921" x="5532438" y="4760913"/>
          <p14:tracePt t="75936" x="5532438" y="4752975"/>
          <p14:tracePt t="75943" x="5540375" y="4745038"/>
          <p14:tracePt t="75959" x="5540375" y="4737100"/>
          <p14:tracePt t="75973" x="5540375" y="4729163"/>
          <p14:tracePt t="75992" x="5540375" y="4713288"/>
          <p14:tracePt t="75995" x="5548313" y="4713288"/>
          <p14:tracePt t="76011" x="5548313" y="4705350"/>
          <p14:tracePt t="76025" x="5548313" y="4697413"/>
          <p14:tracePt t="76041" x="5556250" y="4689475"/>
          <p14:tracePt t="76048" x="5556250" y="4681538"/>
          <p14:tracePt t="76063" x="5564188" y="4673600"/>
          <p14:tracePt t="76071" x="5564188" y="4665663"/>
          <p14:tracePt t="76078" x="5572125" y="4657725"/>
          <p14:tracePt t="76093" x="5572125" y="4649788"/>
          <p14:tracePt t="76109" x="5580063" y="4641850"/>
          <p14:tracePt t="76123" x="5588000" y="4633913"/>
          <p14:tracePt t="76130" x="5588000" y="4624388"/>
          <p14:tracePt t="76139" x="5588000" y="4616450"/>
          <p14:tracePt t="76146" x="5595938" y="4616450"/>
          <p14:tracePt t="76161" x="5603875" y="4600575"/>
          <p14:tracePt t="76176" x="5603875" y="4592638"/>
          <p14:tracePt t="76183" x="5611813" y="4592638"/>
          <p14:tracePt t="76191" x="5611813" y="4584700"/>
          <p14:tracePt t="76206" x="5619750" y="4576763"/>
          <p14:tracePt t="76221" x="5627688" y="4568825"/>
          <p14:tracePt t="76228" x="5627688" y="4560888"/>
          <p14:tracePt t="76236" x="5635625" y="4560888"/>
          <p14:tracePt t="76243" x="5635625" y="4552950"/>
          <p14:tracePt t="76251" x="5643563" y="4545013"/>
          <p14:tracePt t="76258" x="5651500" y="4537075"/>
          <p14:tracePt t="76266" x="5659438" y="4529138"/>
          <p14:tracePt t="76273" x="5667375" y="4521200"/>
          <p14:tracePt t="76281" x="5676900" y="4513263"/>
          <p14:tracePt t="76288" x="5676900" y="4505325"/>
          <p14:tracePt t="76296" x="5684838" y="4505325"/>
          <p14:tracePt t="76303" x="5684838" y="4489450"/>
          <p14:tracePt t="76311" x="5692775" y="4489450"/>
          <p14:tracePt t="76318" x="5692775" y="4481513"/>
          <p14:tracePt t="76325" x="5700713" y="4481513"/>
          <p14:tracePt t="76333" x="5700713" y="4473575"/>
          <p14:tracePt t="76341" x="5716588" y="4465638"/>
          <p14:tracePt t="76349" x="5716588" y="4457700"/>
          <p14:tracePt t="76356" x="5724525" y="4457700"/>
          <p14:tracePt t="76363" x="5732463" y="4449763"/>
          <p14:tracePt t="76371" x="5740400" y="4441825"/>
          <p14:tracePt t="76378" x="5740400" y="4433888"/>
          <p14:tracePt t="76386" x="5748338" y="4425950"/>
          <p14:tracePt t="76401" x="5756275" y="4418013"/>
          <p14:tracePt t="76416" x="5772150" y="4410075"/>
          <p14:tracePt t="76431" x="5772150" y="4402138"/>
          <p14:tracePt t="76439" x="5788025" y="4394200"/>
          <p14:tracePt t="76453" x="5795963" y="4394200"/>
          <p14:tracePt t="76460" x="5803900" y="4386263"/>
          <p14:tracePt t="76468" x="5811838" y="4378325"/>
          <p14:tracePt t="76475" x="5819775" y="4370388"/>
          <p14:tracePt t="76483" x="5827713" y="4370388"/>
          <p14:tracePt t="76492" x="5835650" y="4362450"/>
          <p14:tracePt t="76505" x="5843588" y="4354513"/>
          <p14:tracePt t="76522" x="5851525" y="4354513"/>
          <p14:tracePt t="76528" x="5859463" y="4346575"/>
          <p14:tracePt t="76543" x="5867400" y="4346575"/>
          <p14:tracePt t="76551" x="5867400" y="4338638"/>
          <p14:tracePt t="76566" x="5875338" y="4338638"/>
          <p14:tracePt t="76581" x="5883275" y="4338638"/>
          <p14:tracePt t="76596" x="5883275" y="4330700"/>
          <p14:tracePt t="76603" x="5891213" y="4330700"/>
          <p14:tracePt t="76611" x="5891213" y="4322763"/>
          <p14:tracePt t="76626" x="5899150" y="4322763"/>
          <p14:tracePt t="76641" x="5899150" y="4314825"/>
          <p14:tracePt t="76649" x="5907088" y="4314825"/>
          <p14:tracePt t="76663" x="5915025" y="4314825"/>
          <p14:tracePt t="76671" x="5922963" y="4306888"/>
          <p14:tracePt t="76685" x="5930900" y="4306888"/>
          <p14:tracePt t="76693" x="5930900" y="4298950"/>
          <p14:tracePt t="76701" x="5938838" y="4291013"/>
          <p14:tracePt t="76716" x="5946775" y="4291013"/>
          <p14:tracePt t="76723" x="5954713" y="4281488"/>
          <p14:tracePt t="76731" x="5962650" y="4281488"/>
          <p14:tracePt t="76746" x="5970588" y="4273550"/>
          <p14:tracePt t="76753" x="5978525" y="4273550"/>
          <p14:tracePt t="76768" x="5986463" y="4265613"/>
          <p14:tracePt t="76783" x="5994400" y="4265613"/>
          <p14:tracePt t="76791" x="5994400" y="4257675"/>
          <p14:tracePt t="76805" x="6002338" y="4257675"/>
          <p14:tracePt t="76836" x="6002338" y="4249738"/>
          <p14:tracePt t="76843" x="6010275" y="4249738"/>
          <p14:tracePt t="76858" x="6018213" y="4249738"/>
          <p14:tracePt t="76910" x="6026150" y="4249738"/>
          <p14:tracePt t="76963" x="6026150" y="4241800"/>
          <p14:tracePt t="76985" x="6034088" y="4241800"/>
          <p14:tracePt t="77024" x="6043613" y="4241800"/>
          <p14:tracePt t="77038" x="6051550" y="4233863"/>
          <p14:tracePt t="77045" x="6051550" y="4225925"/>
          <p14:tracePt t="77060" x="6059488" y="4225925"/>
          <p14:tracePt t="77098" x="6067425" y="4217988"/>
          <p14:tracePt t="77120" x="6075363" y="4217988"/>
          <p14:tracePt t="77128" x="6083300" y="4210050"/>
          <p14:tracePt t="77143" x="6091238" y="4210050"/>
          <p14:tracePt t="77158" x="6099175" y="4202113"/>
          <p14:tracePt t="77166" x="6107113" y="4194175"/>
          <p14:tracePt t="77173" x="6115050" y="4194175"/>
          <p14:tracePt t="77188" x="6130925" y="4186238"/>
          <p14:tracePt t="77204" x="6138863" y="4186238"/>
          <p14:tracePt t="77233" x="6146800" y="4186238"/>
          <p14:tracePt t="77241" x="6146800" y="4178300"/>
          <p14:tracePt t="77248" x="6154738" y="4178300"/>
          <p14:tracePt t="77278" x="6162675" y="4178300"/>
          <p14:tracePt t="77308" x="6170613" y="4178300"/>
          <p14:tracePt t="77324" x="6170613" y="4170363"/>
          <p14:tracePt t="77331" x="6178550" y="4170363"/>
          <p14:tracePt t="77345" x="6178550" y="4162425"/>
          <p14:tracePt t="77360" x="6186488" y="4162425"/>
          <p14:tracePt t="77420" x="6194425" y="4162425"/>
          <p14:tracePt t="85794" x="6122988" y="4122738"/>
          <p14:tracePt t="85795" x="5803900" y="4043363"/>
          <p14:tracePt t="85796" x="5603875" y="4019550"/>
          <p14:tracePt t="85797" x="5094288" y="4003675"/>
          <p14:tracePt t="85799" x="4600575" y="4003675"/>
          <p14:tracePt t="85807" x="4376738" y="3995738"/>
          <p14:tracePt t="85814" x="4249738" y="3995738"/>
          <p14:tracePt t="85822" x="4129088" y="3995738"/>
          <p14:tracePt t="85829" x="4025900" y="3995738"/>
          <p14:tracePt t="85836" x="3922713" y="3995738"/>
          <p14:tracePt t="85844" x="3833813" y="3995738"/>
          <p14:tracePt t="85851" x="3762375" y="3995738"/>
          <p14:tracePt t="85860" x="3690938" y="3995738"/>
          <p14:tracePt t="85867" x="3643313" y="4003675"/>
          <p14:tracePt t="85874" x="3571875" y="4011613"/>
          <p14:tracePt t="85881" x="3508375" y="4019550"/>
          <p14:tracePt t="85889" x="3435350" y="4027488"/>
          <p14:tracePt t="85897" x="3348038" y="4035425"/>
          <p14:tracePt t="85904" x="3252788" y="4043363"/>
          <p14:tracePt t="85911" x="3157538" y="4043363"/>
          <p14:tracePt t="85918" x="3052763" y="4051300"/>
          <p14:tracePt t="85926" x="2925763" y="4051300"/>
          <p14:tracePt t="85934" x="2806700" y="4059238"/>
          <p14:tracePt t="85941" x="2678113" y="4059238"/>
          <p14:tracePt t="85949" x="2543175" y="4059238"/>
          <p14:tracePt t="85956" x="2416175" y="4059238"/>
          <p14:tracePt t="85964" x="2311400" y="4059238"/>
          <p14:tracePt t="85971" x="2176463" y="4059238"/>
          <p14:tracePt t="85980" x="2073275" y="4059238"/>
          <p14:tracePt t="86001" x="1881188" y="4059238"/>
          <p14:tracePt t="86002" x="1833563" y="4059238"/>
          <p14:tracePt t="86009" x="1754188" y="4059238"/>
          <p14:tracePt t="86017" x="1714500" y="4059238"/>
          <p14:tracePt t="86024" x="1690688" y="4059238"/>
          <p14:tracePt t="86032" x="1666875" y="4059238"/>
          <p14:tracePt t="86039" x="1651000" y="4067175"/>
          <p14:tracePt t="86046" x="1633538" y="4067175"/>
          <p14:tracePt t="86062" x="1625600" y="4075113"/>
          <p14:tracePt t="86069" x="1625600" y="4083050"/>
          <p14:tracePt t="86076" x="1617663" y="4083050"/>
          <p14:tracePt t="86093" x="1617663" y="4090988"/>
          <p14:tracePt t="86099" x="1609725" y="4098925"/>
          <p14:tracePt t="86106" x="1601788" y="4106863"/>
          <p14:tracePt t="86114" x="1593850" y="4122738"/>
          <p14:tracePt t="86122" x="1593850" y="4130675"/>
          <p14:tracePt t="86130" x="1593850" y="4138613"/>
          <p14:tracePt t="86136" x="1585913" y="4154488"/>
          <p14:tracePt t="86144" x="1585913" y="4162425"/>
          <p14:tracePt t="86151" x="1577975" y="4170363"/>
          <p14:tracePt t="86159" x="1577975" y="4186238"/>
          <p14:tracePt t="86174" x="1577975" y="4194175"/>
          <p14:tracePt t="86181" x="1577975" y="4202113"/>
          <p14:tracePt t="86189" x="1577975" y="4210050"/>
          <p14:tracePt t="86197" x="1577975" y="4217988"/>
          <p14:tracePt t="86212" x="1577975" y="4225925"/>
          <p14:tracePt t="86226" x="1577975" y="4233863"/>
          <p14:tracePt t="86234" x="1577975" y="4241800"/>
          <p14:tracePt t="86256" x="1577975" y="4249738"/>
          <p14:tracePt t="86264" x="1593850" y="4249738"/>
          <p14:tracePt t="86272" x="1593850" y="4257675"/>
          <p14:tracePt t="86280" x="1609725" y="4265613"/>
          <p14:tracePt t="86286" x="1625600" y="4265613"/>
          <p14:tracePt t="86294" x="1641475" y="4273550"/>
          <p14:tracePt t="86301" x="1674813" y="4281488"/>
          <p14:tracePt t="86309" x="1698625" y="4281488"/>
          <p14:tracePt t="86317" x="1730375" y="4291013"/>
          <p14:tracePt t="86324" x="1770063" y="4298950"/>
          <p14:tracePt t="86331" x="1801813" y="4298950"/>
          <p14:tracePt t="86339" x="1881188" y="4298950"/>
          <p14:tracePt t="86347" x="1944688" y="4298950"/>
          <p14:tracePt t="86354" x="1992313" y="4298950"/>
          <p14:tracePt t="86362" x="2041525" y="4298950"/>
          <p14:tracePt t="86369" x="2097088" y="4298950"/>
          <p14:tracePt t="86376" x="2160588" y="4298950"/>
          <p14:tracePt t="86384" x="2224088" y="4298950"/>
          <p14:tracePt t="86391" x="2295525" y="4298950"/>
          <p14:tracePt t="86399" x="2366963" y="4298950"/>
          <p14:tracePt t="86406" x="2455863" y="4298950"/>
          <p14:tracePt t="86414" x="2519363" y="4298950"/>
          <p14:tracePt t="86422" x="2606675" y="4298950"/>
          <p14:tracePt t="86430" x="2686050" y="4298950"/>
          <p14:tracePt t="86436" x="2759075" y="4298950"/>
          <p14:tracePt t="86444" x="2846388" y="4298950"/>
          <p14:tracePt t="86451" x="2917825" y="4298950"/>
          <p14:tracePt t="86460" x="3005138" y="4298950"/>
          <p14:tracePt t="86467" x="3044825" y="4298950"/>
          <p14:tracePt t="86474" x="3100388" y="4306888"/>
          <p14:tracePt t="86482" x="3181350" y="4306888"/>
          <p14:tracePt t="86489" x="3221038" y="4314825"/>
          <p14:tracePt t="86497" x="3268663" y="4314825"/>
          <p14:tracePt t="86504" x="3292475" y="4314825"/>
          <p14:tracePt t="86512" x="3324225" y="4314825"/>
          <p14:tracePt t="86518" x="3340100" y="4314825"/>
          <p14:tracePt t="86526" x="3355975" y="4314825"/>
          <p14:tracePt t="86534" x="3371850" y="4314825"/>
          <p14:tracePt t="86541" x="3387725" y="4314825"/>
          <p14:tracePt t="86549" x="3395663" y="4314825"/>
          <p14:tracePt t="86556" x="3403600" y="4314825"/>
          <p14:tracePt t="86564" x="3411538" y="4314825"/>
          <p14:tracePt t="86572" x="3427413" y="4314825"/>
          <p14:tracePt t="86587" x="3435350" y="4314825"/>
          <p14:tracePt t="86601" x="3443288" y="4314825"/>
          <p14:tracePt t="86609" x="3451225" y="4314825"/>
          <p14:tracePt t="86632" x="3459163" y="4314825"/>
          <p14:tracePt t="86654" x="3467100" y="4314825"/>
          <p14:tracePt t="86661" x="3476625" y="4314825"/>
          <p14:tracePt t="86668" x="3484563" y="4322763"/>
          <p14:tracePt t="86676" x="3500438" y="4322763"/>
          <p14:tracePt t="86692" x="3508375" y="4322763"/>
          <p14:tracePt t="86700" x="3524250" y="4322763"/>
          <p14:tracePt t="86706" x="3532188" y="4322763"/>
          <p14:tracePt t="86714" x="3532188" y="4330700"/>
          <p14:tracePt t="86721" x="3540125" y="4330700"/>
          <p14:tracePt t="86841" x="3540125" y="4338638"/>
          <p14:tracePt t="86864" x="3540125" y="4346575"/>
          <p14:tracePt t="86886" x="3532188" y="4354513"/>
          <p14:tracePt t="86926" x="3532188" y="4362450"/>
          <p14:tracePt t="86932" x="3524250" y="4370388"/>
          <p14:tracePt t="87111" x="3540125" y="4370388"/>
          <p14:tracePt t="87120" x="3571875" y="4370388"/>
          <p14:tracePt t="87127" x="3611563" y="4370388"/>
          <p14:tracePt t="87134" x="3659188" y="4370388"/>
          <p14:tracePt t="87143" x="3722688" y="4370388"/>
          <p14:tracePt t="87150" x="3802063" y="4362450"/>
          <p14:tracePt t="87157" x="3883025" y="4362450"/>
          <p14:tracePt t="87164" x="3978275" y="4354513"/>
          <p14:tracePt t="87173" x="4065588" y="4354513"/>
          <p14:tracePt t="87182" x="4160838" y="4338638"/>
          <p14:tracePt t="87187" x="4233863" y="4338638"/>
          <p14:tracePt t="87195" x="4321175" y="4338638"/>
          <p14:tracePt t="87202" x="4408488" y="4338638"/>
          <p14:tracePt t="87210" x="4487863" y="4338638"/>
          <p14:tracePt t="87218" x="4567238" y="4338638"/>
          <p14:tracePt t="87225" x="4648200" y="4338638"/>
          <p14:tracePt t="87232" x="4711700" y="4338638"/>
          <p14:tracePt t="87240" x="4799013" y="4338638"/>
          <p14:tracePt t="87248" x="4886325" y="4338638"/>
          <p14:tracePt t="87254" x="4967288" y="4338638"/>
          <p14:tracePt t="87264" x="5054600" y="4338638"/>
          <p14:tracePt t="87269" x="5149850" y="4338638"/>
          <p14:tracePt t="87278" x="5245100" y="4338638"/>
          <p14:tracePt t="87285" x="5310188" y="4338638"/>
          <p14:tracePt t="87293" x="5389563" y="4338638"/>
          <p14:tracePt t="87301" x="5476875" y="4338638"/>
          <p14:tracePt t="87306" x="5564188" y="4338638"/>
          <p14:tracePt t="87317" x="5635625" y="4338638"/>
          <p14:tracePt t="87321" x="5708650" y="4338638"/>
          <p14:tracePt t="87329" x="5764213" y="4338638"/>
          <p14:tracePt t="87338" x="5803900" y="4338638"/>
          <p14:tracePt t="87347" x="5859463" y="4338638"/>
          <p14:tracePt t="87352" x="5891213" y="4338638"/>
          <p14:tracePt t="87360" x="5922963" y="4338638"/>
          <p14:tracePt t="87367" x="5954713" y="4338638"/>
          <p14:tracePt t="87376" x="5994400" y="4338638"/>
          <p14:tracePt t="87383" x="6018213" y="4338638"/>
          <p14:tracePt t="87389" x="6034088" y="4338638"/>
          <p14:tracePt t="87399" x="6067425" y="4338638"/>
          <p14:tracePt t="87404" x="6091238" y="4338638"/>
          <p14:tracePt t="87415" x="6115050" y="4338638"/>
          <p14:tracePt t="87419" x="6138863" y="4338638"/>
          <p14:tracePt t="87426" x="6162675" y="4338638"/>
          <p14:tracePt t="87433" x="6178550" y="4338638"/>
          <p14:tracePt t="87442" x="6194425" y="4338638"/>
          <p14:tracePt t="87450" x="6210300" y="4338638"/>
          <p14:tracePt t="87456" x="6226175" y="4338638"/>
          <p14:tracePt t="87464" x="6242050" y="4338638"/>
          <p14:tracePt t="87471" x="6257925" y="4338638"/>
          <p14:tracePt t="87479" x="6273800" y="4338638"/>
          <p14:tracePt t="87494" x="6289675" y="4338638"/>
          <p14:tracePt t="87502" x="6305550" y="4338638"/>
          <p14:tracePt t="87509" x="6313488" y="4338638"/>
          <p14:tracePt t="87516" x="6321425" y="4338638"/>
          <p14:tracePt t="87524" x="6337300" y="4338638"/>
          <p14:tracePt t="87539" x="6345238" y="4338638"/>
          <p14:tracePt t="87554" x="6361113" y="4330700"/>
          <p14:tracePt t="87569" x="6369050" y="4330700"/>
          <p14:tracePt t="87592" x="6376988" y="4330700"/>
          <p14:tracePt t="87614" x="6384925" y="4330700"/>
          <p14:tracePt t="87652" x="6392863" y="4322763"/>
          <p14:tracePt t="87682" x="6392863" y="4314825"/>
          <p14:tracePt t="87696" x="6392863" y="4306888"/>
          <p14:tracePt t="87719" x="6392863" y="4298950"/>
          <p14:tracePt t="87726" x="6392863" y="4291013"/>
          <p14:tracePt t="87734" x="6392863" y="4281488"/>
          <p14:tracePt t="87741" x="6392863" y="4273550"/>
          <p14:tracePt t="87757" x="6384925" y="4273550"/>
          <p14:tracePt t="87764" x="6384925" y="4257675"/>
          <p14:tracePt t="87771" x="6376988" y="4257675"/>
          <p14:tracePt t="87795" x="6369050" y="4257675"/>
          <p14:tracePt t="87802" x="6369050" y="4249738"/>
          <p14:tracePt t="87809" x="6361113" y="4249738"/>
          <p14:tracePt t="87824" x="6353175" y="4249738"/>
          <p14:tracePt t="87883" x="6345238" y="4249738"/>
          <p14:tracePt t="88093" x="6337300" y="4241800"/>
          <p14:tracePt t="88117" x="6329363" y="4241800"/>
          <p14:tracePt t="88124" x="6329363" y="4233863"/>
          <p14:tracePt t="88165" x="6329363" y="4225925"/>
          <p14:tracePt t="88259" x="6329363" y="4217988"/>
          <p14:tracePt t="88716" x="6337300" y="4217988"/>
          <p14:tracePt t="88747" x="6345238" y="4217988"/>
          <p14:tracePt t="88764" x="6353175" y="4217988"/>
          <p14:tracePt t="88778" x="6361113" y="4217988"/>
          <p14:tracePt t="88786" x="6369050" y="4217988"/>
          <p14:tracePt t="88803" x="6376988" y="4217988"/>
          <p14:tracePt t="88822" x="6384925" y="4217988"/>
          <p14:tracePt t="88861" x="6392863" y="4217988"/>
          <p14:tracePt t="88867" x="6402388" y="4217988"/>
          <p14:tracePt t="88881" x="6410325" y="4217988"/>
          <p14:tracePt t="88889" x="6426200" y="4225925"/>
          <p14:tracePt t="88897" x="6426200" y="4233863"/>
          <p14:tracePt t="88904" x="6442075" y="4241800"/>
          <p14:tracePt t="88912" x="6457950" y="4249738"/>
          <p14:tracePt t="88919" x="6473825" y="4249738"/>
          <p14:tracePt t="88926" x="6489700" y="4257675"/>
          <p14:tracePt t="88934" x="6505575" y="4265613"/>
          <p14:tracePt t="88941" x="6521450" y="4273550"/>
          <p14:tracePt t="88949" x="6529388" y="4273550"/>
          <p14:tracePt t="88956" x="6537325" y="4273550"/>
          <p14:tracePt t="88964" x="6545263" y="4273550"/>
          <p14:tracePt t="88981" x="6553200" y="4281488"/>
          <p14:tracePt t="88995" x="6561138" y="4281488"/>
          <p14:tracePt t="89002" x="6569075" y="4281488"/>
          <p14:tracePt t="89016" x="6577013" y="4281488"/>
          <p14:tracePt t="89024" x="6577013" y="4291013"/>
          <p14:tracePt t="89054" x="6584950" y="4291013"/>
          <p14:tracePt t="89069" x="6584950" y="4298950"/>
          <p14:tracePt t="89084" x="6584950" y="4306888"/>
          <p14:tracePt t="89106" x="6584950" y="4314825"/>
          <p14:tracePt t="89114" x="6592888" y="4314825"/>
          <p14:tracePt t="89122" x="6600825" y="4322763"/>
          <p14:tracePt t="89136" x="6608763" y="4330700"/>
          <p14:tracePt t="89145" x="6608763" y="4338638"/>
          <p14:tracePt t="89152" x="6616700" y="4346575"/>
          <p14:tracePt t="89167" x="6624638" y="4362450"/>
          <p14:tracePt t="89182" x="6624638" y="4370388"/>
          <p14:tracePt t="89188" x="6632575" y="4370388"/>
          <p14:tracePt t="89197" x="6632575" y="4378325"/>
          <p14:tracePt t="89204" x="6640513" y="4386263"/>
          <p14:tracePt t="89220" x="6648450" y="4394200"/>
          <p14:tracePt t="89234" x="6648450" y="4402138"/>
          <p14:tracePt t="89242" x="6656388" y="4402138"/>
          <p14:tracePt t="89265" x="6656388" y="4410075"/>
          <p14:tracePt t="89271" x="6664325" y="4410075"/>
          <p14:tracePt t="89295" x="6664325" y="4418013"/>
          <p14:tracePt t="89302" x="6664325" y="4425950"/>
          <p14:tracePt t="89309" x="6672263" y="4425950"/>
          <p14:tracePt t="89331" x="6680200" y="4425950"/>
          <p14:tracePt t="89339" x="6680200" y="4433888"/>
          <p14:tracePt t="89355" x="6680200" y="4441825"/>
          <p14:tracePt t="89362" x="6688138" y="4441825"/>
          <p14:tracePt t="89384" x="6688138" y="4449763"/>
          <p14:tracePt t="89398" x="6688138" y="4457700"/>
          <p14:tracePt t="89406" x="6696075" y="4457700"/>
          <p14:tracePt t="89421" x="6696075" y="4465638"/>
          <p14:tracePt t="89429" x="6704013" y="4465638"/>
          <p14:tracePt t="89445" x="6711950" y="4473575"/>
          <p14:tracePt t="89466" x="6711950" y="4481513"/>
          <p14:tracePt t="89474" x="6719888" y="4481513"/>
          <p14:tracePt t="89481" x="6719888" y="4489450"/>
          <p14:tracePt t="89497" x="6719888" y="4497388"/>
          <p14:tracePt t="89504" x="6727825" y="4497388"/>
          <p14:tracePt t="89511" x="6727825" y="4505325"/>
          <p14:tracePt t="89519" x="6727825" y="4513263"/>
          <p14:tracePt t="89527" x="6735763" y="4513263"/>
          <p14:tracePt t="89542" x="6743700" y="4513263"/>
          <p14:tracePt t="89548" x="6751638" y="4521200"/>
          <p14:tracePt t="89564" x="6759575" y="4529138"/>
          <p14:tracePt t="89579" x="6769100" y="4529138"/>
          <p14:tracePt t="89587" x="6777038" y="4537075"/>
          <p14:tracePt t="89595" x="6784975" y="4545013"/>
          <p14:tracePt t="89602" x="6792913" y="4552950"/>
          <p14:tracePt t="89609" x="6800850" y="4560888"/>
          <p14:tracePt t="89616" x="6808788" y="4560888"/>
          <p14:tracePt t="89623" x="6816725" y="4568825"/>
          <p14:tracePt t="89631" x="6832600" y="4576763"/>
          <p14:tracePt t="89639" x="6840538" y="4576763"/>
          <p14:tracePt t="89647" x="6848475" y="4584700"/>
          <p14:tracePt t="89653" x="6856413" y="4584700"/>
          <p14:tracePt t="89661" x="6856413" y="4592638"/>
          <p14:tracePt t="89669" x="6872288" y="4600575"/>
          <p14:tracePt t="89685" x="6880225" y="4608513"/>
          <p14:tracePt t="89699" x="6888163" y="4624388"/>
          <p14:tracePt t="89706" x="6896100" y="4624388"/>
          <p14:tracePt t="89715" x="6904038" y="4633913"/>
          <p14:tracePt t="89729" x="6911975" y="4641850"/>
          <p14:tracePt t="89736" x="6919913" y="4649788"/>
          <p14:tracePt t="89752" x="6927850" y="4649788"/>
          <p14:tracePt t="89759" x="6927850" y="4657725"/>
          <p14:tracePt t="89766" x="6943725" y="4657725"/>
          <p14:tracePt t="89781" x="6951663" y="4665663"/>
          <p14:tracePt t="89789" x="6951663" y="4673600"/>
          <p14:tracePt t="89804" x="6959600" y="4673600"/>
          <p14:tracePt t="89811" x="6959600" y="4681538"/>
          <p14:tracePt t="89819" x="6967538" y="4681538"/>
          <p14:tracePt t="89827" x="6975475" y="4681538"/>
          <p14:tracePt t="89834" x="6975475" y="4689475"/>
          <p14:tracePt t="89842" x="6983413" y="4689475"/>
          <p14:tracePt t="89857" x="6991350" y="4689475"/>
          <p14:tracePt t="89864" x="6991350" y="4697413"/>
          <p14:tracePt t="89871" x="6999288" y="4697413"/>
          <p14:tracePt t="89879" x="7007225" y="4697413"/>
          <p14:tracePt t="89886" x="7015163" y="4705350"/>
          <p14:tracePt t="89902" x="7031038" y="4705350"/>
          <p14:tracePt t="89910" x="7031038" y="4713288"/>
          <p14:tracePt t="89916" x="7038975" y="4713288"/>
          <p14:tracePt t="89924" x="7046913" y="4713288"/>
          <p14:tracePt t="89931" x="7054850" y="4721225"/>
          <p14:tracePt t="89939" x="7062788" y="4721225"/>
          <p14:tracePt t="89954" x="7078663" y="4721225"/>
          <p14:tracePt t="89961" x="7086600" y="4729163"/>
          <p14:tracePt t="89969" x="7094538" y="4729163"/>
          <p14:tracePt t="89978" x="7102475" y="4729163"/>
          <p14:tracePt t="89996" x="7126288" y="4737100"/>
          <p14:tracePt t="89999" x="7135813" y="4737100"/>
          <p14:tracePt t="90006" x="7151688" y="4737100"/>
          <p14:tracePt t="90021" x="7159625" y="4737100"/>
          <p14:tracePt t="90029" x="7167563" y="4737100"/>
          <p14:tracePt t="90036" x="7175500" y="4737100"/>
          <p14:tracePt t="90045" x="7183438" y="4737100"/>
          <p14:tracePt t="90052" x="7191375" y="4745038"/>
          <p14:tracePt t="90066" x="7207250" y="4752975"/>
          <p14:tracePt t="90074" x="7215188" y="4752975"/>
          <p14:tracePt t="90081" x="7231063" y="4752975"/>
          <p14:tracePt t="90098" x="7246938" y="4752975"/>
          <p14:tracePt t="90104" x="7254875" y="4752975"/>
          <p14:tracePt t="90111" x="7262813" y="4760913"/>
          <p14:tracePt t="90119" x="7278688" y="4760913"/>
          <p14:tracePt t="90127" x="7294563" y="4760913"/>
          <p14:tracePt t="90134" x="7310438" y="4768850"/>
          <p14:tracePt t="90142" x="7318375" y="4768850"/>
          <p14:tracePt t="90149" x="7326313" y="4768850"/>
          <p14:tracePt t="90156" x="7342188" y="4768850"/>
          <p14:tracePt t="90164" x="7350125" y="4768850"/>
          <p14:tracePt t="90171" x="7366000" y="4776788"/>
          <p14:tracePt t="90179" x="7381875" y="4776788"/>
          <p14:tracePt t="90186" x="7397750" y="4776788"/>
          <p14:tracePt t="90194" x="7413625" y="4776788"/>
          <p14:tracePt t="90202" x="7421563" y="4776788"/>
          <p14:tracePt t="90210" x="7437438" y="4776788"/>
          <p14:tracePt t="90216" x="7453313" y="4784725"/>
          <p14:tracePt t="90224" x="7469188" y="4784725"/>
          <p14:tracePt t="90231" x="7485063" y="4784725"/>
          <p14:tracePt t="90239" x="7502525" y="4784725"/>
          <p14:tracePt t="90247" x="7510463" y="4784725"/>
          <p14:tracePt t="90254" x="7526338" y="4784725"/>
          <p14:tracePt t="90261" x="7534275" y="4792663"/>
          <p14:tracePt t="90269" x="7550150" y="4792663"/>
          <p14:tracePt t="90277" x="7558088" y="4800600"/>
          <p14:tracePt t="90284" x="7573963" y="4800600"/>
          <p14:tracePt t="90292" x="7581900" y="4800600"/>
          <p14:tracePt t="90299" x="7589838" y="4800600"/>
          <p14:tracePt t="90306" x="7605713" y="4800600"/>
          <p14:tracePt t="90314" x="7621588" y="4808538"/>
          <p14:tracePt t="90321" x="7637463" y="4808538"/>
          <p14:tracePt t="90329" x="7645400" y="4816475"/>
          <p14:tracePt t="90336" x="7661275" y="4816475"/>
          <p14:tracePt t="90345" x="7685088" y="4824413"/>
          <p14:tracePt t="90367" x="7708900" y="4824413"/>
          <p14:tracePt t="90375" x="7716838" y="4824413"/>
          <p14:tracePt t="90381" x="7724775" y="4824413"/>
          <p14:tracePt t="90389" x="7732713" y="4832350"/>
          <p14:tracePt t="90404" x="7740650" y="4832350"/>
          <p14:tracePt t="90412" x="7748588" y="4832350"/>
          <p14:tracePt t="90419" x="7756525" y="4840288"/>
          <p14:tracePt t="94810" x="7748588" y="4864100"/>
          <p14:tracePt t="94811" x="7693025" y="4911725"/>
          <p14:tracePt t="94812" x="7685088" y="4919663"/>
          <p14:tracePt t="94814" x="7677150" y="4927600"/>
          <p14:tracePt t="94814" x="7677150" y="4935538"/>
          <p14:tracePt t="94823" x="7669213" y="4935538"/>
          <p14:tracePt t="95609" x="7669213" y="4927600"/>
          <p14:tracePt t="95618" x="7677150" y="4927600"/>
          <p14:tracePt t="95625" x="7685088" y="4919663"/>
          <p14:tracePt t="95632" x="7693025" y="4911725"/>
          <p14:tracePt t="95647" x="7708900" y="4903788"/>
          <p14:tracePt t="95654" x="7716838" y="4895850"/>
          <p14:tracePt t="95662" x="7724775" y="4895850"/>
          <p14:tracePt t="95670" x="7724775" y="4887913"/>
          <p14:tracePt t="95677" x="7732713" y="4887913"/>
          <p14:tracePt t="95695" x="7732713" y="4879975"/>
          <p14:tracePt t="95715" x="7732713" y="4872038"/>
          <p14:tracePt t="96172" x="7732713" y="4879975"/>
          <p14:tracePt t="96179" x="7724775" y="4879975"/>
          <p14:tracePt t="96203" x="7716838" y="4879975"/>
          <p14:tracePt t="96210" x="7716838" y="4887913"/>
          <p14:tracePt t="96218" x="7708900" y="4887913"/>
          <p14:tracePt t="96247" x="7700963" y="4887913"/>
          <p14:tracePt t="96271" x="7693025" y="4887913"/>
          <p14:tracePt t="96599" x="7685088" y="4887913"/>
          <p14:tracePt t="96652" x="7677150" y="4887913"/>
          <p14:tracePt t="102467" x="7669213" y="4887913"/>
          <p14:tracePt t="102468" x="7637463" y="4887913"/>
          <p14:tracePt t="102469" x="7621588" y="4887913"/>
          <p14:tracePt t="102470" x="7605713" y="4887913"/>
          <p14:tracePt t="102472" x="7589838" y="4887913"/>
          <p14:tracePt t="102488" x="7581900" y="4887913"/>
          <p14:tracePt t="102504" x="7573963" y="4887913"/>
          <p14:tracePt t="102510" x="7566025" y="4887913"/>
          <p14:tracePt t="102521" x="7558088" y="4887913"/>
          <p14:tracePt t="102535" x="7550150" y="4887913"/>
          <p14:tracePt t="102547" x="7542213" y="4887913"/>
          <p14:tracePt t="102555" x="7526338" y="4895850"/>
          <p14:tracePt t="102571" x="7510463" y="4903788"/>
          <p14:tracePt t="102578" x="7502525" y="4903788"/>
          <p14:tracePt t="102585" x="7485063" y="4903788"/>
          <p14:tracePt t="102593" x="7477125" y="4903788"/>
          <p14:tracePt t="102602" x="7461250" y="4911725"/>
          <p14:tracePt t="102607" x="7453313" y="4911725"/>
          <p14:tracePt t="102614" x="7437438" y="4919663"/>
          <p14:tracePt t="102622" x="7429500" y="4919663"/>
          <p14:tracePt t="102629" x="7413625" y="4919663"/>
          <p14:tracePt t="102638" x="7405688" y="4927600"/>
          <p14:tracePt t="102645" x="7389813" y="4927600"/>
          <p14:tracePt t="102653" x="7373938" y="4927600"/>
          <p14:tracePt t="102660" x="7358063" y="4935538"/>
          <p14:tracePt t="102667" x="7350125" y="4943475"/>
          <p14:tracePt t="102674" x="7334250" y="4943475"/>
          <p14:tracePt t="102683" x="7310438" y="4943475"/>
          <p14:tracePt t="102690" x="7294563" y="4951413"/>
          <p14:tracePt t="102697" x="7278688" y="4959350"/>
          <p14:tracePt t="102705" x="7254875" y="4967288"/>
          <p14:tracePt t="102712" x="7239000" y="4976813"/>
          <p14:tracePt t="102721" x="7215188" y="4984750"/>
          <p14:tracePt t="102727" x="7191375" y="4984750"/>
          <p14:tracePt t="102736" x="7175500" y="4992688"/>
          <p14:tracePt t="102742" x="7159625" y="4992688"/>
          <p14:tracePt t="102750" x="7135813" y="4992688"/>
          <p14:tracePt t="102757" x="7110413" y="5000625"/>
          <p14:tracePt t="102765" x="7086600" y="5000625"/>
          <p14:tracePt t="102772" x="7062788" y="5008563"/>
          <p14:tracePt t="102779" x="7038975" y="5008563"/>
          <p14:tracePt t="102787" x="7023100" y="5008563"/>
          <p14:tracePt t="102795" x="7015163" y="5008563"/>
          <p14:tracePt t="102802" x="6991350" y="5008563"/>
          <p14:tracePt t="102809" x="6967538" y="5016500"/>
          <p14:tracePt t="102818" x="6943725" y="5016500"/>
          <p14:tracePt t="102825" x="6919913" y="5016500"/>
          <p14:tracePt t="102832" x="6896100" y="5016500"/>
          <p14:tracePt t="102839" x="6872288" y="5016500"/>
          <p14:tracePt t="102847" x="6848475" y="5016500"/>
          <p14:tracePt t="102855" x="6824663" y="5016500"/>
          <p14:tracePt t="102862" x="6800850" y="5016500"/>
          <p14:tracePt t="102870" x="6777038" y="5016500"/>
          <p14:tracePt t="102877" x="6751638" y="5016500"/>
          <p14:tracePt t="102885" x="6727825" y="5016500"/>
          <p14:tracePt t="102892" x="6711950" y="5016500"/>
          <p14:tracePt t="102900" x="6696075" y="5016500"/>
          <p14:tracePt t="102907" x="6672263" y="5016500"/>
          <p14:tracePt t="102915" x="6632575" y="5016500"/>
          <p14:tracePt t="102922" x="6616700" y="5016500"/>
          <p14:tracePt t="102929" x="6592888" y="5016500"/>
          <p14:tracePt t="102937" x="6577013" y="5016500"/>
          <p14:tracePt t="102945" x="6553200" y="5016500"/>
          <p14:tracePt t="102952" x="6521450" y="5016500"/>
          <p14:tracePt t="102960" x="6489700" y="5016500"/>
          <p14:tracePt t="102967" x="6465888" y="5016500"/>
          <p14:tracePt t="102986" x="6410325" y="5016500"/>
          <p14:tracePt t="102989" x="6392863" y="5016500"/>
          <p14:tracePt t="102997" x="6369050" y="5016500"/>
          <p14:tracePt t="103005" x="6345238" y="5016500"/>
          <p14:tracePt t="103012" x="6329363" y="5016500"/>
          <p14:tracePt t="103021" x="6305550" y="5016500"/>
          <p14:tracePt t="103027" x="6289675" y="5016500"/>
          <p14:tracePt t="103035" x="6265863" y="5016500"/>
          <p14:tracePt t="103042" x="6257925" y="5016500"/>
          <p14:tracePt t="103050" x="6234113" y="5016500"/>
          <p14:tracePt t="103057" x="6218238" y="5016500"/>
          <p14:tracePt t="103066" x="6202363" y="5016500"/>
          <p14:tracePt t="103072" x="6178550" y="5016500"/>
          <p14:tracePt t="103079" x="6162675" y="5016500"/>
          <p14:tracePt t="103087" x="6146800" y="5016500"/>
          <p14:tracePt t="103095" x="6130925" y="5016500"/>
          <p14:tracePt t="103102" x="6115050" y="5016500"/>
          <p14:tracePt t="103109" x="6099175" y="5016500"/>
          <p14:tracePt t="103117" x="6083300" y="5016500"/>
          <p14:tracePt t="103125" x="6067425" y="5016500"/>
          <p14:tracePt t="103132" x="6051550" y="5016500"/>
          <p14:tracePt t="103139" x="6026150" y="5016500"/>
          <p14:tracePt t="103147" x="6002338" y="5016500"/>
          <p14:tracePt t="103155" x="5986463" y="5016500"/>
          <p14:tracePt t="103162" x="5962650" y="5016500"/>
          <p14:tracePt t="103171" x="5938838" y="5016500"/>
          <p14:tracePt t="103179" x="5922963" y="5016500"/>
          <p14:tracePt t="103185" x="5899150" y="5016500"/>
          <p14:tracePt t="103192" x="5883275" y="5016500"/>
          <p14:tracePt t="103199" x="5867400" y="5016500"/>
          <p14:tracePt t="103207" x="5851525" y="5016500"/>
          <p14:tracePt t="103216" x="5827713" y="5016500"/>
          <p14:tracePt t="103222" x="5811838" y="5016500"/>
          <p14:tracePt t="103230" x="5795963" y="5016500"/>
          <p14:tracePt t="103237" x="5772150" y="5016500"/>
          <p14:tracePt t="103245" x="5764213" y="5016500"/>
          <p14:tracePt t="103252" x="5740400" y="5016500"/>
          <p14:tracePt t="103260" x="5732463" y="5016500"/>
          <p14:tracePt t="103268" x="5724525" y="5016500"/>
          <p14:tracePt t="103312" x="5716588" y="5016500"/>
          <p14:tracePt t="103335" x="5708650" y="5016500"/>
          <p14:tracePt t="103342" x="5708650" y="5008563"/>
          <p14:tracePt t="103351" x="5700713" y="5008563"/>
          <p14:tracePt t="103366" x="5692775" y="5008563"/>
          <p14:tracePt t="103379" x="5676900" y="5000625"/>
          <p14:tracePt t="103395" x="5659438" y="5000625"/>
          <p14:tracePt t="103402" x="5651500" y="5000625"/>
          <p14:tracePt t="103409" x="5643563" y="5000625"/>
          <p14:tracePt t="103425" x="5635625" y="4992688"/>
          <p14:tracePt t="103433" x="5627688" y="4992688"/>
          <p14:tracePt t="103439" x="5627688" y="4984750"/>
          <p14:tracePt t="103447" x="5619750" y="4984750"/>
          <p14:tracePt t="103470" x="5611813" y="4984750"/>
          <p14:tracePt t="103500" x="5603875" y="4984750"/>
          <p14:tracePt t="103507" x="5595938" y="4984750"/>
          <p14:tracePt t="103515" x="5595938" y="4976813"/>
          <p14:tracePt t="103523" x="5588000" y="4976813"/>
          <p14:tracePt t="103538" x="5580063" y="4976813"/>
          <p14:tracePt t="103554" x="5572125" y="4967288"/>
          <p14:tracePt t="103559" x="5564188" y="4967288"/>
          <p14:tracePt t="103597" x="5564188" y="4959350"/>
          <p14:tracePt t="103605" x="5556250" y="4959350"/>
          <p14:tracePt t="103619" x="5556250" y="4951413"/>
          <p14:tracePt t="103627" x="5548313" y="4951413"/>
          <p14:tracePt t="103650" x="5548313" y="4943475"/>
          <p14:tracePt t="103657" x="5540375" y="4943475"/>
          <p14:tracePt t="103665" x="5532438" y="4943475"/>
          <p14:tracePt t="103679" x="5532438" y="4935538"/>
          <p14:tracePt t="103687" x="5524500" y="4935538"/>
          <p14:tracePt t="103747" x="5516563" y="4935538"/>
          <p14:tracePt t="103755" x="5516563" y="4927600"/>
          <p14:tracePt t="103777" x="5516563" y="4919663"/>
          <p14:tracePt t="103815" x="5508625" y="4919663"/>
          <p14:tracePt t="103822" x="5508625" y="4911725"/>
          <p14:tracePt t="103845" x="5508625" y="4903788"/>
          <p14:tracePt t="103897" x="5508625" y="4895850"/>
          <p14:tracePt t="104084" x="5508625" y="4887913"/>
          <p14:tracePt t="104092" x="5508625" y="4879975"/>
          <p14:tracePt t="104099" x="5508625" y="4864100"/>
          <p14:tracePt t="104107" x="5508625" y="4848225"/>
          <p14:tracePt t="104115" x="5508625" y="4832350"/>
          <p14:tracePt t="104122" x="5508625" y="4816475"/>
          <p14:tracePt t="104131" x="5508625" y="4792663"/>
          <p14:tracePt t="104137" x="5508625" y="4760913"/>
          <p14:tracePt t="104145" x="5508625" y="4729163"/>
          <p14:tracePt t="104152" x="5508625" y="4689475"/>
          <p14:tracePt t="104160" x="5508625" y="4633913"/>
          <p14:tracePt t="104167" x="5508625" y="4568825"/>
          <p14:tracePt t="104175" x="5508625" y="4513263"/>
          <p14:tracePt t="104182" x="5500688" y="4457700"/>
          <p14:tracePt t="104189" x="5500688" y="4402138"/>
          <p14:tracePt t="104197" x="5492750" y="4354513"/>
          <p14:tracePt t="104205" x="5492750" y="4298950"/>
          <p14:tracePt t="104212" x="5492750" y="4273550"/>
          <p14:tracePt t="104220" x="5492750" y="4233863"/>
          <p14:tracePt t="104227" x="5492750" y="4186238"/>
          <p14:tracePt t="104235" x="5492750" y="4162425"/>
          <p14:tracePt t="104243" x="5492750" y="4146550"/>
          <p14:tracePt t="104249" x="5492750" y="4122738"/>
          <p14:tracePt t="104257" x="5492750" y="4106863"/>
          <p14:tracePt t="104266" x="5492750" y="4083050"/>
          <p14:tracePt t="104272" x="5492750" y="4067175"/>
          <p14:tracePt t="104279" x="5492750" y="4051300"/>
          <p14:tracePt t="104287" x="5484813" y="4035425"/>
          <p14:tracePt t="104295" x="5484813" y="4011613"/>
          <p14:tracePt t="104302" x="5484813" y="4003675"/>
          <p14:tracePt t="104317" x="5484813" y="3987800"/>
          <p14:tracePt t="104325" x="5476875" y="3979863"/>
          <p14:tracePt t="104332" x="5468938" y="3971925"/>
          <p14:tracePt t="104340" x="5468938" y="3956050"/>
          <p14:tracePt t="104347" x="5461000" y="3930650"/>
          <p14:tracePt t="104355" x="5453063" y="3906838"/>
          <p14:tracePt t="104362" x="5445125" y="3890963"/>
          <p14:tracePt t="104369" x="5437188" y="3859213"/>
          <p14:tracePt t="104377" x="5421313" y="3835400"/>
          <p14:tracePt t="104385" x="5413375" y="3803650"/>
          <p14:tracePt t="104392" x="5413375" y="3779838"/>
          <p14:tracePt t="104399" x="5405438" y="3771900"/>
          <p14:tracePt t="104407" x="5397500" y="3756025"/>
          <p14:tracePt t="104416" x="5397500" y="3732213"/>
          <p14:tracePt t="104422" x="5389563" y="3716338"/>
          <p14:tracePt t="104429" x="5389563" y="3692525"/>
          <p14:tracePt t="104437" x="5389563" y="3676650"/>
          <p14:tracePt t="104445" x="5389563" y="3668713"/>
          <p14:tracePt t="104452" x="5389563" y="3652838"/>
          <p14:tracePt t="104459" x="5389563" y="3636963"/>
          <p14:tracePt t="104467" x="5389563" y="3613150"/>
          <p14:tracePt t="104475" x="5389563" y="3587750"/>
          <p14:tracePt t="104482" x="5389563" y="3563938"/>
          <p14:tracePt t="104489" x="5389563" y="3540125"/>
          <p14:tracePt t="104498" x="5389563" y="3508375"/>
          <p14:tracePt t="104505" x="5397500" y="3484563"/>
          <p14:tracePt t="104512" x="5397500" y="3476625"/>
          <p14:tracePt t="104520" x="5405438" y="3476625"/>
          <p14:tracePt t="104527" x="5405438" y="3468688"/>
          <p14:tracePt t="104535" x="5405438" y="3460750"/>
          <p14:tracePt t="104595" x="5413375" y="3460750"/>
          <p14:tracePt t="104609" x="5413375" y="3476625"/>
          <p14:tracePt t="104617" x="5421313" y="3484563"/>
          <p14:tracePt t="104624" x="5429250" y="3508375"/>
          <p14:tracePt t="104633" x="5437188" y="3556000"/>
          <p14:tracePt t="104640" x="5445125" y="3605213"/>
          <p14:tracePt t="104648" x="5453063" y="3644900"/>
          <p14:tracePt t="104655" x="5453063" y="3708400"/>
          <p14:tracePt t="104662" x="5453063" y="3732213"/>
          <p14:tracePt t="104669" x="5461000" y="3803650"/>
          <p14:tracePt t="104677" x="5468938" y="3867150"/>
          <p14:tracePt t="104685" x="5484813" y="3930650"/>
          <p14:tracePt t="104692" x="5500688" y="3987800"/>
          <p14:tracePt t="104700" x="5516563" y="4043363"/>
          <p14:tracePt t="104707" x="5532438" y="4090988"/>
          <p14:tracePt t="104715" x="5548313" y="4122738"/>
          <p14:tracePt t="104722" x="5564188" y="4170363"/>
          <p14:tracePt t="104730" x="5572125" y="4217988"/>
          <p14:tracePt t="104737" x="5588000" y="4273550"/>
          <p14:tracePt t="104745" x="5603875" y="4330700"/>
          <p14:tracePt t="104752" x="5611813" y="4394200"/>
          <p14:tracePt t="104759" x="5627688" y="4457700"/>
          <p14:tracePt t="104768" x="5635625" y="4497388"/>
          <p14:tracePt t="104775" x="5643563" y="4537075"/>
          <p14:tracePt t="104783" x="5651500" y="4568825"/>
          <p14:tracePt t="104789" x="5659438" y="4608513"/>
          <p14:tracePt t="104798" x="5667375" y="4633913"/>
          <p14:tracePt t="104805" x="5676900" y="4649788"/>
          <p14:tracePt t="104812" x="5676900" y="4665663"/>
          <p14:tracePt t="104820" x="5684838" y="4673600"/>
          <p14:tracePt t="104827" x="5684838" y="4681538"/>
          <p14:tracePt t="104842" x="5684838" y="4689475"/>
          <p14:tracePt t="104849" x="5684838" y="4697413"/>
          <p14:tracePt t="104879" x="5692775" y="4697413"/>
          <p14:tracePt t="104887" x="5692775" y="4705350"/>
          <p14:tracePt t="104895" x="5692775" y="4713288"/>
          <p14:tracePt t="104947" x="5700713" y="4721225"/>
          <p14:tracePt t="104962" x="5700713" y="4729163"/>
          <p14:tracePt t="104969" x="5708650" y="4729163"/>
          <p14:tracePt t="104977" x="5716588" y="4737100"/>
          <p14:tracePt t="105000" x="5803900" y="4776788"/>
          <p14:tracePt t="105007" x="5851525" y="4792663"/>
          <p14:tracePt t="105015" x="5891213" y="4800600"/>
          <p14:tracePt t="105022" x="5962650" y="4816475"/>
          <p14:tracePt t="105029" x="6034088" y="4824413"/>
          <p14:tracePt t="105037" x="6122988" y="4832350"/>
          <p14:tracePt t="105045" x="6186488" y="4840288"/>
          <p14:tracePt t="105052" x="6265863" y="4840288"/>
          <p14:tracePt t="105059" x="6345238" y="4848225"/>
          <p14:tracePt t="105067" x="6402388" y="4848225"/>
          <p14:tracePt t="105075" x="6481763" y="4848225"/>
          <p14:tracePt t="105082" x="6561138" y="4848225"/>
          <p14:tracePt t="105089" x="6640513" y="4848225"/>
          <p14:tracePt t="105098" x="6727825" y="4848225"/>
          <p14:tracePt t="105105" x="6800850" y="4848225"/>
          <p14:tracePt t="105112" x="6880225" y="4848225"/>
          <p14:tracePt t="105119" x="6927850" y="4848225"/>
          <p14:tracePt t="105127" x="6991350" y="4848225"/>
          <p14:tracePt t="105135" x="7062788" y="4840288"/>
          <p14:tracePt t="105142" x="7102475" y="4832350"/>
          <p14:tracePt t="105150" x="7159625" y="4824413"/>
          <p14:tracePt t="105157" x="7215188" y="4824413"/>
          <p14:tracePt t="105166" x="7239000" y="4816475"/>
          <p14:tracePt t="105173" x="7278688" y="4816475"/>
          <p14:tracePt t="105179" x="7294563" y="4816475"/>
          <p14:tracePt t="105187" x="7326313" y="4816475"/>
          <p14:tracePt t="105195" x="7350125" y="4816475"/>
          <p14:tracePt t="105202" x="7358063" y="4816475"/>
          <p14:tracePt t="105217" x="7366000" y="4816475"/>
          <p14:tracePt t="105292" x="7373938" y="4816475"/>
          <p14:tracePt t="105301" x="7381875" y="4816475"/>
          <p14:tracePt t="105307" x="7397750" y="4816475"/>
          <p14:tracePt t="105315" x="7413625" y="4816475"/>
          <p14:tracePt t="105322" x="7437438" y="4832350"/>
          <p14:tracePt t="105330" x="7461250" y="4840288"/>
          <p14:tracePt t="105337" x="7493000" y="4840288"/>
          <p14:tracePt t="105345" x="7518400" y="4840288"/>
          <p14:tracePt t="105352" x="7542213" y="4848225"/>
          <p14:tracePt t="105360" x="7558088" y="4848225"/>
          <p14:tracePt t="105368" x="7558088" y="4856163"/>
          <p14:tracePt t="105374" x="7566025" y="4856163"/>
          <p14:tracePt t="105390" x="7573963" y="4856163"/>
          <p14:tracePt t="105398" x="7573963" y="4864100"/>
          <p14:tracePt t="105405" x="7581900" y="4864100"/>
          <p14:tracePt t="105420" x="7589838" y="4872038"/>
          <p14:tracePt t="105435" x="7589838" y="4879975"/>
          <p14:tracePt t="105442" x="7597775" y="4887913"/>
          <p14:tracePt t="105472" x="7605713" y="4887913"/>
          <p14:tracePt t="105682" x="7605713" y="4895850"/>
          <p14:tracePt t="105690" x="7613650" y="4911725"/>
          <p14:tracePt t="105698" x="7637463" y="4927600"/>
          <p14:tracePt t="105705" x="7645400" y="4943475"/>
          <p14:tracePt t="105712" x="7661275" y="4967288"/>
          <p14:tracePt t="105719" x="7677150" y="4992688"/>
          <p14:tracePt t="105727" x="7693025" y="5016500"/>
          <p14:tracePt t="105735" x="7700963" y="5040313"/>
          <p14:tracePt t="105742" x="7708900" y="5080000"/>
          <p14:tracePt t="105751" x="7708900" y="5103813"/>
          <p14:tracePt t="105757" x="7716838" y="5127625"/>
          <p14:tracePt t="105765" x="7716838" y="5135563"/>
          <p14:tracePt t="105772" x="7716838" y="5143500"/>
          <p14:tracePt t="105780" x="7716838" y="5159375"/>
          <p14:tracePt t="105787" x="7716838" y="5167313"/>
          <p14:tracePt t="105795" x="7716838" y="5175250"/>
          <p14:tracePt t="105802" x="7708900" y="5175250"/>
          <p14:tracePt t="105809" x="7700963" y="5175250"/>
          <p14:tracePt t="105817" x="7700963" y="5183188"/>
          <p14:tracePt t="105848" x="7693025" y="5183188"/>
          <p14:tracePt t="105855" x="7693025" y="5191125"/>
          <p14:tracePt t="105862" x="7685088" y="5199063"/>
          <p14:tracePt t="105885" x="7685088" y="5207000"/>
          <p14:tracePt t="105892" x="7677150" y="5207000"/>
          <p14:tracePt t="105900" x="7677150" y="5214938"/>
          <p14:tracePt t="105907" x="7669213" y="5214938"/>
          <p14:tracePt t="105922" x="7669213" y="5222875"/>
          <p14:tracePt t="105938" x="7669213" y="5230813"/>
          <p14:tracePt t="105945" x="7661275" y="5230813"/>
          <p14:tracePt t="105952" x="7661275" y="5238750"/>
          <p14:tracePt t="105967" x="7661275" y="5246688"/>
          <p14:tracePt t="105983" x="7661275" y="5254625"/>
          <p14:tracePt t="105997" x="7661275" y="5270500"/>
          <p14:tracePt t="106012" x="7661275" y="5278438"/>
          <p14:tracePt t="106020" x="7661275" y="5286375"/>
          <p14:tracePt t="106027" x="7661275" y="5294313"/>
          <p14:tracePt t="106042" x="7661275" y="5302250"/>
          <p14:tracePt t="106057" x="7661275" y="5319713"/>
          <p14:tracePt t="106072" x="7661275" y="5327650"/>
          <p14:tracePt t="106110" x="7661275" y="5335588"/>
          <p14:tracePt t="106334" x="7661275" y="5343525"/>
          <p14:tracePt t="106357" x="7661275" y="5351463"/>
          <p14:tracePt t="106365" x="7653338" y="5351463"/>
          <p14:tracePt t="106373" x="7645400" y="5351463"/>
          <p14:tracePt t="106380" x="7645400" y="5359400"/>
          <p14:tracePt t="106402" x="7637463" y="5359400"/>
          <p14:tracePt t="106514" x="7645400" y="5367338"/>
          <p14:tracePt t="106523" x="7661275" y="5375275"/>
          <p14:tracePt t="106532" x="7685088" y="5375275"/>
          <p14:tracePt t="106537" x="7700963" y="5383213"/>
          <p14:tracePt t="106544" x="7724775" y="5391150"/>
          <p14:tracePt t="106552" x="7740650" y="5391150"/>
          <p14:tracePt t="106561" x="7764463" y="5399088"/>
          <p14:tracePt t="106568" x="7772400" y="5399088"/>
          <p14:tracePt t="106576" x="7796213" y="5399088"/>
          <p14:tracePt t="106599" x="7804150" y="5399088"/>
          <p14:tracePt t="107527" x="7796213" y="5399088"/>
          <p14:tracePt t="107537" x="7756525" y="5399088"/>
          <p14:tracePt t="107543" x="7708900" y="5399088"/>
          <p14:tracePt t="107551" x="7637463" y="5383213"/>
          <p14:tracePt t="107558" x="7502525" y="5375275"/>
          <p14:tracePt t="107565" x="7397750" y="5359400"/>
          <p14:tracePt t="107572" x="7215188" y="5335588"/>
          <p14:tracePt t="107580" x="7015163" y="5327650"/>
          <p14:tracePt t="107588" x="6808788" y="5302250"/>
          <p14:tracePt t="107598" x="6600825" y="5278438"/>
          <p14:tracePt t="107602" x="6418263" y="5254625"/>
          <p14:tracePt t="107609" x="6242050" y="5246688"/>
          <p14:tracePt t="107617" x="6075363" y="5222875"/>
          <p14:tracePt t="107625" x="5954713" y="5199063"/>
          <p14:tracePt t="107633" x="5811838" y="5183188"/>
          <p14:tracePt t="107641" x="5700713" y="5159375"/>
          <p14:tracePt t="107647" x="5595938" y="5127625"/>
          <p14:tracePt t="107656" x="5500688" y="5111750"/>
          <p14:tracePt t="107665" x="5405438" y="5095875"/>
          <p14:tracePt t="107670" x="5318125" y="5080000"/>
          <p14:tracePt t="107677" x="5229225" y="5056188"/>
          <p14:tracePt t="107685" x="5165725" y="5040313"/>
          <p14:tracePt t="107692" x="5086350" y="5032375"/>
          <p14:tracePt t="107700" x="5030788" y="5024438"/>
          <p14:tracePt t="107707" x="4967288" y="5016500"/>
          <p14:tracePt t="107715" x="4902200" y="5008563"/>
          <p14:tracePt t="107722" x="4838700" y="5000625"/>
          <p14:tracePt t="107730" x="4775200" y="4992688"/>
          <p14:tracePt t="107737" x="4711700" y="4984750"/>
          <p14:tracePt t="107745" x="4632325" y="4976813"/>
          <p14:tracePt t="107752" x="4559300" y="4967288"/>
          <p14:tracePt t="107759" x="4479925" y="4959350"/>
          <p14:tracePt t="107768" x="4352925" y="4959350"/>
          <p14:tracePt t="107775" x="4281488" y="4951413"/>
          <p14:tracePt t="107783" x="4168775" y="4951413"/>
          <p14:tracePt t="107789" x="4065588" y="4943475"/>
          <p14:tracePt t="107798" x="3946525" y="4935538"/>
          <p14:tracePt t="107805" x="3817938" y="4927600"/>
          <p14:tracePt t="107813" x="3698875" y="4903788"/>
          <p14:tracePt t="107820" x="3556000" y="4895850"/>
          <p14:tracePt t="107827" x="3476625" y="4887913"/>
          <p14:tracePt t="107835" x="3363913" y="4872038"/>
          <p14:tracePt t="107842" x="3268663" y="4872038"/>
          <p14:tracePt t="107850" x="3181350" y="4864100"/>
          <p14:tracePt t="107857" x="3133725" y="4856163"/>
          <p14:tracePt t="107865" x="3060700" y="4848225"/>
          <p14:tracePt t="107872" x="3028950" y="4848225"/>
          <p14:tracePt t="107879" x="2989263" y="4840288"/>
          <p14:tracePt t="107887" x="2941638" y="4840288"/>
          <p14:tracePt t="107895" x="2917825" y="4840288"/>
          <p14:tracePt t="107902" x="2886075" y="4832350"/>
          <p14:tracePt t="107910" x="2870200" y="4832350"/>
          <p14:tracePt t="107917" x="2846388" y="4832350"/>
          <p14:tracePt t="107925" x="2822575" y="4832350"/>
          <p14:tracePt t="107932" x="2798763" y="4832350"/>
          <p14:tracePt t="107939" x="2774950" y="4832350"/>
          <p14:tracePt t="107947" x="2741613" y="4832350"/>
          <p14:tracePt t="107955" x="2717800" y="4832350"/>
          <p14:tracePt t="107963" x="2686050" y="4832350"/>
          <p14:tracePt t="107970" x="2662238" y="4832350"/>
          <p14:tracePt t="107982" x="2638425" y="4832350"/>
          <p14:tracePt t="107985" x="2606675" y="4832350"/>
          <p14:tracePt t="107992" x="2582863" y="4832350"/>
          <p14:tracePt t="107999" x="2559050" y="4824413"/>
          <p14:tracePt t="108007" x="2519363" y="4824413"/>
          <p14:tracePt t="108015" x="2495550" y="4816475"/>
          <p14:tracePt t="108029" x="2487613" y="4816475"/>
          <p14:tracePt t="108037" x="2471738" y="4816475"/>
          <p14:tracePt t="108046" x="2455863" y="4816475"/>
          <p14:tracePt t="108052" x="2439988" y="4816475"/>
          <p14:tracePt t="108059" x="2424113" y="4808538"/>
          <p14:tracePt t="108067" x="2408238" y="4800600"/>
          <p14:tracePt t="108075" x="2384425" y="4792663"/>
          <p14:tracePt t="108083" x="2359025" y="4792663"/>
          <p14:tracePt t="108089" x="2327275" y="4776788"/>
          <p14:tracePt t="108098" x="2295525" y="4768850"/>
          <p14:tracePt t="108104" x="2247900" y="4752975"/>
          <p14:tracePt t="108112" x="2200275" y="4737100"/>
          <p14:tracePt t="108120" x="2168525" y="4729163"/>
          <p14:tracePt t="108127" x="2112963" y="4713288"/>
          <p14:tracePt t="108135" x="2073275" y="4697413"/>
          <p14:tracePt t="108142" x="2025650" y="4689475"/>
          <p14:tracePt t="108150" x="2000250" y="4681538"/>
          <p14:tracePt t="108157" x="1976438" y="4673600"/>
          <p14:tracePt t="108165" x="1960563" y="4673600"/>
          <p14:tracePt t="108172" x="1944688" y="4665663"/>
          <p14:tracePt t="108180" x="1936750" y="4665663"/>
          <p14:tracePt t="108196" x="1928813" y="4665663"/>
          <p14:tracePt t="108209" x="1912938" y="4665663"/>
          <p14:tracePt t="108224" x="1905000" y="4665663"/>
          <p14:tracePt t="108240" x="1897063" y="4665663"/>
          <p14:tracePt t="108255" x="1889125" y="4665663"/>
          <p14:tracePt t="108262" x="1881188" y="4665663"/>
          <p14:tracePt t="108644" x="1889125" y="4665663"/>
          <p14:tracePt t="108653" x="1897063" y="4657725"/>
          <p14:tracePt t="108660" x="1905000" y="4649788"/>
          <p14:tracePt t="108667" x="1928813" y="4649788"/>
          <p14:tracePt t="108676" x="1960563" y="4633913"/>
          <p14:tracePt t="108683" x="1984375" y="4616450"/>
          <p14:tracePt t="108690" x="2033588" y="4600575"/>
          <p14:tracePt t="108699" x="2057400" y="4592638"/>
          <p14:tracePt t="108705" x="2073275" y="4576763"/>
          <p14:tracePt t="108714" x="2089150" y="4576763"/>
          <p14:tracePt t="108720" x="2112963" y="4560888"/>
          <p14:tracePt t="108732" x="2120900" y="4552950"/>
          <p14:tracePt t="108735" x="2136775" y="4545013"/>
          <p14:tracePt t="108745" x="2152650" y="4529138"/>
          <p14:tracePt t="108750" x="2192338" y="4513263"/>
          <p14:tracePt t="108757" x="2263775" y="4473575"/>
          <p14:tracePt t="108765" x="2366963" y="4433888"/>
          <p14:tracePt t="108773" x="2511425" y="4378325"/>
          <p14:tracePt t="108781" x="2670175" y="4322763"/>
          <p14:tracePt t="108787" x="2759075" y="4291013"/>
          <p14:tracePt t="108797" x="2870200" y="4241800"/>
          <p14:tracePt t="108802" x="2957513" y="4210050"/>
          <p14:tracePt t="108810" x="3013075" y="4186238"/>
          <p14:tracePt t="108817" x="3076575" y="4146550"/>
          <p14:tracePt t="108825" x="3125788" y="4130675"/>
          <p14:tracePt t="108833" x="3141663" y="4130675"/>
          <p14:tracePt t="108850" x="3141663" y="4122738"/>
          <p14:tracePt t="109132" x="3149600" y="4122738"/>
          <p14:tracePt t="109141" x="3165475" y="4122738"/>
          <p14:tracePt t="109148" x="3173413" y="4122738"/>
          <p14:tracePt t="109156" x="3189288" y="4122738"/>
          <p14:tracePt t="109164" x="3221038" y="4130675"/>
          <p14:tracePt t="109170" x="3244850" y="4130675"/>
          <p14:tracePt t="109180" x="3292475" y="4130675"/>
          <p14:tracePt t="109185" x="3363913" y="4138613"/>
          <p14:tracePt t="109194" x="3411538" y="4138613"/>
          <p14:tracePt t="109201" x="3476625" y="4138613"/>
          <p14:tracePt t="109207" x="3556000" y="4138613"/>
          <p14:tracePt t="109216" x="3635375" y="4138613"/>
          <p14:tracePt t="109223" x="3722688" y="4138613"/>
          <p14:tracePt t="109232" x="3802063" y="4138613"/>
          <p14:tracePt t="109237" x="3890963" y="4138613"/>
          <p14:tracePt t="109247" x="3954463" y="4138613"/>
          <p14:tracePt t="109253" x="4041775" y="4138613"/>
          <p14:tracePt t="109264" x="4105275" y="4138613"/>
          <p14:tracePt t="109268" x="4176713" y="4138613"/>
          <p14:tracePt t="109276" x="4233863" y="4138613"/>
          <p14:tracePt t="109283" x="4297363" y="4138613"/>
          <p14:tracePt t="109290" x="4352925" y="4138613"/>
          <p14:tracePt t="109298" x="4384675" y="4138613"/>
          <p14:tracePt t="109306" x="4424363" y="4138613"/>
          <p14:tracePt t="109314" x="4456113" y="4138613"/>
          <p14:tracePt t="109321" x="4487863" y="4138613"/>
          <p14:tracePt t="109328" x="4511675" y="4138613"/>
          <p14:tracePt t="109336" x="4527550" y="4138613"/>
          <p14:tracePt t="109342" x="4559300" y="4138613"/>
          <p14:tracePt t="109357" x="4567238" y="4138613"/>
          <p14:tracePt t="110249" x="4567238" y="4146550"/>
          <p14:tracePt t="110266" x="4567238" y="4154488"/>
          <p14:tracePt t="110272" x="4567238" y="4162425"/>
          <p14:tracePt t="110303" x="4567238" y="4170363"/>
          <p14:tracePt t="110580" x="4567238" y="4178300"/>
          <p14:tracePt t="110588" x="4567238" y="4186238"/>
          <p14:tracePt t="110596" x="4567238" y="4194175"/>
          <p14:tracePt t="110615" x="4567238" y="4202113"/>
          <p14:tracePt t="110618" x="4567238" y="4210050"/>
          <p14:tracePt t="110627" x="4567238" y="4217988"/>
          <p14:tracePt t="110632" x="4567238" y="4233863"/>
          <p14:tracePt t="110648" x="4567238" y="4241800"/>
          <p14:tracePt t="110656" x="4567238" y="4257675"/>
          <p14:tracePt t="110671" x="4567238" y="4265613"/>
          <p14:tracePt t="110679" x="4567238" y="4273550"/>
          <p14:tracePt t="110686" x="4567238" y="4281488"/>
          <p14:tracePt t="110694" x="4567238" y="4291013"/>
          <p14:tracePt t="110708" x="4567238" y="4306888"/>
          <p14:tracePt t="110724" x="4567238" y="4314825"/>
          <p14:tracePt t="111142" x="4567238" y="4322763"/>
          <p14:tracePt t="111151" x="4584700" y="4330700"/>
          <p14:tracePt t="111157" x="4600575" y="4346575"/>
          <p14:tracePt t="111165" x="4616450" y="4354513"/>
          <p14:tracePt t="111173" x="4640263" y="4370388"/>
          <p14:tracePt t="111180" x="4679950" y="4378325"/>
          <p14:tracePt t="111188" x="4727575" y="4394200"/>
          <p14:tracePt t="111197" x="4759325" y="4418013"/>
          <p14:tracePt t="111202" x="4814888" y="4425950"/>
          <p14:tracePt t="111212" x="4862513" y="4441825"/>
          <p14:tracePt t="111217" x="4902200" y="4449763"/>
          <p14:tracePt t="111225" x="4959350" y="4457700"/>
          <p14:tracePt t="111232" x="5006975" y="4473575"/>
          <p14:tracePt t="111240" x="5054600" y="4473575"/>
          <p14:tracePt t="111247" x="5086350" y="4473575"/>
          <p14:tracePt t="111255" x="5110163" y="4481513"/>
          <p14:tracePt t="111263" x="5133975" y="4481513"/>
          <p14:tracePt t="111269" x="5149850" y="4481513"/>
          <p14:tracePt t="111277" x="5165725" y="4481513"/>
          <p14:tracePt t="111285" x="5181600" y="4489450"/>
          <p14:tracePt t="111292" x="5189538" y="4489450"/>
          <p14:tracePt t="111307" x="5197475" y="4489450"/>
          <p14:tracePt t="111322" x="5205413" y="4489450"/>
          <p14:tracePt t="111487" x="5205413" y="4497388"/>
          <p14:tracePt t="111496" x="5213350" y="4497388"/>
          <p14:tracePt t="111503" x="5213350" y="4513263"/>
          <p14:tracePt t="111512" x="5213350" y="4521200"/>
          <p14:tracePt t="111532" x="5213350" y="4505325"/>
          <p14:tracePt t="111540" x="5197475" y="4465638"/>
          <p14:tracePt t="111547" x="5189538" y="4425950"/>
          <p14:tracePt t="111854" x="5181600" y="4433888"/>
          <p14:tracePt t="111862" x="5165725" y="4457700"/>
          <p14:tracePt t="111872" x="5165725" y="4481513"/>
          <p14:tracePt t="111878" x="5165725" y="4505325"/>
          <p14:tracePt t="111884" x="5165725" y="4521200"/>
          <p14:tracePt t="111894" x="5165725" y="4545013"/>
          <p14:tracePt t="111902" x="5173663" y="4568825"/>
          <p14:tracePt t="111907" x="5181600" y="4576763"/>
          <p14:tracePt t="111915" x="5189538" y="4576763"/>
          <p14:tracePt t="111923" x="5197475" y="4584700"/>
          <p14:tracePt t="111930" x="5197475" y="4592638"/>
          <p14:tracePt t="111938" x="5205413" y="4600575"/>
          <p14:tracePt t="111946" x="5213350" y="4608513"/>
          <p14:tracePt t="111953" x="5221288" y="4608513"/>
          <p14:tracePt t="111960" x="5237163" y="4616450"/>
          <p14:tracePt t="111968" x="5253038" y="4616450"/>
          <p14:tracePt t="111976" x="5268913" y="4633913"/>
          <p14:tracePt t="111995" x="5318125" y="4641850"/>
          <p14:tracePt t="111997" x="5349875" y="4657725"/>
          <p14:tracePt t="112005" x="5373688" y="4665663"/>
          <p14:tracePt t="112012" x="5397500" y="4673600"/>
          <p14:tracePt t="112020" x="5437188" y="4681538"/>
          <p14:tracePt t="112027" x="5461000" y="4689475"/>
          <p14:tracePt t="112035" x="5484813" y="4705350"/>
          <p14:tracePt t="112043" x="5508625" y="4721225"/>
          <p14:tracePt t="112049" x="5532438" y="4721225"/>
          <p14:tracePt t="112058" x="5548313" y="4729163"/>
          <p14:tracePt t="112065" x="5556250" y="4737100"/>
          <p14:tracePt t="112072" x="5564188" y="4737100"/>
          <p14:tracePt t="112079" x="5564188" y="4745038"/>
          <p14:tracePt t="112087" x="5572125" y="4745038"/>
          <p14:tracePt t="112162" x="5572125" y="4752975"/>
          <p14:tracePt t="112178" x="5580063" y="4752975"/>
          <p14:tracePt t="112184" x="5580063" y="4760913"/>
          <p14:tracePt t="112207" x="5588000" y="4768850"/>
          <p14:tracePt t="112222" x="5588000" y="4776788"/>
          <p14:tracePt t="112245" x="5588000" y="4784725"/>
          <p14:tracePt t="112252" x="5588000" y="4792663"/>
          <p14:tracePt t="112282" x="5588000" y="4800600"/>
          <p14:tracePt t="112297" x="5595938" y="4808538"/>
          <p14:tracePt t="112312" x="5595938" y="4816475"/>
          <p14:tracePt t="112319" x="5595938" y="4824413"/>
          <p14:tracePt t="112335" x="5595938" y="4832350"/>
          <p14:tracePt t="112342" x="5595938" y="4840288"/>
          <p14:tracePt t="112349" x="5595938" y="4848225"/>
          <p14:tracePt t="112379" x="5595938" y="4856163"/>
          <p14:tracePt t="112402" x="5595938" y="4864100"/>
          <p14:tracePt t="112417" x="5595938" y="4872038"/>
          <p14:tracePt t="112426" x="5595938" y="4879975"/>
          <p14:tracePt t="112439" x="5595938" y="4887913"/>
          <p14:tracePt t="112455" x="5595938" y="4895850"/>
          <p14:tracePt t="112485" x="5595938" y="4903788"/>
          <p14:tracePt t="112995" x="5595938" y="4911725"/>
          <p14:tracePt t="113010" x="5588000" y="4919663"/>
          <p14:tracePt t="113029" x="5580063" y="4927600"/>
          <p14:tracePt t="113032" x="5572125" y="4935538"/>
          <p14:tracePt t="113040" x="5572125" y="4943475"/>
          <p14:tracePt t="113048" x="5556250" y="4943475"/>
          <p14:tracePt t="113055" x="5548313" y="4951413"/>
          <p14:tracePt t="113062" x="5540375" y="4959350"/>
          <p14:tracePt t="113078" x="5532438" y="4959350"/>
          <p14:tracePt t="113086" x="5532438" y="4967288"/>
          <p14:tracePt t="113126" x="5532438" y="4976813"/>
          <p14:tracePt t="113189" x="5532438" y="4984750"/>
          <p14:tracePt t="113197" x="5548313" y="4984750"/>
          <p14:tracePt t="113205" x="5564188" y="4992688"/>
          <p14:tracePt t="113212" x="5588000" y="4992688"/>
          <p14:tracePt t="113220" x="5635625" y="5008563"/>
          <p14:tracePt t="113228" x="5676900" y="5016500"/>
          <p14:tracePt t="113235" x="5724525" y="5024438"/>
          <p14:tracePt t="113242" x="5780088" y="5032375"/>
          <p14:tracePt t="113250" x="5835650" y="5040313"/>
          <p14:tracePt t="113258" x="5867400" y="5048250"/>
          <p14:tracePt t="113265" x="5915025" y="5048250"/>
          <p14:tracePt t="113272" x="5962650" y="5048250"/>
          <p14:tracePt t="113279" x="6026150" y="5048250"/>
          <p14:tracePt t="113287" x="6083300" y="5048250"/>
          <p14:tracePt t="113295" x="6115050" y="5048250"/>
          <p14:tracePt t="113302" x="6146800" y="5048250"/>
          <p14:tracePt t="113311" x="6162675" y="5048250"/>
          <p14:tracePt t="113317" x="6186488" y="5048250"/>
          <p14:tracePt t="113325" x="6218238" y="5048250"/>
          <p14:tracePt t="113332" x="6242050" y="5048250"/>
          <p14:tracePt t="113340" x="6265863" y="5048250"/>
          <p14:tracePt t="113347" x="6289675" y="5048250"/>
          <p14:tracePt t="113355" x="6305550" y="5048250"/>
          <p14:tracePt t="113362" x="6321425" y="5048250"/>
          <p14:tracePt t="113369" x="6345238" y="5048250"/>
          <p14:tracePt t="113377" x="6369050" y="5048250"/>
          <p14:tracePt t="113385" x="6402388" y="5048250"/>
          <p14:tracePt t="113392" x="6434138" y="5040313"/>
          <p14:tracePt t="113399" x="6457950" y="5040313"/>
          <p14:tracePt t="113408" x="6489700" y="5040313"/>
          <p14:tracePt t="113415" x="6513513" y="5040313"/>
          <p14:tracePt t="113422" x="6553200" y="5040313"/>
          <p14:tracePt t="113430" x="6584950" y="5040313"/>
          <p14:tracePt t="113437" x="6624638" y="5040313"/>
          <p14:tracePt t="113445" x="6664325" y="5040313"/>
          <p14:tracePt t="113452" x="6696075" y="5040313"/>
          <p14:tracePt t="113460" x="6719888" y="5040313"/>
          <p14:tracePt t="113467" x="6751638" y="5040313"/>
          <p14:tracePt t="113475" x="6784975" y="5040313"/>
          <p14:tracePt t="113482" x="6816725" y="5040313"/>
          <p14:tracePt t="113489" x="6848475" y="5040313"/>
          <p14:tracePt t="113497" x="6888163" y="5040313"/>
          <p14:tracePt t="113505" x="6919913" y="5040313"/>
          <p14:tracePt t="113513" x="6943725" y="5040313"/>
          <p14:tracePt t="113519" x="6967538" y="5040313"/>
          <p14:tracePt t="113528" x="6983413" y="5040313"/>
          <p14:tracePt t="113535" x="6999288" y="5032375"/>
          <p14:tracePt t="113542" x="7015163" y="5032375"/>
          <p14:tracePt t="113551" x="7031038" y="5032375"/>
          <p14:tracePt t="113562" x="7038975" y="5032375"/>
          <p14:tracePt t="113572" x="7054850" y="5032375"/>
          <p14:tracePt t="113587" x="7062788" y="5024438"/>
          <p14:tracePt t="113602" x="7070725" y="5024438"/>
          <p14:tracePt t="113617" x="7078663" y="5024438"/>
          <p14:tracePt t="113625" x="7086600" y="5024438"/>
          <p14:tracePt t="113640" x="7094538" y="5024438"/>
          <p14:tracePt t="113647" x="7102475" y="5024438"/>
          <p14:tracePt t="113655" x="7110413" y="5024438"/>
          <p14:tracePt t="113662" x="7118350" y="5024438"/>
          <p14:tracePt t="113670" x="7126288" y="5024438"/>
          <p14:tracePt t="113677" x="7143750" y="5024438"/>
          <p14:tracePt t="113684" x="7167563" y="5024438"/>
          <p14:tracePt t="113692" x="7191375" y="5024438"/>
          <p14:tracePt t="113699" x="7207250" y="5024438"/>
          <p14:tracePt t="113708" x="7231063" y="5024438"/>
          <p14:tracePt t="113715" x="7246938" y="5024438"/>
          <p14:tracePt t="113722" x="7270750" y="5024438"/>
          <p14:tracePt t="113730" x="7294563" y="5024438"/>
          <p14:tracePt t="113737" x="7318375" y="5024438"/>
          <p14:tracePt t="113745" x="7342188" y="5024438"/>
          <p14:tracePt t="113752" x="7366000" y="5016500"/>
          <p14:tracePt t="113760" x="7397750" y="5016500"/>
          <p14:tracePt t="113767" x="7421563" y="5008563"/>
          <p14:tracePt t="113774" x="7437438" y="5008563"/>
          <p14:tracePt t="113782" x="7445375" y="5000625"/>
          <p14:tracePt t="113790" x="7461250" y="4992688"/>
          <p14:tracePt t="113797" x="7477125" y="4984750"/>
          <p14:tracePt t="113805" x="7485063" y="4976813"/>
          <p14:tracePt t="113812" x="7502525" y="4967288"/>
          <p14:tracePt t="113819" x="7510463" y="4967288"/>
          <p14:tracePt t="113827" x="7518400" y="4959350"/>
          <p14:tracePt t="113834" x="7534275" y="4951413"/>
          <p14:tracePt t="113843" x="7550150" y="4951413"/>
          <p14:tracePt t="113849" x="7558088" y="4943475"/>
          <p14:tracePt t="113858" x="7573963" y="4935538"/>
          <p14:tracePt t="113872" x="7581900" y="4935538"/>
          <p14:tracePt t="113887" x="7589838" y="4927600"/>
          <p14:tracePt t="113902" x="7597775" y="4927600"/>
          <p14:tracePt t="114045" x="7605713" y="4927600"/>
          <p14:tracePt t="114061" x="7613650" y="4927600"/>
          <p14:tracePt t="114104" x="7621588" y="4927600"/>
          <p14:tracePt t="114119" x="7629525" y="4927600"/>
          <p14:tracePt t="114127" x="7629525" y="4919663"/>
          <p14:tracePt t="114135" x="7637463" y="4919663"/>
          <p14:tracePt t="114143" x="7645400" y="4919663"/>
          <p14:tracePt t="114284" x="7653338" y="4919663"/>
          <p14:tracePt t="114299" x="7653338" y="4911725"/>
          <p14:tracePt t="114310" x="7661275" y="4911725"/>
          <p14:tracePt t="114324" x="7669213" y="4911725"/>
          <p14:tracePt t="114331" x="7677150" y="4911725"/>
          <p14:tracePt t="114345" x="7685088" y="4911725"/>
          <p14:tracePt t="114353" x="7685088" y="4903788"/>
          <p14:tracePt t="114361" x="7693025" y="4903788"/>
          <p14:tracePt t="114398" x="7700963" y="4903788"/>
          <p14:tracePt t="125975" x="7589838" y="4903788"/>
          <p14:tracePt t="125976" x="7350125" y="4927600"/>
          <p14:tracePt t="125977" x="7223125" y="4951413"/>
          <p14:tracePt t="125978" x="7135813" y="4959350"/>
          <p14:tracePt t="125979" x="7038975" y="4967288"/>
          <p14:tracePt t="125986" x="6927850" y="4976813"/>
          <p14:tracePt t="125994" x="6856413" y="4984750"/>
          <p14:tracePt t="126002" x="6784975" y="4984750"/>
          <p14:tracePt t="126008" x="6704013" y="4984750"/>
          <p14:tracePt t="126018" x="6640513" y="4984750"/>
          <p14:tracePt t="126025" x="6584950" y="4992688"/>
          <p14:tracePt t="126031" x="6537325" y="4992688"/>
          <p14:tracePt t="126039" x="6489700" y="5000625"/>
          <p14:tracePt t="126048" x="6457950" y="5000625"/>
          <p14:tracePt t="126054" x="6426200" y="5000625"/>
          <p14:tracePt t="126061" x="6376988" y="5008563"/>
          <p14:tracePt t="126068" x="6345238" y="5016500"/>
          <p14:tracePt t="126076" x="6313488" y="5016500"/>
          <p14:tracePt t="126084" x="6265863" y="5024438"/>
          <p14:tracePt t="126091" x="6226175" y="5024438"/>
          <p14:tracePt t="126098" x="6170613" y="5032375"/>
          <p14:tracePt t="126106" x="6115050" y="5032375"/>
          <p14:tracePt t="126114" x="6059488" y="5040313"/>
          <p14:tracePt t="126121" x="5994400" y="5040313"/>
          <p14:tracePt t="126130" x="5946775" y="5040313"/>
          <p14:tracePt t="126136" x="5899150" y="5040313"/>
          <p14:tracePt t="126144" x="5851525" y="5040313"/>
          <p14:tracePt t="126151" x="5811838" y="5032375"/>
          <p14:tracePt t="126159" x="5780088" y="5032375"/>
          <p14:tracePt t="126166" x="5764213" y="5032375"/>
          <p14:tracePt t="126173" x="5740400" y="5024438"/>
          <p14:tracePt t="126181" x="5732463" y="5024438"/>
          <p14:tracePt t="126189" x="5724525" y="5024438"/>
          <p14:tracePt t="126354" x="5724525" y="5016500"/>
          <p14:tracePt t="126368" x="5724525" y="5008563"/>
          <p14:tracePt t="126377" x="5716588" y="5008563"/>
          <p14:tracePt t="126391" x="5716588" y="5000625"/>
          <p14:tracePt t="126399" x="5716588" y="4984750"/>
          <p14:tracePt t="126406" x="5716588" y="4976813"/>
          <p14:tracePt t="126414" x="5716588" y="4967288"/>
          <p14:tracePt t="126421" x="5708650" y="4951413"/>
          <p14:tracePt t="126436" x="5708650" y="4935538"/>
          <p14:tracePt t="126444" x="5708650" y="4927600"/>
          <p14:tracePt t="126451" x="5708650" y="4919663"/>
          <p14:tracePt t="126458" x="5708650" y="4911725"/>
          <p14:tracePt t="126467" x="5708650" y="4887913"/>
          <p14:tracePt t="126474" x="5708650" y="4879975"/>
          <p14:tracePt t="126481" x="5708650" y="4872038"/>
          <p14:tracePt t="126489" x="5708650" y="4864100"/>
          <p14:tracePt t="126496" x="5708650" y="4840288"/>
          <p14:tracePt t="126504" x="5708650" y="4832350"/>
          <p14:tracePt t="126511" x="5708650" y="4816475"/>
          <p14:tracePt t="126518" x="5708650" y="4808538"/>
          <p14:tracePt t="126526" x="5724525" y="4792663"/>
          <p14:tracePt t="126534" x="5724525" y="4784725"/>
          <p14:tracePt t="126541" x="5732463" y="4768850"/>
          <p14:tracePt t="126550" x="5732463" y="4752975"/>
          <p14:tracePt t="126556" x="5740400" y="4737100"/>
          <p14:tracePt t="126564" x="5748338" y="4721225"/>
          <p14:tracePt t="126571" x="5756275" y="4713288"/>
          <p14:tracePt t="126579" x="5764213" y="4689475"/>
          <p14:tracePt t="126586" x="5772150" y="4681538"/>
          <p14:tracePt t="126594" x="5780088" y="4673600"/>
          <p14:tracePt t="126601" x="5803900" y="4641850"/>
          <p14:tracePt t="126609" x="5827713" y="4624388"/>
          <p14:tracePt t="126617" x="5851525" y="4608513"/>
          <p14:tracePt t="126624" x="5867400" y="4592638"/>
          <p14:tracePt t="126631" x="5891213" y="4576763"/>
          <p14:tracePt t="126639" x="5899150" y="4560888"/>
          <p14:tracePt t="126646" x="5915025" y="4552950"/>
          <p14:tracePt t="126654" x="5930900" y="4537075"/>
          <p14:tracePt t="126661" x="5954713" y="4513263"/>
          <p14:tracePt t="126668" x="5962650" y="4505325"/>
          <p14:tracePt t="126677" x="5986463" y="4481513"/>
          <p14:tracePt t="126683" x="5994400" y="4473575"/>
          <p14:tracePt t="126691" x="6002338" y="4465638"/>
          <p14:tracePt t="126699" x="6010275" y="4449763"/>
          <p14:tracePt t="126706" x="6026150" y="4441825"/>
          <p14:tracePt t="126714" x="6026150" y="4425950"/>
          <p14:tracePt t="126722" x="6043613" y="4425950"/>
          <p14:tracePt t="126729" x="6043613" y="4410075"/>
          <p14:tracePt t="126736" x="6059488" y="4410075"/>
          <p14:tracePt t="126744" x="6059488" y="4394200"/>
          <p14:tracePt t="126759" x="6075363" y="4378325"/>
          <p14:tracePt t="126774" x="6083300" y="4370388"/>
          <p14:tracePt t="126788" x="6091238" y="4362450"/>
          <p14:tracePt t="126893" x="6091238" y="4386263"/>
          <p14:tracePt t="126901" x="6091238" y="4402138"/>
          <p14:tracePt t="126909" x="6091238" y="4425950"/>
          <p14:tracePt t="126917" x="6091238" y="4449763"/>
          <p14:tracePt t="126924" x="6091238" y="4465638"/>
          <p14:tracePt t="126931" x="6083300" y="4497388"/>
          <p14:tracePt t="126939" x="6075363" y="4529138"/>
          <p14:tracePt t="126946" x="6067425" y="4552950"/>
          <p14:tracePt t="126954" x="6051550" y="4576763"/>
          <p14:tracePt t="126961" x="6043613" y="4600575"/>
          <p14:tracePt t="126968" x="6034088" y="4624388"/>
          <p14:tracePt t="126981" x="6018213" y="4641850"/>
          <p14:tracePt t="126983" x="6018213" y="4673600"/>
          <p14:tracePt t="126991" x="6010275" y="4689475"/>
          <p14:tracePt t="126999" x="5994400" y="4705350"/>
          <p14:tracePt t="127006" x="5994400" y="4721225"/>
          <p14:tracePt t="127014" x="5986463" y="4737100"/>
          <p14:tracePt t="127021" x="5978525" y="4752975"/>
          <p14:tracePt t="127029" x="5970588" y="4768850"/>
          <p14:tracePt t="127037" x="5970588" y="4776788"/>
          <p14:tracePt t="127044" x="5970588" y="4784725"/>
          <p14:tracePt t="127052" x="5962650" y="4792663"/>
          <p14:tracePt t="127058" x="5954713" y="4808538"/>
          <p14:tracePt t="127066" x="5954713" y="4824413"/>
          <p14:tracePt t="127074" x="5954713" y="4832350"/>
          <p14:tracePt t="127081" x="5954713" y="4840288"/>
          <p14:tracePt t="127089" x="5954713" y="4848225"/>
          <p14:tracePt t="127179" x="5962650" y="4840288"/>
          <p14:tracePt t="127186" x="5970588" y="4824413"/>
          <p14:tracePt t="127194" x="6002338" y="4792663"/>
          <p14:tracePt t="127201" x="6018213" y="4768850"/>
          <p14:tracePt t="127209" x="6059488" y="4729163"/>
          <p14:tracePt t="127216" x="6099175" y="4689475"/>
          <p14:tracePt t="127224" x="6146800" y="4641850"/>
          <p14:tracePt t="127232" x="6186488" y="4600575"/>
          <p14:tracePt t="127238" x="6234113" y="4552950"/>
          <p14:tracePt t="127246" x="6265863" y="4521200"/>
          <p14:tracePt t="127254" x="6305550" y="4481513"/>
          <p14:tracePt t="127261" x="6321425" y="4465638"/>
          <p14:tracePt t="127268" x="6337300" y="4441825"/>
          <p14:tracePt t="127276" x="6345238" y="4425950"/>
          <p14:tracePt t="127283" x="6361113" y="4418013"/>
          <p14:tracePt t="127291" x="6369050" y="4410075"/>
          <p14:tracePt t="127306" x="6376988" y="4402138"/>
          <p14:tracePt t="127448" x="6376988" y="4418013"/>
          <p14:tracePt t="127456" x="6376988" y="4449763"/>
          <p14:tracePt t="127464" x="6376988" y="4473575"/>
          <p14:tracePt t="127471" x="6376988" y="4505325"/>
          <p14:tracePt t="127479" x="6369050" y="4545013"/>
          <p14:tracePt t="127486" x="6361113" y="4584700"/>
          <p14:tracePt t="127493" x="6361113" y="4616450"/>
          <p14:tracePt t="127501" x="6353175" y="4641850"/>
          <p14:tracePt t="127509" x="6353175" y="4681538"/>
          <p14:tracePt t="127516" x="6353175" y="4713288"/>
          <p14:tracePt t="127523" x="6353175" y="4745038"/>
          <p14:tracePt t="127532" x="6353175" y="4776788"/>
          <p14:tracePt t="127538" x="6353175" y="4792663"/>
          <p14:tracePt t="127547" x="6353175" y="4800600"/>
          <p14:tracePt t="127553" x="6353175" y="4816475"/>
          <p14:tracePt t="127568" x="6353175" y="4824413"/>
          <p14:tracePt t="127576" x="6353175" y="4832350"/>
          <p14:tracePt t="127583" x="6353175" y="4840288"/>
          <p14:tracePt t="127643" x="6353175" y="4832350"/>
          <p14:tracePt t="127651" x="6361113" y="4824413"/>
          <p14:tracePt t="127660" x="6369050" y="4808538"/>
          <p14:tracePt t="127667" x="6384925" y="4784725"/>
          <p14:tracePt t="127673" x="6410325" y="4760913"/>
          <p14:tracePt t="127681" x="6426200" y="4745038"/>
          <p14:tracePt t="127689" x="6450013" y="4713288"/>
          <p14:tracePt t="127696" x="6473825" y="4689475"/>
          <p14:tracePt t="127704" x="6489700" y="4673600"/>
          <p14:tracePt t="127711" x="6497638" y="4657725"/>
          <p14:tracePt t="127719" x="6529388" y="4633913"/>
          <p14:tracePt t="127726" x="6545263" y="4608513"/>
          <p14:tracePt t="127733" x="6561138" y="4592638"/>
          <p14:tracePt t="127741" x="6577013" y="4576763"/>
          <p14:tracePt t="127749" x="6592888" y="4552950"/>
          <p14:tracePt t="127756" x="6600825" y="4545013"/>
          <p14:tracePt t="127765" x="6608763" y="4537075"/>
          <p14:tracePt t="127772" x="6616700" y="4537075"/>
          <p14:tracePt t="127779" x="6616700" y="4529138"/>
          <p14:tracePt t="127891" x="6616700" y="4545013"/>
          <p14:tracePt t="127899" x="6616700" y="4568825"/>
          <p14:tracePt t="127906" x="6600825" y="4616450"/>
          <p14:tracePt t="127913" x="6600825" y="4649788"/>
          <p14:tracePt t="127921" x="6592888" y="4689475"/>
          <p14:tracePt t="127930" x="6584950" y="4729163"/>
          <p14:tracePt t="127936" x="6584950" y="4776788"/>
          <p14:tracePt t="127944" x="6584950" y="4808538"/>
          <p14:tracePt t="127951" x="6584950" y="4840288"/>
          <p14:tracePt t="127959" x="6584950" y="4856163"/>
          <p14:tracePt t="127966" x="6584950" y="4879975"/>
          <p14:tracePt t="127974" x="6584950" y="4887913"/>
          <p14:tracePt t="127982" x="6584950" y="4911725"/>
          <p14:tracePt t="127997" x="6584950" y="4919663"/>
          <p14:tracePt t="128078" x="6600825" y="4903788"/>
          <p14:tracePt t="128086" x="6616700" y="4887913"/>
          <p14:tracePt t="128094" x="6640513" y="4864100"/>
          <p14:tracePt t="128101" x="6656388" y="4848225"/>
          <p14:tracePt t="128109" x="6688138" y="4824413"/>
          <p14:tracePt t="128116" x="6727825" y="4808538"/>
          <p14:tracePt t="128124" x="6759575" y="4792663"/>
          <p14:tracePt t="128131" x="6792913" y="4768850"/>
          <p14:tracePt t="128138" x="6824663" y="4752975"/>
          <p14:tracePt t="128147" x="6864350" y="4745038"/>
          <p14:tracePt t="128154" x="6880225" y="4737100"/>
          <p14:tracePt t="128162" x="6896100" y="4737100"/>
          <p14:tracePt t="128168" x="6904038" y="4737100"/>
          <p14:tracePt t="128177" x="6919913" y="4737100"/>
          <p14:tracePt t="128183" x="6935788" y="4729163"/>
          <p14:tracePt t="128191" x="6943725" y="4729163"/>
          <p14:tracePt t="128200" x="6951663" y="4729163"/>
          <p14:tracePt t="128348" x="6959600" y="4729163"/>
          <p14:tracePt t="128364" x="6959600" y="4737100"/>
          <p14:tracePt t="128373" x="6967538" y="4752975"/>
          <p14:tracePt t="128382" x="6975475" y="4760913"/>
          <p14:tracePt t="128386" x="6983413" y="4768850"/>
          <p14:tracePt t="128394" x="6983413" y="4776788"/>
          <p14:tracePt t="128402" x="6991350" y="4784725"/>
          <p14:tracePt t="128417" x="6999288" y="4784725"/>
          <p14:tracePt t="128440" x="7007225" y="4784725"/>
          <p14:tracePt t="128483" x="7015163" y="4784725"/>
          <p14:tracePt t="128529" x="7023100" y="4784725"/>
          <p14:tracePt t="129743" x="7015163" y="4784725"/>
          <p14:tracePt t="129752" x="6991350" y="4784725"/>
          <p14:tracePt t="129759" x="6959600" y="4784725"/>
          <p14:tracePt t="129767" x="6880225" y="4792663"/>
          <p14:tracePt t="129775" x="6792913" y="4800600"/>
          <p14:tracePt t="129782" x="6704013" y="4808538"/>
          <p14:tracePt t="129789" x="6608763" y="4808538"/>
          <p14:tracePt t="129797" x="6513513" y="4808538"/>
          <p14:tracePt t="129804" x="6434138" y="4808538"/>
          <p14:tracePt t="129813" x="6345238" y="4808538"/>
          <p14:tracePt t="129819" x="6273800" y="4808538"/>
          <p14:tracePt t="129828" x="6210300" y="4808538"/>
          <p14:tracePt t="129834" x="6154738" y="4808538"/>
          <p14:tracePt t="129842" x="6099175" y="4800600"/>
          <p14:tracePt t="129850" x="6051550" y="4800600"/>
          <p14:tracePt t="129857" x="6018213" y="4800600"/>
          <p14:tracePt t="129866" x="6002338" y="4800600"/>
          <p14:tracePt t="129871" x="5994400" y="4800600"/>
          <p14:tracePt t="129878" x="5986463" y="4792663"/>
          <p14:tracePt t="129887" x="5978525" y="4784725"/>
          <p14:tracePt t="129901" x="5970588" y="4776788"/>
          <p14:tracePt t="129924" x="5954713" y="4768850"/>
          <p14:tracePt t="129931" x="5946775" y="4760913"/>
          <p14:tracePt t="129939" x="5922963" y="4760913"/>
          <p14:tracePt t="129947" x="5907088" y="4760913"/>
          <p14:tracePt t="129954" x="5875338" y="4760913"/>
          <p14:tracePt t="129961" x="5851525" y="4760913"/>
          <p14:tracePt t="129969" x="5811838" y="4760913"/>
          <p14:tracePt t="129980" x="5748338" y="4760913"/>
          <p14:tracePt t="129984" x="5700713" y="4760913"/>
          <p14:tracePt t="129991" x="5659438" y="4752975"/>
          <p14:tracePt t="129998" x="5611813" y="4745038"/>
          <p14:tracePt t="130006" x="5556250" y="4737100"/>
          <p14:tracePt t="130014" x="5492750" y="4729163"/>
          <p14:tracePt t="130021" x="5437188" y="4721225"/>
          <p14:tracePt t="130030" x="5373688" y="4721225"/>
          <p14:tracePt t="130036" x="5292725" y="4713288"/>
          <p14:tracePt t="130044" x="5205413" y="4713288"/>
          <p14:tracePt t="130051" x="5118100" y="4713288"/>
          <p14:tracePt t="130059" x="5022850" y="4713288"/>
          <p14:tracePt t="130066" x="4926013" y="4713288"/>
          <p14:tracePt t="130074" x="4830763" y="4713288"/>
          <p14:tracePt t="130081" x="4759325" y="4713288"/>
          <p14:tracePt t="130088" x="4664075" y="4721225"/>
          <p14:tracePt t="130096" x="4567238" y="4737100"/>
          <p14:tracePt t="130104" x="4471988" y="4752975"/>
          <p14:tracePt t="130113" x="4376738" y="4760913"/>
          <p14:tracePt t="130118" x="4281488" y="4768850"/>
          <p14:tracePt t="130127" x="4217988" y="4784725"/>
          <p14:tracePt t="130134" x="4129088" y="4784725"/>
          <p14:tracePt t="130142" x="4041775" y="4784725"/>
          <p14:tracePt t="130149" x="3962400" y="4792663"/>
          <p14:tracePt t="130156" x="3883025" y="4792663"/>
          <p14:tracePt t="130164" x="3802063" y="4792663"/>
          <p14:tracePt t="130171" x="3738563" y="4792663"/>
          <p14:tracePt t="130179" x="3651250" y="4792663"/>
          <p14:tracePt t="130186" x="3579813" y="4792663"/>
          <p14:tracePt t="130194" x="3500438" y="4792663"/>
          <p14:tracePt t="130201" x="3427413" y="4792663"/>
          <p14:tracePt t="130209" x="3340100" y="4792663"/>
          <p14:tracePt t="130216" x="3292475" y="4792663"/>
          <p14:tracePt t="130223" x="3236913" y="4792663"/>
          <p14:tracePt t="130231" x="3213100" y="4792663"/>
          <p14:tracePt t="130239" x="3181350" y="4792663"/>
          <p14:tracePt t="130246" x="3149600" y="4784725"/>
          <p14:tracePt t="130253" x="3117850" y="4776788"/>
          <p14:tracePt t="130261" x="3100388" y="4768850"/>
          <p14:tracePt t="130268" x="3076575" y="4768850"/>
          <p14:tracePt t="130276" x="3076575" y="4760913"/>
          <p14:tracePt t="130284" x="3068638" y="4760913"/>
          <p14:tracePt t="130290" x="3060700" y="4752975"/>
          <p14:tracePt t="130343" x="3052763" y="4752975"/>
          <p14:tracePt t="130403" x="3044825" y="4752975"/>
          <p14:tracePt t="130538" x="3044825" y="4760913"/>
          <p14:tracePt t="130548" x="3044825" y="4768850"/>
          <p14:tracePt t="130554" x="3044825" y="4776788"/>
          <p14:tracePt t="130563" x="3060700" y="4792663"/>
          <p14:tracePt t="130569" x="3068638" y="4792663"/>
          <p14:tracePt t="130578" x="3092450" y="4816475"/>
          <p14:tracePt t="130583" x="3100388" y="4816475"/>
          <p14:tracePt t="130592" x="3109913" y="4824413"/>
          <p14:tracePt t="130599" x="3117850" y="4824413"/>
          <p14:tracePt t="130607" x="3125788" y="4832350"/>
          <p14:tracePt t="130615" x="3133725" y="4840288"/>
          <p14:tracePt t="130630" x="3141663" y="4848225"/>
          <p14:tracePt t="130638" x="3149600" y="4848225"/>
          <p14:tracePt t="130652" x="3157538" y="4848225"/>
          <p14:tracePt t="130659" x="3157538" y="4856163"/>
          <p14:tracePt t="130674" x="3165475" y="4856163"/>
          <p14:tracePt t="130681" x="3165475" y="4864100"/>
          <p14:tracePt t="130688" x="3173413" y="4864100"/>
          <p14:tracePt t="130697" x="3181350" y="4864100"/>
          <p14:tracePt t="130705" x="3189288" y="4864100"/>
          <p14:tracePt t="130711" x="3197225" y="4864100"/>
          <p14:tracePt t="130719" x="3205163" y="4864100"/>
          <p14:tracePt t="130728" x="3213100" y="4864100"/>
          <p14:tracePt t="130734" x="3221038" y="4864100"/>
          <p14:tracePt t="130741" x="3236913" y="4864100"/>
          <p14:tracePt t="130749" x="3244850" y="4864100"/>
          <p14:tracePt t="130756" x="3260725" y="4864100"/>
          <p14:tracePt t="130765" x="3276600" y="4864100"/>
          <p14:tracePt t="130771" x="3292475" y="4864100"/>
          <p14:tracePt t="130779" x="3308350" y="4864100"/>
          <p14:tracePt t="130786" x="3316288" y="4864100"/>
          <p14:tracePt t="130794" x="3332163" y="4856163"/>
          <p14:tracePt t="130801" x="3348038" y="4856163"/>
          <p14:tracePt t="130808" x="3371850" y="4848225"/>
          <p14:tracePt t="130816" x="3387725" y="4848225"/>
          <p14:tracePt t="130824" x="3395663" y="4848225"/>
          <p14:tracePt t="130831" x="3403600" y="4848225"/>
          <p14:tracePt t="130846" x="3411538" y="4848225"/>
          <p14:tracePt t="130861" x="3419475" y="4848225"/>
          <p14:tracePt t="130869" x="3419475" y="4840288"/>
          <p14:tracePt t="130899" x="3427413" y="4840288"/>
          <p14:tracePt t="131333" x="3411538" y="4840288"/>
          <p14:tracePt t="131342" x="3395663" y="4848225"/>
          <p14:tracePt t="131349" x="3379788" y="4848225"/>
          <p14:tracePt t="131357" x="3355975" y="4856163"/>
          <p14:tracePt t="131365" x="3308350" y="4864100"/>
          <p14:tracePt t="131372" x="3276600" y="4864100"/>
          <p14:tracePt t="131379" x="3228975" y="4872038"/>
          <p14:tracePt t="131386" x="3197225" y="4879975"/>
          <p14:tracePt t="131394" x="3149600" y="4887913"/>
          <p14:tracePt t="131401" x="3117850" y="4903788"/>
          <p14:tracePt t="131408" x="3084513" y="4903788"/>
          <p14:tracePt t="131416" x="3060700" y="4903788"/>
          <p14:tracePt t="131424" x="3021013" y="4903788"/>
          <p14:tracePt t="131431" x="3005138" y="4903788"/>
          <p14:tracePt t="131439" x="2989263" y="4903788"/>
          <p14:tracePt t="131446" x="2973388" y="4903788"/>
          <p14:tracePt t="131454" x="2957513" y="4903788"/>
          <p14:tracePt t="131461" x="2941638" y="4903788"/>
          <p14:tracePt t="131469" x="2925763" y="4903788"/>
          <p14:tracePt t="131478" x="2901950" y="4911725"/>
          <p14:tracePt t="131484" x="2886075" y="4911725"/>
          <p14:tracePt t="131491" x="2870200" y="4919663"/>
          <p14:tracePt t="131499" x="2854325" y="4919663"/>
          <p14:tracePt t="131506" x="2846388" y="4927600"/>
          <p14:tracePt t="131513" x="2822575" y="4927600"/>
          <p14:tracePt t="131521" x="2798763" y="4927600"/>
          <p14:tracePt t="131529" x="2798763" y="4935538"/>
          <p14:tracePt t="131536" x="2790825" y="4935538"/>
          <p14:tracePt t="131543" x="2774950" y="4943475"/>
          <p14:tracePt t="131560" x="2767013" y="4943475"/>
          <p14:tracePt t="131588" x="2759075" y="4943475"/>
          <p14:tracePt t="131597" x="2751138" y="4951413"/>
          <p14:tracePt t="131611" x="2741613" y="4951413"/>
          <p14:tracePt t="131626" x="2733675" y="4951413"/>
          <p14:tracePt t="131649" x="2725738" y="4951413"/>
          <p14:tracePt t="131656" x="2717800" y="4951413"/>
          <p14:tracePt t="131671" x="2709863" y="4959350"/>
          <p14:tracePt t="131686" x="2701925" y="4959350"/>
          <p14:tracePt t="131701" x="2693988" y="4959350"/>
          <p14:tracePt t="131709" x="2686050" y="4959350"/>
          <p14:tracePt t="131724" x="2678113" y="4959350"/>
          <p14:tracePt t="132691" x="2678113" y="4951413"/>
          <p14:tracePt t="132728" x="2678113" y="4943475"/>
          <p14:tracePt t="132759" x="2678113" y="4935538"/>
          <p14:tracePt t="132968" x="2678113" y="4927600"/>
          <p14:tracePt t="132976" x="2678113" y="4919663"/>
          <p14:tracePt t="132984" x="2678113" y="4911725"/>
          <p14:tracePt t="132998" x="2686050" y="4887913"/>
          <p14:tracePt t="132999" x="2693988" y="4872038"/>
          <p14:tracePt t="133007" x="2701925" y="4856163"/>
          <p14:tracePt t="133014" x="2717800" y="4832350"/>
          <p14:tracePt t="133022" x="2725738" y="4800600"/>
          <p14:tracePt t="133030" x="2751138" y="4776788"/>
          <p14:tracePt t="133036" x="2759075" y="4760913"/>
          <p14:tracePt t="133045" x="2774950" y="4737100"/>
          <p14:tracePt t="133051" x="2782888" y="4721225"/>
          <p14:tracePt t="133058" x="2790825" y="4705350"/>
          <p14:tracePt t="133066" x="2798763" y="4697413"/>
          <p14:tracePt t="133621" x="2806700" y="4697413"/>
          <p14:tracePt t="133628" x="2822575" y="4697413"/>
          <p14:tracePt t="133637" x="2830513" y="4697413"/>
          <p14:tracePt t="133647" x="2846388" y="4705350"/>
          <p14:tracePt t="133651" x="2870200" y="4705350"/>
          <p14:tracePt t="133659" x="2878138" y="4713288"/>
          <p14:tracePt t="133667" x="2894013" y="4713288"/>
          <p14:tracePt t="133676" x="2901950" y="4713288"/>
          <p14:tracePt t="133681" x="2917825" y="4721225"/>
          <p14:tracePt t="133691" x="2917825" y="4729163"/>
          <p14:tracePt t="133696" x="2933700" y="4729163"/>
          <p14:tracePt t="133704" x="2941638" y="4729163"/>
          <p14:tracePt t="133719" x="2957513" y="4729163"/>
          <p14:tracePt t="133727" x="2957513" y="4737100"/>
          <p14:tracePt t="133735" x="2965450" y="4737100"/>
          <p14:tracePt t="133744" x="2981325" y="4737100"/>
          <p14:tracePt t="133756" x="2997200" y="4745038"/>
          <p14:tracePt t="133764" x="3013075" y="4745038"/>
          <p14:tracePt t="133771" x="3028950" y="4745038"/>
          <p14:tracePt t="133778" x="3036888" y="4752975"/>
          <p14:tracePt t="133786" x="3052763" y="4752975"/>
          <p14:tracePt t="133794" x="3068638" y="4752975"/>
          <p14:tracePt t="133801" x="3092450" y="4752975"/>
          <p14:tracePt t="133808" x="3117850" y="4752975"/>
          <p14:tracePt t="133816" x="3133725" y="4752975"/>
          <p14:tracePt t="133824" x="3157538" y="4752975"/>
          <p14:tracePt t="133831" x="3181350" y="4752975"/>
          <p14:tracePt t="133839" x="3213100" y="4752975"/>
          <p14:tracePt t="133846" x="3244850" y="4752975"/>
          <p14:tracePt t="133854" x="3284538" y="4752975"/>
          <p14:tracePt t="133861" x="3340100" y="4760913"/>
          <p14:tracePt t="133869" x="3387725" y="4760913"/>
          <p14:tracePt t="133877" x="3451225" y="4760913"/>
          <p14:tracePt t="133884" x="3508375" y="4768850"/>
          <p14:tracePt t="133891" x="3571875" y="4768850"/>
          <p14:tracePt t="133900" x="3643313" y="4768850"/>
          <p14:tracePt t="133915" x="3706813" y="4768850"/>
          <p14:tracePt t="133916" x="3794125" y="4768850"/>
          <p14:tracePt t="133922" x="3859213" y="4768850"/>
          <p14:tracePt t="133928" x="3898900" y="4768850"/>
          <p14:tracePt t="133936" x="3970338" y="4776788"/>
          <p14:tracePt t="133944" x="4025900" y="4784725"/>
          <p14:tracePt t="133951" x="4105275" y="4784725"/>
          <p14:tracePt t="133958" x="4168775" y="4792663"/>
          <p14:tracePt t="133966" x="4241800" y="4792663"/>
          <p14:tracePt t="133975" x="4297363" y="4800600"/>
          <p14:tracePt t="133981" x="4384675" y="4816475"/>
          <p14:tracePt t="133993" x="4487863" y="4832350"/>
          <p14:tracePt t="133996" x="4592638" y="4840288"/>
          <p14:tracePt t="134003" x="4711700" y="4856163"/>
          <p14:tracePt t="134014" x="4854575" y="4864100"/>
          <p14:tracePt t="134019" x="4991100" y="4879975"/>
          <p14:tracePt t="134027" x="5110163" y="4887913"/>
          <p14:tracePt t="134034" x="5197475" y="4887913"/>
          <p14:tracePt t="134041" x="5310188" y="4887913"/>
          <p14:tracePt t="134048" x="5405438" y="4887913"/>
          <p14:tracePt t="134057" x="5500688" y="4887913"/>
          <p14:tracePt t="134064" x="5548313" y="4895850"/>
          <p14:tracePt t="134071" x="5588000" y="4895850"/>
          <p14:tracePt t="134078" x="5595938" y="4895850"/>
          <p14:tracePt t="134086" x="5603875" y="4895850"/>
          <p14:tracePt t="134094" x="5611813" y="4895850"/>
          <p14:tracePt t="134198" x="5619750" y="4895850"/>
          <p14:tracePt t="134206" x="5643563" y="4895850"/>
          <p14:tracePt t="134214" x="5651500" y="4895850"/>
          <p14:tracePt t="134221" x="5684838" y="4895850"/>
          <p14:tracePt t="134228" x="5708650" y="4903788"/>
          <p14:tracePt t="134237" x="5732463" y="4903788"/>
          <p14:tracePt t="134244" x="5764213" y="4903788"/>
          <p14:tracePt t="134251" x="5788025" y="4903788"/>
          <p14:tracePt t="134259" x="5819775" y="4911725"/>
          <p14:tracePt t="134266" x="5843588" y="4911725"/>
          <p14:tracePt t="134274" x="5859463" y="4919663"/>
          <p14:tracePt t="134281" x="5867400" y="4919663"/>
          <p14:tracePt t="134311" x="5867400" y="4927600"/>
          <p14:tracePt t="134334" x="5867400" y="4935538"/>
          <p14:tracePt t="134349" x="5859463" y="4935538"/>
          <p14:tracePt t="134363" x="5843588" y="4943475"/>
          <p14:tracePt t="134378" x="5827713" y="4951413"/>
          <p14:tracePt t="134386" x="5811838" y="4951413"/>
          <p14:tracePt t="134394" x="5803900" y="4951413"/>
          <p14:tracePt t="134401" x="5788025" y="4951413"/>
          <p14:tracePt t="134410" x="5780088" y="4951413"/>
          <p14:tracePt t="134416" x="5764213" y="4951413"/>
          <p14:tracePt t="134424" x="5748338" y="4951413"/>
          <p14:tracePt t="134431" x="5732463" y="4951413"/>
          <p14:tracePt t="134439" x="5724525" y="4951413"/>
          <p14:tracePt t="134446" x="5716588" y="4951413"/>
          <p14:tracePt t="134454" x="5700713" y="4951413"/>
          <p14:tracePt t="134469" x="5692775" y="4951413"/>
          <p14:tracePt t="134528" x="5724525" y="4951413"/>
          <p14:tracePt t="134536" x="5780088" y="4951413"/>
          <p14:tracePt t="134544" x="5811838" y="4951413"/>
          <p14:tracePt t="134551" x="5875338" y="4951413"/>
          <p14:tracePt t="134559" x="5954713" y="4951413"/>
          <p14:tracePt t="134566" x="6034088" y="4959350"/>
          <p14:tracePt t="134574" x="6130925" y="4967288"/>
          <p14:tracePt t="134581" x="6218238" y="4984750"/>
          <p14:tracePt t="134589" x="6313488" y="4992688"/>
          <p14:tracePt t="134596" x="6392863" y="5000625"/>
          <p14:tracePt t="134604" x="6473825" y="5008563"/>
          <p14:tracePt t="134611" x="6569075" y="5016500"/>
          <p14:tracePt t="134619" x="6656388" y="5016500"/>
          <p14:tracePt t="134627" x="6743700" y="5016500"/>
          <p14:tracePt t="134634" x="6824663" y="5016500"/>
          <p14:tracePt t="134641" x="6880225" y="5016500"/>
          <p14:tracePt t="134649" x="6951663" y="5016500"/>
          <p14:tracePt t="134657" x="7015163" y="5016500"/>
          <p14:tracePt t="134664" x="7078663" y="5016500"/>
          <p14:tracePt t="134671" x="7143750" y="5016500"/>
          <p14:tracePt t="134679" x="7199313" y="5016500"/>
          <p14:tracePt t="134686" x="7239000" y="5016500"/>
          <p14:tracePt t="134694" x="7262813" y="5016500"/>
          <p14:tracePt t="134701" x="7302500" y="5016500"/>
          <p14:tracePt t="134709" x="7342188" y="5016500"/>
          <p14:tracePt t="134716" x="7397750" y="5016500"/>
          <p14:tracePt t="134725" x="7429500" y="5016500"/>
          <p14:tracePt t="134731" x="7461250" y="5016500"/>
          <p14:tracePt t="134738" x="7493000" y="5016500"/>
          <p14:tracePt t="134746" x="7502525" y="5016500"/>
          <p14:tracePt t="134754" x="7534275" y="5016500"/>
          <p14:tracePt t="134761" x="7558088" y="5016500"/>
          <p14:tracePt t="134769" x="7573963" y="5016500"/>
          <p14:tracePt t="134777" x="7581900" y="5008563"/>
          <p14:tracePt t="134784" x="7597775" y="5008563"/>
          <p14:tracePt t="134791" x="7605713" y="5008563"/>
          <p14:tracePt t="134799" x="7613650" y="5008563"/>
          <p14:tracePt t="134806" x="7629525" y="5008563"/>
          <p14:tracePt t="134814" x="7661275" y="5008563"/>
          <p14:tracePt t="134821" x="7693025" y="5008563"/>
          <p14:tracePt t="134829" x="7732713" y="5008563"/>
          <p14:tracePt t="134838" x="7772400" y="5008563"/>
          <p14:tracePt t="134845" x="7820025" y="5008563"/>
          <p14:tracePt t="134852" x="7851775" y="5008563"/>
          <p14:tracePt t="134859" x="7893050" y="5008563"/>
          <p14:tracePt t="134866" x="7924800" y="5008563"/>
          <p14:tracePt t="134874" x="7940675" y="5008563"/>
          <p14:tracePt t="134889" x="7948613" y="5008563"/>
          <p14:tracePt t="134896" x="7956550" y="5008563"/>
          <p14:tracePt t="135008" x="7948613" y="5000625"/>
          <p14:tracePt t="135024" x="7940675" y="5000625"/>
          <p14:tracePt t="135038" x="7932738" y="5000625"/>
          <p14:tracePt t="135046" x="7932738" y="4992688"/>
          <p14:tracePt t="135053" x="7916863" y="4992688"/>
          <p14:tracePt t="135069" x="7908925" y="4992688"/>
          <p14:tracePt t="135077" x="7900988" y="4984750"/>
          <p14:tracePt t="135084" x="7893050" y="4984750"/>
          <p14:tracePt t="135091" x="7885113" y="4984750"/>
          <p14:tracePt t="135098" x="7877175" y="4984750"/>
          <p14:tracePt t="135106" x="7869238" y="4984750"/>
          <p14:tracePt t="135114" x="7859713" y="4976813"/>
          <p14:tracePt t="135121" x="7851775" y="4976813"/>
          <p14:tracePt t="135722" x="7843838" y="4976813"/>
          <p14:tracePt t="135728" x="7835900" y="4976813"/>
          <p14:tracePt t="135738" x="7812088" y="4967288"/>
          <p14:tracePt t="135744" x="7788275" y="4967288"/>
          <p14:tracePt t="135754" x="7748588" y="4967288"/>
          <p14:tracePt t="135760" x="7685088" y="4967288"/>
          <p14:tracePt t="135767" x="7597775" y="4967288"/>
          <p14:tracePt t="135775" x="7502525" y="4967288"/>
          <p14:tracePt t="135781" x="7405688" y="4967288"/>
          <p14:tracePt t="135789" x="7310438" y="4967288"/>
          <p14:tracePt t="135796" x="7231063" y="4967288"/>
          <p14:tracePt t="135804" x="7143750" y="4967288"/>
          <p14:tracePt t="135811" x="7078663" y="4976813"/>
          <p14:tracePt t="135819" x="7007225" y="4976813"/>
          <p14:tracePt t="135826" x="6943725" y="4976813"/>
          <p14:tracePt t="135834" x="6896100" y="4984750"/>
          <p14:tracePt t="135841" x="6864350" y="4984750"/>
          <p14:tracePt t="135849" x="6840538" y="4984750"/>
          <p14:tracePt t="135856" x="6824663" y="4984750"/>
          <p14:tracePt t="135863" x="6808788" y="4984750"/>
          <p14:tracePt t="135961" x="6808788" y="4992688"/>
          <p14:tracePt t="135992" x="6808788" y="5000625"/>
          <p14:tracePt t="136043" x="6808788" y="5008563"/>
          <p14:tracePt t="136051" x="6816725" y="5008563"/>
          <p14:tracePt t="136133" x="6824663" y="5008563"/>
          <p14:tracePt t="136171" x="6832600" y="5008563"/>
          <p14:tracePt t="136193" x="6840538" y="5000625"/>
          <p14:tracePt t="136201" x="6848475" y="5000625"/>
          <p14:tracePt t="136216" x="6856413" y="4992688"/>
          <p14:tracePt t="136231" x="6864350" y="4992688"/>
          <p14:tracePt t="136240" x="6864350" y="4984750"/>
          <p14:tracePt t="136246" x="6864350" y="4976813"/>
          <p14:tracePt t="136254" x="6872288" y="4976813"/>
          <p14:tracePt t="136261" x="6880225" y="4967288"/>
          <p14:tracePt t="136269" x="6888163" y="4967288"/>
          <p14:tracePt t="136291" x="6896100" y="4959350"/>
          <p14:tracePt t="136298" x="6896100" y="4951413"/>
          <p14:tracePt t="136306" x="6904038" y="4951413"/>
          <p14:tracePt t="136329" x="6904038" y="4943475"/>
          <p14:tracePt t="136351" x="6911975" y="4943475"/>
          <p14:tracePt t="136418" x="6911975" y="4935538"/>
          <p14:tracePt t="136448" x="6911975" y="4927600"/>
          <p14:tracePt t="136457" x="6911975" y="4919663"/>
          <p14:tracePt t="136471" x="6904038" y="4911725"/>
          <p14:tracePt t="136479" x="6888163" y="4895850"/>
          <p14:tracePt t="136486" x="6880225" y="4887913"/>
          <p14:tracePt t="136493" x="6872288" y="4872038"/>
          <p14:tracePt t="136501" x="6856413" y="4856163"/>
          <p14:tracePt t="136509" x="6848475" y="4848225"/>
          <p14:tracePt t="136518" x="6840538" y="4832350"/>
          <p14:tracePt t="136524" x="6824663" y="4824413"/>
          <p14:tracePt t="136531" x="6816725" y="4808538"/>
          <p14:tracePt t="136539" x="6808788" y="4792663"/>
          <p14:tracePt t="136547" x="6792913" y="4784725"/>
          <p14:tracePt t="136554" x="6784975" y="4768850"/>
          <p14:tracePt t="136561" x="6784975" y="4745038"/>
          <p14:tracePt t="136569" x="6777038" y="4745038"/>
          <p14:tracePt t="136576" x="6777038" y="4737100"/>
          <p14:tracePt t="136592" x="6777038" y="4729163"/>
          <p14:tracePt t="136673" x="6769100" y="4729163"/>
          <p14:tracePt t="136696" x="6759575" y="4729163"/>
          <p14:tracePt t="137612" x="6743700" y="4729163"/>
          <p14:tracePt t="137620" x="6688138" y="4729163"/>
          <p14:tracePt t="137629" x="6592888" y="4713288"/>
          <p14:tracePt t="137634" x="6505575" y="4705350"/>
          <p14:tracePt t="137642" x="6410325" y="4705350"/>
          <p14:tracePt t="137649" x="6313488" y="4697413"/>
          <p14:tracePt t="137657" x="6210300" y="4697413"/>
          <p14:tracePt t="137664" x="6115050" y="4697413"/>
          <p14:tracePt t="137674" x="6026150" y="4697413"/>
          <p14:tracePt t="137679" x="5970588" y="4697413"/>
          <p14:tracePt t="137686" x="5930900" y="4697413"/>
          <p14:tracePt t="137693" x="5907088" y="4705350"/>
          <p14:tracePt t="137701" x="5899150" y="4705350"/>
          <p14:tracePt t="137708" x="5891213" y="4705350"/>
          <p14:tracePt t="137858" x="5883275" y="4705350"/>
          <p14:tracePt t="137866" x="5875338" y="4705350"/>
          <p14:tracePt t="137874" x="5859463" y="4713288"/>
          <p14:tracePt t="137881" x="5843588" y="4713288"/>
          <p14:tracePt t="137889" x="5827713" y="4713288"/>
          <p14:tracePt t="137896" x="5811838" y="4713288"/>
          <p14:tracePt t="137903" x="5795963" y="4713288"/>
          <p14:tracePt t="137911" x="5772150" y="4713288"/>
          <p14:tracePt t="137918" x="5748338" y="4713288"/>
          <p14:tracePt t="137926" x="5732463" y="4713288"/>
          <p14:tracePt t="137933" x="5724525" y="4713288"/>
          <p14:tracePt t="137941" x="5716588" y="4713288"/>
          <p14:tracePt t="137948" x="5700713" y="4713288"/>
          <p14:tracePt t="138151" x="5692775" y="4713288"/>
          <p14:tracePt t="138159" x="5676900" y="4713288"/>
          <p14:tracePt t="138167" x="5659438" y="4713288"/>
          <p14:tracePt t="138177" x="5627688" y="4713288"/>
          <p14:tracePt t="138181" x="5588000" y="4713288"/>
          <p14:tracePt t="138191" x="5532438" y="4713288"/>
          <p14:tracePt t="138196" x="5500688" y="4713288"/>
          <p14:tracePt t="138204" x="5461000" y="4713288"/>
          <p14:tracePt t="138213" x="5421313" y="4713288"/>
          <p14:tracePt t="138220" x="5381625" y="4713288"/>
          <p14:tracePt t="138227" x="5334000" y="4713288"/>
          <p14:tracePt t="138234" x="5310188" y="4713288"/>
          <p14:tracePt t="138241" x="5300663" y="4713288"/>
          <p14:tracePt t="138249" x="5292725" y="4713288"/>
          <p14:tracePt t="138257" x="5284788" y="4713288"/>
          <p14:tracePt t="138271" x="5276850" y="4713288"/>
          <p14:tracePt t="138421" x="5268913" y="4713288"/>
          <p14:tracePt t="138428" x="5253038" y="4713288"/>
          <p14:tracePt t="138437" x="5229225" y="4705350"/>
          <p14:tracePt t="138443" x="5181600" y="4697413"/>
          <p14:tracePt t="138451" x="5141913" y="4689475"/>
          <p14:tracePt t="138458" x="5094288" y="4681538"/>
          <p14:tracePt t="138466" x="5054600" y="4673600"/>
          <p14:tracePt t="138474" x="4983163" y="4665663"/>
          <p14:tracePt t="138481" x="4918075" y="4657725"/>
          <p14:tracePt t="138488" x="4862513" y="4649788"/>
          <p14:tracePt t="138496" x="4822825" y="4641850"/>
          <p14:tracePt t="138504" x="4799013" y="4641850"/>
          <p14:tracePt t="138511" x="4767263" y="4641850"/>
          <p14:tracePt t="138519" x="4743450" y="4633913"/>
          <p14:tracePt t="138526" x="4719638" y="4624388"/>
          <p14:tracePt t="138541" x="4703763" y="4616450"/>
          <p14:tracePt t="138548" x="4695825" y="4616450"/>
          <p14:tracePt t="138564" x="4687888" y="4616450"/>
          <p14:tracePt t="138571" x="4687888" y="4608513"/>
          <p14:tracePt t="138579" x="4679950" y="4608513"/>
          <p14:tracePt t="138587" x="4672013" y="4608513"/>
          <p14:tracePt t="138594" x="4664075" y="4608513"/>
          <p14:tracePt t="138601" x="4656138" y="4600575"/>
          <p14:tracePt t="138609" x="4640263" y="4600575"/>
          <p14:tracePt t="138616" x="4624388" y="4592638"/>
          <p14:tracePt t="138624" x="4600575" y="4592638"/>
          <p14:tracePt t="138631" x="4567238" y="4584700"/>
          <p14:tracePt t="138639" x="4543425" y="4576763"/>
          <p14:tracePt t="138646" x="4527550" y="4576763"/>
          <p14:tracePt t="138654" x="4503738" y="4568825"/>
          <p14:tracePt t="138661" x="4479925" y="4560888"/>
          <p14:tracePt t="138669" x="4464050" y="4560888"/>
          <p14:tracePt t="138676" x="4448175" y="4560888"/>
          <p14:tracePt t="138684" x="4440238" y="4560888"/>
          <p14:tracePt t="138691" x="4424363" y="4552950"/>
          <p14:tracePt t="138706" x="4416425" y="4545013"/>
          <p14:tracePt t="138714" x="4408488" y="4545013"/>
          <p14:tracePt t="138736" x="4400550" y="4545013"/>
          <p14:tracePt t="138931" x="4400550" y="4537075"/>
          <p14:tracePt t="139021" x="4400550" y="4529138"/>
          <p14:tracePt t="139066" x="4392613" y="4521200"/>
          <p14:tracePt t="139103" x="4392613" y="4513263"/>
          <p14:tracePt t="139156" x="4384675" y="4513263"/>
          <p14:tracePt t="139276" x="4392613" y="4513263"/>
          <p14:tracePt t="139292" x="4400550" y="4513263"/>
          <p14:tracePt t="139306" x="4408488" y="4513263"/>
          <p14:tracePt t="139322" x="4416425" y="4513263"/>
          <p14:tracePt t="139344" x="4424363" y="4513263"/>
          <p14:tracePt t="139493" x="4408488" y="4513263"/>
          <p14:tracePt t="139501" x="4392613" y="4513263"/>
          <p14:tracePt t="139509" x="4360863" y="4521200"/>
          <p14:tracePt t="139516" x="4313238" y="4529138"/>
          <p14:tracePt t="139523" x="4249738" y="4537075"/>
          <p14:tracePt t="139531" x="4184650" y="4537075"/>
          <p14:tracePt t="139539" x="4152900" y="4545013"/>
          <p14:tracePt t="139546" x="4081463" y="4552950"/>
          <p14:tracePt t="139553" x="4002088" y="4560888"/>
          <p14:tracePt t="139561" x="3914775" y="4568825"/>
          <p14:tracePt t="139569" x="3843338" y="4576763"/>
          <p14:tracePt t="139576" x="3762375" y="4584700"/>
          <p14:tracePt t="139583" x="3698875" y="4592638"/>
          <p14:tracePt t="139591" x="3627438" y="4616450"/>
          <p14:tracePt t="139598" x="3556000" y="4624388"/>
          <p14:tracePt t="139606" x="3484563" y="4649788"/>
          <p14:tracePt t="139615" x="3419475" y="4657725"/>
          <p14:tracePt t="139621" x="3340100" y="4673600"/>
          <p14:tracePt t="139629" x="3276600" y="4681538"/>
          <p14:tracePt t="139637" x="3197225" y="4697413"/>
          <p14:tracePt t="139644" x="3149600" y="4705350"/>
          <p14:tracePt t="139651" x="3068638" y="4713288"/>
          <p14:tracePt t="139659" x="2997200" y="4721225"/>
          <p14:tracePt t="139666" x="2917825" y="4729163"/>
          <p14:tracePt t="139673" x="2830513" y="4737100"/>
          <p14:tracePt t="139681" x="2759075" y="4737100"/>
          <p14:tracePt t="139689" x="2701925" y="4745038"/>
          <p14:tracePt t="139696" x="2622550" y="4745038"/>
          <p14:tracePt t="139703" x="2535238" y="4745038"/>
          <p14:tracePt t="139711" x="2463800" y="4745038"/>
          <p14:tracePt t="139719" x="2374900" y="4745038"/>
          <p14:tracePt t="139726" x="2287588" y="4745038"/>
          <p14:tracePt t="139734" x="2216150" y="4745038"/>
          <p14:tracePt t="139741" x="2152650" y="4745038"/>
          <p14:tracePt t="139749" x="2081213" y="4745038"/>
          <p14:tracePt t="139756" x="2017713" y="4745038"/>
          <p14:tracePt t="139764" x="1952625" y="4745038"/>
          <p14:tracePt t="139772" x="1897063" y="4745038"/>
          <p14:tracePt t="139779" x="1841500" y="4745038"/>
          <p14:tracePt t="139786" x="1801813" y="4745038"/>
          <p14:tracePt t="139794" x="1754188" y="4745038"/>
          <p14:tracePt t="139802" x="1714500" y="4745038"/>
          <p14:tracePt t="139809" x="1682750" y="4745038"/>
          <p14:tracePt t="139817" x="1633538" y="4745038"/>
          <p14:tracePt t="139823" x="1593850" y="4752975"/>
          <p14:tracePt t="139831" x="1570038" y="4752975"/>
          <p14:tracePt t="139839" x="1546225" y="4760913"/>
          <p14:tracePt t="139846" x="1506538" y="4768850"/>
          <p14:tracePt t="139853" x="1466850" y="4776788"/>
          <p14:tracePt t="139861" x="1427163" y="4776788"/>
          <p14:tracePt t="139869" x="1395413" y="4784725"/>
          <p14:tracePt t="139876" x="1363663" y="4784725"/>
          <p14:tracePt t="139884" x="1331913" y="4792663"/>
          <p14:tracePt t="139891" x="1308100" y="4800600"/>
          <p14:tracePt t="139899" x="1284288" y="4800600"/>
          <p14:tracePt t="139906" x="1250950" y="4800600"/>
          <p14:tracePt t="139913" x="1227138" y="4800600"/>
          <p14:tracePt t="139921" x="1195388" y="4800600"/>
          <p14:tracePt t="139929" x="1155700" y="4800600"/>
          <p14:tracePt t="139937" x="1131888" y="4808538"/>
          <p14:tracePt t="139943" x="1108075" y="4808538"/>
          <p14:tracePt t="139951" x="1092200" y="4808538"/>
          <p14:tracePt t="139959" x="1068388" y="4808538"/>
          <p14:tracePt t="139966" x="1060450" y="4808538"/>
          <p14:tracePt t="139974" x="1044575" y="4808538"/>
          <p14:tracePt t="139989" x="1028700" y="4808538"/>
          <p14:tracePt t="140003" x="1020763" y="4808538"/>
          <p14:tracePt t="140057" x="1012825" y="4808538"/>
          <p14:tracePt t="140101" x="1020763" y="4808538"/>
          <p14:tracePt t="140109" x="1036638" y="4808538"/>
          <p14:tracePt t="140117" x="1052513" y="4808538"/>
          <p14:tracePt t="140126" x="1076325" y="4808538"/>
          <p14:tracePt t="140132" x="1123950" y="4808538"/>
          <p14:tracePt t="140139" x="1171575" y="4808538"/>
          <p14:tracePt t="140147" x="1219200" y="4808538"/>
          <p14:tracePt t="140153" x="1284288" y="4808538"/>
          <p14:tracePt t="140161" x="1347788" y="4808538"/>
          <p14:tracePt t="140169" x="1411288" y="4808538"/>
          <p14:tracePt t="140176" x="1482725" y="4808538"/>
          <p14:tracePt t="140184" x="1546225" y="4808538"/>
          <p14:tracePt t="140191" x="1617663" y="4808538"/>
          <p14:tracePt t="140199" x="1666875" y="4808538"/>
          <p14:tracePt t="140206" x="1698625" y="4808538"/>
          <p14:tracePt t="140213" x="1730375" y="4808538"/>
          <p14:tracePt t="140221" x="1746250" y="4808538"/>
          <p14:tracePt t="140229" x="1770063" y="4808538"/>
          <p14:tracePt t="140236" x="1778000" y="4808538"/>
          <p14:tracePt t="140243" x="1785938" y="4808538"/>
          <p14:tracePt t="140252" x="1793875" y="4808538"/>
          <p14:tracePt t="140911" x="1801813" y="4808538"/>
          <p14:tracePt t="140920" x="1809750" y="4808538"/>
          <p14:tracePt t="140926" x="1817688" y="4808538"/>
          <p14:tracePt t="140935" x="1833563" y="4816475"/>
          <p14:tracePt t="140941" x="1849438" y="4824413"/>
          <p14:tracePt t="140948" x="1857375" y="4832350"/>
          <p14:tracePt t="140958" x="1873250" y="4832350"/>
          <p14:tracePt t="140965" x="1873250" y="4848225"/>
          <p14:tracePt t="140973" x="1889125" y="4848225"/>
          <p14:tracePt t="140979" x="1897063" y="4848225"/>
          <p14:tracePt t="141002" x="1905000" y="4848225"/>
          <p14:tracePt t="141017" x="1912938" y="4848225"/>
          <p14:tracePt t="143433" x="1920875" y="4848225"/>
          <p14:tracePt t="143434" x="1936750" y="4848225"/>
          <p14:tracePt t="143776" x="1944688" y="4848225"/>
          <p14:tracePt t="143791" x="1952625" y="4848225"/>
          <p14:tracePt t="143806" x="1960563" y="4848225"/>
          <p14:tracePt t="143815" x="1968500" y="4848225"/>
          <p14:tracePt t="143821" x="1976438" y="4848225"/>
          <p14:tracePt t="143837" x="1984375" y="4848225"/>
          <p14:tracePt t="143852" x="1992313" y="4848225"/>
          <p14:tracePt t="143859" x="2000250" y="4848225"/>
          <p14:tracePt t="143868" x="2008188" y="4848225"/>
          <p14:tracePt t="143874" x="2025650" y="4848225"/>
          <p14:tracePt t="143884" x="2033588" y="4848225"/>
          <p14:tracePt t="143889" x="2041525" y="4848225"/>
          <p14:tracePt t="143896" x="2049463" y="4856163"/>
          <p14:tracePt t="143911" x="2057400" y="4856163"/>
          <p14:tracePt t="143919" x="2073275" y="4856163"/>
          <p14:tracePt t="143933" x="2089150" y="4856163"/>
          <p14:tracePt t="143941" x="2097088" y="4856163"/>
          <p14:tracePt t="143949" x="2112963" y="4856163"/>
          <p14:tracePt t="143956" x="2120900" y="4856163"/>
          <p14:tracePt t="143964" x="2136775" y="4856163"/>
          <p14:tracePt t="143971" x="2144713" y="4856163"/>
          <p14:tracePt t="143979" x="2152650" y="4856163"/>
          <p14:tracePt t="143986" x="2168525" y="4856163"/>
          <p14:tracePt t="143994" x="2176463" y="4864100"/>
          <p14:tracePt t="144001" x="2184400" y="4864100"/>
          <p14:tracePt t="144009" x="2192338" y="4864100"/>
          <p14:tracePt t="144016" x="2200275" y="4864100"/>
          <p14:tracePt t="144024" x="2208213" y="4864100"/>
          <p14:tracePt t="144031" x="2216150" y="4872038"/>
          <p14:tracePt t="144039" x="2232025" y="4872038"/>
          <p14:tracePt t="144046" x="2239963" y="4872038"/>
          <p14:tracePt t="144053" x="2255838" y="4872038"/>
          <p14:tracePt t="144062" x="2263775" y="4872038"/>
          <p14:tracePt t="144069" x="2287588" y="4872038"/>
          <p14:tracePt t="144076" x="2311400" y="4879975"/>
          <p14:tracePt t="144084" x="2335213" y="4879975"/>
          <p14:tracePt t="144091" x="2359025" y="4879975"/>
          <p14:tracePt t="144100" x="2384425" y="4879975"/>
          <p14:tracePt t="144106" x="2408238" y="4879975"/>
          <p14:tracePt t="144114" x="2432050" y="4879975"/>
          <p14:tracePt t="144121" x="2455863" y="4879975"/>
          <p14:tracePt t="144129" x="2471738" y="4879975"/>
          <p14:tracePt t="144136" x="2487613" y="4879975"/>
          <p14:tracePt t="144143" x="2503488" y="4879975"/>
          <p14:tracePt t="144151" x="2511425" y="4879975"/>
          <p14:tracePt t="144159" x="2535238" y="4887913"/>
          <p14:tracePt t="144166" x="2551113" y="4887913"/>
          <p14:tracePt t="144174" x="2566988" y="4887913"/>
          <p14:tracePt t="144184" x="2582863" y="4887913"/>
          <p14:tracePt t="144189" x="2590800" y="4887913"/>
          <p14:tracePt t="144196" x="2614613" y="4887913"/>
          <p14:tracePt t="144204" x="2646363" y="4887913"/>
          <p14:tracePt t="144211" x="2678113" y="4887913"/>
          <p14:tracePt t="144219" x="2717800" y="4887913"/>
          <p14:tracePt t="144226" x="2751138" y="4887913"/>
          <p14:tracePt t="144233" x="2774950" y="4879975"/>
          <p14:tracePt t="144241" x="2814638" y="4879975"/>
          <p14:tracePt t="144249" x="2838450" y="4872038"/>
          <p14:tracePt t="144256" x="2878138" y="4872038"/>
          <p14:tracePt t="144264" x="2909888" y="4872038"/>
          <p14:tracePt t="144271" x="2941638" y="4872038"/>
          <p14:tracePt t="144279" x="2957513" y="4872038"/>
          <p14:tracePt t="144286" x="2981325" y="4872038"/>
          <p14:tracePt t="144294" x="3028950" y="4872038"/>
          <p14:tracePt t="144301" x="3068638" y="4872038"/>
          <p14:tracePt t="144309" x="3125788" y="4872038"/>
          <p14:tracePt t="144316" x="3181350" y="4872038"/>
          <p14:tracePt t="144324" x="3236913" y="4872038"/>
          <p14:tracePt t="144332" x="3276600" y="4872038"/>
          <p14:tracePt t="144339" x="3340100" y="4872038"/>
          <p14:tracePt t="144346" x="3411538" y="4872038"/>
          <p14:tracePt t="144353" x="3476625" y="4872038"/>
          <p14:tracePt t="144362" x="3563938" y="4872038"/>
          <p14:tracePt t="144369" x="3635375" y="4872038"/>
          <p14:tracePt t="144376" x="3722688" y="4872038"/>
          <p14:tracePt t="144383" x="3786188" y="4872038"/>
          <p14:tracePt t="144391" x="3851275" y="4872038"/>
          <p14:tracePt t="144398" x="3938588" y="4872038"/>
          <p14:tracePt t="144406" x="4097338" y="4872038"/>
          <p14:tracePt t="144413" x="4192588" y="4872038"/>
          <p14:tracePt t="144421" x="4297363" y="4872038"/>
          <p14:tracePt t="144429" x="4400550" y="4872038"/>
          <p14:tracePt t="144436" x="4487863" y="4872038"/>
          <p14:tracePt t="144444" x="4600575" y="4872038"/>
          <p14:tracePt t="144452" x="4719638" y="4864100"/>
          <p14:tracePt t="144459" x="4830763" y="4864100"/>
          <p14:tracePt t="144466" x="4943475" y="4848225"/>
          <p14:tracePt t="144473" x="5046663" y="4840288"/>
          <p14:tracePt t="144482" x="5094288" y="4840288"/>
          <p14:tracePt t="144489" x="5173663" y="4832350"/>
          <p14:tracePt t="144496" x="5253038" y="4824413"/>
          <p14:tracePt t="144504" x="5326063" y="4808538"/>
          <p14:tracePt t="144511" x="5381625" y="4800600"/>
          <p14:tracePt t="144519" x="5437188" y="4784725"/>
          <p14:tracePt t="144526" x="5484813" y="4768850"/>
          <p14:tracePt t="144535" x="5532438" y="4752975"/>
          <p14:tracePt t="144541" x="5564188" y="4737100"/>
          <p14:tracePt t="144550" x="5619750" y="4713288"/>
          <p14:tracePt t="144556" x="5667375" y="4689475"/>
          <p14:tracePt t="144564" x="5716588" y="4657725"/>
          <p14:tracePt t="144571" x="5756275" y="4633913"/>
          <p14:tracePt t="144579" x="5788025" y="4616450"/>
          <p14:tracePt t="144586" x="5803900" y="4600575"/>
          <p14:tracePt t="144594" x="5811838" y="4584700"/>
          <p14:tracePt t="144602" x="5819775" y="4568825"/>
          <p14:tracePt t="144609" x="5827713" y="4560888"/>
          <p14:tracePt t="144624" x="5827713" y="4545013"/>
          <p14:tracePt t="144633" x="5827713" y="4537075"/>
          <p14:tracePt t="144639" x="5819775" y="4529138"/>
          <p14:tracePt t="144647" x="5811838" y="4521200"/>
          <p14:tracePt t="144654" x="5795963" y="4505325"/>
          <p14:tracePt t="144661" x="5788025" y="4505325"/>
          <p14:tracePt t="144669" x="5780088" y="4497388"/>
          <p14:tracePt t="144676" x="5772150" y="4497388"/>
          <p14:tracePt t="144684" x="5748338" y="4489450"/>
          <p14:tracePt t="144691" x="5740400" y="4481513"/>
          <p14:tracePt t="144699" x="5724525" y="4473575"/>
          <p14:tracePt t="144706" x="5708650" y="4473575"/>
          <p14:tracePt t="144714" x="5684838" y="4457700"/>
          <p14:tracePt t="144721" x="5659438" y="4449763"/>
          <p14:tracePt t="144729" x="5635625" y="4433888"/>
          <p14:tracePt t="144736" x="5619750" y="4425950"/>
          <p14:tracePt t="144744" x="5588000" y="4410075"/>
          <p14:tracePt t="144751" x="5564188" y="4394200"/>
          <p14:tracePt t="144759" x="5548313" y="4378325"/>
          <p14:tracePt t="144766" x="5516563" y="4354513"/>
          <p14:tracePt t="144773" x="5500688" y="4338638"/>
          <p14:tracePt t="144782" x="5484813" y="4322763"/>
          <p14:tracePt t="144789" x="5461000" y="4306888"/>
          <p14:tracePt t="144796" x="5445125" y="4298950"/>
          <p14:tracePt t="144803" x="5437188" y="4273550"/>
          <p14:tracePt t="144811" x="5413375" y="4273550"/>
          <p14:tracePt t="144819" x="5397500" y="4257675"/>
          <p14:tracePt t="144826" x="5389563" y="4249738"/>
          <p14:tracePt t="144835" x="5373688" y="4241800"/>
          <p14:tracePt t="144841" x="5365750" y="4241800"/>
          <p14:tracePt t="144850" x="5357813" y="4233863"/>
          <p14:tracePt t="144856" x="5341938" y="4233863"/>
          <p14:tracePt t="144865" x="5334000" y="4233863"/>
          <p14:tracePt t="144871" x="5326063" y="4225925"/>
          <p14:tracePt t="144879" x="5310188" y="4225925"/>
          <p14:tracePt t="144886" x="5300663" y="4217988"/>
          <p14:tracePt t="144901" x="5292725" y="4217988"/>
          <p14:tracePt t="144909" x="5284788" y="4217988"/>
          <p14:tracePt t="144916" x="5276850" y="4217988"/>
          <p14:tracePt t="144924" x="5268913" y="4217988"/>
          <p14:tracePt t="144932" x="5260975" y="4217988"/>
          <p14:tracePt t="144939" x="5245100" y="4217988"/>
          <p14:tracePt t="144946" x="5237163" y="4217988"/>
          <p14:tracePt t="144954" x="5221288" y="4217988"/>
          <p14:tracePt t="144961" x="5205413" y="4217988"/>
          <p14:tracePt t="144969" x="5197475" y="4217988"/>
          <p14:tracePt t="144985" x="5165725" y="4217988"/>
          <p14:tracePt t="144992" x="5157788" y="4217988"/>
          <p14:tracePt t="144999" x="5141913" y="4217988"/>
          <p14:tracePt t="145007" x="5133975" y="4217988"/>
          <p14:tracePt t="145013" x="5118100" y="4217988"/>
          <p14:tracePt t="145028" x="5102225" y="4217988"/>
          <p14:tracePt t="145044" x="5094288" y="4225925"/>
          <p14:tracePt t="145052" x="5094288" y="4233863"/>
          <p14:tracePt t="145059" x="5094288" y="4241800"/>
          <p14:tracePt t="145066" x="5094288" y="4249738"/>
          <p14:tracePt t="145074" x="5094288" y="4257675"/>
          <p14:tracePt t="145082" x="5094288" y="4273550"/>
          <p14:tracePt t="145089" x="5094288" y="4281488"/>
          <p14:tracePt t="145096" x="5094288" y="4291013"/>
          <p14:tracePt t="145104" x="5102225" y="4306888"/>
          <p14:tracePt t="145111" x="5110163" y="4314825"/>
          <p14:tracePt t="145119" x="5118100" y="4322763"/>
          <p14:tracePt t="145126" x="5126038" y="4330700"/>
          <p14:tracePt t="145135" x="5133975" y="4338638"/>
          <p14:tracePt t="145148" x="5149850" y="4346575"/>
          <p14:tracePt t="145156" x="5157788" y="4354513"/>
          <p14:tracePt t="145164" x="5165725" y="4354513"/>
          <p14:tracePt t="145171" x="5181600" y="4354513"/>
          <p14:tracePt t="145178" x="5205413" y="4354513"/>
          <p14:tracePt t="145186" x="5229225" y="4354513"/>
          <p14:tracePt t="145193" x="5245100" y="4354513"/>
          <p14:tracePt t="145202" x="5268913" y="4354513"/>
          <p14:tracePt t="145208" x="5300663" y="4354513"/>
          <p14:tracePt t="145216" x="5334000" y="4354513"/>
          <p14:tracePt t="145224" x="5365750" y="4354513"/>
          <p14:tracePt t="145232" x="5413375" y="4346575"/>
          <p14:tracePt t="145239" x="5445125" y="4330700"/>
          <p14:tracePt t="145246" x="5476875" y="4322763"/>
          <p14:tracePt t="145253" x="5500688" y="4314825"/>
          <p14:tracePt t="145261" x="5532438" y="4298950"/>
          <p14:tracePt t="145269" x="5564188" y="4298950"/>
          <p14:tracePt t="145276" x="5627688" y="4273550"/>
          <p14:tracePt t="145284" x="5659438" y="4265613"/>
          <p14:tracePt t="145291" x="5684838" y="4265613"/>
          <p14:tracePt t="145299" x="5716588" y="4265613"/>
          <p14:tracePt t="145306" x="5740400" y="4265613"/>
          <p14:tracePt t="145314" x="5780088" y="4265613"/>
          <p14:tracePt t="145321" x="5835650" y="4265613"/>
          <p14:tracePt t="145329" x="5883275" y="4265613"/>
          <p14:tracePt t="145336" x="5938838" y="4265613"/>
          <p14:tracePt t="145344" x="6018213" y="4265613"/>
          <p14:tracePt t="145351" x="6075363" y="4273550"/>
          <p14:tracePt t="145359" x="6154738" y="4281488"/>
          <p14:tracePt t="145366" x="6242050" y="4291013"/>
          <p14:tracePt t="145374" x="6329363" y="4298950"/>
          <p14:tracePt t="145382" x="6426200" y="4322763"/>
          <p14:tracePt t="145389" x="6521450" y="4330700"/>
          <p14:tracePt t="145396" x="6592888" y="4338638"/>
          <p14:tracePt t="145404" x="6704013" y="4362450"/>
          <p14:tracePt t="145411" x="6792913" y="4370388"/>
          <p14:tracePt t="145418" x="6872288" y="4370388"/>
          <p14:tracePt t="145426" x="6935788" y="4370388"/>
          <p14:tracePt t="145434" x="6991350" y="4370388"/>
          <p14:tracePt t="145441" x="7015163" y="4370388"/>
          <p14:tracePt t="145449" x="7023100" y="4370388"/>
          <p14:tracePt t="145456" x="7031038" y="4370388"/>
          <p14:tracePt t="145464" x="7038975" y="4370388"/>
          <p14:tracePt t="145486" x="7038975" y="4362450"/>
          <p14:tracePt t="145494" x="7038975" y="4354513"/>
          <p14:tracePt t="145516" x="7038975" y="4346575"/>
          <p14:tracePt t="145532" x="7046913" y="4346575"/>
          <p14:tracePt t="145546" x="7054850" y="4338638"/>
          <p14:tracePt t="145561" x="7070725" y="4338638"/>
          <p14:tracePt t="145569" x="7078663" y="4330700"/>
          <p14:tracePt t="145576" x="7086600" y="4322763"/>
          <p14:tracePt t="145584" x="7102475" y="4322763"/>
          <p14:tracePt t="145599" x="7110413" y="4314825"/>
          <p14:tracePt t="145606" x="7110413" y="4306888"/>
          <p14:tracePt t="145615" x="7118350" y="4306888"/>
          <p14:tracePt t="145621" x="7118350" y="4298950"/>
          <p14:tracePt t="145629" x="7126288" y="4291013"/>
          <p14:tracePt t="145636" x="7126288" y="4281488"/>
          <p14:tracePt t="145644" x="7135813" y="4281488"/>
          <p14:tracePt t="145651" x="7135813" y="4273550"/>
          <p14:tracePt t="145793" x="7135813" y="4281488"/>
          <p14:tracePt t="145801" x="7135813" y="4298950"/>
          <p14:tracePt t="145809" x="7143750" y="4322763"/>
          <p14:tracePt t="145817" x="7143750" y="4346575"/>
          <p14:tracePt t="145824" x="7151688" y="4370388"/>
          <p14:tracePt t="145831" x="7159625" y="4402138"/>
          <p14:tracePt t="145839" x="7175500" y="4465638"/>
          <p14:tracePt t="145846" x="7183438" y="4521200"/>
          <p14:tracePt t="145854" x="7199313" y="4568825"/>
          <p14:tracePt t="145861" x="7223125" y="4624388"/>
          <p14:tracePt t="145868" x="7239000" y="4681538"/>
          <p14:tracePt t="145876" x="7254875" y="4737100"/>
          <p14:tracePt t="145884" x="7278688" y="4784725"/>
          <p14:tracePt t="145891" x="7302500" y="4824413"/>
          <p14:tracePt t="145898" x="7310438" y="4856163"/>
          <p14:tracePt t="145906" x="7326313" y="4887913"/>
          <p14:tracePt t="145914" x="7334250" y="4903788"/>
          <p14:tracePt t="145921" x="7342188" y="4911725"/>
          <p14:tracePt t="145929" x="7350125" y="4927600"/>
          <p14:tracePt t="145936" x="7358063" y="4935538"/>
          <p14:tracePt t="145944" x="7366000" y="4943475"/>
          <p14:tracePt t="145951" x="7373938" y="4951413"/>
          <p14:tracePt t="145959" x="7381875" y="4959350"/>
          <p14:tracePt t="145967" x="7389813" y="4959350"/>
          <p14:tracePt t="145974" x="7397750" y="4976813"/>
          <p14:tracePt t="145984" x="7413625" y="4976813"/>
          <p14:tracePt t="145989" x="7429500" y="4984750"/>
          <p14:tracePt t="145996" x="7437438" y="4992688"/>
          <p14:tracePt t="146004" x="7445375" y="4992688"/>
          <p14:tracePt t="146011" x="7461250" y="5000625"/>
          <p14:tracePt t="146019" x="7469188" y="5016500"/>
          <p14:tracePt t="146026" x="7477125" y="5016500"/>
          <p14:tracePt t="146034" x="7485063" y="5024438"/>
          <p14:tracePt t="146041" x="7493000" y="5024438"/>
          <p14:tracePt t="146057" x="7502525" y="5032375"/>
          <p14:tracePt t="146071" x="7510463" y="5040313"/>
          <p14:tracePt t="146103" x="7518400" y="5040313"/>
          <p14:tracePt t="146146" x="7526338" y="5040313"/>
          <p14:tracePt t="146154" x="7542213" y="5040313"/>
          <p14:tracePt t="146161" x="7558088" y="5040313"/>
          <p14:tracePt t="146168" x="7581900" y="5040313"/>
          <p14:tracePt t="146176" x="7605713" y="5040313"/>
          <p14:tracePt t="146184" x="7629525" y="5040313"/>
          <p14:tracePt t="146191" x="7645400" y="5040313"/>
          <p14:tracePt t="146198" x="7669213" y="5040313"/>
          <p14:tracePt t="146206" x="7677150" y="5040313"/>
          <p14:tracePt t="146214" x="7693025" y="5040313"/>
          <p14:tracePt t="146229" x="7700963" y="5040313"/>
          <p14:tracePt t="146236" x="7708900" y="5040313"/>
          <p14:tracePt t="146246" x="7708900" y="5048250"/>
          <p14:tracePt t="146259" x="7716838" y="5064125"/>
          <p14:tracePt t="146274" x="7716838" y="5072063"/>
          <p14:tracePt t="146281" x="7716838" y="5087938"/>
          <p14:tracePt t="146289" x="7724775" y="5087938"/>
          <p14:tracePt t="146371" x="7724775" y="5095875"/>
          <p14:tracePt t="146386" x="7724775" y="5103813"/>
          <p14:tracePt t="146401" x="7724775" y="5111750"/>
          <p14:tracePt t="146417" x="7716838" y="5111750"/>
          <p14:tracePt t="146431" x="7716838" y="5119688"/>
          <p14:tracePt t="146506" x="7716838" y="5127625"/>
          <p14:tracePt t="147001" x="7716838" y="5135563"/>
          <p14:tracePt t="147010" x="7716838" y="5143500"/>
          <p14:tracePt t="147017" x="7708900" y="5167313"/>
          <p14:tracePt t="147023" x="7700963" y="5191125"/>
          <p14:tracePt t="147032" x="7693025" y="5222875"/>
          <p14:tracePt t="147039" x="7685088" y="5238750"/>
          <p14:tracePt t="147048" x="7677150" y="5254625"/>
          <p14:tracePt t="147054" x="7677150" y="5262563"/>
          <p14:tracePt t="147062" x="7669213" y="5278438"/>
          <p14:tracePt t="147069" x="7669213" y="5286375"/>
          <p14:tracePt t="147077" x="7669213" y="5294313"/>
          <p14:tracePt t="147085" x="7669213" y="5310188"/>
          <p14:tracePt t="147100" x="7669213" y="5319713"/>
          <p14:tracePt t="147188" x="7669213" y="5327650"/>
          <p14:tracePt t="147204" x="7669213" y="5335588"/>
          <p14:tracePt t="147211" x="7669213" y="5343525"/>
          <p14:tracePt t="147226" x="7669213" y="5351463"/>
          <p14:tracePt t="147241" x="7669213" y="5359400"/>
          <p14:tracePt t="148502" x="0" y="0"/>
        </p14:tracePtLst>
        <p14:tracePtLst>
          <p14:tracePt t="166001" x="717550" y="5884863"/>
          <p14:tracePt t="166119" x="725488" y="5884863"/>
          <p14:tracePt t="166128" x="733425" y="5884863"/>
          <p14:tracePt t="166135" x="741363" y="5884863"/>
          <p14:tracePt t="166143" x="757238" y="5884863"/>
          <p14:tracePt t="166150" x="765175" y="5884863"/>
          <p14:tracePt t="166157" x="781050" y="5884863"/>
          <p14:tracePt t="166166" x="804863" y="5884863"/>
          <p14:tracePt t="166172" x="828675" y="5884863"/>
          <p14:tracePt t="166180" x="860425" y="5884863"/>
          <p14:tracePt t="166187" x="908050" y="5884863"/>
          <p14:tracePt t="166195" x="957263" y="5884863"/>
          <p14:tracePt t="166202" x="1004888" y="5884863"/>
          <p14:tracePt t="166210" x="1052513" y="5884863"/>
          <p14:tracePt t="166217" x="1131888" y="5884863"/>
          <p14:tracePt t="166225" x="1195388" y="5884863"/>
          <p14:tracePt t="166232" x="1274763" y="5884863"/>
          <p14:tracePt t="166239" x="1355725" y="5884863"/>
          <p14:tracePt t="166249" x="1403350" y="5884863"/>
          <p14:tracePt t="166255" x="1490663" y="5884863"/>
          <p14:tracePt t="166262" x="1562100" y="5884863"/>
          <p14:tracePt t="166270" x="1641475" y="5884863"/>
          <p14:tracePt t="166277" x="1714500" y="5884863"/>
          <p14:tracePt t="166285" x="1778000" y="5884863"/>
          <p14:tracePt t="166292" x="1841500" y="5884863"/>
          <p14:tracePt t="166300" x="1905000" y="5884863"/>
          <p14:tracePt t="166307" x="1952625" y="5884863"/>
          <p14:tracePt t="166315" x="2000250" y="5884863"/>
          <p14:tracePt t="166322" x="2065338" y="5884863"/>
          <p14:tracePt t="166330" x="2128838" y="5884863"/>
          <p14:tracePt t="166337" x="2176463" y="5884863"/>
          <p14:tracePt t="166344" x="2224088" y="5884863"/>
          <p14:tracePt t="166352" x="2247900" y="5884863"/>
          <p14:tracePt t="166360" x="2271713" y="5884863"/>
          <p14:tracePt t="166367" x="2303463" y="5884863"/>
          <p14:tracePt t="166375" x="2351088" y="5884863"/>
          <p14:tracePt t="166382" x="2384425" y="5884863"/>
          <p14:tracePt t="166390" x="2424113" y="5884863"/>
          <p14:tracePt t="166398" x="2479675" y="5892800"/>
          <p14:tracePt t="166405" x="2511425" y="5892800"/>
          <p14:tracePt t="166412" x="2559050" y="5900738"/>
          <p14:tracePt t="166420" x="2590800" y="5900738"/>
          <p14:tracePt t="166427" x="2614613" y="5900738"/>
          <p14:tracePt t="166435" x="2646363" y="5900738"/>
          <p14:tracePt t="166442" x="2670175" y="5900738"/>
          <p14:tracePt t="166450" x="2686050" y="5908675"/>
          <p14:tracePt t="166457" x="2701925" y="5908675"/>
          <p14:tracePt t="166465" x="2701925" y="5916613"/>
          <p14:tracePt t="166473" x="2709863" y="5916613"/>
          <p14:tracePt t="166487" x="2717800" y="5916613"/>
          <p14:tracePt t="166509" x="2717800" y="5924550"/>
          <p14:tracePt t="166533" x="2725738" y="5924550"/>
          <p14:tracePt t="166570" x="2733675" y="5924550"/>
          <p14:tracePt t="166779" x="2733675" y="5932488"/>
          <p14:tracePt t="166787" x="2751138" y="5940425"/>
          <p14:tracePt t="166795" x="2767013" y="5940425"/>
          <p14:tracePt t="166802" x="2790825" y="5948363"/>
          <p14:tracePt t="166810" x="2822575" y="5956300"/>
          <p14:tracePt t="166818" x="2846388" y="5964238"/>
          <p14:tracePt t="166825" x="2886075" y="5972175"/>
          <p14:tracePt t="166834" x="2925763" y="5988050"/>
          <p14:tracePt t="166840" x="2965450" y="5988050"/>
          <p14:tracePt t="166847" x="3005138" y="6005513"/>
          <p14:tracePt t="166855" x="3044825" y="6021388"/>
          <p14:tracePt t="166864" x="3076575" y="6029325"/>
          <p14:tracePt t="166870" x="3100388" y="6045200"/>
          <p14:tracePt t="166877" x="3125788" y="6045200"/>
          <p14:tracePt t="166884" x="3149600" y="6053138"/>
          <p14:tracePt t="166892" x="3157538" y="6061075"/>
          <p14:tracePt t="166900" x="3165475" y="6061075"/>
          <p14:tracePt t="166914" x="3173413" y="6061075"/>
          <p14:tracePt t="166937" x="3181350" y="6061075"/>
          <p14:tracePt t="172580" x="0" y="0"/>
        </p14:tracePtLst>
        <p14:tracePtLst>
          <p14:tracePt t="247865" x="1300163" y="6116638"/>
          <p14:tracePt t="247871" x="1308100" y="6116638"/>
          <p14:tracePt t="247880" x="1323975" y="6116638"/>
          <p14:tracePt t="247887" x="1363663" y="6116638"/>
          <p14:tracePt t="247894" x="1395413" y="6108700"/>
          <p14:tracePt t="247902" x="1450975" y="6100763"/>
          <p14:tracePt t="247909" x="1498600" y="6100763"/>
          <p14:tracePt t="247918" x="1554163" y="6100763"/>
          <p14:tracePt t="247923" x="1641475" y="6084888"/>
          <p14:tracePt t="247931" x="1738313" y="6076950"/>
          <p14:tracePt t="247939" x="1857375" y="6069013"/>
          <p14:tracePt t="247946" x="1984375" y="6061075"/>
          <p14:tracePt t="247954" x="2152650" y="6037263"/>
          <p14:tracePt t="247961" x="2255838" y="6029325"/>
          <p14:tracePt t="247969" x="2400300" y="6029325"/>
          <p14:tracePt t="247976" x="2551113" y="6029325"/>
          <p14:tracePt t="247984" x="2709863" y="6029325"/>
          <p14:tracePt t="248001" x="2957513" y="6029325"/>
          <p14:tracePt t="248006" x="3060700" y="6029325"/>
          <p14:tracePt t="248014" x="3133725" y="6029325"/>
          <p14:tracePt t="248021" x="3189288" y="6029325"/>
          <p14:tracePt t="248029" x="3213100" y="6029325"/>
          <p14:tracePt t="248036" x="3228975" y="6029325"/>
          <p14:tracePt t="248463" x="3236913" y="6029325"/>
          <p14:tracePt t="248479" x="3252788" y="6029325"/>
          <p14:tracePt t="248495" x="3268663" y="6029325"/>
          <p14:tracePt t="248504" x="3276600" y="6029325"/>
          <p14:tracePt t="248510" x="3292475" y="6029325"/>
          <p14:tracePt t="248518" x="3308350" y="6029325"/>
          <p14:tracePt t="248524" x="3324225" y="6037263"/>
          <p14:tracePt t="248532" x="3332163" y="6037263"/>
          <p14:tracePt t="248539" x="3340100" y="6037263"/>
          <p14:tracePt t="248548" x="3355975" y="6037263"/>
          <p14:tracePt t="248554" x="3363913" y="6037263"/>
          <p14:tracePt t="248564" x="3379788" y="6037263"/>
          <p14:tracePt t="248569" x="3387725" y="6037263"/>
          <p14:tracePt t="248607" x="3395663" y="6037263"/>
          <p14:tracePt t="248966" x="3403600" y="6037263"/>
          <p14:tracePt t="248983" x="3419475" y="6037263"/>
          <p14:tracePt t="249004" x="3427413" y="6037263"/>
          <p14:tracePt t="249027" x="3435350" y="6037263"/>
          <p14:tracePt t="249416" x="3443288" y="6037263"/>
          <p14:tracePt t="249427" x="3459163" y="6037263"/>
          <p14:tracePt t="249432" x="3476625" y="6037263"/>
          <p14:tracePt t="249440" x="3500438" y="6029325"/>
          <p14:tracePt t="249447" x="3524250" y="6029325"/>
          <p14:tracePt t="249456" x="3540125" y="6029325"/>
          <p14:tracePt t="249463" x="3563938" y="6021388"/>
          <p14:tracePt t="249469" x="3579813" y="6021388"/>
          <p14:tracePt t="249477" x="3603625" y="6021388"/>
          <p14:tracePt t="249484" x="3627438" y="6021388"/>
          <p14:tracePt t="249495" x="3651250" y="6013450"/>
          <p14:tracePt t="249500" x="3683000" y="6005513"/>
          <p14:tracePt t="249507" x="3722688" y="6005513"/>
          <p14:tracePt t="249515" x="3746500" y="6005513"/>
          <p14:tracePt t="249521" x="3778250" y="5995988"/>
          <p14:tracePt t="249529" x="3794125" y="5995988"/>
          <p14:tracePt t="249537" x="3817938" y="5988050"/>
          <p14:tracePt t="249546" x="3833813" y="5988050"/>
          <p14:tracePt t="249552" x="3851275" y="5980113"/>
          <p14:tracePt t="249560" x="3875088" y="5980113"/>
          <p14:tracePt t="249567" x="3890963" y="5972175"/>
          <p14:tracePt t="249574" x="3898900" y="5972175"/>
          <p14:tracePt t="249582" x="3906838" y="5972175"/>
          <p14:tracePt t="249598" x="3914775" y="5972175"/>
          <p14:tracePt t="250061" x="3930650" y="5972175"/>
          <p14:tracePt t="250070" x="3946525" y="5972175"/>
          <p14:tracePt t="250077" x="3962400" y="5972175"/>
          <p14:tracePt t="250084" x="3970338" y="5964238"/>
          <p14:tracePt t="250092" x="3986213" y="5964238"/>
          <p14:tracePt t="250099" x="4002088" y="5956300"/>
          <p14:tracePt t="250107" x="4017963" y="5956300"/>
          <p14:tracePt t="250114" x="4025900" y="5956300"/>
          <p14:tracePt t="250122" x="4041775" y="5956300"/>
          <p14:tracePt t="250136" x="4049713" y="5956300"/>
          <p14:tracePt t="250159" x="4057650" y="5956300"/>
          <p14:tracePt t="250398" x="4065588" y="5956300"/>
          <p14:tracePt t="250408" x="4073525" y="5956300"/>
          <p14:tracePt t="250415" x="4081463" y="5956300"/>
          <p14:tracePt t="250422" x="4089400" y="5956300"/>
          <p14:tracePt t="250429" x="4097338" y="5956300"/>
          <p14:tracePt t="250438" x="4113213" y="5956300"/>
          <p14:tracePt t="250447" x="4129088" y="5956300"/>
          <p14:tracePt t="250451" x="4137025" y="5956300"/>
          <p14:tracePt t="250460" x="4168775" y="5956300"/>
          <p14:tracePt t="250467" x="4184650" y="5956300"/>
          <p14:tracePt t="250474" x="4192588" y="5948363"/>
          <p14:tracePt t="250481" x="4217988" y="5948363"/>
          <p14:tracePt t="250488" x="4225925" y="5948363"/>
          <p14:tracePt t="250504" x="4233863" y="5948363"/>
          <p14:tracePt t="250515" x="4241800" y="5948363"/>
          <p14:tracePt t="250552" x="4249738" y="5948363"/>
          <p14:tracePt t="250580" x="4257675" y="5948363"/>
          <p14:tracePt t="250593" x="4265613" y="5948363"/>
          <p14:tracePt t="250601" x="4273550" y="5948363"/>
          <p14:tracePt t="250616" x="4281488" y="5948363"/>
          <p14:tracePt t="250624" x="4289425" y="5948363"/>
          <p14:tracePt t="250631" x="4297363" y="5940425"/>
          <p14:tracePt t="250639" x="4305300" y="5940425"/>
          <p14:tracePt t="250646" x="4313238" y="5940425"/>
          <p14:tracePt t="250654" x="4329113" y="5940425"/>
          <p14:tracePt t="250662" x="4337050" y="5940425"/>
          <p14:tracePt t="250669" x="4344988" y="5940425"/>
          <p14:tracePt t="250676" x="4344988" y="5932488"/>
          <p14:tracePt t="250684" x="4352925" y="5932488"/>
          <p14:tracePt t="250691" x="4360863" y="5932488"/>
          <p14:tracePt t="250699" x="4368800" y="5932488"/>
          <p14:tracePt t="250706" x="4392613" y="5924550"/>
          <p14:tracePt t="250721" x="4432300" y="5900738"/>
          <p14:tracePt t="250728" x="4448175" y="5884863"/>
          <p14:tracePt t="250736" x="4464050" y="5876925"/>
          <p14:tracePt t="250744" x="4479925" y="5861050"/>
          <p14:tracePt t="250751" x="4495800" y="5853113"/>
          <p14:tracePt t="250759" x="4511675" y="5837238"/>
          <p14:tracePt t="250766" x="4519613" y="5813425"/>
          <p14:tracePt t="250774" x="4535488" y="5797550"/>
          <p14:tracePt t="250782" x="4543425" y="5789613"/>
          <p14:tracePt t="250789" x="4559300" y="5765800"/>
          <p14:tracePt t="250796" x="4559300" y="5749925"/>
          <p14:tracePt t="250804" x="4567238" y="5741988"/>
          <p14:tracePt t="250813" x="4576763" y="5726113"/>
          <p14:tracePt t="250819" x="4576763" y="5718175"/>
          <p14:tracePt t="250826" x="4576763" y="5710238"/>
          <p14:tracePt t="250834" x="4584700" y="5702300"/>
          <p14:tracePt t="250848" x="4584700" y="5694363"/>
          <p14:tracePt t="250864" x="4584700" y="5686425"/>
          <p14:tracePt t="250873" x="4592638" y="5678488"/>
          <p14:tracePt t="250886" x="4592638" y="5670550"/>
          <p14:tracePt t="250908" x="4600575" y="5670550"/>
          <p14:tracePt t="251096" x="4600575" y="5662613"/>
          <p14:tracePt t="251116" x="4600575" y="5653088"/>
          <p14:tracePt t="251119" x="4608513" y="5645150"/>
          <p14:tracePt t="251128" x="4616450" y="5629275"/>
          <p14:tracePt t="251134" x="4616450" y="5605463"/>
          <p14:tracePt t="251147" x="4624388" y="5597525"/>
          <p14:tracePt t="251149" x="4632325" y="5589588"/>
          <p14:tracePt t="251157" x="4632325" y="5565775"/>
          <p14:tracePt t="251164" x="4632325" y="5557838"/>
          <p14:tracePt t="251173" x="4648200" y="5541963"/>
          <p14:tracePt t="251179" x="4648200" y="5534025"/>
          <p14:tracePt t="251188" x="4656138" y="5518150"/>
          <p14:tracePt t="251201" x="4656138" y="5510213"/>
          <p14:tracePt t="251217" x="4664075" y="5510213"/>
          <p14:tracePt t="251224" x="4664075" y="5502275"/>
          <p14:tracePt t="251232" x="4664075" y="5494338"/>
          <p14:tracePt t="251299" x="4664075" y="5486400"/>
          <p14:tracePt t="251508" x="4664075" y="5478463"/>
          <p14:tracePt t="251517" x="4664075" y="5470525"/>
          <p14:tracePt t="251524" x="4664075" y="5462588"/>
          <p14:tracePt t="251532" x="4664075" y="5454650"/>
          <p14:tracePt t="251540" x="4672013" y="5446713"/>
          <p14:tracePt t="251547" x="4672013" y="5438775"/>
          <p14:tracePt t="251555" x="4679950" y="5438775"/>
          <p14:tracePt t="251564" x="4679950" y="5422900"/>
          <p14:tracePt t="251578" x="4679950" y="5414963"/>
          <p14:tracePt t="251607" x="4679950" y="5407025"/>
          <p14:tracePt t="253038" x="4679950" y="5414963"/>
          <p14:tracePt t="253054" x="4679950" y="5422900"/>
          <p14:tracePt t="253070" x="4679950" y="5430838"/>
          <p14:tracePt t="253093" x="4679950" y="5438775"/>
          <p14:tracePt t="253106" x="4687888" y="5446713"/>
          <p14:tracePt t="253121" x="4687888" y="5462588"/>
          <p14:tracePt t="253129" x="4687888" y="5470525"/>
          <p14:tracePt t="253136" x="4687888" y="5478463"/>
          <p14:tracePt t="253143" x="4687888" y="5486400"/>
          <p14:tracePt t="253151" x="4687888" y="5510213"/>
          <p14:tracePt t="253159" x="4687888" y="5526088"/>
          <p14:tracePt t="253166" x="4695825" y="5534025"/>
          <p14:tracePt t="253174" x="4703763" y="5557838"/>
          <p14:tracePt t="253181" x="4703763" y="5573713"/>
          <p14:tracePt t="253190" x="4703763" y="5589588"/>
          <p14:tracePt t="253196" x="4711700" y="5605463"/>
          <p14:tracePt t="253205" x="4711700" y="5613400"/>
          <p14:tracePt t="253211" x="4719638" y="5629275"/>
          <p14:tracePt t="253219" x="4727575" y="5645150"/>
          <p14:tracePt t="253227" x="4727575" y="5653088"/>
          <p14:tracePt t="253234" x="4735513" y="5678488"/>
          <p14:tracePt t="253241" x="4735513" y="5694363"/>
          <p14:tracePt t="253249" x="4743450" y="5710238"/>
          <p14:tracePt t="253256" x="4751388" y="5741988"/>
          <p14:tracePt t="253265" x="4759325" y="5765800"/>
          <p14:tracePt t="253272" x="4759325" y="5781675"/>
          <p14:tracePt t="253279" x="4759325" y="5797550"/>
          <p14:tracePt t="253286" x="4767263" y="5813425"/>
          <p14:tracePt t="253294" x="4767263" y="5821363"/>
          <p14:tracePt t="253301" x="4775200" y="5837238"/>
          <p14:tracePt t="253309" x="4775200" y="5845175"/>
          <p14:tracePt t="253316" x="4775200" y="5861050"/>
          <p14:tracePt t="253323" x="4775200" y="5868988"/>
          <p14:tracePt t="253339" x="4775200" y="5876925"/>
          <p14:tracePt t="253346" x="4775200" y="5884863"/>
          <p14:tracePt t="253354" x="4775200" y="5892800"/>
          <p14:tracePt t="253362" x="4783138" y="5900738"/>
          <p14:tracePt t="253369" x="4783138" y="5908675"/>
          <p14:tracePt t="253377" x="4783138" y="5916613"/>
          <p14:tracePt t="253391" x="4783138" y="5924550"/>
          <p14:tracePt t="253399" x="4783138" y="5932488"/>
          <p14:tracePt t="253406" x="4783138" y="5940425"/>
          <p14:tracePt t="253414" x="4791075" y="5948363"/>
          <p14:tracePt t="253421" x="4791075" y="5956300"/>
          <p14:tracePt t="253436" x="4799013" y="5964238"/>
          <p14:tracePt t="253451" x="4799013" y="5980113"/>
          <p14:tracePt t="253466" x="4799013" y="5988050"/>
          <p14:tracePt t="253481" x="4799013" y="5995988"/>
          <p14:tracePt t="253503" x="4799013" y="6005513"/>
          <p14:tracePt t="253512" x="4799013" y="6013450"/>
          <p14:tracePt t="253526" x="4799013" y="6021388"/>
          <p14:tracePt t="253556" x="4806950" y="6021388"/>
          <p14:tracePt t="253564" x="4806950" y="6029325"/>
          <p14:tracePt t="253602" x="4806950" y="6037263"/>
          <p14:tracePt t="253676" x="4806950" y="6045200"/>
          <p14:tracePt t="253728" x="4806950" y="6053138"/>
          <p14:tracePt t="269558" x="0" y="0"/>
        </p14:tracePtLst>
        <p14:tracePtLst>
          <p14:tracePt t="303820" x="5397500" y="5589588"/>
          <p14:tracePt t="303901" x="5397500" y="5621338"/>
          <p14:tracePt t="303910" x="5397500" y="5637213"/>
          <p14:tracePt t="303919" x="5397500" y="5670550"/>
          <p14:tracePt t="303924" x="5405438" y="5702300"/>
          <p14:tracePt t="303932" x="5405438" y="5734050"/>
          <p14:tracePt t="303939" x="5413375" y="5773738"/>
          <p14:tracePt t="303948" x="5413375" y="5813425"/>
          <p14:tracePt t="303956" x="5413375" y="5845175"/>
          <p14:tracePt t="303962" x="5413375" y="5892800"/>
          <p14:tracePt t="303971" x="5413375" y="5924550"/>
          <p14:tracePt t="303977" x="5413375" y="5956300"/>
          <p14:tracePt t="303985" x="5413375" y="5988050"/>
          <p14:tracePt t="304002" x="5413375" y="6045200"/>
          <p14:tracePt t="304006" x="5413375" y="6076950"/>
          <p14:tracePt t="304014" x="5413375" y="6100763"/>
          <p14:tracePt t="304021" x="5413375" y="6116638"/>
          <p14:tracePt t="304029" x="5413375" y="6140450"/>
          <p14:tracePt t="304037" x="5413375" y="6156325"/>
          <p14:tracePt t="304045" x="5413375" y="6172200"/>
          <p14:tracePt t="304052" x="5421313" y="6180138"/>
          <p14:tracePt t="304059" x="5421313" y="6188075"/>
          <p14:tracePt t="304067" x="5421313" y="6196013"/>
          <p14:tracePt t="304081" x="5421313" y="6203950"/>
          <p14:tracePt t="304089" x="5421313" y="6211888"/>
          <p14:tracePt t="304096" x="5421313" y="6219825"/>
          <p14:tracePt t="304112" x="5421313" y="6227763"/>
          <p14:tracePt t="304375" x="0" y="0"/>
        </p14:tracePtLst>
      </p14:laserTraceLst>
    </p:ext>
    <p:ext uri="{E180D4A7-C9FB-4DFB-919C-405C955672EB}">
      <p14:showEvtLst xmlns:p14="http://schemas.microsoft.com/office/powerpoint/2010/main">
        <p14:playEvt time="222" objId="5"/>
        <p14:stopEvt time="32433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6EC1A-1C8D-43DC-A5BF-0E0D0F47A9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314BC6-2946-48C7-8DDB-E5D06DC75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3" name="mm6s34">
            <a:hlinkClick r:id="" action="ppaction://media"/>
            <a:extLst>
              <a:ext uri="{FF2B5EF4-FFF2-40B4-BE49-F238E27FC236}">
                <a16:creationId xmlns:a16="http://schemas.microsoft.com/office/drawing/2014/main" id="{1ED88EA8-5D24-4DDF-A646-C629FEF5D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9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83"/>
    </mc:Choice>
    <mc:Fallback>
      <p:transition spd="slow" advTm="16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24" x="7629525" y="1171575"/>
          <p14:tracePt t="6883" x="7637463" y="1171575"/>
          <p14:tracePt t="6904" x="7645400" y="1179513"/>
          <p14:tracePt t="6915" x="7661275" y="1187450"/>
          <p14:tracePt t="6921" x="7677150" y="1187450"/>
          <p14:tracePt t="6929" x="7700963" y="1195388"/>
          <p14:tracePt t="6936" x="7716838" y="1195388"/>
          <p14:tracePt t="6944" x="7748588" y="1195388"/>
          <p14:tracePt t="6951" x="7796213" y="1195388"/>
          <p14:tracePt t="6958" x="7827963" y="1204913"/>
          <p14:tracePt t="6967" x="7893050" y="1204913"/>
          <p14:tracePt t="6974" x="7956550" y="1204913"/>
          <p14:tracePt t="6982" x="8043863" y="1204913"/>
          <p14:tracePt t="6988" x="8115300" y="1204913"/>
          <p14:tracePt t="6996" x="8202613" y="1204913"/>
          <p14:tracePt t="7003" x="8267700" y="1204913"/>
          <p14:tracePt t="7011" x="8331200" y="1204913"/>
          <p14:tracePt t="7018" x="8402638" y="1204913"/>
          <p14:tracePt t="7026" x="8458200" y="1204913"/>
          <p14:tracePt t="7034" x="8505825" y="1204913"/>
          <p14:tracePt t="7041" x="8521700" y="1204913"/>
          <p14:tracePt t="7048" x="8529638" y="1212850"/>
          <p14:tracePt t="7108" x="8529638" y="1220788"/>
          <p14:tracePt t="7115" x="8521700" y="1228725"/>
          <p14:tracePt t="7123" x="8497888" y="1228725"/>
          <p14:tracePt t="7132" x="8466138" y="1236663"/>
          <p14:tracePt t="7139" x="8402638" y="1244600"/>
          <p14:tracePt t="7146" x="8315325" y="1252538"/>
          <p14:tracePt t="7154" x="8202613" y="1252538"/>
          <p14:tracePt t="7161" x="8083550" y="1252538"/>
          <p14:tracePt t="7168" x="7908925" y="1252538"/>
          <p14:tracePt t="7176" x="7669213" y="1252538"/>
          <p14:tracePt t="7184" x="7429500" y="1268413"/>
          <p14:tracePt t="7191" x="7167563" y="1268413"/>
          <p14:tracePt t="7198" x="6927850" y="1268413"/>
          <p14:tracePt t="7206" x="6672263" y="1268413"/>
          <p14:tracePt t="7214" x="6537325" y="1268413"/>
          <p14:tracePt t="7221" x="6410325" y="1268413"/>
          <p14:tracePt t="7228" x="6289675" y="1268413"/>
          <p14:tracePt t="7236" x="6210300" y="1268413"/>
          <p14:tracePt t="7244" x="6170613" y="1276350"/>
          <p14:tracePt t="7251" x="6130925" y="1284288"/>
          <p14:tracePt t="7258" x="6107113" y="1284288"/>
          <p14:tracePt t="7273" x="6099175" y="1284288"/>
          <p14:tracePt t="7498" x="6107113" y="1284288"/>
          <p14:tracePt t="7506" x="6138863" y="1284288"/>
          <p14:tracePt t="7514" x="6170613" y="1284288"/>
          <p14:tracePt t="7521" x="6226175" y="1284288"/>
          <p14:tracePt t="7530" x="6257925" y="1284288"/>
          <p14:tracePt t="7537" x="6305550" y="1284288"/>
          <p14:tracePt t="7543" x="6369050" y="1284288"/>
          <p14:tracePt t="7551" x="6434138" y="1284288"/>
          <p14:tracePt t="7558" x="6505575" y="1284288"/>
          <p14:tracePt t="7566" x="6561138" y="1284288"/>
          <p14:tracePt t="7573" x="6624638" y="1284288"/>
          <p14:tracePt t="7581" x="6656388" y="1284288"/>
          <p14:tracePt t="7588" x="6696075" y="1284288"/>
          <p14:tracePt t="7595" x="6727825" y="1284288"/>
          <p14:tracePt t="7603" x="6743700" y="1284288"/>
          <p14:tracePt t="11694" x="6529388" y="1435100"/>
          <p14:tracePt t="11695" x="6051550" y="1746250"/>
          <p14:tracePt t="11696" x="5875338" y="1857375"/>
          <p14:tracePt t="11698" x="5708650" y="1938338"/>
          <p14:tracePt t="11699" x="5580063" y="2009775"/>
          <p14:tracePt t="11706" x="5476875" y="2073275"/>
          <p14:tracePt t="11715" x="5413375" y="2105025"/>
          <p14:tracePt t="11721" x="5373688" y="2144713"/>
          <p14:tracePt t="11729" x="5357813" y="2152650"/>
          <p14:tracePt t="11736" x="5349875" y="2160588"/>
          <p14:tracePt t="11916" x="5341938" y="2160588"/>
          <p14:tracePt t="11923" x="5334000" y="2168525"/>
          <p14:tracePt t="11932" x="5310188" y="2176463"/>
          <p14:tracePt t="11940" x="5300663" y="2184400"/>
          <p14:tracePt t="11947" x="5253038" y="2216150"/>
          <p14:tracePt t="11957" x="5229225" y="2233613"/>
          <p14:tracePt t="11961" x="5197475" y="2265363"/>
          <p14:tracePt t="11969" x="5157788" y="2297113"/>
          <p14:tracePt t="11978" x="5141913" y="2312988"/>
          <p14:tracePt t="11984" x="5126038" y="2344738"/>
          <p14:tracePt t="11992" x="5110163" y="2360613"/>
          <p14:tracePt t="11999" x="5102225" y="2368550"/>
          <p14:tracePt t="12007" x="5102225" y="2384425"/>
          <p14:tracePt t="12015" x="5094288" y="2392363"/>
          <p14:tracePt t="12021" x="5094288" y="2400300"/>
          <p14:tracePt t="12029" x="5094288" y="2408238"/>
          <p14:tracePt t="12046" x="5086350" y="2416175"/>
          <p14:tracePt t="12051" x="5086350" y="2424113"/>
          <p14:tracePt t="12060" x="5078413" y="2432050"/>
          <p14:tracePt t="12066" x="5078413" y="2439988"/>
          <p14:tracePt t="12075" x="5070475" y="2447925"/>
          <p14:tracePt t="12083" x="5062538" y="2463800"/>
          <p14:tracePt t="12089" x="5062538" y="2471738"/>
          <p14:tracePt t="12099" x="5046663" y="2487613"/>
          <p14:tracePt t="12104" x="5046663" y="2495550"/>
          <p14:tracePt t="12113" x="5038725" y="2503488"/>
          <p14:tracePt t="12119" x="5030788" y="2511425"/>
          <p14:tracePt t="12134" x="5030788" y="2519363"/>
          <p14:tracePt t="12143" x="5022850" y="2527300"/>
          <p14:tracePt t="12149" x="5014913" y="2543175"/>
          <p14:tracePt t="12158" x="5006975" y="2559050"/>
          <p14:tracePt t="12164" x="4991100" y="2576513"/>
          <p14:tracePt t="12171" x="4983163" y="2600325"/>
          <p14:tracePt t="12181" x="4967288" y="2616200"/>
          <p14:tracePt t="12186" x="4951413" y="2655888"/>
          <p14:tracePt t="12196" x="4926013" y="2679700"/>
          <p14:tracePt t="12201" x="4902200" y="2719388"/>
          <p14:tracePt t="12210" x="4886325" y="2743200"/>
          <p14:tracePt t="12216" x="4870450" y="2767013"/>
          <p14:tracePt t="12223" x="4870450" y="2774950"/>
          <p14:tracePt t="12231" x="4862513" y="2782888"/>
          <p14:tracePt t="12240" x="4854575" y="2798763"/>
          <p14:tracePt t="12254" x="4846638" y="2806700"/>
          <p14:tracePt t="12269" x="4846638" y="2814638"/>
          <p14:tracePt t="12277" x="4846638" y="2822575"/>
          <p14:tracePt t="12284" x="4838700" y="2822575"/>
          <p14:tracePt t="12291" x="4838700" y="2830513"/>
          <p14:tracePt t="12299" x="4830763" y="2830513"/>
          <p14:tracePt t="12313" x="4822825" y="2838450"/>
          <p14:tracePt t="12329" x="4814888" y="2846388"/>
          <p14:tracePt t="12336" x="4814888" y="2854325"/>
          <p14:tracePt t="12344" x="4799013" y="2854325"/>
          <p14:tracePt t="12360" x="4791075" y="2862263"/>
          <p14:tracePt t="12366" x="4783138" y="2862263"/>
          <p14:tracePt t="12373" x="4775200" y="2862263"/>
          <p14:tracePt t="12389" x="4767263" y="2862263"/>
          <p14:tracePt t="12396" x="4759325" y="2870200"/>
          <p14:tracePt t="12404" x="4751388" y="2878138"/>
          <p14:tracePt t="12411" x="4735513" y="2878138"/>
          <p14:tracePt t="12418" x="4727575" y="2886075"/>
          <p14:tracePt t="12427" x="4711700" y="2886075"/>
          <p14:tracePt t="12434" x="4695825" y="2894013"/>
          <p14:tracePt t="12441" x="4672013" y="2901950"/>
          <p14:tracePt t="12449" x="4656138" y="2901950"/>
          <p14:tracePt t="12456" x="4640263" y="2909888"/>
          <p14:tracePt t="12463" x="4624388" y="2909888"/>
          <p14:tracePt t="12471" x="4608513" y="2909888"/>
          <p14:tracePt t="12479" x="4592638" y="2919413"/>
          <p14:tracePt t="12486" x="4584700" y="2919413"/>
          <p14:tracePt t="12494" x="4576763" y="2919413"/>
          <p14:tracePt t="12509" x="4567238" y="2919413"/>
          <p14:tracePt t="12591" x="4559300" y="2919413"/>
          <p14:tracePt t="12801" x="4559300" y="2927350"/>
          <p14:tracePt t="12809" x="4559300" y="2935288"/>
          <p14:tracePt t="12816" x="4559300" y="2943225"/>
          <p14:tracePt t="12824" x="4559300" y="2959100"/>
          <p14:tracePt t="12831" x="4559300" y="2967038"/>
          <p14:tracePt t="12839" x="4559300" y="2982913"/>
          <p14:tracePt t="12846" x="4551363" y="2998788"/>
          <p14:tracePt t="12854" x="4543425" y="3014663"/>
          <p14:tracePt t="12861" x="4535488" y="3030538"/>
          <p14:tracePt t="12869" x="4535488" y="3038475"/>
          <p14:tracePt t="12877" x="4527550" y="3054350"/>
          <p14:tracePt t="12884" x="4519613" y="3054350"/>
          <p14:tracePt t="12895" x="4519613" y="3062288"/>
          <p14:tracePt t="13379" x="4519613" y="3054350"/>
          <p14:tracePt t="13387" x="4527550" y="3022600"/>
          <p14:tracePt t="13395" x="4543425" y="2967038"/>
          <p14:tracePt t="13401" x="4551363" y="2919413"/>
          <p14:tracePt t="13412" x="4551363" y="2838450"/>
          <p14:tracePt t="13416" x="4551363" y="2798763"/>
          <p14:tracePt t="13783" x="4551363" y="2806700"/>
          <p14:tracePt t="14083" x="4551363" y="2814638"/>
          <p14:tracePt t="14099" x="4543425" y="2814638"/>
          <p14:tracePt t="14107" x="4543425" y="2822575"/>
          <p14:tracePt t="14121" x="4543425" y="2830513"/>
          <p14:tracePt t="14138" x="4535488" y="2846388"/>
          <p14:tracePt t="14152" x="4535488" y="2854325"/>
          <p14:tracePt t="14166" x="4535488" y="2862263"/>
          <p14:tracePt t="14177" x="4535488" y="2870200"/>
          <p14:tracePt t="14197" x="4527550" y="2870200"/>
          <p14:tracePt t="14205" x="4527550" y="2878138"/>
          <p14:tracePt t="14229" x="4527550" y="2886075"/>
          <p14:tracePt t="14248" x="4527550" y="2894013"/>
          <p14:tracePt t="14257" x="4527550" y="2901950"/>
          <p14:tracePt t="14466" x="4519613" y="2901950"/>
          <p14:tracePt t="14475" x="4503738" y="2901950"/>
          <p14:tracePt t="14481" x="4495800" y="2901950"/>
          <p14:tracePt t="14489" x="4487863" y="2901950"/>
          <p14:tracePt t="14497" x="4471988" y="2901950"/>
          <p14:tracePt t="14503" x="4448175" y="2901950"/>
          <p14:tracePt t="14512" x="4424363" y="2901950"/>
          <p14:tracePt t="14519" x="4392613" y="2901950"/>
          <p14:tracePt t="14527" x="4344988" y="2901950"/>
          <p14:tracePt t="14534" x="4305300" y="2901950"/>
          <p14:tracePt t="14544" x="4257675" y="2901950"/>
          <p14:tracePt t="14550" x="4184650" y="2901950"/>
          <p14:tracePt t="14557" x="4129088" y="2901950"/>
          <p14:tracePt t="14567" x="4049713" y="2901950"/>
          <p14:tracePt t="14571" x="3986213" y="2901950"/>
          <p14:tracePt t="14579" x="3922713" y="2901950"/>
          <p14:tracePt t="14587" x="3825875" y="2927350"/>
          <p14:tracePt t="14595" x="3738563" y="2951163"/>
          <p14:tracePt t="14601" x="3659188" y="2990850"/>
          <p14:tracePt t="14611" x="3587750" y="3030538"/>
          <p14:tracePt t="14616" x="3532188" y="3078163"/>
          <p14:tracePt t="14624" x="3484563" y="3117850"/>
          <p14:tracePt t="14631" x="3459163" y="3149600"/>
          <p14:tracePt t="14639" x="3443288" y="3181350"/>
          <p14:tracePt t="14646" x="3443288" y="3213100"/>
          <p14:tracePt t="14654" x="3443288" y="3228975"/>
          <p14:tracePt t="14662" x="3451225" y="3252788"/>
          <p14:tracePt t="14670" x="3467100" y="3278188"/>
          <p14:tracePt t="14676" x="3467100" y="3302000"/>
          <p14:tracePt t="14694" x="3476625" y="3341688"/>
          <p14:tracePt t="14699" x="3476625" y="3357563"/>
          <p14:tracePt t="14707" x="3476625" y="3365500"/>
          <p14:tracePt t="14714" x="3476625" y="3381375"/>
          <p14:tracePt t="14721" x="3467100" y="3397250"/>
          <p14:tracePt t="14730" x="3451225" y="3405188"/>
          <p14:tracePt t="14739" x="3427413" y="3413125"/>
          <p14:tracePt t="14745" x="3411538" y="3429000"/>
          <p14:tracePt t="14753" x="3379788" y="3429000"/>
          <p14:tracePt t="14760" x="3348038" y="3436938"/>
          <p14:tracePt t="14766" x="3316288" y="3436938"/>
          <p14:tracePt t="14775" x="3252788" y="3436938"/>
          <p14:tracePt t="14781" x="3205163" y="3436938"/>
          <p14:tracePt t="14789" x="3149600" y="3436938"/>
          <p14:tracePt t="14798" x="3100388" y="3436938"/>
          <p14:tracePt t="14805" x="3044825" y="3429000"/>
          <p14:tracePt t="14812" x="2989263" y="3421063"/>
          <p14:tracePt t="14819" x="2957513" y="3421063"/>
          <p14:tracePt t="14827" x="2909888" y="3413125"/>
          <p14:tracePt t="14834" x="2886075" y="3413125"/>
          <p14:tracePt t="14842" x="2862263" y="3413125"/>
          <p14:tracePt t="14848" x="2838450" y="3413125"/>
          <p14:tracePt t="14859" x="2830513" y="3413125"/>
          <p14:tracePt t="14865" x="2814638" y="3413125"/>
          <p14:tracePt t="14872" x="2798763" y="3413125"/>
          <p14:tracePt t="14880" x="2767013" y="3413125"/>
          <p14:tracePt t="14887" x="2759075" y="3421063"/>
          <p14:tracePt t="14896" x="2751138" y="3429000"/>
          <p14:tracePt t="14916" x="2693988" y="3484563"/>
          <p14:tracePt t="14928" x="2670175" y="3492500"/>
          <p14:tracePt t="14931" x="2654300" y="3532188"/>
          <p14:tracePt t="14940" x="2638425" y="3556000"/>
          <p14:tracePt t="14946" x="2630488" y="3579813"/>
          <p14:tracePt t="14955" x="2622550" y="3605213"/>
          <p14:tracePt t="14962" x="2614613" y="3629025"/>
          <p14:tracePt t="14970" x="2606675" y="3644900"/>
          <p14:tracePt t="14976" x="2606675" y="3676650"/>
          <p14:tracePt t="14985" x="2590800" y="3708400"/>
          <p14:tracePt t="14994" x="2582863" y="3732213"/>
          <p14:tracePt t="14999" x="2566988" y="3763963"/>
          <p14:tracePt t="15008" x="2551113" y="3795713"/>
          <p14:tracePt t="15014" x="2519363" y="3827463"/>
          <p14:tracePt t="15022" x="2479675" y="3867150"/>
          <p14:tracePt t="15029" x="2432050" y="3898900"/>
          <p14:tracePt t="15037" x="2392363" y="3922713"/>
          <p14:tracePt t="15045" x="2335213" y="3948113"/>
          <p14:tracePt t="15052" x="2279650" y="3956050"/>
          <p14:tracePt t="15060" x="2239963" y="3963988"/>
          <p14:tracePt t="15066" x="2184400" y="3971925"/>
          <p14:tracePt t="15075" x="2152650" y="3971925"/>
          <p14:tracePt t="15081" x="2105025" y="3971925"/>
          <p14:tracePt t="15088" x="2073275" y="3971925"/>
          <p14:tracePt t="15098" x="2049463" y="3971925"/>
          <p14:tracePt t="15105" x="2008188" y="3971925"/>
          <p14:tracePt t="15112" x="1976438" y="3971925"/>
          <p14:tracePt t="15119" x="1952625" y="3971925"/>
          <p14:tracePt t="15128" x="1912938" y="3963988"/>
          <p14:tracePt t="15134" x="1889125" y="3956050"/>
          <p14:tracePt t="15141" x="1857375" y="3948113"/>
          <p14:tracePt t="15150" x="1817688" y="3922713"/>
          <p14:tracePt t="15161" x="1785938" y="3906838"/>
          <p14:tracePt t="15164" x="1746250" y="3890963"/>
          <p14:tracePt t="15173" x="1714500" y="3875088"/>
          <p14:tracePt t="15180" x="1674813" y="3851275"/>
          <p14:tracePt t="15186" x="1625600" y="3835400"/>
          <p14:tracePt t="15195" x="1601788" y="3811588"/>
          <p14:tracePt t="15201" x="1562100" y="3795713"/>
          <p14:tracePt t="15209" x="1522413" y="3779838"/>
          <p14:tracePt t="15217" x="1490663" y="3748088"/>
          <p14:tracePt t="15224" x="1450975" y="3732213"/>
          <p14:tracePt t="15232" x="1411288" y="3708400"/>
          <p14:tracePt t="15239" x="1395413" y="3700463"/>
          <p14:tracePt t="15246" x="1379538" y="3692525"/>
          <p14:tracePt t="15255" x="1355725" y="3676650"/>
          <p14:tracePt t="15262" x="1339850" y="3660775"/>
          <p14:tracePt t="15270" x="1323975" y="3652838"/>
          <p14:tracePt t="15277" x="1316038" y="3644900"/>
          <p14:tracePt t="15285" x="1292225" y="3636963"/>
          <p14:tracePt t="15292" x="1284288" y="3621088"/>
          <p14:tracePt t="15299" x="1266825" y="3613150"/>
          <p14:tracePt t="15308" x="1243013" y="3595688"/>
          <p14:tracePt t="15314" x="1211263" y="3579813"/>
          <p14:tracePt t="15322" x="1179513" y="3556000"/>
          <p14:tracePt t="15329" x="1131888" y="3548063"/>
          <p14:tracePt t="15338" x="1084263" y="3524250"/>
          <p14:tracePt t="15345" x="1028700" y="3508375"/>
          <p14:tracePt t="15351" x="989013" y="3492500"/>
          <p14:tracePt t="15366" x="933450" y="3468688"/>
          <p14:tracePt t="15366" x="876300" y="3444875"/>
          <p14:tracePt t="15374" x="820738" y="3421063"/>
          <p14:tracePt t="15381" x="773113" y="3405188"/>
          <p14:tracePt t="15389" x="733425" y="3381375"/>
          <p14:tracePt t="15396" x="693738" y="3365500"/>
          <p14:tracePt t="15403" x="661988" y="3349625"/>
          <p14:tracePt t="15411" x="638175" y="3341688"/>
          <p14:tracePt t="15419" x="614363" y="3341688"/>
          <p14:tracePt t="15427" x="590550" y="3325813"/>
          <p14:tracePt t="15434" x="574675" y="3325813"/>
          <p14:tracePt t="15441" x="558800" y="3317875"/>
          <p14:tracePt t="15449" x="550863" y="3317875"/>
          <p14:tracePt t="15456" x="541338" y="3317875"/>
          <p14:tracePt t="15464" x="525463" y="3317875"/>
          <p14:tracePt t="15471" x="525463" y="3309938"/>
          <p14:tracePt t="15478" x="517525" y="3309938"/>
          <p14:tracePt t="15576" x="509588" y="3309938"/>
          <p14:tracePt t="15621" x="509588" y="3317875"/>
          <p14:tracePt t="15644" x="509588" y="3325813"/>
          <p14:tracePt t="15651" x="509588" y="3333750"/>
          <p14:tracePt t="15666" x="509588" y="3341688"/>
          <p14:tracePt t="15674" x="525463" y="3349625"/>
          <p14:tracePt t="15681" x="541338" y="3357563"/>
          <p14:tracePt t="15689" x="558800" y="3373438"/>
          <p14:tracePt t="15696" x="590550" y="3389313"/>
          <p14:tracePt t="15704" x="614363" y="3413125"/>
          <p14:tracePt t="15711" x="646113" y="3436938"/>
          <p14:tracePt t="15719" x="685800" y="3452813"/>
          <p14:tracePt t="15726" x="733425" y="3484563"/>
          <p14:tracePt t="15733" x="781050" y="3516313"/>
          <p14:tracePt t="15741" x="820738" y="3556000"/>
          <p14:tracePt t="15749" x="860425" y="3587750"/>
          <p14:tracePt t="15756" x="908050" y="3636963"/>
          <p14:tracePt t="15764" x="925513" y="3652838"/>
          <p14:tracePt t="15771" x="941388" y="3676650"/>
          <p14:tracePt t="15779" x="949325" y="3692525"/>
          <p14:tracePt t="15786" x="965200" y="3724275"/>
          <p14:tracePt t="15794" x="973138" y="3740150"/>
          <p14:tracePt t="15801" x="973138" y="3756025"/>
          <p14:tracePt t="15809" x="973138" y="3771900"/>
          <p14:tracePt t="15816" x="973138" y="3779838"/>
          <p14:tracePt t="15824" x="973138" y="3787775"/>
          <p14:tracePt t="15839" x="973138" y="3795713"/>
          <p14:tracePt t="15846" x="973138" y="3803650"/>
          <p14:tracePt t="15877" x="973138" y="3811588"/>
          <p14:tracePt t="15914" x="973138" y="3819525"/>
          <p14:tracePt t="15944" x="973138" y="3827463"/>
          <p14:tracePt t="15951" x="973138" y="3835400"/>
          <p14:tracePt t="15966" x="973138" y="3843338"/>
          <p14:tracePt t="15981" x="973138" y="3851275"/>
          <p14:tracePt t="15988" x="973138" y="3867150"/>
          <p14:tracePt t="15996" x="973138" y="3875088"/>
          <p14:tracePt t="16003" x="973138" y="3883025"/>
          <p14:tracePt t="16011" x="973138" y="3890963"/>
          <p14:tracePt t="16018" x="973138" y="3906838"/>
          <p14:tracePt t="16026" x="973138" y="3914775"/>
          <p14:tracePt t="16034" x="973138" y="3922713"/>
          <p14:tracePt t="16041" x="973138" y="3948113"/>
          <p14:tracePt t="16050" x="973138" y="3963988"/>
          <p14:tracePt t="16060" x="965200" y="3979863"/>
          <p14:tracePt t="16066" x="957263" y="3995738"/>
          <p14:tracePt t="16072" x="957263" y="4011613"/>
          <p14:tracePt t="16079" x="957263" y="4027488"/>
          <p14:tracePt t="16086" x="949325" y="4027488"/>
          <p14:tracePt t="16094" x="949325" y="4035425"/>
          <p14:tracePt t="16101" x="949325" y="4043363"/>
          <p14:tracePt t="16109" x="949325" y="4051300"/>
          <p14:tracePt t="16124" x="949325" y="4059238"/>
          <p14:tracePt t="16131" x="941388" y="4059238"/>
          <p14:tracePt t="16153" x="941388" y="4067175"/>
          <p14:tracePt t="16356" x="941388" y="4075113"/>
          <p14:tracePt t="16379" x="949325" y="4083050"/>
          <p14:tracePt t="16394" x="957263" y="4083050"/>
          <p14:tracePt t="16401" x="965200" y="4083050"/>
          <p14:tracePt t="16409" x="973138" y="4083050"/>
          <p14:tracePt t="16416" x="981075" y="4083050"/>
          <p14:tracePt t="16423" x="989013" y="4083050"/>
          <p14:tracePt t="16431" x="996950" y="4083050"/>
          <p14:tracePt t="16439" x="1012825" y="4083050"/>
          <p14:tracePt t="16446" x="1020763" y="4083050"/>
          <p14:tracePt t="16453" x="1028700" y="4083050"/>
          <p14:tracePt t="16461" x="1036638" y="4083050"/>
          <p14:tracePt t="16469" x="1044575" y="4083050"/>
          <p14:tracePt t="16476" x="1052513" y="4083050"/>
          <p14:tracePt t="16490" x="1060450" y="4083050"/>
          <p14:tracePt t="16521" x="1060450" y="4075113"/>
          <p14:tracePt t="16776" x="1068388" y="4075113"/>
          <p14:tracePt t="16792" x="1076325" y="4075113"/>
          <p14:tracePt t="16798" x="1084263" y="4075113"/>
          <p14:tracePt t="16814" x="1092200" y="4067175"/>
          <p14:tracePt t="16821" x="1100138" y="4067175"/>
          <p14:tracePt t="16829" x="1108075" y="4051300"/>
          <p14:tracePt t="16836" x="1123950" y="4043363"/>
          <p14:tracePt t="16843" x="1123950" y="4035425"/>
          <p14:tracePt t="16851" x="1131888" y="4035425"/>
          <p14:tracePt t="16866" x="1139825" y="4035425"/>
          <p14:tracePt t="16881" x="1139825" y="4027488"/>
          <p14:tracePt t="19236" x="1131888" y="4027488"/>
          <p14:tracePt t="19244" x="1116013" y="4027488"/>
          <p14:tracePt t="19251" x="1116013" y="4035425"/>
          <p14:tracePt t="19258" x="1100138" y="4035425"/>
          <p14:tracePt t="19266" x="1076325" y="4051300"/>
          <p14:tracePt t="19274" x="1060450" y="4059238"/>
          <p14:tracePt t="19281" x="1044575" y="4083050"/>
          <p14:tracePt t="19290" x="1036638" y="4083050"/>
          <p14:tracePt t="19297" x="1020763" y="4098925"/>
          <p14:tracePt t="19312" x="1012825" y="4106863"/>
          <p14:tracePt t="19318" x="1012825" y="4114800"/>
          <p14:tracePt t="19327" x="1004888" y="4114800"/>
          <p14:tracePt t="21793" x="1012825" y="4114800"/>
          <p14:tracePt t="21803" x="1020763" y="4114800"/>
          <p14:tracePt t="21809" x="1036638" y="4114800"/>
          <p14:tracePt t="21816" x="1044575" y="4122738"/>
          <p14:tracePt t="21823" x="1060450" y="4122738"/>
          <p14:tracePt t="21832" x="1076325" y="4130675"/>
          <p14:tracePt t="21839" x="1084263" y="4130675"/>
          <p14:tracePt t="21846" x="1092200" y="4130675"/>
          <p14:tracePt t="21854" x="1100138" y="4130675"/>
          <p14:tracePt t="21861" x="1108075" y="4130675"/>
          <p14:tracePt t="21876" x="1116013" y="4130675"/>
          <p14:tracePt t="21884" x="1116013" y="4138613"/>
          <p14:tracePt t="22086" x="1123950" y="4138613"/>
          <p14:tracePt t="22108" x="1131888" y="4138613"/>
          <p14:tracePt t="22116" x="1139825" y="4138613"/>
          <p14:tracePt t="22139" x="1147763" y="4138613"/>
          <p14:tracePt t="22146" x="1155700" y="4138613"/>
          <p14:tracePt t="22161" x="1171575" y="4138613"/>
          <p14:tracePt t="22169" x="1187450" y="4138613"/>
          <p14:tracePt t="22183" x="1211263" y="4138613"/>
          <p14:tracePt t="22191" x="1219200" y="4138613"/>
          <p14:tracePt t="22199" x="1243013" y="4138613"/>
          <p14:tracePt t="22206" x="1266825" y="4138613"/>
          <p14:tracePt t="22214" x="1300163" y="4138613"/>
          <p14:tracePt t="22221" x="1323975" y="4138613"/>
          <p14:tracePt t="22229" x="1347788" y="4146550"/>
          <p14:tracePt t="22236" x="1395413" y="4146550"/>
          <p14:tracePt t="22244" x="1435100" y="4154488"/>
          <p14:tracePt t="22252" x="1482725" y="4154488"/>
          <p14:tracePt t="22259" x="1514475" y="4154488"/>
          <p14:tracePt t="22266" x="1554163" y="4162425"/>
          <p14:tracePt t="22273" x="1585913" y="4162425"/>
          <p14:tracePt t="22281" x="1609725" y="4162425"/>
          <p14:tracePt t="22289" x="1641475" y="4162425"/>
          <p14:tracePt t="22296" x="1666875" y="4162425"/>
          <p14:tracePt t="22304" x="1690688" y="4162425"/>
          <p14:tracePt t="22311" x="1714500" y="4162425"/>
          <p14:tracePt t="22319" x="1738313" y="4162425"/>
          <p14:tracePt t="22326" x="1746250" y="4162425"/>
          <p14:tracePt t="22334" x="1754188" y="4162425"/>
          <p14:tracePt t="22341" x="1770063" y="4162425"/>
          <p14:tracePt t="22349" x="1778000" y="4162425"/>
          <p14:tracePt t="22356" x="1785938" y="4162425"/>
          <p14:tracePt t="22364" x="1793875" y="4162425"/>
          <p14:tracePt t="22379" x="1801813" y="4162425"/>
          <p14:tracePt t="22889" x="1801813" y="4138613"/>
          <p14:tracePt t="22905" x="1801813" y="4090988"/>
          <p14:tracePt t="22911" x="1809750" y="4075113"/>
          <p14:tracePt t="22919" x="1809750" y="4059238"/>
          <p14:tracePt t="22926" x="1809750" y="4043363"/>
          <p14:tracePt t="22933" x="1809750" y="4019550"/>
          <p14:tracePt t="22941" x="1801813" y="3995738"/>
          <p14:tracePt t="22948" x="1770063" y="3971925"/>
          <p14:tracePt t="22956" x="1762125" y="3956050"/>
          <p14:tracePt t="22963" x="1730375" y="3938588"/>
          <p14:tracePt t="22972" x="1714500" y="3930650"/>
          <p14:tracePt t="22978" x="1698625" y="3914775"/>
          <p14:tracePt t="22988" x="1690688" y="3906838"/>
          <p14:tracePt t="22993" x="1674813" y="3906838"/>
          <p14:tracePt t="23001" x="1666875" y="3898900"/>
          <p14:tracePt t="23008" x="1651000" y="3890963"/>
          <p14:tracePt t="23016" x="1641475" y="3890963"/>
          <p14:tracePt t="23023" x="1633538" y="3883025"/>
          <p14:tracePt t="23031" x="1625600" y="3875088"/>
          <p14:tracePt t="23046" x="1617663" y="3875088"/>
          <p14:tracePt t="23054" x="1609725" y="3875088"/>
          <p14:tracePt t="23098" x="1609725" y="3867150"/>
          <p14:tracePt t="23121" x="1609725" y="3859213"/>
          <p14:tracePt t="23154" x="1601788" y="3859213"/>
          <p14:tracePt t="23159" x="1601788" y="3851275"/>
          <p14:tracePt t="23174" x="1601788" y="3843338"/>
          <p14:tracePt t="23198" x="1601788" y="3835400"/>
          <p14:tracePt t="23211" x="1601788" y="3827463"/>
          <p14:tracePt t="23226" x="1601788" y="3819525"/>
          <p14:tracePt t="23234" x="1601788" y="3811588"/>
          <p14:tracePt t="23241" x="1601788" y="3803650"/>
          <p14:tracePt t="23249" x="1593850" y="3803650"/>
          <p14:tracePt t="23256" x="1593850" y="3795713"/>
          <p14:tracePt t="23264" x="1585913" y="3779838"/>
          <p14:tracePt t="23279" x="1585913" y="3771900"/>
          <p14:tracePt t="23286" x="1577975" y="3763963"/>
          <p14:tracePt t="23294" x="1577975" y="3748088"/>
          <p14:tracePt t="23301" x="1577975" y="3740150"/>
          <p14:tracePt t="23309" x="1570038" y="3740150"/>
          <p14:tracePt t="23317" x="1570038" y="3724275"/>
          <p14:tracePt t="23324" x="1538288" y="3668713"/>
          <p14:tracePt t="23331" x="1530350" y="3644900"/>
          <p14:tracePt t="23338" x="1506538" y="3613150"/>
          <p14:tracePt t="23347" x="1474788" y="3579813"/>
          <p14:tracePt t="23354" x="1443038" y="3532188"/>
          <p14:tracePt t="23363" x="1427163" y="3500438"/>
          <p14:tracePt t="23372" x="1395413" y="3460750"/>
          <p14:tracePt t="23377" x="1379538" y="3429000"/>
          <p14:tracePt t="23385" x="1355725" y="3397250"/>
          <p14:tracePt t="23391" x="1347788" y="3365500"/>
          <p14:tracePt t="23399" x="1331913" y="3325813"/>
          <p14:tracePt t="23406" x="1308100" y="3302000"/>
          <p14:tracePt t="23413" x="1300163" y="3270250"/>
          <p14:tracePt t="23421" x="1250950" y="3197225"/>
          <p14:tracePt t="23429" x="1227138" y="3125788"/>
          <p14:tracePt t="23430" x="0" y="0"/>
        </p14:tracePtLst>
        <p14:tracePtLst>
          <p14:tracePt t="23625" x="965200" y="2679700"/>
          <p14:tracePt t="23751" x="965200" y="2687638"/>
          <p14:tracePt t="23818" x="965200" y="2695575"/>
          <p14:tracePt t="24321" x="973138" y="2695575"/>
          <p14:tracePt t="24329" x="981075" y="2703513"/>
          <p14:tracePt t="24337" x="989013" y="2711450"/>
          <p14:tracePt t="24344" x="1004888" y="2711450"/>
          <p14:tracePt t="24351" x="1012825" y="2727325"/>
          <p14:tracePt t="24359" x="1020763" y="2735263"/>
          <p14:tracePt t="24366" x="1028700" y="2743200"/>
          <p14:tracePt t="24374" x="1036638" y="2751138"/>
          <p14:tracePt t="24381" x="1036638" y="2759075"/>
          <p14:tracePt t="24389" x="1036638" y="2767013"/>
          <p14:tracePt t="24396" x="1044575" y="2774950"/>
          <p14:tracePt t="24403" x="1044575" y="2790825"/>
          <p14:tracePt t="24411" x="1052513" y="2798763"/>
          <p14:tracePt t="24419" x="1052513" y="2814638"/>
          <p14:tracePt t="24426" x="1060450" y="2830513"/>
          <p14:tracePt t="24434" x="1060450" y="2854325"/>
          <p14:tracePt t="24441" x="1060450" y="2878138"/>
          <p14:tracePt t="24449" x="1068388" y="2909888"/>
          <p14:tracePt t="24456" x="1076325" y="2943225"/>
          <p14:tracePt t="24463" x="1076325" y="2967038"/>
          <p14:tracePt t="24474" x="1084263" y="2990850"/>
          <p14:tracePt t="24479" x="1092200" y="3038475"/>
          <p14:tracePt t="24487" x="1092200" y="3062288"/>
          <p14:tracePt t="24493" x="1108075" y="3101975"/>
          <p14:tracePt t="24501" x="1123950" y="3141663"/>
          <p14:tracePt t="24508" x="1147763" y="3189288"/>
          <p14:tracePt t="24517" x="1179513" y="3236913"/>
          <p14:tracePt t="24524" x="1211263" y="3286125"/>
          <p14:tracePt t="24531" x="1250950" y="3333750"/>
          <p14:tracePt t="24539" x="1292225" y="3373438"/>
          <p14:tracePt t="24546" x="1339850" y="3429000"/>
          <p14:tracePt t="24553" x="1403350" y="3484563"/>
          <p14:tracePt t="24561" x="1450975" y="3532188"/>
          <p14:tracePt t="24569" x="1514475" y="3587750"/>
          <p14:tracePt t="24576" x="1562100" y="3636963"/>
          <p14:tracePt t="24584" x="1617663" y="3676650"/>
          <p14:tracePt t="24591" x="1698625" y="3740150"/>
          <p14:tracePt t="24599" x="1778000" y="3787775"/>
          <p14:tracePt t="24606" x="1865313" y="3851275"/>
          <p14:tracePt t="24614" x="1944688" y="3906838"/>
          <p14:tracePt t="24621" x="2017713" y="3948113"/>
          <p14:tracePt t="24629" x="2049463" y="3971925"/>
          <p14:tracePt t="24636" x="2081213" y="3987800"/>
          <p14:tracePt t="24643" x="2097088" y="4011613"/>
          <p14:tracePt t="24651" x="2112963" y="4027488"/>
          <p14:tracePt t="24659" x="2112963" y="4035425"/>
          <p14:tracePt t="24666" x="2112963" y="4043363"/>
          <p14:tracePt t="24675" x="2120900" y="4051300"/>
          <p14:tracePt t="24786" x="2120900" y="4043363"/>
          <p14:tracePt t="24802" x="2120900" y="4035425"/>
          <p14:tracePt t="24824" x="2120900" y="4027488"/>
          <p14:tracePt t="24839" x="2112963" y="4019550"/>
          <p14:tracePt t="24876" x="2112963" y="4011613"/>
          <p14:tracePt t="24892" x="2105025" y="4003675"/>
          <p14:tracePt t="24921" x="2105025" y="3995738"/>
          <p14:tracePt t="24929" x="2105025" y="3987800"/>
          <p14:tracePt t="24936" x="2097088" y="3987800"/>
          <p14:tracePt t="24951" x="2097088" y="3979863"/>
          <p14:tracePt t="24967" x="2089150" y="3979863"/>
          <p14:tracePt t="24981" x="2089150" y="3971925"/>
          <p14:tracePt t="25041" x="2089150" y="3963988"/>
          <p14:tracePt t="25153" x="2081213" y="3956050"/>
          <p14:tracePt t="25161" x="2081213" y="3948113"/>
          <p14:tracePt t="25169" x="2081213" y="3938588"/>
          <p14:tracePt t="25176" x="2073275" y="3938588"/>
          <p14:tracePt t="25183" x="2073275" y="3930650"/>
          <p14:tracePt t="25191" x="2065338" y="3914775"/>
          <p14:tracePt t="25199" x="2065338" y="3906838"/>
          <p14:tracePt t="25206" x="2057400" y="3890963"/>
          <p14:tracePt t="25213" x="2049463" y="3875088"/>
          <p14:tracePt t="25222" x="2049463" y="3867150"/>
          <p14:tracePt t="25229" x="2049463" y="3859213"/>
          <p14:tracePt t="25237" x="2041525" y="3843338"/>
          <p14:tracePt t="25244" x="2041525" y="3835400"/>
          <p14:tracePt t="25252" x="2041525" y="3827463"/>
          <p14:tracePt t="25259" x="2041525" y="3819525"/>
          <p14:tracePt t="25267" x="2033588" y="3811588"/>
          <p14:tracePt t="25281" x="2033588" y="3803650"/>
          <p14:tracePt t="25311" x="2033588" y="3795713"/>
          <p14:tracePt t="25326" x="2033588" y="3787775"/>
          <p14:tracePt t="25333" x="2033588" y="3779838"/>
          <p14:tracePt t="25341" x="2025650" y="3779838"/>
          <p14:tracePt t="25349" x="2025650" y="3771900"/>
          <p14:tracePt t="25356" x="2025650" y="3763963"/>
          <p14:tracePt t="25363" x="2025650" y="3756025"/>
          <p14:tracePt t="25371" x="2025650" y="3748088"/>
          <p14:tracePt t="25379" x="2025650" y="3740150"/>
          <p14:tracePt t="25394" x="2025650" y="3732213"/>
          <p14:tracePt t="25401" x="2025650" y="3724275"/>
          <p14:tracePt t="25416" x="2025650" y="3716338"/>
          <p14:tracePt t="25439" x="2025650" y="3708400"/>
          <p14:tracePt t="25461" x="2025650" y="3700463"/>
          <p14:tracePt t="25469" x="2025650" y="3692525"/>
          <p14:tracePt t="25476" x="2025650" y="3684588"/>
          <p14:tracePt t="25483" x="2025650" y="3668713"/>
          <p14:tracePt t="25491" x="2025650" y="3644900"/>
          <p14:tracePt t="25499" x="2025650" y="3629025"/>
          <p14:tracePt t="25506" x="2025650" y="3595688"/>
          <p14:tracePt t="25513" x="2025650" y="3571875"/>
          <p14:tracePt t="25533" x="2033588" y="3492500"/>
          <p14:tracePt t="25538" x="2033588" y="3460750"/>
          <p14:tracePt t="25544" x="2033588" y="3421063"/>
          <p14:tracePt t="25552" x="2041525" y="3365500"/>
          <p14:tracePt t="25559" x="2041525" y="3309938"/>
          <p14:tracePt t="25566" x="2049463" y="3278188"/>
          <p14:tracePt t="25574" x="2049463" y="3228975"/>
          <p14:tracePt t="25581" x="2057400" y="3189288"/>
          <p14:tracePt t="25589" x="2057400" y="3157538"/>
          <p14:tracePt t="25596" x="2065338" y="3117850"/>
          <p14:tracePt t="25604" x="2065338" y="3101975"/>
          <p14:tracePt t="25611" x="2065338" y="3094038"/>
          <p14:tracePt t="25619" x="2065338" y="3086100"/>
          <p14:tracePt t="25634" x="2065338" y="3078163"/>
          <p14:tracePt t="25761" x="2049463" y="3078163"/>
          <p14:tracePt t="25769" x="2025650" y="3078163"/>
          <p14:tracePt t="25776" x="2000250" y="3070225"/>
          <p14:tracePt t="25784" x="1976438" y="3070225"/>
          <p14:tracePt t="25791" x="1944688" y="3062288"/>
          <p14:tracePt t="25799" x="1912938" y="3062288"/>
          <p14:tracePt t="25806" x="1889125" y="3054350"/>
          <p14:tracePt t="25814" x="1873250" y="3054350"/>
          <p14:tracePt t="25821" x="1857375" y="3054350"/>
          <p14:tracePt t="25829" x="1849438" y="3054350"/>
          <p14:tracePt t="25836" x="1849438" y="3046413"/>
          <p14:tracePt t="26046" x="1857375" y="3046413"/>
          <p14:tracePt t="26054" x="1873250" y="3046413"/>
          <p14:tracePt t="26061" x="1912938" y="3062288"/>
          <p14:tracePt t="26069" x="1944688" y="3062288"/>
          <p14:tracePt t="26076" x="1968500" y="3078163"/>
          <p14:tracePt t="26084" x="2008188" y="3094038"/>
          <p14:tracePt t="26091" x="2049463" y="3109913"/>
          <p14:tracePt t="26099" x="2089150" y="3117850"/>
          <p14:tracePt t="26106" x="2120900" y="3133725"/>
          <p14:tracePt t="26113" x="2152650" y="3141663"/>
          <p14:tracePt t="26121" x="2176463" y="3157538"/>
          <p14:tracePt t="26128" x="2184400" y="3165475"/>
          <p14:tracePt t="26136" x="2208213" y="3181350"/>
          <p14:tracePt t="26144" x="2232025" y="3197225"/>
          <p14:tracePt t="26152" x="2255838" y="3236913"/>
          <p14:tracePt t="26158" x="2287588" y="3286125"/>
          <p14:tracePt t="26166" x="2319338" y="3333750"/>
          <p14:tracePt t="26173" x="2359025" y="3389313"/>
          <p14:tracePt t="26181" x="2384425" y="3429000"/>
          <p14:tracePt t="26188" x="2432050" y="3476625"/>
          <p14:tracePt t="26196" x="2455863" y="3524250"/>
          <p14:tracePt t="26204" x="2495550" y="3571875"/>
          <p14:tracePt t="26211" x="2535238" y="3629025"/>
          <p14:tracePt t="26219" x="2566988" y="3660775"/>
          <p14:tracePt t="26226" x="2606675" y="3700463"/>
          <p14:tracePt t="26235" x="2630488" y="3732213"/>
          <p14:tracePt t="26241" x="2646363" y="3763963"/>
          <p14:tracePt t="26249" x="2662238" y="3779838"/>
          <p14:tracePt t="26256" x="2670175" y="3803650"/>
          <p14:tracePt t="26263" x="2693988" y="3827463"/>
          <p14:tracePt t="26271" x="2701925" y="3843338"/>
          <p14:tracePt t="26279" x="2709863" y="3859213"/>
          <p14:tracePt t="26286" x="2725738" y="3875088"/>
          <p14:tracePt t="26294" x="2725738" y="3898900"/>
          <p14:tracePt t="26301" x="2733675" y="3922713"/>
          <p14:tracePt t="26309" x="2741613" y="3930650"/>
          <p14:tracePt t="26316" x="2759075" y="3956050"/>
          <p14:tracePt t="26324" x="2767013" y="3979863"/>
          <p14:tracePt t="26332" x="2782888" y="4019550"/>
          <p14:tracePt t="26338" x="2790825" y="4035425"/>
          <p14:tracePt t="26346" x="2806700" y="4075113"/>
          <p14:tracePt t="26354" x="2822575" y="4098925"/>
          <p14:tracePt t="26361" x="2830513" y="4114800"/>
          <p14:tracePt t="26376" x="2846388" y="4138613"/>
          <p14:tracePt t="26384" x="2854325" y="4154488"/>
          <p14:tracePt t="26391" x="2862263" y="4162425"/>
          <p14:tracePt t="26399" x="2870200" y="4178300"/>
          <p14:tracePt t="26406" x="2878138" y="4202113"/>
          <p14:tracePt t="26413" x="2894013" y="4210050"/>
          <p14:tracePt t="26421" x="2909888" y="4225925"/>
          <p14:tracePt t="26429" x="2917825" y="4233863"/>
          <p14:tracePt t="26436" x="2933700" y="4241800"/>
          <p14:tracePt t="26444" x="2941638" y="4241800"/>
          <p14:tracePt t="26452" x="2949575" y="4249738"/>
          <p14:tracePt t="26459" x="2957513" y="4249738"/>
          <p14:tracePt t="26473" x="2965450" y="4249738"/>
          <p14:tracePt t="26504" x="2973388" y="4249738"/>
          <p14:tracePt t="26519" x="2973388" y="4241800"/>
          <p14:tracePt t="26541" x="2973388" y="4233863"/>
          <p14:tracePt t="26556" x="2973388" y="4217988"/>
          <p14:tracePt t="26563" x="2973388" y="4202113"/>
          <p14:tracePt t="26571" x="2973388" y="4186238"/>
          <p14:tracePt t="26579" x="2973388" y="4170363"/>
          <p14:tracePt t="26586" x="2973388" y="4154488"/>
          <p14:tracePt t="26594" x="2973388" y="4138613"/>
          <p14:tracePt t="26601" x="2973388" y="4122738"/>
          <p14:tracePt t="26609" x="2965450" y="4098925"/>
          <p14:tracePt t="26616" x="2957513" y="4090988"/>
          <p14:tracePt t="26624" x="2957513" y="4083050"/>
          <p14:tracePt t="26632" x="2957513" y="4067175"/>
          <p14:tracePt t="26646" x="2949575" y="4067175"/>
          <p14:tracePt t="26713" x="2949575" y="4075113"/>
          <p14:tracePt t="26721" x="2957513" y="4090988"/>
          <p14:tracePt t="26728" x="2957513" y="4130675"/>
          <p14:tracePt t="26736" x="2981325" y="4162425"/>
          <p14:tracePt t="26744" x="2997200" y="4194175"/>
          <p14:tracePt t="26752" x="3013075" y="4225925"/>
          <p14:tracePt t="26759" x="3028950" y="4265613"/>
          <p14:tracePt t="26766" x="3052763" y="4298950"/>
          <p14:tracePt t="26774" x="3068638" y="4330700"/>
          <p14:tracePt t="26782" x="3084513" y="4354513"/>
          <p14:tracePt t="26789" x="3084513" y="4370388"/>
          <p14:tracePt t="26796" x="3092450" y="4386263"/>
          <p14:tracePt t="26804" x="3092450" y="4410075"/>
          <p14:tracePt t="26811" x="3100388" y="4441825"/>
          <p14:tracePt t="26818" x="3100388" y="4457700"/>
          <p14:tracePt t="26826" x="3100388" y="4489450"/>
          <p14:tracePt t="26834" x="3100388" y="4529138"/>
          <p14:tracePt t="26841" x="3100388" y="4560888"/>
          <p14:tracePt t="26849" x="3100388" y="4584700"/>
          <p14:tracePt t="26856" x="3109913" y="4633913"/>
          <p14:tracePt t="26863" x="3109913" y="4657725"/>
          <p14:tracePt t="26871" x="3125788" y="4673600"/>
          <p14:tracePt t="26880" x="3149600" y="4705350"/>
          <p14:tracePt t="26887" x="3181350" y="4721225"/>
          <p14:tracePt t="26901" x="3205163" y="4737100"/>
          <p14:tracePt t="26902" x="3228975" y="4737100"/>
          <p14:tracePt t="26909" x="3260725" y="4737100"/>
          <p14:tracePt t="26916" x="3284538" y="4737100"/>
          <p14:tracePt t="26924" x="3316288" y="4737100"/>
          <p14:tracePt t="26932" x="3340100" y="4737100"/>
          <p14:tracePt t="26939" x="3363913" y="4737100"/>
          <p14:tracePt t="26950" x="3371850" y="4737100"/>
          <p14:tracePt t="26956" x="3387725" y="4737100"/>
          <p14:tracePt t="26961" x="3411538" y="4737100"/>
          <p14:tracePt t="26968" x="3419475" y="4737100"/>
          <p14:tracePt t="26976" x="3427413" y="4729163"/>
          <p14:tracePt t="26984" x="3435350" y="4729163"/>
          <p14:tracePt t="26998" x="3443288" y="4721225"/>
          <p14:tracePt t="27006" x="3451225" y="4721225"/>
          <p14:tracePt t="27029" x="3459163" y="4713288"/>
          <p14:tracePt t="27044" x="3467100" y="4705350"/>
          <p14:tracePt t="27059" x="3467100" y="4697413"/>
          <p14:tracePt t="27073" x="3476625" y="4697413"/>
          <p14:tracePt t="27082" x="3476625" y="4689475"/>
          <p14:tracePt t="27096" x="3484563" y="4681538"/>
          <p14:tracePt t="27112" x="3484563" y="4673600"/>
          <p14:tracePt t="27118" x="3484563" y="4665663"/>
          <p14:tracePt t="27141" x="3484563" y="4657725"/>
          <p14:tracePt t="27171" x="3476625" y="4649788"/>
          <p14:tracePt t="27179" x="3467100" y="4649788"/>
          <p14:tracePt t="27186" x="3459163" y="4641850"/>
          <p14:tracePt t="27194" x="3427413" y="4624388"/>
          <p14:tracePt t="27201" x="3379788" y="4616450"/>
          <p14:tracePt t="27209" x="3355975" y="4616450"/>
          <p14:tracePt t="27216" x="3332163" y="4616450"/>
          <p14:tracePt t="27223" x="3308350" y="4616450"/>
          <p14:tracePt t="27232" x="3292475" y="4616450"/>
          <p14:tracePt t="27238" x="3284538" y="4616450"/>
          <p14:tracePt t="27246" x="3276600" y="4616450"/>
          <p14:tracePt t="27321" x="3284538" y="4616450"/>
          <p14:tracePt t="27328" x="3284538" y="4624388"/>
          <p14:tracePt t="27336" x="3308350" y="4633913"/>
          <p14:tracePt t="27343" x="3332163" y="4633913"/>
          <p14:tracePt t="27351" x="3355975" y="4641850"/>
          <p14:tracePt t="27359" x="3379788" y="4649788"/>
          <p14:tracePt t="27367" x="3395663" y="4649788"/>
          <p14:tracePt t="27374" x="3403600" y="4649788"/>
          <p14:tracePt t="27381" x="3411538" y="4657725"/>
          <p14:tracePt t="27501" x="3403600" y="4657725"/>
          <p14:tracePt t="27509" x="3395663" y="4657725"/>
          <p14:tracePt t="27524" x="3387725" y="4657725"/>
          <p14:tracePt t="29377" x="3379788" y="4657725"/>
          <p14:tracePt t="29401" x="3371850" y="4657725"/>
          <p14:tracePt t="29503" x="3363913" y="4657725"/>
          <p14:tracePt t="29541" x="3355975" y="4657725"/>
          <p14:tracePt t="29706" x="3348038" y="4657725"/>
          <p14:tracePt t="29788" x="3340100" y="4657725"/>
          <p14:tracePt t="29804" x="3340100" y="4665663"/>
          <p14:tracePt t="29841" x="3332163" y="4665663"/>
          <p14:tracePt t="29856" x="3324225" y="4665663"/>
          <p14:tracePt t="29871" x="3324225" y="4673600"/>
          <p14:tracePt t="29883" x="3316288" y="4673600"/>
          <p14:tracePt t="29900" x="3308350" y="4673600"/>
          <p14:tracePt t="29910" x="3292475" y="4681538"/>
          <p14:tracePt t="29916" x="3276600" y="4681538"/>
          <p14:tracePt t="29925" x="3268663" y="4689475"/>
          <p14:tracePt t="29932" x="3252788" y="4689475"/>
          <p14:tracePt t="29940" x="3236913" y="4689475"/>
          <p14:tracePt t="29947" x="3213100" y="4689475"/>
          <p14:tracePt t="29953" x="3189288" y="4689475"/>
          <p14:tracePt t="29961" x="3165475" y="4689475"/>
          <p14:tracePt t="29970" x="3141663" y="4689475"/>
          <p14:tracePt t="29976" x="3125788" y="4689475"/>
          <p14:tracePt t="29985" x="3100388" y="4697413"/>
          <p14:tracePt t="29991" x="3076575" y="4697413"/>
          <p14:tracePt t="29999" x="3068638" y="4697413"/>
          <p14:tracePt t="30006" x="3052763" y="4697413"/>
          <p14:tracePt t="30014" x="3044825" y="4697413"/>
          <p14:tracePt t="30021" x="3036888" y="4705350"/>
          <p14:tracePt t="30029" x="3028950" y="4705350"/>
          <p14:tracePt t="30074" x="3021013" y="4705350"/>
          <p14:tracePt t="30133" x="3013075" y="4705350"/>
          <p14:tracePt t="30336" x="2997200" y="4705350"/>
          <p14:tracePt t="30343" x="2973388" y="4705350"/>
          <p14:tracePt t="30351" x="2957513" y="4705350"/>
          <p14:tracePt t="30358" x="2933700" y="4705350"/>
          <p14:tracePt t="30366" x="2901950" y="4705350"/>
          <p14:tracePt t="30373" x="2862263" y="4705350"/>
          <p14:tracePt t="30381" x="2814638" y="4705350"/>
          <p14:tracePt t="30388" x="2767013" y="4705350"/>
          <p14:tracePt t="30396" x="2717800" y="4705350"/>
          <p14:tracePt t="30403" x="2686050" y="4705350"/>
          <p14:tracePt t="30411" x="2646363" y="4705350"/>
          <p14:tracePt t="30418" x="2622550" y="4705350"/>
          <p14:tracePt t="30426" x="2590800" y="4705350"/>
          <p14:tracePt t="30433" x="2559050" y="4705350"/>
          <p14:tracePt t="30441" x="2527300" y="4705350"/>
          <p14:tracePt t="30449" x="2487613" y="4705350"/>
          <p14:tracePt t="30456" x="2471738" y="4705350"/>
          <p14:tracePt t="30464" x="2455863" y="4705350"/>
          <p14:tracePt t="30471" x="2432050" y="4705350"/>
          <p14:tracePt t="30479" x="2424113" y="4705350"/>
          <p14:tracePt t="30486" x="2408238" y="4705350"/>
          <p14:tracePt t="30493" x="2392363" y="4705350"/>
          <p14:tracePt t="30501" x="2374900" y="4705350"/>
          <p14:tracePt t="30508" x="2366963" y="4705350"/>
          <p14:tracePt t="30516" x="2359025" y="4713288"/>
          <p14:tracePt t="30525" x="2351088" y="4713288"/>
          <p14:tracePt t="30532" x="2335213" y="4713288"/>
          <p14:tracePt t="30540" x="2327275" y="4713288"/>
          <p14:tracePt t="30546" x="2311400" y="4713288"/>
          <p14:tracePt t="30553" x="2287588" y="4713288"/>
          <p14:tracePt t="30563" x="2271713" y="4713288"/>
          <p14:tracePt t="30569" x="2255838" y="4713288"/>
          <p14:tracePt t="30578" x="2224088" y="4713288"/>
          <p14:tracePt t="30584" x="2200275" y="4721225"/>
          <p14:tracePt t="30591" x="2160588" y="4721225"/>
          <p14:tracePt t="30600" x="2128838" y="4721225"/>
          <p14:tracePt t="30607" x="2097088" y="4729163"/>
          <p14:tracePt t="30615" x="2073275" y="4729163"/>
          <p14:tracePt t="30621" x="2041525" y="4729163"/>
          <p14:tracePt t="30631" x="2008188" y="4729163"/>
          <p14:tracePt t="30637" x="1984375" y="4729163"/>
          <p14:tracePt t="30646" x="1952625" y="4729163"/>
          <p14:tracePt t="30651" x="1928813" y="4729163"/>
          <p14:tracePt t="30660" x="1912938" y="4729163"/>
          <p14:tracePt t="30666" x="1889125" y="4729163"/>
          <p14:tracePt t="30674" x="1873250" y="4729163"/>
          <p14:tracePt t="30682" x="1849438" y="4729163"/>
          <p14:tracePt t="30688" x="1841500" y="4729163"/>
          <p14:tracePt t="30697" x="1825625" y="4729163"/>
          <p14:tracePt t="30704" x="1817688" y="4729163"/>
          <p14:tracePt t="30714" x="1809750" y="4729163"/>
          <p14:tracePt t="30719" x="1801813" y="4729163"/>
          <p14:tracePt t="30727" x="1793875" y="4729163"/>
          <p14:tracePt t="30734" x="1785938" y="4729163"/>
          <p14:tracePt t="30749" x="1778000" y="4729163"/>
          <p14:tracePt t="30764" x="1770063" y="4729163"/>
          <p14:tracePt t="30771" x="1762125" y="4729163"/>
          <p14:tracePt t="30787" x="1754188" y="4729163"/>
          <p14:tracePt t="30801" x="1746250" y="4729163"/>
          <p14:tracePt t="30816" x="1738313" y="4729163"/>
          <p14:tracePt t="30823" x="1722438" y="4729163"/>
          <p14:tracePt t="30831" x="1714500" y="4729163"/>
          <p14:tracePt t="30839" x="1698625" y="4729163"/>
          <p14:tracePt t="30846" x="1674813" y="4729163"/>
          <p14:tracePt t="30853" x="1658938" y="4729163"/>
          <p14:tracePt t="30869" x="1651000" y="4729163"/>
          <p14:tracePt t="30876" x="1625600" y="4729163"/>
          <p14:tracePt t="30899" x="1601788" y="4729163"/>
          <p14:tracePt t="30906" x="1585913" y="4729163"/>
          <p14:tracePt t="30914" x="1577975" y="4729163"/>
          <p14:tracePt t="30921" x="1570038" y="4729163"/>
          <p14:tracePt t="30929" x="1554163" y="4729163"/>
          <p14:tracePt t="30936" x="1546225" y="4729163"/>
          <p14:tracePt t="30943" x="1522413" y="4737100"/>
          <p14:tracePt t="30951" x="1514475" y="4737100"/>
          <p14:tracePt t="30959" x="1498600" y="4745038"/>
          <p14:tracePt t="30966" x="1482725" y="4745038"/>
          <p14:tracePt t="30981" x="1466850" y="4745038"/>
          <p14:tracePt t="30989" x="1458913" y="4752975"/>
          <p14:tracePt t="31003" x="1443038" y="4760913"/>
          <p14:tracePt t="31011" x="1435100" y="4760913"/>
          <p14:tracePt t="31019" x="1427163" y="4760913"/>
          <p14:tracePt t="31027" x="1427163" y="4768850"/>
          <p14:tracePt t="31034" x="1419225" y="4776788"/>
          <p14:tracePt t="31041" x="1411288" y="4784725"/>
          <p14:tracePt t="31049" x="1403350" y="4792663"/>
          <p14:tracePt t="31056" x="1395413" y="4800600"/>
          <p14:tracePt t="31064" x="1387475" y="4800600"/>
          <p14:tracePt t="31071" x="1379538" y="4808538"/>
          <p14:tracePt t="31079" x="1371600" y="4808538"/>
          <p14:tracePt t="31086" x="1371600" y="4816475"/>
          <p14:tracePt t="31093" x="1363663" y="4816475"/>
          <p14:tracePt t="31303" x="1363663" y="4824413"/>
          <p14:tracePt t="31468" x="1355725" y="4824413"/>
          <p14:tracePt t="31581" x="1355725" y="4816475"/>
          <p14:tracePt t="31598" x="1355725" y="4808538"/>
          <p14:tracePt t="31603" x="1363663" y="4800600"/>
          <p14:tracePt t="31626" x="1363663" y="4792663"/>
          <p14:tracePt t="31633" x="1371600" y="4792663"/>
          <p14:tracePt t="31641" x="1379538" y="4792663"/>
          <p14:tracePt t="31664" x="1387475" y="4784725"/>
          <p14:tracePt t="31679" x="1395413" y="4784725"/>
          <p14:tracePt t="31694" x="1403350" y="4784725"/>
          <p14:tracePt t="31701" x="1411288" y="4776788"/>
          <p14:tracePt t="31708" x="1411288" y="4768850"/>
          <p14:tracePt t="31716" x="1419225" y="4768850"/>
          <p14:tracePt t="31851" x="1427163" y="4768850"/>
          <p14:tracePt t="32031" x="1427163" y="4760913"/>
          <p14:tracePt t="32040" x="1427163" y="4752975"/>
          <p14:tracePt t="32047" x="1427163" y="4745038"/>
          <p14:tracePt t="32063" x="1427163" y="4737100"/>
          <p14:tracePt t="32078" x="1427163" y="4729163"/>
          <p14:tracePt t="32092" x="1427163" y="4713288"/>
          <p14:tracePt t="32106" x="1427163" y="4705350"/>
          <p14:tracePt t="32122" x="1427163" y="4697413"/>
          <p14:tracePt t="32132" x="1427163" y="4689475"/>
          <p14:tracePt t="32136" x="1427163" y="4681538"/>
          <p14:tracePt t="32147" x="1427163" y="4673600"/>
          <p14:tracePt t="32151" x="1427163" y="4665663"/>
          <p14:tracePt t="32164" x="1427163" y="4657725"/>
          <p14:tracePt t="32166" x="1435100" y="4649788"/>
          <p14:tracePt t="32175" x="1443038" y="4633913"/>
          <p14:tracePt t="32181" x="1450975" y="4616450"/>
          <p14:tracePt t="32188" x="1458913" y="4608513"/>
          <p14:tracePt t="32196" x="1466850" y="4600575"/>
          <p14:tracePt t="32205" x="1474788" y="4584700"/>
          <p14:tracePt t="32213" x="1482725" y="4576763"/>
          <p14:tracePt t="32220" x="1490663" y="4552950"/>
          <p14:tracePt t="32226" x="1514475" y="4521200"/>
          <p14:tracePt t="32233" x="1530350" y="4505325"/>
          <p14:tracePt t="32241" x="1554163" y="4465638"/>
          <p14:tracePt t="32248" x="1585913" y="4425950"/>
          <p14:tracePt t="32256" x="1617663" y="4394200"/>
          <p14:tracePt t="32264" x="1641475" y="4362450"/>
          <p14:tracePt t="32271" x="1674813" y="4322763"/>
          <p14:tracePt t="32279" x="1706563" y="4273550"/>
          <p14:tracePt t="32287" x="1746250" y="4233863"/>
          <p14:tracePt t="32295" x="1785938" y="4194175"/>
          <p14:tracePt t="32301" x="1825625" y="4162425"/>
          <p14:tracePt t="32308" x="1841500" y="4138613"/>
          <p14:tracePt t="32317" x="1881188" y="4106863"/>
          <p14:tracePt t="32325" x="1897063" y="4090988"/>
          <p14:tracePt t="32332" x="1920875" y="4067175"/>
          <p14:tracePt t="32340" x="1936750" y="4051300"/>
          <p14:tracePt t="32347" x="1952625" y="4035425"/>
          <p14:tracePt t="32353" x="1960563" y="4019550"/>
          <p14:tracePt t="32363" x="1976438" y="4003675"/>
          <p14:tracePt t="32369" x="1992313" y="3995738"/>
          <p14:tracePt t="32378" x="2000250" y="3987800"/>
          <p14:tracePt t="32384" x="2025650" y="3971925"/>
          <p14:tracePt t="32397" x="2033588" y="3963988"/>
          <p14:tracePt t="32400" x="2033588" y="3956050"/>
          <p14:tracePt t="32407" x="2041525" y="3956050"/>
          <p14:tracePt t="32415" x="2041525" y="3948113"/>
          <p14:tracePt t="32422" x="2049463" y="3948113"/>
          <p14:tracePt t="32444" x="2057400" y="3948113"/>
          <p14:tracePt t="32459" x="2057400" y="3938588"/>
          <p14:tracePt t="32466" x="2065338" y="3938588"/>
          <p14:tracePt t="32481" x="2073275" y="3930650"/>
          <p14:tracePt t="32490" x="2081213" y="3930650"/>
          <p14:tracePt t="32497" x="2081213" y="3922713"/>
          <p14:tracePt t="32513" x="2089150" y="3922713"/>
          <p14:tracePt t="32519" x="2097088" y="3914775"/>
          <p14:tracePt t="32526" x="2105025" y="3906838"/>
          <p14:tracePt t="32534" x="2112963" y="3898900"/>
          <p14:tracePt t="32541" x="2120900" y="3890963"/>
          <p14:tracePt t="32549" x="2144713" y="3867150"/>
          <p14:tracePt t="32557" x="2152650" y="3859213"/>
          <p14:tracePt t="32565" x="2168525" y="3851275"/>
          <p14:tracePt t="32571" x="2184400" y="3835400"/>
          <p14:tracePt t="32580" x="2200275" y="3819525"/>
          <p14:tracePt t="32586" x="2216150" y="3803650"/>
          <p14:tracePt t="32595" x="2216150" y="3795713"/>
          <p14:tracePt t="32601" x="2232025" y="3787775"/>
          <p14:tracePt t="32625" x="2239963" y="3779838"/>
          <p14:tracePt t="32632" x="2247900" y="3771900"/>
          <p14:tracePt t="32654" x="2247900" y="3763963"/>
          <p14:tracePt t="32668" x="2247900" y="3756025"/>
          <p14:tracePt t="33539" x="2247900" y="3763963"/>
          <p14:tracePt t="33591" x="2247900" y="3771900"/>
          <p14:tracePt t="33629" x="2247900" y="3779838"/>
          <p14:tracePt t="33666" x="2247900" y="3787775"/>
          <p14:tracePt t="33674" x="2247900" y="3795713"/>
          <p14:tracePt t="33696" x="2247900" y="3803650"/>
          <p14:tracePt t="33712" x="2247900" y="3811588"/>
          <p14:tracePt t="33793" x="2247900" y="3819525"/>
          <p14:tracePt t="33936" x="2247900" y="3827463"/>
          <p14:tracePt t="34281" x="2247900" y="3819525"/>
          <p14:tracePt t="34813" x="2247900" y="3811588"/>
          <p14:tracePt t="34830" x="2247900" y="3803650"/>
          <p14:tracePt t="34853" x="2247900" y="3787775"/>
          <p14:tracePt t="34866" x="2247900" y="3779838"/>
          <p14:tracePt t="34882" x="2247900" y="3771900"/>
          <p14:tracePt t="34912" x="2239963" y="3763963"/>
          <p14:tracePt t="35638" x="2239963" y="3771900"/>
          <p14:tracePt t="35653" x="2239963" y="3779838"/>
          <p14:tracePt t="35669" x="2239963" y="3787775"/>
          <p14:tracePt t="35677" x="2239963" y="3795713"/>
          <p14:tracePt t="35684" x="2239963" y="3803650"/>
          <p14:tracePt t="35694" x="2239963" y="3811588"/>
          <p14:tracePt t="35699" x="2239963" y="3819525"/>
          <p14:tracePt t="35708" x="2239963" y="3827463"/>
          <p14:tracePt t="35713" x="2239963" y="3835400"/>
          <p14:tracePt t="35722" x="2239963" y="3843338"/>
          <p14:tracePt t="35738" x="2239963" y="3859213"/>
          <p14:tracePt t="35744" x="2239963" y="3867150"/>
          <p14:tracePt t="35754" x="2239963" y="3875088"/>
          <p14:tracePt t="35761" x="2239963" y="3883025"/>
          <p14:tracePt t="35766" x="2239963" y="3890963"/>
          <p14:tracePt t="35776" x="2239963" y="3906838"/>
          <p14:tracePt t="35789" x="2247900" y="3922713"/>
          <p14:tracePt t="35804" x="2247900" y="3930650"/>
          <p14:tracePt t="35811" x="2255838" y="3938588"/>
          <p14:tracePt t="35827" x="2255838" y="3956050"/>
          <p14:tracePt t="35843" x="2255838" y="3963988"/>
          <p14:tracePt t="35871" x="2255838" y="3971925"/>
          <p14:tracePt t="35916" x="2255838" y="3979863"/>
          <p14:tracePt t="35946" x="2255838" y="3987800"/>
          <p14:tracePt t="35969" x="2255838" y="3995738"/>
          <p14:tracePt t="35977" x="2263775" y="3995738"/>
          <p14:tracePt t="35984" x="2263775" y="4003675"/>
          <p14:tracePt t="35991" x="2263775" y="4011613"/>
          <p14:tracePt t="35999" x="2271713" y="4019550"/>
          <p14:tracePt t="36014" x="2279650" y="4027488"/>
          <p14:tracePt t="36021" x="2287588" y="4027488"/>
          <p14:tracePt t="36028" x="2287588" y="4035425"/>
          <p14:tracePt t="36036" x="2287588" y="4043363"/>
          <p14:tracePt t="36066" x="2295525" y="4043363"/>
          <p14:tracePt t="36113" x="2295525" y="4051300"/>
          <p14:tracePt t="36186" x="2295525" y="4035425"/>
          <p14:tracePt t="36194" x="2303463" y="4011613"/>
          <p14:tracePt t="36201" x="2311400" y="3995738"/>
          <p14:tracePt t="36209" x="2311400" y="3971925"/>
          <p14:tracePt t="36216" x="2319338" y="3948113"/>
          <p14:tracePt t="36224" x="2319338" y="3914775"/>
          <p14:tracePt t="36238" x="2319338" y="3883025"/>
          <p14:tracePt t="36239" x="2319338" y="3867150"/>
          <p14:tracePt t="36246" x="2319338" y="3843338"/>
          <p14:tracePt t="36254" x="2319338" y="3827463"/>
          <p14:tracePt t="36261" x="2319338" y="3811588"/>
          <p14:tracePt t="36269" x="2327275" y="3795713"/>
          <p14:tracePt t="36276" x="2327275" y="3779838"/>
          <p14:tracePt t="36283" x="2327275" y="3763963"/>
          <p14:tracePt t="36291" x="2327275" y="3748088"/>
          <p14:tracePt t="36299" x="2327275" y="3740150"/>
          <p14:tracePt t="36306" x="2327275" y="3732213"/>
          <p14:tracePt t="36314" x="2327275" y="3716338"/>
          <p14:tracePt t="36321" x="2327275" y="3708400"/>
          <p14:tracePt t="36328" x="2327275" y="3700463"/>
          <p14:tracePt t="36336" x="2327275" y="3692525"/>
          <p14:tracePt t="36351" x="2327275" y="3684588"/>
          <p14:tracePt t="36546" x="2327275" y="3700463"/>
          <p14:tracePt t="36554" x="2327275" y="3708400"/>
          <p14:tracePt t="36561" x="2327275" y="3716338"/>
          <p14:tracePt t="36568" x="2335213" y="3732213"/>
          <p14:tracePt t="36577" x="2335213" y="3756025"/>
          <p14:tracePt t="36584" x="2335213" y="3779838"/>
          <p14:tracePt t="36591" x="2343150" y="3795713"/>
          <p14:tracePt t="36599" x="2343150" y="3811588"/>
          <p14:tracePt t="36606" x="2343150" y="3827463"/>
          <p14:tracePt t="36613" x="2343150" y="3843338"/>
          <p14:tracePt t="36621" x="2343150" y="3859213"/>
          <p14:tracePt t="36629" x="2351088" y="3883025"/>
          <p14:tracePt t="36636" x="2351088" y="3890963"/>
          <p14:tracePt t="36644" x="2351088" y="3906838"/>
          <p14:tracePt t="36651" x="2359025" y="3914775"/>
          <p14:tracePt t="36660" x="2359025" y="3922713"/>
          <p14:tracePt t="36666" x="2359025" y="3930650"/>
          <p14:tracePt t="36674" x="2359025" y="3938588"/>
          <p14:tracePt t="36681" x="2359025" y="3956050"/>
          <p14:tracePt t="36689" x="2359025" y="3971925"/>
          <p14:tracePt t="36696" x="2359025" y="3987800"/>
          <p14:tracePt t="36703" x="2359025" y="3995738"/>
          <p14:tracePt t="36711" x="2359025" y="4003675"/>
          <p14:tracePt t="36719" x="2359025" y="4019550"/>
          <p14:tracePt t="36734" x="2366963" y="4035425"/>
          <p14:tracePt t="36748" x="2366963" y="4043363"/>
          <p14:tracePt t="36764" x="2366963" y="4051300"/>
          <p14:tracePt t="36778" x="2366963" y="4059238"/>
          <p14:tracePt t="36786" x="2366963" y="4067175"/>
          <p14:tracePt t="36809" x="2366963" y="4075113"/>
          <p14:tracePt t="36831" x="2366963" y="4083050"/>
          <p14:tracePt t="36898" x="2366963" y="4067175"/>
          <p14:tracePt t="36907" x="2366963" y="4043363"/>
          <p14:tracePt t="36913" x="2366963" y="4035425"/>
          <p14:tracePt t="36921" x="2359025" y="4003675"/>
          <p14:tracePt t="36929" x="2359025" y="3979863"/>
          <p14:tracePt t="36936" x="2359025" y="3948113"/>
          <p14:tracePt t="36944" x="2359025" y="3922713"/>
          <p14:tracePt t="36951" x="2351088" y="3890963"/>
          <p14:tracePt t="36959" x="2351088" y="3851275"/>
          <p14:tracePt t="36974" x="2351088" y="3819525"/>
          <p14:tracePt t="36981" x="2351088" y="3795713"/>
          <p14:tracePt t="36989" x="2343150" y="3771900"/>
          <p14:tracePt t="36996" x="2343150" y="3756025"/>
          <p14:tracePt t="37003" x="2335213" y="3740150"/>
          <p14:tracePt t="37011" x="2335213" y="3724275"/>
          <p14:tracePt t="37019" x="2335213" y="3716338"/>
          <p14:tracePt t="37026" x="2335213" y="3700463"/>
          <p14:tracePt t="37041" x="2335213" y="3684588"/>
          <p14:tracePt t="37056" x="2327275" y="3684588"/>
          <p14:tracePt t="37093" x="2327275" y="3676650"/>
          <p14:tracePt t="37191" x="2327275" y="3684588"/>
          <p14:tracePt t="37198" x="2327275" y="3700463"/>
          <p14:tracePt t="37207" x="2327275" y="3716338"/>
          <p14:tracePt t="37214" x="2327275" y="3732213"/>
          <p14:tracePt t="37221" x="2327275" y="3756025"/>
          <p14:tracePt t="37228" x="2327275" y="3771900"/>
          <p14:tracePt t="37236" x="2327275" y="3795713"/>
          <p14:tracePt t="37243" x="2327275" y="3811588"/>
          <p14:tracePt t="37251" x="2327275" y="3835400"/>
          <p14:tracePt t="37259" x="2327275" y="3851275"/>
          <p14:tracePt t="37266" x="2327275" y="3859213"/>
          <p14:tracePt t="37273" x="2327275" y="3867150"/>
          <p14:tracePt t="37289" x="2327275" y="3875088"/>
          <p14:tracePt t="37296" x="2327275" y="3883025"/>
          <p14:tracePt t="37491" x="2327275" y="3890963"/>
          <p14:tracePt t="37513" x="2327275" y="3898900"/>
          <p14:tracePt t="37521" x="2327275" y="3914775"/>
          <p14:tracePt t="37529" x="2327275" y="3930650"/>
          <p14:tracePt t="37536" x="2327275" y="3948113"/>
          <p14:tracePt t="37543" x="2327275" y="3956050"/>
          <p14:tracePt t="37551" x="2335213" y="3979863"/>
          <p14:tracePt t="37559" x="2335213" y="4003675"/>
          <p14:tracePt t="37566" x="2335213" y="4067175"/>
          <p14:tracePt t="37573" x="2351088" y="4106863"/>
          <p14:tracePt t="37581" x="2359025" y="4162425"/>
          <p14:tracePt t="37589" x="2359025" y="4217988"/>
          <p14:tracePt t="37596" x="2366963" y="4241800"/>
          <p14:tracePt t="37604" x="2366963" y="4291013"/>
          <p14:tracePt t="37611" x="2374900" y="4322763"/>
          <p14:tracePt t="37619" x="2374900" y="4346575"/>
          <p14:tracePt t="37626" x="2384425" y="4370388"/>
          <p14:tracePt t="37633" x="2384425" y="4378325"/>
          <p14:tracePt t="37641" x="2384425" y="4394200"/>
          <p14:tracePt t="37648" x="2384425" y="4402138"/>
          <p14:tracePt t="37664" x="2384425" y="4418013"/>
          <p14:tracePt t="37686" x="2384425" y="4425950"/>
          <p14:tracePt t="37896" x="2384425" y="4433888"/>
          <p14:tracePt t="37911" x="2384425" y="4449763"/>
          <p14:tracePt t="37927" x="2384425" y="4457700"/>
          <p14:tracePt t="37933" x="2392363" y="4473575"/>
          <p14:tracePt t="37943" x="2392363" y="4481513"/>
          <p14:tracePt t="37950" x="2392363" y="4489450"/>
          <p14:tracePt t="37958" x="2392363" y="4497388"/>
          <p14:tracePt t="37964" x="2400300" y="4505325"/>
          <p14:tracePt t="37974" x="2400300" y="4513263"/>
          <p14:tracePt t="37979" x="2400300" y="4521200"/>
          <p14:tracePt t="37986" x="2400300" y="4529138"/>
          <p14:tracePt t="38001" x="2400300" y="4537075"/>
          <p14:tracePt t="38009" x="2400300" y="4545013"/>
          <p14:tracePt t="38016" x="2400300" y="4552950"/>
          <p14:tracePt t="38031" x="2400300" y="4560888"/>
          <p14:tracePt t="38039" x="2400300" y="4568825"/>
          <p14:tracePt t="38054" x="2400300" y="4576763"/>
          <p14:tracePt t="38061" x="2400300" y="4584700"/>
          <p14:tracePt t="38069" x="2408238" y="4592638"/>
          <p14:tracePt t="38076" x="2408238" y="4600575"/>
          <p14:tracePt t="38084" x="2408238" y="4608513"/>
          <p14:tracePt t="38091" x="2408238" y="4616450"/>
          <p14:tracePt t="38099" x="2408238" y="4624388"/>
          <p14:tracePt t="38106" x="2408238" y="4633913"/>
          <p14:tracePt t="38114" x="2408238" y="4641850"/>
          <p14:tracePt t="38129" x="2408238" y="4649788"/>
          <p14:tracePt t="38136" x="2408238" y="4657725"/>
          <p14:tracePt t="38151" x="2408238" y="4665663"/>
          <p14:tracePt t="38586" x="2408238" y="4673600"/>
          <p14:tracePt t="38593" x="2392363" y="4681538"/>
          <p14:tracePt t="38601" x="2384425" y="4697413"/>
          <p14:tracePt t="38609" x="2366963" y="4713288"/>
          <p14:tracePt t="38616" x="2351088" y="4721225"/>
          <p14:tracePt t="38624" x="2335213" y="4745038"/>
          <p14:tracePt t="38631" x="2311400" y="4752975"/>
          <p14:tracePt t="38639" x="2287588" y="4776788"/>
          <p14:tracePt t="38646" x="2263775" y="4792663"/>
          <p14:tracePt t="38654" x="2247900" y="4808538"/>
          <p14:tracePt t="38661" x="2224088" y="4816475"/>
          <p14:tracePt t="38669" x="2216150" y="4832350"/>
          <p14:tracePt t="38676" x="2200275" y="4840288"/>
          <p14:tracePt t="38684" x="2192338" y="4848225"/>
          <p14:tracePt t="38691" x="2184400" y="4856163"/>
          <p14:tracePt t="38699" x="2168525" y="4864100"/>
          <p14:tracePt t="38706" x="2160588" y="4872038"/>
          <p14:tracePt t="38714" x="2144713" y="4887913"/>
          <p14:tracePt t="38722" x="2128838" y="4887913"/>
          <p14:tracePt t="38729" x="2112963" y="4903788"/>
          <p14:tracePt t="38735" x="2105025" y="4911725"/>
          <p14:tracePt t="38743" x="2089150" y="4911725"/>
          <p14:tracePt t="38751" x="2073275" y="4927600"/>
          <p14:tracePt t="38758" x="2065338" y="4927600"/>
          <p14:tracePt t="38766" x="2049463" y="4935538"/>
          <p14:tracePt t="38774" x="2033588" y="4943475"/>
          <p14:tracePt t="38781" x="2025650" y="4951413"/>
          <p14:tracePt t="38789" x="2008188" y="4959350"/>
          <p14:tracePt t="38796" x="2000250" y="4967288"/>
          <p14:tracePt t="38804" x="1984375" y="4976813"/>
          <p14:tracePt t="38811" x="1968500" y="4984750"/>
          <p14:tracePt t="38819" x="1952625" y="4992688"/>
          <p14:tracePt t="38834" x="1936750" y="5008563"/>
          <p14:tracePt t="38841" x="1920875" y="5008563"/>
          <p14:tracePt t="38849" x="1920875" y="5016500"/>
          <p14:tracePt t="38856" x="1912938" y="5016500"/>
          <p14:tracePt t="38864" x="1905000" y="5024438"/>
          <p14:tracePt t="38879" x="1897063" y="5024438"/>
          <p14:tracePt t="38886" x="1897063" y="5032375"/>
          <p14:tracePt t="38908" x="1889125" y="5032375"/>
          <p14:tracePt t="38916" x="1889125" y="5040313"/>
          <p14:tracePt t="38938" x="1881188" y="5048250"/>
          <p14:tracePt t="38946" x="1873250" y="5048250"/>
          <p14:tracePt t="38953" x="1873250" y="5056188"/>
          <p14:tracePt t="38961" x="1873250" y="5064125"/>
          <p14:tracePt t="38968" x="1865313" y="5064125"/>
          <p14:tracePt t="38991" x="1865313" y="5072063"/>
          <p14:tracePt t="39013" x="1865313" y="5080000"/>
          <p14:tracePt t="39029" x="1857375" y="5087938"/>
          <p14:tracePt t="39036" x="1857375" y="5095875"/>
          <p14:tracePt t="39043" x="1857375" y="5103813"/>
          <p14:tracePt t="39052" x="1849438" y="5111750"/>
          <p14:tracePt t="39059" x="1841500" y="5127625"/>
          <p14:tracePt t="39068" x="1841500" y="5135563"/>
          <p14:tracePt t="39075" x="1825625" y="5151438"/>
          <p14:tracePt t="39081" x="1817688" y="5159375"/>
          <p14:tracePt t="39089" x="1809750" y="5175250"/>
          <p14:tracePt t="39096" x="1793875" y="5191125"/>
          <p14:tracePt t="39104" x="1770063" y="5207000"/>
          <p14:tracePt t="39111" x="1746250" y="5214938"/>
          <p14:tracePt t="39119" x="1722438" y="5230813"/>
          <p14:tracePt t="39126" x="1706563" y="5238750"/>
          <p14:tracePt t="39134" x="1666875" y="5254625"/>
          <p14:tracePt t="39141" x="1617663" y="5270500"/>
          <p14:tracePt t="39149" x="1577975" y="5286375"/>
          <p14:tracePt t="39156" x="1546225" y="5294313"/>
          <p14:tracePt t="39163" x="1514475" y="5302250"/>
          <p14:tracePt t="39172" x="1490663" y="5310188"/>
          <p14:tracePt t="39179" x="1466850" y="5319713"/>
          <p14:tracePt t="39186" x="1435100" y="5319713"/>
          <p14:tracePt t="39193" x="1411288" y="5327650"/>
          <p14:tracePt t="39201" x="1395413" y="5327650"/>
          <p14:tracePt t="39208" x="1371600" y="5327650"/>
          <p14:tracePt t="39216" x="1363663" y="5327650"/>
          <p14:tracePt t="39224" x="1347788" y="5327650"/>
          <p14:tracePt t="39231" x="1331913" y="5327650"/>
          <p14:tracePt t="39239" x="1316038" y="5327650"/>
          <p14:tracePt t="39246" x="1300163" y="5327650"/>
          <p14:tracePt t="39254" x="1274763" y="5327650"/>
          <p14:tracePt t="39261" x="1258888" y="5327650"/>
          <p14:tracePt t="39269" x="1243013" y="5327650"/>
          <p14:tracePt t="39276" x="1227138" y="5327650"/>
          <p14:tracePt t="39284" x="1203325" y="5327650"/>
          <p14:tracePt t="39291" x="1187450" y="5327650"/>
          <p14:tracePt t="39299" x="1163638" y="5327650"/>
          <p14:tracePt t="39306" x="1139825" y="5327650"/>
          <p14:tracePt t="39313" x="1123950" y="5327650"/>
          <p14:tracePt t="39322" x="1108075" y="5327650"/>
          <p14:tracePt t="39329" x="1092200" y="5327650"/>
          <p14:tracePt t="39336" x="1084263" y="5327650"/>
          <p14:tracePt t="39344" x="1068388" y="5327650"/>
          <p14:tracePt t="39366" x="1060450" y="5327650"/>
          <p14:tracePt t="39463" x="1076325" y="5327650"/>
          <p14:tracePt t="39471" x="1100138" y="5327650"/>
          <p14:tracePt t="39478" x="1116013" y="5327650"/>
          <p14:tracePt t="39486" x="1139825" y="5327650"/>
          <p14:tracePt t="39493" x="1179513" y="5327650"/>
          <p14:tracePt t="39501" x="1211263" y="5327650"/>
          <p14:tracePt t="39509" x="1266825" y="5327650"/>
          <p14:tracePt t="39516" x="1323975" y="5327650"/>
          <p14:tracePt t="39524" x="1387475" y="5327650"/>
          <p14:tracePt t="39531" x="1443038" y="5327650"/>
          <p14:tracePt t="39538" x="1522413" y="5327650"/>
          <p14:tracePt t="39546" x="1609725" y="5327650"/>
          <p14:tracePt t="39553" x="1690688" y="5327650"/>
          <p14:tracePt t="39561" x="1770063" y="5327650"/>
          <p14:tracePt t="39569" x="1841500" y="5327650"/>
          <p14:tracePt t="39576" x="1897063" y="5327650"/>
          <p14:tracePt t="39584" x="1928813" y="5327650"/>
          <p14:tracePt t="39591" x="1960563" y="5327650"/>
          <p14:tracePt t="39599" x="1984375" y="5327650"/>
          <p14:tracePt t="39606" x="2000250" y="5327650"/>
          <p14:tracePt t="39614" x="2017713" y="5327650"/>
          <p14:tracePt t="39621" x="2025650" y="5327650"/>
          <p14:tracePt t="39629" x="2033588" y="5327650"/>
          <p14:tracePt t="39636" x="2049463" y="5327650"/>
          <p14:tracePt t="39644" x="2057400" y="5327650"/>
          <p14:tracePt t="39653" x="2065338" y="5327650"/>
          <p14:tracePt t="39658" x="2073275" y="5327650"/>
          <p14:tracePt t="39666" x="2089150" y="5327650"/>
          <p14:tracePt t="39674" x="2105025" y="5327650"/>
          <p14:tracePt t="39682" x="2112963" y="5327650"/>
          <p14:tracePt t="39689" x="2120900" y="5327650"/>
          <p14:tracePt t="39704" x="2128838" y="5327650"/>
          <p14:tracePt t="39748" x="2136775" y="5327650"/>
          <p14:tracePt t="39839" x="2144713" y="5327650"/>
          <p14:tracePt t="39847" x="2152650" y="5327650"/>
          <p14:tracePt t="39861" x="2160588" y="5327650"/>
          <p14:tracePt t="39876" x="2168525" y="5327650"/>
          <p14:tracePt t="39884" x="2184400" y="5327650"/>
          <p14:tracePt t="39891" x="2192338" y="5327650"/>
          <p14:tracePt t="39899" x="2200275" y="5327650"/>
          <p14:tracePt t="39906" x="2216150" y="5327650"/>
          <p14:tracePt t="39913" x="2232025" y="5327650"/>
          <p14:tracePt t="39921" x="2239963" y="5327650"/>
          <p14:tracePt t="39929" x="2247900" y="5327650"/>
          <p14:tracePt t="39936" x="2263775" y="5327650"/>
          <p14:tracePt t="39944" x="2271713" y="5327650"/>
          <p14:tracePt t="39951" x="2287588" y="5327650"/>
          <p14:tracePt t="39958" x="2295525" y="5327650"/>
          <p14:tracePt t="39966" x="2311400" y="5327650"/>
          <p14:tracePt t="39974" x="2327275" y="5327650"/>
          <p14:tracePt t="39981" x="2343150" y="5327650"/>
          <p14:tracePt t="39989" x="2351088" y="5327650"/>
          <p14:tracePt t="39996" x="2366963" y="5327650"/>
          <p14:tracePt t="40004" x="2374900" y="5327650"/>
          <p14:tracePt t="40011" x="2392363" y="5327650"/>
          <p14:tracePt t="40019" x="2400300" y="5327650"/>
          <p14:tracePt t="40026" x="2408238" y="5327650"/>
          <p14:tracePt t="40041" x="2416175" y="5327650"/>
          <p14:tracePt t="40491" x="2424113" y="5327650"/>
          <p14:tracePt t="42819" x="2432050" y="5319713"/>
          <p14:tracePt t="43056" x="2439988" y="5319713"/>
          <p14:tracePt t="43087" x="2439988" y="5310188"/>
          <p14:tracePt t="43176" x="2447925" y="5310188"/>
          <p14:tracePt t="43199" x="2447925" y="5302250"/>
          <p14:tracePt t="43223" x="2455863" y="5302250"/>
          <p14:tracePt t="43281" x="2455863" y="5294313"/>
          <p14:tracePt t="43326" x="2463800" y="5294313"/>
          <p14:tracePt t="43336" x="2463800" y="5286375"/>
          <p14:tracePt t="43341" x="2471738" y="5286375"/>
          <p14:tracePt t="43558" x="2479675" y="5286375"/>
          <p14:tracePt t="43566" x="2479675" y="5278438"/>
          <p14:tracePt t="43604" x="2487613" y="5278438"/>
          <p14:tracePt t="43611" x="2487613" y="5270500"/>
          <p14:tracePt t="43649" x="2495550" y="5270500"/>
          <p14:tracePt t="43664" x="2503488" y="5270500"/>
          <p14:tracePt t="43679" x="2503488" y="5262563"/>
          <p14:tracePt t="43710" x="2511425" y="5262563"/>
          <p14:tracePt t="43746" x="2519363" y="5262563"/>
          <p14:tracePt t="43754" x="2519363" y="5254625"/>
          <p14:tracePt t="43769" x="2527300" y="5254625"/>
          <p14:tracePt t="43776" x="2535238" y="5254625"/>
          <p14:tracePt t="43784" x="2543175" y="5254625"/>
          <p14:tracePt t="43791" x="2551113" y="5254625"/>
          <p14:tracePt t="43799" x="2566988" y="5254625"/>
          <p14:tracePt t="43806" x="2574925" y="5254625"/>
          <p14:tracePt t="43814" x="2598738" y="5254625"/>
          <p14:tracePt t="43821" x="2630488" y="5254625"/>
          <p14:tracePt t="43829" x="2678113" y="5254625"/>
          <p14:tracePt t="43837" x="2725738" y="5254625"/>
          <p14:tracePt t="43844" x="2767013" y="5254625"/>
          <p14:tracePt t="43851" x="2822575" y="5254625"/>
          <p14:tracePt t="43859" x="2878138" y="5254625"/>
          <p14:tracePt t="43867" x="2917825" y="5254625"/>
          <p14:tracePt t="43874" x="2981325" y="5254625"/>
          <p14:tracePt t="43887" x="3021013" y="5254625"/>
          <p14:tracePt t="43888" x="3068638" y="5254625"/>
          <p14:tracePt t="43897" x="3125788" y="5254625"/>
          <p14:tracePt t="43904" x="3173413" y="5254625"/>
          <p14:tracePt t="43912" x="3221038" y="5254625"/>
          <p14:tracePt t="43918" x="3252788" y="5254625"/>
          <p14:tracePt t="43927" x="3292475" y="5254625"/>
          <p14:tracePt t="43934" x="3324225" y="5254625"/>
          <p14:tracePt t="43941" x="3348038" y="5254625"/>
          <p14:tracePt t="43949" x="3371850" y="5254625"/>
          <p14:tracePt t="43956" x="3395663" y="5254625"/>
          <p14:tracePt t="43965" x="3419475" y="5254625"/>
          <p14:tracePt t="43972" x="3443288" y="5254625"/>
          <p14:tracePt t="43979" x="3459163" y="5254625"/>
          <p14:tracePt t="43986" x="3467100" y="5254625"/>
          <p14:tracePt t="44001" x="3484563" y="5254625"/>
          <p14:tracePt t="44054" x="3492500" y="5254625"/>
          <p14:tracePt t="44218" x="3516313" y="5254625"/>
          <p14:tracePt t="44226" x="3548063" y="5254625"/>
          <p14:tracePt t="44234" x="3587750" y="5254625"/>
          <p14:tracePt t="44241" x="3643313" y="5254625"/>
          <p14:tracePt t="44249" x="3706813" y="5254625"/>
          <p14:tracePt t="44256" x="3770313" y="5254625"/>
          <p14:tracePt t="44263" x="3875088" y="5254625"/>
          <p14:tracePt t="44272" x="3970338" y="5254625"/>
          <p14:tracePt t="44279" x="4105275" y="5246688"/>
          <p14:tracePt t="44287" x="4217988" y="5246688"/>
          <p14:tracePt t="44293" x="4352925" y="5222875"/>
          <p14:tracePt t="44301" x="4487863" y="5222875"/>
          <p14:tracePt t="44309" x="4576763" y="5222875"/>
          <p14:tracePt t="44316" x="4679950" y="5214938"/>
          <p14:tracePt t="44324" x="4751388" y="5214938"/>
          <p14:tracePt t="44331" x="4838700" y="5214938"/>
          <p14:tracePt t="44339" x="4878388" y="5214938"/>
          <p14:tracePt t="44346" x="4902200" y="5214938"/>
          <p14:tracePt t="44354" x="4918075" y="5214938"/>
          <p14:tracePt t="44361" x="4926013" y="5214938"/>
          <p14:tracePt t="44766" x="4933950" y="5214938"/>
          <p14:tracePt t="44773" x="4943475" y="5214938"/>
          <p14:tracePt t="44781" x="4959350" y="5214938"/>
          <p14:tracePt t="44789" x="4975225" y="5214938"/>
          <p14:tracePt t="44796" x="4999038" y="5214938"/>
          <p14:tracePt t="44804" x="5022850" y="5222875"/>
          <p14:tracePt t="44811" x="5054600" y="5222875"/>
          <p14:tracePt t="44819" x="5086350" y="5222875"/>
          <p14:tracePt t="44826" x="5110163" y="5222875"/>
          <p14:tracePt t="44834" x="5133975" y="5222875"/>
          <p14:tracePt t="44841" x="5157788" y="5222875"/>
          <p14:tracePt t="44849" x="5181600" y="5222875"/>
          <p14:tracePt t="44856" x="5205413" y="5222875"/>
          <p14:tracePt t="44863" x="5221288" y="5222875"/>
          <p14:tracePt t="44871" x="5229225" y="5222875"/>
          <p14:tracePt t="44879" x="5245100" y="5222875"/>
          <p14:tracePt t="44903" x="5253038" y="5222875"/>
          <p14:tracePt t="44917" x="5260975" y="5222875"/>
          <p14:tracePt t="44923" x="5260975" y="5214938"/>
          <p14:tracePt t="44946" x="5260975" y="5207000"/>
          <p14:tracePt t="44961" x="5268913" y="5199063"/>
          <p14:tracePt t="44976" x="5268913" y="5191125"/>
          <p14:tracePt t="44991" x="5276850" y="5191125"/>
          <p14:tracePt t="44998" x="5276850" y="5183188"/>
          <p14:tracePt t="45014" x="5276850" y="5175250"/>
          <p14:tracePt t="45021" x="5276850" y="5167313"/>
          <p14:tracePt t="45396" x="5276850" y="5159375"/>
          <p14:tracePt t="45426" x="5284788" y="5151438"/>
          <p14:tracePt t="45441" x="5284788" y="5143500"/>
          <p14:tracePt t="45456" x="5284788" y="5135563"/>
          <p14:tracePt t="45471" x="5284788" y="5127625"/>
          <p14:tracePt t="45494" x="5284788" y="5119688"/>
          <p14:tracePt t="45518" x="5284788" y="5111750"/>
          <p14:tracePt t="45525" x="5284788" y="5103813"/>
          <p14:tracePt t="45540" x="5284788" y="5095875"/>
          <p14:tracePt t="45554" x="5284788" y="5080000"/>
          <p14:tracePt t="45562" x="5276850" y="5072063"/>
          <p14:tracePt t="45570" x="5268913" y="5064125"/>
          <p14:tracePt t="45577" x="5237163" y="5040313"/>
          <p14:tracePt t="45584" x="5165725" y="5008563"/>
          <p14:tracePt t="45593" x="5054600" y="4967288"/>
          <p14:tracePt t="45602" x="4886325" y="4935538"/>
          <p14:tracePt t="45607" x="4656138" y="4895850"/>
          <p14:tracePt t="45615" x="4392613" y="4872038"/>
          <p14:tracePt t="45622" x="4097338" y="4832350"/>
          <p14:tracePt t="45630" x="3810000" y="4816475"/>
          <p14:tracePt t="45637" x="3508375" y="4800600"/>
          <p14:tracePt t="45645" x="3221038" y="4800600"/>
          <p14:tracePt t="45652" x="2965450" y="4800600"/>
          <p14:tracePt t="45660" x="2725738" y="4800600"/>
          <p14:tracePt t="45668" x="2503488" y="4800600"/>
          <p14:tracePt t="45674" x="2374900" y="4800600"/>
          <p14:tracePt t="45681" x="2239963" y="4800600"/>
          <p14:tracePt t="45688" x="2128838" y="4800600"/>
          <p14:tracePt t="45697" x="2033588" y="4808538"/>
          <p14:tracePt t="45704" x="1952625" y="4808538"/>
          <p14:tracePt t="45712" x="1905000" y="4808538"/>
          <p14:tracePt t="45720" x="1841500" y="4816475"/>
          <p14:tracePt t="45727" x="1801813" y="4816475"/>
          <p14:tracePt t="45733" x="1762125" y="4816475"/>
          <p14:tracePt t="45741" x="1730375" y="4816475"/>
          <p14:tracePt t="45749" x="1682750" y="4816475"/>
          <p14:tracePt t="45757" x="1666875" y="4816475"/>
          <p14:tracePt t="45764" x="1641475" y="4816475"/>
          <p14:tracePt t="45772" x="1625600" y="4816475"/>
          <p14:tracePt t="45786" x="1609725" y="4816475"/>
          <p14:tracePt t="45801" x="1601788" y="4816475"/>
          <p14:tracePt t="45831" x="1593850" y="4816475"/>
          <p14:tracePt t="45966" x="1593850" y="4808538"/>
          <p14:tracePt t="45973" x="1593850" y="4800600"/>
          <p14:tracePt t="45996" x="1593850" y="4792663"/>
          <p14:tracePt t="46004" x="1601788" y="4792663"/>
          <p14:tracePt t="46026" x="1609725" y="4784725"/>
          <p14:tracePt t="46041" x="1617663" y="4784725"/>
          <p14:tracePt t="46050" x="1633538" y="4776788"/>
          <p14:tracePt t="46056" x="1651000" y="4768850"/>
          <p14:tracePt t="46064" x="1674813" y="4760913"/>
          <p14:tracePt t="46071" x="1698625" y="4760913"/>
          <p14:tracePt t="46079" x="1738313" y="4760913"/>
          <p14:tracePt t="46086" x="1778000" y="4760913"/>
          <p14:tracePt t="46094" x="1833563" y="4760913"/>
          <p14:tracePt t="46101" x="1920875" y="4760913"/>
          <p14:tracePt t="46108" x="2000250" y="4760913"/>
          <p14:tracePt t="46117" x="2097088" y="4768850"/>
          <p14:tracePt t="46123" x="2192338" y="4784725"/>
          <p14:tracePt t="46132" x="2303463" y="4792663"/>
          <p14:tracePt t="46140" x="2374900" y="4808538"/>
          <p14:tracePt t="46146" x="2471738" y="4816475"/>
          <p14:tracePt t="46154" x="2559050" y="4832350"/>
          <p14:tracePt t="46161" x="2654300" y="4848225"/>
          <p14:tracePt t="46169" x="2709863" y="4856163"/>
          <p14:tracePt t="46176" x="2751138" y="4864100"/>
          <p14:tracePt t="46183" x="2759075" y="4872038"/>
          <p14:tracePt t="46243" x="2759075" y="4879975"/>
          <p14:tracePt t="46251" x="2751138" y="4879975"/>
          <p14:tracePt t="46266" x="2733675" y="4879975"/>
          <p14:tracePt t="46273" x="2725738" y="4887913"/>
          <p14:tracePt t="46281" x="2701925" y="4895850"/>
          <p14:tracePt t="46289" x="2678113" y="4895850"/>
          <p14:tracePt t="46296" x="2654300" y="4895850"/>
          <p14:tracePt t="46304" x="2614613" y="4903788"/>
          <p14:tracePt t="46312" x="2559050" y="4919663"/>
          <p14:tracePt t="46319" x="2511425" y="4927600"/>
          <p14:tracePt t="46326" x="2447925" y="4943475"/>
          <p14:tracePt t="46333" x="2392363" y="4959350"/>
          <p14:tracePt t="46341" x="2335213" y="4976813"/>
          <p14:tracePt t="46349" x="2279650" y="5000625"/>
          <p14:tracePt t="46356" x="2208213" y="5016500"/>
          <p14:tracePt t="46364" x="2152650" y="5032375"/>
          <p14:tracePt t="46371" x="2105025" y="5048250"/>
          <p14:tracePt t="46379" x="2073275" y="5064125"/>
          <p14:tracePt t="46386" x="2049463" y="5072063"/>
          <p14:tracePt t="46394" x="2025650" y="5087938"/>
          <p14:tracePt t="46401" x="1984375" y="5087938"/>
          <p14:tracePt t="46408" x="1968500" y="5103813"/>
          <p14:tracePt t="46416" x="1952625" y="5111750"/>
          <p14:tracePt t="46424" x="1936750" y="5119688"/>
          <p14:tracePt t="46432" x="1928813" y="5119688"/>
          <p14:tracePt t="46439" x="1928813" y="5127625"/>
          <p14:tracePt t="46611" x="1936750" y="5127625"/>
          <p14:tracePt t="46619" x="1952625" y="5127625"/>
          <p14:tracePt t="46626" x="1960563" y="5127625"/>
          <p14:tracePt t="46634" x="1976438" y="5127625"/>
          <p14:tracePt t="46641" x="1992313" y="5127625"/>
          <p14:tracePt t="46649" x="2008188" y="5127625"/>
          <p14:tracePt t="46656" x="2033588" y="5127625"/>
          <p14:tracePt t="46664" x="2057400" y="5127625"/>
          <p14:tracePt t="46671" x="2097088" y="5127625"/>
          <p14:tracePt t="46679" x="2144713" y="5127625"/>
          <p14:tracePt t="46686" x="2176463" y="5127625"/>
          <p14:tracePt t="46694" x="2232025" y="5127625"/>
          <p14:tracePt t="46702" x="2271713" y="5127625"/>
          <p14:tracePt t="46709" x="2319338" y="5127625"/>
          <p14:tracePt t="46716" x="2384425" y="5127625"/>
          <p14:tracePt t="46724" x="2432050" y="5127625"/>
          <p14:tracePt t="46733" x="2511425" y="5127625"/>
          <p14:tracePt t="46739" x="2582863" y="5127625"/>
          <p14:tracePt t="46746" x="2670175" y="5127625"/>
          <p14:tracePt t="46754" x="2767013" y="5127625"/>
          <p14:tracePt t="46761" x="2838450" y="5127625"/>
          <p14:tracePt t="46769" x="2949575" y="5127625"/>
          <p14:tracePt t="46776" x="3060700" y="5127625"/>
          <p14:tracePt t="46784" x="3189288" y="5127625"/>
          <p14:tracePt t="46791" x="3316288" y="5127625"/>
          <p14:tracePt t="46799" x="3451225" y="5127625"/>
          <p14:tracePt t="46806" x="3556000" y="5127625"/>
          <p14:tracePt t="46814" x="3683000" y="5127625"/>
          <p14:tracePt t="46821" x="3833813" y="5127625"/>
          <p14:tracePt t="46828" x="3994150" y="5127625"/>
          <p14:tracePt t="46836" x="4121150" y="5127625"/>
          <p14:tracePt t="46844" x="4257675" y="5127625"/>
          <p14:tracePt t="46851" x="4408488" y="5127625"/>
          <p14:tracePt t="46858" x="4519613" y="5127625"/>
          <p14:tracePt t="46866" x="4608513" y="5135563"/>
          <p14:tracePt t="46873" x="4711700" y="5135563"/>
          <p14:tracePt t="46882" x="4799013" y="5143500"/>
          <p14:tracePt t="46889" x="4870450" y="5151438"/>
          <p14:tracePt t="46896" x="4926013" y="5151438"/>
          <p14:tracePt t="46904" x="4975225" y="5159375"/>
          <p14:tracePt t="46919" x="5022850" y="5167313"/>
          <p14:tracePt t="46926" x="5038725" y="5167313"/>
          <p14:tracePt t="46934" x="5046663" y="5167313"/>
          <p14:tracePt t="46941" x="5062538" y="5167313"/>
          <p14:tracePt t="46956" x="5070475" y="5167313"/>
          <p14:tracePt t="46963" x="5078413" y="5167313"/>
          <p14:tracePt t="46971" x="5086350" y="5167313"/>
          <p14:tracePt t="47023" x="5094288" y="5167313"/>
          <p14:tracePt t="47211" x="5094288" y="5159375"/>
          <p14:tracePt t="47226" x="5094288" y="5151438"/>
          <p14:tracePt t="47241" x="5094288" y="5143500"/>
          <p14:tracePt t="47256" x="5094288" y="5135563"/>
          <p14:tracePt t="47271" x="5094288" y="5127625"/>
          <p14:tracePt t="47279" x="5094288" y="5119688"/>
          <p14:tracePt t="47294" x="5094288" y="5111750"/>
          <p14:tracePt t="47309" x="5094288" y="5103813"/>
          <p14:tracePt t="47332" x="5094288" y="5095875"/>
          <p14:tracePt t="47339" x="5094288" y="5087938"/>
          <p14:tracePt t="47368" x="5094288" y="5080000"/>
          <p14:tracePt t="47384" x="5094288" y="5072063"/>
          <p14:tracePt t="47391" x="5094288" y="5064125"/>
          <p14:tracePt t="47399" x="5094288" y="5056188"/>
          <p14:tracePt t="47406" x="5094288" y="5040313"/>
          <p14:tracePt t="47413" x="5094288" y="5032375"/>
          <p14:tracePt t="47421" x="5094288" y="5024438"/>
          <p14:tracePt t="47429" x="5094288" y="5016500"/>
          <p14:tracePt t="47436" x="5094288" y="5000625"/>
          <p14:tracePt t="47444" x="5094288" y="4984750"/>
          <p14:tracePt t="47452" x="5094288" y="4967288"/>
          <p14:tracePt t="47459" x="5094288" y="4951413"/>
          <p14:tracePt t="47466" x="5094288" y="4935538"/>
          <p14:tracePt t="47473" x="5094288" y="4911725"/>
          <p14:tracePt t="47482" x="5094288" y="4895850"/>
          <p14:tracePt t="47489" x="5102225" y="4879975"/>
          <p14:tracePt t="47496" x="5102225" y="4872038"/>
          <p14:tracePt t="47504" x="5110163" y="4856163"/>
          <p14:tracePt t="47511" x="5110163" y="4840288"/>
          <p14:tracePt t="47518" x="5118100" y="4824413"/>
          <p14:tracePt t="47526" x="5118100" y="4808538"/>
          <p14:tracePt t="47534" x="5126038" y="4800600"/>
          <p14:tracePt t="47541" x="5133975" y="4784725"/>
          <p14:tracePt t="47549" x="5133975" y="4768850"/>
          <p14:tracePt t="47556" x="5141913" y="4760913"/>
          <p14:tracePt t="47564" x="5157788" y="4737100"/>
          <p14:tracePt t="47578" x="5165725" y="4729163"/>
          <p14:tracePt t="47586" x="5173663" y="4713288"/>
          <p14:tracePt t="47593" x="5181600" y="4697413"/>
          <p14:tracePt t="47601" x="5189538" y="4689475"/>
          <p14:tracePt t="47609" x="5189538" y="4673600"/>
          <p14:tracePt t="47616" x="5205413" y="4657725"/>
          <p14:tracePt t="47624" x="5213350" y="4649788"/>
          <p14:tracePt t="47632" x="5213350" y="4633913"/>
          <p14:tracePt t="47639" x="5213350" y="4624388"/>
          <p14:tracePt t="47646" x="5221288" y="4616450"/>
          <p14:tracePt t="47654" x="5221288" y="4608513"/>
          <p14:tracePt t="47661" x="5229225" y="4592638"/>
          <p14:tracePt t="47668" x="5229225" y="4584700"/>
          <p14:tracePt t="47676" x="5229225" y="4576763"/>
          <p14:tracePt t="47684" x="5229225" y="4552950"/>
          <p14:tracePt t="47691" x="5237163" y="4545013"/>
          <p14:tracePt t="47699" x="5245100" y="4537075"/>
          <p14:tracePt t="47706" x="5245100" y="4513263"/>
          <p14:tracePt t="47714" x="5253038" y="4497388"/>
          <p14:tracePt t="47721" x="5260975" y="4481513"/>
          <p14:tracePt t="47729" x="5268913" y="4465638"/>
          <p14:tracePt t="47736" x="5276850" y="4449763"/>
          <p14:tracePt t="47743" x="5284788" y="4425950"/>
          <p14:tracePt t="47751" x="5284788" y="4418013"/>
          <p14:tracePt t="47759" x="5292725" y="4410075"/>
          <p14:tracePt t="47767" x="5310188" y="4386263"/>
          <p14:tracePt t="47774" x="5310188" y="4370388"/>
          <p14:tracePt t="47782" x="5318125" y="4354513"/>
          <p14:tracePt t="47789" x="5326063" y="4346575"/>
          <p14:tracePt t="47796" x="5326063" y="4330700"/>
          <p14:tracePt t="47804" x="5334000" y="4322763"/>
          <p14:tracePt t="47811" x="5341938" y="4314825"/>
          <p14:tracePt t="47818" x="5349875" y="4291013"/>
          <p14:tracePt t="47826" x="5349875" y="4273550"/>
          <p14:tracePt t="47834" x="5365750" y="4257675"/>
          <p14:tracePt t="47841" x="5365750" y="4241800"/>
          <p14:tracePt t="47849" x="5373688" y="4225925"/>
          <p14:tracePt t="47856" x="5389563" y="4194175"/>
          <p14:tracePt t="47864" x="5405438" y="4162425"/>
          <p14:tracePt t="47871" x="5413375" y="4122738"/>
          <p14:tracePt t="47879" x="5429250" y="4083050"/>
          <p14:tracePt t="47886" x="5445125" y="4051300"/>
          <p14:tracePt t="47894" x="5461000" y="4011613"/>
          <p14:tracePt t="47901" x="5476875" y="3979863"/>
          <p14:tracePt t="47917" x="5508625" y="3898900"/>
          <p14:tracePt t="47924" x="5524500" y="3875088"/>
          <p14:tracePt t="47931" x="5532438" y="3851275"/>
          <p14:tracePt t="47939" x="5556250" y="3827463"/>
          <p14:tracePt t="47946" x="5564188" y="3811588"/>
          <p14:tracePt t="47954" x="5580063" y="3795713"/>
          <p14:tracePt t="47961" x="5588000" y="3787775"/>
          <p14:tracePt t="47969" x="5603875" y="3771900"/>
          <p14:tracePt t="47976" x="5611813" y="3748088"/>
          <p14:tracePt t="47984" x="5627688" y="3740150"/>
          <p14:tracePt t="47991" x="5635625" y="3724275"/>
          <p14:tracePt t="47999" x="5651500" y="3700463"/>
          <p14:tracePt t="48006" x="5667375" y="3692525"/>
          <p14:tracePt t="48014" x="5692775" y="3676650"/>
          <p14:tracePt t="48021" x="5708650" y="3660775"/>
          <p14:tracePt t="48029" x="5740400" y="3644900"/>
          <p14:tracePt t="48036" x="5756275" y="3629025"/>
          <p14:tracePt t="48043" x="5780088" y="3613150"/>
          <p14:tracePt t="48051" x="5795963" y="3605213"/>
          <p14:tracePt t="48059" x="5819775" y="3587750"/>
          <p14:tracePt t="48067" x="5835650" y="3579813"/>
          <p14:tracePt t="48073" x="5851525" y="3563938"/>
          <p14:tracePt t="48081" x="5867400" y="3563938"/>
          <p14:tracePt t="48089" x="5883275" y="3548063"/>
          <p14:tracePt t="48097" x="5891213" y="3540125"/>
          <p14:tracePt t="48104" x="5915025" y="3516313"/>
          <p14:tracePt t="48112" x="5922963" y="3500438"/>
          <p14:tracePt t="48118" x="5930900" y="3492500"/>
          <p14:tracePt t="48126" x="5938838" y="3476625"/>
          <p14:tracePt t="48134" x="5954713" y="3468688"/>
          <p14:tracePt t="48141" x="5970588" y="3452813"/>
          <p14:tracePt t="48148" x="5978525" y="3436938"/>
          <p14:tracePt t="48156" x="5994400" y="3429000"/>
          <p14:tracePt t="48163" x="6010275" y="3405188"/>
          <p14:tracePt t="48171" x="6026150" y="3405188"/>
          <p14:tracePt t="48179" x="6051550" y="3381375"/>
          <p14:tracePt t="48186" x="6059488" y="3381375"/>
          <p14:tracePt t="48193" x="6067425" y="3373438"/>
          <p14:tracePt t="48201" x="6083300" y="3365500"/>
          <p14:tracePt t="48209" x="6091238" y="3357563"/>
          <p14:tracePt t="48216" x="6099175" y="3357563"/>
          <p14:tracePt t="48223" x="6107113" y="3349625"/>
          <p14:tracePt t="48239" x="6115050" y="3341688"/>
          <p14:tracePt t="48247" x="6122988" y="3341688"/>
          <p14:tracePt t="48254" x="6146800" y="3341688"/>
          <p14:tracePt t="48261" x="6162675" y="3333750"/>
          <p14:tracePt t="48268" x="6178550" y="3325813"/>
          <p14:tracePt t="48276" x="6202363" y="3317875"/>
          <p14:tracePt t="48284" x="6218238" y="3317875"/>
          <p14:tracePt t="48291" x="6234113" y="3309938"/>
          <p14:tracePt t="48301" x="6257925" y="3294063"/>
          <p14:tracePt t="48306" x="6281738" y="3294063"/>
          <p14:tracePt t="48314" x="6305550" y="3286125"/>
          <p14:tracePt t="48321" x="6337300" y="3278188"/>
          <p14:tracePt t="48329" x="6369050" y="3262313"/>
          <p14:tracePt t="48336" x="6410325" y="3252788"/>
          <p14:tracePt t="48344" x="6450013" y="3236913"/>
          <p14:tracePt t="48351" x="6489700" y="3228975"/>
          <p14:tracePt t="48359" x="6537325" y="3221038"/>
          <p14:tracePt t="48366" x="6561138" y="3213100"/>
          <p14:tracePt t="48373" x="6600825" y="3205163"/>
          <p14:tracePt t="48381" x="6624638" y="3197225"/>
          <p14:tracePt t="48389" x="6672263" y="3181350"/>
          <p14:tracePt t="48395" x="6719888" y="3181350"/>
          <p14:tracePt t="48404" x="6759575" y="3173413"/>
          <p14:tracePt t="48411" x="6792913" y="3173413"/>
          <p14:tracePt t="48418" x="6816725" y="3173413"/>
          <p14:tracePt t="48426" x="6856413" y="3165475"/>
          <p14:tracePt t="48434" x="6880225" y="3165475"/>
          <p14:tracePt t="48441" x="6927850" y="3165475"/>
          <p14:tracePt t="48449" x="6959600" y="3157538"/>
          <p14:tracePt t="48457" x="7007225" y="3149600"/>
          <p14:tracePt t="48464" x="7046913" y="3149600"/>
          <p14:tracePt t="48471" x="7070725" y="3141663"/>
          <p14:tracePt t="48479" x="7126288" y="3133725"/>
          <p14:tracePt t="48486" x="7183438" y="3125788"/>
          <p14:tracePt t="48494" x="7239000" y="3117850"/>
          <p14:tracePt t="48502" x="7294563" y="3109913"/>
          <p14:tracePt t="48512" x="7358063" y="3094038"/>
          <p14:tracePt t="48520" x="7413625" y="3086100"/>
          <p14:tracePt t="48524" x="7469188" y="3078163"/>
          <p14:tracePt t="48531" x="7534275" y="3070225"/>
          <p14:tracePt t="48539" x="7589838" y="3054350"/>
          <p14:tracePt t="48546" x="7653338" y="3038475"/>
          <p14:tracePt t="48554" x="7708900" y="3030538"/>
          <p14:tracePt t="48561" x="7772400" y="3022600"/>
          <p14:tracePt t="48568" x="7820025" y="3014663"/>
          <p14:tracePt t="48576" x="7851775" y="3006725"/>
          <p14:tracePt t="48584" x="7908925" y="3006725"/>
          <p14:tracePt t="48591" x="7940675" y="2998788"/>
          <p14:tracePt t="48600" x="7996238" y="2998788"/>
          <p14:tracePt t="48606" x="8035925" y="2998788"/>
          <p14:tracePt t="48613" x="8091488" y="2998788"/>
          <p14:tracePt t="48621" x="8131175" y="2998788"/>
          <p14:tracePt t="48628" x="8186738" y="2998788"/>
          <p14:tracePt t="48636" x="8251825" y="2998788"/>
          <p14:tracePt t="48643" x="8307388" y="2998788"/>
          <p14:tracePt t="48651" x="8370888" y="2998788"/>
          <p14:tracePt t="48659" x="8426450" y="2998788"/>
          <p14:tracePt t="48666" x="8482013" y="3006725"/>
          <p14:tracePt t="48674" x="8529638" y="3006725"/>
          <p14:tracePt t="48681" x="8577263" y="3006725"/>
          <p14:tracePt t="48689" x="8658225" y="3006725"/>
          <p14:tracePt t="48696" x="8697913" y="3006725"/>
          <p14:tracePt t="48704" x="8721725" y="3006725"/>
          <p14:tracePt t="48711" x="8729663" y="3006725"/>
          <p14:tracePt t="48718" x="8745538" y="2998788"/>
          <p14:tracePt t="48726" x="8753475" y="2998788"/>
          <p14:tracePt t="48734" x="8761413" y="2990850"/>
          <p14:tracePt t="48741" x="8769350" y="2990850"/>
          <p14:tracePt t="48756" x="8777288" y="2990850"/>
          <p14:tracePt t="48771" x="8785225" y="2990850"/>
          <p14:tracePt t="48779" x="8793163" y="2990850"/>
          <p14:tracePt t="48793" x="8801100" y="2990850"/>
          <p14:tracePt t="48809" x="8809038" y="2990850"/>
          <p14:tracePt t="49341" x="8801100" y="2990850"/>
          <p14:tracePt t="49379" x="8793163" y="2990850"/>
          <p14:tracePt t="49394" x="8785225" y="2990850"/>
          <p14:tracePt t="49409" x="8777288" y="2990850"/>
          <p14:tracePt t="49424" x="8777288" y="2982913"/>
          <p14:tracePt t="49446" x="8769350" y="2982913"/>
          <p14:tracePt t="49454" x="8769350" y="2974975"/>
          <p14:tracePt t="49468" x="8769350" y="2967038"/>
          <p14:tracePt t="49656" x="8761413" y="2967038"/>
          <p14:tracePt t="49686" x="8753475" y="2967038"/>
          <p14:tracePt t="50053" x="8745538" y="2967038"/>
          <p14:tracePt t="50061" x="8745538" y="2974975"/>
          <p14:tracePt t="50271" x="8745538" y="2967038"/>
          <p14:tracePt t="50286" x="8745538" y="2959100"/>
          <p14:tracePt t="50293" x="8745538" y="2951163"/>
          <p14:tracePt t="50304" x="8745538" y="2943225"/>
          <p14:tracePt t="50318" x="8745538" y="2935288"/>
          <p14:tracePt t="50623" x="8729663" y="2935288"/>
          <p14:tracePt t="50631" x="8721725" y="2935288"/>
          <p14:tracePt t="50640" x="8705850" y="2935288"/>
          <p14:tracePt t="50647" x="8689975" y="2935288"/>
          <p14:tracePt t="50655" x="8666163" y="2935288"/>
          <p14:tracePt t="50662" x="8650288" y="2935288"/>
          <p14:tracePt t="50668" x="8626475" y="2943225"/>
          <p14:tracePt t="50677" x="8610600" y="2951163"/>
          <p14:tracePt t="50684" x="8585200" y="2951163"/>
          <p14:tracePt t="50692" x="8577263" y="2951163"/>
          <p14:tracePt t="50700" x="8569325" y="2951163"/>
          <p14:tracePt t="50707" x="8561388" y="2951163"/>
          <p14:tracePt t="50723" x="8553450" y="2951163"/>
          <p14:tracePt t="50730" x="8545513" y="2951163"/>
          <p14:tracePt t="50767" x="8537575" y="2951163"/>
          <p14:tracePt t="51306" x="8513763" y="2951163"/>
          <p14:tracePt t="51314" x="8474075" y="2951163"/>
          <p14:tracePt t="51321" x="8434388" y="2951163"/>
          <p14:tracePt t="51329" x="8362950" y="2959100"/>
          <p14:tracePt t="51336" x="8323263" y="2959100"/>
          <p14:tracePt t="51344" x="8259763" y="2974975"/>
          <p14:tracePt t="51351" x="8186738" y="2990850"/>
          <p14:tracePt t="51359" x="8115300" y="3022600"/>
          <p14:tracePt t="51366" x="8035925" y="3046413"/>
          <p14:tracePt t="51374" x="7956550" y="3086100"/>
          <p14:tracePt t="51381" x="7893050" y="3109913"/>
          <p14:tracePt t="51389" x="7812088" y="3141663"/>
          <p14:tracePt t="51395" x="7748588" y="3173413"/>
          <p14:tracePt t="51403" x="7685088" y="3205163"/>
          <p14:tracePt t="51412" x="7629525" y="3244850"/>
          <p14:tracePt t="51419" x="7573963" y="3278188"/>
          <p14:tracePt t="51426" x="7526338" y="3309938"/>
          <p14:tracePt t="51434" x="7485063" y="3357563"/>
          <p14:tracePt t="51441" x="7437438" y="3389313"/>
          <p14:tracePt t="51448" x="7397750" y="3421063"/>
          <p14:tracePt t="51456" x="7366000" y="3444875"/>
          <p14:tracePt t="51464" x="7334250" y="3468688"/>
          <p14:tracePt t="51471" x="7302500" y="3500438"/>
          <p14:tracePt t="51479" x="7286625" y="3516313"/>
          <p14:tracePt t="51486" x="7254875" y="3532188"/>
          <p14:tracePt t="51494" x="7246938" y="3540125"/>
          <p14:tracePt t="51501" x="7231063" y="3556000"/>
          <p14:tracePt t="51509" x="7215188" y="3556000"/>
          <p14:tracePt t="51516" x="7191375" y="3571875"/>
          <p14:tracePt t="51524" x="7175500" y="3579813"/>
          <p14:tracePt t="51532" x="7167563" y="3595688"/>
          <p14:tracePt t="51539" x="7143750" y="3605213"/>
          <p14:tracePt t="51547" x="7126288" y="3621088"/>
          <p14:tracePt t="51553" x="7110413" y="3629025"/>
          <p14:tracePt t="51562" x="7094538" y="3644900"/>
          <p14:tracePt t="51568" x="7070725" y="3652838"/>
          <p14:tracePt t="51576" x="7054850" y="3660775"/>
          <p14:tracePt t="51584" x="7031038" y="3668713"/>
          <p14:tracePt t="51591" x="7015163" y="3676650"/>
          <p14:tracePt t="51598" x="6999288" y="3684588"/>
          <p14:tracePt t="51606" x="6983413" y="3692525"/>
          <p14:tracePt t="51614" x="6959600" y="3700463"/>
          <p14:tracePt t="51621" x="6943725" y="3716338"/>
          <p14:tracePt t="51628" x="6927850" y="3724275"/>
          <p14:tracePt t="51636" x="6911975" y="3732213"/>
          <p14:tracePt t="51645" x="6896100" y="3740150"/>
          <p14:tracePt t="51651" x="6880225" y="3740150"/>
          <p14:tracePt t="51659" x="6856413" y="3748088"/>
          <p14:tracePt t="51666" x="6840538" y="3756025"/>
          <p14:tracePt t="51674" x="6824663" y="3763963"/>
          <p14:tracePt t="51681" x="6759575" y="3771900"/>
          <p14:tracePt t="51689" x="6711950" y="3787775"/>
          <p14:tracePt t="51696" x="6680200" y="3787775"/>
          <p14:tracePt t="51704" x="6624638" y="3795713"/>
          <p14:tracePt t="51712" x="6600825" y="3795713"/>
          <p14:tracePt t="51719" x="6561138" y="3803650"/>
          <p14:tracePt t="51726" x="6521450" y="3811588"/>
          <p14:tracePt t="51734" x="6473825" y="3819525"/>
          <p14:tracePt t="51741" x="6418263" y="3827463"/>
          <p14:tracePt t="51748" x="6376988" y="3835400"/>
          <p14:tracePt t="51756" x="6329363" y="3843338"/>
          <p14:tracePt t="51764" x="6297613" y="3851275"/>
          <p14:tracePt t="51771" x="6265863" y="3851275"/>
          <p14:tracePt t="51779" x="6202363" y="3867150"/>
          <p14:tracePt t="51786" x="6170613" y="3883025"/>
          <p14:tracePt t="51794" x="6130925" y="3890963"/>
          <p14:tracePt t="51801" x="6099175" y="3914775"/>
          <p14:tracePt t="51808" x="6059488" y="3930650"/>
          <p14:tracePt t="51816" x="6043613" y="3948113"/>
          <p14:tracePt t="51824" x="6018213" y="3963988"/>
          <p14:tracePt t="51831" x="5986463" y="3979863"/>
          <p14:tracePt t="51839" x="5962650" y="3995738"/>
          <p14:tracePt t="51847" x="5930900" y="4027488"/>
          <p14:tracePt t="51854" x="5915025" y="4043363"/>
          <p14:tracePt t="51861" x="5899150" y="4067175"/>
          <p14:tracePt t="51869" x="5859463" y="4090988"/>
          <p14:tracePt t="51876" x="5827713" y="4130675"/>
          <p14:tracePt t="51884" x="5788025" y="4162425"/>
          <p14:tracePt t="51891" x="5748338" y="4202113"/>
          <p14:tracePt t="51898" x="5708650" y="4241800"/>
          <p14:tracePt t="51914" x="5659438" y="4298950"/>
          <p14:tracePt t="51921" x="5635625" y="4330700"/>
          <p14:tracePt t="51929" x="5595938" y="4370388"/>
          <p14:tracePt t="51936" x="5556250" y="4394200"/>
          <p14:tracePt t="51945" x="5532438" y="4425950"/>
          <p14:tracePt t="51951" x="5508625" y="4441825"/>
          <p14:tracePt t="51959" x="5492750" y="4465638"/>
          <p14:tracePt t="51966" x="5476875" y="4473575"/>
          <p14:tracePt t="51974" x="5461000" y="4489450"/>
          <p14:tracePt t="51981" x="5445125" y="4505325"/>
          <p14:tracePt t="51989" x="5429250" y="4529138"/>
          <p14:tracePt t="51996" x="5421313" y="4545013"/>
          <p14:tracePt t="52004" x="5405438" y="4560888"/>
          <p14:tracePt t="52011" x="5389563" y="4576763"/>
          <p14:tracePt t="52018" x="5381625" y="4592638"/>
          <p14:tracePt t="52026" x="5357813" y="4616450"/>
          <p14:tracePt t="52034" x="5349875" y="4616450"/>
          <p14:tracePt t="52041" x="5341938" y="4633913"/>
          <p14:tracePt t="52048" x="5326063" y="4649788"/>
          <p14:tracePt t="52056" x="5292725" y="4689475"/>
          <p14:tracePt t="52064" x="5284788" y="4705350"/>
          <p14:tracePt t="52071" x="5276850" y="4705350"/>
          <p14:tracePt t="52094" x="5276850" y="4713288"/>
          <p14:tracePt t="52288" x="5268913" y="4713288"/>
          <p14:tracePt t="52461" x="5268913" y="4705350"/>
          <p14:tracePt t="52528" x="5268913" y="4697413"/>
          <p14:tracePt t="53293" x="5260975" y="4697413"/>
          <p14:tracePt t="53310" x="5253038" y="4697413"/>
          <p14:tracePt t="53317" x="5245100" y="4689475"/>
          <p14:tracePt t="53325" x="5229225" y="4689475"/>
          <p14:tracePt t="53333" x="5229225" y="4681538"/>
          <p14:tracePt t="53338" x="5221288" y="4681538"/>
          <p14:tracePt t="53349" x="5213350" y="4681538"/>
          <p14:tracePt t="53353" x="5205413" y="4681538"/>
          <p14:tracePt t="53369" x="5197475" y="4681538"/>
          <p14:tracePt t="53380" x="5197475" y="4673600"/>
          <p14:tracePt t="53886" x="5189538" y="4673600"/>
          <p14:tracePt t="53901" x="5181600" y="4673600"/>
          <p14:tracePt t="53912" x="5173663" y="4673600"/>
          <p14:tracePt t="53916" x="5165725" y="4673600"/>
          <p14:tracePt t="53932" x="5149850" y="4673600"/>
          <p14:tracePt t="53947" x="5141913" y="4673600"/>
          <p14:tracePt t="53954" x="5126038" y="4673600"/>
          <p14:tracePt t="53969" x="5118100" y="4681538"/>
          <p14:tracePt t="54838" x="5126038" y="4681538"/>
          <p14:tracePt t="54883" x="5133975" y="4681538"/>
          <p14:tracePt t="54913" x="5133975" y="4673600"/>
          <p14:tracePt t="54922" x="5141913" y="4673600"/>
          <p14:tracePt t="55198" x="5141913" y="4665663"/>
          <p14:tracePt t="55228" x="5149850" y="4665663"/>
          <p14:tracePt t="55245" x="5149850" y="4657725"/>
          <p14:tracePt t="55276" x="5149850" y="4649788"/>
          <p14:tracePt t="55611" x="5149850" y="4641850"/>
          <p14:tracePt t="55693" x="5149850" y="4633913"/>
          <p14:tracePt t="55866" x="5149850" y="4624388"/>
          <p14:tracePt t="55911" x="5157788" y="4624388"/>
          <p14:tracePt t="55927" x="5157788" y="4616450"/>
          <p14:tracePt t="56024" x="5157788" y="4608513"/>
          <p14:tracePt t="56458" x="5157788" y="4600575"/>
          <p14:tracePt t="56466" x="5165725" y="4600575"/>
          <p14:tracePt t="56533" x="5173663" y="4600575"/>
          <p14:tracePt t="56541" x="5173663" y="4592638"/>
          <p14:tracePt t="56563" x="5173663" y="4584700"/>
          <p14:tracePt t="56623" x="5181600" y="4584700"/>
          <p14:tracePt t="57801" x="5181600" y="4576763"/>
          <p14:tracePt t="57816" x="5181600" y="4568825"/>
          <p14:tracePt t="57834" x="5189538" y="4568825"/>
          <p14:tracePt t="57839" x="5189538" y="4560888"/>
          <p14:tracePt t="57846" x="5189538" y="4552950"/>
          <p14:tracePt t="57878" x="5189538" y="4545013"/>
          <p14:tracePt t="57921" x="5189538" y="4537075"/>
          <p14:tracePt t="57951" x="5189538" y="4529138"/>
          <p14:tracePt t="57959" x="5189538" y="4521200"/>
          <p14:tracePt t="57974" x="5189538" y="4513263"/>
          <p14:tracePt t="57988" x="5189538" y="4505325"/>
          <p14:tracePt t="58003" x="5189538" y="4497388"/>
          <p14:tracePt t="58011" x="5189538" y="4489450"/>
          <p14:tracePt t="58026" x="5189538" y="4481513"/>
          <p14:tracePt t="58041" x="5189538" y="4473575"/>
          <p14:tracePt t="58064" x="5189538" y="4465638"/>
          <p14:tracePt t="58072" x="5189538" y="4457700"/>
          <p14:tracePt t="58086" x="5197475" y="4449763"/>
          <p14:tracePt t="58093" x="5197475" y="4441825"/>
          <p14:tracePt t="58101" x="5205413" y="4425950"/>
          <p14:tracePt t="58116" x="5213350" y="4418013"/>
          <p14:tracePt t="58123" x="5221288" y="4402138"/>
          <p14:tracePt t="58131" x="5221288" y="4394200"/>
          <p14:tracePt t="58139" x="5229225" y="4378325"/>
          <p14:tracePt t="58146" x="5237163" y="4370388"/>
          <p14:tracePt t="58153" x="5245100" y="4362450"/>
          <p14:tracePt t="58160" x="5245100" y="4346575"/>
          <p14:tracePt t="58169" x="5260975" y="4346575"/>
          <p14:tracePt t="58176" x="5268913" y="4322763"/>
          <p14:tracePt t="58184" x="5276850" y="4314825"/>
          <p14:tracePt t="58192" x="5284788" y="4306888"/>
          <p14:tracePt t="58199" x="5284788" y="4298950"/>
          <p14:tracePt t="58206" x="5292725" y="4298950"/>
          <p14:tracePt t="58214" x="5292725" y="4281488"/>
          <p14:tracePt t="58223" x="5300663" y="4273550"/>
          <p14:tracePt t="58229" x="5310188" y="4257675"/>
          <p14:tracePt t="58236" x="5310188" y="4249738"/>
          <p14:tracePt t="58243" x="5318125" y="4225925"/>
          <p14:tracePt t="58251" x="5334000" y="4217988"/>
          <p14:tracePt t="58259" x="5341938" y="4202113"/>
          <p14:tracePt t="58266" x="5341938" y="4186238"/>
          <p14:tracePt t="58273" x="5349875" y="4178300"/>
          <p14:tracePt t="58281" x="5357813" y="4162425"/>
          <p14:tracePt t="58293" x="5357813" y="4146550"/>
          <p14:tracePt t="58297" x="5365750" y="4130675"/>
          <p14:tracePt t="58304" x="5373688" y="4122738"/>
          <p14:tracePt t="58311" x="5373688" y="4106863"/>
          <p14:tracePt t="58319" x="5389563" y="4075113"/>
          <p14:tracePt t="58326" x="5405438" y="4067175"/>
          <p14:tracePt t="58334" x="5405438" y="4051300"/>
          <p14:tracePt t="58341" x="5405438" y="4043363"/>
          <p14:tracePt t="58356" x="5413375" y="4027488"/>
          <p14:tracePt t="58363" x="5413375" y="4019550"/>
          <p14:tracePt t="58372" x="5413375" y="4011613"/>
          <p14:tracePt t="58378" x="5421313" y="4003675"/>
          <p14:tracePt t="58393" x="5429250" y="3995738"/>
          <p14:tracePt t="58401" x="5429250" y="3987800"/>
          <p14:tracePt t="58409" x="5429250" y="3971925"/>
          <p14:tracePt t="58416" x="5437188" y="3963988"/>
          <p14:tracePt t="58423" x="5445125" y="3956050"/>
          <p14:tracePt t="58431" x="5445125" y="3948113"/>
          <p14:tracePt t="58439" x="5445125" y="3938588"/>
          <p14:tracePt t="58446" x="5453063" y="3922713"/>
          <p14:tracePt t="58453" x="5453063" y="3914775"/>
          <p14:tracePt t="58461" x="5461000" y="3906838"/>
          <p14:tracePt t="58469" x="5461000" y="3890963"/>
          <p14:tracePt t="58476" x="5468938" y="3890963"/>
          <p14:tracePt t="58484" x="5476875" y="3859213"/>
          <p14:tracePt t="58491" x="5484813" y="3851275"/>
          <p14:tracePt t="58499" x="5492750" y="3827463"/>
          <p14:tracePt t="58506" x="5500688" y="3811588"/>
          <p14:tracePt t="58514" x="5508625" y="3795713"/>
          <p14:tracePt t="58521" x="5508625" y="3779838"/>
          <p14:tracePt t="58529" x="5516563" y="3756025"/>
          <p14:tracePt t="58536" x="5532438" y="3740150"/>
          <p14:tracePt t="58543" x="5540375" y="3716338"/>
          <p14:tracePt t="58551" x="5548313" y="3700463"/>
          <p14:tracePt t="58559" x="5556250" y="3676650"/>
          <p14:tracePt t="58566" x="5564188" y="3660775"/>
          <p14:tracePt t="58573" x="5572125" y="3644900"/>
          <p14:tracePt t="58582" x="5580063" y="3629025"/>
          <p14:tracePt t="58589" x="5588000" y="3613150"/>
          <p14:tracePt t="58596" x="5595938" y="3595688"/>
          <p14:tracePt t="58603" x="5603875" y="3579813"/>
          <p14:tracePt t="58612" x="5611813" y="3579813"/>
          <p14:tracePt t="58619" x="5611813" y="3563938"/>
          <p14:tracePt t="58626" x="5619750" y="3556000"/>
          <p14:tracePt t="58634" x="5627688" y="3548063"/>
          <p14:tracePt t="58641" x="5635625" y="3540125"/>
          <p14:tracePt t="58649" x="5643563" y="3532188"/>
          <p14:tracePt t="58656" x="5651500" y="3516313"/>
          <p14:tracePt t="58671" x="5659438" y="3500438"/>
          <p14:tracePt t="58678" x="5667375" y="3500438"/>
          <p14:tracePt t="58686" x="5676900" y="3484563"/>
          <p14:tracePt t="58693" x="5684838" y="3484563"/>
          <p14:tracePt t="58701" x="5692775" y="3476625"/>
          <p14:tracePt t="58709" x="5692775" y="3468688"/>
          <p14:tracePt t="58716" x="5700713" y="3460750"/>
          <p14:tracePt t="58725" x="5708650" y="3460750"/>
          <p14:tracePt t="58731" x="5716588" y="3452813"/>
          <p14:tracePt t="58742" x="5724525" y="3444875"/>
          <p14:tracePt t="58746" x="5732463" y="3436938"/>
          <p14:tracePt t="58756" x="5748338" y="3429000"/>
          <p14:tracePt t="58761" x="5756275" y="3421063"/>
          <p14:tracePt t="58769" x="5772150" y="3413125"/>
          <p14:tracePt t="58776" x="5780088" y="3405188"/>
          <p14:tracePt t="58785" x="5795963" y="3389313"/>
          <p14:tracePt t="58791" x="5803900" y="3389313"/>
          <p14:tracePt t="58798" x="5827713" y="3373438"/>
          <p14:tracePt t="58806" x="5843588" y="3373438"/>
          <p14:tracePt t="58814" x="5859463" y="3357563"/>
          <p14:tracePt t="58822" x="5875338" y="3349625"/>
          <p14:tracePt t="58829" x="5891213" y="3349625"/>
          <p14:tracePt t="58836" x="5907088" y="3333750"/>
          <p14:tracePt t="58843" x="5915025" y="3325813"/>
          <p14:tracePt t="58851" x="5930900" y="3325813"/>
          <p14:tracePt t="58859" x="5946775" y="3325813"/>
          <p14:tracePt t="58866" x="5954713" y="3317875"/>
          <p14:tracePt t="58874" x="5970588" y="3309938"/>
          <p14:tracePt t="58891" x="6002338" y="3302000"/>
          <p14:tracePt t="58896" x="6018213" y="3294063"/>
          <p14:tracePt t="58903" x="6026150" y="3294063"/>
          <p14:tracePt t="58911" x="6051550" y="3286125"/>
          <p14:tracePt t="58918" x="6075363" y="3286125"/>
          <p14:tracePt t="58927" x="6083300" y="3286125"/>
          <p14:tracePt t="58934" x="6099175" y="3278188"/>
          <p14:tracePt t="58941" x="6122988" y="3270250"/>
          <p14:tracePt t="58949" x="6138863" y="3262313"/>
          <p14:tracePt t="58957" x="6162675" y="3262313"/>
          <p14:tracePt t="58964" x="6170613" y="3262313"/>
          <p14:tracePt t="58971" x="6194425" y="3252788"/>
          <p14:tracePt t="58979" x="6210300" y="3244850"/>
          <p14:tracePt t="58987" x="6218238" y="3244850"/>
          <p14:tracePt t="58993" x="6242050" y="3244850"/>
          <p14:tracePt t="59001" x="6257925" y="3236913"/>
          <p14:tracePt t="59009" x="6273800" y="3228975"/>
          <p14:tracePt t="59016" x="6289675" y="3221038"/>
          <p14:tracePt t="59024" x="6305550" y="3221038"/>
          <p14:tracePt t="59031" x="6329363" y="3213100"/>
          <p14:tracePt t="59039" x="6345238" y="3213100"/>
          <p14:tracePt t="59046" x="6353175" y="3197225"/>
          <p14:tracePt t="59053" x="6376988" y="3197225"/>
          <p14:tracePt t="59061" x="6392863" y="3189288"/>
          <p14:tracePt t="59069" x="6418263" y="3181350"/>
          <p14:tracePt t="59076" x="6434138" y="3181350"/>
          <p14:tracePt t="59084" x="6450013" y="3181350"/>
          <p14:tracePt t="59091" x="6473825" y="3173413"/>
          <p14:tracePt t="59099" x="6489700" y="3165475"/>
          <p14:tracePt t="59105" x="6513513" y="3157538"/>
          <p14:tracePt t="59113" x="6537325" y="3157538"/>
          <p14:tracePt t="59122" x="6553200" y="3157538"/>
          <p14:tracePt t="59128" x="6561138" y="3149600"/>
          <p14:tracePt t="59136" x="6577013" y="3149600"/>
          <p14:tracePt t="59143" x="6592888" y="3141663"/>
          <p14:tracePt t="59151" x="6616700" y="3141663"/>
          <p14:tracePt t="59159" x="6632575" y="3141663"/>
          <p14:tracePt t="59166" x="6648450" y="3141663"/>
          <p14:tracePt t="59173" x="6672263" y="3141663"/>
          <p14:tracePt t="59181" x="6688138" y="3133725"/>
          <p14:tracePt t="59188" x="6711950" y="3133725"/>
          <p14:tracePt t="59196" x="6735763" y="3133725"/>
          <p14:tracePt t="59203" x="6769100" y="3133725"/>
          <p14:tracePt t="59211" x="6792913" y="3133725"/>
          <p14:tracePt t="59220" x="6816725" y="3133725"/>
          <p14:tracePt t="59226" x="6840538" y="3125788"/>
          <p14:tracePt t="59233" x="6864350" y="3117850"/>
          <p14:tracePt t="59241" x="6880225" y="3117850"/>
          <p14:tracePt t="59248" x="6904038" y="3109913"/>
          <p14:tracePt t="59256" x="6927850" y="3109913"/>
          <p14:tracePt t="59263" x="6967538" y="3101975"/>
          <p14:tracePt t="59272" x="6991350" y="3101975"/>
          <p14:tracePt t="59279" x="7015163" y="3101975"/>
          <p14:tracePt t="59286" x="7031038" y="3094038"/>
          <p14:tracePt t="59293" x="7054850" y="3086100"/>
          <p14:tracePt t="59301" x="7070725" y="3078163"/>
          <p14:tracePt t="59308" x="7086600" y="3078163"/>
          <p14:tracePt t="59316" x="7110413" y="3078163"/>
          <p14:tracePt t="59324" x="7126288" y="3078163"/>
          <p14:tracePt t="59331" x="7135813" y="3078163"/>
          <p14:tracePt t="59339" x="7143750" y="3070225"/>
          <p14:tracePt t="59346" x="7159625" y="3070225"/>
          <p14:tracePt t="59353" x="7167563" y="3070225"/>
          <p14:tracePt t="59361" x="7175500" y="3070225"/>
          <p14:tracePt t="59369" x="7191375" y="3070225"/>
          <p14:tracePt t="59376" x="7207250" y="3062288"/>
          <p14:tracePt t="59384" x="7215188" y="3062288"/>
          <p14:tracePt t="59391" x="7231063" y="3062288"/>
          <p14:tracePt t="59398" x="7246938" y="3062288"/>
          <p14:tracePt t="59407" x="7262813" y="3062288"/>
          <p14:tracePt t="59427" x="7302500" y="3062288"/>
          <p14:tracePt t="59432" x="7310438" y="3062288"/>
          <p14:tracePt t="59436" x="7326313" y="3062288"/>
          <p14:tracePt t="59443" x="7334250" y="3054350"/>
          <p14:tracePt t="59451" x="7350125" y="3054350"/>
          <p14:tracePt t="59458" x="7358063" y="3054350"/>
          <p14:tracePt t="59466" x="7366000" y="3054350"/>
          <p14:tracePt t="59474" x="7373938" y="3054350"/>
          <p14:tracePt t="59489" x="7381875" y="3054350"/>
          <p14:tracePt t="59496" x="7389813" y="3054350"/>
          <p14:tracePt t="59511" x="7397750" y="3054350"/>
          <p14:tracePt t="59526" x="7405688" y="3054350"/>
          <p14:tracePt t="59751" x="7413625" y="3054350"/>
          <p14:tracePt t="59758" x="7421563" y="3054350"/>
          <p14:tracePt t="59774" x="7429500" y="3046413"/>
          <p14:tracePt t="59782" x="7453313" y="3046413"/>
          <p14:tracePt t="59788" x="7477125" y="3038475"/>
          <p14:tracePt t="59796" x="7502525" y="3030538"/>
          <p14:tracePt t="59804" x="7558088" y="3014663"/>
          <p14:tracePt t="59811" x="7581900" y="2998788"/>
          <p14:tracePt t="59819" x="7629525" y="2982913"/>
          <p14:tracePt t="59826" x="7677150" y="2974975"/>
          <p14:tracePt t="59834" x="7716838" y="2959100"/>
          <p14:tracePt t="59841" x="7764463" y="2935288"/>
          <p14:tracePt t="59849" x="7804150" y="2919413"/>
          <p14:tracePt t="59856" x="7820025" y="2919413"/>
          <p14:tracePt t="59864" x="7851775" y="2901950"/>
          <p14:tracePt t="59871" x="7869238" y="2894013"/>
          <p14:tracePt t="59880" x="7885113" y="2894013"/>
          <p14:tracePt t="59886" x="7900988" y="2894013"/>
          <p14:tracePt t="59907" x="7908925" y="2894013"/>
          <p14:tracePt t="59931" x="7916863" y="2894013"/>
          <p14:tracePt t="59961" x="7924800" y="2894013"/>
          <p14:tracePt t="59991" x="7932738" y="2894013"/>
          <p14:tracePt t="60006" x="7940675" y="2894013"/>
          <p14:tracePt t="60036" x="7948613" y="2894013"/>
          <p14:tracePt t="60051" x="7956550" y="2894013"/>
          <p14:tracePt t="60081" x="7964488" y="2894013"/>
          <p14:tracePt t="60096" x="7980363" y="2894013"/>
          <p14:tracePt t="60111" x="7996238" y="2894013"/>
          <p14:tracePt t="60119" x="8004175" y="2894013"/>
          <p14:tracePt t="60126" x="8020050" y="2894013"/>
          <p14:tracePt t="60134" x="8035925" y="2894013"/>
          <p14:tracePt t="60141" x="8043863" y="2894013"/>
          <p14:tracePt t="60149" x="8051800" y="2894013"/>
          <p14:tracePt t="60156" x="8059738" y="2894013"/>
          <p14:tracePt t="60164" x="8067675" y="2894013"/>
          <p14:tracePt t="60171" x="8075613" y="2894013"/>
          <p14:tracePt t="60179" x="8091488" y="2894013"/>
          <p14:tracePt t="60194" x="8099425" y="2894013"/>
          <p14:tracePt t="60201" x="8107363" y="2894013"/>
          <p14:tracePt t="60209" x="8115300" y="2894013"/>
          <p14:tracePt t="60231" x="8123238" y="2894013"/>
          <p14:tracePt t="60442" x="8131175" y="2894013"/>
          <p14:tracePt t="60457" x="8139113" y="2894013"/>
          <p14:tracePt t="60478" x="8147050" y="2894013"/>
          <p14:tracePt t="60486" x="8154988" y="2894013"/>
          <p14:tracePt t="60509" x="8162925" y="2894013"/>
          <p14:tracePt t="60524" x="8178800" y="2894013"/>
          <p14:tracePt t="60531" x="8194675" y="2894013"/>
          <p14:tracePt t="60546" x="8218488" y="2894013"/>
          <p14:tracePt t="60554" x="8235950" y="2894013"/>
          <p14:tracePt t="60561" x="8259763" y="2894013"/>
          <p14:tracePt t="60569" x="8275638" y="2894013"/>
          <p14:tracePt t="60576" x="8299450" y="2894013"/>
          <p14:tracePt t="60584" x="8315325" y="2894013"/>
          <p14:tracePt t="60591" x="8339138" y="2894013"/>
          <p14:tracePt t="60598" x="8362950" y="2894013"/>
          <p14:tracePt t="60606" x="8386763" y="2894013"/>
          <p14:tracePt t="60613" x="8402638" y="2894013"/>
          <p14:tracePt t="60621" x="8434388" y="2894013"/>
          <p14:tracePt t="60628" x="8450263" y="2894013"/>
          <p14:tracePt t="60636" x="8474075" y="2901950"/>
          <p14:tracePt t="60644" x="8505825" y="2901950"/>
          <p14:tracePt t="60651" x="8521700" y="2901950"/>
          <p14:tracePt t="60659" x="8529638" y="2901950"/>
          <p14:tracePt t="60666" x="8545513" y="2901950"/>
          <p14:tracePt t="60681" x="8553450" y="2901950"/>
          <p14:tracePt t="61018" x="8553450" y="2909888"/>
          <p14:tracePt t="61034" x="8553450" y="2919413"/>
          <p14:tracePt t="61063" x="8553450" y="2927350"/>
          <p14:tracePt t="61708" x="8561388" y="2927350"/>
          <p14:tracePt t="61731" x="8569325" y="2909888"/>
          <p14:tracePt t="61739" x="8577263" y="2909888"/>
          <p14:tracePt t="61753" x="8585200" y="2901950"/>
          <p14:tracePt t="61761" x="8585200" y="2894013"/>
          <p14:tracePt t="61776" x="8593138" y="2894013"/>
          <p14:tracePt t="61791" x="8602663" y="2894013"/>
          <p14:tracePt t="61799" x="8610600" y="2886075"/>
          <p14:tracePt t="61814" x="8610600" y="2878138"/>
          <p14:tracePt t="61821" x="8618538" y="2878138"/>
          <p14:tracePt t="61837" x="8626475" y="2878138"/>
          <p14:tracePt t="61844" x="8626475" y="2870200"/>
          <p14:tracePt t="61859" x="8634413" y="2870200"/>
          <p14:tracePt t="61873" x="8642350" y="2870200"/>
          <p14:tracePt t="61905" x="8650288" y="2862263"/>
          <p14:tracePt t="61911" x="8658225" y="2862263"/>
          <p14:tracePt t="61920" x="8658225" y="2854325"/>
          <p14:tracePt t="61926" x="8666163" y="2854325"/>
          <p14:tracePt t="61933" x="8674100" y="2854325"/>
          <p14:tracePt t="61941" x="8674100" y="2846388"/>
          <p14:tracePt t="61956" x="8682038" y="2846388"/>
          <p14:tracePt t="61971" x="8689975" y="2846388"/>
          <p14:tracePt t="61979" x="8689975" y="2838450"/>
          <p14:tracePt t="61987" x="8697913" y="2838450"/>
          <p14:tracePt t="61994" x="8705850" y="2838450"/>
          <p14:tracePt t="62001" x="8713788" y="2830513"/>
          <p14:tracePt t="62008" x="8713788" y="2822575"/>
          <p14:tracePt t="62016" x="8721725" y="2822575"/>
          <p14:tracePt t="62023" x="8729663" y="2814638"/>
          <p14:tracePt t="62031" x="8737600" y="2814638"/>
          <p14:tracePt t="62039" x="8745538" y="2806700"/>
          <p14:tracePt t="62046" x="8753475" y="2806700"/>
          <p14:tracePt t="62061" x="8761413" y="2806700"/>
          <p14:tracePt t="62069" x="8761413" y="2798763"/>
          <p14:tracePt t="62076" x="8769350" y="2798763"/>
          <p14:tracePt t="62106" x="8777288" y="2798763"/>
          <p14:tracePt t="62113" x="8785225" y="2798763"/>
          <p14:tracePt t="62137" x="8793163" y="2798763"/>
          <p14:tracePt t="62144" x="8801100" y="2798763"/>
          <p14:tracePt t="62151" x="8809038" y="2798763"/>
          <p14:tracePt t="62166" x="8816975" y="2798763"/>
          <p14:tracePt t="62181" x="8824913" y="2798763"/>
          <p14:tracePt t="62204" x="8832850" y="2798763"/>
          <p14:tracePt t="62219" x="8840788" y="2798763"/>
          <p14:tracePt t="62249" x="8848725" y="2798763"/>
          <p14:tracePt t="62271" x="8848725" y="2790825"/>
          <p14:tracePt t="62287" x="8856663" y="2790825"/>
          <p14:tracePt t="62488" x="8848725" y="2790825"/>
          <p14:tracePt t="62496" x="8840788" y="2790825"/>
          <p14:tracePt t="62503" x="8832850" y="2790825"/>
          <p14:tracePt t="62511" x="8824913" y="2790825"/>
          <p14:tracePt t="62520" x="8816975" y="2782888"/>
          <p14:tracePt t="62526" x="8793163" y="2782888"/>
          <p14:tracePt t="62541" x="8777288" y="2782888"/>
          <p14:tracePt t="62548" x="8769350" y="2782888"/>
          <p14:tracePt t="62564" x="8761413" y="2782888"/>
          <p14:tracePt t="62616" x="8753475" y="2782888"/>
          <p14:tracePt t="62639" x="8745538" y="2774950"/>
          <p14:tracePt t="62646" x="8737600" y="2774950"/>
          <p14:tracePt t="62653" x="8737600" y="2767013"/>
          <p14:tracePt t="62661" x="8729663" y="2767013"/>
          <p14:tracePt t="62669" x="8721725" y="2767013"/>
          <p14:tracePt t="62676" x="8705850" y="2767013"/>
          <p14:tracePt t="62684" x="8705850" y="2759075"/>
          <p14:tracePt t="62691" x="8689975" y="2759075"/>
          <p14:tracePt t="62699" x="8674100" y="2759075"/>
          <p14:tracePt t="62714" x="8650288" y="2751138"/>
          <p14:tracePt t="62721" x="8634413" y="2751138"/>
          <p14:tracePt t="62729" x="8602663" y="2743200"/>
          <p14:tracePt t="62736" x="8577263" y="2743200"/>
          <p14:tracePt t="62744" x="8521700" y="2743200"/>
          <p14:tracePt t="62751" x="8466138" y="2743200"/>
          <p14:tracePt t="62758" x="8410575" y="2743200"/>
          <p14:tracePt t="62765" x="8323263" y="2743200"/>
          <p14:tracePt t="62773" x="8218488" y="2735263"/>
          <p14:tracePt t="62781" x="8091488" y="2735263"/>
          <p14:tracePt t="62789" x="7972425" y="2735263"/>
          <p14:tracePt t="62796" x="7859713" y="2735263"/>
          <p14:tracePt t="62804" x="7764463" y="2735263"/>
          <p14:tracePt t="62810" x="7700963" y="2743200"/>
          <p14:tracePt t="62819" x="7621588" y="2751138"/>
          <p14:tracePt t="62826" x="7573963" y="2751138"/>
          <p14:tracePt t="62834" x="7518400" y="2759075"/>
          <p14:tracePt t="62841" x="7477125" y="2767013"/>
          <p14:tracePt t="62849" x="7453313" y="2774950"/>
          <p14:tracePt t="62855" x="7437438" y="2782888"/>
          <p14:tracePt t="62863" x="7413625" y="2782888"/>
          <p14:tracePt t="62872" x="7397750" y="2798763"/>
          <p14:tracePt t="62879" x="7381875" y="2798763"/>
          <p14:tracePt t="62886" x="7366000" y="2806700"/>
          <p14:tracePt t="62904" x="7334250" y="2822575"/>
          <p14:tracePt t="62909" x="7318375" y="2822575"/>
          <p14:tracePt t="62916" x="7302500" y="2830513"/>
          <p14:tracePt t="62923" x="7294563" y="2838450"/>
          <p14:tracePt t="62931" x="7286625" y="2838450"/>
          <p14:tracePt t="62938" x="7278688" y="2838450"/>
          <p14:tracePt t="62945" x="7278688" y="2846388"/>
          <p14:tracePt t="62954" x="7270750" y="2846388"/>
          <p14:tracePt t="62961" x="7262813" y="2846388"/>
          <p14:tracePt t="62976" x="7254875" y="2846388"/>
          <p14:tracePt t="62984" x="7246938" y="2846388"/>
          <p14:tracePt t="62991" x="7239000" y="2846388"/>
          <p14:tracePt t="62998" x="7223125" y="2846388"/>
          <p14:tracePt t="63013" x="7215188" y="2846388"/>
          <p14:tracePt t="63021" x="7183438" y="2846388"/>
          <p14:tracePt t="63029" x="7159625" y="2846388"/>
          <p14:tracePt t="63036" x="7135813" y="2838450"/>
          <p14:tracePt t="63043" x="7118350" y="2838450"/>
          <p14:tracePt t="63052" x="7094538" y="2830513"/>
          <p14:tracePt t="63058" x="7070725" y="2830513"/>
          <p14:tracePt t="63066" x="7038975" y="2822575"/>
          <p14:tracePt t="63074" x="6991350" y="2814638"/>
          <p14:tracePt t="63081" x="6951663" y="2814638"/>
          <p14:tracePt t="63089" x="6896100" y="2806700"/>
          <p14:tracePt t="63096" x="6848475" y="2798763"/>
          <p14:tracePt t="63104" x="6777038" y="2790825"/>
          <p14:tracePt t="63111" x="6727825" y="2790825"/>
          <p14:tracePt t="63119" x="6656388" y="2790825"/>
          <p14:tracePt t="63126" x="6584950" y="2790825"/>
          <p14:tracePt t="63134" x="6505575" y="2790825"/>
          <p14:tracePt t="63141" x="6434138" y="2790825"/>
          <p14:tracePt t="63148" x="6369050" y="2790825"/>
          <p14:tracePt t="63156" x="6297613" y="2790825"/>
          <p14:tracePt t="63163" x="6234113" y="2790825"/>
          <p14:tracePt t="63171" x="6186488" y="2790825"/>
          <p14:tracePt t="63179" x="6122988" y="2790825"/>
          <p14:tracePt t="63186" x="6059488" y="2790825"/>
          <p14:tracePt t="63194" x="5994400" y="2790825"/>
          <p14:tracePt t="63202" x="5930900" y="2790825"/>
          <p14:tracePt t="63209" x="5875338" y="2790825"/>
          <p14:tracePt t="63216" x="5843588" y="2790825"/>
          <p14:tracePt t="63223" x="5803900" y="2790825"/>
          <p14:tracePt t="63231" x="5772150" y="2790825"/>
          <p14:tracePt t="63239" x="5748338" y="2790825"/>
          <p14:tracePt t="63246" x="5724525" y="2790825"/>
          <p14:tracePt t="63254" x="5708650" y="2790825"/>
          <p14:tracePt t="63269" x="5700713" y="2790825"/>
          <p14:tracePt t="63284" x="5684838" y="2790825"/>
          <p14:tracePt t="63291" x="5676900" y="2790825"/>
          <p14:tracePt t="63298" x="5667375" y="2790825"/>
          <p14:tracePt t="63306" x="5643563" y="2790825"/>
          <p14:tracePt t="63313" x="5635625" y="2790825"/>
          <p14:tracePt t="63321" x="5619750" y="2790825"/>
          <p14:tracePt t="63329" x="5595938" y="2790825"/>
          <p14:tracePt t="63336" x="5580063" y="2790825"/>
          <p14:tracePt t="63343" x="5564188" y="2774950"/>
          <p14:tracePt t="63352" x="5556250" y="2774950"/>
          <p14:tracePt t="63366" x="5548313" y="2774950"/>
          <p14:tracePt t="63448" x="5540375" y="2774950"/>
          <p14:tracePt t="63456" x="5532438" y="2774950"/>
          <p14:tracePt t="63471" x="5524500" y="2767013"/>
          <p14:tracePt t="63478" x="5508625" y="2767013"/>
          <p14:tracePt t="63485" x="5500688" y="2767013"/>
          <p14:tracePt t="63493" x="5484813" y="2767013"/>
          <p14:tracePt t="63502" x="5476875" y="2767013"/>
          <p14:tracePt t="63508" x="5453063" y="2767013"/>
          <p14:tracePt t="63516" x="5445125" y="2767013"/>
          <p14:tracePt t="63531" x="5437188" y="2767013"/>
          <p14:tracePt t="63621" x="5453063" y="2767013"/>
          <p14:tracePt t="63629" x="5468938" y="2767013"/>
          <p14:tracePt t="63636" x="5508625" y="2767013"/>
          <p14:tracePt t="63643" x="5556250" y="2767013"/>
          <p14:tracePt t="63652" x="5588000" y="2767013"/>
          <p14:tracePt t="63658" x="5635625" y="2767013"/>
          <p14:tracePt t="63666" x="5684838" y="2767013"/>
          <p14:tracePt t="63674" x="5724525" y="2767013"/>
          <p14:tracePt t="63681" x="5756275" y="2767013"/>
          <p14:tracePt t="63689" x="5780088" y="2767013"/>
          <p14:tracePt t="63696" x="5803900" y="2767013"/>
          <p14:tracePt t="63704" x="5819775" y="2767013"/>
          <p14:tracePt t="63711" x="5835650" y="2767013"/>
          <p14:tracePt t="63718" x="5843588" y="2767013"/>
          <p14:tracePt t="63726" x="5859463" y="2767013"/>
          <p14:tracePt t="63734" x="5875338" y="2767013"/>
          <p14:tracePt t="63741" x="5883275" y="2767013"/>
          <p14:tracePt t="63748" x="5899150" y="2767013"/>
          <p14:tracePt t="63756" x="5907088" y="2767013"/>
          <p14:tracePt t="63763" x="5922963" y="2767013"/>
          <p14:tracePt t="63771" x="5938838" y="2767013"/>
          <p14:tracePt t="63779" x="5954713" y="2767013"/>
          <p14:tracePt t="63786" x="5962650" y="2767013"/>
          <p14:tracePt t="63793" x="5970588" y="2767013"/>
          <p14:tracePt t="63893" x="5970588" y="2774950"/>
          <p14:tracePt t="63898" x="5954713" y="2774950"/>
          <p14:tracePt t="63906" x="5930900" y="2782888"/>
          <p14:tracePt t="63914" x="5915025" y="2782888"/>
          <p14:tracePt t="63921" x="5883275" y="2782888"/>
          <p14:tracePt t="63929" x="5851525" y="2798763"/>
          <p14:tracePt t="63937" x="5811838" y="2806700"/>
          <p14:tracePt t="63943" x="5780088" y="2814638"/>
          <p14:tracePt t="63951" x="5740400" y="2830513"/>
          <p14:tracePt t="63959" x="5716588" y="2838450"/>
          <p14:tracePt t="63966" x="5692775" y="2838450"/>
          <p14:tracePt t="63974" x="5667375" y="2846388"/>
          <p14:tracePt t="63981" x="5667375" y="2854325"/>
          <p14:tracePt t="63988" x="5659438" y="2854325"/>
          <p14:tracePt t="64011" x="5651500" y="2854325"/>
          <p14:tracePt t="65113" x="5659438" y="2854325"/>
          <p14:tracePt t="65316" x="5659438" y="2846388"/>
          <p14:tracePt t="65325" x="5659438" y="2838450"/>
          <p14:tracePt t="65390" x="5667375" y="2838450"/>
          <p14:tracePt t="65458" x="5667375" y="2830513"/>
          <p14:tracePt t="65526" x="5676900" y="2822575"/>
          <p14:tracePt t="65571" x="5676900" y="2814638"/>
          <p14:tracePt t="65608" x="5676900" y="2806700"/>
          <p14:tracePt t="65618" x="5684838" y="2806700"/>
          <p14:tracePt t="65669" x="5692775" y="2806700"/>
          <p14:tracePt t="65706" x="5692775" y="2798763"/>
          <p14:tracePt t="65743" x="5700713" y="2798763"/>
          <p14:tracePt t="65766" x="5700713" y="2790825"/>
          <p14:tracePt t="65811" x="5708650" y="2790825"/>
          <p14:tracePt t="65820" x="5708650" y="2782888"/>
          <p14:tracePt t="65835" x="5716588" y="2774950"/>
          <p14:tracePt t="65856" x="5724525" y="2774950"/>
          <p14:tracePt t="65879" x="5732463" y="2767013"/>
          <p14:tracePt t="65918" x="5740400" y="2767013"/>
          <p14:tracePt t="65924" x="5740400" y="2759075"/>
          <p14:tracePt t="65976" x="5740400" y="2751138"/>
          <p14:tracePt t="65983" x="5748338" y="2751138"/>
          <p14:tracePt t="66006" x="5756275" y="2751138"/>
          <p14:tracePt t="66230" x="5756275" y="2743200"/>
          <p14:tracePt t="66261" x="5764213" y="2743200"/>
          <p14:tracePt t="66287" x="5764213" y="2735263"/>
          <p14:tracePt t="66302" x="5772150" y="2735263"/>
          <p14:tracePt t="66336" x="5780088" y="2735263"/>
          <p14:tracePt t="66345" x="5788025" y="2735263"/>
          <p14:tracePt t="66352" x="5788025" y="2727325"/>
          <p14:tracePt t="66370" x="5795963" y="2727325"/>
          <p14:tracePt t="66384" x="5803900" y="2727325"/>
          <p14:tracePt t="66404" x="5811838" y="2727325"/>
          <p14:tracePt t="66421" x="5819775" y="2719388"/>
          <p14:tracePt t="66478" x="5827713" y="2719388"/>
          <p14:tracePt t="67453" x="5835650" y="2719388"/>
          <p14:tracePt t="67462" x="5851525" y="2719388"/>
          <p14:tracePt t="67469" x="5891213" y="2727325"/>
          <p14:tracePt t="67477" x="5946775" y="2735263"/>
          <p14:tracePt t="67484" x="6010275" y="2751138"/>
          <p14:tracePt t="67492" x="6099175" y="2759075"/>
          <p14:tracePt t="67500" x="6194425" y="2774950"/>
          <p14:tracePt t="67506" x="6297613" y="2790825"/>
          <p14:tracePt t="67515" x="6410325" y="2822575"/>
          <p14:tracePt t="67521" x="6513513" y="2846388"/>
          <p14:tracePt t="67529" x="6640513" y="2886075"/>
          <p14:tracePt t="67536" x="6792913" y="2919413"/>
          <p14:tracePt t="67544" x="6935788" y="2935288"/>
          <p14:tracePt t="67553" x="7078663" y="2967038"/>
          <p14:tracePt t="67559" x="7191375" y="2998788"/>
          <p14:tracePt t="67570" x="7310438" y="3014663"/>
          <p14:tracePt t="67573" x="7397750" y="3030538"/>
          <p14:tracePt t="67584" x="7469188" y="3038475"/>
          <p14:tracePt t="67588" x="7542213" y="3046413"/>
          <p14:tracePt t="67598" x="7613650" y="3054350"/>
          <p14:tracePt t="67604" x="7661275" y="3054350"/>
          <p14:tracePt t="67612" x="7693025" y="3054350"/>
          <p14:tracePt t="67619" x="7716838" y="3062288"/>
          <p14:tracePt t="67628" x="7724775" y="3070225"/>
          <p14:tracePt t="67635" x="7732713" y="3070225"/>
          <p14:tracePt t="67666" x="7732713" y="3078163"/>
          <p14:tracePt t="67671" x="7740650" y="3078163"/>
          <p14:tracePt t="67679" x="7748588" y="3086100"/>
          <p14:tracePt t="67693" x="7756525" y="3094038"/>
          <p14:tracePt t="67701" x="7764463" y="3101975"/>
          <p14:tracePt t="67709" x="7772400" y="3109913"/>
          <p14:tracePt t="67717" x="7780338" y="3125788"/>
          <p14:tracePt t="67725" x="7804150" y="3133725"/>
          <p14:tracePt t="67732" x="7820025" y="3157538"/>
          <p14:tracePt t="67738" x="7835900" y="3165475"/>
          <p14:tracePt t="67746" x="7869238" y="3189288"/>
          <p14:tracePt t="67753" x="7893050" y="3221038"/>
          <p14:tracePt t="67761" x="7916863" y="3244850"/>
          <p14:tracePt t="67769" x="7940675" y="3278188"/>
          <p14:tracePt t="67776" x="7964488" y="3317875"/>
          <p14:tracePt t="67784" x="8004175" y="3373438"/>
          <p14:tracePt t="67791" x="8043863" y="3429000"/>
          <p14:tracePt t="67799" x="8083550" y="3500438"/>
          <p14:tracePt t="67806" x="8107363" y="3579813"/>
          <p14:tracePt t="67814" x="8131175" y="3644900"/>
          <p14:tracePt t="67821" x="8170863" y="3716338"/>
          <p14:tracePt t="67829" x="8194675" y="3795713"/>
          <p14:tracePt t="67836" x="8218488" y="3898900"/>
          <p14:tracePt t="67843" x="8251825" y="3995738"/>
          <p14:tracePt t="67852" x="8267700" y="4083050"/>
          <p14:tracePt t="67859" x="8283575" y="4138613"/>
          <p14:tracePt t="67865" x="8299450" y="4210050"/>
          <p14:tracePt t="67873" x="8315325" y="4281488"/>
          <p14:tracePt t="67882" x="8323263" y="4314825"/>
          <p14:tracePt t="67889" x="8339138" y="4362450"/>
          <p14:tracePt t="67901" x="8339138" y="4402138"/>
          <p14:tracePt t="67903" x="8347075" y="4433888"/>
          <p14:tracePt t="67911" x="8355013" y="4481513"/>
          <p14:tracePt t="67919" x="8362950" y="4521200"/>
          <p14:tracePt t="67926" x="8378825" y="4584700"/>
          <p14:tracePt t="67934" x="8394700" y="4641850"/>
          <p14:tracePt t="67942" x="8426450" y="4721225"/>
          <p14:tracePt t="67948" x="8442325" y="4784725"/>
          <p14:tracePt t="67956" x="8466138" y="4864100"/>
          <p14:tracePt t="67963" x="8482013" y="4903788"/>
          <p14:tracePt t="67971" x="8497888" y="4959350"/>
          <p14:tracePt t="67979" x="8505825" y="5008563"/>
          <p14:tracePt t="67986" x="8505825" y="5032375"/>
          <p14:tracePt t="67993" x="8505825" y="5064125"/>
          <p14:tracePt t="68001" x="8505825" y="5103813"/>
          <p14:tracePt t="68009" x="8505825" y="5119688"/>
          <p14:tracePt t="68017" x="8497888" y="5135563"/>
          <p14:tracePt t="68024" x="8497888" y="5143500"/>
          <p14:tracePt t="68032" x="8489950" y="5159375"/>
          <p14:tracePt t="68039" x="8482013" y="5167313"/>
          <p14:tracePt t="68046" x="8482013" y="5175250"/>
          <p14:tracePt t="68054" x="8474075" y="5183188"/>
          <p14:tracePt t="68062" x="8466138" y="5191125"/>
          <p14:tracePt t="68068" x="8458200" y="5191125"/>
          <p14:tracePt t="68076" x="8450263" y="5199063"/>
          <p14:tracePt t="68084" x="8434388" y="5199063"/>
          <p14:tracePt t="68091" x="8418513" y="5207000"/>
          <p14:tracePt t="68098" x="8394700" y="5214938"/>
          <p14:tracePt t="68106" x="8370888" y="5230813"/>
          <p14:tracePt t="68114" x="8347075" y="5230813"/>
          <p14:tracePt t="68121" x="8323263" y="5246688"/>
          <p14:tracePt t="68129" x="8291513" y="5262563"/>
          <p14:tracePt t="68136" x="8275638" y="5270500"/>
          <p14:tracePt t="68144" x="8259763" y="5278438"/>
          <p14:tracePt t="68151" x="8251825" y="5286375"/>
          <p14:tracePt t="68158" x="8243888" y="5286375"/>
          <p14:tracePt t="68167" x="8235950" y="5294313"/>
          <p14:tracePt t="68188" x="8226425" y="5294313"/>
          <p14:tracePt t="68211" x="8218488" y="5294313"/>
          <p14:tracePt t="68219" x="8218488" y="5302250"/>
          <p14:tracePt t="68226" x="8210550" y="5302250"/>
          <p14:tracePt t="68234" x="8202613" y="5302250"/>
          <p14:tracePt t="68241" x="8194675" y="5302250"/>
          <p14:tracePt t="68256" x="8178800" y="5302250"/>
          <p14:tracePt t="68264" x="8170863" y="5302250"/>
          <p14:tracePt t="68278" x="8154988" y="5302250"/>
          <p14:tracePt t="68293" x="8147050" y="5302250"/>
          <p14:tracePt t="68317" x="8139113" y="5302250"/>
          <p14:tracePt t="68376" x="8131175" y="5302250"/>
          <p14:tracePt t="68435" x="8123238" y="5302250"/>
          <p14:tracePt t="68533" x="8123238" y="5310188"/>
          <p14:tracePt t="68563" x="8115300" y="5319713"/>
          <p14:tracePt t="68593" x="8115300" y="5327650"/>
          <p14:tracePt t="68601" x="8123238" y="5335588"/>
          <p14:tracePt t="68609" x="8131175" y="5343525"/>
          <p14:tracePt t="68617" x="8139113" y="5359400"/>
          <p14:tracePt t="68623" x="8162925" y="5367338"/>
          <p14:tracePt t="68631" x="8170863" y="5367338"/>
          <p14:tracePt t="68638" x="8178800" y="5375275"/>
          <p14:tracePt t="68646" x="8194675" y="5383213"/>
          <p14:tracePt t="68653" x="8202613" y="5383213"/>
          <p14:tracePt t="68660" x="8210550" y="5383213"/>
          <p14:tracePt t="68668" x="8218488" y="5383213"/>
          <p14:tracePt t="68699" x="8226425" y="5383213"/>
          <p14:tracePt t="68916" x="8235950" y="5383213"/>
          <p14:tracePt t="68923" x="8243888" y="5383213"/>
          <p14:tracePt t="68939" x="8251825" y="5383213"/>
          <p14:tracePt t="68946" x="8267700" y="5383213"/>
          <p14:tracePt t="68953" x="8275638" y="5383213"/>
          <p14:tracePt t="68961" x="8283575" y="5383213"/>
          <p14:tracePt t="68968" x="8291513" y="5383213"/>
          <p14:tracePt t="68976" x="8299450" y="5383213"/>
          <p14:tracePt t="69156" x="8299450" y="5375275"/>
          <p14:tracePt t="69275" x="8291513" y="5375275"/>
          <p14:tracePt t="69891" x="8299450" y="5375275"/>
          <p14:tracePt t="69928" x="8307388" y="5375275"/>
          <p14:tracePt t="70251" x="8315325" y="5375275"/>
          <p14:tracePt t="70288" x="8315325" y="5367338"/>
          <p14:tracePt t="70783" x="8323263" y="5367338"/>
          <p14:tracePt t="70802" x="8331200" y="5367338"/>
          <p14:tracePt t="71068" x="8331200" y="5359400"/>
          <p14:tracePt t="71077" x="8339138" y="5359400"/>
          <p14:tracePt t="71121" x="8347075" y="5359400"/>
          <p14:tracePt t="71146" x="8347075" y="5351463"/>
          <p14:tracePt t="73890" x="8355013" y="5343525"/>
          <p14:tracePt t="73891" x="8370888" y="5343525"/>
          <p14:tracePt t="73892" x="8378825" y="5335588"/>
          <p14:tracePt t="74556" x="8386763" y="5335588"/>
          <p14:tracePt t="74563" x="8386763" y="5327650"/>
          <p14:tracePt t="74587" x="8394700" y="5327650"/>
          <p14:tracePt t="77296" x="8402638" y="5327650"/>
          <p14:tracePt t="77316" x="8402638" y="5319713"/>
          <p14:tracePt t="77706" x="8402638" y="5310188"/>
          <p14:tracePt t="77714" x="8410575" y="5310188"/>
          <p14:tracePt t="77826" x="8410575" y="5302250"/>
          <p14:tracePt t="78141" x="8410575" y="5294313"/>
          <p14:tracePt t="78149" x="8418513" y="5294313"/>
          <p14:tracePt t="78276" x="8418513" y="5286375"/>
          <p14:tracePt t="78299" x="8426450" y="5286375"/>
          <p14:tracePt t="78321" x="8426450" y="5278438"/>
          <p14:tracePt t="78351" x="8434388" y="5278438"/>
          <p14:tracePt t="78793" x="8442325" y="5278438"/>
          <p14:tracePt t="78958" x="8442325" y="5270500"/>
          <p14:tracePt t="79364" x="8450263" y="5270500"/>
          <p14:tracePt t="79393" x="8450263" y="5262563"/>
          <p14:tracePt t="80031" x="8458200" y="5262563"/>
          <p14:tracePt t="80473" x="8466138" y="5262563"/>
          <p14:tracePt t="80496" x="8474075" y="5262563"/>
          <p14:tracePt t="80556" x="8482013" y="5262563"/>
          <p14:tracePt t="80833" x="8482013" y="5254625"/>
          <p14:tracePt t="85770" x="8482013" y="5246688"/>
          <p14:tracePt t="86361" x="8489950" y="5246688"/>
          <p14:tracePt t="86370" x="8497888" y="5246688"/>
          <p14:tracePt t="86377" x="8497888" y="5238750"/>
          <p14:tracePt t="88881" x="8497888" y="5230813"/>
          <p14:tracePt t="88889" x="8497888" y="5222875"/>
          <p14:tracePt t="88901" x="8497888" y="5214938"/>
          <p14:tracePt t="89076" x="8497888" y="5207000"/>
          <p14:tracePt t="89091" x="8497888" y="5199063"/>
          <p14:tracePt t="89781" x="8505825" y="5199063"/>
          <p14:tracePt t="89789" x="8513763" y="5191125"/>
          <p14:tracePt t="89798" x="8521700" y="5183188"/>
          <p14:tracePt t="89804" x="8529638" y="5183188"/>
          <p14:tracePt t="89813" x="8529638" y="5175250"/>
          <p14:tracePt t="89819" x="8537575" y="5175250"/>
          <p14:tracePt t="89827" x="8545513" y="5175250"/>
          <p14:tracePt t="89834" x="8553450" y="5159375"/>
          <p14:tracePt t="89842" x="8561388" y="5159375"/>
          <p14:tracePt t="89850" x="8569325" y="5159375"/>
          <p14:tracePt t="89857" x="8569325" y="5151438"/>
          <p14:tracePt t="89865" x="8577263" y="5151438"/>
          <p14:tracePt t="89871" x="8577263" y="5143500"/>
          <p14:tracePt t="89884" x="8585200" y="5143500"/>
          <p14:tracePt t="89903" x="8593138" y="5143500"/>
          <p14:tracePt t="89917" x="8602663" y="5143500"/>
          <p14:tracePt t="89932" x="8610600" y="5143500"/>
          <p14:tracePt t="89939" x="8618538" y="5143500"/>
          <p14:tracePt t="89956" x="8626475" y="5143500"/>
          <p14:tracePt t="89964" x="8634413" y="5143500"/>
          <p14:tracePt t="89969" x="8642350" y="5143500"/>
          <p14:tracePt t="89976" x="8650288" y="5143500"/>
          <p14:tracePt t="89992" x="8666163" y="5143500"/>
          <p14:tracePt t="89999" x="8674100" y="5143500"/>
          <p14:tracePt t="90007" x="8682038" y="5143500"/>
          <p14:tracePt t="90014" x="8689975" y="5143500"/>
          <p14:tracePt t="90021" x="8705850" y="5143500"/>
          <p14:tracePt t="90029" x="8713788" y="5143500"/>
          <p14:tracePt t="90037" x="8729663" y="5151438"/>
          <p14:tracePt t="90044" x="8745538" y="5151438"/>
          <p14:tracePt t="90051" x="8761413" y="5151438"/>
          <p14:tracePt t="90059" x="8777288" y="5151438"/>
          <p14:tracePt t="90066" x="8785225" y="5151438"/>
          <p14:tracePt t="90074" x="8801100" y="5151438"/>
          <p14:tracePt t="90082" x="8816975" y="5151438"/>
          <p14:tracePt t="90089" x="8840788" y="5143500"/>
          <p14:tracePt t="90097" x="8856663" y="5135563"/>
          <p14:tracePt t="90104" x="8872538" y="5119688"/>
          <p14:tracePt t="90111" x="8896350" y="5103813"/>
          <p14:tracePt t="90119" x="8920163" y="5095875"/>
          <p14:tracePt t="90126" x="8936038" y="5087938"/>
          <p14:tracePt t="90134" x="8951913" y="5080000"/>
          <p14:tracePt t="90142" x="8969375" y="5064125"/>
          <p14:tracePt t="90149" x="8993188" y="5056188"/>
          <p14:tracePt t="90156" x="8993188" y="5048250"/>
          <p14:tracePt t="90163" x="9009063" y="5040313"/>
          <p14:tracePt t="90172" x="9009063" y="5032375"/>
          <p14:tracePt t="90194" x="9009063" y="5024438"/>
          <p14:tracePt t="90203" x="9017000" y="5024438"/>
          <p14:tracePt t="90209" x="9017000" y="5016500"/>
          <p14:tracePt t="90224" x="9017000" y="5008563"/>
          <p14:tracePt t="90232" x="9017000" y="5000625"/>
          <p14:tracePt t="90239" x="9017000" y="4992688"/>
          <p14:tracePt t="90246" x="9017000" y="4984750"/>
          <p14:tracePt t="90254" x="9024938" y="4967288"/>
          <p14:tracePt t="90262" x="9024938" y="4959350"/>
          <p14:tracePt t="90269" x="9024938" y="4943475"/>
          <p14:tracePt t="90276" x="9024938" y="4935538"/>
          <p14:tracePt t="90284" x="9024938" y="4927600"/>
          <p14:tracePt t="90292" x="9032875" y="4911725"/>
          <p14:tracePt t="90299" x="9032875" y="4903788"/>
          <p14:tracePt t="90307" x="9032875" y="4895850"/>
          <p14:tracePt t="90314" x="9032875" y="4887913"/>
          <p14:tracePt t="90330" x="9032875" y="4879975"/>
          <p14:tracePt t="90337" x="9032875" y="4872038"/>
          <p14:tracePt t="90344" x="9032875" y="4864100"/>
          <p14:tracePt t="90360" x="9032875" y="4856163"/>
          <p14:tracePt t="90374" x="9032875" y="4848225"/>
          <p14:tracePt t="90382" x="9032875" y="4840288"/>
          <p14:tracePt t="90442" x="9032875" y="4832350"/>
          <p14:tracePt t="90516" x="9040813" y="4832350"/>
          <p14:tracePt t="90525" x="9040813" y="4824413"/>
          <p14:tracePt t="90539" x="9040813" y="4816475"/>
          <p14:tracePt t="90554" x="9040813" y="4808538"/>
          <p14:tracePt t="90569" x="9040813" y="4800600"/>
          <p14:tracePt t="90576" x="9048750" y="4800600"/>
          <p14:tracePt t="90592" x="9048750" y="4792663"/>
          <p14:tracePt t="90614" x="9056688" y="4792663"/>
          <p14:tracePt t="90621" x="9056688" y="4784725"/>
          <p14:tracePt t="90637" x="9056688" y="4776788"/>
          <p14:tracePt t="90689" x="9056688" y="4768850"/>
          <p14:tracePt t="91596" x="9064625" y="4752975"/>
          <p14:tracePt t="91613" x="9064625" y="4745038"/>
          <p14:tracePt t="91629" x="9064625" y="4737100"/>
          <p14:tracePt t="91634" x="9072563" y="4737100"/>
          <p14:tracePt t="91641" x="9072563" y="4729163"/>
          <p14:tracePt t="91666" x="9072563" y="4721225"/>
          <p14:tracePt t="91672" x="9072563" y="4713288"/>
          <p14:tracePt t="91911" x="9072563" y="4705350"/>
          <p14:tracePt t="91949" x="9072563" y="4697413"/>
          <p14:tracePt t="92009" x="9072563" y="4689475"/>
          <p14:tracePt t="92271" x="9072563" y="4681538"/>
          <p14:tracePt t="92286" x="9056688" y="4657725"/>
          <p14:tracePt t="92297" x="9048750" y="4649788"/>
          <p14:tracePt t="92302" x="9032875" y="4624388"/>
          <p14:tracePt t="92309" x="9024938" y="4600575"/>
          <p14:tracePt t="92318" x="9001125" y="4584700"/>
          <p14:tracePt t="92325" x="8993188" y="4568825"/>
          <p14:tracePt t="92332" x="8977313" y="4545013"/>
          <p14:tracePt t="92339" x="8993188" y="4513263"/>
          <p14:tracePt t="92349" x="8993188" y="4489450"/>
          <p14:tracePt t="92355" x="8985250" y="4465638"/>
          <p14:tracePt t="92363" x="8985250" y="4449763"/>
          <p14:tracePt t="92369" x="8977313" y="4418013"/>
          <p14:tracePt t="92378" x="8969375" y="4402138"/>
          <p14:tracePt t="92384" x="8969375" y="4386263"/>
          <p14:tracePt t="92392" x="8959850" y="4378325"/>
          <p14:tracePt t="92399" x="8959850" y="4362450"/>
          <p14:tracePt t="92407" x="8951913" y="4362450"/>
          <p14:tracePt t="92415" x="8951913" y="4354513"/>
          <p14:tracePt t="92706" x="8951913" y="4346575"/>
          <p14:tracePt t="92714" x="8943975" y="4346575"/>
          <p14:tracePt t="92751" x="8943975" y="4338638"/>
          <p14:tracePt t="92766" x="8936038" y="4330700"/>
          <p14:tracePt t="92789" x="8936038" y="4322763"/>
          <p14:tracePt t="92797" x="8936038" y="4314825"/>
          <p14:tracePt t="92804" x="8936038" y="4298950"/>
          <p14:tracePt t="92811" x="8928100" y="4291013"/>
          <p14:tracePt t="92819" x="8928100" y="4265613"/>
          <p14:tracePt t="92827" x="8920163" y="4249738"/>
          <p14:tracePt t="92834" x="8920163" y="4217988"/>
          <p14:tracePt t="92842" x="8920163" y="4194175"/>
          <p14:tracePt t="92849" x="8912225" y="4170363"/>
          <p14:tracePt t="92857" x="8912225" y="4138613"/>
          <p14:tracePt t="92864" x="8904288" y="4090988"/>
          <p14:tracePt t="92871" x="8904288" y="4059238"/>
          <p14:tracePt t="92880" x="8896350" y="4019550"/>
          <p14:tracePt t="92886" x="8888413" y="3963988"/>
          <p14:tracePt t="92896" x="8888413" y="3930650"/>
          <p14:tracePt t="92902" x="8880475" y="3859213"/>
          <p14:tracePt t="92909" x="8872538" y="3819525"/>
          <p14:tracePt t="92917" x="8864600" y="3763963"/>
          <p14:tracePt t="92924" x="8856663" y="3732213"/>
          <p14:tracePt t="92931" x="8848725" y="3660775"/>
          <p14:tracePt t="92939" x="8840788" y="3621088"/>
          <p14:tracePt t="92947" x="8832850" y="3563938"/>
          <p14:tracePt t="92954" x="8824913" y="3508375"/>
          <p14:tracePt t="92961" x="8816975" y="3460750"/>
          <p14:tracePt t="92968" x="8809038" y="3413125"/>
          <p14:tracePt t="92977" x="8809038" y="3373438"/>
          <p14:tracePt t="92984" x="8809038" y="3349625"/>
          <p14:tracePt t="92992" x="8801100" y="3333750"/>
          <p14:tracePt t="92999" x="8801100" y="3309938"/>
          <p14:tracePt t="93006" x="8801100" y="3294063"/>
          <p14:tracePt t="93014" x="8793163" y="3278188"/>
          <p14:tracePt t="93021" x="8793163" y="3270250"/>
          <p14:tracePt t="93029" x="8785225" y="3252788"/>
          <p14:tracePt t="93052" x="8785225" y="3244850"/>
          <p14:tracePt t="93074" x="8785225" y="3236913"/>
          <p14:tracePt t="93171" x="8785225" y="3228975"/>
          <p14:tracePt t="93202" x="8785225" y="3221038"/>
          <p14:tracePt t="93216" x="8785225" y="3205163"/>
          <p14:tracePt t="93224" x="8785225" y="3189288"/>
          <p14:tracePt t="93232" x="8785225" y="3165475"/>
          <p14:tracePt t="93238" x="8777288" y="3157538"/>
          <p14:tracePt t="93247" x="8777288" y="3133725"/>
          <p14:tracePt t="93254" x="8777288" y="3117850"/>
          <p14:tracePt t="93262" x="8777288" y="3086100"/>
          <p14:tracePt t="93269" x="8769350" y="3054350"/>
          <p14:tracePt t="93277" x="8769350" y="3022600"/>
          <p14:tracePt t="93284" x="8769350" y="2982913"/>
          <p14:tracePt t="93292" x="8769350" y="2967038"/>
          <p14:tracePt t="93299" x="8769350" y="2935288"/>
          <p14:tracePt t="93306" x="8769350" y="2927350"/>
          <p14:tracePt t="93314" x="8769350" y="2909888"/>
          <p14:tracePt t="93322" x="8769350" y="2894013"/>
          <p14:tracePt t="93329" x="8769350" y="2886075"/>
          <p14:tracePt t="93343" x="8769350" y="2878138"/>
          <p14:tracePt t="93352" x="8769350" y="2870200"/>
          <p14:tracePt t="93396" x="8769350" y="2862263"/>
          <p14:tracePt t="93937" x="8769350" y="2854325"/>
          <p14:tracePt t="94341" x="8769350" y="2846388"/>
          <p14:tracePt t="94446" x="8769350" y="2838450"/>
          <p14:tracePt t="94491" x="8769350" y="2830513"/>
          <p14:tracePt t="94873" x="8753475" y="2822575"/>
          <p14:tracePt t="94881" x="8713788" y="2814638"/>
          <p14:tracePt t="94889" x="8666163" y="2806700"/>
          <p14:tracePt t="94917" x="8402638" y="2790825"/>
          <p14:tracePt t="94919" x="8307388" y="2782888"/>
          <p14:tracePt t="94929" x="8154988" y="2774950"/>
          <p14:tracePt t="94934" x="8004175" y="2774950"/>
          <p14:tracePt t="94943" x="7851775" y="2774950"/>
          <p14:tracePt t="94949" x="7693025" y="2774950"/>
          <p14:tracePt t="94957" x="7566025" y="2774950"/>
          <p14:tracePt t="94965" x="7429500" y="2774950"/>
          <p14:tracePt t="94974" x="7358063" y="2774950"/>
          <p14:tracePt t="94980" x="7262813" y="2774950"/>
          <p14:tracePt t="94989" x="7183438" y="2774950"/>
          <p14:tracePt t="94994" x="7102475" y="2782888"/>
          <p14:tracePt t="95003" x="7046913" y="2790825"/>
          <p14:tracePt t="95009" x="6975475" y="2806700"/>
          <p14:tracePt t="95016" x="6919913" y="2822575"/>
          <p14:tracePt t="95026" x="6872288" y="2838450"/>
          <p14:tracePt t="95031" x="6808788" y="2854325"/>
          <p14:tracePt t="95040" x="6735763" y="2870200"/>
          <p14:tracePt t="95049" x="6672263" y="2901950"/>
          <p14:tracePt t="95054" x="6600825" y="2919413"/>
          <p14:tracePt t="95062" x="6529388" y="2959100"/>
          <p14:tracePt t="95070" x="6457950" y="2974975"/>
          <p14:tracePt t="95078" x="6392863" y="2998788"/>
          <p14:tracePt t="95084" x="6313488" y="3022600"/>
          <p14:tracePt t="95092" x="6234113" y="3038475"/>
          <p14:tracePt t="95099" x="6154738" y="3054350"/>
          <p14:tracePt t="95107" x="6067425" y="3070225"/>
          <p14:tracePt t="95114" x="5986463" y="3070225"/>
          <p14:tracePt t="95121" x="5930900" y="3078163"/>
          <p14:tracePt t="95129" x="5851525" y="3078163"/>
          <p14:tracePt t="95136" x="5780088" y="3078163"/>
          <p14:tracePt t="95145" x="5716588" y="3078163"/>
          <p14:tracePt t="95152" x="5659438" y="3078163"/>
          <p14:tracePt t="95162" x="5627688" y="3078163"/>
          <p14:tracePt t="95166" x="5595938" y="3078163"/>
          <p14:tracePt t="95177" x="5572125" y="3078163"/>
          <p14:tracePt t="95182" x="5556250" y="3070225"/>
          <p14:tracePt t="95189" x="5540375" y="3070225"/>
          <p14:tracePt t="95196" x="5532438" y="3062288"/>
          <p14:tracePt t="95204" x="5500688" y="3054350"/>
          <p14:tracePt t="95212" x="5484813" y="3054350"/>
          <p14:tracePt t="95219" x="5468938" y="3054350"/>
          <p14:tracePt t="95226" x="5445125" y="3046413"/>
          <p14:tracePt t="95234" x="5421313" y="3038475"/>
          <p14:tracePt t="95242" x="5389563" y="3030538"/>
          <p14:tracePt t="95249" x="5341938" y="3022600"/>
          <p14:tracePt t="95257" x="5300663" y="3006725"/>
          <p14:tracePt t="95264" x="5245100" y="3006725"/>
          <p14:tracePt t="95272" x="5181600" y="2990850"/>
          <p14:tracePt t="95279" x="5133975" y="2982913"/>
          <p14:tracePt t="95287" x="5070475" y="2974975"/>
          <p14:tracePt t="95294" x="5014913" y="2967038"/>
          <p14:tracePt t="95301" x="4967288" y="2959100"/>
          <p14:tracePt t="95309" x="4933950" y="2951163"/>
          <p14:tracePt t="95317" x="4910138" y="2943225"/>
          <p14:tracePt t="95325" x="4878388" y="2943225"/>
          <p14:tracePt t="95331" x="4854575" y="2935288"/>
          <p14:tracePt t="95339" x="4822825" y="2927350"/>
          <p14:tracePt t="95346" x="4799013" y="2927350"/>
          <p14:tracePt t="95354" x="4767263" y="2909888"/>
          <p14:tracePt t="95362" x="4719638" y="2901950"/>
          <p14:tracePt t="95369" x="4687888" y="2886075"/>
          <p14:tracePt t="95378" x="4656138" y="2870200"/>
          <p14:tracePt t="95383" x="4608513" y="2854325"/>
          <p14:tracePt t="95392" x="4576763" y="2846388"/>
          <p14:tracePt t="95399" x="4535488" y="2830513"/>
          <p14:tracePt t="95407" x="4511675" y="2814638"/>
          <p14:tracePt t="95414" x="4479925" y="2798763"/>
          <p14:tracePt t="95422" x="4448175" y="2790825"/>
          <p14:tracePt t="95429" x="4424363" y="2774950"/>
          <p14:tracePt t="95437" x="4408488" y="2767013"/>
          <p14:tracePt t="95444" x="4392613" y="2767013"/>
          <p14:tracePt t="95451" x="4368800" y="2759075"/>
          <p14:tracePt t="95459" x="4360863" y="2751138"/>
          <p14:tracePt t="95467" x="4337050" y="2751138"/>
          <p14:tracePt t="95475" x="4329113" y="2751138"/>
          <p14:tracePt t="95482" x="4321175" y="2751138"/>
          <p14:tracePt t="95489" x="4313238" y="2751138"/>
          <p14:tracePt t="95512" x="4305300" y="2751138"/>
          <p14:tracePt t="95646" x="4313238" y="2751138"/>
          <p14:tracePt t="95653" x="4337050" y="2751138"/>
          <p14:tracePt t="95661" x="4352925" y="2751138"/>
          <p14:tracePt t="95669" x="4376738" y="2751138"/>
          <p14:tracePt t="95677" x="4392613" y="2751138"/>
          <p14:tracePt t="95684" x="4416425" y="2751138"/>
          <p14:tracePt t="95692" x="4432300" y="2751138"/>
          <p14:tracePt t="95699" x="4440238" y="2751138"/>
          <p14:tracePt t="95706" x="4464050" y="2751138"/>
          <p14:tracePt t="95714" x="4479925" y="2751138"/>
          <p14:tracePt t="95722" x="4487863" y="2751138"/>
          <p14:tracePt t="95737" x="4503738" y="2751138"/>
          <p14:tracePt t="95751" x="4511675" y="2751138"/>
          <p14:tracePt t="95766" x="4519613" y="2751138"/>
          <p14:tracePt t="95782" x="4527550" y="2767013"/>
          <p14:tracePt t="95789" x="4535488" y="2767013"/>
          <p14:tracePt t="95797" x="4535488" y="2774950"/>
          <p14:tracePt t="95804" x="4543425" y="2774950"/>
          <p14:tracePt t="95811" x="4543425" y="2782888"/>
          <p14:tracePt t="95819" x="4543425" y="2790825"/>
          <p14:tracePt t="95827" x="4559300" y="2798763"/>
          <p14:tracePt t="95834" x="4559300" y="2806700"/>
          <p14:tracePt t="95842" x="4559300" y="2814638"/>
          <p14:tracePt t="95849" x="4567238" y="2814638"/>
          <p14:tracePt t="95857" x="4576763" y="2822575"/>
          <p14:tracePt t="95878" x="4584700" y="2822575"/>
          <p14:tracePt t="95887" x="4584700" y="2830513"/>
          <p14:tracePt t="95911" x="4592638" y="2830513"/>
          <p14:tracePt t="95916" x="4592638" y="2838450"/>
          <p14:tracePt t="95925" x="4600575" y="2838450"/>
          <p14:tracePt t="95932" x="4608513" y="2838450"/>
          <p14:tracePt t="95939" x="4616450" y="2838450"/>
          <p14:tracePt t="95947" x="4640263" y="2838450"/>
          <p14:tracePt t="95954" x="4664075" y="2838450"/>
          <p14:tracePt t="95962" x="4687888" y="2838450"/>
          <p14:tracePt t="95970" x="4735513" y="2838450"/>
          <p14:tracePt t="95980" x="4751388" y="2838450"/>
          <p14:tracePt t="95985" x="4799013" y="2838450"/>
          <p14:tracePt t="95992" x="4830763" y="2838450"/>
          <p14:tracePt t="95999" x="4854575" y="2838450"/>
          <p14:tracePt t="96007" x="4894263" y="2838450"/>
          <p14:tracePt t="96014" x="4933950" y="2838450"/>
          <p14:tracePt t="96022" x="4975225" y="2830513"/>
          <p14:tracePt t="96029" x="5006975" y="2822575"/>
          <p14:tracePt t="96037" x="5038725" y="2814638"/>
          <p14:tracePt t="96044" x="5078413" y="2814638"/>
          <p14:tracePt t="96052" x="5086350" y="2806700"/>
          <p14:tracePt t="96059" x="5110163" y="2798763"/>
          <p14:tracePt t="96067" x="5133975" y="2790825"/>
          <p14:tracePt t="96074" x="5149850" y="2790825"/>
          <p14:tracePt t="96081" x="5165725" y="2790825"/>
          <p14:tracePt t="96201" x="5173663" y="2790825"/>
          <p14:tracePt t="96224" x="5181600" y="2790825"/>
          <p14:tracePt t="96231" x="5181600" y="2798763"/>
          <p14:tracePt t="96239" x="5189538" y="2798763"/>
          <p14:tracePt t="96246" x="5197475" y="2798763"/>
          <p14:tracePt t="96254" x="5205413" y="2798763"/>
          <p14:tracePt t="96269" x="5221288" y="2806700"/>
          <p14:tracePt t="96278" x="5229225" y="2806700"/>
          <p14:tracePt t="96285" x="5237163" y="2806700"/>
          <p14:tracePt t="96292" x="5245100" y="2806700"/>
          <p14:tracePt t="96299" x="5253038" y="2806700"/>
          <p14:tracePt t="96307" x="5260975" y="2806700"/>
          <p14:tracePt t="96313" x="5276850" y="2806700"/>
          <p14:tracePt t="96322" x="5284788" y="2814638"/>
          <p14:tracePt t="96329" x="5300663" y="2814638"/>
          <p14:tracePt t="96336" x="5310188" y="2822575"/>
          <p14:tracePt t="96344" x="5326063" y="2822575"/>
          <p14:tracePt t="96352" x="5334000" y="2822575"/>
          <p14:tracePt t="96360" x="5341938" y="2822575"/>
          <p14:tracePt t="96366" x="5341938" y="2830513"/>
          <p14:tracePt t="96389" x="5349875" y="2830513"/>
          <p14:tracePt t="96411" x="5349875" y="2838450"/>
          <p14:tracePt t="96434" x="5357813" y="2838450"/>
          <p14:tracePt t="96869" x="5357813" y="2846388"/>
          <p14:tracePt t="96879" x="5357813" y="2854325"/>
          <p14:tracePt t="96884" x="5357813" y="2862263"/>
          <p14:tracePt t="96891" x="5357813" y="2878138"/>
          <p14:tracePt t="96910" x="5357813" y="2901950"/>
          <p14:tracePt t="96914" x="5357813" y="2919413"/>
          <p14:tracePt t="96921" x="5357813" y="2927350"/>
          <p14:tracePt t="96929" x="5357813" y="2935288"/>
          <p14:tracePt t="96937" x="5357813" y="2943225"/>
          <p14:tracePt t="96944" x="5357813" y="2951163"/>
          <p14:tracePt t="97312" x="0" y="0"/>
        </p14:tracePtLst>
      </p14:laserTraceLst>
    </p:ext>
    <p:ext uri="{E180D4A7-C9FB-4DFB-919C-405C955672EB}">
      <p14:showEvtLst xmlns:p14="http://schemas.microsoft.com/office/powerpoint/2010/main">
        <p14:playEvt time="13" objId="3"/>
        <p14:stopEvt time="16518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C3C9EB4-B39F-4F6E-8FD0-D73B3EDDD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975997-3F15-4D99-AC99-A8161E5E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m6s26">
            <a:hlinkClick r:id="" action="ppaction://media"/>
            <a:extLst>
              <a:ext uri="{FF2B5EF4-FFF2-40B4-BE49-F238E27FC236}">
                <a16:creationId xmlns:a16="http://schemas.microsoft.com/office/drawing/2014/main" id="{CDF80332-8D26-4168-8ED4-936B89E280A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92182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34"/>
    </mc:Choice>
    <mc:Fallback>
      <p:transition spd="slow" advTm="17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28" x="1076325" y="1658938"/>
          <p14:tracePt t="31828" x="1084263" y="1658938"/>
          <p14:tracePt t="31836" x="1131888" y="1658938"/>
          <p14:tracePt t="31843" x="1219200" y="1658938"/>
          <p14:tracePt t="31853" x="1292225" y="1658938"/>
          <p14:tracePt t="31859" x="1387475" y="1658938"/>
          <p14:tracePt t="31868" x="1506538" y="1658938"/>
          <p14:tracePt t="31873" x="1633538" y="1651000"/>
          <p14:tracePt t="31882" x="1754188" y="1651000"/>
          <p14:tracePt t="31889" x="1881188" y="1651000"/>
          <p14:tracePt t="31897" x="1992313" y="1635125"/>
          <p14:tracePt t="31904" x="2105025" y="1635125"/>
          <p14:tracePt t="31912" x="2208213" y="1635125"/>
          <p14:tracePt t="31921" x="2295525" y="1635125"/>
          <p14:tracePt t="31926" x="2374900" y="1635125"/>
          <p14:tracePt t="31936" x="2455863" y="1635125"/>
          <p14:tracePt t="31941" x="2519363" y="1643063"/>
          <p14:tracePt t="31954" x="2559050" y="1651000"/>
          <p14:tracePt t="31955" x="2598738" y="1658938"/>
          <p14:tracePt t="31963" x="2630488" y="1666875"/>
          <p14:tracePt t="31971" x="2646363" y="1666875"/>
          <p14:tracePt t="31978" x="2662238" y="1666875"/>
          <p14:tracePt t="31987" x="2678113" y="1666875"/>
          <p14:tracePt t="31993" x="2693988" y="1674813"/>
          <p14:tracePt t="32004" x="2701925" y="1674813"/>
          <p14:tracePt t="32010" x="2709863" y="1674813"/>
          <p14:tracePt t="32016" x="2725738" y="1674813"/>
          <p14:tracePt t="32024" x="2741613" y="1674813"/>
          <p14:tracePt t="32032" x="2759075" y="1674813"/>
          <p14:tracePt t="32039" x="2782888" y="1674813"/>
          <p14:tracePt t="32047" x="2798763" y="1682750"/>
          <p14:tracePt t="32054" x="2830513" y="1682750"/>
          <p14:tracePt t="32062" x="2862263" y="1682750"/>
          <p14:tracePt t="32070" x="2909888" y="1682750"/>
          <p14:tracePt t="32076" x="2941638" y="1682750"/>
          <p14:tracePt t="32085" x="2973388" y="1682750"/>
          <p14:tracePt t="32091" x="2997200" y="1682750"/>
          <p14:tracePt t="32099" x="3013075" y="1682750"/>
          <p14:tracePt t="32106" x="3021013" y="1682750"/>
          <p14:tracePt t="32115" x="3036888" y="1682750"/>
          <p14:tracePt t="32129" x="3044825" y="1682750"/>
          <p14:tracePt t="32169" x="3052763" y="1682750"/>
          <p14:tracePt t="32189" x="3060700" y="1682750"/>
          <p14:tracePt t="32196" x="3068638" y="1682750"/>
          <p14:tracePt t="32210" x="3076575" y="1682750"/>
          <p14:tracePt t="32218" x="3084513" y="1682750"/>
          <p14:tracePt t="32226" x="3092450" y="1682750"/>
          <p14:tracePt t="32234" x="3100388" y="1682750"/>
          <p14:tracePt t="32240" x="3109913" y="1674813"/>
          <p14:tracePt t="32249" x="3117850" y="1674813"/>
          <p14:tracePt t="32256" x="3133725" y="1674813"/>
          <p14:tracePt t="32271" x="3141663" y="1666875"/>
          <p14:tracePt t="32279" x="3149600" y="1666875"/>
          <p14:tracePt t="32286" x="3157538" y="1666875"/>
          <p14:tracePt t="32301" x="3165475" y="1666875"/>
          <p14:tracePt t="32309" x="3165475" y="1658938"/>
          <p14:tracePt t="32316" x="3173413" y="1658938"/>
          <p14:tracePt t="32323" x="3181350" y="1658938"/>
          <p14:tracePt t="32332" x="3189288" y="1651000"/>
          <p14:tracePt t="32338" x="3197225" y="1651000"/>
          <p14:tracePt t="32347" x="3213100" y="1651000"/>
          <p14:tracePt t="32354" x="3228975" y="1651000"/>
          <p14:tracePt t="32361" x="3244850" y="1651000"/>
          <p14:tracePt t="32368" x="3252788" y="1651000"/>
          <p14:tracePt t="32376" x="3276600" y="1643063"/>
          <p14:tracePt t="32384" x="3284538" y="1643063"/>
          <p14:tracePt t="32391" x="3300413" y="1643063"/>
          <p14:tracePt t="32399" x="3316288" y="1643063"/>
          <p14:tracePt t="32406" x="3332163" y="1635125"/>
          <p14:tracePt t="32413" x="3348038" y="1635125"/>
          <p14:tracePt t="32421" x="3355975" y="1635125"/>
          <p14:tracePt t="32429" x="3371850" y="1635125"/>
          <p14:tracePt t="32436" x="3379788" y="1635125"/>
          <p14:tracePt t="32676" x="3379788" y="1627188"/>
          <p14:tracePt t="32690" x="3363913" y="1611313"/>
          <p14:tracePt t="32698" x="3340100" y="1603375"/>
          <p14:tracePt t="32706" x="3292475" y="1595438"/>
          <p14:tracePt t="32713" x="3252788" y="1595438"/>
          <p14:tracePt t="32721" x="3197225" y="1587500"/>
          <p14:tracePt t="32728" x="3125788" y="1587500"/>
          <p14:tracePt t="32736" x="3013075" y="1587500"/>
          <p14:tracePt t="32743" x="2909888" y="1587500"/>
          <p14:tracePt t="32751" x="2798763" y="1587500"/>
          <p14:tracePt t="32758" x="2678113" y="1587500"/>
          <p14:tracePt t="32766" x="2559050" y="1587500"/>
          <p14:tracePt t="32773" x="2479675" y="1587500"/>
          <p14:tracePt t="32780" x="2359025" y="1587500"/>
          <p14:tracePt t="32788" x="2247900" y="1587500"/>
          <p14:tracePt t="32796" x="2144713" y="1587500"/>
          <p14:tracePt t="32804" x="2008188" y="1595438"/>
          <p14:tracePt t="32810" x="1873250" y="1603375"/>
          <p14:tracePt t="32818" x="1746250" y="1619250"/>
          <p14:tracePt t="32826" x="1666875" y="1627188"/>
          <p14:tracePt t="32835" x="1554163" y="1651000"/>
          <p14:tracePt t="32841" x="1458913" y="1674813"/>
          <p14:tracePt t="32850" x="1371600" y="1698625"/>
          <p14:tracePt t="32856" x="1284288" y="1722438"/>
          <p14:tracePt t="32864" x="1211263" y="1746250"/>
          <p14:tracePt t="32871" x="1179513" y="1754188"/>
          <p14:tracePt t="32879" x="1131888" y="1778000"/>
          <p14:tracePt t="32887" x="1108075" y="1785938"/>
          <p14:tracePt t="32893" x="1084263" y="1801813"/>
          <p14:tracePt t="32901" x="1076325" y="1801813"/>
          <p14:tracePt t="32909" x="1060450" y="1809750"/>
          <p14:tracePt t="32917" x="1036638" y="1817688"/>
          <p14:tracePt t="32930" x="1028700" y="1817688"/>
          <p14:tracePt t="32938" x="1020763" y="1825625"/>
          <p14:tracePt t="32953" x="1012825" y="1825625"/>
          <p14:tracePt t="32975" x="1004888" y="1825625"/>
          <p14:tracePt t="33021" x="996950" y="1825625"/>
          <p14:tracePt t="33058" x="989013" y="1825625"/>
          <p14:tracePt t="33066" x="981075" y="1825625"/>
          <p14:tracePt t="33081" x="973138" y="1833563"/>
          <p14:tracePt t="33096" x="973138" y="1841500"/>
          <p14:tracePt t="33155" x="989013" y="1841500"/>
          <p14:tracePt t="33163" x="996950" y="1841500"/>
          <p14:tracePt t="33171" x="1020763" y="1833563"/>
          <p14:tracePt t="33179" x="1060450" y="1825625"/>
          <p14:tracePt t="33186" x="1108075" y="1825625"/>
          <p14:tracePt t="33193" x="1187450" y="1825625"/>
          <p14:tracePt t="33200" x="1300163" y="1817688"/>
          <p14:tracePt t="33209" x="1458913" y="1817688"/>
          <p14:tracePt t="33217" x="1722438" y="1817688"/>
          <p14:tracePt t="33224" x="2008188" y="1801813"/>
          <p14:tracePt t="33231" x="2232025" y="1793875"/>
          <p14:tracePt t="33238" x="2535238" y="1793875"/>
          <p14:tracePt t="33246" x="2862263" y="1762125"/>
          <p14:tracePt t="33253" x="3173413" y="1746250"/>
          <p14:tracePt t="33261" x="3476625" y="1738313"/>
          <p14:tracePt t="33268" x="3754438" y="1738313"/>
          <p14:tracePt t="33276" x="3930650" y="1738313"/>
          <p14:tracePt t="33284" x="4168775" y="1738313"/>
          <p14:tracePt t="33291" x="4408488" y="1738313"/>
          <p14:tracePt t="33299" x="4608513" y="1738313"/>
          <p14:tracePt t="33306" x="4799013" y="1738313"/>
          <p14:tracePt t="33313" x="4933950" y="1738313"/>
          <p14:tracePt t="33320" x="5086350" y="1738313"/>
          <p14:tracePt t="33328" x="5173663" y="1738313"/>
          <p14:tracePt t="33337" x="5284788" y="1738313"/>
          <p14:tracePt t="33343" x="5381625" y="1738313"/>
          <p14:tracePt t="33353" x="5468938" y="1738313"/>
          <p14:tracePt t="33359" x="5540375" y="1738313"/>
          <p14:tracePt t="33367" x="5611813" y="1738313"/>
          <p14:tracePt t="33374" x="5667375" y="1738313"/>
          <p14:tracePt t="33381" x="5708650" y="1738313"/>
          <p14:tracePt t="33388" x="5756275" y="1738313"/>
          <p14:tracePt t="33396" x="5788025" y="1738313"/>
          <p14:tracePt t="33404" x="5803900" y="1738313"/>
          <p14:tracePt t="33410" x="5811838" y="1738313"/>
          <p14:tracePt t="33419" x="5819775" y="1738313"/>
          <p14:tracePt t="33426" x="5827713" y="1738313"/>
          <p14:tracePt t="33530" x="5827713" y="1730375"/>
          <p14:tracePt t="33539" x="5811838" y="1730375"/>
          <p14:tracePt t="33546" x="5795963" y="1730375"/>
          <p14:tracePt t="33553" x="5780088" y="1730375"/>
          <p14:tracePt t="33561" x="5756275" y="1738313"/>
          <p14:tracePt t="33569" x="5732463" y="1738313"/>
          <p14:tracePt t="33576" x="5700713" y="1746250"/>
          <p14:tracePt t="33584" x="5692775" y="1746250"/>
          <p14:tracePt t="33591" x="5659438" y="1754188"/>
          <p14:tracePt t="33599" x="5619750" y="1762125"/>
          <p14:tracePt t="33606" x="5588000" y="1770063"/>
          <p14:tracePt t="33613" x="5540375" y="1785938"/>
          <p14:tracePt t="33620" x="5500688" y="1793875"/>
          <p14:tracePt t="33629" x="5461000" y="1809750"/>
          <p14:tracePt t="33636" x="5437188" y="1817688"/>
          <p14:tracePt t="33643" x="5389563" y="1825625"/>
          <p14:tracePt t="33651" x="5341938" y="1841500"/>
          <p14:tracePt t="33658" x="5300663" y="1857375"/>
          <p14:tracePt t="33666" x="5253038" y="1865313"/>
          <p14:tracePt t="33674" x="5205413" y="1873250"/>
          <p14:tracePt t="33680" x="5149850" y="1890713"/>
          <p14:tracePt t="33688" x="5118100" y="1898650"/>
          <p14:tracePt t="33696" x="5070475" y="1906588"/>
          <p14:tracePt t="33703" x="5030788" y="1906588"/>
          <p14:tracePt t="33711" x="4983163" y="1914525"/>
          <p14:tracePt t="33719" x="4943475" y="1914525"/>
          <p14:tracePt t="33726" x="4910138" y="1914525"/>
          <p14:tracePt t="33733" x="4886325" y="1914525"/>
          <p14:tracePt t="33742" x="4854575" y="1914525"/>
          <p14:tracePt t="33749" x="4838700" y="1914525"/>
          <p14:tracePt t="33757" x="4814888" y="1914525"/>
          <p14:tracePt t="33763" x="4799013" y="1914525"/>
          <p14:tracePt t="33770" x="4783138" y="1914525"/>
          <p14:tracePt t="33779" x="4775200" y="1914525"/>
          <p14:tracePt t="33786" x="4767263" y="1914525"/>
          <p14:tracePt t="33794" x="4743450" y="1914525"/>
          <p14:tracePt t="33801" x="4727575" y="1914525"/>
          <p14:tracePt t="33808" x="4703763" y="1914525"/>
          <p14:tracePt t="33816" x="4687888" y="1914525"/>
          <p14:tracePt t="33824" x="4632325" y="1914525"/>
          <p14:tracePt t="33831" x="4592638" y="1914525"/>
          <p14:tracePt t="33838" x="4567238" y="1914525"/>
          <p14:tracePt t="33846" x="4519613" y="1914525"/>
          <p14:tracePt t="33853" x="4479925" y="1914525"/>
          <p14:tracePt t="33860" x="4448175" y="1914525"/>
          <p14:tracePt t="33869" x="4416425" y="1914525"/>
          <p14:tracePt t="33876" x="4384675" y="1914525"/>
          <p14:tracePt t="33883" x="4360863" y="1914525"/>
          <p14:tracePt t="33890" x="4337050" y="1914525"/>
          <p14:tracePt t="33899" x="4321175" y="1914525"/>
          <p14:tracePt t="33906" x="4313238" y="1914525"/>
          <p14:tracePt t="33914" x="4305300" y="1914525"/>
          <p14:tracePt t="33920" x="4297363" y="1914525"/>
          <p14:tracePt t="33936" x="4289425" y="1914525"/>
          <p14:tracePt t="34063" x="4305300" y="1914525"/>
          <p14:tracePt t="34071" x="4313238" y="1914525"/>
          <p14:tracePt t="34079" x="4321175" y="1914525"/>
          <p14:tracePt t="34086" x="4344988" y="1906588"/>
          <p14:tracePt t="34093" x="4352925" y="1906588"/>
          <p14:tracePt t="34102" x="4376738" y="1906588"/>
          <p14:tracePt t="34108" x="4408488" y="1906588"/>
          <p14:tracePt t="34117" x="4432300" y="1906588"/>
          <p14:tracePt t="34123" x="4456113" y="1906588"/>
          <p14:tracePt t="34131" x="4511675" y="1898650"/>
          <p14:tracePt t="34138" x="4559300" y="1898650"/>
          <p14:tracePt t="34146" x="4600575" y="1890713"/>
          <p14:tracePt t="34153" x="4664075" y="1890713"/>
          <p14:tracePt t="34160" x="4719638" y="1881188"/>
          <p14:tracePt t="34169" x="4783138" y="1873250"/>
          <p14:tracePt t="34176" x="4838700" y="1873250"/>
          <p14:tracePt t="34183" x="4902200" y="1873250"/>
          <p14:tracePt t="34190" x="4951413" y="1865313"/>
          <p14:tracePt t="34199" x="4991100" y="1865313"/>
          <p14:tracePt t="34206" x="5054600" y="1865313"/>
          <p14:tracePt t="34213" x="5094288" y="1865313"/>
          <p14:tracePt t="34221" x="5126038" y="1865313"/>
          <p14:tracePt t="34228" x="5173663" y="1865313"/>
          <p14:tracePt t="34236" x="5197475" y="1865313"/>
          <p14:tracePt t="34243" x="5229225" y="1865313"/>
          <p14:tracePt t="34251" x="5237163" y="1865313"/>
          <p14:tracePt t="34258" x="5253038" y="1865313"/>
          <p14:tracePt t="34266" x="5260975" y="1865313"/>
          <p14:tracePt t="34273" x="5276850" y="1865313"/>
          <p14:tracePt t="34280" x="5292725" y="1865313"/>
          <p14:tracePt t="34296" x="5300663" y="1865313"/>
          <p14:tracePt t="34310" x="5318125" y="1857375"/>
          <p14:tracePt t="34319" x="5334000" y="1857375"/>
          <p14:tracePt t="34326" x="5341938" y="1857375"/>
          <p14:tracePt t="34333" x="5349875" y="1849438"/>
          <p14:tracePt t="34340" x="5357813" y="1849438"/>
          <p14:tracePt t="34349" x="5381625" y="1841500"/>
          <p14:tracePt t="34356" x="5413375" y="1833563"/>
          <p14:tracePt t="34363" x="5421313" y="1833563"/>
          <p14:tracePt t="34379" x="5421313" y="1825625"/>
          <p14:tracePt t="34386" x="5429250" y="1825625"/>
          <p14:tracePt t="35248" x="5413375" y="1825625"/>
          <p14:tracePt t="35259" x="5397500" y="1825625"/>
          <p14:tracePt t="35263" x="5373688" y="1817688"/>
          <p14:tracePt t="35271" x="5357813" y="1817688"/>
          <p14:tracePt t="35278" x="5334000" y="1809750"/>
          <p14:tracePt t="35286" x="5300663" y="1809750"/>
          <p14:tracePt t="35294" x="5276850" y="1801813"/>
          <p14:tracePt t="35303" x="5268913" y="1801813"/>
          <p14:tracePt t="35309" x="5260975" y="1801813"/>
          <p14:tracePt t="35317" x="5253038" y="1801813"/>
          <p14:tracePt t="35481" x="5245100" y="1801813"/>
          <p14:tracePt t="35489" x="5229225" y="1801813"/>
          <p14:tracePt t="35496" x="5213350" y="1801813"/>
          <p14:tracePt t="35503" x="5189538" y="1793875"/>
          <p14:tracePt t="35512" x="5165725" y="1793875"/>
          <p14:tracePt t="35519" x="5157788" y="1793875"/>
          <p14:tracePt t="35527" x="5133975" y="1793875"/>
          <p14:tracePt t="35534" x="5110163" y="1793875"/>
          <p14:tracePt t="35540" x="5078413" y="1793875"/>
          <p14:tracePt t="35552" x="5054600" y="1793875"/>
          <p14:tracePt t="35557" x="5030788" y="1793875"/>
          <p14:tracePt t="35563" x="5022850" y="1793875"/>
          <p14:tracePt t="35578" x="5006975" y="1785938"/>
          <p14:tracePt t="35588" x="4991100" y="1785938"/>
          <p14:tracePt t="35594" x="4975225" y="1785938"/>
          <p14:tracePt t="35610" x="4959350" y="1785938"/>
          <p14:tracePt t="35616" x="4951413" y="1778000"/>
          <p14:tracePt t="35623" x="4943475" y="1778000"/>
          <p14:tracePt t="35632" x="4933950" y="1778000"/>
          <p14:tracePt t="35638" x="4926013" y="1770063"/>
          <p14:tracePt t="35647" x="4918075" y="1770063"/>
          <p14:tracePt t="35653" x="4902200" y="1770063"/>
          <p14:tracePt t="35661" x="4894263" y="1770063"/>
          <p14:tracePt t="35670" x="4886325" y="1770063"/>
          <p14:tracePt t="35677" x="4870450" y="1770063"/>
          <p14:tracePt t="35684" x="4862513" y="1770063"/>
          <p14:tracePt t="35691" x="4854575" y="1770063"/>
          <p14:tracePt t="35698" x="4846638" y="1770063"/>
          <p14:tracePt t="35707" x="4838700" y="1762125"/>
          <p14:tracePt t="35722" x="4830763" y="1762125"/>
          <p14:tracePt t="35728" x="4822825" y="1762125"/>
          <p14:tracePt t="35826" x="4814888" y="1762125"/>
          <p14:tracePt t="35849" x="4806950" y="1754188"/>
          <p14:tracePt t="35856" x="4799013" y="1754188"/>
          <p14:tracePt t="35864" x="4791075" y="1754188"/>
          <p14:tracePt t="35871" x="4775200" y="1754188"/>
          <p14:tracePt t="35878" x="4751388" y="1754188"/>
          <p14:tracePt t="35885" x="4727575" y="1754188"/>
          <p14:tracePt t="35893" x="4695825" y="1746250"/>
          <p14:tracePt t="35901" x="4672013" y="1746250"/>
          <p14:tracePt t="35908" x="4640263" y="1746250"/>
          <p14:tracePt t="35915" x="4608513" y="1746250"/>
          <p14:tracePt t="35923" x="4584700" y="1746250"/>
          <p14:tracePt t="35931" x="4551363" y="1746250"/>
          <p14:tracePt t="35938" x="4543425" y="1746250"/>
          <p14:tracePt t="35950" x="4519613" y="1746250"/>
          <p14:tracePt t="35953" x="4503738" y="1746250"/>
          <p14:tracePt t="35961" x="4495800" y="1746250"/>
          <p14:tracePt t="35968" x="4479925" y="1746250"/>
          <p14:tracePt t="36043" x="4471988" y="1746250"/>
          <p14:tracePt t="36058" x="4464050" y="1746250"/>
          <p14:tracePt t="36066" x="4456113" y="1746250"/>
          <p14:tracePt t="36081" x="4448175" y="1746250"/>
          <p14:tracePt t="36088" x="4440238" y="1738313"/>
          <p14:tracePt t="36100" x="4432300" y="1738313"/>
          <p14:tracePt t="36105" x="4424363" y="1738313"/>
          <p14:tracePt t="36111" x="4416425" y="1730375"/>
          <p14:tracePt t="36118" x="4408488" y="1730375"/>
          <p14:tracePt t="36134" x="4400550" y="1730375"/>
          <p14:tracePt t="36140" x="4400550" y="1722438"/>
          <p14:tracePt t="36156" x="4392613" y="1714500"/>
          <p14:tracePt t="36171" x="4392613" y="1706563"/>
          <p14:tracePt t="36193" x="4392613" y="1690688"/>
          <p14:tracePt t="36201" x="4392613" y="1682750"/>
          <p14:tracePt t="36208" x="4392613" y="1674813"/>
          <p14:tracePt t="36216" x="4384675" y="1666875"/>
          <p14:tracePt t="36223" x="4384675" y="1658938"/>
          <p14:tracePt t="36231" x="4376738" y="1651000"/>
          <p14:tracePt t="36238" x="4376738" y="1635125"/>
          <p14:tracePt t="36246" x="4376738" y="1627188"/>
          <p14:tracePt t="36253" x="4368800" y="1619250"/>
          <p14:tracePt t="36261" x="4360863" y="1603375"/>
          <p14:tracePt t="36284" x="4360863" y="1595438"/>
          <p14:tracePt t="36314" x="4352925" y="1595438"/>
          <p14:tracePt t="36321" x="4352925" y="1587500"/>
          <p14:tracePt t="36411" x="4344988" y="1587500"/>
          <p14:tracePt t="36440" x="4337050" y="1587500"/>
          <p14:tracePt t="36523" x="4337050" y="1595438"/>
          <p14:tracePt t="36532" x="4337050" y="1619250"/>
          <p14:tracePt t="36539" x="4337050" y="1627188"/>
          <p14:tracePt t="36546" x="4337050" y="1643063"/>
          <p14:tracePt t="36553" x="4337050" y="1658938"/>
          <p14:tracePt t="36561" x="4337050" y="1674813"/>
          <p14:tracePt t="36568" x="4337050" y="1698625"/>
          <p14:tracePt t="36576" x="4337050" y="1722438"/>
          <p14:tracePt t="36584" x="4337050" y="1738313"/>
          <p14:tracePt t="36590" x="4337050" y="1754188"/>
          <p14:tracePt t="36598" x="4337050" y="1778000"/>
          <p14:tracePt t="36605" x="4337050" y="1801813"/>
          <p14:tracePt t="36614" x="4337050" y="1833563"/>
          <p14:tracePt t="36621" x="4337050" y="1841500"/>
          <p14:tracePt t="36636" x="4337050" y="1849438"/>
          <p14:tracePt t="36651" x="4337050" y="1857375"/>
          <p14:tracePt t="36921" x="4337050" y="1849438"/>
          <p14:tracePt t="36928" x="4337050" y="1841500"/>
          <p14:tracePt t="36936" x="4344988" y="1841500"/>
          <p14:tracePt t="36943" x="4352925" y="1825625"/>
          <p14:tracePt t="36951" x="4368800" y="1817688"/>
          <p14:tracePt t="36958" x="4400550" y="1809750"/>
          <p14:tracePt t="36966" x="4424363" y="1801813"/>
          <p14:tracePt t="36973" x="4448175" y="1785938"/>
          <p14:tracePt t="36980" x="4487863" y="1778000"/>
          <p14:tracePt t="36989" x="4527550" y="1762125"/>
          <p14:tracePt t="36996" x="4559300" y="1746250"/>
          <p14:tracePt t="37003" x="4592638" y="1730375"/>
          <p14:tracePt t="37010" x="4632325" y="1714500"/>
          <p14:tracePt t="37018" x="4648200" y="1714500"/>
          <p14:tracePt t="37025" x="4664075" y="1698625"/>
          <p14:tracePt t="37033" x="4672013" y="1690688"/>
          <p14:tracePt t="37040" x="4679950" y="1690688"/>
          <p14:tracePt t="37049" x="4687888" y="1690688"/>
          <p14:tracePt t="37491" x="4695825" y="1682750"/>
          <p14:tracePt t="37506" x="4711700" y="1682750"/>
          <p14:tracePt t="37513" x="4735513" y="1674813"/>
          <p14:tracePt t="37521" x="4751388" y="1666875"/>
          <p14:tracePt t="37528" x="4775200" y="1658938"/>
          <p14:tracePt t="37536" x="4791075" y="1658938"/>
          <p14:tracePt t="37543" x="4806950" y="1651000"/>
          <p14:tracePt t="37550" x="4822825" y="1643063"/>
          <p14:tracePt t="37558" x="4838700" y="1643063"/>
          <p14:tracePt t="37573" x="4854575" y="1643063"/>
          <p14:tracePt t="37580" x="4862513" y="1635125"/>
          <p14:tracePt t="37588" x="4870450" y="1635125"/>
          <p14:tracePt t="37596" x="4878388" y="1627188"/>
          <p14:tracePt t="37610" x="4886325" y="1627188"/>
          <p14:tracePt t="37805" x="4894263" y="1627188"/>
          <p14:tracePt t="37820" x="4902200" y="1627188"/>
          <p14:tracePt t="37829" x="4910138" y="1627188"/>
          <p14:tracePt t="37836" x="4918075" y="1627188"/>
          <p14:tracePt t="37843" x="4933950" y="1627188"/>
          <p14:tracePt t="37851" x="4951413" y="1627188"/>
          <p14:tracePt t="37859" x="4959350" y="1627188"/>
          <p14:tracePt t="37867" x="4967288" y="1627188"/>
          <p14:tracePt t="37873" x="4983163" y="1627188"/>
          <p14:tracePt t="37888" x="4991100" y="1627188"/>
          <p14:tracePt t="37896" x="4999038" y="1627188"/>
          <p14:tracePt t="37903" x="5006975" y="1627188"/>
          <p14:tracePt t="37919" x="5014913" y="1627188"/>
          <p14:tracePt t="37949" x="5054600" y="1627188"/>
          <p14:tracePt t="37956" x="5062538" y="1627188"/>
          <p14:tracePt t="37963" x="5078413" y="1635125"/>
          <p14:tracePt t="37971" x="5094288" y="1635125"/>
          <p14:tracePt t="37979" x="5102225" y="1635125"/>
          <p14:tracePt t="37986" x="5118100" y="1635125"/>
          <p14:tracePt t="37993" x="5126038" y="1635125"/>
          <p14:tracePt t="38001" x="5133975" y="1643063"/>
          <p14:tracePt t="38008" x="5141913" y="1651000"/>
          <p14:tracePt t="38016" x="5157788" y="1651000"/>
          <p14:tracePt t="38023" x="5181600" y="1666875"/>
          <p14:tracePt t="38032" x="5205413" y="1674813"/>
          <p14:tracePt t="38038" x="5229225" y="1674813"/>
          <p14:tracePt t="38046" x="5253038" y="1690688"/>
          <p14:tracePt t="38054" x="5276850" y="1698625"/>
          <p14:tracePt t="38061" x="5292725" y="1706563"/>
          <p14:tracePt t="38069" x="5318125" y="1714500"/>
          <p14:tracePt t="38083" x="5326063" y="1722438"/>
          <p14:tracePt t="38099" x="5334000" y="1722438"/>
          <p14:tracePt t="38330" x="5326063" y="1722438"/>
          <p14:tracePt t="38348" x="5318125" y="1722438"/>
          <p14:tracePt t="38363" x="5310188" y="1722438"/>
          <p14:tracePt t="38369" x="5300663" y="1722438"/>
          <p14:tracePt t="38376" x="5300663" y="1714500"/>
          <p14:tracePt t="38385" x="5292725" y="1714500"/>
          <p14:tracePt t="38399" x="5284788" y="1714500"/>
          <p14:tracePt t="39088" x="5300663" y="1706563"/>
          <p14:tracePt t="39103" x="5318125" y="1706563"/>
          <p14:tracePt t="39111" x="5318125" y="1698625"/>
          <p14:tracePt t="39118" x="5326063" y="1698625"/>
          <p14:tracePt t="39133" x="5341938" y="1698625"/>
          <p14:tracePt t="39150" x="5341938" y="1690688"/>
          <p14:tracePt t="40775" x="5334000" y="1690688"/>
          <p14:tracePt t="40785" x="5318125" y="1690688"/>
          <p14:tracePt t="40791" x="5310188" y="1690688"/>
          <p14:tracePt t="40798" x="5292725" y="1690688"/>
          <p14:tracePt t="40806" x="5268913" y="1690688"/>
          <p14:tracePt t="40814" x="5245100" y="1698625"/>
          <p14:tracePt t="40820" x="5221288" y="1698625"/>
          <p14:tracePt t="40830" x="5205413" y="1706563"/>
          <p14:tracePt t="40837" x="5189538" y="1706563"/>
          <p14:tracePt t="40846" x="5173663" y="1714500"/>
          <p14:tracePt t="40851" x="5165725" y="1714500"/>
          <p14:tracePt t="40858" x="5157788" y="1714500"/>
          <p14:tracePt t="40874" x="5157788" y="1722438"/>
          <p14:tracePt t="41105" x="5149850" y="1730375"/>
          <p14:tracePt t="41113" x="5141913" y="1730375"/>
          <p14:tracePt t="41129" x="5133975" y="1730375"/>
          <p14:tracePt t="41136" x="5126038" y="1730375"/>
          <p14:tracePt t="41144" x="5118100" y="1730375"/>
          <p14:tracePt t="41151" x="5110163" y="1730375"/>
          <p14:tracePt t="41158" x="5086350" y="1730375"/>
          <p14:tracePt t="41166" x="5062538" y="1730375"/>
          <p14:tracePt t="41173" x="5038725" y="1730375"/>
          <p14:tracePt t="41180" x="5022850" y="1730375"/>
          <p14:tracePt t="41189" x="5006975" y="1730375"/>
          <p14:tracePt t="41196" x="4991100" y="1730375"/>
          <p14:tracePt t="41203" x="4975225" y="1730375"/>
          <p14:tracePt t="41211" x="4959350" y="1730375"/>
          <p14:tracePt t="41219" x="4943475" y="1730375"/>
          <p14:tracePt t="41233" x="4933950" y="1730375"/>
          <p14:tracePt t="41263" x="4926013" y="1730375"/>
          <p14:tracePt t="41750" x="4894263" y="1722438"/>
          <p14:tracePt t="41759" x="4854575" y="1722438"/>
          <p14:tracePt t="41766" x="4814888" y="1714500"/>
          <p14:tracePt t="41773" x="4791075" y="1714500"/>
          <p14:tracePt t="41781" x="4767263" y="1714500"/>
          <p14:tracePt t="41789" x="4735513" y="1714500"/>
          <p14:tracePt t="41797" x="4727575" y="1714500"/>
          <p14:tracePt t="41803" x="4711700" y="1714500"/>
          <p14:tracePt t="41811" x="4703763" y="1714500"/>
          <p14:tracePt t="41818" x="4695825" y="1714500"/>
          <p14:tracePt t="41901" x="4687888" y="1714500"/>
          <p14:tracePt t="41923" x="4679950" y="1714500"/>
          <p14:tracePt t="41946" x="4672013" y="1714500"/>
          <p14:tracePt t="43056" x="4679950" y="1714500"/>
          <p14:tracePt t="43063" x="4687888" y="1714500"/>
          <p14:tracePt t="43078" x="4695825" y="1714500"/>
          <p14:tracePt t="43086" x="4703763" y="1714500"/>
          <p14:tracePt t="43094" x="4711700" y="1706563"/>
          <p14:tracePt t="43100" x="4727575" y="1706563"/>
          <p14:tracePt t="43116" x="4735513" y="1706563"/>
          <p14:tracePt t="43123" x="4743450" y="1698625"/>
          <p14:tracePt t="43138" x="4751388" y="1698625"/>
          <p14:tracePt t="43146" x="4759325" y="1698625"/>
          <p14:tracePt t="44368" x="4759325" y="1706563"/>
          <p14:tracePt t="44384" x="4759325" y="1714500"/>
          <p14:tracePt t="44399" x="4759325" y="1722438"/>
          <p14:tracePt t="44429" x="4759325" y="1730375"/>
          <p14:tracePt t="47386" x="4735513" y="1730375"/>
          <p14:tracePt t="47387" x="4703763" y="1730375"/>
          <p14:tracePt t="47388" x="4695825" y="1722438"/>
          <p14:tracePt t="47391" x="4687888" y="1722438"/>
          <p14:tracePt t="47407" x="4679950" y="1722438"/>
          <p14:tracePt t="47415" x="4679950" y="1714500"/>
          <p14:tracePt t="47423" x="4672013" y="1714500"/>
          <p14:tracePt t="47437" x="4664075" y="1706563"/>
          <p14:tracePt t="47451" x="4648200" y="1698625"/>
          <p14:tracePt t="47460" x="4640263" y="1690688"/>
          <p14:tracePt t="47475" x="4632325" y="1682750"/>
          <p14:tracePt t="47481" x="4616450" y="1682750"/>
          <p14:tracePt t="47492" x="4608513" y="1674813"/>
          <p14:tracePt t="47496" x="4592638" y="1666875"/>
          <p14:tracePt t="47505" x="4576763" y="1666875"/>
          <p14:tracePt t="47511" x="4567238" y="1666875"/>
          <p14:tracePt t="47519" x="4551363" y="1658938"/>
          <p14:tracePt t="47526" x="4535488" y="1651000"/>
          <p14:tracePt t="47535" x="4527550" y="1651000"/>
          <p14:tracePt t="47541" x="4519613" y="1651000"/>
          <p14:tracePt t="47550" x="4503738" y="1643063"/>
          <p14:tracePt t="47557" x="4495800" y="1635125"/>
          <p14:tracePt t="47563" x="4487863" y="1635125"/>
          <p14:tracePt t="47573" x="4464050" y="1635125"/>
          <p14:tracePt t="47579" x="4448175" y="1635125"/>
          <p14:tracePt t="47595" x="4440238" y="1635125"/>
          <p14:tracePt t="47610" x="4432300" y="1635125"/>
          <p14:tracePt t="47618" x="4424363" y="1635125"/>
          <p14:tracePt t="47634" x="4416425" y="1635125"/>
          <p14:tracePt t="47647" x="4408488" y="1635125"/>
          <p14:tracePt t="47661" x="4400550" y="1635125"/>
          <p14:tracePt t="47670" x="4392613" y="1635125"/>
          <p14:tracePt t="47678" x="4384675" y="1635125"/>
          <p14:tracePt t="47684" x="4368800" y="1635125"/>
          <p14:tracePt t="47698" x="4360863" y="1635125"/>
          <p14:tracePt t="47707" x="4344988" y="1635125"/>
          <p14:tracePt t="47715" x="4329113" y="1635125"/>
          <p14:tracePt t="47723" x="4321175" y="1635125"/>
          <p14:tracePt t="47728" x="4305300" y="1635125"/>
          <p14:tracePt t="47738" x="4289425" y="1635125"/>
          <p14:tracePt t="47752" x="4281488" y="1635125"/>
          <p14:tracePt t="47760" x="4273550" y="1635125"/>
          <p14:tracePt t="47767" x="4257675" y="1635125"/>
          <p14:tracePt t="47774" x="4249738" y="1635125"/>
          <p14:tracePt t="47780" x="4225925" y="1635125"/>
          <p14:tracePt t="47790" x="4217988" y="1635125"/>
          <p14:tracePt t="47878" x="4210050" y="1635125"/>
          <p14:tracePt t="47916" x="4200525" y="1635125"/>
          <p14:tracePt t="47968" x="4200525" y="1643063"/>
          <p14:tracePt t="47983" x="4200525" y="1651000"/>
          <p14:tracePt t="48007" x="4192588" y="1651000"/>
          <p14:tracePt t="48029" x="4192588" y="1658938"/>
          <p14:tracePt t="48044" x="4192588" y="1666875"/>
          <p14:tracePt t="48066" x="4192588" y="1674813"/>
          <p14:tracePt t="48081" x="4192588" y="1682750"/>
          <p14:tracePt t="48104" x="4192588" y="1690688"/>
          <p14:tracePt t="48141" x="4192588" y="1698625"/>
          <p14:tracePt t="48186" x="4200525" y="1706563"/>
          <p14:tracePt t="48260" x="4210050" y="1714500"/>
          <p14:tracePt t="48290" x="4217988" y="1714500"/>
          <p14:tracePt t="48306" x="4225925" y="1714500"/>
          <p14:tracePt t="48313" x="4225925" y="1722438"/>
          <p14:tracePt t="48321" x="4233863" y="1722438"/>
          <p14:tracePt t="48329" x="4241800" y="1722438"/>
          <p14:tracePt t="48336" x="4249738" y="1730375"/>
          <p14:tracePt t="48344" x="4265613" y="1730375"/>
          <p14:tracePt t="48358" x="4273550" y="1730375"/>
          <p14:tracePt t="48365" x="4273550" y="1738313"/>
          <p14:tracePt t="48374" x="4305300" y="1746250"/>
          <p14:tracePt t="48381" x="4313238" y="1746250"/>
          <p14:tracePt t="48388" x="4329113" y="1754188"/>
          <p14:tracePt t="48396" x="4344988" y="1754188"/>
          <p14:tracePt t="48404" x="4352925" y="1762125"/>
          <p14:tracePt t="48411" x="4376738" y="1770063"/>
          <p14:tracePt t="48418" x="4384675" y="1770063"/>
          <p14:tracePt t="48426" x="4416425" y="1778000"/>
          <p14:tracePt t="48434" x="4432300" y="1785938"/>
          <p14:tracePt t="48441" x="4448175" y="1785938"/>
          <p14:tracePt t="48449" x="4464050" y="1793875"/>
          <p14:tracePt t="48456" x="4487863" y="1793875"/>
          <p14:tracePt t="48463" x="4527550" y="1801813"/>
          <p14:tracePt t="48471" x="4551363" y="1817688"/>
          <p14:tracePt t="48479" x="4584700" y="1825625"/>
          <p14:tracePt t="48486" x="4608513" y="1833563"/>
          <p14:tracePt t="48493" x="4656138" y="1841500"/>
          <p14:tracePt t="48500" x="4672013" y="1841500"/>
          <p14:tracePt t="48508" x="4695825" y="1841500"/>
          <p14:tracePt t="48516" x="4727575" y="1849438"/>
          <p14:tracePt t="48524" x="4767263" y="1857375"/>
          <p14:tracePt t="48531" x="4791075" y="1857375"/>
          <p14:tracePt t="48540" x="4814888" y="1865313"/>
          <p14:tracePt t="48546" x="4830763" y="1865313"/>
          <p14:tracePt t="48554" x="4846638" y="1873250"/>
          <p14:tracePt t="48561" x="4862513" y="1873250"/>
          <p14:tracePt t="48569" x="4878388" y="1873250"/>
          <p14:tracePt t="48576" x="4902200" y="1873250"/>
          <p14:tracePt t="48584" x="4910138" y="1873250"/>
          <p14:tracePt t="48591" x="4933950" y="1873250"/>
          <p14:tracePt t="48598" x="4943475" y="1873250"/>
          <p14:tracePt t="48606" x="4951413" y="1873250"/>
          <p14:tracePt t="48614" x="4975225" y="1873250"/>
          <p14:tracePt t="48621" x="4999038" y="1873250"/>
          <p14:tracePt t="48629" x="5022850" y="1873250"/>
          <p14:tracePt t="48637" x="5030788" y="1873250"/>
          <p14:tracePt t="48644" x="5070475" y="1873250"/>
          <p14:tracePt t="48651" x="5086350" y="1873250"/>
          <p14:tracePt t="48658" x="5110163" y="1873250"/>
          <p14:tracePt t="48666" x="5133975" y="1873250"/>
          <p14:tracePt t="48674" x="5157788" y="1873250"/>
          <p14:tracePt t="48681" x="5189538" y="1873250"/>
          <p14:tracePt t="48688" x="5213350" y="1873250"/>
          <p14:tracePt t="48695" x="5229225" y="1873250"/>
          <p14:tracePt t="48704" x="5245100" y="1873250"/>
          <p14:tracePt t="48711" x="5268913" y="1873250"/>
          <p14:tracePt t="48719" x="5284788" y="1873250"/>
          <p14:tracePt t="48726" x="5292725" y="1873250"/>
          <p14:tracePt t="48734" x="5300663" y="1873250"/>
          <p14:tracePt t="48741" x="5318125" y="1873250"/>
          <p14:tracePt t="48748" x="5326063" y="1873250"/>
          <p14:tracePt t="48758" x="5334000" y="1873250"/>
          <p14:tracePt t="48765" x="5341938" y="1873250"/>
          <p14:tracePt t="48861" x="5341938" y="1865313"/>
          <p14:tracePt t="48876" x="5341938" y="1857375"/>
          <p14:tracePt t="48883" x="5341938" y="1849438"/>
          <p14:tracePt t="48891" x="5341938" y="1841500"/>
          <p14:tracePt t="48898" x="5341938" y="1833563"/>
          <p14:tracePt t="48906" x="5341938" y="1825625"/>
          <p14:tracePt t="48913" x="5341938" y="1817688"/>
          <p14:tracePt t="48921" x="5341938" y="1801813"/>
          <p14:tracePt t="48928" x="5341938" y="1793875"/>
          <p14:tracePt t="48936" x="5341938" y="1785938"/>
          <p14:tracePt t="48944" x="5341938" y="1778000"/>
          <p14:tracePt t="48956" x="5341938" y="1770063"/>
          <p14:tracePt t="48958" x="5334000" y="1754188"/>
          <p14:tracePt t="48966" x="5334000" y="1746250"/>
          <p14:tracePt t="48974" x="5334000" y="1730375"/>
          <p14:tracePt t="48988" x="5326063" y="1714500"/>
          <p14:tracePt t="49004" x="5326063" y="1706563"/>
          <p14:tracePt t="49011" x="5318125" y="1706563"/>
          <p14:tracePt t="49026" x="5318125" y="1698625"/>
          <p14:tracePt t="49049" x="5318125" y="1690688"/>
          <p14:tracePt t="49056" x="5310188" y="1690688"/>
          <p14:tracePt t="49063" x="5310188" y="1682750"/>
          <p14:tracePt t="49071" x="5300663" y="1682750"/>
          <p14:tracePt t="49079" x="5300663" y="1674813"/>
          <p14:tracePt t="49087" x="5292725" y="1674813"/>
          <p14:tracePt t="49094" x="5284788" y="1674813"/>
          <p14:tracePt t="49102" x="5284788" y="1666875"/>
          <p14:tracePt t="49117" x="5276850" y="1666875"/>
          <p14:tracePt t="49131" x="5276850" y="1658938"/>
          <p14:tracePt t="49141" x="5268913" y="1658938"/>
          <p14:tracePt t="49148" x="5268913" y="1651000"/>
          <p14:tracePt t="49155" x="5260975" y="1651000"/>
          <p14:tracePt t="49161" x="5253038" y="1651000"/>
          <p14:tracePt t="49168" x="5237163" y="1643063"/>
          <p14:tracePt t="49176" x="5221288" y="1635125"/>
          <p14:tracePt t="49183" x="5205413" y="1635125"/>
          <p14:tracePt t="49190" x="5189538" y="1635125"/>
          <p14:tracePt t="49198" x="5173663" y="1635125"/>
          <p14:tracePt t="49206" x="5157788" y="1627188"/>
          <p14:tracePt t="49213" x="5149850" y="1627188"/>
          <p14:tracePt t="49221" x="5133975" y="1619250"/>
          <p14:tracePt t="49229" x="5118100" y="1619250"/>
          <p14:tracePt t="49237" x="5102225" y="1619250"/>
          <p14:tracePt t="49243" x="5078413" y="1611313"/>
          <p14:tracePt t="49251" x="5070475" y="1611313"/>
          <p14:tracePt t="49259" x="5062538" y="1603375"/>
          <p14:tracePt t="49266" x="5046663" y="1595438"/>
          <p14:tracePt t="49273" x="5022850" y="1595438"/>
          <p14:tracePt t="49281" x="4999038" y="1595438"/>
          <p14:tracePt t="49290" x="4983163" y="1595438"/>
          <p14:tracePt t="49296" x="4967288" y="1595438"/>
          <p14:tracePt t="49304" x="4951413" y="1595438"/>
          <p14:tracePt t="49311" x="4943475" y="1595438"/>
          <p14:tracePt t="49320" x="4933950" y="1595438"/>
          <p14:tracePt t="49333" x="4918075" y="1595438"/>
          <p14:tracePt t="49349" x="4910138" y="1595438"/>
          <p14:tracePt t="49356" x="4902200" y="1595438"/>
          <p14:tracePt t="49364" x="4894263" y="1595438"/>
          <p14:tracePt t="49379" x="4886325" y="1595438"/>
          <p14:tracePt t="49394" x="4878388" y="1595438"/>
          <p14:tracePt t="49408" x="4870450" y="1595438"/>
          <p14:tracePt t="49417" x="4862513" y="1595438"/>
          <p14:tracePt t="49423" x="4854575" y="1595438"/>
          <p14:tracePt t="49439" x="4846638" y="1595438"/>
          <p14:tracePt t="49454" x="4838700" y="1595438"/>
          <p14:tracePt t="49462" x="4830763" y="1603375"/>
          <p14:tracePt t="49468" x="4830763" y="1611313"/>
          <p14:tracePt t="49477" x="4822825" y="1611313"/>
          <p14:tracePt t="49491" x="4814888" y="1619250"/>
          <p14:tracePt t="49513" x="4814888" y="1627188"/>
          <p14:tracePt t="49528" x="4814888" y="1635125"/>
          <p14:tracePt t="49537" x="4814888" y="1643063"/>
          <p14:tracePt t="49551" x="4814888" y="1651000"/>
          <p14:tracePt t="49565" x="4822825" y="1658938"/>
          <p14:tracePt t="49574" x="4822825" y="1666875"/>
          <p14:tracePt t="49580" x="4830763" y="1674813"/>
          <p14:tracePt t="49589" x="4838700" y="1674813"/>
          <p14:tracePt t="49596" x="4854575" y="1682750"/>
          <p14:tracePt t="49611" x="4862513" y="1690688"/>
          <p14:tracePt t="49619" x="4870450" y="1698625"/>
          <p14:tracePt t="49626" x="4878388" y="1698625"/>
          <p14:tracePt t="49633" x="4886325" y="1698625"/>
          <p14:tracePt t="49640" x="4886325" y="1706563"/>
          <p14:tracePt t="49649" x="4894263" y="1706563"/>
          <p14:tracePt t="49656" x="4902200" y="1706563"/>
          <p14:tracePt t="49664" x="4902200" y="1714500"/>
          <p14:tracePt t="49671" x="4910138" y="1722438"/>
          <p14:tracePt t="49687" x="4918075" y="1722438"/>
          <p14:tracePt t="49694" x="4926013" y="1722438"/>
          <p14:tracePt t="49701" x="4933950" y="1722438"/>
          <p14:tracePt t="49709" x="4943475" y="1730375"/>
          <p14:tracePt t="49723" x="4959350" y="1730375"/>
          <p14:tracePt t="49731" x="4975225" y="1738313"/>
          <p14:tracePt t="49739" x="4991100" y="1738313"/>
          <p14:tracePt t="49745" x="5006975" y="1746250"/>
          <p14:tracePt t="49753" x="5022850" y="1754188"/>
          <p14:tracePt t="49760" x="5046663" y="1754188"/>
          <p14:tracePt t="49769" x="5062538" y="1754188"/>
          <p14:tracePt t="49776" x="5094288" y="1754188"/>
          <p14:tracePt t="49783" x="5118100" y="1754188"/>
          <p14:tracePt t="49791" x="5149850" y="1754188"/>
          <p14:tracePt t="49799" x="5189538" y="1754188"/>
          <p14:tracePt t="49807" x="5213350" y="1754188"/>
          <p14:tracePt t="49814" x="5229225" y="1754188"/>
          <p14:tracePt t="49821" x="5237163" y="1754188"/>
          <p14:tracePt t="49828" x="5253038" y="1754188"/>
          <p14:tracePt t="49837" x="5268913" y="1754188"/>
          <p14:tracePt t="49844" x="5284788" y="1754188"/>
          <p14:tracePt t="49851" x="5300663" y="1754188"/>
          <p14:tracePt t="49955" x="5292725" y="1746250"/>
          <p14:tracePt t="49963" x="5284788" y="1746250"/>
          <p14:tracePt t="49971" x="5276850" y="1738313"/>
          <p14:tracePt t="49987" x="5260975" y="1730375"/>
          <p14:tracePt t="49994" x="5245100" y="1730375"/>
          <p14:tracePt t="50000" x="5237163" y="1722438"/>
          <p14:tracePt t="50010" x="5221288" y="1722438"/>
          <p14:tracePt t="50016" x="5205413" y="1722438"/>
          <p14:tracePt t="50023" x="5181600" y="1722438"/>
          <p14:tracePt t="50031" x="5157788" y="1722438"/>
          <p14:tracePt t="50039" x="5133975" y="1722438"/>
          <p14:tracePt t="50046" x="5102225" y="1722438"/>
          <p14:tracePt t="50053" x="5086350" y="1722438"/>
          <p14:tracePt t="50061" x="5062538" y="1722438"/>
          <p14:tracePt t="50070" x="5038725" y="1722438"/>
          <p14:tracePt t="50076" x="5014913" y="1722438"/>
          <p14:tracePt t="50085" x="4991100" y="1722438"/>
          <p14:tracePt t="50091" x="4975225" y="1722438"/>
          <p14:tracePt t="50099" x="4959350" y="1722438"/>
          <p14:tracePt t="50106" x="4943475" y="1722438"/>
          <p14:tracePt t="50114" x="4918075" y="1722438"/>
          <p14:tracePt t="50121" x="4910138" y="1722438"/>
          <p14:tracePt t="50128" x="4886325" y="1722438"/>
          <p14:tracePt t="50136" x="4862513" y="1722438"/>
          <p14:tracePt t="50144" x="4846638" y="1722438"/>
          <p14:tracePt t="50151" x="4822825" y="1722438"/>
          <p14:tracePt t="50159" x="4799013" y="1722438"/>
          <p14:tracePt t="50166" x="4775200" y="1722438"/>
          <p14:tracePt t="50173" x="4751388" y="1714500"/>
          <p14:tracePt t="50180" x="4727575" y="1714500"/>
          <p14:tracePt t="50189" x="4695825" y="1714500"/>
          <p14:tracePt t="50196" x="4679950" y="1714500"/>
          <p14:tracePt t="50203" x="4664075" y="1714500"/>
          <p14:tracePt t="50211" x="4648200" y="1714500"/>
          <p14:tracePt t="50219" x="4640263" y="1714500"/>
          <p14:tracePt t="50226" x="4632325" y="1714500"/>
          <p14:tracePt t="50233" x="4624388" y="1714500"/>
          <p14:tracePt t="50241" x="4616450" y="1714500"/>
          <p14:tracePt t="50256" x="4608513" y="1714500"/>
          <p14:tracePt t="50271" x="4608513" y="1722438"/>
          <p14:tracePt t="50278" x="4600575" y="1722438"/>
          <p14:tracePt t="50301" x="4600575" y="1730375"/>
          <p14:tracePt t="50308" x="4592638" y="1730375"/>
          <p14:tracePt t="50316" x="4584700" y="1738313"/>
          <p14:tracePt t="50331" x="4584700" y="1746250"/>
          <p14:tracePt t="50339" x="4584700" y="1754188"/>
          <p14:tracePt t="50346" x="4576763" y="1754188"/>
          <p14:tracePt t="50353" x="4576763" y="1762125"/>
          <p14:tracePt t="50361" x="4576763" y="1770063"/>
          <p14:tracePt t="50369" x="4576763" y="1778000"/>
          <p14:tracePt t="50383" x="4576763" y="1785938"/>
          <p14:tracePt t="50399" x="4576763" y="1793875"/>
          <p14:tracePt t="50414" x="4576763" y="1801813"/>
          <p14:tracePt t="50428" x="4576763" y="1809750"/>
          <p14:tracePt t="50444" x="4576763" y="1817688"/>
          <p14:tracePt t="50459" x="4584700" y="1825625"/>
          <p14:tracePt t="50466" x="4592638" y="1825625"/>
          <p14:tracePt t="50473" x="4592638" y="1833563"/>
          <p14:tracePt t="50480" x="4600575" y="1833563"/>
          <p14:tracePt t="50489" x="4608513" y="1841500"/>
          <p14:tracePt t="50496" x="4624388" y="1849438"/>
          <p14:tracePt t="50503" x="4640263" y="1857375"/>
          <p14:tracePt t="50510" x="4664075" y="1857375"/>
          <p14:tracePt t="50519" x="4679950" y="1857375"/>
          <p14:tracePt t="50526" x="4687888" y="1865313"/>
          <p14:tracePt t="50533" x="4695825" y="1865313"/>
          <p14:tracePt t="50542" x="4719638" y="1873250"/>
          <p14:tracePt t="50548" x="4735513" y="1873250"/>
          <p14:tracePt t="50556" x="4743450" y="1881188"/>
          <p14:tracePt t="50564" x="4751388" y="1881188"/>
          <p14:tracePt t="50573" x="4767263" y="1881188"/>
          <p14:tracePt t="50578" x="4775200" y="1881188"/>
          <p14:tracePt t="50586" x="4783138" y="1881188"/>
          <p14:tracePt t="50594" x="4791075" y="1881188"/>
          <p14:tracePt t="50609" x="4806950" y="1881188"/>
          <p14:tracePt t="50616" x="4814888" y="1881188"/>
          <p14:tracePt t="50631" x="4822825" y="1881188"/>
          <p14:tracePt t="50646" x="4830763" y="1881188"/>
          <p14:tracePt t="50706" x="4838700" y="1881188"/>
          <p14:tracePt t="51981" x="4814888" y="1881188"/>
          <p14:tracePt t="51988" x="4806950" y="1881188"/>
          <p14:tracePt t="51996" x="4799013" y="1873250"/>
          <p14:tracePt t="52004" x="4783138" y="1873250"/>
          <p14:tracePt t="52011" x="4767263" y="1873250"/>
          <p14:tracePt t="52018" x="4751388" y="1873250"/>
          <p14:tracePt t="52026" x="4743450" y="1873250"/>
          <p14:tracePt t="52034" x="4735513" y="1873250"/>
          <p14:tracePt t="52049" x="4727575" y="1873250"/>
          <p14:tracePt t="52056" x="4727575" y="1865313"/>
          <p14:tracePt t="52064" x="4719638" y="1865313"/>
          <p14:tracePt t="52117" x="4711700" y="1865313"/>
          <p14:tracePt t="52123" x="4703763" y="1865313"/>
          <p14:tracePt t="52132" x="4703763" y="1857375"/>
          <p14:tracePt t="52205" x="4711700" y="1873250"/>
          <p14:tracePt t="52213" x="4743450" y="1914525"/>
          <p14:tracePt t="52221" x="4759325" y="1938338"/>
          <p14:tracePt t="52228" x="4806950" y="1970088"/>
          <p14:tracePt t="52237" x="4870450" y="2017713"/>
          <p14:tracePt t="52243" x="4933950" y="2057400"/>
          <p14:tracePt t="52251" x="5006975" y="2097088"/>
          <p14:tracePt t="52259" x="5086350" y="2144713"/>
          <p14:tracePt t="52266" x="5149850" y="2184400"/>
          <p14:tracePt t="52274" x="5229225" y="2233613"/>
          <p14:tracePt t="52281" x="5318125" y="2273300"/>
          <p14:tracePt t="52289" x="5405438" y="2320925"/>
          <p14:tracePt t="52296" x="5484813" y="2360613"/>
          <p14:tracePt t="52304" x="5572125" y="2416175"/>
          <p14:tracePt t="52311" x="5651500" y="2471738"/>
          <p14:tracePt t="52318" x="5732463" y="2519363"/>
          <p14:tracePt t="52326" x="5772150" y="2551113"/>
          <p14:tracePt t="52335" x="5827713" y="2600325"/>
          <p14:tracePt t="52341" x="5891213" y="2663825"/>
          <p14:tracePt t="52349" x="5938838" y="2719388"/>
          <p14:tracePt t="52356" x="6002338" y="2782888"/>
          <p14:tracePt t="52364" x="6075363" y="2870200"/>
          <p14:tracePt t="52371" x="6122988" y="2935288"/>
          <p14:tracePt t="52379" x="6194425" y="3014663"/>
          <p14:tracePt t="52387" x="6249988" y="3086100"/>
          <p14:tracePt t="52393" x="6337300" y="3173413"/>
          <p14:tracePt t="52401" x="6426200" y="3278188"/>
          <p14:tracePt t="52409" x="6529388" y="3397250"/>
          <p14:tracePt t="52416" x="6656388" y="3516313"/>
          <p14:tracePt t="52424" x="6727825" y="3587750"/>
          <p14:tracePt t="52431" x="6832600" y="3692525"/>
          <p14:tracePt t="52438" x="6935788" y="3787775"/>
          <p14:tracePt t="52446" x="7054850" y="3883025"/>
          <p14:tracePt t="52454" x="7135813" y="3948113"/>
          <p14:tracePt t="52461" x="7191375" y="4003675"/>
          <p14:tracePt t="52468" x="7239000" y="4043363"/>
          <p14:tracePt t="52477" x="7278688" y="4075113"/>
          <p14:tracePt t="52484" x="7318375" y="4106863"/>
          <p14:tracePt t="52491" x="7350125" y="4138613"/>
          <p14:tracePt t="52499" x="7373938" y="4170363"/>
          <p14:tracePt t="52507" x="7381875" y="4194175"/>
          <p14:tracePt t="52514" x="7397750" y="4217988"/>
          <p14:tracePt t="52521" x="7405688" y="4233863"/>
          <p14:tracePt t="52529" x="7413625" y="4257675"/>
          <p14:tracePt t="52537" x="7421563" y="4281488"/>
          <p14:tracePt t="52543" x="7421563" y="4298950"/>
          <p14:tracePt t="52551" x="7429500" y="4306888"/>
          <p14:tracePt t="52559" x="7429500" y="4314825"/>
          <p14:tracePt t="52566" x="7429500" y="4330700"/>
          <p14:tracePt t="52580" x="7437438" y="4338638"/>
          <p14:tracePt t="52596" x="7437438" y="4354513"/>
          <p14:tracePt t="52611" x="7437438" y="4362450"/>
          <p14:tracePt t="52626" x="7437438" y="4370388"/>
          <p14:tracePt t="52708" x="7429500" y="4370388"/>
          <p14:tracePt t="52716" x="7421563" y="4370388"/>
          <p14:tracePt t="52724" x="7405688" y="4370388"/>
          <p14:tracePt t="52731" x="7397750" y="4370388"/>
          <p14:tracePt t="52738" x="7381875" y="4370388"/>
          <p14:tracePt t="52746" x="7366000" y="4370388"/>
          <p14:tracePt t="52754" x="7342188" y="4370388"/>
          <p14:tracePt t="52761" x="7318375" y="4370388"/>
          <p14:tracePt t="52768" x="7302500" y="4370388"/>
          <p14:tracePt t="52775" x="7286625" y="4370388"/>
          <p14:tracePt t="52784" x="7270750" y="4370388"/>
          <p14:tracePt t="52790" x="7254875" y="4362450"/>
          <p14:tracePt t="52799" x="7239000" y="4362450"/>
          <p14:tracePt t="52805" x="7215188" y="4354513"/>
          <p14:tracePt t="52814" x="7207250" y="4354513"/>
          <p14:tracePt t="52822" x="7207250" y="4346575"/>
          <p14:tracePt t="52829" x="7199313" y="4346575"/>
          <p14:tracePt t="52837" x="7191375" y="4346575"/>
          <p14:tracePt t="52918" x="7199313" y="4346575"/>
          <p14:tracePt t="52925" x="7207250" y="4346575"/>
          <p14:tracePt t="52937" x="7223125" y="4346575"/>
          <p14:tracePt t="52941" x="7246938" y="4346575"/>
          <p14:tracePt t="52948" x="7270750" y="4346575"/>
          <p14:tracePt t="52956" x="7310438" y="4346575"/>
          <p14:tracePt t="52963" x="7350125" y="4346575"/>
          <p14:tracePt t="52971" x="7397750" y="4346575"/>
          <p14:tracePt t="52978" x="7421563" y="4346575"/>
          <p14:tracePt t="52986" x="7461250" y="4346575"/>
          <p14:tracePt t="52993" x="7493000" y="4346575"/>
          <p14:tracePt t="53001" x="7510463" y="4346575"/>
          <p14:tracePt t="53009" x="7542213" y="4346575"/>
          <p14:tracePt t="53016" x="7566025" y="4346575"/>
          <p14:tracePt t="53024" x="7589838" y="4346575"/>
          <p14:tracePt t="53031" x="7605713" y="4346575"/>
          <p14:tracePt t="53038" x="7621588" y="4346575"/>
          <p14:tracePt t="53046" x="7637463" y="4346575"/>
          <p14:tracePt t="53054" x="7653338" y="4346575"/>
          <p14:tracePt t="53060" x="7661275" y="4346575"/>
          <p14:tracePt t="53068" x="7677150" y="4346575"/>
          <p14:tracePt t="53076" x="7693025" y="4346575"/>
          <p14:tracePt t="53084" x="7708900" y="4346575"/>
          <p14:tracePt t="53091" x="7732713" y="4354513"/>
          <p14:tracePt t="53099" x="7748588" y="4354513"/>
          <p14:tracePt t="53106" x="7772400" y="4354513"/>
          <p14:tracePt t="53114" x="7788275" y="4354513"/>
          <p14:tracePt t="53121" x="7812088" y="4354513"/>
          <p14:tracePt t="53129" x="7820025" y="4354513"/>
          <p14:tracePt t="53136" x="7835900" y="4354513"/>
          <p14:tracePt t="53143" x="7851775" y="4354513"/>
          <p14:tracePt t="53151" x="7869238" y="4354513"/>
          <p14:tracePt t="53158" x="7877175" y="4354513"/>
          <p14:tracePt t="53166" x="7885113" y="4354513"/>
          <p14:tracePt t="53174" x="7893050" y="4354513"/>
          <p14:tracePt t="53188" x="7908925" y="4354513"/>
          <p14:tracePt t="53196" x="7916863" y="4354513"/>
          <p14:tracePt t="53204" x="7924800" y="4354513"/>
          <p14:tracePt t="53212" x="7932738" y="4354513"/>
          <p14:tracePt t="53218" x="7948613" y="4354513"/>
          <p14:tracePt t="53226" x="7956550" y="4354513"/>
          <p14:tracePt t="53234" x="7964488" y="4354513"/>
          <p14:tracePt t="53241" x="7972425" y="4354513"/>
          <p14:tracePt t="53249" x="7988300" y="4354513"/>
          <p14:tracePt t="53264" x="7996238" y="4354513"/>
          <p14:tracePt t="53271" x="8004175" y="4354513"/>
          <p14:tracePt t="53279" x="8012113" y="4354513"/>
          <p14:tracePt t="53294" x="8020050" y="4354513"/>
          <p14:tracePt t="53309" x="8035925" y="4354513"/>
          <p14:tracePt t="53324" x="8051800" y="4362450"/>
          <p14:tracePt t="53331" x="8067675" y="4362450"/>
          <p14:tracePt t="53338" x="8075613" y="4362450"/>
          <p14:tracePt t="53346" x="8083550" y="4362450"/>
          <p14:tracePt t="53353" x="8091488" y="4362450"/>
          <p14:tracePt t="53360" x="8107363" y="4362450"/>
          <p14:tracePt t="53369" x="8115300" y="4362450"/>
          <p14:tracePt t="53376" x="8123238" y="4362450"/>
          <p14:tracePt t="53384" x="8131175" y="4362450"/>
          <p14:tracePt t="53413" x="8139113" y="4362450"/>
          <p14:tracePt t="53488" x="8115300" y="4346575"/>
          <p14:tracePt t="53496" x="8067675" y="4330700"/>
          <p14:tracePt t="53503" x="8012113" y="4322763"/>
          <p14:tracePt t="53510" x="7948613" y="4322763"/>
          <p14:tracePt t="53519" x="7893050" y="4322763"/>
          <p14:tracePt t="53526" x="7835900" y="4322763"/>
          <p14:tracePt t="53534" x="7788275" y="4322763"/>
          <p14:tracePt t="53541" x="7708900" y="4322763"/>
          <p14:tracePt t="53549" x="7637463" y="4322763"/>
          <p14:tracePt t="53556" x="7581900" y="4322763"/>
          <p14:tracePt t="53564" x="7542213" y="4322763"/>
          <p14:tracePt t="53570" x="7493000" y="4330700"/>
          <p14:tracePt t="53579" x="7469188" y="4330700"/>
          <p14:tracePt t="53586" x="7461250" y="4330700"/>
          <p14:tracePt t="53593" x="7445375" y="4338638"/>
          <p14:tracePt t="53624" x="7437438" y="4338638"/>
          <p14:tracePt t="53766" x="7445375" y="4338638"/>
          <p14:tracePt t="53773" x="7461250" y="4338638"/>
          <p14:tracePt t="53781" x="7477125" y="4338638"/>
          <p14:tracePt t="53788" x="7502525" y="4338638"/>
          <p14:tracePt t="53796" x="7526338" y="4338638"/>
          <p14:tracePt t="53804" x="7558088" y="4338638"/>
          <p14:tracePt t="53811" x="7589838" y="4338638"/>
          <p14:tracePt t="53819" x="7621588" y="4338638"/>
          <p14:tracePt t="53826" x="7661275" y="4338638"/>
          <p14:tracePt t="53834" x="7716838" y="4338638"/>
          <p14:tracePt t="53840" x="7748588" y="4338638"/>
          <p14:tracePt t="53849" x="7788275" y="4338638"/>
          <p14:tracePt t="53856" x="7843838" y="4338638"/>
          <p14:tracePt t="53864" x="7893050" y="4338638"/>
          <p14:tracePt t="53870" x="7932738" y="4338638"/>
          <p14:tracePt t="53879" x="7964488" y="4338638"/>
          <p14:tracePt t="53886" x="8012113" y="4338638"/>
          <p14:tracePt t="53894" x="8027988" y="4338638"/>
          <p14:tracePt t="53901" x="8043863" y="4338638"/>
          <p14:tracePt t="53908" x="8075613" y="4338638"/>
          <p14:tracePt t="53917" x="8107363" y="4338638"/>
          <p14:tracePt t="53924" x="8131175" y="4338638"/>
          <p14:tracePt t="53930" x="8147050" y="4338638"/>
          <p14:tracePt t="53938" x="8170863" y="4338638"/>
          <p14:tracePt t="53953" x="8194675" y="4338638"/>
          <p14:tracePt t="53954" x="8210550" y="4338638"/>
          <p14:tracePt t="53960" x="8226425" y="4338638"/>
          <p14:tracePt t="53969" x="8243888" y="4338638"/>
          <p14:tracePt t="53976" x="8259763" y="4346575"/>
          <p14:tracePt t="53983" x="8267700" y="4346575"/>
          <p14:tracePt t="53990" x="8275638" y="4346575"/>
          <p14:tracePt t="53999" x="8291513" y="4346575"/>
          <p14:tracePt t="54005" x="8299450" y="4346575"/>
          <p14:tracePt t="54014" x="8315325" y="4346575"/>
          <p14:tracePt t="54020" x="8331200" y="4354513"/>
          <p14:tracePt t="54028" x="8339138" y="4354513"/>
          <p14:tracePt t="54037" x="8347075" y="4354513"/>
          <p14:tracePt t="54044" x="8362950" y="4362450"/>
          <p14:tracePt t="54051" x="8378825" y="4370388"/>
          <p14:tracePt t="54058" x="8386763" y="4370388"/>
          <p14:tracePt t="54067" x="8402638" y="4370388"/>
          <p14:tracePt t="54074" x="8418513" y="4378325"/>
          <p14:tracePt t="54081" x="8434388" y="4378325"/>
          <p14:tracePt t="54088" x="8458200" y="4386263"/>
          <p14:tracePt t="54096" x="8474075" y="4386263"/>
          <p14:tracePt t="54103" x="8497888" y="4394200"/>
          <p14:tracePt t="54111" x="8521700" y="4394200"/>
          <p14:tracePt t="54119" x="8545513" y="4394200"/>
          <p14:tracePt t="54126" x="8569325" y="4394200"/>
          <p14:tracePt t="54134" x="8585200" y="4394200"/>
          <p14:tracePt t="54141" x="8610600" y="4394200"/>
          <p14:tracePt t="54149" x="8618538" y="4394200"/>
          <p14:tracePt t="54156" x="8626475" y="4394200"/>
          <p14:tracePt t="54170" x="8634413" y="4394200"/>
          <p14:tracePt t="54178" x="8642350" y="4394200"/>
          <p14:tracePt t="58419" x="8618538" y="4386263"/>
          <p14:tracePt t="58420" x="8602663" y="4362450"/>
          <p14:tracePt t="58420" x="8585200" y="4354513"/>
          <p14:tracePt t="58421" x="8561388" y="4338638"/>
          <p14:tracePt t="58423" x="8537575" y="4322763"/>
          <p14:tracePt t="58424" x="8521700" y="4322763"/>
          <p14:tracePt t="58432" x="8505825" y="4322763"/>
          <p14:tracePt t="58439" x="8497888" y="4322763"/>
          <p14:tracePt t="58447" x="8482013" y="4322763"/>
          <p14:tracePt t="58453" x="8482013" y="4314825"/>
          <p14:tracePt t="58463" x="8474075" y="4314825"/>
          <p14:tracePt t="58485" x="8466138" y="4306888"/>
          <p14:tracePt t="58491" x="8458200" y="4298950"/>
          <p14:tracePt t="58499" x="8442325" y="4291013"/>
          <p14:tracePt t="58506" x="8426450" y="4273550"/>
          <p14:tracePt t="58514" x="8386763" y="4249738"/>
          <p14:tracePt t="58521" x="8331200" y="4217988"/>
          <p14:tracePt t="58529" x="8267700" y="4186238"/>
          <p14:tracePt t="58536" x="8162925" y="4146550"/>
          <p14:tracePt t="58544" x="8051800" y="4106863"/>
          <p14:tracePt t="58551" x="7964488" y="4083050"/>
          <p14:tracePt t="58558" x="7893050" y="4075113"/>
          <p14:tracePt t="58566" x="7812088" y="4059238"/>
          <p14:tracePt t="58574" x="7748588" y="4051300"/>
          <p14:tracePt t="58583" x="7693025" y="4035425"/>
          <p14:tracePt t="58589" x="7653338" y="4027488"/>
          <p14:tracePt t="58597" x="7613650" y="4003675"/>
          <p14:tracePt t="58604" x="7589838" y="3995738"/>
          <p14:tracePt t="58612" x="7566025" y="3979863"/>
          <p14:tracePt t="58619" x="7550150" y="3971925"/>
          <p14:tracePt t="58634" x="7542213" y="3963988"/>
          <p14:tracePt t="58671" x="7534275" y="3963988"/>
          <p14:tracePt t="58680" x="7534275" y="3956050"/>
          <p14:tracePt t="58686" x="7526338" y="3956050"/>
          <p14:tracePt t="58694" x="7526338" y="3948113"/>
          <p14:tracePt t="58709" x="7518400" y="3948113"/>
          <p14:tracePt t="58716" x="7518400" y="3938588"/>
          <p14:tracePt t="58723" x="7502525" y="3930650"/>
          <p14:tracePt t="58732" x="7502525" y="3922713"/>
          <p14:tracePt t="58738" x="7477125" y="3906838"/>
          <p14:tracePt t="58746" x="7437438" y="3875088"/>
          <p14:tracePt t="58754" x="7389813" y="3843338"/>
          <p14:tracePt t="58761" x="7326313" y="3803650"/>
          <p14:tracePt t="58769" x="7246938" y="3771900"/>
          <p14:tracePt t="58776" x="7175500" y="3740150"/>
          <p14:tracePt t="58784" x="7078663" y="3692525"/>
          <p14:tracePt t="58791" x="6991350" y="3652838"/>
          <p14:tracePt t="58799" x="6864350" y="3605213"/>
          <p14:tracePt t="58806" x="6719888" y="3540125"/>
          <p14:tracePt t="58814" x="6584950" y="3484563"/>
          <p14:tracePt t="58821" x="6426200" y="3429000"/>
          <p14:tracePt t="58829" x="6305550" y="3381375"/>
          <p14:tracePt t="58836" x="6170613" y="3333750"/>
          <p14:tracePt t="58844" x="6091238" y="3294063"/>
          <p14:tracePt t="58851" x="5994400" y="3252788"/>
          <p14:tracePt t="58858" x="5907088" y="3197225"/>
          <p14:tracePt t="58867" x="5819775" y="3149600"/>
          <p14:tracePt t="58873" x="5732463" y="3109913"/>
          <p14:tracePt t="58882" x="5651500" y="3078163"/>
          <p14:tracePt t="58889" x="5603875" y="3046413"/>
          <p14:tracePt t="58896" x="5548313" y="2998788"/>
          <p14:tracePt t="58904" x="5492750" y="2959100"/>
          <p14:tracePt t="58911" x="5445125" y="2909888"/>
          <p14:tracePt t="58919" x="5405438" y="2870200"/>
          <p14:tracePt t="58926" x="5373688" y="2822575"/>
          <p14:tracePt t="58934" x="5365750" y="2806700"/>
          <p14:tracePt t="58949" x="5318125" y="2711450"/>
          <p14:tracePt t="58957" x="5300663" y="2671763"/>
          <p14:tracePt t="58964" x="5276850" y="2632075"/>
          <p14:tracePt t="58971" x="5268913" y="2584450"/>
          <p14:tracePt t="58980" x="5245100" y="2543175"/>
          <p14:tracePt t="58987" x="5229225" y="2511425"/>
          <p14:tracePt t="58994" x="5213350" y="2487613"/>
          <p14:tracePt t="59001" x="5181600" y="2447925"/>
          <p14:tracePt t="59008" x="5173663" y="2424113"/>
          <p14:tracePt t="59016" x="5149850" y="2384425"/>
          <p14:tracePt t="59023" x="5118100" y="2344738"/>
          <p14:tracePt t="59032" x="5094288" y="2312988"/>
          <p14:tracePt t="59038" x="5070475" y="2289175"/>
          <p14:tracePt t="59046" x="5054600" y="2273300"/>
          <p14:tracePt t="59054" x="5022850" y="2241550"/>
          <p14:tracePt t="59061" x="4991100" y="2216150"/>
          <p14:tracePt t="59068" x="4967288" y="2192338"/>
          <p14:tracePt t="59076" x="4943475" y="2176463"/>
          <p14:tracePt t="59083" x="4902200" y="2144713"/>
          <p14:tracePt t="59091" x="4870450" y="2128838"/>
          <p14:tracePt t="59099" x="4846638" y="2112963"/>
          <p14:tracePt t="59107" x="4822825" y="2089150"/>
          <p14:tracePt t="59115" x="4791075" y="2073275"/>
          <p14:tracePt t="59121" x="4751388" y="2049463"/>
          <p14:tracePt t="59129" x="4727575" y="2033588"/>
          <p14:tracePt t="59136" x="4687888" y="2009775"/>
          <p14:tracePt t="59144" x="4672013" y="1993900"/>
          <p14:tracePt t="59151" x="4656138" y="1985963"/>
          <p14:tracePt t="59159" x="4632325" y="1962150"/>
          <p14:tracePt t="59166" x="4608513" y="1954213"/>
          <p14:tracePt t="59174" x="4592638" y="1930400"/>
          <p14:tracePt t="59182" x="4584700" y="1930400"/>
          <p14:tracePt t="59189" x="4567238" y="1914525"/>
          <p14:tracePt t="59196" x="4551363" y="1898650"/>
          <p14:tracePt t="59204" x="4535488" y="1890713"/>
          <p14:tracePt t="59212" x="4527550" y="1873250"/>
          <p14:tracePt t="59219" x="4519613" y="1865313"/>
          <p14:tracePt t="59226" x="4503738" y="1849438"/>
          <p14:tracePt t="59234" x="4495800" y="1841500"/>
          <p14:tracePt t="59241" x="4487863" y="1833563"/>
          <p14:tracePt t="59256" x="4487863" y="1825625"/>
          <p14:tracePt t="59264" x="4471988" y="1817688"/>
          <p14:tracePt t="59271" x="4464050" y="1801813"/>
          <p14:tracePt t="59279" x="4440238" y="1778000"/>
          <p14:tracePt t="59286" x="4440238" y="1770063"/>
          <p14:tracePt t="59295" x="4432300" y="1762125"/>
          <p14:tracePt t="59301" x="4432300" y="1754188"/>
          <p14:tracePt t="59309" x="4424363" y="1754188"/>
          <p14:tracePt t="59316" x="4416425" y="1746250"/>
          <p14:tracePt t="59332" x="4416425" y="1738313"/>
          <p14:tracePt t="59339" x="4408488" y="1738313"/>
          <p14:tracePt t="59623" x="4408488" y="1730375"/>
          <p14:tracePt t="59631" x="4400550" y="1722438"/>
          <p14:tracePt t="59638" x="4392613" y="1722438"/>
          <p14:tracePt t="59646" x="4384675" y="1714500"/>
          <p14:tracePt t="59653" x="4384675" y="1706563"/>
          <p14:tracePt t="59661" x="4376738" y="1698625"/>
          <p14:tracePt t="59669" x="4368800" y="1682750"/>
          <p14:tracePt t="59677" x="4368800" y="1674813"/>
          <p14:tracePt t="59684" x="4352925" y="1666875"/>
          <p14:tracePt t="59691" x="4344988" y="1643063"/>
          <p14:tracePt t="59698" x="4329113" y="1635125"/>
          <p14:tracePt t="59706" x="4329113" y="1627188"/>
          <p14:tracePt t="59714" x="4329113" y="1619250"/>
          <p14:tracePt t="59721" x="4321175" y="1611313"/>
          <p14:tracePt t="59729" x="4321175" y="1603375"/>
          <p14:tracePt t="59736" x="4321175" y="1595438"/>
          <p14:tracePt t="59745" x="4313238" y="1587500"/>
          <p14:tracePt t="59759" x="4313238" y="1579563"/>
          <p14:tracePt t="60277" x="0" y="0"/>
        </p14:tracePtLst>
        <p14:tracePtLst>
          <p14:tracePt t="72045" x="6824663" y="1643063"/>
          <p14:tracePt t="72186" x="6832600" y="1643063"/>
          <p14:tracePt t="72193" x="6840538" y="1643063"/>
          <p14:tracePt t="72203" x="6856413" y="1643063"/>
          <p14:tracePt t="72208" x="6872288" y="1643063"/>
          <p14:tracePt t="72217" x="6880225" y="1643063"/>
          <p14:tracePt t="72224" x="6888163" y="1643063"/>
          <p14:tracePt t="72231" x="6911975" y="1643063"/>
          <p14:tracePt t="72240" x="6927850" y="1643063"/>
          <p14:tracePt t="72246" x="6943725" y="1643063"/>
          <p14:tracePt t="72262" x="6959600" y="1643063"/>
          <p14:tracePt t="72270" x="6967538" y="1643063"/>
          <p14:tracePt t="72276" x="6983413" y="1643063"/>
          <p14:tracePt t="72292" x="6999288" y="1643063"/>
          <p14:tracePt t="72300" x="7007225" y="1643063"/>
          <p14:tracePt t="72307" x="7023100" y="1643063"/>
          <p14:tracePt t="72322" x="7038975" y="1643063"/>
          <p14:tracePt t="72329" x="7062788" y="1643063"/>
          <p14:tracePt t="72337" x="7070725" y="1643063"/>
          <p14:tracePt t="72344" x="7094538" y="1643063"/>
          <p14:tracePt t="72351" x="7102475" y="1643063"/>
          <p14:tracePt t="72358" x="7126288" y="1643063"/>
          <p14:tracePt t="72367" x="7143750" y="1643063"/>
          <p14:tracePt t="72374" x="7167563" y="1643063"/>
          <p14:tracePt t="72381" x="7191375" y="1643063"/>
          <p14:tracePt t="72388" x="7215188" y="1643063"/>
          <p14:tracePt t="72396" x="7246938" y="1643063"/>
          <p14:tracePt t="72404" x="7262813" y="1643063"/>
          <p14:tracePt t="72411" x="7286625" y="1643063"/>
          <p14:tracePt t="72418" x="7310438" y="1643063"/>
          <p14:tracePt t="72426" x="7334250" y="1643063"/>
          <p14:tracePt t="72435" x="7358063" y="1643063"/>
          <p14:tracePt t="72441" x="7381875" y="1643063"/>
          <p14:tracePt t="72449" x="7413625" y="1643063"/>
          <p14:tracePt t="72456" x="7445375" y="1643063"/>
          <p14:tracePt t="72464" x="7477125" y="1643063"/>
          <p14:tracePt t="72471" x="7502525" y="1643063"/>
          <p14:tracePt t="72479" x="7526338" y="1643063"/>
          <p14:tracePt t="72487" x="7558088" y="1643063"/>
          <p14:tracePt t="72494" x="7581900" y="1643063"/>
          <p14:tracePt t="72501" x="7629525" y="1651000"/>
          <p14:tracePt t="72509" x="7637463" y="1651000"/>
          <p14:tracePt t="72516" x="7653338" y="1651000"/>
          <p14:tracePt t="72531" x="7661275" y="1651000"/>
          <p14:tracePt t="72591" x="7669213" y="1651000"/>
          <p14:tracePt t="72606" x="7677150" y="1651000"/>
          <p14:tracePt t="72613" x="7685088" y="1651000"/>
          <p14:tracePt t="72621" x="7700963" y="1658938"/>
          <p14:tracePt t="72629" x="7708900" y="1658938"/>
          <p14:tracePt t="72636" x="7716838" y="1658938"/>
          <p14:tracePt t="72644" x="7732713" y="1666875"/>
          <p14:tracePt t="72651" x="7748588" y="1666875"/>
          <p14:tracePt t="72658" x="7788275" y="1674813"/>
          <p14:tracePt t="72667" x="7820025" y="1682750"/>
          <p14:tracePt t="72674" x="7843838" y="1682750"/>
          <p14:tracePt t="72681" x="7877175" y="1690688"/>
          <p14:tracePt t="72688" x="7924800" y="1698625"/>
          <p14:tracePt t="72696" x="7956550" y="1698625"/>
          <p14:tracePt t="72707" x="7996238" y="1698625"/>
          <p14:tracePt t="72711" x="8020050" y="1698625"/>
          <p14:tracePt t="72718" x="8051800" y="1698625"/>
          <p14:tracePt t="72726" x="8059738" y="1698625"/>
          <p14:tracePt t="72735" x="8067675" y="1698625"/>
          <p14:tracePt t="73536" x="8067675" y="1706563"/>
          <p14:tracePt t="73553" x="8067675" y="1714500"/>
          <p14:tracePt t="73738" x="8067675" y="1722438"/>
          <p14:tracePt t="73761" x="8067675" y="1730375"/>
          <p14:tracePt t="73770" x="8051800" y="1730375"/>
          <p14:tracePt t="73777" x="8043863" y="1738313"/>
          <p14:tracePt t="73785" x="8035925" y="1746250"/>
          <p14:tracePt t="73793" x="8020050" y="1754188"/>
          <p14:tracePt t="73801" x="7996238" y="1762125"/>
          <p14:tracePt t="73806" x="7972425" y="1778000"/>
          <p14:tracePt t="73815" x="7932738" y="1793875"/>
          <p14:tracePt t="73823" x="7859713" y="1809750"/>
          <p14:tracePt t="73829" x="7812088" y="1825625"/>
          <p14:tracePt t="73837" x="7716838" y="1841500"/>
          <p14:tracePt t="73845" x="7613650" y="1865313"/>
          <p14:tracePt t="73853" x="7461250" y="1898650"/>
          <p14:tracePt t="73859" x="7270750" y="1938338"/>
          <p14:tracePt t="73870" x="7015163" y="1985963"/>
          <p14:tracePt t="73874" x="6711950" y="2073275"/>
          <p14:tracePt t="73882" x="6497638" y="2136775"/>
          <p14:tracePt t="73889" x="6170613" y="2224088"/>
          <p14:tracePt t="73897" x="5843588" y="2328863"/>
          <p14:tracePt t="73904" x="5540375" y="2432050"/>
          <p14:tracePt t="73912" x="5268913" y="2543175"/>
          <p14:tracePt t="73920" x="5006975" y="2655888"/>
          <p14:tracePt t="73927" x="4822825" y="2743200"/>
          <p14:tracePt t="73937" x="4703763" y="2782888"/>
          <p14:tracePt t="73941" x="4592638" y="2814638"/>
          <p14:tracePt t="73950" x="4479925" y="2854325"/>
          <p14:tracePt t="73956" x="4392613" y="2878138"/>
          <p14:tracePt t="73966" x="4329113" y="2909888"/>
          <p14:tracePt t="73972" x="4241800" y="2935288"/>
          <p14:tracePt t="73980" x="4192588" y="2943225"/>
          <p14:tracePt t="73987" x="4152900" y="2951163"/>
          <p14:tracePt t="73995" x="4105275" y="2959100"/>
          <p14:tracePt t="74002" x="4065588" y="2959100"/>
          <p14:tracePt t="74009" x="4041775" y="2959100"/>
          <p14:tracePt t="74018" x="4010025" y="2959100"/>
          <p14:tracePt t="74024" x="3978275" y="2959100"/>
          <p14:tracePt t="74033" x="3938588" y="2959100"/>
          <p14:tracePt t="74040" x="3914775" y="2959100"/>
          <p14:tracePt t="74047" x="3883025" y="2959100"/>
          <p14:tracePt t="74056" x="3851275" y="2959100"/>
          <p14:tracePt t="74061" x="3825875" y="2959100"/>
          <p14:tracePt t="74076" x="3786188" y="2959100"/>
          <p14:tracePt t="74077" x="3754438" y="2959100"/>
          <p14:tracePt t="74086" x="3690938" y="2959100"/>
          <p14:tracePt t="74091" x="3659188" y="2959100"/>
          <p14:tracePt t="74102" x="3603625" y="2959100"/>
          <p14:tracePt t="74106" x="3563938" y="2959100"/>
          <p14:tracePt t="74116" x="3516313" y="2959100"/>
          <p14:tracePt t="74122" x="3476625" y="2959100"/>
          <p14:tracePt t="74129" x="3419475" y="2959100"/>
          <p14:tracePt t="74137" x="3403600" y="2959100"/>
          <p14:tracePt t="74153" x="3395663" y="2959100"/>
          <p14:tracePt t="74211" x="3411538" y="2959100"/>
          <p14:tracePt t="74219" x="3427413" y="2959100"/>
          <p14:tracePt t="74227" x="3443288" y="2959100"/>
          <p14:tracePt t="74234" x="3459163" y="2959100"/>
          <p14:tracePt t="74241" x="3484563" y="2959100"/>
          <p14:tracePt t="74251" x="3500438" y="2959100"/>
          <p14:tracePt t="74257" x="3516313" y="2959100"/>
          <p14:tracePt t="74265" x="3524250" y="2959100"/>
          <p14:tracePt t="74271" x="3540125" y="2959100"/>
          <p14:tracePt t="74280" x="3548063" y="2959100"/>
          <p14:tracePt t="74323" x="3548063" y="2951163"/>
          <p14:tracePt t="74339" x="3548063" y="2943225"/>
          <p14:tracePt t="74353" x="3508375" y="2919413"/>
          <p14:tracePt t="74361" x="3451225" y="2886075"/>
          <p14:tracePt t="74369" x="3387725" y="2862263"/>
          <p14:tracePt t="74376" x="3308350" y="2846388"/>
          <p14:tracePt t="74384" x="3213100" y="2814638"/>
          <p14:tracePt t="74391" x="3133725" y="2798763"/>
          <p14:tracePt t="74399" x="3021013" y="2790825"/>
          <p14:tracePt t="74406" x="2886075" y="2782888"/>
          <p14:tracePt t="74414" x="2751138" y="2774950"/>
          <p14:tracePt t="74421" x="2606675" y="2751138"/>
          <p14:tracePt t="74428" x="2495550" y="2751138"/>
          <p14:tracePt t="74436" x="2416175" y="2743200"/>
          <p14:tracePt t="74444" x="2311400" y="2735263"/>
          <p14:tracePt t="74452" x="2247900" y="2727325"/>
          <p14:tracePt t="74458" x="2160588" y="2711450"/>
          <p14:tracePt t="74467" x="2089150" y="2695575"/>
          <p14:tracePt t="74473" x="2025650" y="2679700"/>
          <p14:tracePt t="74481" x="1984375" y="2671763"/>
          <p14:tracePt t="74489" x="1944688" y="2655888"/>
          <p14:tracePt t="74496" x="1928813" y="2647950"/>
          <p14:tracePt t="74503" x="1912938" y="2640013"/>
          <p14:tracePt t="74522" x="1897063" y="2632075"/>
          <p14:tracePt t="74534" x="1897063" y="2624138"/>
          <p14:tracePt t="74541" x="1889125" y="2616200"/>
          <p14:tracePt t="74556" x="1889125" y="2608263"/>
          <p14:tracePt t="74564" x="1881188" y="2600325"/>
          <p14:tracePt t="74571" x="1873250" y="2592388"/>
          <p14:tracePt t="74578" x="1865313" y="2576513"/>
          <p14:tracePt t="74586" x="1857375" y="2566988"/>
          <p14:tracePt t="74594" x="1841500" y="2559050"/>
          <p14:tracePt t="74602" x="1817688" y="2535238"/>
          <p14:tracePt t="74609" x="1770063" y="2503488"/>
          <p14:tracePt t="74617" x="1722438" y="2471738"/>
          <p14:tracePt t="74624" x="1666875" y="2439988"/>
          <p14:tracePt t="74631" x="1585913" y="2408238"/>
          <p14:tracePt t="74639" x="1506538" y="2376488"/>
          <p14:tracePt t="74646" x="1458913" y="2352675"/>
          <p14:tracePt t="74653" x="1387475" y="2336800"/>
          <p14:tracePt t="74661" x="1331913" y="2312988"/>
          <p14:tracePt t="74669" x="1284288" y="2305050"/>
          <p14:tracePt t="74676" x="1227138" y="2281238"/>
          <p14:tracePt t="74683" x="1179513" y="2273300"/>
          <p14:tracePt t="74691" x="1163638" y="2265363"/>
          <p14:tracePt t="74699" x="1131888" y="2249488"/>
          <p14:tracePt t="74706" x="1116013" y="2241550"/>
          <p14:tracePt t="74714" x="1100138" y="2241550"/>
          <p14:tracePt t="74728" x="1092200" y="2233613"/>
          <p14:tracePt t="74826" x="1108075" y="2224088"/>
          <p14:tracePt t="74835" x="1123950" y="2224088"/>
          <p14:tracePt t="74841" x="1155700" y="2216150"/>
          <p14:tracePt t="74849" x="1187450" y="2216150"/>
          <p14:tracePt t="74856" x="1243013" y="2208213"/>
          <p14:tracePt t="74864" x="1308100" y="2208213"/>
          <p14:tracePt t="74871" x="1371600" y="2208213"/>
          <p14:tracePt t="74879" x="1466850" y="2200275"/>
          <p14:tracePt t="74886" x="1562100" y="2200275"/>
          <p14:tracePt t="74894" x="1633538" y="2200275"/>
          <p14:tracePt t="74901" x="1738313" y="2192338"/>
          <p14:tracePt t="74909" x="1833563" y="2192338"/>
          <p14:tracePt t="74916" x="1936750" y="2192338"/>
          <p14:tracePt t="74924" x="2025650" y="2192338"/>
          <p14:tracePt t="74931" x="2112963" y="2192338"/>
          <p14:tracePt t="74939" x="2192338" y="2192338"/>
          <p14:tracePt t="74951" x="2247900" y="2192338"/>
          <p14:tracePt t="74953" x="2311400" y="2192338"/>
          <p14:tracePt t="74961" x="2351088" y="2192338"/>
          <p14:tracePt t="74969" x="2408238" y="2192338"/>
          <p14:tracePt t="74976" x="2455863" y="2192338"/>
          <p14:tracePt t="74984" x="2487613" y="2192338"/>
          <p14:tracePt t="74992" x="2519363" y="2192338"/>
          <p14:tracePt t="74999" x="2543175" y="2192338"/>
          <p14:tracePt t="75007" x="2559050" y="2192338"/>
          <p14:tracePt t="75014" x="2582863" y="2192338"/>
          <p14:tracePt t="75021" x="2606675" y="2192338"/>
          <p14:tracePt t="75029" x="2622550" y="2192338"/>
          <p14:tracePt t="75036" x="2638425" y="2192338"/>
          <p14:tracePt t="75044" x="2646363" y="2192338"/>
          <p14:tracePt t="75141" x="2654300" y="2192338"/>
          <p14:tracePt t="75149" x="2662238" y="2192338"/>
          <p14:tracePt t="75156" x="2670175" y="2192338"/>
          <p14:tracePt t="75164" x="2693988" y="2192338"/>
          <p14:tracePt t="75171" x="2709863" y="2192338"/>
          <p14:tracePt t="75180" x="2733675" y="2192338"/>
          <p14:tracePt t="75186" x="2759075" y="2192338"/>
          <p14:tracePt t="75194" x="2790825" y="2192338"/>
          <p14:tracePt t="75201" x="2830513" y="2192338"/>
          <p14:tracePt t="75209" x="2886075" y="2192338"/>
          <p14:tracePt t="75216" x="2957513" y="2192338"/>
          <p14:tracePt t="75224" x="3044825" y="2192338"/>
          <p14:tracePt t="75232" x="3117850" y="2192338"/>
          <p14:tracePt t="75239" x="3221038" y="2192338"/>
          <p14:tracePt t="75246" x="3355975" y="2184400"/>
          <p14:tracePt t="75253" x="3451225" y="2184400"/>
          <p14:tracePt t="75261" x="3579813" y="2168525"/>
          <p14:tracePt t="75269" x="3722688" y="2160588"/>
          <p14:tracePt t="75276" x="3875088" y="2160588"/>
          <p14:tracePt t="75284" x="4033838" y="2152650"/>
          <p14:tracePt t="75291" x="4192588" y="2144713"/>
          <p14:tracePt t="75299" x="4329113" y="2128838"/>
          <p14:tracePt t="75306" x="4432300" y="2120900"/>
          <p14:tracePt t="75314" x="4567238" y="2112963"/>
          <p14:tracePt t="75321" x="4695825" y="2112963"/>
          <p14:tracePt t="75329" x="4806950" y="2105025"/>
          <p14:tracePt t="75336" x="4910138" y="2105025"/>
          <p14:tracePt t="75344" x="5006975" y="2105025"/>
          <p14:tracePt t="75352" x="5070475" y="2105025"/>
          <p14:tracePt t="75358" x="5149850" y="2097088"/>
          <p14:tracePt t="75367" x="5213350" y="2097088"/>
          <p14:tracePt t="75374" x="5268913" y="2089150"/>
          <p14:tracePt t="75384" x="5318125" y="2089150"/>
          <p14:tracePt t="75389" x="5349875" y="2081213"/>
          <p14:tracePt t="75396" x="5373688" y="2081213"/>
          <p14:tracePt t="75404" x="5389563" y="2081213"/>
          <p14:tracePt t="75411" x="5405438" y="2073275"/>
          <p14:tracePt t="75419" x="5413375" y="2073275"/>
          <p14:tracePt t="75426" x="5421313" y="2073275"/>
          <p14:tracePt t="75434" x="5429250" y="2073275"/>
          <p14:tracePt t="75441" x="5445125" y="2073275"/>
          <p14:tracePt t="75456" x="5453063" y="2073275"/>
          <p14:tracePt t="75464" x="5461000" y="2073275"/>
          <p14:tracePt t="75471" x="5468938" y="2073275"/>
          <p14:tracePt t="75479" x="5492750" y="2073275"/>
          <p14:tracePt t="75486" x="5516563" y="2073275"/>
          <p14:tracePt t="75494" x="5548313" y="2073275"/>
          <p14:tracePt t="75502" x="5588000" y="2073275"/>
          <p14:tracePt t="75509" x="5627688" y="2073275"/>
          <p14:tracePt t="75516" x="5684838" y="2073275"/>
          <p14:tracePt t="75523" x="5748338" y="2073275"/>
          <p14:tracePt t="75532" x="5811838" y="2073275"/>
          <p14:tracePt t="75539" x="5883275" y="2073275"/>
          <p14:tracePt t="75546" x="5954713" y="2073275"/>
          <p14:tracePt t="75553" x="6034088" y="2073275"/>
          <p14:tracePt t="75561" x="6083300" y="2073275"/>
          <p14:tracePt t="75569" x="6162675" y="2065338"/>
          <p14:tracePt t="75576" x="6218238" y="2057400"/>
          <p14:tracePt t="75585" x="6281738" y="2049463"/>
          <p14:tracePt t="75591" x="6345238" y="2025650"/>
          <p14:tracePt t="75599" x="6392863" y="2025650"/>
          <p14:tracePt t="75606" x="6418263" y="2017713"/>
          <p14:tracePt t="75615" x="6442075" y="2001838"/>
          <p14:tracePt t="75621" x="6473825" y="1985963"/>
          <p14:tracePt t="75629" x="6481763" y="1985963"/>
          <p14:tracePt t="75636" x="6481763" y="1978025"/>
          <p14:tracePt t="75651" x="6489700" y="1978025"/>
          <p14:tracePt t="75658" x="6489700" y="1970088"/>
          <p14:tracePt t="75704" x="6497638" y="1970088"/>
          <p14:tracePt t="75711" x="6497638" y="1962150"/>
          <p14:tracePt t="75719" x="6505575" y="1954213"/>
          <p14:tracePt t="75741" x="6513513" y="1946275"/>
          <p14:tracePt t="75756" x="6521450" y="1946275"/>
          <p14:tracePt t="75764" x="6529388" y="1938338"/>
          <p14:tracePt t="75771" x="6545263" y="1930400"/>
          <p14:tracePt t="75786" x="6553200" y="1922463"/>
          <p14:tracePt t="75794" x="6569075" y="1914525"/>
          <p14:tracePt t="75808" x="6577013" y="1906588"/>
          <p14:tracePt t="75818" x="6584950" y="1898650"/>
          <p14:tracePt t="75832" x="6592888" y="1881188"/>
          <p14:tracePt t="75838" x="6592888" y="1873250"/>
          <p14:tracePt t="75847" x="6592888" y="1865313"/>
          <p14:tracePt t="75854" x="6592888" y="1849438"/>
          <p14:tracePt t="75861" x="6592888" y="1833563"/>
          <p14:tracePt t="75869" x="6600825" y="1817688"/>
          <p14:tracePt t="75876" x="6600825" y="1801813"/>
          <p14:tracePt t="75884" x="6608763" y="1785938"/>
          <p14:tracePt t="75891" x="6608763" y="1770063"/>
          <p14:tracePt t="75899" x="6608763" y="1746250"/>
          <p14:tracePt t="75906" x="6608763" y="1738313"/>
          <p14:tracePt t="75915" x="6616700" y="1722438"/>
          <p14:tracePt t="75921" x="6616700" y="1706563"/>
          <p14:tracePt t="75929" x="6616700" y="1690688"/>
          <p14:tracePt t="75936" x="6624638" y="1674813"/>
          <p14:tracePt t="75952" x="6632575" y="1651000"/>
          <p14:tracePt t="75958" x="6632575" y="1643063"/>
          <p14:tracePt t="75966" x="6632575" y="1635125"/>
          <p14:tracePt t="75975" x="6640513" y="1611313"/>
          <p14:tracePt t="75982" x="6640513" y="1603375"/>
          <p14:tracePt t="75988" x="6648450" y="1595438"/>
          <p14:tracePt t="75996" x="6648450" y="1587500"/>
          <p14:tracePt t="76004" x="6648450" y="1579563"/>
          <p14:tracePt t="76108" x="6656388" y="1579563"/>
          <p14:tracePt t="76124" x="6672263" y="1587500"/>
          <p14:tracePt t="76131" x="6672263" y="1595438"/>
          <p14:tracePt t="76139" x="6680200" y="1595438"/>
          <p14:tracePt t="76146" x="6688138" y="1611313"/>
          <p14:tracePt t="76154" x="6696075" y="1619250"/>
          <p14:tracePt t="76161" x="6704013" y="1627188"/>
          <p14:tracePt t="76168" x="6711950" y="1635125"/>
          <p14:tracePt t="76184" x="6719888" y="1651000"/>
          <p14:tracePt t="76198" x="6727825" y="1651000"/>
          <p14:tracePt t="76206" x="6727825" y="1658938"/>
          <p14:tracePt t="76221" x="6727825" y="1666875"/>
          <p14:tracePt t="76259" x="6735763" y="1666875"/>
          <p14:tracePt t="76274" x="6751638" y="1658938"/>
          <p14:tracePt t="76281" x="6759575" y="1651000"/>
          <p14:tracePt t="76288" x="6777038" y="1627188"/>
          <p14:tracePt t="76296" x="6792913" y="1611313"/>
          <p14:tracePt t="76303" x="6808788" y="1587500"/>
          <p14:tracePt t="76311" x="6832600" y="1563688"/>
          <p14:tracePt t="76318" x="6840538" y="1555750"/>
          <p14:tracePt t="76326" x="6856413" y="1538288"/>
          <p14:tracePt t="76334" x="6880225" y="1522413"/>
          <p14:tracePt t="76341" x="6896100" y="1514475"/>
          <p14:tracePt t="76348" x="6904038" y="1506538"/>
          <p14:tracePt t="76356" x="6911975" y="1498600"/>
          <p14:tracePt t="76438" x="6919913" y="1506538"/>
          <p14:tracePt t="76446" x="6919913" y="1514475"/>
          <p14:tracePt t="76454" x="6927850" y="1538288"/>
          <p14:tracePt t="76461" x="6935788" y="1555750"/>
          <p14:tracePt t="76468" x="6943725" y="1563688"/>
          <p14:tracePt t="76476" x="6951663" y="1579563"/>
          <p14:tracePt t="76484" x="6951663" y="1595438"/>
          <p14:tracePt t="76491" x="6959600" y="1603375"/>
          <p14:tracePt t="76498" x="6967538" y="1619250"/>
          <p14:tracePt t="76506" x="6967538" y="1627188"/>
          <p14:tracePt t="76515" x="6983413" y="1635125"/>
          <p14:tracePt t="76521" x="6983413" y="1643063"/>
          <p14:tracePt t="76529" x="6991350" y="1651000"/>
          <p14:tracePt t="76537" x="6991350" y="1666875"/>
          <p14:tracePt t="76544" x="6999288" y="1666875"/>
          <p14:tracePt t="76551" x="6999288" y="1674813"/>
          <p14:tracePt t="76559" x="7007225" y="1682750"/>
          <p14:tracePt t="76567" x="7015163" y="1682750"/>
          <p14:tracePt t="76574" x="7015163" y="1690688"/>
          <p14:tracePt t="76581" x="7031038" y="1698625"/>
          <p14:tracePt t="76588" x="7046913" y="1706563"/>
          <p14:tracePt t="76597" x="7054850" y="1706563"/>
          <p14:tracePt t="76603" x="7078663" y="1706563"/>
          <p14:tracePt t="76611" x="7094538" y="1706563"/>
          <p14:tracePt t="76618" x="7126288" y="1706563"/>
          <p14:tracePt t="76626" x="7135813" y="1706563"/>
          <p14:tracePt t="76634" x="7159625" y="1706563"/>
          <p14:tracePt t="76641" x="7183438" y="1706563"/>
          <p14:tracePt t="76649" x="7215188" y="1706563"/>
          <p14:tracePt t="76656" x="7239000" y="1706563"/>
          <p14:tracePt t="76665" x="7270750" y="1706563"/>
          <p14:tracePt t="76671" x="7294563" y="1706563"/>
          <p14:tracePt t="76679" x="7326313" y="1706563"/>
          <p14:tracePt t="76686" x="7350125" y="1698625"/>
          <p14:tracePt t="76695" x="7381875" y="1698625"/>
          <p14:tracePt t="76701" x="7405688" y="1698625"/>
          <p14:tracePt t="76709" x="7437438" y="1698625"/>
          <p14:tracePt t="76716" x="7461250" y="1698625"/>
          <p14:tracePt t="76724" x="7477125" y="1698625"/>
          <p14:tracePt t="76731" x="7510463" y="1698625"/>
          <p14:tracePt t="76738" x="7534275" y="1698625"/>
          <p14:tracePt t="76747" x="7558088" y="1698625"/>
          <p14:tracePt t="76754" x="7581900" y="1698625"/>
          <p14:tracePt t="76761" x="7605713" y="1698625"/>
          <p14:tracePt t="76768" x="7629525" y="1698625"/>
          <p14:tracePt t="76776" x="7645400" y="1698625"/>
          <p14:tracePt t="76784" x="7661275" y="1698625"/>
          <p14:tracePt t="76791" x="7677150" y="1698625"/>
          <p14:tracePt t="76799" x="7700963" y="1698625"/>
          <p14:tracePt t="76806" x="7724775" y="1698625"/>
          <p14:tracePt t="76815" x="7748588" y="1698625"/>
          <p14:tracePt t="76821" x="7764463" y="1698625"/>
          <p14:tracePt t="76829" x="7780338" y="1698625"/>
          <p14:tracePt t="76836" x="7804150" y="1698625"/>
          <p14:tracePt t="76844" x="7812088" y="1698625"/>
          <p14:tracePt t="76851" x="7827963" y="1698625"/>
          <p14:tracePt t="76859" x="7835900" y="1698625"/>
          <p14:tracePt t="76868" x="7859713" y="1698625"/>
          <p14:tracePt t="76881" x="7869238" y="1698625"/>
          <p14:tracePt t="76919" x="7877175" y="1698625"/>
          <p14:tracePt t="76950" x="7885113" y="1698625"/>
          <p14:tracePt t="76965" x="7893050" y="1698625"/>
          <p14:tracePt t="76986" x="7900988" y="1698625"/>
          <p14:tracePt t="77001" x="7908925" y="1698625"/>
          <p14:tracePt t="77128" x="7908925" y="1682750"/>
          <p14:tracePt t="77136" x="7885113" y="1682750"/>
          <p14:tracePt t="77144" x="7877175" y="1674813"/>
          <p14:tracePt t="77151" x="7859713" y="1674813"/>
          <p14:tracePt t="77158" x="7843838" y="1666875"/>
          <p14:tracePt t="77167" x="7835900" y="1666875"/>
          <p14:tracePt t="77174" x="7827963" y="1666875"/>
          <p14:tracePt t="77181" x="7820025" y="1666875"/>
          <p14:tracePt t="77196" x="7812088" y="1666875"/>
          <p14:tracePt t="77316" x="7812088" y="1658938"/>
          <p14:tracePt t="77331" x="7812088" y="1651000"/>
          <p14:tracePt t="77338" x="7812088" y="1643063"/>
          <p14:tracePt t="77354" x="7812088" y="1635125"/>
          <p14:tracePt t="77368" x="7812088" y="1627188"/>
          <p14:tracePt t="77384" x="7812088" y="1611313"/>
          <p14:tracePt t="77400" x="7812088" y="1603375"/>
          <p14:tracePt t="77415" x="7812088" y="1595438"/>
          <p14:tracePt t="77421" x="7804150" y="1595438"/>
          <p14:tracePt t="77429" x="7796213" y="1587500"/>
          <p14:tracePt t="77444" x="7788275" y="1579563"/>
          <p14:tracePt t="77466" x="7780338" y="1571625"/>
          <p14:tracePt t="77481" x="7772400" y="1563688"/>
          <p14:tracePt t="77496" x="7764463" y="1547813"/>
          <p14:tracePt t="77504" x="7764463" y="1538288"/>
          <p14:tracePt t="77511" x="7756525" y="1530350"/>
          <p14:tracePt t="77526" x="7756525" y="1522413"/>
          <p14:tracePt t="77533" x="7756525" y="1506538"/>
          <p14:tracePt t="77549" x="7756525" y="1498600"/>
          <p14:tracePt t="77564" x="7756525" y="1490663"/>
          <p14:tracePt t="77572" x="7756525" y="1482725"/>
          <p14:tracePt t="77676" x="7756525" y="1490663"/>
          <p14:tracePt t="77684" x="7756525" y="1498600"/>
          <p14:tracePt t="77691" x="7756525" y="1506538"/>
          <p14:tracePt t="77701" x="7756525" y="1514475"/>
          <p14:tracePt t="77706" x="7756525" y="1530350"/>
          <p14:tracePt t="77714" x="7756525" y="1547813"/>
          <p14:tracePt t="77721" x="7756525" y="1571625"/>
          <p14:tracePt t="77730" x="7756525" y="1587500"/>
          <p14:tracePt t="77736" x="7756525" y="1595438"/>
          <p14:tracePt t="77744" x="7764463" y="1603375"/>
          <p14:tracePt t="77751" x="7764463" y="1611313"/>
          <p14:tracePt t="77759" x="7764463" y="1619250"/>
          <p14:tracePt t="77766" x="7764463" y="1627188"/>
          <p14:tracePt t="77797" x="7764463" y="1635125"/>
          <p14:tracePt t="77804" x="7772400" y="1635125"/>
          <p14:tracePt t="77878" x="7788275" y="1635125"/>
          <p14:tracePt t="77887" x="7804150" y="1611313"/>
          <p14:tracePt t="77894" x="7827963" y="1595438"/>
          <p14:tracePt t="77901" x="7859713" y="1579563"/>
          <p14:tracePt t="77909" x="7885113" y="1563688"/>
          <p14:tracePt t="77917" x="7908925" y="1555750"/>
          <p14:tracePt t="77924" x="7940675" y="1538288"/>
          <p14:tracePt t="77932" x="7964488" y="1522413"/>
          <p14:tracePt t="77950" x="7996238" y="1514475"/>
          <p14:tracePt t="77954" x="8012113" y="1514475"/>
          <p14:tracePt t="77961" x="8020050" y="1506538"/>
          <p14:tracePt t="77969" x="8027988" y="1506538"/>
          <p14:tracePt t="78074" x="8027988" y="1514475"/>
          <p14:tracePt t="78081" x="8027988" y="1522413"/>
          <p14:tracePt t="78089" x="8027988" y="1530350"/>
          <p14:tracePt t="78104" x="8027988" y="1538288"/>
          <p14:tracePt t="78111" x="8027988" y="1547813"/>
          <p14:tracePt t="78119" x="8027988" y="1555750"/>
          <p14:tracePt t="78126" x="8027988" y="1563688"/>
          <p14:tracePt t="78134" x="8027988" y="1571625"/>
          <p14:tracePt t="78141" x="8027988" y="1579563"/>
          <p14:tracePt t="78149" x="8027988" y="1595438"/>
          <p14:tracePt t="78164" x="8027988" y="1619250"/>
          <p14:tracePt t="78171" x="8027988" y="1627188"/>
          <p14:tracePt t="78187" x="8027988" y="1635125"/>
          <p14:tracePt t="78561" x="8035925" y="1635125"/>
          <p14:tracePt t="78576" x="8043863" y="1627188"/>
          <p14:tracePt t="78583" x="8059738" y="1627188"/>
          <p14:tracePt t="78591" x="8075613" y="1619250"/>
          <p14:tracePt t="78599" x="8083550" y="1611313"/>
          <p14:tracePt t="78606" x="8107363" y="1611313"/>
          <p14:tracePt t="78614" x="8107363" y="1603375"/>
          <p14:tracePt t="78621" x="8115300" y="1595438"/>
          <p14:tracePt t="78629" x="8131175" y="1595438"/>
          <p14:tracePt t="78643" x="8139113" y="1595438"/>
          <p14:tracePt t="78651" x="8139113" y="1587500"/>
          <p14:tracePt t="78658" x="8147050" y="1587500"/>
          <p14:tracePt t="80272" x="8139113" y="1587500"/>
          <p14:tracePt t="80280" x="8139113" y="1579563"/>
          <p14:tracePt t="80287" x="8131175" y="1579563"/>
          <p14:tracePt t="80296" x="8115300" y="1579563"/>
          <p14:tracePt t="80301" x="8107363" y="1571625"/>
          <p14:tracePt t="80309" x="8091488" y="1563688"/>
          <p14:tracePt t="80316" x="8075613" y="1563688"/>
          <p14:tracePt t="80325" x="8059738" y="1555750"/>
          <p14:tracePt t="80332" x="8035925" y="1555750"/>
          <p14:tracePt t="80340" x="8020050" y="1555750"/>
          <p14:tracePt t="80348" x="8012113" y="1547813"/>
          <p14:tracePt t="80354" x="7988300" y="1547813"/>
          <p14:tracePt t="80363" x="7972425" y="1547813"/>
          <p14:tracePt t="80369" x="7964488" y="1547813"/>
          <p14:tracePt t="80378" x="7948613" y="1547813"/>
          <p14:tracePt t="80384" x="7940675" y="1547813"/>
          <p14:tracePt t="80392" x="7924800" y="1547813"/>
          <p14:tracePt t="80407" x="7916863" y="1547813"/>
          <p14:tracePt t="80421" x="7908925" y="1547813"/>
          <p14:tracePt t="80445" x="7900988" y="1547813"/>
          <p14:tracePt t="80826" x="7877175" y="1547813"/>
          <p14:tracePt t="80834" x="7851775" y="1547813"/>
          <p14:tracePt t="80841" x="7835900" y="1547813"/>
          <p14:tracePt t="80848" x="7812088" y="1547813"/>
          <p14:tracePt t="80856" x="7796213" y="1538288"/>
          <p14:tracePt t="80864" x="7780338" y="1538288"/>
          <p14:tracePt t="80872" x="7764463" y="1538288"/>
          <p14:tracePt t="80879" x="7748588" y="1530350"/>
          <p14:tracePt t="80886" x="7732713" y="1530350"/>
          <p14:tracePt t="80894" x="7724775" y="1530350"/>
          <p14:tracePt t="80901" x="7716838" y="1530350"/>
          <p14:tracePt t="80908" x="7708900" y="1530350"/>
          <p14:tracePt t="80916" x="7700963" y="1530350"/>
          <p14:tracePt t="80924" x="7693025" y="1530350"/>
          <p14:tracePt t="80939" x="7677150" y="1538288"/>
          <p14:tracePt t="80954" x="7669213" y="1538288"/>
          <p14:tracePt t="80961" x="7653338" y="1547813"/>
          <p14:tracePt t="80968" x="7645400" y="1547813"/>
          <p14:tracePt t="80976" x="7637463" y="1547813"/>
          <p14:tracePt t="80984" x="7621588" y="1555750"/>
          <p14:tracePt t="80991" x="7605713" y="1571625"/>
          <p14:tracePt t="80999" x="7597775" y="1571625"/>
          <p14:tracePt t="81006" x="7581900" y="1579563"/>
          <p14:tracePt t="81014" x="7566025" y="1579563"/>
          <p14:tracePt t="81021" x="7566025" y="1587500"/>
          <p14:tracePt t="81029" x="7550150" y="1587500"/>
          <p14:tracePt t="81045" x="7542213" y="1587500"/>
          <p14:tracePt t="81051" x="7542213" y="1595438"/>
          <p14:tracePt t="81059" x="7542213" y="1603375"/>
          <p14:tracePt t="81118" x="7550150" y="1603375"/>
          <p14:tracePt t="81126" x="7566025" y="1603375"/>
          <p14:tracePt t="81133" x="7573963" y="1603375"/>
          <p14:tracePt t="81141" x="7597775" y="1603375"/>
          <p14:tracePt t="81148" x="7613650" y="1611313"/>
          <p14:tracePt t="81156" x="7645400" y="1611313"/>
          <p14:tracePt t="81164" x="7693025" y="1611313"/>
          <p14:tracePt t="81171" x="7732713" y="1611313"/>
          <p14:tracePt t="81179" x="7796213" y="1611313"/>
          <p14:tracePt t="81186" x="7827963" y="1611313"/>
          <p14:tracePt t="81194" x="7893050" y="1611313"/>
          <p14:tracePt t="81201" x="7948613" y="1611313"/>
          <p14:tracePt t="81208" x="7988300" y="1611313"/>
          <p14:tracePt t="81216" x="8043863" y="1611313"/>
          <p14:tracePt t="81225" x="8075613" y="1611313"/>
          <p14:tracePt t="81231" x="8107363" y="1611313"/>
          <p14:tracePt t="81239" x="8131175" y="1611313"/>
          <p14:tracePt t="81247" x="8139113" y="1611313"/>
          <p14:tracePt t="81262" x="8147050" y="1611313"/>
          <p14:tracePt t="81298" x="8154988" y="1611313"/>
          <p14:tracePt t="81463" x="8147050" y="1627188"/>
          <p14:tracePt t="81471" x="8147050" y="1651000"/>
          <p14:tracePt t="81479" x="8139113" y="1706563"/>
          <p14:tracePt t="81486" x="8131175" y="1778000"/>
          <p14:tracePt t="81494" x="8107363" y="1865313"/>
          <p14:tracePt t="81501" x="8099425" y="1993900"/>
          <p14:tracePt t="81508" x="8083550" y="2136775"/>
          <p14:tracePt t="81516" x="8067675" y="2281238"/>
          <p14:tracePt t="81524" x="8059738" y="2376488"/>
          <p14:tracePt t="81531" x="8051800" y="2503488"/>
          <p14:tracePt t="81539" x="8051800" y="2655888"/>
          <p14:tracePt t="81546" x="8051800" y="2790825"/>
          <p14:tracePt t="81554" x="8059738" y="2967038"/>
          <p14:tracePt t="81561" x="8075613" y="3133725"/>
          <p14:tracePt t="81568" x="8107363" y="3236913"/>
          <p14:tracePt t="81577" x="8147050" y="3444875"/>
          <p14:tracePt t="81584" x="8194675" y="3595688"/>
          <p14:tracePt t="81591" x="8251825" y="3756025"/>
          <p14:tracePt t="81599" x="8291513" y="3883025"/>
          <p14:tracePt t="81606" x="8307388" y="4003675"/>
          <p14:tracePt t="81614" x="8307388" y="4098925"/>
          <p14:tracePt t="81621" x="8307388" y="4154488"/>
          <p14:tracePt t="81629" x="8307388" y="4202113"/>
          <p14:tracePt t="81636" x="8307388" y="4233863"/>
          <p14:tracePt t="81644" x="8307388" y="4265613"/>
          <p14:tracePt t="81651" x="8307388" y="4281488"/>
          <p14:tracePt t="81659" x="8307388" y="4298950"/>
          <p14:tracePt t="81666" x="8307388" y="4306888"/>
          <p14:tracePt t="81674" x="8307388" y="4314825"/>
          <p14:tracePt t="81689" x="8307388" y="4322763"/>
          <p14:tracePt t="81696" x="8307388" y="4330700"/>
          <p14:tracePt t="81712" x="8307388" y="4338638"/>
          <p14:tracePt t="81741" x="8299450" y="4338638"/>
          <p14:tracePt t="81749" x="8291513" y="4338638"/>
          <p14:tracePt t="81756" x="8291513" y="4346575"/>
          <p14:tracePt t="81763" x="8283575" y="4346575"/>
          <p14:tracePt t="81771" x="8267700" y="4354513"/>
          <p14:tracePt t="81779" x="8259763" y="4354513"/>
          <p14:tracePt t="81787" x="8243888" y="4354513"/>
          <p14:tracePt t="81794" x="8226425" y="4362450"/>
          <p14:tracePt t="81801" x="8210550" y="4362450"/>
          <p14:tracePt t="81809" x="8186738" y="4370388"/>
          <p14:tracePt t="81817" x="8162925" y="4378325"/>
          <p14:tracePt t="81826" x="8147050" y="4378325"/>
          <p14:tracePt t="81831" x="8131175" y="4378325"/>
          <p14:tracePt t="81839" x="8107363" y="4386263"/>
          <p14:tracePt t="81848" x="8091488" y="4402138"/>
          <p14:tracePt t="81854" x="8067675" y="4402138"/>
          <p14:tracePt t="81861" x="8051800" y="4410075"/>
          <p14:tracePt t="81869" x="8051800" y="4418013"/>
          <p14:tracePt t="81877" x="8035925" y="4418013"/>
          <p14:tracePt t="81884" x="8027988" y="4418013"/>
          <p14:tracePt t="81891" x="8027988" y="4425950"/>
          <p14:tracePt t="81898" x="8020050" y="4425950"/>
          <p14:tracePt t="81906" x="8012113" y="4425950"/>
          <p14:tracePt t="81913" x="8004175" y="4425950"/>
          <p14:tracePt t="81921" x="7996238" y="4425950"/>
          <p14:tracePt t="81929" x="7988300" y="4425950"/>
          <p14:tracePt t="81943" x="7980363" y="4425950"/>
          <p14:tracePt t="81963" x="7972425" y="4425950"/>
          <p14:tracePt t="81996" x="7972425" y="4418013"/>
          <p14:tracePt t="82004" x="7972425" y="4410075"/>
          <p14:tracePt t="82026" x="7972425" y="4402138"/>
          <p14:tracePt t="82048" x="7980363" y="4394200"/>
          <p14:tracePt t="82056" x="7988300" y="4386263"/>
          <p14:tracePt t="82063" x="7996238" y="4378325"/>
          <p14:tracePt t="82071" x="8012113" y="4378325"/>
          <p14:tracePt t="82079" x="8020050" y="4370388"/>
          <p14:tracePt t="82086" x="8027988" y="4362450"/>
          <p14:tracePt t="82093" x="8043863" y="4362450"/>
          <p14:tracePt t="82101" x="8043863" y="4354513"/>
          <p14:tracePt t="82110" x="8059738" y="4354513"/>
          <p14:tracePt t="82116" x="8091488" y="4338638"/>
          <p14:tracePt t="82124" x="8099425" y="4338638"/>
          <p14:tracePt t="82131" x="8107363" y="4338638"/>
          <p14:tracePt t="82821" x="8107363" y="4330700"/>
          <p14:tracePt t="82837" x="8099425" y="4314825"/>
          <p14:tracePt t="82845" x="8083550" y="4314825"/>
          <p14:tracePt t="82852" x="8067675" y="4298950"/>
          <p14:tracePt t="82861" x="8035925" y="4281488"/>
          <p14:tracePt t="82866" x="7988300" y="4273550"/>
          <p14:tracePt t="82875" x="7940675" y="4257675"/>
          <p14:tracePt t="82883" x="7877175" y="4241800"/>
          <p14:tracePt t="82890" x="7820025" y="4217988"/>
          <p14:tracePt t="82897" x="7764463" y="4202113"/>
          <p14:tracePt t="82903" x="7716838" y="4194175"/>
          <p14:tracePt t="82912" x="7661275" y="4178300"/>
          <p14:tracePt t="82918" x="7613650" y="4162425"/>
          <p14:tracePt t="82928" x="7558088" y="4146550"/>
          <p14:tracePt t="82934" x="7518400" y="4130675"/>
          <p14:tracePt t="82943" x="7469188" y="4114800"/>
          <p14:tracePt t="82961" x="7397750" y="4083050"/>
          <p14:tracePt t="82964" x="7366000" y="4075113"/>
          <p14:tracePt t="82972" x="7350125" y="4067175"/>
          <p14:tracePt t="82979" x="7350125" y="4059238"/>
          <p14:tracePt t="82987" x="7334250" y="4059238"/>
          <p14:tracePt t="83002" x="7334250" y="4051300"/>
          <p14:tracePt t="83751" x="7318375" y="4043363"/>
          <p14:tracePt t="83762" x="7294563" y="4019550"/>
          <p14:tracePt t="83766" x="7254875" y="4003675"/>
          <p14:tracePt t="83774" x="7215188" y="3987800"/>
          <p14:tracePt t="83781" x="7143750" y="3948113"/>
          <p14:tracePt t="83789" x="7031038" y="3914775"/>
          <p14:tracePt t="83796" x="6872288" y="3859213"/>
          <p14:tracePt t="83805" x="6688138" y="3787775"/>
          <p14:tracePt t="83812" x="6473825" y="3724275"/>
          <p14:tracePt t="83820" x="6257925" y="3660775"/>
          <p14:tracePt t="83828" x="5994400" y="3587750"/>
          <p14:tracePt t="83836" x="5827713" y="3540125"/>
          <p14:tracePt t="83844" x="5524500" y="3468688"/>
          <p14:tracePt t="83850" x="5253038" y="3421063"/>
          <p14:tracePt t="83856" x="4951413" y="3349625"/>
          <p14:tracePt t="83864" x="4679950" y="3302000"/>
          <p14:tracePt t="83872" x="4432300" y="3278188"/>
          <p14:tracePt t="83879" x="4273550" y="3270250"/>
          <p14:tracePt t="83888" x="4081463" y="3228975"/>
          <p14:tracePt t="83895" x="3946525" y="3213100"/>
          <p14:tracePt t="83902" x="3833813" y="3197225"/>
          <p14:tracePt t="83910" x="3746500" y="3173413"/>
          <p14:tracePt t="83916" x="3675063" y="3149600"/>
          <p14:tracePt t="83923" x="3627438" y="3141663"/>
          <p14:tracePt t="83931" x="3595688" y="3133725"/>
          <p14:tracePt t="83940" x="3563938" y="3125788"/>
          <p14:tracePt t="83948" x="3548063" y="3117850"/>
          <p14:tracePt t="83955" x="3532188" y="3109913"/>
          <p14:tracePt t="83962" x="3508375" y="3109913"/>
          <p14:tracePt t="83970" x="3484563" y="3094038"/>
          <p14:tracePt t="83977" x="3459163" y="3086100"/>
          <p14:tracePt t="83983" x="3419475" y="3070225"/>
          <p14:tracePt t="83991" x="3371850" y="3054350"/>
          <p14:tracePt t="84000" x="3308350" y="3038475"/>
          <p14:tracePt t="84006" x="3244850" y="3030538"/>
          <p14:tracePt t="84014" x="3173413" y="3014663"/>
          <p14:tracePt t="84022" x="3100388" y="2998788"/>
          <p14:tracePt t="84030" x="3036888" y="2990850"/>
          <p14:tracePt t="84036" x="2957513" y="2974975"/>
          <p14:tracePt t="84044" x="2870200" y="2967038"/>
          <p14:tracePt t="84063" x="2717800" y="2943225"/>
          <p14:tracePt t="84067" x="2646363" y="2927350"/>
          <p14:tracePt t="84077" x="2566988" y="2919413"/>
          <p14:tracePt t="84082" x="2527300" y="2909888"/>
          <p14:tracePt t="84090" x="2447925" y="2886075"/>
          <p14:tracePt t="84097" x="2408238" y="2886075"/>
          <p14:tracePt t="84104" x="2359025" y="2886075"/>
          <p14:tracePt t="84112" x="2335213" y="2886075"/>
          <p14:tracePt t="84120" x="2311400" y="2878138"/>
          <p14:tracePt t="84128" x="2287588" y="2878138"/>
          <p14:tracePt t="84135" x="2279650" y="2878138"/>
          <p14:tracePt t="84144" x="2255838" y="2878138"/>
          <p14:tracePt t="84150" x="2224088" y="2870200"/>
          <p14:tracePt t="84157" x="2192338" y="2870200"/>
          <p14:tracePt t="84164" x="2152650" y="2862263"/>
          <p14:tracePt t="84172" x="2089150" y="2854325"/>
          <p14:tracePt t="84179" x="2057400" y="2846388"/>
          <p14:tracePt t="84186" x="1992313" y="2830513"/>
          <p14:tracePt t="84194" x="1920875" y="2822575"/>
          <p14:tracePt t="84202" x="1849438" y="2806700"/>
          <p14:tracePt t="84209" x="1762125" y="2782888"/>
          <p14:tracePt t="84217" x="1674813" y="2751138"/>
          <p14:tracePt t="84224" x="1585913" y="2727325"/>
          <p14:tracePt t="84231" x="1522413" y="2711450"/>
          <p14:tracePt t="84240" x="1450975" y="2695575"/>
          <p14:tracePt t="84246" x="1379538" y="2679700"/>
          <p14:tracePt t="84255" x="1316038" y="2663825"/>
          <p14:tracePt t="84263" x="1258888" y="2647950"/>
          <p14:tracePt t="84271" x="1227138" y="2640013"/>
          <p14:tracePt t="84277" x="1211263" y="2632075"/>
          <p14:tracePt t="84284" x="1211263" y="2624138"/>
          <p14:tracePt t="84294" x="1203325" y="2616200"/>
          <p14:tracePt t="84308" x="1195388" y="2608263"/>
          <p14:tracePt t="84322" x="1195388" y="2600325"/>
          <p14:tracePt t="84330" x="1195388" y="2592388"/>
          <p14:tracePt t="84337" x="1195388" y="2584450"/>
          <p14:tracePt t="84345" x="1195388" y="2576513"/>
          <p14:tracePt t="84360" x="1195388" y="2566988"/>
          <p14:tracePt t="84366" x="1195388" y="2559050"/>
          <p14:tracePt t="84375" x="1195388" y="2551113"/>
          <p14:tracePt t="84381" x="1195388" y="2535238"/>
          <p14:tracePt t="84396" x="1195388" y="2519363"/>
          <p14:tracePt t="84404" x="1195388" y="2503488"/>
          <p14:tracePt t="84412" x="1195388" y="2479675"/>
          <p14:tracePt t="84428" x="1195388" y="2463800"/>
          <p14:tracePt t="84434" x="1195388" y="2447925"/>
          <p14:tracePt t="84443" x="1195388" y="2439988"/>
          <p14:tracePt t="84449" x="1195388" y="2424113"/>
          <p14:tracePt t="84456" x="1195388" y="2416175"/>
          <p14:tracePt t="84464" x="1195388" y="2408238"/>
          <p14:tracePt t="84576" x="1195388" y="2416175"/>
          <p14:tracePt t="84598" x="1187450" y="2424113"/>
          <p14:tracePt t="84607" x="1179513" y="2424113"/>
          <p14:tracePt t="84614" x="1171575" y="2432050"/>
          <p14:tracePt t="84629" x="1155700" y="2432050"/>
          <p14:tracePt t="84636" x="1155700" y="2439988"/>
          <p14:tracePt t="84644" x="1147763" y="2447925"/>
          <p14:tracePt t="84666" x="1147763" y="2455863"/>
          <p14:tracePt t="84718" x="1147763" y="2463800"/>
          <p14:tracePt t="84727" x="1163638" y="2471738"/>
          <p14:tracePt t="84734" x="1171575" y="2471738"/>
          <p14:tracePt t="84741" x="1179513" y="2471738"/>
          <p14:tracePt t="84749" x="1195388" y="2479675"/>
          <p14:tracePt t="84756" x="1219200" y="2487613"/>
          <p14:tracePt t="84764" x="1250950" y="2495550"/>
          <p14:tracePt t="84771" x="1300163" y="2495550"/>
          <p14:tracePt t="84778" x="1339850" y="2495550"/>
          <p14:tracePt t="84786" x="1403350" y="2503488"/>
          <p14:tracePt t="84794" x="1450975" y="2503488"/>
          <p14:tracePt t="84801" x="1514475" y="2503488"/>
          <p14:tracePt t="84808" x="1577975" y="2511425"/>
          <p14:tracePt t="84816" x="1641475" y="2511425"/>
          <p14:tracePt t="84825" x="1714500" y="2511425"/>
          <p14:tracePt t="84831" x="1793875" y="2511425"/>
          <p14:tracePt t="84839" x="1865313" y="2511425"/>
          <p14:tracePt t="84846" x="1905000" y="2519363"/>
          <p14:tracePt t="84854" x="1968500" y="2519363"/>
          <p14:tracePt t="84861" x="2033588" y="2519363"/>
          <p14:tracePt t="84869" x="2081213" y="2519363"/>
          <p14:tracePt t="84876" x="2136775" y="2519363"/>
          <p14:tracePt t="84884" x="2176463" y="2519363"/>
          <p14:tracePt t="84891" x="2200275" y="2519363"/>
          <p14:tracePt t="84899" x="2232025" y="2519363"/>
          <p14:tracePt t="84907" x="2263775" y="2519363"/>
          <p14:tracePt t="84915" x="2295525" y="2519363"/>
          <p14:tracePt t="84921" x="2311400" y="2519363"/>
          <p14:tracePt t="84928" x="2335213" y="2519363"/>
          <p14:tracePt t="84936" x="2351088" y="2519363"/>
          <p14:tracePt t="84944" x="2366963" y="2519363"/>
          <p14:tracePt t="84951" x="2384425" y="2519363"/>
          <p14:tracePt t="84959" x="2392363" y="2519363"/>
          <p14:tracePt t="84966" x="2408238" y="2519363"/>
          <p14:tracePt t="84973" x="2424113" y="2519363"/>
          <p14:tracePt t="84981" x="2447925" y="2527300"/>
          <p14:tracePt t="84989" x="2463800" y="2527300"/>
          <p14:tracePt t="84996" x="2471738" y="2527300"/>
          <p14:tracePt t="85004" x="2503488" y="2527300"/>
          <p14:tracePt t="85011" x="2559050" y="2527300"/>
          <p14:tracePt t="85019" x="2598738" y="2527300"/>
          <p14:tracePt t="85026" x="2646363" y="2535238"/>
          <p14:tracePt t="85034" x="2686050" y="2535238"/>
          <p14:tracePt t="85041" x="2725738" y="2543175"/>
          <p14:tracePt t="85048" x="2751138" y="2543175"/>
          <p14:tracePt t="85057" x="2782888" y="2543175"/>
          <p14:tracePt t="85064" x="2806700" y="2543175"/>
          <p14:tracePt t="85071" x="2814638" y="2543175"/>
          <p14:tracePt t="86668" x="2822575" y="2551113"/>
          <p14:tracePt t="86676" x="2846388" y="2559050"/>
          <p14:tracePt t="86685" x="2894013" y="2584450"/>
          <p14:tracePt t="86692" x="2949575" y="2616200"/>
          <p14:tracePt t="86699" x="3028950" y="2640013"/>
          <p14:tracePt t="86706" x="3117850" y="2679700"/>
          <p14:tracePt t="86713" x="3205163" y="2719388"/>
          <p14:tracePt t="86721" x="3316288" y="2774950"/>
          <p14:tracePt t="86730" x="3451225" y="2822575"/>
          <p14:tracePt t="86736" x="3611563" y="2878138"/>
          <p14:tracePt t="86745" x="3762375" y="2919413"/>
          <p14:tracePt t="86751" x="3890963" y="2959100"/>
          <p14:tracePt t="86761" x="4002088" y="2990850"/>
          <p14:tracePt t="86766" x="4089400" y="3022600"/>
          <p14:tracePt t="86774" x="4176713" y="3046413"/>
          <p14:tracePt t="86781" x="4225925" y="3070225"/>
          <p14:tracePt t="86791" x="4249738" y="3078163"/>
          <p14:tracePt t="86796" x="4273550" y="3094038"/>
          <p14:tracePt t="86805" x="4281488" y="3094038"/>
          <p14:tracePt t="87148" x="4289425" y="3094038"/>
          <p14:tracePt t="87156" x="4305300" y="3101975"/>
          <p14:tracePt t="87163" x="4321175" y="3101975"/>
          <p14:tracePt t="87171" x="4329113" y="3101975"/>
          <p14:tracePt t="87178" x="4360863" y="3101975"/>
          <p14:tracePt t="87186" x="4384675" y="3101975"/>
          <p14:tracePt t="87194" x="4416425" y="3101975"/>
          <p14:tracePt t="87201" x="4464050" y="3101975"/>
          <p14:tracePt t="87209" x="4487863" y="3101975"/>
          <p14:tracePt t="87216" x="4511675" y="3101975"/>
          <p14:tracePt t="87224" x="4535488" y="3101975"/>
          <p14:tracePt t="87231" x="4559300" y="3101975"/>
          <p14:tracePt t="87240" x="4584700" y="3101975"/>
          <p14:tracePt t="87246" x="4592638" y="3101975"/>
          <p14:tracePt t="87254" x="4600575" y="3101975"/>
          <p14:tracePt t="87261" x="4608513" y="3101975"/>
          <p14:tracePt t="87284" x="4616450" y="3101975"/>
          <p14:tracePt t="87299" x="4624388" y="3101975"/>
          <p14:tracePt t="87313" x="4632325" y="3101975"/>
          <p14:tracePt t="87321" x="4640263" y="3101975"/>
          <p14:tracePt t="87329" x="4648200" y="3101975"/>
          <p14:tracePt t="87336" x="4656138" y="3101975"/>
          <p14:tracePt t="87344" x="4672013" y="3101975"/>
          <p14:tracePt t="87351" x="4687888" y="3101975"/>
          <p14:tracePt t="87359" x="4695825" y="3101975"/>
          <p14:tracePt t="87366" x="4711700" y="3101975"/>
          <p14:tracePt t="87374" x="4719638" y="3101975"/>
          <p14:tracePt t="87381" x="4743450" y="3101975"/>
          <p14:tracePt t="87389" x="4767263" y="3101975"/>
          <p14:tracePt t="87396" x="4791075" y="3109913"/>
          <p14:tracePt t="87404" x="4822825" y="3109913"/>
          <p14:tracePt t="87411" x="4870450" y="3109913"/>
          <p14:tracePt t="87419" x="4894263" y="3109913"/>
          <p14:tracePt t="87426" x="4926013" y="3109913"/>
          <p14:tracePt t="87434" x="4967288" y="3109913"/>
          <p14:tracePt t="87442" x="5014913" y="3109913"/>
          <p14:tracePt t="87449" x="5046663" y="3109913"/>
          <p14:tracePt t="87456" x="5078413" y="3109913"/>
          <p14:tracePt t="87464" x="5102225" y="3109913"/>
          <p14:tracePt t="87471" x="5126038" y="3109913"/>
          <p14:tracePt t="87479" x="5141913" y="3109913"/>
          <p14:tracePt t="87486" x="5165725" y="3109913"/>
          <p14:tracePt t="87494" x="5181600" y="3109913"/>
          <p14:tracePt t="87501" x="5213350" y="3117850"/>
          <p14:tracePt t="87510" x="5237163" y="3117850"/>
          <p14:tracePt t="87516" x="5253038" y="3117850"/>
          <p14:tracePt t="87524" x="5276850" y="3117850"/>
          <p14:tracePt t="87531" x="5318125" y="3125788"/>
          <p14:tracePt t="87539" x="5349875" y="3125788"/>
          <p14:tracePt t="87547" x="5381625" y="3125788"/>
          <p14:tracePt t="87554" x="5405438" y="3125788"/>
          <p14:tracePt t="87561" x="5437188" y="3125788"/>
          <p14:tracePt t="87569" x="5461000" y="3125788"/>
          <p14:tracePt t="87576" x="5492750" y="3125788"/>
          <p14:tracePt t="87584" x="5524500" y="3125788"/>
          <p14:tracePt t="87591" x="5556250" y="3125788"/>
          <p14:tracePt t="87598" x="5580063" y="3125788"/>
          <p14:tracePt t="87606" x="5611813" y="3125788"/>
          <p14:tracePt t="87614" x="5635625" y="3125788"/>
          <p14:tracePt t="87622" x="5667375" y="3125788"/>
          <p14:tracePt t="87628" x="5700713" y="3125788"/>
          <p14:tracePt t="87636" x="5732463" y="3125788"/>
          <p14:tracePt t="87644" x="5756275" y="3125788"/>
          <p14:tracePt t="87651" x="5788025" y="3125788"/>
          <p14:tracePt t="87658" x="5835650" y="3125788"/>
          <p14:tracePt t="87666" x="5843588" y="3125788"/>
          <p14:tracePt t="87674" x="5851525" y="3125788"/>
          <p14:tracePt t="90016" x="5835650" y="3109913"/>
          <p14:tracePt t="90017" x="5811838" y="3101975"/>
          <p14:tracePt t="90018" x="5795963" y="3101975"/>
          <p14:tracePt t="90022" x="5764213" y="3101975"/>
          <p14:tracePt t="90028" x="5748338" y="3101975"/>
          <p14:tracePt t="90039" x="5740400" y="3101975"/>
          <p14:tracePt t="90044" x="5724525" y="3101975"/>
          <p14:tracePt t="90051" x="5708650" y="3101975"/>
          <p14:tracePt t="90060" x="5692775" y="3101975"/>
          <p14:tracePt t="90067" x="5667375" y="3101975"/>
          <p14:tracePt t="90074" x="5659438" y="3101975"/>
          <p14:tracePt t="90081" x="5643563" y="3101975"/>
          <p14:tracePt t="90090" x="5627688" y="3101975"/>
          <p14:tracePt t="90097" x="5611813" y="3101975"/>
          <p14:tracePt t="90104" x="5595938" y="3094038"/>
          <p14:tracePt t="90112" x="5572125" y="3094038"/>
          <p14:tracePt t="90121" x="5556250" y="3094038"/>
          <p14:tracePt t="90127" x="5532438" y="3086100"/>
          <p14:tracePt t="90135" x="5508625" y="3078163"/>
          <p14:tracePt t="90141" x="5476875" y="3078163"/>
          <p14:tracePt t="90150" x="5453063" y="3078163"/>
          <p14:tracePt t="90157" x="5421313" y="3070225"/>
          <p14:tracePt t="90166" x="5389563" y="3062288"/>
          <p14:tracePt t="90172" x="5357813" y="3062288"/>
          <p14:tracePt t="90180" x="5334000" y="3054350"/>
          <p14:tracePt t="90189" x="5310188" y="3054350"/>
          <p14:tracePt t="90198" x="5284788" y="3054350"/>
          <p14:tracePt t="90201" x="5268913" y="3054350"/>
          <p14:tracePt t="90210" x="5253038" y="3054350"/>
          <p14:tracePt t="90216" x="5245100" y="3054350"/>
          <p14:tracePt t="90225" x="5229225" y="3054350"/>
          <p14:tracePt t="90231" x="5221288" y="3046413"/>
          <p14:tracePt t="90241" x="5205413" y="3046413"/>
          <p14:tracePt t="90247" x="5197475" y="3046413"/>
          <p14:tracePt t="90254" x="5181600" y="3046413"/>
          <p14:tracePt t="90261" x="5173663" y="3046413"/>
          <p14:tracePt t="90270" x="5157788" y="3046413"/>
          <p14:tracePt t="90276" x="5149850" y="3046413"/>
          <p14:tracePt t="90285" x="5126038" y="3046413"/>
          <p14:tracePt t="90291" x="5110163" y="3046413"/>
          <p14:tracePt t="90300" x="5102225" y="3046413"/>
          <p14:tracePt t="90307" x="5086350" y="3046413"/>
          <p14:tracePt t="90314" x="5078413" y="3046413"/>
          <p14:tracePt t="90322" x="5054600" y="3046413"/>
          <p14:tracePt t="90329" x="5054600" y="3038475"/>
          <p14:tracePt t="90336" x="5046663" y="3038475"/>
          <p14:tracePt t="90345" x="5038725" y="3038475"/>
          <p14:tracePt t="90360" x="5030788" y="3038475"/>
          <p14:tracePt t="90508" x="5038725" y="3038475"/>
          <p14:tracePt t="90546" x="5046663" y="3038475"/>
          <p14:tracePt t="90554" x="5070475" y="3038475"/>
          <p14:tracePt t="90562" x="5094288" y="3038475"/>
          <p14:tracePt t="90573" x="5118100" y="3038475"/>
          <p14:tracePt t="90576" x="5141913" y="3046413"/>
          <p14:tracePt t="90585" x="5173663" y="3046413"/>
          <p14:tracePt t="90591" x="5229225" y="3054350"/>
          <p14:tracePt t="90601" x="5284788" y="3054350"/>
          <p14:tracePt t="90607" x="5334000" y="3054350"/>
          <p14:tracePt t="90616" x="5389563" y="3054350"/>
          <p14:tracePt t="90621" x="5421313" y="3054350"/>
          <p14:tracePt t="90630" x="5453063" y="3054350"/>
          <p14:tracePt t="90639" x="5484813" y="3054350"/>
          <p14:tracePt t="90645" x="5524500" y="3054350"/>
          <p14:tracePt t="90651" x="5540375" y="3054350"/>
          <p14:tracePt t="90661" x="5556250" y="3054350"/>
          <p14:tracePt t="90674" x="5564188" y="3054350"/>
          <p14:tracePt t="90690" x="5572125" y="3054350"/>
          <p14:tracePt t="90721" x="5580063" y="3054350"/>
          <p14:tracePt t="90750" x="5580063" y="3046413"/>
          <p14:tracePt t="90780" x="5588000" y="3046413"/>
          <p14:tracePt t="90826" x="5595938" y="3046413"/>
          <p14:tracePt t="90891" x="5595938" y="3038475"/>
          <p14:tracePt t="90898" x="5603875" y="3038475"/>
          <p14:tracePt t="90922" x="5603875" y="3030538"/>
          <p14:tracePt t="90929" x="5595938" y="3022600"/>
          <p14:tracePt t="90936" x="5580063" y="3014663"/>
          <p14:tracePt t="90955" x="5540375" y="3006725"/>
          <p14:tracePt t="90960" x="5500688" y="2990850"/>
          <p14:tracePt t="90966" x="5468938" y="2982913"/>
          <p14:tracePt t="90973" x="5421313" y="2974975"/>
          <p14:tracePt t="90981" x="5381625" y="2974975"/>
          <p14:tracePt t="90989" x="5341938" y="2967038"/>
          <p14:tracePt t="90996" x="5276850" y="2959100"/>
          <p14:tracePt t="91005" x="5221288" y="2951163"/>
          <p14:tracePt t="91011" x="5157788" y="2943225"/>
          <p14:tracePt t="91019" x="5118100" y="2943225"/>
          <p14:tracePt t="91026" x="5062538" y="2943225"/>
          <p14:tracePt t="91033" x="5014913" y="2943225"/>
          <p14:tracePt t="91041" x="4991100" y="2943225"/>
          <p14:tracePt t="91049" x="4959350" y="2943225"/>
          <p14:tracePt t="91056" x="4933950" y="2943225"/>
          <p14:tracePt t="91064" x="4918075" y="2943225"/>
          <p14:tracePt t="91079" x="4910138" y="2943225"/>
          <p14:tracePt t="91086" x="4902200" y="2943225"/>
          <p14:tracePt t="91094" x="4894263" y="2943225"/>
          <p14:tracePt t="91109" x="4886325" y="2943225"/>
          <p14:tracePt t="91131" x="4878388" y="2943225"/>
          <p14:tracePt t="91154" x="4878388" y="2951163"/>
          <p14:tracePt t="91162" x="4870450" y="2951163"/>
          <p14:tracePt t="91177" x="4862513" y="2959100"/>
          <p14:tracePt t="91199" x="4862513" y="2967038"/>
          <p14:tracePt t="91206" x="4862513" y="2974975"/>
          <p14:tracePt t="91221" x="4862513" y="2982913"/>
          <p14:tracePt t="91244" x="4862513" y="2990850"/>
          <p14:tracePt t="91273" x="4862513" y="2998788"/>
          <p14:tracePt t="91289" x="4862513" y="3006725"/>
          <p14:tracePt t="91296" x="4870450" y="3006725"/>
          <p14:tracePt t="91304" x="4878388" y="3006725"/>
          <p14:tracePt t="91311" x="4894263" y="3014663"/>
          <p14:tracePt t="91320" x="4918075" y="3022600"/>
          <p14:tracePt t="91326" x="4951413" y="3030538"/>
          <p14:tracePt t="91334" x="4999038" y="3030538"/>
          <p14:tracePt t="91341" x="5022850" y="3030538"/>
          <p14:tracePt t="91349" x="5054600" y="3038475"/>
          <p14:tracePt t="91356" x="5102225" y="3038475"/>
          <p14:tracePt t="91364" x="5149850" y="3038475"/>
          <p14:tracePt t="91371" x="5197475" y="3046413"/>
          <p14:tracePt t="91379" x="5237163" y="3046413"/>
          <p14:tracePt t="91386" x="5284788" y="3046413"/>
          <p14:tracePt t="91394" x="5310188" y="3046413"/>
          <p14:tracePt t="91402" x="5334000" y="3046413"/>
          <p14:tracePt t="91408" x="5349875" y="3046413"/>
          <p14:tracePt t="91416" x="5365750" y="3046413"/>
          <p14:tracePt t="91424" x="5373688" y="3046413"/>
          <p14:tracePt t="91431" x="5389563" y="3046413"/>
          <p14:tracePt t="91439" x="5405438" y="3046413"/>
          <p14:tracePt t="91446" x="5413375" y="3046413"/>
          <p14:tracePt t="91454" x="5421313" y="3046413"/>
          <p14:tracePt t="91461" x="5429250" y="3046413"/>
          <p14:tracePt t="91476" x="5445125" y="3046413"/>
          <p14:tracePt t="91492" x="5453063" y="3046413"/>
          <p14:tracePt t="91499" x="5453063" y="3038475"/>
          <p14:tracePt t="91506" x="5468938" y="3038475"/>
          <p14:tracePt t="91514" x="5476875" y="3038475"/>
          <p14:tracePt t="91522" x="5484813" y="3038475"/>
          <p14:tracePt t="91529" x="5492750" y="3038475"/>
          <p14:tracePt t="91536" x="5500688" y="3038475"/>
          <p14:tracePt t="91552" x="5516563" y="3038475"/>
          <p14:tracePt t="91559" x="5524500" y="3038475"/>
          <p14:tracePt t="91566" x="5532438" y="3038475"/>
          <p14:tracePt t="91574" x="5548313" y="3038475"/>
          <p14:tracePt t="91581" x="5564188" y="3038475"/>
          <p14:tracePt t="91588" x="5580063" y="3038475"/>
          <p14:tracePt t="91596" x="5595938" y="3038475"/>
          <p14:tracePt t="91604" x="5619750" y="3038475"/>
          <p14:tracePt t="91611" x="5651500" y="3038475"/>
          <p14:tracePt t="91618" x="5659438" y="3038475"/>
          <p14:tracePt t="91626" x="5676900" y="3038475"/>
          <p14:tracePt t="91634" x="5684838" y="3038475"/>
          <p14:tracePt t="91738" x="5684838" y="3030538"/>
          <p14:tracePt t="91746" x="5676900" y="3022600"/>
          <p14:tracePt t="91754" x="5667375" y="3014663"/>
          <p14:tracePt t="91761" x="5651500" y="3006725"/>
          <p14:tracePt t="91769" x="5627688" y="3006725"/>
          <p14:tracePt t="91776" x="5603875" y="3006725"/>
          <p14:tracePt t="91785" x="5572125" y="3006725"/>
          <p14:tracePt t="91791" x="5516563" y="3006725"/>
          <p14:tracePt t="91798" x="5484813" y="3006725"/>
          <p14:tracePt t="91806" x="5453063" y="3006725"/>
          <p14:tracePt t="91814" x="5397500" y="3006725"/>
          <p14:tracePt t="91822" x="5341938" y="3006725"/>
          <p14:tracePt t="91828" x="5300663" y="3006725"/>
          <p14:tracePt t="91837" x="5268913" y="3006725"/>
          <p14:tracePt t="91844" x="5237163" y="3006725"/>
          <p14:tracePt t="91852" x="5213350" y="3006725"/>
          <p14:tracePt t="91859" x="5197475" y="3006725"/>
          <p14:tracePt t="91874" x="5189538" y="3006725"/>
          <p14:tracePt t="91882" x="5181600" y="3006725"/>
          <p14:tracePt t="91888" x="5173663" y="3006725"/>
          <p14:tracePt t="91897" x="5165725" y="3006725"/>
          <p14:tracePt t="91904" x="5157788" y="3006725"/>
          <p14:tracePt t="91911" x="5149850" y="3006725"/>
          <p14:tracePt t="91919" x="5141913" y="3006725"/>
          <p14:tracePt t="91927" x="5126038" y="3006725"/>
          <p14:tracePt t="91934" x="5118100" y="3006725"/>
          <p14:tracePt t="91941" x="5102225" y="3006725"/>
          <p14:tracePt t="91949" x="5070475" y="3006725"/>
          <p14:tracePt t="91956" x="5054600" y="3006725"/>
          <p14:tracePt t="91971" x="5038725" y="3006725"/>
          <p14:tracePt t="91972" x="5014913" y="3006725"/>
          <p14:tracePt t="91979" x="4999038" y="3006725"/>
          <p14:tracePt t="91986" x="4975225" y="3006725"/>
          <p14:tracePt t="91994" x="4959350" y="3006725"/>
          <p14:tracePt t="92001" x="4943475" y="3006725"/>
          <p14:tracePt t="92009" x="4933950" y="3006725"/>
          <p14:tracePt t="92016" x="4918075" y="3006725"/>
          <p14:tracePt t="92024" x="4910138" y="3006725"/>
          <p14:tracePt t="92038" x="4894263" y="3006725"/>
          <p14:tracePt t="92054" x="4886325" y="3006725"/>
          <p14:tracePt t="92128" x="4894263" y="3014663"/>
          <p14:tracePt t="92137" x="4918075" y="3030538"/>
          <p14:tracePt t="92143" x="4943475" y="3038475"/>
          <p14:tracePt t="92152" x="4967288" y="3054350"/>
          <p14:tracePt t="92158" x="5006975" y="3062288"/>
          <p14:tracePt t="92167" x="5038725" y="3070225"/>
          <p14:tracePt t="92174" x="5086350" y="3086100"/>
          <p14:tracePt t="92181" x="5118100" y="3086100"/>
          <p14:tracePt t="92189" x="5165725" y="3094038"/>
          <p14:tracePt t="92198" x="5229225" y="3101975"/>
          <p14:tracePt t="92204" x="5268913" y="3101975"/>
          <p14:tracePt t="92211" x="5310188" y="3109913"/>
          <p14:tracePt t="92218" x="5334000" y="3109913"/>
          <p14:tracePt t="92226" x="5357813" y="3117850"/>
          <p14:tracePt t="92235" x="5389563" y="3117850"/>
          <p14:tracePt t="92242" x="5413375" y="3125788"/>
          <p14:tracePt t="92253" x="5445125" y="3125788"/>
          <p14:tracePt t="92259" x="5461000" y="3125788"/>
          <p14:tracePt t="92264" x="5476875" y="3125788"/>
          <p14:tracePt t="92272" x="5492750" y="3125788"/>
          <p14:tracePt t="92279" x="5500688" y="3125788"/>
          <p14:tracePt t="92287" x="5516563" y="3125788"/>
          <p14:tracePt t="92294" x="5524500" y="3125788"/>
          <p14:tracePt t="92301" x="5532438" y="3125788"/>
          <p14:tracePt t="111400" x="5524500" y="3125788"/>
          <p14:tracePt t="111518" x="5524500" y="3133725"/>
          <p14:tracePt t="111534" x="5532438" y="3133725"/>
          <p14:tracePt t="111557" x="5532438" y="3141663"/>
          <p14:tracePt t="111594" x="5532438" y="3133725"/>
          <p14:tracePt t="111601" x="5524500" y="3117850"/>
          <p14:tracePt t="111610" x="5516563" y="3094038"/>
          <p14:tracePt t="111618" x="5492750" y="3078163"/>
          <p14:tracePt t="111623" x="5492750" y="3054350"/>
          <p14:tracePt t="111631" x="5492750" y="3046413"/>
          <p14:tracePt t="112208" x="5484813" y="3046413"/>
          <p14:tracePt t="112216" x="5468938" y="3054350"/>
          <p14:tracePt t="112231" x="5468938" y="3046413"/>
          <p14:tracePt t="112298" x="5461000" y="3046413"/>
          <p14:tracePt t="113611" x="5468938" y="3046413"/>
          <p14:tracePt t="123251" x="0" y="0"/>
        </p14:tracePtLst>
        <p14:tracePtLst>
          <p14:tracePt t="124983" x="7326313" y="2935288"/>
          <p14:tracePt t="125087" x="7326313" y="2943225"/>
          <p14:tracePt t="125094" x="7318375" y="2943225"/>
          <p14:tracePt t="125102" x="7318375" y="2951163"/>
          <p14:tracePt t="125111" x="7310438" y="2951163"/>
          <p14:tracePt t="125117" x="7310438" y="2959100"/>
          <p14:tracePt t="125133" x="7302500" y="2959100"/>
          <p14:tracePt t="125142" x="7302500" y="2967038"/>
          <p14:tracePt t="125244" x="7310438" y="2959100"/>
          <p14:tracePt t="125253" x="7318375" y="2951163"/>
          <p14:tracePt t="125261" x="7326313" y="2943225"/>
          <p14:tracePt t="125267" x="7342188" y="2943225"/>
          <p14:tracePt t="125274" x="7358063" y="2935288"/>
          <p14:tracePt t="125282" x="7366000" y="2927350"/>
          <p14:tracePt t="125290" x="7381875" y="2927350"/>
          <p14:tracePt t="125297" x="7389813" y="2919413"/>
          <p14:tracePt t="125305" x="7405688" y="2919413"/>
          <p14:tracePt t="125312" x="7413625" y="2919413"/>
          <p14:tracePt t="125320" x="7429500" y="2919413"/>
          <p14:tracePt t="125328" x="7437438" y="2919413"/>
          <p14:tracePt t="125335" x="7445375" y="2919413"/>
          <p14:tracePt t="125342" x="7453313" y="2919413"/>
          <p14:tracePt t="125388" x="7461250" y="2919413"/>
          <p14:tracePt t="125402" x="7461250" y="2927350"/>
          <p14:tracePt t="125417" x="7461250" y="2935288"/>
          <p14:tracePt t="125425" x="7461250" y="2943225"/>
          <p14:tracePt t="125432" x="7461250" y="2959100"/>
          <p14:tracePt t="125448" x="7453313" y="2974975"/>
          <p14:tracePt t="125462" x="7445375" y="2990850"/>
          <p14:tracePt t="125470" x="7437438" y="3006725"/>
          <p14:tracePt t="125477" x="7421563" y="3022600"/>
          <p14:tracePt t="125485" x="7413625" y="3030538"/>
          <p14:tracePt t="125500" x="7405688" y="3030538"/>
          <p14:tracePt t="125507" x="7397750" y="3030538"/>
          <p14:tracePt t="125560" x="7397750" y="3022600"/>
          <p14:tracePt t="125575" x="7397750" y="3006725"/>
          <p14:tracePt t="125582" x="7397750" y="2998788"/>
          <p14:tracePt t="125590" x="7397750" y="2974975"/>
          <p14:tracePt t="125597" x="7397750" y="2959100"/>
          <p14:tracePt t="125604" x="7397750" y="2935288"/>
          <p14:tracePt t="125612" x="7405688" y="2919413"/>
          <p14:tracePt t="125620" x="7413625" y="2909888"/>
          <p14:tracePt t="125628" x="7413625" y="2901950"/>
          <p14:tracePt t="125635" x="7413625" y="2894013"/>
          <p14:tracePt t="125642" x="7421563" y="2886075"/>
          <p14:tracePt t="125762" x="7421563" y="2894013"/>
          <p14:tracePt t="125784" x="7421563" y="2901950"/>
          <p14:tracePt t="125792" x="7421563" y="2909888"/>
          <p14:tracePt t="125837" x="7421563" y="2919413"/>
          <p14:tracePt t="125844" x="7413625" y="2919413"/>
          <p14:tracePt t="125860" x="7413625" y="2927350"/>
          <p14:tracePt t="125891" x="7405688" y="2943225"/>
          <p14:tracePt t="125905" x="7397750" y="2951163"/>
          <p14:tracePt t="125927" x="7389813" y="2959100"/>
          <p14:tracePt t="125961" x="7381875" y="2959100"/>
          <p14:tracePt t="125964" x="7381875" y="2967038"/>
          <p14:tracePt t="125988" x="7373938" y="2974975"/>
          <p14:tracePt t="126055" x="7366000" y="2974975"/>
          <p14:tracePt t="126070" x="7358063" y="2974975"/>
          <p14:tracePt t="126077" x="7358063" y="2967038"/>
          <p14:tracePt t="126085" x="7350125" y="2959100"/>
          <p14:tracePt t="126092" x="7350125" y="2951163"/>
          <p14:tracePt t="126099" x="7350125" y="2943225"/>
          <p14:tracePt t="126107" x="7350125" y="2927350"/>
          <p14:tracePt t="126123" x="7350125" y="2919413"/>
          <p14:tracePt t="126219" x="7350125" y="2927350"/>
          <p14:tracePt t="126227" x="7350125" y="2935288"/>
          <p14:tracePt t="126235" x="7350125" y="2943225"/>
          <p14:tracePt t="126243" x="7350125" y="2959100"/>
          <p14:tracePt t="126259" x="7350125" y="2967038"/>
          <p14:tracePt t="126265" x="7350125" y="2974975"/>
          <p14:tracePt t="126273" x="7342188" y="2974975"/>
          <p14:tracePt t="126279" x="7342188" y="2982913"/>
          <p14:tracePt t="126287" x="7334250" y="2990850"/>
          <p14:tracePt t="126295" x="7334250" y="2998788"/>
          <p14:tracePt t="126310" x="7334250" y="3014663"/>
          <p14:tracePt t="126324" x="7334250" y="3022600"/>
          <p14:tracePt t="126355" x="7334250" y="3030538"/>
          <p14:tracePt t="126759" x="7342188" y="3030538"/>
          <p14:tracePt t="126782" x="7350125" y="3022600"/>
          <p14:tracePt t="126790" x="7350125" y="3006725"/>
          <p14:tracePt t="126797" x="7350125" y="2990850"/>
          <p14:tracePt t="126804" x="7358063" y="2959100"/>
          <p14:tracePt t="126812" x="7358063" y="2935288"/>
          <p14:tracePt t="126819" x="7358063" y="2901950"/>
          <p14:tracePt t="126827" x="7358063" y="2886075"/>
          <p14:tracePt t="126835" x="7358063" y="2862263"/>
          <p14:tracePt t="126842" x="7358063" y="2838450"/>
          <p14:tracePt t="126849" x="7358063" y="2814638"/>
          <p14:tracePt t="126857" x="7358063" y="2798763"/>
          <p14:tracePt t="126865" x="7358063" y="2782888"/>
          <p14:tracePt t="126873" x="7358063" y="2767013"/>
          <p14:tracePt t="126879" x="7358063" y="2735263"/>
          <p14:tracePt t="126887" x="7366000" y="2719388"/>
          <p14:tracePt t="126895" x="7373938" y="2703513"/>
          <p14:tracePt t="126902" x="7373938" y="2695575"/>
          <p14:tracePt t="126910" x="7373938" y="2679700"/>
          <p14:tracePt t="126917" x="7389813" y="2671763"/>
          <p14:tracePt t="126925" x="7389813" y="2655888"/>
          <p14:tracePt t="126932" x="7405688" y="2640013"/>
          <p14:tracePt t="126940" x="7413625" y="2624138"/>
          <p14:tracePt t="126958" x="7437438" y="2592388"/>
          <p14:tracePt t="126962" x="7445375" y="2584450"/>
          <p14:tracePt t="126970" x="7461250" y="2566988"/>
          <p14:tracePt t="126977" x="7469188" y="2566988"/>
          <p14:tracePt t="126984" x="7477125" y="2551113"/>
          <p14:tracePt t="126992" x="7493000" y="2543175"/>
          <p14:tracePt t="126999" x="7502525" y="2535238"/>
          <p14:tracePt t="127008" x="7518400" y="2527300"/>
          <p14:tracePt t="127014" x="7534275" y="2527300"/>
          <p14:tracePt t="127023" x="7558088" y="2519363"/>
          <p14:tracePt t="127029" x="7581900" y="2519363"/>
          <p14:tracePt t="127037" x="7605713" y="2511425"/>
          <p14:tracePt t="127045" x="7637463" y="2511425"/>
          <p14:tracePt t="127052" x="7661275" y="2503488"/>
          <p14:tracePt t="127059" x="7685088" y="2503488"/>
          <p14:tracePt t="127068" x="7716838" y="2503488"/>
          <p14:tracePt t="127075" x="7748588" y="2495550"/>
          <p14:tracePt t="127082" x="7788275" y="2495550"/>
          <p14:tracePt t="127090" x="7835900" y="2495550"/>
          <p14:tracePt t="127097" x="7885113" y="2495550"/>
          <p14:tracePt t="127104" x="7932738" y="2495550"/>
          <p14:tracePt t="127112" x="8012113" y="2495550"/>
          <p14:tracePt t="127119" x="8075613" y="2495550"/>
          <p14:tracePt t="127127" x="8147050" y="2495550"/>
          <p14:tracePt t="127135" x="8210550" y="2495550"/>
          <p14:tracePt t="127142" x="8283575" y="2495550"/>
          <p14:tracePt t="127149" x="8331200" y="2495550"/>
          <p14:tracePt t="127157" x="8386763" y="2495550"/>
          <p14:tracePt t="127165" x="8426450" y="2495550"/>
          <p14:tracePt t="127173" x="8466138" y="2503488"/>
          <p14:tracePt t="127179" x="8489950" y="2511425"/>
          <p14:tracePt t="127188" x="8505825" y="2511425"/>
          <p14:tracePt t="127195" x="8521700" y="2519363"/>
          <p14:tracePt t="127202" x="8529638" y="2527300"/>
          <p14:tracePt t="127210" x="8537575" y="2527300"/>
          <p14:tracePt t="127217" x="8545513" y="2535238"/>
          <p14:tracePt t="127232" x="8553450" y="2543175"/>
          <p14:tracePt t="127240" x="8561388" y="2551113"/>
          <p14:tracePt t="127247" x="8569325" y="2551113"/>
          <p14:tracePt t="127255" x="8569325" y="2559050"/>
          <p14:tracePt t="127269" x="8577263" y="2566988"/>
          <p14:tracePt t="127277" x="8577263" y="2576513"/>
          <p14:tracePt t="127284" x="8585200" y="2592388"/>
          <p14:tracePt t="127292" x="8593138" y="2608263"/>
          <p14:tracePt t="127300" x="8593138" y="2624138"/>
          <p14:tracePt t="127308" x="8593138" y="2640013"/>
          <p14:tracePt t="127315" x="8602663" y="2655888"/>
          <p14:tracePt t="127323" x="8602663" y="2679700"/>
          <p14:tracePt t="127330" x="8602663" y="2695575"/>
          <p14:tracePt t="127338" x="8602663" y="2719388"/>
          <p14:tracePt t="127345" x="8602663" y="2735263"/>
          <p14:tracePt t="127352" x="8602663" y="2759075"/>
          <p14:tracePt t="127359" x="8602663" y="2774950"/>
          <p14:tracePt t="127368" x="8602663" y="2798763"/>
          <p14:tracePt t="127375" x="8602663" y="2822575"/>
          <p14:tracePt t="127382" x="8602663" y="2830513"/>
          <p14:tracePt t="127389" x="8602663" y="2862263"/>
          <p14:tracePt t="127397" x="8602663" y="2878138"/>
          <p14:tracePt t="127405" x="8602663" y="2909888"/>
          <p14:tracePt t="127412" x="8602663" y="2935288"/>
          <p14:tracePt t="127419" x="8602663" y="2959100"/>
          <p14:tracePt t="127427" x="8602663" y="2990850"/>
          <p14:tracePt t="127435" x="8602663" y="3014663"/>
          <p14:tracePt t="127442" x="8593138" y="3054350"/>
          <p14:tracePt t="127450" x="8585200" y="3078163"/>
          <p14:tracePt t="127457" x="8569325" y="3101975"/>
          <p14:tracePt t="127465" x="8561388" y="3125788"/>
          <p14:tracePt t="127473" x="8553450" y="3149600"/>
          <p14:tracePt t="127479" x="8529638" y="3189288"/>
          <p14:tracePt t="127487" x="8521700" y="3205163"/>
          <p14:tracePt t="127495" x="8505825" y="3228975"/>
          <p14:tracePt t="127502" x="8497888" y="3252788"/>
          <p14:tracePt t="127510" x="8474075" y="3286125"/>
          <p14:tracePt t="127518" x="8450263" y="3309938"/>
          <p14:tracePt t="127525" x="8418513" y="3349625"/>
          <p14:tracePt t="127532" x="8402638" y="3373438"/>
          <p14:tracePt t="127539" x="8378825" y="3389313"/>
          <p14:tracePt t="127547" x="8355013" y="3405188"/>
          <p14:tracePt t="127555" x="8339138" y="3421063"/>
          <p14:tracePt t="127562" x="8323263" y="3429000"/>
          <p14:tracePt t="127570" x="8299450" y="3436938"/>
          <p14:tracePt t="127577" x="8283575" y="3444875"/>
          <p14:tracePt t="127584" x="8259763" y="3452813"/>
          <p14:tracePt t="127592" x="8218488" y="3460750"/>
          <p14:tracePt t="127599" x="8194675" y="3460750"/>
          <p14:tracePt t="127607" x="8162925" y="3460750"/>
          <p14:tracePt t="127614" x="8123238" y="3460750"/>
          <p14:tracePt t="127623" x="8099425" y="3460750"/>
          <p14:tracePt t="127629" x="8075613" y="3460750"/>
          <p14:tracePt t="127638" x="8035925" y="3460750"/>
          <p14:tracePt t="127645" x="7988300" y="3460750"/>
          <p14:tracePt t="127652" x="7964488" y="3460750"/>
          <p14:tracePt t="127660" x="7924800" y="3460750"/>
          <p14:tracePt t="127667" x="7893050" y="3460750"/>
          <p14:tracePt t="127675" x="7859713" y="3460750"/>
          <p14:tracePt t="127682" x="7835900" y="3452813"/>
          <p14:tracePt t="127689" x="7796213" y="3444875"/>
          <p14:tracePt t="127697" x="7780338" y="3436938"/>
          <p14:tracePt t="127705" x="7764463" y="3436938"/>
          <p14:tracePt t="127712" x="7756525" y="3436938"/>
          <p14:tracePt t="127719" x="7732713" y="3413125"/>
          <p14:tracePt t="127727" x="7724775" y="3405188"/>
          <p14:tracePt t="127734" x="7724775" y="3381375"/>
          <p14:tracePt t="127742" x="7724775" y="3341688"/>
          <p14:tracePt t="127749" x="7724775" y="3309938"/>
          <p14:tracePt t="127758" x="7724775" y="3270250"/>
          <p14:tracePt t="127764" x="7740650" y="3213100"/>
          <p14:tracePt t="127774" x="7756525" y="3173413"/>
          <p14:tracePt t="127780" x="7772400" y="3117850"/>
          <p14:tracePt t="127787" x="7780338" y="3078163"/>
          <p14:tracePt t="127794" x="7796213" y="3038475"/>
          <p14:tracePt t="127802" x="7796213" y="3006725"/>
          <p14:tracePt t="127809" x="7804150" y="2982913"/>
          <p14:tracePt t="127818" x="7804150" y="2951163"/>
          <p14:tracePt t="127825" x="7804150" y="2927350"/>
          <p14:tracePt t="127832" x="7812088" y="2894013"/>
          <p14:tracePt t="127839" x="7812088" y="2870200"/>
          <p14:tracePt t="127847" x="7812088" y="2854325"/>
          <p14:tracePt t="127855" x="7812088" y="2838450"/>
          <p14:tracePt t="127862" x="7812088" y="2830513"/>
          <p14:tracePt t="127870" x="7812088" y="2814638"/>
          <p14:tracePt t="127877" x="7812088" y="2806700"/>
          <p14:tracePt t="127885" x="7812088" y="2798763"/>
          <p14:tracePt t="127900" x="7812088" y="2782888"/>
          <p14:tracePt t="127908" x="7812088" y="2774950"/>
          <p14:tracePt t="127922" x="7812088" y="2767013"/>
          <p14:tracePt t="127930" x="7820025" y="2759075"/>
          <p14:tracePt t="127938" x="7820025" y="2751138"/>
          <p14:tracePt t="127958" x="7835900" y="2711450"/>
          <p14:tracePt t="127959" x="7851775" y="2679700"/>
          <p14:tracePt t="127967" x="7885113" y="2655888"/>
          <p14:tracePt t="127975" x="7908925" y="2632075"/>
          <p14:tracePt t="127982" x="7932738" y="2608263"/>
          <p14:tracePt t="127989" x="7964488" y="2584450"/>
          <p14:tracePt t="127997" x="7988300" y="2566988"/>
          <p14:tracePt t="128005" x="8020050" y="2551113"/>
          <p14:tracePt t="128012" x="8059738" y="2527300"/>
          <p14:tracePt t="128020" x="8083550" y="2519363"/>
          <p14:tracePt t="128027" x="8107363" y="2511425"/>
          <p14:tracePt t="128034" x="8131175" y="2511425"/>
          <p14:tracePt t="128042" x="8154988" y="2511425"/>
          <p14:tracePt t="128049" x="8170863" y="2511425"/>
          <p14:tracePt t="128057" x="8186738" y="2511425"/>
          <p14:tracePt t="128065" x="8218488" y="2511425"/>
          <p14:tracePt t="128072" x="8243888" y="2527300"/>
          <p14:tracePt t="128079" x="8267700" y="2543175"/>
          <p14:tracePt t="128088" x="8307388" y="2559050"/>
          <p14:tracePt t="128095" x="8347075" y="2584450"/>
          <p14:tracePt t="128102" x="8370888" y="2600325"/>
          <p14:tracePt t="128109" x="8402638" y="2624138"/>
          <p14:tracePt t="128118" x="8426450" y="2647950"/>
          <p14:tracePt t="128125" x="8450263" y="2671763"/>
          <p14:tracePt t="128133" x="8466138" y="2695575"/>
          <p14:tracePt t="128140" x="8482013" y="2743200"/>
          <p14:tracePt t="128147" x="8489950" y="2759075"/>
          <p14:tracePt t="128155" x="8489950" y="2790825"/>
          <p14:tracePt t="128162" x="8489950" y="2822575"/>
          <p14:tracePt t="128169" x="8489950" y="2846388"/>
          <p14:tracePt t="128177" x="8489950" y="2878138"/>
          <p14:tracePt t="128184" x="8489950" y="2901950"/>
          <p14:tracePt t="128192" x="8489950" y="2927350"/>
          <p14:tracePt t="128199" x="8489950" y="2951163"/>
          <p14:tracePt t="128208" x="8482013" y="2967038"/>
          <p14:tracePt t="128215" x="8474075" y="2998788"/>
          <p14:tracePt t="128222" x="8458200" y="3038475"/>
          <p14:tracePt t="128229" x="8442325" y="3078163"/>
          <p14:tracePt t="128238" x="8410575" y="3125788"/>
          <p14:tracePt t="128245" x="8386763" y="3149600"/>
          <p14:tracePt t="128252" x="8370888" y="3173413"/>
          <p14:tracePt t="128261" x="8331200" y="3228975"/>
          <p14:tracePt t="128267" x="8291513" y="3278188"/>
          <p14:tracePt t="128275" x="8243888" y="3325813"/>
          <p14:tracePt t="128282" x="8202613" y="3365500"/>
          <p14:tracePt t="128289" x="8147050" y="3413125"/>
          <p14:tracePt t="128297" x="8099425" y="3452813"/>
          <p14:tracePt t="128305" x="8059738" y="3484563"/>
          <p14:tracePt t="128312" x="7988300" y="3524250"/>
          <p14:tracePt t="128319" x="7932738" y="3571875"/>
          <p14:tracePt t="128327" x="7859713" y="3613150"/>
          <p14:tracePt t="128334" x="7804150" y="3636963"/>
          <p14:tracePt t="128342" x="7740650" y="3668713"/>
          <p14:tracePt t="128350" x="7629525" y="3700463"/>
          <p14:tracePt t="128358" x="7597775" y="3708400"/>
          <p14:tracePt t="128364" x="7550150" y="3708400"/>
          <p14:tracePt t="128372" x="7510463" y="3708400"/>
          <p14:tracePt t="128379" x="7477125" y="3708400"/>
          <p14:tracePt t="128387" x="7445375" y="3708400"/>
          <p14:tracePt t="128395" x="7405688" y="3700463"/>
          <p14:tracePt t="128402" x="7389813" y="3692525"/>
          <p14:tracePt t="128410" x="7373938" y="3684588"/>
          <p14:tracePt t="128418" x="7358063" y="3668713"/>
          <p14:tracePt t="128425" x="7358063" y="3660775"/>
          <p14:tracePt t="128432" x="7342188" y="3629025"/>
          <p14:tracePt t="128440" x="7342188" y="3587750"/>
          <p14:tracePt t="128448" x="7342188" y="3548063"/>
          <p14:tracePt t="128455" x="7342188" y="3508375"/>
          <p14:tracePt t="128463" x="7342188" y="3452813"/>
          <p14:tracePt t="128469" x="7350125" y="3389313"/>
          <p14:tracePt t="128477" x="7366000" y="3333750"/>
          <p14:tracePt t="128484" x="7397750" y="3262313"/>
          <p14:tracePt t="128492" x="7413625" y="3205163"/>
          <p14:tracePt t="128499" x="7445375" y="3141663"/>
          <p14:tracePt t="128508" x="7469188" y="3101975"/>
          <p14:tracePt t="128514" x="7493000" y="3054350"/>
          <p14:tracePt t="128522" x="7526338" y="3006725"/>
          <p14:tracePt t="128529" x="7542213" y="2967038"/>
          <p14:tracePt t="128538" x="7558088" y="2935288"/>
          <p14:tracePt t="128545" x="7566025" y="2919413"/>
          <p14:tracePt t="128552" x="7566025" y="2909888"/>
          <p14:tracePt t="128559" x="7573963" y="2901950"/>
          <p14:tracePt t="128568" x="7573963" y="2894013"/>
          <p14:tracePt t="128582" x="7581900" y="2886075"/>
          <p14:tracePt t="128589" x="7589838" y="2878138"/>
          <p14:tracePt t="128597" x="7589838" y="2870200"/>
          <p14:tracePt t="128605" x="7597775" y="2870200"/>
          <p14:tracePt t="128620" x="7605713" y="2862263"/>
          <p14:tracePt t="128628" x="7621588" y="2854325"/>
          <p14:tracePt t="128635" x="7629525" y="2846388"/>
          <p14:tracePt t="128642" x="7645400" y="2838450"/>
          <p14:tracePt t="128650" x="7661275" y="2838450"/>
          <p14:tracePt t="128657" x="7677150" y="2830513"/>
          <p14:tracePt t="128665" x="7700963" y="2814638"/>
          <p14:tracePt t="128672" x="7724775" y="2814638"/>
          <p14:tracePt t="128680" x="7764463" y="2798763"/>
          <p14:tracePt t="128688" x="7796213" y="2782888"/>
          <p14:tracePt t="128695" x="7851775" y="2774950"/>
          <p14:tracePt t="128702" x="7893050" y="2767013"/>
          <p14:tracePt t="128709" x="7948613" y="2751138"/>
          <p14:tracePt t="128717" x="7996238" y="2751138"/>
          <p14:tracePt t="128724" x="8051800" y="2743200"/>
          <p14:tracePt t="128732" x="8091488" y="2735263"/>
          <p14:tracePt t="128740" x="8131175" y="2735263"/>
          <p14:tracePt t="128747" x="8162925" y="2735263"/>
          <p14:tracePt t="128755" x="8178800" y="2735263"/>
          <p14:tracePt t="128762" x="8202613" y="2735263"/>
          <p14:tracePt t="128770" x="8218488" y="2735263"/>
          <p14:tracePt t="128777" x="8235950" y="2743200"/>
          <p14:tracePt t="128792" x="8251825" y="2759075"/>
          <p14:tracePt t="128799" x="8251825" y="2774950"/>
          <p14:tracePt t="128808" x="8259763" y="2790825"/>
          <p14:tracePt t="128815" x="8267700" y="2830513"/>
          <p14:tracePt t="128822" x="8275638" y="2862263"/>
          <p14:tracePt t="128829" x="8275638" y="2894013"/>
          <p14:tracePt t="128839" x="8283575" y="2943225"/>
          <p14:tracePt t="128845" x="8283575" y="2982913"/>
          <p14:tracePt t="128852" x="8291513" y="3022600"/>
          <p14:tracePt t="128859" x="8291513" y="3054350"/>
          <p14:tracePt t="128868" x="8291513" y="3094038"/>
          <p14:tracePt t="128874" x="8291513" y="3125788"/>
          <p14:tracePt t="128883" x="8291513" y="3149600"/>
          <p14:tracePt t="128890" x="8283575" y="3173413"/>
          <p14:tracePt t="128897" x="8275638" y="3197225"/>
          <p14:tracePt t="128905" x="8267700" y="3221038"/>
          <p14:tracePt t="128912" x="8259763" y="3236913"/>
          <p14:tracePt t="128919" x="8251825" y="3262313"/>
          <p14:tracePt t="128927" x="8243888" y="3294063"/>
          <p14:tracePt t="128935" x="8226425" y="3302000"/>
          <p14:tracePt t="128942" x="8218488" y="3325813"/>
          <p14:tracePt t="128957" x="8202613" y="3341688"/>
          <p14:tracePt t="128958" x="8178800" y="3357563"/>
          <p14:tracePt t="128964" x="8154988" y="3373438"/>
          <p14:tracePt t="128972" x="8123238" y="3381375"/>
          <p14:tracePt t="128979" x="8099425" y="3381375"/>
          <p14:tracePt t="128988" x="8075613" y="3381375"/>
          <p14:tracePt t="128994" x="8043863" y="3381375"/>
          <p14:tracePt t="129002" x="8012113" y="3381375"/>
          <p14:tracePt t="129010" x="7988300" y="3381375"/>
          <p14:tracePt t="129018" x="7956550" y="3373438"/>
          <p14:tracePt t="129025" x="7916863" y="3357563"/>
          <p14:tracePt t="129032" x="7893050" y="3349625"/>
          <p14:tracePt t="129041" x="7877175" y="3341688"/>
          <p14:tracePt t="129047" x="7869238" y="3325813"/>
          <p14:tracePt t="129055" x="7859713" y="3309938"/>
          <p14:tracePt t="129062" x="7851775" y="3302000"/>
          <p14:tracePt t="129070" x="7843838" y="3278188"/>
          <p14:tracePt t="129077" x="7843838" y="3252788"/>
          <p14:tracePt t="129085" x="7843838" y="3221038"/>
          <p14:tracePt t="129092" x="7843838" y="3189288"/>
          <p14:tracePt t="129099" x="7851775" y="3141663"/>
          <p14:tracePt t="129107" x="7869238" y="3117850"/>
          <p14:tracePt t="129115" x="7885113" y="3070225"/>
          <p14:tracePt t="129123" x="7908925" y="3030538"/>
          <p14:tracePt t="129130" x="7908925" y="3014663"/>
          <p14:tracePt t="129137" x="7948613" y="2967038"/>
          <p14:tracePt t="129145" x="7972425" y="2935288"/>
          <p14:tracePt t="129152" x="7988300" y="2909888"/>
          <p14:tracePt t="129160" x="8004175" y="2894013"/>
          <p14:tracePt t="129168" x="8020050" y="2886075"/>
          <p14:tracePt t="129174" x="8027988" y="2878138"/>
          <p14:tracePt t="129182" x="8035925" y="2870200"/>
          <p14:tracePt t="129190" x="8043863" y="2870200"/>
          <p14:tracePt t="129197" x="8051800" y="2870200"/>
          <p14:tracePt t="129205" x="8059738" y="2870200"/>
          <p14:tracePt t="129212" x="8067675" y="2870200"/>
          <p14:tracePt t="129220" x="8075613" y="2870200"/>
          <p14:tracePt t="129235" x="8083550" y="2870200"/>
          <p14:tracePt t="129250" x="8091488" y="2870200"/>
          <p14:tracePt t="129258" x="8099425" y="2878138"/>
          <p14:tracePt t="129265" x="8099425" y="2894013"/>
          <p14:tracePt t="129272" x="8099425" y="2909888"/>
          <p14:tracePt t="129280" x="8099425" y="2927350"/>
          <p14:tracePt t="129288" x="8099425" y="2943225"/>
          <p14:tracePt t="129294" x="8099425" y="2967038"/>
          <p14:tracePt t="129302" x="8099425" y="2990850"/>
          <p14:tracePt t="129310" x="8099425" y="3006725"/>
          <p14:tracePt t="129317" x="8091488" y="3014663"/>
          <p14:tracePt t="129325" x="8083550" y="3030538"/>
          <p14:tracePt t="129332" x="8059738" y="3046413"/>
          <p14:tracePt t="129341" x="8043863" y="3054350"/>
          <p14:tracePt t="129347" x="8027988" y="3062288"/>
          <p14:tracePt t="129355" x="8020050" y="3062288"/>
          <p14:tracePt t="129362" x="8004175" y="3062288"/>
          <p14:tracePt t="129377" x="7996238" y="3062288"/>
          <p14:tracePt t="129407" x="7988300" y="3062288"/>
          <p14:tracePt t="129429" x="7980363" y="3054350"/>
          <p14:tracePt t="129438" x="7980363" y="3046413"/>
          <p14:tracePt t="129445" x="7972425" y="3046413"/>
          <p14:tracePt t="129452" x="7964488" y="3038475"/>
          <p14:tracePt t="129460" x="7964488" y="3030538"/>
          <p14:tracePt t="129467" x="7956550" y="3030538"/>
          <p14:tracePt t="129579" x="7964488" y="3030538"/>
          <p14:tracePt t="129588" x="7980363" y="3030538"/>
          <p14:tracePt t="129595" x="7996238" y="3038475"/>
          <p14:tracePt t="129602" x="8027988" y="3038475"/>
          <p14:tracePt t="129610" x="8067675" y="3038475"/>
          <p14:tracePt t="129617" x="8091488" y="3038475"/>
          <p14:tracePt t="129624" x="8131175" y="3038475"/>
          <p14:tracePt t="129632" x="8162925" y="3038475"/>
          <p14:tracePt t="129640" x="8202613" y="3038475"/>
          <p14:tracePt t="129647" x="8226425" y="3030538"/>
          <p14:tracePt t="129655" x="8267700" y="3014663"/>
          <p14:tracePt t="129662" x="8291513" y="3006725"/>
          <p14:tracePt t="129670" x="8307388" y="3006725"/>
          <p14:tracePt t="129678" x="8331200" y="2990850"/>
          <p14:tracePt t="129767" x="8323263" y="2990850"/>
          <p14:tracePt t="129774" x="8315325" y="2998788"/>
          <p14:tracePt t="129782" x="8307388" y="2998788"/>
          <p14:tracePt t="129790" x="8299450" y="3006725"/>
          <p14:tracePt t="129797" x="8291513" y="3006725"/>
          <p14:tracePt t="129827" x="8283575" y="3006725"/>
          <p14:tracePt t="129865" x="8307388" y="3006725"/>
          <p14:tracePt t="129873" x="8323263" y="3006725"/>
          <p14:tracePt t="129880" x="8347075" y="3006725"/>
          <p14:tracePt t="129888" x="8370888" y="3006725"/>
          <p14:tracePt t="129895" x="8394700" y="3006725"/>
          <p14:tracePt t="129904" x="8410575" y="3006725"/>
          <p14:tracePt t="129910" x="8426450" y="3006725"/>
          <p14:tracePt t="129917" x="8442325" y="3006725"/>
          <p14:tracePt t="129932" x="8450263" y="3006725"/>
          <p14:tracePt t="129970" x="8458200" y="3006725"/>
          <p14:tracePt t="130014" x="8450263" y="3006725"/>
          <p14:tracePt t="130029" x="8442325" y="3014663"/>
          <p14:tracePt t="130045" x="8434388" y="3014663"/>
          <p14:tracePt t="130074" x="8426450" y="3014663"/>
          <p14:tracePt t="130299" x="8426450" y="3022600"/>
          <p14:tracePt t="130307" x="8426450" y="3030538"/>
          <p14:tracePt t="130315" x="8418513" y="3038475"/>
          <p14:tracePt t="130323" x="8410575" y="3054350"/>
          <p14:tracePt t="130329" x="8410575" y="3062288"/>
          <p14:tracePt t="130337" x="8394700" y="3078163"/>
          <p14:tracePt t="130344" x="8378825" y="3109913"/>
          <p14:tracePt t="130353" x="8355013" y="3133725"/>
          <p14:tracePt t="130360" x="8331200" y="3173413"/>
          <p14:tracePt t="130367" x="8299450" y="3221038"/>
          <p14:tracePt t="130375" x="8275638" y="3262313"/>
          <p14:tracePt t="130382" x="8259763" y="3278188"/>
          <p14:tracePt t="130390" x="8243888" y="3309938"/>
          <p14:tracePt t="130397" x="8226425" y="3349625"/>
          <p14:tracePt t="130405" x="8210550" y="3373438"/>
          <p14:tracePt t="130412" x="8202613" y="3397250"/>
          <p14:tracePt t="130420" x="8194675" y="3436938"/>
          <p14:tracePt t="130427" x="8186738" y="3444875"/>
          <p14:tracePt t="130435" x="8186738" y="3452813"/>
          <p14:tracePt t="130442" x="8186738" y="3468688"/>
          <p14:tracePt t="130457" x="8186738" y="3484563"/>
          <p14:tracePt t="130465" x="8186738" y="3492500"/>
          <p14:tracePt t="130473" x="8194675" y="3532188"/>
          <p14:tracePt t="130480" x="8202613" y="3556000"/>
          <p14:tracePt t="130487" x="8202613" y="3579813"/>
          <p14:tracePt t="130496" x="8226425" y="3629025"/>
          <p14:tracePt t="130503" x="8251825" y="3676650"/>
          <p14:tracePt t="130510" x="8267700" y="3708400"/>
          <p14:tracePt t="130517" x="8283575" y="3748088"/>
          <p14:tracePt t="130525" x="8291513" y="3771900"/>
          <p14:tracePt t="130532" x="8291513" y="3787775"/>
          <p14:tracePt t="130540" x="8299450" y="3795713"/>
          <p14:tracePt t="130547" x="8299450" y="3811588"/>
          <p14:tracePt t="130555" x="8299450" y="3835400"/>
          <p14:tracePt t="130562" x="8291513" y="3859213"/>
          <p14:tracePt t="130570" x="8251825" y="3890963"/>
          <p14:tracePt t="130578" x="8210550" y="3906838"/>
          <p14:tracePt t="130585" x="8154988" y="3930650"/>
          <p14:tracePt t="130592" x="8012113" y="3979863"/>
          <p14:tracePt t="130599" x="7843838" y="4019550"/>
          <p14:tracePt t="130607" x="7669213" y="4067175"/>
          <p14:tracePt t="130615" x="7493000" y="4122738"/>
          <p14:tracePt t="130622" x="7334250" y="4186238"/>
          <p14:tracePt t="130629" x="7199313" y="4233863"/>
          <p14:tracePt t="130637" x="7135813" y="4257675"/>
          <p14:tracePt t="130644" x="7054850" y="4298950"/>
          <p14:tracePt t="130653" x="6991350" y="4314825"/>
          <p14:tracePt t="130659" x="6943725" y="4330700"/>
          <p14:tracePt t="130667" x="6904038" y="4338638"/>
          <p14:tracePt t="130675" x="6872288" y="4346575"/>
          <p14:tracePt t="130682" x="6864350" y="4354513"/>
          <p14:tracePt t="130690" x="6848475" y="4362450"/>
          <p14:tracePt t="130699" x="6832600" y="4362450"/>
          <p14:tracePt t="130706" x="6824663" y="4370388"/>
          <p14:tracePt t="130712" x="6800850" y="4386263"/>
          <p14:tracePt t="130720" x="6784975" y="4386263"/>
          <p14:tracePt t="130728" x="6751638" y="4410075"/>
          <p14:tracePt t="130735" x="6727825" y="4425950"/>
          <p14:tracePt t="130742" x="6688138" y="4449763"/>
          <p14:tracePt t="130749" x="6640513" y="4473575"/>
          <p14:tracePt t="130757" x="6592888" y="4505325"/>
          <p14:tracePt t="130765" x="6537325" y="4545013"/>
          <p14:tracePt t="130772" x="6473825" y="4576763"/>
          <p14:tracePt t="130780" x="6418263" y="4600575"/>
          <p14:tracePt t="130787" x="6369050" y="4624388"/>
          <p14:tracePt t="130795" x="6305550" y="4657725"/>
          <p14:tracePt t="130803" x="6226175" y="4697413"/>
          <p14:tracePt t="130809" x="6146800" y="4729163"/>
          <p14:tracePt t="130817" x="6075363" y="4760913"/>
          <p14:tracePt t="130824" x="6002338" y="4784725"/>
          <p14:tracePt t="130832" x="5954713" y="4808538"/>
          <p14:tracePt t="130840" x="5899150" y="4832350"/>
          <p14:tracePt t="130847" x="5851525" y="4848225"/>
          <p14:tracePt t="130856" x="5795963" y="4864100"/>
          <p14:tracePt t="130862" x="5764213" y="4879975"/>
          <p14:tracePt t="130870" x="5740400" y="4887913"/>
          <p14:tracePt t="130878" x="5716588" y="4887913"/>
          <p14:tracePt t="130886" x="5692775" y="4887913"/>
          <p14:tracePt t="130892" x="5676900" y="4887913"/>
          <p14:tracePt t="130899" x="5635625" y="4887913"/>
          <p14:tracePt t="130907" x="5603875" y="4887913"/>
          <p14:tracePt t="130915" x="5564188" y="4887913"/>
          <p14:tracePt t="130922" x="5516563" y="4879975"/>
          <p14:tracePt t="130929" x="5484813" y="4879975"/>
          <p14:tracePt t="130937" x="5461000" y="4872038"/>
          <p14:tracePt t="130944" x="5445125" y="4872038"/>
          <p14:tracePt t="130956" x="5421313" y="4864100"/>
          <p14:tracePt t="130960" x="5405438" y="4864100"/>
          <p14:tracePt t="130967" x="5381625" y="4856163"/>
          <p14:tracePt t="130983" x="5373688" y="4840288"/>
          <p14:tracePt t="130990" x="5365750" y="4840288"/>
          <p14:tracePt t="130997" x="5365750" y="4824413"/>
          <p14:tracePt t="131005" x="5357813" y="4816475"/>
          <p14:tracePt t="131012" x="5357813" y="4800600"/>
          <p14:tracePt t="131020" x="5357813" y="4792663"/>
          <p14:tracePt t="131027" x="5357813" y="4776788"/>
          <p14:tracePt t="131035" x="5357813" y="4752975"/>
          <p14:tracePt t="131042" x="5357813" y="4745038"/>
          <p14:tracePt t="131050" x="5357813" y="4729163"/>
          <p14:tracePt t="131057" x="5357813" y="4705350"/>
          <p14:tracePt t="131064" x="5365750" y="4681538"/>
          <p14:tracePt t="131072" x="5373688" y="4665663"/>
          <p14:tracePt t="131079" x="5397500" y="4633913"/>
          <p14:tracePt t="131087" x="5397500" y="4624388"/>
          <p14:tracePt t="131094" x="5413375" y="4608513"/>
          <p14:tracePt t="131103" x="5429250" y="4584700"/>
          <p14:tracePt t="131109" x="5437188" y="4576763"/>
          <p14:tracePt t="131118" x="5461000" y="4560888"/>
          <p14:tracePt t="131125" x="5468938" y="4552950"/>
          <p14:tracePt t="131133" x="5484813" y="4545013"/>
          <p14:tracePt t="131139" x="5484813" y="4537075"/>
          <p14:tracePt t="131148" x="5492750" y="4537075"/>
          <p14:tracePt t="131155" x="5492750" y="4529138"/>
          <p14:tracePt t="131162" x="5492750" y="4521200"/>
          <p14:tracePt t="131185" x="5492750" y="4513263"/>
          <p14:tracePt t="131199" x="5492750" y="4505325"/>
          <p14:tracePt t="131214" x="5492750" y="4497388"/>
          <p14:tracePt t="131222" x="5492750" y="4489450"/>
          <p14:tracePt t="131229" x="5500688" y="4481513"/>
          <p14:tracePt t="131244" x="5500688" y="4473575"/>
          <p14:tracePt t="131253" x="5500688" y="4465638"/>
          <p14:tracePt t="131260" x="5508625" y="4465638"/>
          <p14:tracePt t="131342" x="5508625" y="4457700"/>
          <p14:tracePt t="131357" x="5500688" y="4457700"/>
          <p14:tracePt t="131424" x="5508625" y="4441825"/>
          <p14:tracePt t="131432" x="5532438" y="4433888"/>
          <p14:tracePt t="131439" x="5580063" y="4410075"/>
          <p14:tracePt t="131448" x="5603875" y="4386263"/>
          <p14:tracePt t="131455" x="5659438" y="4362450"/>
          <p14:tracePt t="131462" x="5716588" y="4338638"/>
          <p14:tracePt t="131470" x="5772150" y="4322763"/>
          <p14:tracePt t="131478" x="5827713" y="4306888"/>
          <p14:tracePt t="131485" x="5859463" y="4298950"/>
          <p14:tracePt t="131493" x="5875338" y="4291013"/>
          <p14:tracePt t="131500" x="5883275" y="4281488"/>
          <p14:tracePt t="131522" x="5891213" y="4281488"/>
          <p14:tracePt t="131567" x="5883275" y="4281488"/>
          <p14:tracePt t="131575" x="5875338" y="4281488"/>
          <p14:tracePt t="131582" x="5867400" y="4281488"/>
          <p14:tracePt t="131590" x="5859463" y="4281488"/>
          <p14:tracePt t="131597" x="5851525" y="4281488"/>
          <p14:tracePt t="131605" x="5843588" y="4281488"/>
          <p14:tracePt t="131612" x="5835650" y="4281488"/>
          <p14:tracePt t="131620" x="5827713" y="4281488"/>
          <p14:tracePt t="131628" x="5819775" y="4281488"/>
          <p14:tracePt t="131642" x="5811838" y="4281488"/>
          <p14:tracePt t="131679" x="5803900" y="4281488"/>
          <p14:tracePt t="131703" x="5795963" y="4281488"/>
          <p14:tracePt t="131717" x="5788025" y="4281488"/>
          <p14:tracePt t="131732" x="5772150" y="4281488"/>
          <p14:tracePt t="131739" x="5764213" y="4281488"/>
          <p14:tracePt t="131747" x="5756275" y="4291013"/>
          <p14:tracePt t="131755" x="5748338" y="4291013"/>
          <p14:tracePt t="131762" x="5740400" y="4306888"/>
          <p14:tracePt t="131770" x="5724525" y="4306888"/>
          <p14:tracePt t="131778" x="5724525" y="4314825"/>
          <p14:tracePt t="131785" x="5716588" y="4314825"/>
          <p14:tracePt t="131793" x="5708650" y="4314825"/>
          <p14:tracePt t="131799" x="5708650" y="4322763"/>
          <p14:tracePt t="131814" x="5700713" y="4322763"/>
          <p14:tracePt t="131822" x="5692775" y="4322763"/>
          <p14:tracePt t="131860" x="5684838" y="4322763"/>
          <p14:tracePt t="131882" x="5676900" y="4322763"/>
          <p14:tracePt t="131889" x="5676900" y="4314825"/>
          <p14:tracePt t="131898" x="5667375" y="4314825"/>
          <p14:tracePt t="131905" x="5659438" y="4314825"/>
          <p14:tracePt t="131912" x="5659438" y="4306888"/>
          <p14:tracePt t="131920" x="5651500" y="4306888"/>
          <p14:tracePt t="131938" x="5651500" y="4298950"/>
          <p14:tracePt t="131942" x="5643563" y="4298950"/>
          <p14:tracePt t="131957" x="5635625" y="4298950"/>
          <p14:tracePt t="131964" x="5635625" y="4291013"/>
          <p14:tracePt t="131972" x="5627688" y="4291013"/>
          <p14:tracePt t="131988" x="5619750" y="4291013"/>
          <p14:tracePt t="131995" x="5603875" y="4291013"/>
          <p14:tracePt t="132009" x="5595938" y="4281488"/>
          <p14:tracePt t="132018" x="5588000" y="4281488"/>
          <p14:tracePt t="132025" x="5580063" y="4265613"/>
          <p14:tracePt t="132032" x="5580063" y="4249738"/>
          <p14:tracePt t="132039" x="5580063" y="4241800"/>
          <p14:tracePt t="132048" x="5588000" y="4233863"/>
          <p14:tracePt t="132055" x="5603875" y="4233863"/>
          <p14:tracePt t="132062" x="5627688" y="4225925"/>
          <p14:tracePt t="132072" x="5676900" y="4217988"/>
          <p14:tracePt t="132077" x="5716588" y="4217988"/>
          <p14:tracePt t="132089" x="5772150" y="4217988"/>
          <p14:tracePt t="132093" x="5811838" y="4210050"/>
          <p14:tracePt t="132100" x="5859463" y="4210050"/>
          <p14:tracePt t="132107" x="5883275" y="4210050"/>
          <p14:tracePt t="132114" x="5907088" y="4210050"/>
          <p14:tracePt t="132122" x="5922963" y="4210050"/>
          <p14:tracePt t="132129" x="5930900" y="4217988"/>
          <p14:tracePt t="132137" x="5946775" y="4233863"/>
          <p14:tracePt t="132145" x="5954713" y="4249738"/>
          <p14:tracePt t="132152" x="5954713" y="4265613"/>
          <p14:tracePt t="132160" x="5962650" y="4298950"/>
          <p14:tracePt t="132167" x="5962650" y="4314825"/>
          <p14:tracePt t="132174" x="5962650" y="4346575"/>
          <p14:tracePt t="132183" x="5954713" y="4386263"/>
          <p14:tracePt t="132190" x="5938838" y="4410075"/>
          <p14:tracePt t="132198" x="5915025" y="4441825"/>
          <p14:tracePt t="132205" x="5891213" y="4449763"/>
          <p14:tracePt t="132213" x="5827713" y="4473575"/>
          <p14:tracePt t="132220" x="5748338" y="4497388"/>
          <p14:tracePt t="132227" x="5684838" y="4505325"/>
          <p14:tracePt t="132235" x="5595938" y="4513263"/>
          <p14:tracePt t="132242" x="5532438" y="4513263"/>
          <p14:tracePt t="132249" x="5461000" y="4513263"/>
          <p14:tracePt t="132257" x="5397500" y="4513263"/>
          <p14:tracePt t="132265" x="5318125" y="4513263"/>
          <p14:tracePt t="132272" x="5253038" y="4513263"/>
          <p14:tracePt t="132280" x="5197475" y="4513263"/>
          <p14:tracePt t="132288" x="5157788" y="4505325"/>
          <p14:tracePt t="132294" x="5141913" y="4497388"/>
          <p14:tracePt t="132302" x="5133975" y="4489450"/>
          <p14:tracePt t="132309" x="5126038" y="4465638"/>
          <p14:tracePt t="132318" x="5126038" y="4441825"/>
          <p14:tracePt t="132325" x="5126038" y="4418013"/>
          <p14:tracePt t="132332" x="5133975" y="4386263"/>
          <p14:tracePt t="132339" x="5149850" y="4354513"/>
          <p14:tracePt t="132348" x="5165725" y="4314825"/>
          <p14:tracePt t="132355" x="5189538" y="4291013"/>
          <p14:tracePt t="132362" x="5205413" y="4265613"/>
          <p14:tracePt t="132370" x="5221288" y="4249738"/>
          <p14:tracePt t="132377" x="5237163" y="4233863"/>
          <p14:tracePt t="132385" x="5253038" y="4217988"/>
          <p14:tracePt t="132392" x="5260975" y="4210050"/>
          <p14:tracePt t="132400" x="5284788" y="4194175"/>
          <p14:tracePt t="132407" x="5300663" y="4186238"/>
          <p14:tracePt t="132416" x="5326063" y="4178300"/>
          <p14:tracePt t="132422" x="5341938" y="4178300"/>
          <p14:tracePt t="132430" x="5357813" y="4170363"/>
          <p14:tracePt t="132438" x="5397500" y="4170363"/>
          <p14:tracePt t="132445" x="5413375" y="4170363"/>
          <p14:tracePt t="132452" x="5429250" y="4170363"/>
          <p14:tracePt t="132459" x="5445125" y="4178300"/>
          <p14:tracePt t="132468" x="5461000" y="4178300"/>
          <p14:tracePt t="132475" x="5468938" y="4186238"/>
          <p14:tracePt t="132482" x="5476875" y="4194175"/>
          <p14:tracePt t="132489" x="5484813" y="4202113"/>
          <p14:tracePt t="132497" x="5484813" y="4210050"/>
          <p14:tracePt t="132504" x="5484813" y="4217988"/>
          <p14:tracePt t="132512" x="5492750" y="4225925"/>
          <p14:tracePt t="132520" x="5492750" y="4233863"/>
          <p14:tracePt t="132527" x="5492750" y="4249738"/>
          <p14:tracePt t="132535" x="5492750" y="4265613"/>
          <p14:tracePt t="132542" x="5492750" y="4273550"/>
          <p14:tracePt t="132549" x="5492750" y="4291013"/>
          <p14:tracePt t="132557" x="5484813" y="4306888"/>
          <p14:tracePt t="132564" x="5476875" y="4306888"/>
          <p14:tracePt t="132572" x="5468938" y="4322763"/>
          <p14:tracePt t="132579" x="5461000" y="4330700"/>
          <p14:tracePt t="132587" x="5453063" y="4338638"/>
          <p14:tracePt t="132602" x="5445125" y="4346575"/>
          <p14:tracePt t="132633" x="5445125" y="4354513"/>
          <p14:tracePt t="132902" x="5445125" y="4346575"/>
          <p14:tracePt t="133052" x="5445125" y="4338638"/>
          <p14:tracePt t="133104" x="5445125" y="4330700"/>
          <p14:tracePt t="133127" x="5445125" y="4322763"/>
          <p14:tracePt t="133142" x="5453063" y="4322763"/>
          <p14:tracePt t="133157" x="5461000" y="4314825"/>
          <p14:tracePt t="133172" x="5468938" y="4314825"/>
          <p14:tracePt t="133188" x="5476875" y="4306888"/>
          <p14:tracePt t="133202" x="5492750" y="4306888"/>
          <p14:tracePt t="133210" x="5508625" y="4306888"/>
          <p14:tracePt t="133225" x="5516563" y="4306888"/>
          <p14:tracePt t="133232" x="5524500" y="4306888"/>
          <p14:tracePt t="133239" x="5540375" y="4306888"/>
          <p14:tracePt t="133247" x="5548313" y="4306888"/>
          <p14:tracePt t="133255" x="5556250" y="4306888"/>
          <p14:tracePt t="133270" x="5564188" y="4314825"/>
          <p14:tracePt t="133292" x="5564188" y="4322763"/>
          <p14:tracePt t="133299" x="5572125" y="4330700"/>
          <p14:tracePt t="133315" x="5572125" y="4338638"/>
          <p14:tracePt t="133322" x="5572125" y="4354513"/>
          <p14:tracePt t="133329" x="5572125" y="4378325"/>
          <p14:tracePt t="133337" x="5572125" y="4394200"/>
          <p14:tracePt t="133345" x="5572125" y="4418013"/>
          <p14:tracePt t="133352" x="5564188" y="4441825"/>
          <p14:tracePt t="133360" x="5548313" y="4465638"/>
          <p14:tracePt t="133369" x="5540375" y="4489450"/>
          <p14:tracePt t="133375" x="5524500" y="4513263"/>
          <p14:tracePt t="133383" x="5492750" y="4552950"/>
          <p14:tracePt t="133389" x="5476875" y="4560888"/>
          <p14:tracePt t="133399" x="5453063" y="4568825"/>
          <p14:tracePt t="133404" x="5429250" y="4568825"/>
          <p14:tracePt t="133412" x="5413375" y="4568825"/>
          <p14:tracePt t="133420" x="5397500" y="4568825"/>
          <p14:tracePt t="133427" x="5389563" y="4568825"/>
          <p14:tracePt t="133435" x="5373688" y="4568825"/>
          <p14:tracePt t="133442" x="5365750" y="4568825"/>
          <p14:tracePt t="133450" x="5357813" y="4545013"/>
          <p14:tracePt t="133457" x="5349875" y="4529138"/>
          <p14:tracePt t="133465" x="5349875" y="4513263"/>
          <p14:tracePt t="133472" x="5341938" y="4481513"/>
          <p14:tracePt t="133480" x="5341938" y="4465638"/>
          <p14:tracePt t="133487" x="5341938" y="4441825"/>
          <p14:tracePt t="133495" x="5341938" y="4410075"/>
          <p14:tracePt t="133502" x="5341938" y="4386263"/>
          <p14:tracePt t="133509" x="5341938" y="4362450"/>
          <p14:tracePt t="133518" x="5341938" y="4346575"/>
          <p14:tracePt t="133524" x="5341938" y="4330700"/>
          <p14:tracePt t="133532" x="5341938" y="4314825"/>
          <p14:tracePt t="133547" x="5341938" y="4298950"/>
          <p14:tracePt t="133554" x="5341938" y="4281488"/>
          <p14:tracePt t="133562" x="5357813" y="4265613"/>
          <p14:tracePt t="133571" x="5365750" y="4257675"/>
          <p14:tracePt t="133577" x="5389563" y="4241800"/>
          <p14:tracePt t="133585" x="5413375" y="4233863"/>
          <p14:tracePt t="133592" x="5437188" y="4233863"/>
          <p14:tracePt t="133600" x="5476875" y="4233863"/>
          <p14:tracePt t="133607" x="5500688" y="4233863"/>
          <p14:tracePt t="133614" x="5540375" y="4233863"/>
          <p14:tracePt t="133622" x="5572125" y="4233863"/>
          <p14:tracePt t="133630" x="5603875" y="4233863"/>
          <p14:tracePt t="133637" x="5643563" y="4233863"/>
          <p14:tracePt t="133645" x="5667375" y="4241800"/>
          <p14:tracePt t="133652" x="5676900" y="4249738"/>
          <p14:tracePt t="133659" x="5684838" y="4257675"/>
          <p14:tracePt t="133668" x="5684838" y="4265613"/>
          <p14:tracePt t="133682" x="5684838" y="4273550"/>
          <p14:tracePt t="133690" x="5684838" y="4281488"/>
          <p14:tracePt t="133697" x="5684838" y="4298950"/>
          <p14:tracePt t="133705" x="5684838" y="4306888"/>
          <p14:tracePt t="133712" x="5684838" y="4322763"/>
          <p14:tracePt t="133721" x="5667375" y="4338638"/>
          <p14:tracePt t="133729" x="5659438" y="4354513"/>
          <p14:tracePt t="133735" x="5651500" y="4362450"/>
          <p14:tracePt t="133742" x="5643563" y="4370388"/>
          <p14:tracePt t="133749" x="5635625" y="4378325"/>
          <p14:tracePt t="133758" x="5627688" y="4386263"/>
          <p14:tracePt t="133764" x="5619750" y="4386263"/>
          <p14:tracePt t="133772" x="5619750" y="4394200"/>
          <p14:tracePt t="133780" x="5611813" y="4394200"/>
          <p14:tracePt t="133787" x="5611813" y="4402138"/>
          <p14:tracePt t="134537" x="5619750" y="4402138"/>
          <p14:tracePt t="134546" x="5627688" y="4402138"/>
          <p14:tracePt t="134559" x="5635625" y="4394200"/>
          <p14:tracePt t="134570" x="5643563" y="4394200"/>
          <p14:tracePt t="134575" x="5651500" y="4386263"/>
          <p14:tracePt t="134582" x="5667375" y="4386263"/>
          <p14:tracePt t="134589" x="5676900" y="4378325"/>
          <p14:tracePt t="134601" x="5684838" y="4370388"/>
          <p14:tracePt t="134607" x="5700713" y="4362450"/>
          <p14:tracePt t="134612" x="5700713" y="4354513"/>
          <p14:tracePt t="134620" x="5708650" y="4354513"/>
          <p14:tracePt t="134628" x="5716588" y="4354513"/>
          <p14:tracePt t="134635" x="5724525" y="4354513"/>
          <p14:tracePt t="134642" x="5724525" y="4346575"/>
          <p14:tracePt t="134889" x="5716588" y="4346575"/>
          <p14:tracePt t="134897" x="5716588" y="4354513"/>
          <p14:tracePt t="134904" x="5708650" y="4354513"/>
          <p14:tracePt t="134912" x="5692775" y="4370388"/>
          <p14:tracePt t="134920" x="5676900" y="4378325"/>
          <p14:tracePt t="134927" x="5667375" y="4394200"/>
          <p14:tracePt t="134936" x="5643563" y="4402138"/>
          <p14:tracePt t="134942" x="5635625" y="4410075"/>
          <p14:tracePt t="134950" x="5619750" y="4418013"/>
          <p14:tracePt t="134957" x="5595938" y="4433888"/>
          <p14:tracePt t="134965" x="5572125" y="4449763"/>
          <p14:tracePt t="134972" x="5548313" y="4449763"/>
          <p14:tracePt t="134979" x="5532438" y="4457700"/>
          <p14:tracePt t="134987" x="5500688" y="4473575"/>
          <p14:tracePt t="134995" x="5453063" y="4497388"/>
          <p14:tracePt t="135002" x="5397500" y="4521200"/>
          <p14:tracePt t="135009" x="5334000" y="4529138"/>
          <p14:tracePt t="135017" x="5284788" y="4529138"/>
          <p14:tracePt t="135024" x="5253038" y="4529138"/>
          <p14:tracePt t="135415" x="0" y="0"/>
        </p14:tracePtLst>
        <p14:tracePtLst>
          <p14:tracePt t="135649" x="5619750" y="4386263"/>
          <p14:tracePt t="135654" x="5627688" y="4386263"/>
          <p14:tracePt t="135662" x="5635625" y="4378325"/>
          <p14:tracePt t="135782" x="5635625" y="4370388"/>
          <p14:tracePt t="135790" x="5643563" y="4370388"/>
          <p14:tracePt t="135812" x="5651500" y="4362450"/>
          <p14:tracePt t="135827" x="5659438" y="4362450"/>
          <p14:tracePt t="135835" x="5667375" y="4362450"/>
          <p14:tracePt t="135843" x="5667375" y="4354513"/>
          <p14:tracePt t="135887" x="5676900" y="4354513"/>
          <p14:tracePt t="135939" x="5676900" y="4346575"/>
          <p14:tracePt t="135948" x="5676900" y="4338638"/>
          <p14:tracePt t="135954" x="5684838" y="4338638"/>
          <p14:tracePt t="135985" x="5684838" y="4330700"/>
          <p14:tracePt t="136262" x="5676900" y="4330700"/>
          <p14:tracePt t="136277" x="5659438" y="4330700"/>
          <p14:tracePt t="136292" x="5651500" y="4330700"/>
          <p14:tracePt t="136299" x="5643563" y="4330700"/>
          <p14:tracePt t="136307" x="5635625" y="4330700"/>
          <p14:tracePt t="136315" x="5619750" y="4338638"/>
          <p14:tracePt t="136322" x="5603875" y="4346575"/>
          <p14:tracePt t="136330" x="5580063" y="4362450"/>
          <p14:tracePt t="136337" x="5556250" y="4370388"/>
          <p14:tracePt t="136344" x="5516563" y="4386263"/>
          <p14:tracePt t="136352" x="5476875" y="4410075"/>
          <p14:tracePt t="136359" x="5437188" y="4433888"/>
          <p14:tracePt t="136368" x="5397500" y="4449763"/>
          <p14:tracePt t="136375" x="5349875" y="4473575"/>
          <p14:tracePt t="136382" x="5318125" y="4481513"/>
          <p14:tracePt t="136389" x="5284788" y="4497388"/>
          <p14:tracePt t="136398" x="5253038" y="4505325"/>
          <p14:tracePt t="136404" x="5237163" y="4505325"/>
          <p14:tracePt t="136412" x="5221288" y="4513263"/>
          <p14:tracePt t="136419" x="5213350" y="4513263"/>
          <p14:tracePt t="136435" x="5205413" y="4513263"/>
          <p14:tracePt t="136525" x="5197475" y="4513263"/>
          <p14:tracePt t="136532" x="5197475" y="4505325"/>
          <p14:tracePt t="136539" x="5197475" y="4497388"/>
          <p14:tracePt t="136548" x="5197475" y="4489450"/>
          <p14:tracePt t="136562" x="5189538" y="4481513"/>
          <p14:tracePt t="136571" x="5189538" y="4473575"/>
          <p14:tracePt t="136593" x="5189538" y="4465638"/>
          <p14:tracePt t="136615" x="5189538" y="4457700"/>
          <p14:tracePt t="136622" x="5181600" y="4457700"/>
          <p14:tracePt t="136652" x="5181600" y="4449763"/>
          <p14:tracePt t="136667" x="5181600" y="4441825"/>
          <p14:tracePt t="136675" x="5173663" y="4441825"/>
          <p14:tracePt t="136698" x="5165725" y="4433888"/>
          <p14:tracePt t="136712" x="5157788" y="4433888"/>
          <p14:tracePt t="136727" x="5149850" y="4433888"/>
          <p14:tracePt t="136742" x="5141913" y="4433888"/>
          <p14:tracePt t="136750" x="5133975" y="4433888"/>
          <p14:tracePt t="136803" x="5126038" y="4433888"/>
          <p14:tracePt t="136847" x="5118100" y="4433888"/>
          <p14:tracePt t="136862" x="5110163" y="4433888"/>
          <p14:tracePt t="136869" x="5102225" y="4433888"/>
          <p14:tracePt t="136885" x="5094288" y="4433888"/>
          <p14:tracePt t="136915" x="5086350" y="4433888"/>
          <p14:tracePt t="136952" x="5086350" y="4425950"/>
          <p14:tracePt t="136952" x="5078413" y="4425950"/>
          <p14:tracePt t="136975" x="5078413" y="4418013"/>
          <p14:tracePt t="136982" x="5070475" y="4418013"/>
          <p14:tracePt t="136990" x="5070475" y="4410075"/>
          <p14:tracePt t="137020" x="5070475" y="4402138"/>
          <p14:tracePt t="137559" x="5062538" y="4402138"/>
          <p14:tracePt t="137567" x="5062538" y="4394200"/>
          <p14:tracePt t="137582" x="5062538" y="4386263"/>
          <p14:tracePt t="137589" x="5062538" y="4378325"/>
          <p14:tracePt t="137613" x="5086350" y="4378325"/>
          <p14:tracePt t="137620" x="5141913" y="4370388"/>
          <p14:tracePt t="137627" x="5197475" y="4370388"/>
          <p14:tracePt t="137634" x="5284788" y="4362450"/>
          <p14:tracePt t="137642" x="5349875" y="4354513"/>
          <p14:tracePt t="137651" x="5437188" y="4346575"/>
          <p14:tracePt t="137657" x="5532438" y="4330700"/>
          <p14:tracePt t="137664" x="5595938" y="4322763"/>
          <p14:tracePt t="137672" x="5619750" y="4306888"/>
          <p14:tracePt t="137680" x="5659438" y="4306888"/>
          <p14:tracePt t="137688" x="5676900" y="4298950"/>
          <p14:tracePt t="137695" x="5676900" y="4291013"/>
          <p14:tracePt t="137702" x="5692775" y="4291013"/>
          <p14:tracePt t="137709" x="5692775" y="4281488"/>
          <p14:tracePt t="137717" x="5700713" y="4273550"/>
          <p14:tracePt t="137732" x="5716588" y="4265613"/>
          <p14:tracePt t="137739" x="5724525" y="4249738"/>
          <p14:tracePt t="137748" x="5740400" y="4241800"/>
          <p14:tracePt t="137755" x="5764213" y="4217988"/>
          <p14:tracePt t="137762" x="5788025" y="4202113"/>
          <p14:tracePt t="137770" x="5835650" y="4170363"/>
          <p14:tracePt t="137777" x="5867400" y="4154488"/>
          <p14:tracePt t="137784" x="5922963" y="4130675"/>
          <p14:tracePt t="137792" x="5994400" y="4106863"/>
          <p14:tracePt t="137800" x="6075363" y="4075113"/>
          <p14:tracePt t="137807" x="6162675" y="4059238"/>
          <p14:tracePt t="137815" x="6265863" y="4035425"/>
          <p14:tracePt t="137822" x="6353175" y="4011613"/>
          <p14:tracePt t="137830" x="6497638" y="3971925"/>
          <p14:tracePt t="137837" x="6648450" y="3922713"/>
          <p14:tracePt t="137845" x="6824663" y="3875088"/>
          <p14:tracePt t="137852" x="6967538" y="3811588"/>
          <p14:tracePt t="137859" x="7102475" y="3763963"/>
          <p14:tracePt t="137867" x="7223125" y="3700463"/>
          <p14:tracePt t="137875" x="7310438" y="3644900"/>
          <p14:tracePt t="137883" x="7358063" y="3613150"/>
          <p14:tracePt t="137889" x="7445375" y="3556000"/>
          <p14:tracePt t="137897" x="7526338" y="3500438"/>
          <p14:tracePt t="137904" x="7589838" y="3444875"/>
          <p14:tracePt t="137912" x="7637463" y="3397250"/>
          <p14:tracePt t="137919" x="7669213" y="3357563"/>
          <p14:tracePt t="137927" x="7685088" y="3325813"/>
          <p14:tracePt t="137935" x="7693025" y="3294063"/>
          <p14:tracePt t="137942" x="7700963" y="3270250"/>
          <p14:tracePt t="137950" x="7700963" y="3244850"/>
          <p14:tracePt t="137957" x="7700963" y="3228975"/>
          <p14:tracePt t="137965" x="7700963" y="3221038"/>
          <p14:tracePt t="137972" x="7700963" y="3213100"/>
          <p14:tracePt t="137980" x="7700963" y="3205163"/>
          <p14:tracePt t="137995" x="7700963" y="3189288"/>
          <p14:tracePt t="138002" x="7700963" y="3181350"/>
          <p14:tracePt t="138010" x="7700963" y="3173413"/>
          <p14:tracePt t="138017" x="7700963" y="3165475"/>
          <p14:tracePt t="138025" x="7700963" y="3157538"/>
          <p14:tracePt t="138032" x="7700963" y="3149600"/>
          <p14:tracePt t="138039" x="7700963" y="3133725"/>
          <p14:tracePt t="138048" x="7700963" y="3125788"/>
          <p14:tracePt t="138066" x="7716838" y="3101975"/>
          <p14:tracePt t="138081" x="7716838" y="3086100"/>
          <p14:tracePt t="138085" x="7716838" y="3078163"/>
          <p14:tracePt t="138092" x="7716838" y="3054350"/>
          <p14:tracePt t="138100" x="7716838" y="3046413"/>
          <p14:tracePt t="138107" x="7708900" y="3038475"/>
          <p14:tracePt t="138115" x="7700963" y="3022600"/>
          <p14:tracePt t="138122" x="7669213" y="3014663"/>
          <p14:tracePt t="138130" x="7661275" y="3006725"/>
          <p14:tracePt t="138138" x="7629525" y="2990850"/>
          <p14:tracePt t="138145" x="7613650" y="2990850"/>
          <p14:tracePt t="138152" x="7589838" y="2982913"/>
          <p14:tracePt t="138160" x="7581900" y="2982913"/>
          <p14:tracePt t="138175" x="7573963" y="2982913"/>
          <p14:tracePt t="138182" x="7566025" y="2982913"/>
          <p14:tracePt t="138204" x="7558088" y="2982913"/>
          <p14:tracePt t="138219" x="7542213" y="2982913"/>
          <p14:tracePt t="138235" x="7534275" y="2982913"/>
          <p14:tracePt t="138242" x="7526338" y="2990850"/>
          <p14:tracePt t="138254" x="7518400" y="2990850"/>
          <p14:tracePt t="138266" x="7510463" y="2990850"/>
          <p14:tracePt t="138272" x="7502525" y="2990850"/>
          <p14:tracePt t="138280" x="7493000" y="2998788"/>
          <p14:tracePt t="138287" x="7485063" y="2998788"/>
          <p14:tracePt t="138295" x="7469188" y="2998788"/>
          <p14:tracePt t="138302" x="7453313" y="3006725"/>
          <p14:tracePt t="138310" x="7445375" y="3006725"/>
          <p14:tracePt t="138610" x="7453313" y="3006725"/>
          <p14:tracePt t="138617" x="7485063" y="3006725"/>
          <p14:tracePt t="138625" x="7518400" y="3006725"/>
          <p14:tracePt t="138634" x="7550150" y="3006725"/>
          <p14:tracePt t="138641" x="7589838" y="3006725"/>
          <p14:tracePt t="138647" x="7613650" y="3006725"/>
          <p14:tracePt t="138655" x="7653338" y="3006725"/>
          <p14:tracePt t="138663" x="7700963" y="3006725"/>
          <p14:tracePt t="138670" x="7780338" y="3006725"/>
          <p14:tracePt t="138677" x="7827963" y="3006725"/>
          <p14:tracePt t="138685" x="7900988" y="3022600"/>
          <p14:tracePt t="138692" x="7916863" y="3030538"/>
          <p14:tracePt t="138700" x="7932738" y="3038475"/>
          <p14:tracePt t="138707" x="7940675" y="3038475"/>
          <p14:tracePt t="138714" x="7956550" y="3038475"/>
          <p14:tracePt t="138722" x="7964488" y="3038475"/>
          <p14:tracePt t="138730" x="7972425" y="3038475"/>
          <p14:tracePt t="138759" x="7972425" y="3046413"/>
          <p14:tracePt t="138894" x="7980363" y="3046413"/>
          <p14:tracePt t="138917" x="7988300" y="3046413"/>
          <p14:tracePt t="138932" x="7996238" y="3046413"/>
          <p14:tracePt t="138939" x="8004175" y="3046413"/>
          <p14:tracePt t="138947" x="8012113" y="3046413"/>
          <p14:tracePt t="138966" x="8027988" y="3038475"/>
          <p14:tracePt t="138970" x="8051800" y="3030538"/>
          <p14:tracePt t="138977" x="8075613" y="3030538"/>
          <p14:tracePt t="138985" x="8131175" y="3014663"/>
          <p14:tracePt t="138992" x="8226425" y="2974975"/>
          <p14:tracePt t="139000" x="8307388" y="2943225"/>
          <p14:tracePt t="139007" x="8402638" y="2909888"/>
          <p14:tracePt t="139015" x="8458200" y="2894013"/>
          <p14:tracePt t="139022" x="8497888" y="2894013"/>
          <p14:tracePt t="139030" x="8513763" y="2886075"/>
          <p14:tracePt t="139038" x="8529638" y="2878138"/>
          <p14:tracePt t="139044" x="8545513" y="2870200"/>
          <p14:tracePt t="139052" x="8561388" y="2870200"/>
          <p14:tracePt t="139060" x="8569325" y="2870200"/>
          <p14:tracePt t="139075" x="8577263" y="2862263"/>
          <p14:tracePt t="139277" x="8577263" y="2870200"/>
          <p14:tracePt t="139284" x="8577263" y="2878138"/>
          <p14:tracePt t="139292" x="8569325" y="2901950"/>
          <p14:tracePt t="139299" x="8561388" y="2919413"/>
          <p14:tracePt t="139307" x="8545513" y="2935288"/>
          <p14:tracePt t="139315" x="8537575" y="2951163"/>
          <p14:tracePt t="139322" x="8513763" y="2982913"/>
          <p14:tracePt t="139329" x="8497888" y="3014663"/>
          <p14:tracePt t="139337" x="8466138" y="3062288"/>
          <p14:tracePt t="139344" x="8434388" y="3117850"/>
          <p14:tracePt t="139352" x="8410575" y="3189288"/>
          <p14:tracePt t="139359" x="8370888" y="3270250"/>
          <p14:tracePt t="139367" x="8347075" y="3325813"/>
          <p14:tracePt t="139374" x="8323263" y="3413125"/>
          <p14:tracePt t="139382" x="8299450" y="3500438"/>
          <p14:tracePt t="139389" x="8291513" y="3579813"/>
          <p14:tracePt t="139398" x="8275638" y="3660775"/>
          <p14:tracePt t="139404" x="8267700" y="3716338"/>
          <p14:tracePt t="139413" x="8259763" y="3748088"/>
          <p14:tracePt t="139419" x="8259763" y="3795713"/>
          <p14:tracePt t="139427" x="8251825" y="3835400"/>
          <p14:tracePt t="139434" x="8251825" y="3867150"/>
          <p14:tracePt t="139442" x="8251825" y="3890963"/>
          <p14:tracePt t="139449" x="8251825" y="3898900"/>
          <p14:tracePt t="139457" x="8251825" y="3906838"/>
          <p14:tracePt t="139465" x="8251825" y="3914775"/>
          <p14:tracePt t="139503" x="8251825" y="3922713"/>
          <p14:tracePt t="139548" x="8235950" y="3898900"/>
          <p14:tracePt t="139555" x="8194675" y="3859213"/>
          <p14:tracePt t="139563" x="8162925" y="3835400"/>
          <p14:tracePt t="139569" x="8115300" y="3795713"/>
          <p14:tracePt t="139579" x="8051800" y="3724275"/>
          <p14:tracePt t="139585" x="8004175" y="3660775"/>
          <p14:tracePt t="139593" x="7956550" y="3605213"/>
          <p14:tracePt t="139603" x="7900988" y="3556000"/>
          <p14:tracePt t="139608" x="7851775" y="3492500"/>
          <p14:tracePt t="139615" x="7804150" y="3444875"/>
          <p14:tracePt t="139622" x="7772400" y="3421063"/>
          <p14:tracePt t="139633" x="7740650" y="3373438"/>
          <p14:tracePt t="139637" x="7732713" y="3349625"/>
          <p14:tracePt t="139647" x="7708900" y="3317875"/>
          <p14:tracePt t="139652" x="7700963" y="3286125"/>
          <p14:tracePt t="139660" x="7685088" y="3236913"/>
          <p14:tracePt t="139668" x="7685088" y="3221038"/>
          <p14:tracePt t="139675" x="7685088" y="3205163"/>
          <p14:tracePt t="139682" x="7685088" y="3197225"/>
          <p14:tracePt t="139691" x="7685088" y="3181350"/>
          <p14:tracePt t="139699" x="7685088" y="3173413"/>
          <p14:tracePt t="139706" x="7685088" y="3165475"/>
          <p14:tracePt t="139713" x="7685088" y="3157538"/>
          <p14:tracePt t="139720" x="7677150" y="3157538"/>
          <p14:tracePt t="139730" x="7677150" y="3149600"/>
          <p14:tracePt t="139735" x="7669213" y="3133725"/>
          <p14:tracePt t="139742" x="7669213" y="3125788"/>
          <p14:tracePt t="139749" x="7661275" y="3117850"/>
          <p14:tracePt t="139758" x="7661275" y="3109913"/>
          <p14:tracePt t="139772" x="7661275" y="3101975"/>
          <p14:tracePt t="139780" x="7653338" y="3094038"/>
          <p14:tracePt t="139787" x="7645400" y="3094038"/>
          <p14:tracePt t="139795" x="7645400" y="3086100"/>
          <p14:tracePt t="139810" x="7637463" y="3078163"/>
          <p14:tracePt t="139817" x="7637463" y="3070225"/>
          <p14:tracePt t="139825" x="7629525" y="3062288"/>
          <p14:tracePt t="139832" x="7621588" y="3054350"/>
          <p14:tracePt t="139840" x="7621588" y="3046413"/>
          <p14:tracePt t="139850" x="7613650" y="3038475"/>
          <p14:tracePt t="139862" x="7605713" y="3038475"/>
          <p14:tracePt t="139869" x="7605713" y="3030538"/>
          <p14:tracePt t="139885" x="7597775" y="3030538"/>
          <p14:tracePt t="139893" x="7597775" y="3022600"/>
          <p14:tracePt t="139907" x="7589838" y="3014663"/>
          <p14:tracePt t="139930" x="7589838" y="3006725"/>
          <p14:tracePt t="139946" x="7581900" y="3006725"/>
          <p14:tracePt t="139952" x="7581900" y="2998788"/>
          <p14:tracePt t="139975" x="7581900" y="2990850"/>
          <p14:tracePt t="139982" x="7581900" y="2982913"/>
          <p14:tracePt t="139997" x="7581900" y="2974975"/>
          <p14:tracePt t="140004" x="7581900" y="2959100"/>
          <p14:tracePt t="140013" x="7581900" y="2951163"/>
          <p14:tracePt t="140020" x="7581900" y="2927350"/>
          <p14:tracePt t="140028" x="7597775" y="2909888"/>
          <p14:tracePt t="140035" x="7597775" y="2901950"/>
          <p14:tracePt t="140042" x="7613650" y="2886075"/>
          <p14:tracePt t="140049" x="7621588" y="2870200"/>
          <p14:tracePt t="140058" x="7629525" y="2862263"/>
          <p14:tracePt t="140066" x="7637463" y="2854325"/>
          <p14:tracePt t="140072" x="7653338" y="2854325"/>
          <p14:tracePt t="140087" x="7661275" y="2846388"/>
          <p14:tracePt t="140096" x="7685088" y="2846388"/>
          <p14:tracePt t="140102" x="7693025" y="2846388"/>
          <p14:tracePt t="140109" x="7700963" y="2846388"/>
          <p14:tracePt t="140117" x="7708900" y="2846388"/>
          <p14:tracePt t="140124" x="7732713" y="2846388"/>
          <p14:tracePt t="140132" x="7748588" y="2846388"/>
          <p14:tracePt t="140140" x="7772400" y="2854325"/>
          <p14:tracePt t="140148" x="7796213" y="2862263"/>
          <p14:tracePt t="140155" x="7820025" y="2878138"/>
          <p14:tracePt t="140162" x="7859713" y="2894013"/>
          <p14:tracePt t="140170" x="7893050" y="2901950"/>
          <p14:tracePt t="140178" x="7916863" y="2909888"/>
          <p14:tracePt t="140185" x="7964488" y="2927350"/>
          <p14:tracePt t="140192" x="8020050" y="2951163"/>
          <p14:tracePt t="140199" x="8067675" y="2967038"/>
          <p14:tracePt t="140207" x="8123238" y="2982913"/>
          <p14:tracePt t="140215" x="8170863" y="2998788"/>
          <p14:tracePt t="140222" x="8202613" y="3006725"/>
          <p14:tracePt t="140229" x="8226425" y="3014663"/>
          <p14:tracePt t="140237" x="8251825" y="3014663"/>
          <p14:tracePt t="140245" x="8275638" y="3022600"/>
          <p14:tracePt t="140252" x="8291513" y="3030538"/>
          <p14:tracePt t="140260" x="8307388" y="3038475"/>
          <p14:tracePt t="140268" x="8315325" y="3038475"/>
          <p14:tracePt t="140274" x="8331200" y="3038475"/>
          <p14:tracePt t="140290" x="8339138" y="3046413"/>
          <p14:tracePt t="140305" x="8347075" y="3046413"/>
          <p14:tracePt t="140312" x="8355013" y="3046413"/>
          <p14:tracePt t="140402" x="8355013" y="3054350"/>
          <p14:tracePt t="140409" x="8355013" y="3062288"/>
          <p14:tracePt t="140440" x="8355013" y="3070225"/>
          <p14:tracePt t="140447" x="8347075" y="3078163"/>
          <p14:tracePt t="140454" x="8323263" y="3078163"/>
          <p14:tracePt t="140462" x="8275638" y="3086100"/>
          <p14:tracePt t="140469" x="8226425" y="3086100"/>
          <p14:tracePt t="140478" x="8170863" y="3086100"/>
          <p14:tracePt t="140485" x="8115300" y="3094038"/>
          <p14:tracePt t="140492" x="8043863" y="3094038"/>
          <p14:tracePt t="140500" x="7980363" y="3094038"/>
          <p14:tracePt t="140507" x="7900988" y="3094038"/>
          <p14:tracePt t="140515" x="7851775" y="3094038"/>
          <p14:tracePt t="140522" x="7788275" y="3094038"/>
          <p14:tracePt t="140530" x="7740650" y="3094038"/>
          <p14:tracePt t="140537" x="7708900" y="3094038"/>
          <p14:tracePt t="140545" x="7669213" y="3094038"/>
          <p14:tracePt t="140552" x="7645400" y="3094038"/>
          <p14:tracePt t="140560" x="7621588" y="3094038"/>
          <p14:tracePt t="140567" x="7597775" y="3094038"/>
          <p14:tracePt t="140575" x="7581900" y="3094038"/>
          <p14:tracePt t="140582" x="7573963" y="3094038"/>
          <p14:tracePt t="140589" x="7550150" y="3094038"/>
          <p14:tracePt t="140598" x="7542213" y="3094038"/>
          <p14:tracePt t="140605" x="7534275" y="3094038"/>
          <p14:tracePt t="140619" x="7526338" y="3094038"/>
          <p14:tracePt t="140642" x="7518400" y="3094038"/>
          <p14:tracePt t="140665" x="7510463" y="3094038"/>
          <p14:tracePt t="140687" x="7510463" y="3086100"/>
          <p14:tracePt t="140709" x="7510463" y="3078163"/>
          <p14:tracePt t="140724" x="7510463" y="3062288"/>
          <p14:tracePt t="140732" x="7526338" y="3054350"/>
          <p14:tracePt t="140739" x="7542213" y="3046413"/>
          <p14:tracePt t="140748" x="7573963" y="3030538"/>
          <p14:tracePt t="140755" x="7613650" y="3022600"/>
          <p14:tracePt t="140762" x="7661275" y="3006725"/>
          <p14:tracePt t="140770" x="7724775" y="2990850"/>
          <p14:tracePt t="140778" x="7796213" y="2967038"/>
          <p14:tracePt t="140785" x="7859713" y="2959100"/>
          <p14:tracePt t="140792" x="7924800" y="2959100"/>
          <p14:tracePt t="140800" x="8012113" y="2951163"/>
          <p14:tracePt t="140808" x="8083550" y="2951163"/>
          <p14:tracePt t="140814" x="8170863" y="2951163"/>
          <p14:tracePt t="140822" x="8235950" y="2951163"/>
          <p14:tracePt t="140830" x="8299450" y="2951163"/>
          <p14:tracePt t="140837" x="8339138" y="2951163"/>
          <p14:tracePt t="140845" x="8362950" y="2951163"/>
          <p14:tracePt t="140852" x="8394700" y="2951163"/>
          <p14:tracePt t="140860" x="8402638" y="2951163"/>
          <p14:tracePt t="140867" x="8418513" y="2951163"/>
          <p14:tracePt t="140882" x="8426450" y="2951163"/>
          <p14:tracePt t="141092" x="8426450" y="2959100"/>
          <p14:tracePt t="141100" x="8418513" y="2959100"/>
          <p14:tracePt t="141107" x="8410575" y="2959100"/>
          <p14:tracePt t="141114" x="8402638" y="2967038"/>
          <p14:tracePt t="141122" x="8394700" y="2967038"/>
          <p14:tracePt t="141130" x="8378825" y="2974975"/>
          <p14:tracePt t="141137" x="8355013" y="2974975"/>
          <p14:tracePt t="141145" x="8339138" y="2974975"/>
          <p14:tracePt t="141153" x="8323263" y="2982913"/>
          <p14:tracePt t="141159" x="8299450" y="2982913"/>
          <p14:tracePt t="141168" x="8275638" y="2990850"/>
          <p14:tracePt t="141175" x="8243888" y="2998788"/>
          <p14:tracePt t="141182" x="8202613" y="2998788"/>
          <p14:tracePt t="141189" x="8162925" y="2998788"/>
          <p14:tracePt t="141198" x="8131175" y="3006725"/>
          <p14:tracePt t="141205" x="8107363" y="3014663"/>
          <p14:tracePt t="141212" x="8067675" y="3022600"/>
          <p14:tracePt t="141219" x="8043863" y="3022600"/>
          <p14:tracePt t="141228" x="8020050" y="3030538"/>
          <p14:tracePt t="141235" x="7996238" y="3030538"/>
          <p14:tracePt t="141317" x="7996238" y="3038475"/>
          <p14:tracePt t="141332" x="7996238" y="3046413"/>
          <p14:tracePt t="141340" x="7996238" y="3054350"/>
          <p14:tracePt t="141348" x="8004175" y="3070225"/>
          <p14:tracePt t="141355" x="8027988" y="3094038"/>
          <p14:tracePt t="141362" x="8059738" y="3125788"/>
          <p14:tracePt t="141369" x="8083550" y="3141663"/>
          <p14:tracePt t="141378" x="8131175" y="3173413"/>
          <p14:tracePt t="141385" x="8147050" y="3197225"/>
          <p14:tracePt t="141392" x="8186738" y="3221038"/>
          <p14:tracePt t="141399" x="8226425" y="3252788"/>
          <p14:tracePt t="141407" x="8251825" y="3286125"/>
          <p14:tracePt t="141414" x="8267700" y="3317875"/>
          <p14:tracePt t="141422" x="8283575" y="3357563"/>
          <p14:tracePt t="141430" x="8291513" y="3413125"/>
          <p14:tracePt t="141437" x="8291513" y="3468688"/>
          <p14:tracePt t="141445" x="8283575" y="3532188"/>
          <p14:tracePt t="141452" x="8259763" y="3621088"/>
          <p14:tracePt t="141460" x="8226425" y="3684588"/>
          <p14:tracePt t="141467" x="8186738" y="3756025"/>
          <p14:tracePt t="141475" x="8147050" y="3851275"/>
          <p14:tracePt t="141482" x="8091488" y="3938588"/>
          <p14:tracePt t="141490" x="8051800" y="4019550"/>
          <p14:tracePt t="141497" x="8004175" y="4098925"/>
          <p14:tracePt t="141505" x="7972425" y="4170363"/>
          <p14:tracePt t="141512" x="7948613" y="4202113"/>
          <p14:tracePt t="141520" x="7932738" y="4241800"/>
          <p14:tracePt t="141528" x="7916863" y="4265613"/>
          <p14:tracePt t="141535" x="7900988" y="4281488"/>
          <p14:tracePt t="141543" x="7885113" y="4298950"/>
          <p14:tracePt t="141549" x="7885113" y="4306888"/>
          <p14:tracePt t="141558" x="7877175" y="4314825"/>
          <p14:tracePt t="141632" x="7869238" y="4314825"/>
          <p14:tracePt t="141648" x="7851775" y="4314825"/>
          <p14:tracePt t="141662" x="7843838" y="4314825"/>
          <p14:tracePt t="141678" x="7835900" y="4314825"/>
          <p14:tracePt t="141685" x="7827963" y="4314825"/>
          <p14:tracePt t="141692" x="7820025" y="4314825"/>
          <p14:tracePt t="141708" x="7804150" y="4314825"/>
          <p14:tracePt t="141722" x="7804150" y="4322763"/>
          <p14:tracePt t="141730" x="7796213" y="4322763"/>
          <p14:tracePt t="141745" x="7796213" y="4330700"/>
          <p14:tracePt t="141752" x="7788275" y="4330700"/>
          <p14:tracePt t="141782" x="7780338" y="4330700"/>
          <p14:tracePt t="141850" x="7804150" y="4330700"/>
          <p14:tracePt t="141857" x="7835900" y="4330700"/>
          <p14:tracePt t="141864" x="7893050" y="4330700"/>
          <p14:tracePt t="141872" x="7924800" y="4330700"/>
          <p14:tracePt t="141880" x="7980363" y="4330700"/>
          <p14:tracePt t="141888" x="8020050" y="4330700"/>
          <p14:tracePt t="141894" x="8083550" y="4330700"/>
          <p14:tracePt t="141902" x="8139113" y="4330700"/>
          <p14:tracePt t="141911" x="8202613" y="4330700"/>
          <p14:tracePt t="141918" x="8259763" y="4330700"/>
          <p14:tracePt t="141924" x="8299450" y="4330700"/>
          <p14:tracePt t="141932" x="8362950" y="4330700"/>
          <p14:tracePt t="141947" x="8410575" y="4330700"/>
          <p14:tracePt t="141948" x="8450263" y="4338638"/>
          <p14:tracePt t="141955" x="8482013" y="4338638"/>
          <p14:tracePt t="141962" x="8505825" y="4338638"/>
          <p14:tracePt t="141970" x="8529638" y="4338638"/>
          <p14:tracePt t="141978" x="8537575" y="4338638"/>
          <p14:tracePt t="142037" x="8529638" y="4338638"/>
          <p14:tracePt t="142052" x="8505825" y="4338638"/>
          <p14:tracePt t="142060" x="8497888" y="4338638"/>
          <p14:tracePt t="142068" x="8474075" y="4338638"/>
          <p14:tracePt t="142076" x="8458200" y="4338638"/>
          <p14:tracePt t="142082" x="8434388" y="4346575"/>
          <p14:tracePt t="142090" x="8402638" y="4346575"/>
          <p14:tracePt t="142097" x="8370888" y="4346575"/>
          <p14:tracePt t="142105" x="8347075" y="4346575"/>
          <p14:tracePt t="142112" x="8315325" y="4346575"/>
          <p14:tracePt t="142120" x="8251825" y="4346575"/>
          <p14:tracePt t="142127" x="8243888" y="4346575"/>
          <p14:tracePt t="142135" x="8235950" y="4346575"/>
          <p14:tracePt t="142142" x="8218488" y="4346575"/>
          <p14:tracePt t="142239" x="8226425" y="4346575"/>
          <p14:tracePt t="142247" x="8235950" y="4346575"/>
          <p14:tracePt t="142262" x="8243888" y="4346575"/>
          <p14:tracePt t="142269" x="8251825" y="4346575"/>
          <p14:tracePt t="142277" x="8259763" y="4346575"/>
          <p14:tracePt t="142389" x="8243888" y="4346575"/>
          <p14:tracePt t="142397" x="8210550" y="4346575"/>
          <p14:tracePt t="142405" x="8186738" y="4346575"/>
          <p14:tracePt t="142413" x="8154988" y="4346575"/>
          <p14:tracePt t="142419" x="8091488" y="4346575"/>
          <p14:tracePt t="142427" x="8035925" y="4346575"/>
          <p14:tracePt t="142435" x="7988300" y="4346575"/>
          <p14:tracePt t="142443" x="7924800" y="4346575"/>
          <p14:tracePt t="142449" x="7835900" y="4346575"/>
          <p14:tracePt t="142457" x="7740650" y="4346575"/>
          <p14:tracePt t="142465" x="7637463" y="4346575"/>
          <p14:tracePt t="142475" x="7510463" y="4346575"/>
          <p14:tracePt t="142482" x="7389813" y="4354513"/>
          <p14:tracePt t="142487" x="7286625" y="4362450"/>
          <p14:tracePt t="142495" x="7151688" y="4378325"/>
          <p14:tracePt t="142502" x="7078663" y="4394200"/>
          <p14:tracePt t="142510" x="7054850" y="4410075"/>
          <p14:tracePt t="142517" x="7046913" y="4425950"/>
          <p14:tracePt t="142524" x="7046913" y="4441825"/>
          <p14:tracePt t="142532" x="7046913" y="4457700"/>
          <p14:tracePt t="142539" x="7046913" y="4465638"/>
          <p14:tracePt t="142547" x="7054850" y="4465638"/>
          <p14:tracePt t="142555" x="7062788" y="4473575"/>
          <p14:tracePt t="142584" x="7046913" y="4473575"/>
          <p14:tracePt t="142593" x="6975475" y="4473575"/>
          <p14:tracePt t="142599" x="6911975" y="4473575"/>
          <p14:tracePt t="142607" x="6832600" y="4473575"/>
          <p14:tracePt t="142615" x="6735763" y="4473575"/>
          <p14:tracePt t="142622" x="6616700" y="4465638"/>
          <p14:tracePt t="142629" x="6521450" y="4465638"/>
          <p14:tracePt t="142639" x="6442075" y="4465638"/>
          <p14:tracePt t="142645" x="6345238" y="4465638"/>
          <p14:tracePt t="142652" x="6249988" y="4465638"/>
          <p14:tracePt t="142660" x="6162675" y="4465638"/>
          <p14:tracePt t="142668" x="6091238" y="4465638"/>
          <p14:tracePt t="142675" x="6010275" y="4465638"/>
          <p14:tracePt t="142682" x="5962650" y="4465638"/>
          <p14:tracePt t="142689" x="5922963" y="4457700"/>
          <p14:tracePt t="142697" x="5859463" y="4457700"/>
          <p14:tracePt t="142705" x="5819775" y="4457700"/>
          <p14:tracePt t="142712" x="5748338" y="4457700"/>
          <p14:tracePt t="142719" x="5692775" y="4457700"/>
          <p14:tracePt t="142727" x="5619750" y="4457700"/>
          <p14:tracePt t="142734" x="5572125" y="4457700"/>
          <p14:tracePt t="142743" x="5548313" y="4457700"/>
          <p14:tracePt t="142750" x="5516563" y="4457700"/>
          <p14:tracePt t="142757" x="5500688" y="4457700"/>
          <p14:tracePt t="142764" x="5468938" y="4457700"/>
          <p14:tracePt t="142772" x="5445125" y="4457700"/>
          <p14:tracePt t="142780" x="5413375" y="4457700"/>
          <p14:tracePt t="142787" x="5389563" y="4457700"/>
          <p14:tracePt t="142794" x="5365750" y="4457700"/>
          <p14:tracePt t="142802" x="5341938" y="4457700"/>
          <p14:tracePt t="142810" x="5334000" y="4457700"/>
          <p14:tracePt t="142817" x="5310188" y="4457700"/>
          <p14:tracePt t="142825" x="5300663" y="4457700"/>
          <p14:tracePt t="142862" x="5292725" y="4457700"/>
          <p14:tracePt t="142907" x="5292725" y="4449763"/>
          <p14:tracePt t="142915" x="5284788" y="4449763"/>
          <p14:tracePt t="142974" x="5276850" y="4449763"/>
          <p14:tracePt t="143042" x="5276850" y="4441825"/>
          <p14:tracePt t="143049" x="5276850" y="4433888"/>
          <p14:tracePt t="143065" x="5284788" y="4425950"/>
          <p14:tracePt t="143072" x="5300663" y="4418013"/>
          <p14:tracePt t="143079" x="5326063" y="4410075"/>
          <p14:tracePt t="143087" x="5357813" y="4402138"/>
          <p14:tracePt t="143095" x="5381625" y="4394200"/>
          <p14:tracePt t="143102" x="5397500" y="4394200"/>
          <p14:tracePt t="143110" x="5421313" y="4386263"/>
          <p14:tracePt t="143118" x="5437188" y="4378325"/>
          <p14:tracePt t="143124" x="5453063" y="4378325"/>
          <p14:tracePt t="143132" x="5468938" y="4378325"/>
          <p14:tracePt t="143139" x="5476875" y="4378325"/>
          <p14:tracePt t="143147" x="5484813" y="4378325"/>
          <p14:tracePt t="143222" x="5484813" y="4386263"/>
          <p14:tracePt t="143237" x="5476875" y="4394200"/>
          <p14:tracePt t="143245" x="5453063" y="4394200"/>
          <p14:tracePt t="143252" x="5437188" y="4402138"/>
          <p14:tracePt t="143260" x="5421313" y="4410075"/>
          <p14:tracePt t="143268" x="5389563" y="4418013"/>
          <p14:tracePt t="143274" x="5365750" y="4418013"/>
          <p14:tracePt t="143282" x="5349875" y="4425950"/>
          <p14:tracePt t="143291" x="5318125" y="4433888"/>
          <p14:tracePt t="143297" x="5300663" y="4433888"/>
          <p14:tracePt t="143312" x="5292725" y="4433888"/>
          <p14:tracePt t="143319" x="5284788" y="4433888"/>
          <p14:tracePt t="143439" x="5300663" y="4433888"/>
          <p14:tracePt t="143447" x="5326063" y="4433888"/>
          <p14:tracePt t="143454" x="5341938" y="4433888"/>
          <p14:tracePt t="143462" x="5373688" y="4433888"/>
          <p14:tracePt t="143469" x="5421313" y="4433888"/>
          <p14:tracePt t="143477" x="5453063" y="4433888"/>
          <p14:tracePt t="143484" x="5492750" y="4433888"/>
          <p14:tracePt t="143493" x="5524500" y="4433888"/>
          <p14:tracePt t="143500" x="5564188" y="4433888"/>
          <p14:tracePt t="143507" x="5580063" y="4433888"/>
          <p14:tracePt t="143515" x="5611813" y="4433888"/>
          <p14:tracePt t="143522" x="5635625" y="4433888"/>
          <p14:tracePt t="143529" x="5659438" y="4433888"/>
          <p14:tracePt t="143538" x="5676900" y="4433888"/>
          <p14:tracePt t="143679" x="5684838" y="4433888"/>
          <p14:tracePt t="143702" x="5692775" y="4433888"/>
          <p14:tracePt t="143710" x="5700713" y="4433888"/>
          <p14:tracePt t="143717" x="5708650" y="4433888"/>
          <p14:tracePt t="143733" x="5716588" y="4433888"/>
          <p14:tracePt t="143740" x="5724525" y="4433888"/>
          <p14:tracePt t="143754" x="5732463" y="4433888"/>
          <p14:tracePt t="143769" x="5740400" y="4433888"/>
          <p14:tracePt t="143793" x="5748338" y="4433888"/>
          <p14:tracePt t="143808" x="5756275" y="4433888"/>
          <p14:tracePt t="143815" x="5764213" y="4433888"/>
          <p14:tracePt t="143994" x="5772150" y="4433888"/>
          <p14:tracePt t="144069" x="5780088" y="4433888"/>
          <p14:tracePt t="144078" x="5795963" y="4433888"/>
          <p14:tracePt t="144085" x="5803900" y="4433888"/>
          <p14:tracePt t="144093" x="5811838" y="4433888"/>
          <p14:tracePt t="144099" x="5827713" y="4433888"/>
          <p14:tracePt t="144108" x="5851525" y="4433888"/>
          <p14:tracePt t="144115" x="5859463" y="4433888"/>
          <p14:tracePt t="144122" x="5867400" y="4433888"/>
          <p14:tracePt t="144129" x="5891213" y="4433888"/>
          <p14:tracePt t="144137" x="5899150" y="4433888"/>
          <p14:tracePt t="144145" x="5915025" y="4433888"/>
          <p14:tracePt t="144160" x="5930900" y="4433888"/>
          <p14:tracePt t="144167" x="5938838" y="4433888"/>
          <p14:tracePt t="144182" x="5954713" y="4433888"/>
          <p14:tracePt t="144189" x="5962650" y="4433888"/>
          <p14:tracePt t="144197" x="5970588" y="4433888"/>
          <p14:tracePt t="144207" x="5978525" y="4433888"/>
          <p14:tracePt t="144214" x="6002338" y="4433888"/>
          <p14:tracePt t="144220" x="6010275" y="4433888"/>
          <p14:tracePt t="144228" x="6018213" y="4433888"/>
          <p14:tracePt t="144235" x="6034088" y="4433888"/>
          <p14:tracePt t="144243" x="6043613" y="4433888"/>
          <p14:tracePt t="144249" x="6051550" y="4433888"/>
          <p14:tracePt t="144258" x="6059488" y="4433888"/>
          <p14:tracePt t="144265" x="6083300" y="4433888"/>
          <p14:tracePt t="144272" x="6091238" y="4433888"/>
          <p14:tracePt t="144295" x="6099175" y="4433888"/>
          <p14:tracePt t="144302" x="6107113" y="4433888"/>
          <p14:tracePt t="144309" x="6122988" y="4433888"/>
          <p14:tracePt t="144317" x="6146800" y="4441825"/>
          <p14:tracePt t="144325" x="6170613" y="4441825"/>
          <p14:tracePt t="144332" x="6194425" y="4441825"/>
          <p14:tracePt t="144339" x="6218238" y="4441825"/>
          <p14:tracePt t="144347" x="6257925" y="4441825"/>
          <p14:tracePt t="144354" x="6289675" y="4441825"/>
          <p14:tracePt t="144362" x="6329363" y="4441825"/>
          <p14:tracePt t="144370" x="6392863" y="4441825"/>
          <p14:tracePt t="144378" x="6442075" y="4441825"/>
          <p14:tracePt t="144385" x="6505575" y="4441825"/>
          <p14:tracePt t="144392" x="6569075" y="4441825"/>
          <p14:tracePt t="144399" x="6640513" y="4441825"/>
          <p14:tracePt t="144408" x="6711950" y="4441825"/>
          <p14:tracePt t="144415" x="6800850" y="4441825"/>
          <p14:tracePt t="144422" x="6856413" y="4441825"/>
          <p14:tracePt t="144429" x="6935788" y="4441825"/>
          <p14:tracePt t="144437" x="7023100" y="4441825"/>
          <p14:tracePt t="144445" x="7094538" y="4441825"/>
          <p14:tracePt t="144452" x="7159625" y="4441825"/>
          <p14:tracePt t="144460" x="7223125" y="4441825"/>
          <p14:tracePt t="144467" x="7278688" y="4441825"/>
          <p14:tracePt t="144475" x="7310438" y="4441825"/>
          <p14:tracePt t="144483" x="7342188" y="4441825"/>
          <p14:tracePt t="144490" x="7373938" y="4441825"/>
          <p14:tracePt t="144497" x="7421563" y="4441825"/>
          <p14:tracePt t="144504" x="7437438" y="4441825"/>
          <p14:tracePt t="144512" x="7461250" y="4441825"/>
          <p14:tracePt t="144520" x="7485063" y="4441825"/>
          <p14:tracePt t="144528" x="7502525" y="4441825"/>
          <p14:tracePt t="144535" x="7526338" y="4441825"/>
          <p14:tracePt t="144542" x="7542213" y="4441825"/>
          <p14:tracePt t="144549" x="7550150" y="4441825"/>
          <p14:tracePt t="144558" x="7566025" y="4441825"/>
          <p14:tracePt t="144565" x="7573963" y="4441825"/>
          <p14:tracePt t="144572" x="7581900" y="4441825"/>
          <p14:tracePt t="144588" x="7589838" y="4441825"/>
          <p14:tracePt t="144595" x="7605713" y="4441825"/>
          <p14:tracePt t="144602" x="7613650" y="4441825"/>
          <p14:tracePt t="144610" x="7629525" y="4441825"/>
          <p14:tracePt t="144617" x="7637463" y="4441825"/>
          <p14:tracePt t="144626" x="7661275" y="4441825"/>
          <p14:tracePt t="144632" x="7677150" y="4441825"/>
          <p14:tracePt t="144640" x="7700963" y="4441825"/>
          <p14:tracePt t="144647" x="7724775" y="4441825"/>
          <p14:tracePt t="144655" x="7740650" y="4441825"/>
          <p14:tracePt t="144662" x="7772400" y="4441825"/>
          <p14:tracePt t="144669" x="7780338" y="4441825"/>
          <p14:tracePt t="144678" x="7788275" y="4441825"/>
          <p14:tracePt t="144685" x="7804150" y="4433888"/>
          <p14:tracePt t="144722" x="7804150" y="4425950"/>
          <p14:tracePt t="144730" x="7804150" y="4418013"/>
          <p14:tracePt t="144745" x="7804150" y="4410075"/>
          <p14:tracePt t="144760" x="7804150" y="4402138"/>
          <p14:tracePt t="144767" x="7804150" y="4394200"/>
          <p14:tracePt t="144789" x="7796213" y="4386263"/>
          <p14:tracePt t="144797" x="7788275" y="4386263"/>
          <p14:tracePt t="144804" x="7780338" y="4378325"/>
          <p14:tracePt t="144820" x="7764463" y="4378325"/>
          <p14:tracePt t="144827" x="7756525" y="4378325"/>
          <p14:tracePt t="144836" x="7748588" y="4370388"/>
          <p14:tracePt t="144850" x="7740650" y="4370388"/>
          <p14:tracePt t="144879" x="7732713" y="4370388"/>
          <p14:tracePt t="145014" x="7748588" y="4370388"/>
          <p14:tracePt t="145022" x="7764463" y="4370388"/>
          <p14:tracePt t="145030" x="7780338" y="4370388"/>
          <p14:tracePt t="145037" x="7796213" y="4370388"/>
          <p14:tracePt t="145045" x="7812088" y="4378325"/>
          <p14:tracePt t="145052" x="7827963" y="4378325"/>
          <p14:tracePt t="145060" x="7843838" y="4378325"/>
          <p14:tracePt t="145067" x="7851775" y="4378325"/>
          <p14:tracePt t="145075" x="7869238" y="4386263"/>
          <p14:tracePt t="145082" x="7885113" y="4386263"/>
          <p14:tracePt t="145089" x="7900988" y="4386263"/>
          <p14:tracePt t="145097" x="7924800" y="4386263"/>
          <p14:tracePt t="145105" x="7940675" y="4386263"/>
          <p14:tracePt t="145112" x="7948613" y="4386263"/>
          <p14:tracePt t="145120" x="7956550" y="4386263"/>
          <p14:tracePt t="145128" x="7972425" y="4386263"/>
          <p14:tracePt t="145135" x="7980363" y="4386263"/>
          <p14:tracePt t="145142" x="7988300" y="4386263"/>
          <p14:tracePt t="145165" x="7996238" y="4386263"/>
          <p14:tracePt t="145187" x="8004175" y="4386263"/>
          <p14:tracePt t="145202" x="8012113" y="4386263"/>
          <p14:tracePt t="145210" x="8020050" y="4386263"/>
          <p14:tracePt t="145225" x="8027988" y="4386263"/>
          <p14:tracePt t="145232" x="8035925" y="4386263"/>
          <p14:tracePt t="145239" x="8051800" y="4386263"/>
          <p14:tracePt t="145247" x="8067675" y="4386263"/>
          <p14:tracePt t="145254" x="8091488" y="4386263"/>
          <p14:tracePt t="145262" x="8107363" y="4386263"/>
          <p14:tracePt t="145269" x="8131175" y="4386263"/>
          <p14:tracePt t="145278" x="8154988" y="4386263"/>
          <p14:tracePt t="145286" x="8178800" y="4386263"/>
          <p14:tracePt t="145292" x="8194675" y="4386263"/>
          <p14:tracePt t="145300" x="8210550" y="4386263"/>
          <p14:tracePt t="145308" x="8235950" y="4386263"/>
          <p14:tracePt t="145314" x="8251825" y="4386263"/>
          <p14:tracePt t="145322" x="8275638" y="4386263"/>
          <p14:tracePt t="145330" x="8283575" y="4386263"/>
          <p14:tracePt t="145337" x="8291513" y="4386263"/>
          <p14:tracePt t="145345" x="8307388" y="4378325"/>
          <p14:tracePt t="145352" x="8315325" y="4378325"/>
          <p14:tracePt t="145547" x="8323263" y="4378325"/>
          <p14:tracePt t="145562" x="8331200" y="4378325"/>
          <p14:tracePt t="145578" x="8347075" y="4378325"/>
          <p14:tracePt t="145585" x="8355013" y="4370388"/>
          <p14:tracePt t="145592" x="8362950" y="4370388"/>
          <p14:tracePt t="145600" x="8378825" y="4370388"/>
          <p14:tracePt t="145608" x="8386763" y="4370388"/>
          <p14:tracePt t="145622" x="8394700" y="4370388"/>
          <p14:tracePt t="145629" x="8402638" y="4370388"/>
          <p14:tracePt t="149825" x="0" y="0"/>
        </p14:tracePtLst>
        <p14:tracePtLst>
          <p14:tracePt t="161007" x="7653338" y="4394200"/>
          <p14:tracePt t="161118" x="7677150" y="4394200"/>
          <p14:tracePt t="161126" x="7685088" y="4394200"/>
          <p14:tracePt t="161133" x="7700963" y="4394200"/>
          <p14:tracePt t="161141" x="7716838" y="4394200"/>
          <p14:tracePt t="161149" x="7740650" y="4402138"/>
          <p14:tracePt t="161156" x="7756525" y="4410075"/>
          <p14:tracePt t="161166" x="7780338" y="4418013"/>
          <p14:tracePt t="161170" x="7812088" y="4418013"/>
          <p14:tracePt t="161181" x="7843838" y="4433888"/>
          <p14:tracePt t="161186" x="7869238" y="4441825"/>
          <p14:tracePt t="161194" x="7893050" y="4449763"/>
          <p14:tracePt t="161200" x="7908925" y="4449763"/>
          <p14:tracePt t="161209" x="7924800" y="4449763"/>
          <p14:tracePt t="161216" x="7940675" y="4457700"/>
          <p14:tracePt t="161231" x="7948613" y="4465638"/>
          <p14:tracePt t="161247" x="7956550" y="4465638"/>
          <p14:tracePt t="161268" x="7964488" y="4465638"/>
          <p14:tracePt t="161433" x="7972425" y="4465638"/>
          <p14:tracePt t="161464" x="7972425" y="4473575"/>
          <p14:tracePt t="161471" x="8012113" y="4473575"/>
          <p14:tracePt t="161479" x="8035925" y="4489450"/>
          <p14:tracePt t="161486" x="8051800" y="4489450"/>
          <p14:tracePt t="161493" x="8075613" y="4497388"/>
          <p14:tracePt t="161501" x="8099425" y="4497388"/>
          <p14:tracePt t="161509" x="8123238" y="4505325"/>
          <p14:tracePt t="161516" x="8139113" y="4505325"/>
          <p14:tracePt t="161524" x="8162925" y="4505325"/>
          <p14:tracePt t="161531" x="8170863" y="4505325"/>
          <p14:tracePt t="161538" x="8178800" y="4505325"/>
          <p14:tracePt t="161546" x="8186738" y="4505325"/>
          <p14:tracePt t="161600" x="8194675" y="4505325"/>
          <p14:tracePt t="161733" x="0" y="0"/>
        </p14:tracePtLst>
      </p14:laserTraceLst>
    </p:ext>
    <p:ext uri="{E180D4A7-C9FB-4DFB-919C-405C955672EB}">
      <p14:showEvtLst xmlns:p14="http://schemas.microsoft.com/office/powerpoint/2010/main">
        <p14:playEvt time="214" objId="5"/>
        <p14:stopEvt time="17683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4FD88-7AB8-478E-BBB0-D187882ADA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7A9EBC-FC80-4B50-8614-8651A0639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EA7F46D5-83A3-435F-A073-2A42299D9245}"/>
                  </a:ext>
                </a:extLst>
              </p14:cNvPr>
              <p14:cNvContentPartPr/>
              <p14:nvPr/>
            </p14:nvContentPartPr>
            <p14:xfrm>
              <a:off x="7836500" y="886049"/>
              <a:ext cx="170280" cy="22248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EA7F46D5-83A3-435F-A073-2A42299D92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8500" y="868049"/>
                <a:ext cx="20592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8D044D44-3E09-4CA4-9E71-5530DCDB1192}"/>
                  </a:ext>
                </a:extLst>
              </p14:cNvPr>
              <p14:cNvContentPartPr/>
              <p14:nvPr/>
            </p14:nvContentPartPr>
            <p14:xfrm>
              <a:off x="7859046" y="2529533"/>
              <a:ext cx="1176840" cy="87840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8D044D44-3E09-4CA4-9E71-5530DCDB1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41406" y="2511533"/>
                <a:ext cx="1212480" cy="9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31244B8E-7F24-462F-AF9F-A0888AD926E5}"/>
                  </a:ext>
                </a:extLst>
              </p14:cNvPr>
              <p14:cNvContentPartPr/>
              <p14:nvPr/>
            </p14:nvContentPartPr>
            <p14:xfrm>
              <a:off x="7848246" y="2222093"/>
              <a:ext cx="170280" cy="222480"/>
            </p14:xfrm>
          </p:contentPart>
        </mc:Choice>
        <mc:Fallback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31244B8E-7F24-462F-AF9F-A0888AD926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30246" y="2204093"/>
                <a:ext cx="20592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2E19800E-2E09-4DB5-A432-203AE4E05771}"/>
                  </a:ext>
                </a:extLst>
              </p14:cNvPr>
              <p14:cNvContentPartPr/>
              <p14:nvPr/>
            </p14:nvContentPartPr>
            <p14:xfrm>
              <a:off x="7973300" y="2610809"/>
              <a:ext cx="815040" cy="453600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2E19800E-2E09-4DB5-A432-203AE4E0577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55300" y="2592809"/>
                <a:ext cx="85068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82FCB0E3-A6E7-4D1A-8FFC-9F4E31FFA6B6}"/>
                  </a:ext>
                </a:extLst>
              </p14:cNvPr>
              <p14:cNvContentPartPr/>
              <p14:nvPr/>
            </p14:nvContentPartPr>
            <p14:xfrm>
              <a:off x="7847300" y="1193489"/>
              <a:ext cx="1176840" cy="878400"/>
            </p14:xfrm>
          </p:contentPart>
        </mc:Choice>
        <mc:Fallback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82FCB0E3-A6E7-4D1A-8FFC-9F4E31FFA6B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29660" y="1175489"/>
                <a:ext cx="1212480" cy="91404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mm6s27">
            <a:hlinkClick r:id="" action="ppaction://media"/>
            <a:extLst>
              <a:ext uri="{FF2B5EF4-FFF2-40B4-BE49-F238E27FC236}">
                <a16:creationId xmlns:a16="http://schemas.microsoft.com/office/drawing/2014/main" id="{595DEFAB-53EC-459E-950C-13E6D4A13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42666" y="5632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68"/>
    </mc:Choice>
    <mc:Fallback>
      <p:transition spd="slow" advTm="19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967" x="949325" y="1331913"/>
          <p14:tracePt t="35011" x="941388" y="1331913"/>
          <p14:tracePt t="35139" x="949325" y="1331913"/>
          <p14:tracePt t="35147" x="957263" y="1331913"/>
          <p14:tracePt t="35155" x="981075" y="1331913"/>
          <p14:tracePt t="35161" x="996950" y="1331913"/>
          <p14:tracePt t="35169" x="1012825" y="1331913"/>
          <p14:tracePt t="35176" x="1036638" y="1331913"/>
          <p14:tracePt t="35185" x="1060450" y="1339850"/>
          <p14:tracePt t="35191" x="1076325" y="1339850"/>
          <p14:tracePt t="35200" x="1100138" y="1339850"/>
          <p14:tracePt t="35207" x="1116013" y="1347788"/>
          <p14:tracePt t="35215" x="1139825" y="1347788"/>
          <p14:tracePt t="35223" x="1163638" y="1347788"/>
          <p14:tracePt t="35230" x="1179513" y="1347788"/>
          <p14:tracePt t="35238" x="1203325" y="1347788"/>
          <p14:tracePt t="35246" x="1211263" y="1347788"/>
          <p14:tracePt t="35253" x="1227138" y="1347788"/>
          <p14:tracePt t="35259" x="1243013" y="1347788"/>
          <p14:tracePt t="35268" x="1250950" y="1347788"/>
          <p14:tracePt t="35275" x="1258888" y="1347788"/>
          <p14:tracePt t="35281" x="1266825" y="1347788"/>
          <p14:tracePt t="35290" x="1274763" y="1347788"/>
          <p14:tracePt t="35566" x="1284288" y="1347788"/>
          <p14:tracePt t="35581" x="1292225" y="1347788"/>
          <p14:tracePt t="35591" x="1300163" y="1347788"/>
          <p14:tracePt t="35597" x="1316038" y="1355725"/>
          <p14:tracePt t="35608" x="1363663" y="1371600"/>
          <p14:tracePt t="35611" x="1395413" y="1387475"/>
          <p14:tracePt t="35621" x="1458913" y="1411288"/>
          <p14:tracePt t="35626" x="1530350" y="1427163"/>
          <p14:tracePt t="35634" x="1593850" y="1450975"/>
          <p14:tracePt t="35641" x="1666875" y="1474788"/>
          <p14:tracePt t="35650" x="1706563" y="1490663"/>
          <p14:tracePt t="35659" x="1762125" y="1514475"/>
          <p14:tracePt t="35665" x="1809750" y="1530350"/>
          <p14:tracePt t="35672" x="1849438" y="1547813"/>
          <p14:tracePt t="35680" x="1881188" y="1563688"/>
          <p14:tracePt t="35688" x="1897063" y="1563688"/>
          <p14:tracePt t="35881" x="1897063" y="1555750"/>
          <p14:tracePt t="35890" x="1897063" y="1522413"/>
          <p14:tracePt t="35897" x="1897063" y="1506538"/>
          <p14:tracePt t="35903" x="1897063" y="1474788"/>
          <p14:tracePt t="35911" x="1897063" y="1450975"/>
          <p14:tracePt t="35919" x="1897063" y="1435100"/>
          <p14:tracePt t="35927" x="1897063" y="1411288"/>
          <p14:tracePt t="35934" x="1897063" y="1379538"/>
          <p14:tracePt t="35941" x="1897063" y="1355725"/>
          <p14:tracePt t="35949" x="1897063" y="1339850"/>
          <p14:tracePt t="35957" x="1905000" y="1323975"/>
          <p14:tracePt t="35964" x="1905000" y="1316038"/>
          <p14:tracePt t="35972" x="1905000" y="1308100"/>
          <p14:tracePt t="35978" x="1905000" y="1292225"/>
          <p14:tracePt t="35987" x="1905000" y="1276350"/>
          <p14:tracePt t="35994" x="1912938" y="1268413"/>
          <p14:tracePt t="36001" x="1920875" y="1244600"/>
          <p14:tracePt t="36017" x="1920875" y="1236663"/>
          <p14:tracePt t="36031" x="1928813" y="1236663"/>
          <p14:tracePt t="36091" x="1936750" y="1236663"/>
          <p14:tracePt t="36144" x="1944688" y="1236663"/>
          <p14:tracePt t="36151" x="1952625" y="1236663"/>
          <p14:tracePt t="36158" x="1960563" y="1236663"/>
          <p14:tracePt t="36166" x="1968500" y="1228725"/>
          <p14:tracePt t="36174" x="1976438" y="1228725"/>
          <p14:tracePt t="36181" x="2008188" y="1220788"/>
          <p14:tracePt t="36189" x="2033588" y="1220788"/>
          <p14:tracePt t="36196" x="2057400" y="1220788"/>
          <p14:tracePt t="36204" x="2073275" y="1220788"/>
          <p14:tracePt t="36211" x="2097088" y="1220788"/>
          <p14:tracePt t="36223" x="2112963" y="1212850"/>
          <p14:tracePt t="36229" x="2120900" y="1212850"/>
          <p14:tracePt t="36234" x="2136775" y="1212850"/>
          <p14:tracePt t="36243" x="2144713" y="1212850"/>
          <p14:tracePt t="36256" x="2152650" y="1212850"/>
          <p14:tracePt t="36264" x="2160588" y="1212850"/>
          <p14:tracePt t="36302" x="2168525" y="1212850"/>
          <p14:tracePt t="36309" x="2176463" y="1212850"/>
          <p14:tracePt t="36317" x="2184400" y="1220788"/>
          <p14:tracePt t="36324" x="2192338" y="1228725"/>
          <p14:tracePt t="36332" x="2200275" y="1236663"/>
          <p14:tracePt t="36339" x="2216150" y="1252538"/>
          <p14:tracePt t="36347" x="2224088" y="1260475"/>
          <p14:tracePt t="36354" x="2232025" y="1268413"/>
          <p14:tracePt t="36361" x="2239963" y="1276350"/>
          <p14:tracePt t="36369" x="2255838" y="1284288"/>
          <p14:tracePt t="36377" x="2263775" y="1300163"/>
          <p14:tracePt t="36384" x="2263775" y="1308100"/>
          <p14:tracePt t="36391" x="2279650" y="1316038"/>
          <p14:tracePt t="36399" x="2279650" y="1323975"/>
          <p14:tracePt t="36406" x="2287588" y="1331913"/>
          <p14:tracePt t="36422" x="2295525" y="1339850"/>
          <p14:tracePt t="36431" x="2303463" y="1347788"/>
          <p14:tracePt t="36440" x="2303463" y="1355725"/>
          <p14:tracePt t="36445" x="2311400" y="1355725"/>
          <p14:tracePt t="36460" x="2311400" y="1363663"/>
          <p14:tracePt t="36497" x="2319338" y="1363663"/>
          <p14:tracePt t="36504" x="2319338" y="1371600"/>
          <p14:tracePt t="36511" x="2327275" y="1371600"/>
          <p14:tracePt t="36549" x="2335213" y="1371600"/>
          <p14:tracePt t="36556" x="2335213" y="1379538"/>
          <p14:tracePt t="36564" x="2343150" y="1379538"/>
          <p14:tracePt t="36579" x="2351088" y="1379538"/>
          <p14:tracePt t="36586" x="2351088" y="1387475"/>
          <p14:tracePt t="36594" x="2359025" y="1387475"/>
          <p14:tracePt t="36631" x="2366963" y="1387475"/>
          <p14:tracePt t="36654" x="2374900" y="1387475"/>
          <p14:tracePt t="36669" x="2384425" y="1387475"/>
          <p14:tracePt t="36684" x="2392363" y="1387475"/>
          <p14:tracePt t="36691" x="2400300" y="1387475"/>
          <p14:tracePt t="36729" x="2408238" y="1387475"/>
          <p14:tracePt t="36841" x="2416175" y="1387475"/>
          <p14:tracePt t="36849" x="2424113" y="1387475"/>
          <p14:tracePt t="36856" x="2439988" y="1387475"/>
          <p14:tracePt t="36864" x="2463800" y="1379538"/>
          <p14:tracePt t="36872" x="2487613" y="1363663"/>
          <p14:tracePt t="36879" x="2519363" y="1355725"/>
          <p14:tracePt t="36886" x="2551113" y="1339850"/>
          <p14:tracePt t="36894" x="2606675" y="1323975"/>
          <p14:tracePt t="36905" x="2662238" y="1308100"/>
          <p14:tracePt t="36909" x="2725738" y="1284288"/>
          <p14:tracePt t="36917" x="2782888" y="1276350"/>
          <p14:tracePt t="36924" x="2830513" y="1268413"/>
          <p14:tracePt t="36931" x="2862263" y="1260475"/>
          <p14:tracePt t="36939" x="2933700" y="1252538"/>
          <p14:tracePt t="36946" x="2981325" y="1252538"/>
          <p14:tracePt t="36954" x="3028950" y="1252538"/>
          <p14:tracePt t="36961" x="3092450" y="1252538"/>
          <p14:tracePt t="36969" x="3149600" y="1252538"/>
          <p14:tracePt t="36976" x="3197225" y="1252538"/>
          <p14:tracePt t="36984" x="3260725" y="1252538"/>
          <p14:tracePt t="36991" x="3300413" y="1252538"/>
          <p14:tracePt t="36999" x="3363913" y="1252538"/>
          <p14:tracePt t="37006" x="3419475" y="1252538"/>
          <p14:tracePt t="37014" x="3459163" y="1252538"/>
          <p14:tracePt t="37023" x="3492500" y="1252538"/>
          <p14:tracePt t="37029" x="3524250" y="1252538"/>
          <p14:tracePt t="37036" x="3548063" y="1252538"/>
          <p14:tracePt t="37044" x="3579813" y="1244600"/>
          <p14:tracePt t="37053" x="3587750" y="1236663"/>
          <p14:tracePt t="37059" x="3603625" y="1236663"/>
          <p14:tracePt t="37067" x="3619500" y="1220788"/>
          <p14:tracePt t="37074" x="3651250" y="1212850"/>
          <p14:tracePt t="37082" x="3667125" y="1195388"/>
          <p14:tracePt t="37089" x="3698875" y="1179513"/>
          <p14:tracePt t="37097" x="3714750" y="1163638"/>
          <p14:tracePt t="37104" x="3738563" y="1155700"/>
          <p14:tracePt t="37111" x="3762375" y="1131888"/>
          <p14:tracePt t="37120" x="3794125" y="1116013"/>
          <p14:tracePt t="37127" x="3825875" y="1108075"/>
          <p14:tracePt t="37134" x="3851275" y="1084263"/>
          <p14:tracePt t="37141" x="3867150" y="1076325"/>
          <p14:tracePt t="37149" x="3898900" y="1060450"/>
          <p14:tracePt t="37156" x="3914775" y="1044575"/>
          <p14:tracePt t="37164" x="3930650" y="1036638"/>
          <p14:tracePt t="37172" x="3946525" y="1028700"/>
          <p14:tracePt t="37179" x="3970338" y="1012825"/>
          <p14:tracePt t="37186" x="3986213" y="1004888"/>
          <p14:tracePt t="37193" x="4002088" y="996950"/>
          <p14:tracePt t="37202" x="4025900" y="989013"/>
          <p14:tracePt t="37209" x="4041775" y="981075"/>
          <p14:tracePt t="37217" x="4081463" y="957263"/>
          <p14:tracePt t="37224" x="4097338" y="957263"/>
          <p14:tracePt t="37231" x="4113213" y="957263"/>
          <p14:tracePt t="37239" x="4129088" y="949325"/>
          <p14:tracePt t="37247" x="4129088" y="941388"/>
          <p14:tracePt t="37255" x="4137025" y="941388"/>
          <p14:tracePt t="37366" x="4144963" y="941388"/>
          <p14:tracePt t="37374" x="4152900" y="941388"/>
          <p14:tracePt t="37381" x="4168775" y="933450"/>
          <p14:tracePt t="37389" x="4176713" y="933450"/>
          <p14:tracePt t="37396" x="4184650" y="925513"/>
          <p14:tracePt t="37405" x="4210050" y="925513"/>
          <p14:tracePt t="37411" x="4225925" y="917575"/>
          <p14:tracePt t="37419" x="4249738" y="909638"/>
          <p14:tracePt t="37427" x="4265613" y="901700"/>
          <p14:tracePt t="37439" x="4297363" y="893763"/>
          <p14:tracePt t="37443" x="4305300" y="885825"/>
          <p14:tracePt t="37449" x="4344988" y="877888"/>
          <p14:tracePt t="37457" x="4368800" y="877888"/>
          <p14:tracePt t="37464" x="4392613" y="877888"/>
          <p14:tracePt t="37472" x="4408488" y="869950"/>
          <p14:tracePt t="37479" x="4424363" y="869950"/>
          <p14:tracePt t="37486" x="4432300" y="869950"/>
          <p14:tracePt t="37494" x="4440238" y="869950"/>
          <p14:tracePt t="37509" x="4448175" y="869950"/>
          <p14:tracePt t="37524" x="4456113" y="869950"/>
          <p14:tracePt t="37531" x="4464050" y="869950"/>
          <p14:tracePt t="37539" x="4471988" y="869950"/>
          <p14:tracePt t="37554" x="4487863" y="877888"/>
          <p14:tracePt t="37568" x="4495800" y="877888"/>
          <p14:tracePt t="37577" x="4503738" y="877888"/>
          <p14:tracePt t="37584" x="4511675" y="885825"/>
          <p14:tracePt t="37599" x="4519613" y="885825"/>
          <p14:tracePt t="37651" x="4527550" y="885825"/>
          <p14:tracePt t="37659" x="4527550" y="893763"/>
          <p14:tracePt t="37666" x="4527550" y="901700"/>
          <p14:tracePt t="37681" x="4535488" y="909638"/>
          <p14:tracePt t="37696" x="4543425" y="917575"/>
          <p14:tracePt t="37704" x="4543425" y="925513"/>
          <p14:tracePt t="37711" x="4551363" y="941388"/>
          <p14:tracePt t="37719" x="4559300" y="957263"/>
          <p14:tracePt t="37726" x="4576763" y="965200"/>
          <p14:tracePt t="37734" x="4592638" y="989013"/>
          <p14:tracePt t="37741" x="4608513" y="996950"/>
          <p14:tracePt t="37749" x="4632325" y="1004888"/>
          <p14:tracePt t="37757" x="4656138" y="1012825"/>
          <p14:tracePt t="37764" x="4679950" y="1028700"/>
          <p14:tracePt t="37771" x="4703763" y="1044575"/>
          <p14:tracePt t="37779" x="4743450" y="1052513"/>
          <p14:tracePt t="37788" x="4775200" y="1060450"/>
          <p14:tracePt t="37794" x="4799013" y="1068388"/>
          <p14:tracePt t="37802" x="4846638" y="1076325"/>
          <p14:tracePt t="37809" x="4870450" y="1076325"/>
          <p14:tracePt t="37817" x="4886325" y="1076325"/>
          <p14:tracePt t="37825" x="4902200" y="1076325"/>
          <p14:tracePt t="37831" x="4918075" y="1076325"/>
          <p14:tracePt t="37839" x="4926013" y="1076325"/>
          <p14:tracePt t="37847" x="4951413" y="1068388"/>
          <p14:tracePt t="37854" x="4959350" y="1068388"/>
          <p14:tracePt t="37861" x="4983163" y="1060450"/>
          <p14:tracePt t="37869" x="4999038" y="1044575"/>
          <p14:tracePt t="37877" x="5014913" y="1044575"/>
          <p14:tracePt t="37887" x="5046663" y="1028700"/>
          <p14:tracePt t="37891" x="5054600" y="1020763"/>
          <p14:tracePt t="37899" x="5070475" y="1012825"/>
          <p14:tracePt t="37906" x="5086350" y="1004888"/>
          <p14:tracePt t="37913" x="5102225" y="1004888"/>
          <p14:tracePt t="37922" x="5110163" y="1004888"/>
          <p14:tracePt t="37928" x="5126038" y="996950"/>
          <p14:tracePt t="37936" x="5141913" y="989013"/>
          <p14:tracePt t="37944" x="5157788" y="989013"/>
          <p14:tracePt t="37952" x="5173663" y="989013"/>
          <p14:tracePt t="37959" x="5189538" y="989013"/>
          <p14:tracePt t="37967" x="5213350" y="989013"/>
          <p14:tracePt t="37974" x="5229225" y="989013"/>
          <p14:tracePt t="37981" x="5260975" y="989013"/>
          <p14:tracePt t="37989" x="5284788" y="996950"/>
          <p14:tracePt t="37997" x="5326063" y="1004888"/>
          <p14:tracePt t="38004" x="5349875" y="1004888"/>
          <p14:tracePt t="38011" x="5373688" y="1012825"/>
          <p14:tracePt t="38019" x="5397500" y="1020763"/>
          <p14:tracePt t="38026" x="5413375" y="1028700"/>
          <p14:tracePt t="38037" x="5445125" y="1036638"/>
          <p14:tracePt t="38044" x="5468938" y="1036638"/>
          <p14:tracePt t="38049" x="5492750" y="1044575"/>
          <p14:tracePt t="38057" x="5500688" y="1044575"/>
          <p14:tracePt t="38064" x="5508625" y="1052513"/>
          <p14:tracePt t="38079" x="5516563" y="1052513"/>
          <p14:tracePt t="39803" x="5508625" y="1044575"/>
          <p14:tracePt t="39812" x="5508625" y="1036638"/>
          <p14:tracePt t="39820" x="5500688" y="1020763"/>
          <p14:tracePt t="39857" x="5508625" y="1020763"/>
          <p14:tracePt t="39880" x="5500688" y="1020763"/>
          <p14:tracePt t="40246" x="5492750" y="1036638"/>
          <p14:tracePt t="40253" x="5484813" y="1060450"/>
          <p14:tracePt t="40262" x="5468938" y="1092200"/>
          <p14:tracePt t="40270" x="5468938" y="1116013"/>
          <p14:tracePt t="40278" x="5461000" y="1139825"/>
          <p14:tracePt t="40285" x="5461000" y="1155700"/>
          <p14:tracePt t="40291" x="5461000" y="1171575"/>
          <p14:tracePt t="40299" x="5453063" y="1195388"/>
          <p14:tracePt t="40306" x="5453063" y="1212850"/>
          <p14:tracePt t="40314" x="5453063" y="1244600"/>
          <p14:tracePt t="40321" x="5453063" y="1284288"/>
          <p14:tracePt t="40328" x="5445125" y="1316038"/>
          <p14:tracePt t="40336" x="5445125" y="1347788"/>
          <p14:tracePt t="40344" x="5437188" y="1379538"/>
          <p14:tracePt t="40353" x="5437188" y="1403350"/>
          <p14:tracePt t="40359" x="5429250" y="1427163"/>
          <p14:tracePt t="40367" x="5429250" y="1435100"/>
          <p14:tracePt t="40374" x="5429250" y="1443038"/>
          <p14:tracePt t="40389" x="5429250" y="1450975"/>
          <p14:tracePt t="40403" x="5429250" y="1458913"/>
          <p14:tracePt t="40419" x="5429250" y="1466850"/>
          <p14:tracePt t="40427" x="5429250" y="1474788"/>
          <p14:tracePt t="40441" x="5429250" y="1482725"/>
          <p14:tracePt t="40450" x="5429250" y="1490663"/>
          <p14:tracePt t="40457" x="5437188" y="1498600"/>
          <p14:tracePt t="40464" x="5437188" y="1506538"/>
          <p14:tracePt t="40471" x="5437188" y="1514475"/>
          <p14:tracePt t="40478" x="5445125" y="1522413"/>
          <p14:tracePt t="40486" x="5445125" y="1538288"/>
          <p14:tracePt t="40493" x="5445125" y="1547813"/>
          <p14:tracePt t="40502" x="5445125" y="1555750"/>
          <p14:tracePt t="40509" x="5445125" y="1563688"/>
          <p14:tracePt t="40524" x="5445125" y="1579563"/>
          <p14:tracePt t="40539" x="5429250" y="1587500"/>
          <p14:tracePt t="40547" x="5413375" y="1595438"/>
          <p14:tracePt t="40554" x="5389563" y="1595438"/>
          <p14:tracePt t="40561" x="5365750" y="1611313"/>
          <p14:tracePt t="40569" x="5334000" y="1627188"/>
          <p14:tracePt t="40576" x="5300663" y="1627188"/>
          <p14:tracePt t="40584" x="5245100" y="1643063"/>
          <p14:tracePt t="40591" x="5197475" y="1658938"/>
          <p14:tracePt t="40600" x="5141913" y="1674813"/>
          <p14:tracePt t="40607" x="5086350" y="1690688"/>
          <p14:tracePt t="40614" x="5038725" y="1698625"/>
          <p14:tracePt t="40621" x="4999038" y="1714500"/>
          <p14:tracePt t="40629" x="4951413" y="1730375"/>
          <p14:tracePt t="40636" x="4902200" y="1738313"/>
          <p14:tracePt t="40644" x="4846638" y="1754188"/>
          <p14:tracePt t="40652" x="4791075" y="1770063"/>
          <p14:tracePt t="40659" x="4735513" y="1785938"/>
          <p14:tracePt t="40666" x="4703763" y="1793875"/>
          <p14:tracePt t="40674" x="4648200" y="1801813"/>
          <p14:tracePt t="40681" x="4600575" y="1809750"/>
          <p14:tracePt t="40689" x="4559300" y="1809750"/>
          <p14:tracePt t="40696" x="4503738" y="1809750"/>
          <p14:tracePt t="40704" x="4440238" y="1809750"/>
          <p14:tracePt t="40711" x="4376738" y="1809750"/>
          <p14:tracePt t="40719" x="4337050" y="1809750"/>
          <p14:tracePt t="40727" x="4257675" y="1809750"/>
          <p14:tracePt t="40734" x="4184650" y="1809750"/>
          <p14:tracePt t="40741" x="4113213" y="1809750"/>
          <p14:tracePt t="40750" x="4025900" y="1809750"/>
          <p14:tracePt t="40758" x="3954463" y="1809750"/>
          <p14:tracePt t="40764" x="3859213" y="1809750"/>
          <p14:tracePt t="40772" x="3794125" y="1809750"/>
          <p14:tracePt t="40779" x="3706813" y="1809750"/>
          <p14:tracePt t="40786" x="3635375" y="1809750"/>
          <p14:tracePt t="40794" x="3548063" y="1809750"/>
          <p14:tracePt t="40802" x="3476625" y="1809750"/>
          <p14:tracePt t="40809" x="3419475" y="1809750"/>
          <p14:tracePt t="40816" x="3379788" y="1809750"/>
          <p14:tracePt t="40824" x="3332163" y="1809750"/>
          <p14:tracePt t="40832" x="3292475" y="1809750"/>
          <p14:tracePt t="40839" x="3252788" y="1809750"/>
          <p14:tracePt t="40847" x="3213100" y="1809750"/>
          <p14:tracePt t="40853" x="3181350" y="1809750"/>
          <p14:tracePt t="40861" x="3173413" y="1809750"/>
          <p14:tracePt t="40869" x="3149600" y="1809750"/>
          <p14:tracePt t="40876" x="3125788" y="1809750"/>
          <p14:tracePt t="40884" x="3109913" y="1809750"/>
          <p14:tracePt t="40902" x="3060700" y="1801813"/>
          <p14:tracePt t="40907" x="3044825" y="1801813"/>
          <p14:tracePt t="40914" x="3021013" y="1801813"/>
          <p14:tracePt t="40921" x="3013075" y="1793875"/>
          <p14:tracePt t="40928" x="2997200" y="1785938"/>
          <p14:tracePt t="40936" x="2981325" y="1778000"/>
          <p14:tracePt t="40944" x="2957513" y="1770063"/>
          <p14:tracePt t="40952" x="2909888" y="1762125"/>
          <p14:tracePt t="40959" x="2862263" y="1754188"/>
          <p14:tracePt t="40966" x="2830513" y="1746250"/>
          <p14:tracePt t="40974" x="2790825" y="1746250"/>
          <p14:tracePt t="40981" x="2751138" y="1738313"/>
          <p14:tracePt t="40989" x="2693988" y="1738313"/>
          <p14:tracePt t="40997" x="2654300" y="1738313"/>
          <p14:tracePt t="41004" x="2614613" y="1738313"/>
          <p14:tracePt t="41011" x="2574925" y="1738313"/>
          <p14:tracePt t="41019" x="2543175" y="1738313"/>
          <p14:tracePt t="41026" x="2519363" y="1738313"/>
          <p14:tracePt t="41034" x="2503488" y="1738313"/>
          <p14:tracePt t="41041" x="2479675" y="1738313"/>
          <p14:tracePt t="41049" x="2463800" y="1738313"/>
          <p14:tracePt t="41056" x="2447925" y="1738313"/>
          <p14:tracePt t="41064" x="2424113" y="1738313"/>
          <p14:tracePt t="41071" x="2416175" y="1738313"/>
          <p14:tracePt t="41079" x="2392363" y="1738313"/>
          <p14:tracePt t="41087" x="2374900" y="1738313"/>
          <p14:tracePt t="41094" x="2359025" y="1738313"/>
          <p14:tracePt t="41102" x="2335213" y="1738313"/>
          <p14:tracePt t="41109" x="2319338" y="1738313"/>
          <p14:tracePt t="41116" x="2303463" y="1738313"/>
          <p14:tracePt t="41124" x="2287588" y="1738313"/>
          <p14:tracePt t="41132" x="2263775" y="1730375"/>
          <p14:tracePt t="41139" x="2224088" y="1722438"/>
          <p14:tracePt t="41147" x="2200275" y="1722438"/>
          <p14:tracePt t="41154" x="2176463" y="1714500"/>
          <p14:tracePt t="41161" x="2152650" y="1706563"/>
          <p14:tracePt t="41169" x="2120900" y="1706563"/>
          <p14:tracePt t="41176" x="2105025" y="1698625"/>
          <p14:tracePt t="41184" x="2057400" y="1682750"/>
          <p14:tracePt t="41191" x="2041525" y="1674813"/>
          <p14:tracePt t="41200" x="2025650" y="1674813"/>
          <p14:tracePt t="41207" x="2017713" y="1666875"/>
          <p14:tracePt t="41214" x="2008188" y="1658938"/>
          <p14:tracePt t="41229" x="1992313" y="1651000"/>
          <p14:tracePt t="41252" x="1992313" y="1643063"/>
          <p14:tracePt t="41259" x="1984375" y="1635125"/>
          <p14:tracePt t="41282" x="1976438" y="1627188"/>
          <p14:tracePt t="41289" x="1968500" y="1627188"/>
          <p14:tracePt t="41296" x="1968500" y="1619250"/>
          <p14:tracePt t="41304" x="1960563" y="1619250"/>
          <p14:tracePt t="41311" x="1960563" y="1611313"/>
          <p14:tracePt t="41319" x="1960563" y="1603375"/>
          <p14:tracePt t="41326" x="1960563" y="1595438"/>
          <p14:tracePt t="41334" x="1960563" y="1587500"/>
          <p14:tracePt t="41341" x="1960563" y="1579563"/>
          <p14:tracePt t="41349" x="1960563" y="1571625"/>
          <p14:tracePt t="41357" x="1960563" y="1563688"/>
          <p14:tracePt t="41364" x="1960563" y="1555750"/>
          <p14:tracePt t="41371" x="1960563" y="1547813"/>
          <p14:tracePt t="41379" x="1960563" y="1538288"/>
          <p14:tracePt t="41386" x="1960563" y="1530350"/>
          <p14:tracePt t="41394" x="1960563" y="1514475"/>
          <p14:tracePt t="41402" x="1960563" y="1490663"/>
          <p14:tracePt t="41409" x="1968500" y="1482725"/>
          <p14:tracePt t="41417" x="1968500" y="1474788"/>
          <p14:tracePt t="41424" x="1976438" y="1450975"/>
          <p14:tracePt t="41431" x="1976438" y="1443038"/>
          <p14:tracePt t="41439" x="1984375" y="1427163"/>
          <p14:tracePt t="41446" x="1992313" y="1411288"/>
          <p14:tracePt t="41454" x="1992313" y="1387475"/>
          <p14:tracePt t="41462" x="1992313" y="1371600"/>
          <p14:tracePt t="41469" x="1992313" y="1363663"/>
          <p14:tracePt t="41476" x="1992313" y="1355725"/>
          <p14:tracePt t="41484" x="2000250" y="1339850"/>
          <p14:tracePt t="41492" x="2000250" y="1323975"/>
          <p14:tracePt t="41499" x="2008188" y="1316038"/>
          <p14:tracePt t="41507" x="2017713" y="1308100"/>
          <p14:tracePt t="41514" x="2017713" y="1292225"/>
          <p14:tracePt t="41521" x="2025650" y="1284288"/>
          <p14:tracePt t="41529" x="2033588" y="1276350"/>
          <p14:tracePt t="41536" x="2033588" y="1268413"/>
          <p14:tracePt t="41544" x="2041525" y="1260475"/>
          <p14:tracePt t="41552" x="2049463" y="1252538"/>
          <p14:tracePt t="41559" x="2049463" y="1244600"/>
          <p14:tracePt t="41574" x="2057400" y="1236663"/>
          <p14:tracePt t="41589" x="2057400" y="1228725"/>
          <p14:tracePt t="41596" x="2065338" y="1228725"/>
          <p14:tracePt t="41604" x="2073275" y="1228725"/>
          <p14:tracePt t="41611" x="2081213" y="1220788"/>
          <p14:tracePt t="41620" x="2089150" y="1212850"/>
          <p14:tracePt t="41635" x="2105025" y="1212850"/>
          <p14:tracePt t="41641" x="2112963" y="1212850"/>
          <p14:tracePt t="41649" x="2120900" y="1212850"/>
          <p14:tracePt t="41657" x="2128838" y="1212850"/>
          <p14:tracePt t="41671" x="2144713" y="1212850"/>
          <p14:tracePt t="41679" x="2152650" y="1212850"/>
          <p14:tracePt t="41686" x="2160588" y="1212850"/>
          <p14:tracePt t="41694" x="2176463" y="1212850"/>
          <p14:tracePt t="41702" x="2184400" y="1212850"/>
          <p14:tracePt t="41709" x="2208213" y="1220788"/>
          <p14:tracePt t="41716" x="2232025" y="1228725"/>
          <p14:tracePt t="41724" x="2255838" y="1236663"/>
          <p14:tracePt t="41732" x="2271713" y="1252538"/>
          <p14:tracePt t="41739" x="2295525" y="1260475"/>
          <p14:tracePt t="41746" x="2327275" y="1276350"/>
          <p14:tracePt t="41754" x="2343150" y="1284288"/>
          <p14:tracePt t="41761" x="2366963" y="1300163"/>
          <p14:tracePt t="41769" x="2384425" y="1308100"/>
          <p14:tracePt t="41776" x="2400300" y="1323975"/>
          <p14:tracePt t="41784" x="2408238" y="1331913"/>
          <p14:tracePt t="41791" x="2424113" y="1339850"/>
          <p14:tracePt t="41799" x="2439988" y="1347788"/>
          <p14:tracePt t="41806" x="2447925" y="1355725"/>
          <p14:tracePt t="41814" x="2463800" y="1371600"/>
          <p14:tracePt t="41821" x="2479675" y="1371600"/>
          <p14:tracePt t="41829" x="2495550" y="1379538"/>
          <p14:tracePt t="41837" x="2503488" y="1387475"/>
          <p14:tracePt t="41844" x="2527300" y="1395413"/>
          <p14:tracePt t="41852" x="2535238" y="1403350"/>
          <p14:tracePt t="41859" x="2543175" y="1411288"/>
          <p14:tracePt t="41867" x="2566988" y="1411288"/>
          <p14:tracePt t="41874" x="2574925" y="1419225"/>
          <p14:tracePt t="41882" x="2590800" y="1419225"/>
          <p14:tracePt t="41889" x="2598738" y="1419225"/>
          <p14:tracePt t="41897" x="2606675" y="1427163"/>
          <p14:tracePt t="41912" x="2622550" y="1427163"/>
          <p14:tracePt t="41919" x="2630488" y="1427163"/>
          <p14:tracePt t="41926" x="2638425" y="1427163"/>
          <p14:tracePt t="41934" x="2646363" y="1427163"/>
          <p14:tracePt t="41941" x="2654300" y="1427163"/>
          <p14:tracePt t="41949" x="2662238" y="1427163"/>
          <p14:tracePt t="41957" x="2670175" y="1435100"/>
          <p14:tracePt t="41971" x="2686050" y="1435100"/>
          <p14:tracePt t="41980" x="2693988" y="1435100"/>
          <p14:tracePt t="41986" x="2701925" y="1435100"/>
          <p14:tracePt t="41993" x="2709863" y="1435100"/>
          <p14:tracePt t="42001" x="2733675" y="1435100"/>
          <p14:tracePt t="42008" x="2741613" y="1435100"/>
          <p14:tracePt t="42016" x="2751138" y="1435100"/>
          <p14:tracePt t="42024" x="2767013" y="1435100"/>
          <p14:tracePt t="42031" x="2782888" y="1435100"/>
          <p14:tracePt t="42040" x="2790825" y="1435100"/>
          <p14:tracePt t="42047" x="2798763" y="1435100"/>
          <p14:tracePt t="42054" x="2806700" y="1435100"/>
          <p14:tracePt t="42069" x="2814638" y="1435100"/>
          <p14:tracePt t="42084" x="2822575" y="1435100"/>
          <p14:tracePt t="42091" x="2830513" y="1435100"/>
          <p14:tracePt t="42107" x="2838450" y="1435100"/>
          <p14:tracePt t="42121" x="2846388" y="1435100"/>
          <p14:tracePt t="42136" x="2854325" y="1435100"/>
          <p14:tracePt t="42144" x="2862263" y="1435100"/>
          <p14:tracePt t="42159" x="2870200" y="1435100"/>
          <p14:tracePt t="42167" x="2878138" y="1435100"/>
          <p14:tracePt t="42174" x="2886075" y="1435100"/>
          <p14:tracePt t="42182" x="2901950" y="1435100"/>
          <p14:tracePt t="42189" x="2909888" y="1443038"/>
          <p14:tracePt t="42204" x="2925763" y="1443038"/>
          <p14:tracePt t="42212" x="2933700" y="1443038"/>
          <p14:tracePt t="42219" x="2941638" y="1443038"/>
          <p14:tracePt t="42227" x="2949575" y="1443038"/>
          <p14:tracePt t="42243" x="2957513" y="1443038"/>
          <p14:tracePt t="42257" x="2965450" y="1443038"/>
          <p14:tracePt t="42264" x="2973388" y="1443038"/>
          <p14:tracePt t="42286" x="2981325" y="1450975"/>
          <p14:tracePt t="42301" x="2997200" y="1450975"/>
          <p14:tracePt t="42309" x="3005138" y="1450975"/>
          <p14:tracePt t="42317" x="3013075" y="1450975"/>
          <p14:tracePt t="42323" x="3028950" y="1458913"/>
          <p14:tracePt t="42334" x="3036888" y="1458913"/>
          <p14:tracePt t="42340" x="3044825" y="1466850"/>
          <p14:tracePt t="42347" x="3052763" y="1466850"/>
          <p14:tracePt t="42361" x="3068638" y="1466850"/>
          <p14:tracePt t="42377" x="3076575" y="1466850"/>
          <p14:tracePt t="42384" x="3092450" y="1466850"/>
          <p14:tracePt t="42400" x="3100388" y="1474788"/>
          <p14:tracePt t="42406" x="3109913" y="1474788"/>
          <p14:tracePt t="42414" x="3117850" y="1474788"/>
          <p14:tracePt t="42421" x="3125788" y="1474788"/>
          <p14:tracePt t="42431" x="3133725" y="1474788"/>
          <p14:tracePt t="42436" x="3141663" y="1482725"/>
          <p14:tracePt t="42451" x="3149600" y="1482725"/>
          <p14:tracePt t="42459" x="3157538" y="1482725"/>
          <p14:tracePt t="42467" x="3165475" y="1482725"/>
          <p14:tracePt t="42481" x="3173413" y="1482725"/>
          <p14:tracePt t="42489" x="3181350" y="1482725"/>
          <p14:tracePt t="42504" x="3189288" y="1482725"/>
          <p14:tracePt t="42511" x="3197225" y="1482725"/>
          <p14:tracePt t="42534" x="3205163" y="1482725"/>
          <p14:tracePt t="43186" x="3189288" y="1482725"/>
          <p14:tracePt t="43194" x="3181350" y="1482725"/>
          <p14:tracePt t="43202" x="3173413" y="1482725"/>
          <p14:tracePt t="43209" x="3157538" y="1482725"/>
          <p14:tracePt t="43217" x="3149600" y="1482725"/>
          <p14:tracePt t="43232" x="3133725" y="1482725"/>
          <p14:tracePt t="43248" x="3125788" y="1482725"/>
          <p14:tracePt t="43254" x="3117850" y="1482725"/>
          <p14:tracePt t="43261" x="3109913" y="1482725"/>
          <p14:tracePt t="43277" x="3100388" y="1482725"/>
          <p14:tracePt t="43284" x="3092450" y="1482725"/>
          <p14:tracePt t="43291" x="3084513" y="1482725"/>
          <p14:tracePt t="43299" x="3076575" y="1482725"/>
          <p14:tracePt t="43306" x="3060700" y="1482725"/>
          <p14:tracePt t="43314" x="3052763" y="1482725"/>
          <p14:tracePt t="43321" x="3044825" y="1482725"/>
          <p14:tracePt t="43328" x="3021013" y="1482725"/>
          <p14:tracePt t="43337" x="3013075" y="1482725"/>
          <p14:tracePt t="43344" x="3013075" y="1474788"/>
          <p14:tracePt t="43351" x="2997200" y="1474788"/>
          <p14:tracePt t="43359" x="2989263" y="1474788"/>
          <p14:tracePt t="43666" x="3005138" y="1474788"/>
          <p14:tracePt t="43675" x="3013075" y="1474788"/>
          <p14:tracePt t="43683" x="3021013" y="1474788"/>
          <p14:tracePt t="43689" x="3028950" y="1474788"/>
          <p14:tracePt t="43697" x="3052763" y="1474788"/>
          <p14:tracePt t="43704" x="3060700" y="1474788"/>
          <p14:tracePt t="43721" x="3068638" y="1474788"/>
          <p14:tracePt t="43743" x="3076575" y="1474788"/>
          <p14:tracePt t="43869" x="3068638" y="1474788"/>
          <p14:tracePt t="43883" x="3060700" y="1474788"/>
          <p14:tracePt t="43884" x="3044825" y="1474788"/>
          <p14:tracePt t="43892" x="3021013" y="1474788"/>
          <p14:tracePt t="43899" x="2997200" y="1474788"/>
          <p14:tracePt t="43906" x="2973388" y="1474788"/>
          <p14:tracePt t="43914" x="2949575" y="1474788"/>
          <p14:tracePt t="43921" x="2917825" y="1482725"/>
          <p14:tracePt t="43929" x="2894013" y="1482725"/>
          <p14:tracePt t="43937" x="2878138" y="1482725"/>
          <p14:tracePt t="43944" x="2854325" y="1490663"/>
          <p14:tracePt t="43951" x="2838450" y="1490663"/>
          <p14:tracePt t="44169" x="2854325" y="1490663"/>
          <p14:tracePt t="44176" x="2862263" y="1490663"/>
          <p14:tracePt t="44184" x="2886075" y="1490663"/>
          <p14:tracePt t="44191" x="2909888" y="1490663"/>
          <p14:tracePt t="44206" x="2941638" y="1490663"/>
          <p14:tracePt t="44214" x="2965450" y="1490663"/>
          <p14:tracePt t="44222" x="2989263" y="1490663"/>
          <p14:tracePt t="44229" x="3013075" y="1490663"/>
          <p14:tracePt t="44237" x="3036888" y="1490663"/>
          <p14:tracePt t="44244" x="3044825" y="1490663"/>
          <p14:tracePt t="44252" x="3068638" y="1490663"/>
          <p14:tracePt t="44259" x="3076575" y="1490663"/>
          <p14:tracePt t="44581" x="3068638" y="1490663"/>
          <p14:tracePt t="44589" x="3060700" y="1490663"/>
          <p14:tracePt t="44596" x="3052763" y="1490663"/>
          <p14:tracePt t="44604" x="3044825" y="1490663"/>
          <p14:tracePt t="44619" x="3028950" y="1490663"/>
          <p14:tracePt t="44627" x="3021013" y="1490663"/>
          <p14:tracePt t="44633" x="3013075" y="1490663"/>
          <p14:tracePt t="44641" x="3005138" y="1490663"/>
          <p14:tracePt t="44649" x="2997200" y="1490663"/>
          <p14:tracePt t="44657" x="2989263" y="1490663"/>
          <p14:tracePt t="44664" x="2981325" y="1490663"/>
          <p14:tracePt t="44679" x="2973388" y="1490663"/>
          <p14:tracePt t="44694" x="2965450" y="1490663"/>
          <p14:tracePt t="44903" x="2973388" y="1490663"/>
          <p14:tracePt t="44920" x="2981325" y="1490663"/>
          <p14:tracePt t="44928" x="2989263" y="1490663"/>
          <p14:tracePt t="44934" x="2997200" y="1490663"/>
          <p14:tracePt t="44942" x="3013075" y="1490663"/>
          <p14:tracePt t="44950" x="3021013" y="1490663"/>
          <p14:tracePt t="44956" x="3036888" y="1490663"/>
          <p14:tracePt t="44964" x="3044825" y="1490663"/>
          <p14:tracePt t="44972" x="3060700" y="1490663"/>
          <p14:tracePt t="44980" x="3068638" y="1490663"/>
          <p14:tracePt t="44988" x="3076575" y="1490663"/>
          <p14:tracePt t="45001" x="3084513" y="1490663"/>
          <p14:tracePt t="45391" x="3060700" y="1490663"/>
          <p14:tracePt t="45399" x="3021013" y="1490663"/>
          <p14:tracePt t="45406" x="2997200" y="1490663"/>
          <p14:tracePt t="45415" x="2965450" y="1490663"/>
          <p14:tracePt t="45421" x="2917825" y="1490663"/>
          <p14:tracePt t="45429" x="2894013" y="1490663"/>
          <p14:tracePt t="45436" x="2862263" y="1490663"/>
          <p14:tracePt t="45443" x="2838450" y="1490663"/>
          <p14:tracePt t="45451" x="2822575" y="1490663"/>
          <p14:tracePt t="45458" x="2814638" y="1490663"/>
          <p14:tracePt t="45466" x="2806700" y="1490663"/>
          <p14:tracePt t="45728" x="2814638" y="1490663"/>
          <p14:tracePt t="45748" x="2822575" y="1490663"/>
          <p14:tracePt t="45751" x="2830513" y="1490663"/>
          <p14:tracePt t="45768" x="2838450" y="1490663"/>
          <p14:tracePt t="45775" x="2846388" y="1490663"/>
          <p14:tracePt t="45783" x="2854325" y="1490663"/>
          <p14:tracePt t="45790" x="2862263" y="1490663"/>
          <p14:tracePt t="45812" x="2870200" y="1490663"/>
          <p14:tracePt t="46546" x="2886075" y="1490663"/>
          <p14:tracePt t="46554" x="2901950" y="1490663"/>
          <p14:tracePt t="46565" x="2909888" y="1490663"/>
          <p14:tracePt t="46569" x="2933700" y="1490663"/>
          <p14:tracePt t="46576" x="2957513" y="1490663"/>
          <p14:tracePt t="46583" x="2981325" y="1490663"/>
          <p14:tracePt t="46593" x="3005138" y="1490663"/>
          <p14:tracePt t="46599" x="3028950" y="1490663"/>
          <p14:tracePt t="46607" x="3036888" y="1490663"/>
          <p14:tracePt t="46615" x="3060700" y="1490663"/>
          <p14:tracePt t="46622" x="3068638" y="1490663"/>
          <p14:tracePt t="46637" x="3076575" y="1490663"/>
          <p14:tracePt t="46711" x="3084513" y="1490663"/>
          <p14:tracePt t="46734" x="3092450" y="1490663"/>
          <p14:tracePt t="46748" x="3100388" y="1490663"/>
          <p14:tracePt t="46764" x="3109913" y="1490663"/>
          <p14:tracePt t="46771" x="3117850" y="1490663"/>
          <p14:tracePt t="46794" x="3125788" y="1490663"/>
          <p14:tracePt t="46839" x="3133725" y="1490663"/>
          <p14:tracePt t="46884" x="3141663" y="1490663"/>
          <p14:tracePt t="46891" x="3149600" y="1490663"/>
          <p14:tracePt t="46921" x="3157538" y="1490663"/>
          <p14:tracePt t="46944" x="3165475" y="1490663"/>
          <p14:tracePt t="46974" x="3173413" y="1490663"/>
          <p14:tracePt t="46989" x="3181350" y="1490663"/>
          <p14:tracePt t="47004" x="3189288" y="1490663"/>
          <p14:tracePt t="47019" x="3197225" y="1490663"/>
          <p14:tracePt t="47041" x="3205163" y="1490663"/>
          <p14:tracePt t="47064" x="3213100" y="1490663"/>
          <p14:tracePt t="47079" x="3221038" y="1490663"/>
          <p14:tracePt t="47124" x="3228975" y="1490663"/>
          <p14:tracePt t="48309" x="3244850" y="1490663"/>
          <p14:tracePt t="48317" x="3268663" y="1490663"/>
          <p14:tracePt t="48324" x="3284538" y="1490663"/>
          <p14:tracePt t="48331" x="3316288" y="1490663"/>
          <p14:tracePt t="48339" x="3340100" y="1490663"/>
          <p14:tracePt t="48347" x="3371850" y="1490663"/>
          <p14:tracePt t="48355" x="3395663" y="1490663"/>
          <p14:tracePt t="48362" x="3419475" y="1490663"/>
          <p14:tracePt t="48370" x="3451225" y="1490663"/>
          <p14:tracePt t="48377" x="3476625" y="1498600"/>
          <p14:tracePt t="48385" x="3484563" y="1498600"/>
          <p14:tracePt t="48391" x="3500438" y="1498600"/>
          <p14:tracePt t="49748" x="3492500" y="1498600"/>
          <p14:tracePt t="49757" x="3484563" y="1498600"/>
          <p14:tracePt t="49767" x="3467100" y="1498600"/>
          <p14:tracePt t="49779" x="3459163" y="1498600"/>
          <p14:tracePt t="49797" x="3451225" y="1498600"/>
          <p14:tracePt t="49831" x="3443288" y="1498600"/>
          <p14:tracePt t="49854" x="3435350" y="1498600"/>
          <p14:tracePt t="49869" x="3427413" y="1498600"/>
          <p14:tracePt t="49892" x="3419475" y="1498600"/>
          <p14:tracePt t="49899" x="3411538" y="1498600"/>
          <p14:tracePt t="49906" x="3403600" y="1498600"/>
          <p14:tracePt t="49922" x="3395663" y="1498600"/>
          <p14:tracePt t="49929" x="3387725" y="1498600"/>
          <p14:tracePt t="49939" x="3371850" y="1498600"/>
          <p14:tracePt t="49944" x="3363913" y="1498600"/>
          <p14:tracePt t="49951" x="3355975" y="1498600"/>
          <p14:tracePt t="49959" x="3348038" y="1498600"/>
          <p14:tracePt t="49974" x="3340100" y="1498600"/>
          <p14:tracePt t="54746" x="0" y="0"/>
        </p14:tracePtLst>
        <p14:tracePtLst>
          <p14:tracePt t="55368" x="949325" y="2312988"/>
          <p14:tracePt t="55621" x="957263" y="2312988"/>
          <p14:tracePt t="55659" x="965200" y="2312988"/>
          <p14:tracePt t="55675" x="965200" y="2305050"/>
          <p14:tracePt t="55682" x="973138" y="2305050"/>
          <p14:tracePt t="55697" x="989013" y="2305050"/>
          <p14:tracePt t="55705" x="989013" y="2297113"/>
          <p14:tracePt t="55712" x="996950" y="2297113"/>
          <p14:tracePt t="55720" x="1012825" y="2289175"/>
          <p14:tracePt t="55727" x="1020763" y="2289175"/>
          <p14:tracePt t="55735" x="1028700" y="2289175"/>
          <p14:tracePt t="55743" x="1044575" y="2281238"/>
          <p14:tracePt t="55750" x="1052513" y="2281238"/>
          <p14:tracePt t="55757" x="1068388" y="2273300"/>
          <p14:tracePt t="55765" x="1084263" y="2265363"/>
          <p14:tracePt t="55773" x="1108075" y="2265363"/>
          <p14:tracePt t="55779" x="1131888" y="2265363"/>
          <p14:tracePt t="55789" x="1155700" y="2257425"/>
          <p14:tracePt t="55794" x="1171575" y="2257425"/>
          <p14:tracePt t="55807" x="1195388" y="2249488"/>
          <p14:tracePt t="55809" x="1219200" y="2241550"/>
          <p14:tracePt t="55818" x="1243013" y="2241550"/>
          <p14:tracePt t="55825" x="1274763" y="2241550"/>
          <p14:tracePt t="55833" x="1284288" y="2233613"/>
          <p14:tracePt t="55840" x="1300163" y="2233613"/>
          <p14:tracePt t="55856" x="1308100" y="2233613"/>
          <p14:tracePt t="55878" x="1316038" y="2233613"/>
          <p14:tracePt t="55996" x="1323975" y="2233613"/>
          <p14:tracePt t="56026" x="1331913" y="2233613"/>
          <p14:tracePt t="56036" x="1363663" y="2233613"/>
          <p14:tracePt t="56042" x="1387475" y="2233613"/>
          <p14:tracePt t="56050" x="1403350" y="2233613"/>
          <p14:tracePt t="56057" x="1419225" y="2233613"/>
          <p14:tracePt t="56066" x="1443038" y="2233613"/>
          <p14:tracePt t="56073" x="1458913" y="2249488"/>
          <p14:tracePt t="56080" x="1482725" y="2257425"/>
          <p14:tracePt t="56088" x="1506538" y="2257425"/>
          <p14:tracePt t="56094" x="1538288" y="2273300"/>
          <p14:tracePt t="56104" x="1570038" y="2289175"/>
          <p14:tracePt t="56109" x="1609725" y="2297113"/>
          <p14:tracePt t="56117" x="1641475" y="2312988"/>
          <p14:tracePt t="56124" x="1666875" y="2312988"/>
          <p14:tracePt t="56132" x="1690688" y="2320925"/>
          <p14:tracePt t="56141" x="1706563" y="2320925"/>
          <p14:tracePt t="56156" x="1714500" y="2328863"/>
          <p14:tracePt t="56236" x="1714500" y="2320925"/>
          <p14:tracePt t="56244" x="1722438" y="2312988"/>
          <p14:tracePt t="56252" x="1730375" y="2312988"/>
          <p14:tracePt t="56259" x="1730375" y="2305050"/>
          <p14:tracePt t="56267" x="1730375" y="2297113"/>
          <p14:tracePt t="56274" x="1746250" y="2281238"/>
          <p14:tracePt t="56282" x="1746250" y="2273300"/>
          <p14:tracePt t="56289" x="1754188" y="2265363"/>
          <p14:tracePt t="56304" x="1754188" y="2249488"/>
          <p14:tracePt t="56311" x="1770063" y="2241550"/>
          <p14:tracePt t="56320" x="1770063" y="2233613"/>
          <p14:tracePt t="56327" x="1785938" y="2216150"/>
          <p14:tracePt t="56334" x="1793875" y="2208213"/>
          <p14:tracePt t="56341" x="1801813" y="2200275"/>
          <p14:tracePt t="56349" x="1809750" y="2192338"/>
          <p14:tracePt t="56357" x="1817688" y="2184400"/>
          <p14:tracePt t="56364" x="1825625" y="2176463"/>
          <p14:tracePt t="56372" x="1833563" y="2168525"/>
          <p14:tracePt t="56387" x="1833563" y="2160588"/>
          <p14:tracePt t="56394" x="1841500" y="2160588"/>
          <p14:tracePt t="56402" x="1841500" y="2152650"/>
          <p14:tracePt t="56417" x="1841500" y="2144713"/>
          <p14:tracePt t="56425" x="1849438" y="2144713"/>
          <p14:tracePt t="56454" x="1857375" y="2144713"/>
          <p14:tracePt t="56499" x="1857375" y="2136775"/>
          <p14:tracePt t="57669" x="1865313" y="2136775"/>
          <p14:tracePt t="57685" x="1873250" y="2136775"/>
          <p14:tracePt t="57700" x="1881188" y="2136775"/>
          <p14:tracePt t="57707" x="1889125" y="2136775"/>
          <p14:tracePt t="57714" x="1897063" y="2136775"/>
          <p14:tracePt t="57722" x="1905000" y="2136775"/>
          <p14:tracePt t="57729" x="1920875" y="2136775"/>
          <p14:tracePt t="57737" x="1928813" y="2136775"/>
          <p14:tracePt t="57744" x="1952625" y="2136775"/>
          <p14:tracePt t="57752" x="1976438" y="2136775"/>
          <p14:tracePt t="57759" x="1984375" y="2144713"/>
          <p14:tracePt t="57767" x="2000250" y="2144713"/>
          <p14:tracePt t="57775" x="2008188" y="2144713"/>
          <p14:tracePt t="57783" x="2017713" y="2144713"/>
          <p14:tracePt t="57792" x="2025650" y="2144713"/>
          <p14:tracePt t="57797" x="2025650" y="2152650"/>
          <p14:tracePt t="58014" x="2033588" y="2152650"/>
          <p14:tracePt t="58022" x="2049463" y="2152650"/>
          <p14:tracePt t="58029" x="2065338" y="2152650"/>
          <p14:tracePt t="58037" x="2081213" y="2144713"/>
          <p14:tracePt t="58044" x="2105025" y="2144713"/>
          <p14:tracePt t="58052" x="2136775" y="2136775"/>
          <p14:tracePt t="58059" x="2176463" y="2128838"/>
          <p14:tracePt t="58067" x="2216150" y="2120900"/>
          <p14:tracePt t="58074" x="2263775" y="2120900"/>
          <p14:tracePt t="58082" x="2327275" y="2120900"/>
          <p14:tracePt t="58089" x="2392363" y="2120900"/>
          <p14:tracePt t="58097" x="2455863" y="2120900"/>
          <p14:tracePt t="58105" x="2511425" y="2120900"/>
          <p14:tracePt t="58112" x="2551113" y="2120900"/>
          <p14:tracePt t="58120" x="2598738" y="2120900"/>
          <p14:tracePt t="58127" x="2614613" y="2128838"/>
          <p14:tracePt t="58134" x="2638425" y="2128838"/>
          <p14:tracePt t="58142" x="2654300" y="2136775"/>
          <p14:tracePt t="58150" x="2686050" y="2144713"/>
          <p14:tracePt t="58156" x="2701925" y="2152650"/>
          <p14:tracePt t="58164" x="2741613" y="2160588"/>
          <p14:tracePt t="58172" x="2767013" y="2160588"/>
          <p14:tracePt t="58180" x="2782888" y="2168525"/>
          <p14:tracePt t="58187" x="2806700" y="2168525"/>
          <p14:tracePt t="58194" x="2814638" y="2168525"/>
          <p14:tracePt t="58202" x="2822575" y="2168525"/>
          <p14:tracePt t="58210" x="2830513" y="2168525"/>
          <p14:tracePt t="58307" x="2838450" y="2168525"/>
          <p14:tracePt t="58314" x="2846388" y="2168525"/>
          <p14:tracePt t="58322" x="2854325" y="2168525"/>
          <p14:tracePt t="58352" x="2862263" y="2168525"/>
          <p14:tracePt t="58501" x="2870200" y="2168525"/>
          <p14:tracePt t="58509" x="2878138" y="2168525"/>
          <p14:tracePt t="58517" x="2901950" y="2168525"/>
          <p14:tracePt t="58524" x="2957513" y="2184400"/>
          <p14:tracePt t="58532" x="3013075" y="2208213"/>
          <p14:tracePt t="58539" x="3092450" y="2224088"/>
          <p14:tracePt t="58547" x="3197225" y="2265363"/>
          <p14:tracePt t="58555" x="3395663" y="2312988"/>
          <p14:tracePt t="58561" x="3563938" y="2344738"/>
          <p14:tracePt t="58569" x="3794125" y="2384425"/>
          <p14:tracePt t="58576" x="3914775" y="2400300"/>
          <p14:tracePt t="58585" x="4097338" y="2424113"/>
          <p14:tracePt t="58592" x="4265613" y="2447925"/>
          <p14:tracePt t="58599" x="4448175" y="2463800"/>
          <p14:tracePt t="58606" x="4608513" y="2479675"/>
          <p14:tracePt t="58614" x="4719638" y="2479675"/>
          <p14:tracePt t="58621" x="4838700" y="2479675"/>
          <p14:tracePt t="58629" x="4910138" y="2479675"/>
          <p14:tracePt t="58637" x="4999038" y="2479675"/>
          <p14:tracePt t="58644" x="5062538" y="2479675"/>
          <p14:tracePt t="58651" x="5110163" y="2479675"/>
          <p14:tracePt t="58660" x="5157788" y="2479675"/>
          <p14:tracePt t="58667" x="5181600" y="2471738"/>
          <p14:tracePt t="58674" x="5189538" y="2463800"/>
          <p14:tracePt t="58681" x="5197475" y="2463800"/>
          <p14:tracePt t="58861" x="5197475" y="2455863"/>
          <p14:tracePt t="58871" x="5197475" y="2447925"/>
          <p14:tracePt t="58888" x="5181600" y="2432050"/>
          <p14:tracePt t="58892" x="5173663" y="2416175"/>
          <p14:tracePt t="58899" x="5157788" y="2400300"/>
          <p14:tracePt t="58907" x="5141913" y="2384425"/>
          <p14:tracePt t="58914" x="5126038" y="2368550"/>
          <p14:tracePt t="58922" x="5118100" y="2360613"/>
          <p14:tracePt t="58929" x="5110163" y="2352675"/>
          <p14:tracePt t="58937" x="5102225" y="2344738"/>
          <p14:tracePt t="58944" x="5086350" y="2336800"/>
          <p14:tracePt t="58951" x="5078413" y="2328863"/>
          <p14:tracePt t="58959" x="5078413" y="2320925"/>
          <p14:tracePt t="58968" x="5070475" y="2320925"/>
          <p14:tracePt t="58975" x="5062538" y="2312988"/>
          <p14:tracePt t="58981" x="5054600" y="2312988"/>
          <p14:tracePt t="58997" x="5046663" y="2305050"/>
          <p14:tracePt t="59004" x="5030788" y="2305050"/>
          <p14:tracePt t="59019" x="5014913" y="2305050"/>
          <p14:tracePt t="59027" x="5006975" y="2305050"/>
          <p14:tracePt t="59034" x="4991100" y="2305050"/>
          <p14:tracePt t="59050" x="4983163" y="2305050"/>
          <p14:tracePt t="59058" x="4967288" y="2305050"/>
          <p14:tracePt t="59071" x="4951413" y="2305050"/>
          <p14:tracePt t="59079" x="4943475" y="2305050"/>
          <p14:tracePt t="59094" x="4933950" y="2305050"/>
          <p14:tracePt t="59109" x="4926013" y="2305050"/>
          <p14:tracePt t="59118" x="4918075" y="2305050"/>
          <p14:tracePt t="59139" x="4910138" y="2305050"/>
          <p14:tracePt t="59154" x="4902200" y="2305050"/>
          <p14:tracePt t="59170" x="4894263" y="2305050"/>
          <p14:tracePt t="59177" x="4886325" y="2320925"/>
          <p14:tracePt t="59185" x="4870450" y="2328863"/>
          <p14:tracePt t="59192" x="4862513" y="2344738"/>
          <p14:tracePt t="59200" x="4846638" y="2360613"/>
          <p14:tracePt t="59207" x="4838700" y="2368550"/>
          <p14:tracePt t="59214" x="4838700" y="2376488"/>
          <p14:tracePt t="59222" x="4830763" y="2376488"/>
          <p14:tracePt t="59230" x="4830763" y="2384425"/>
          <p14:tracePt t="59859" x="4814888" y="2376488"/>
          <p14:tracePt t="59867" x="4791075" y="2376488"/>
          <p14:tracePt t="59886" x="4735513" y="2376488"/>
          <p14:tracePt t="59889" x="4703763" y="2376488"/>
          <p14:tracePt t="59897" x="4656138" y="2384425"/>
          <p14:tracePt t="59904" x="4624388" y="2392363"/>
          <p14:tracePt t="59912" x="4592638" y="2392363"/>
          <p14:tracePt t="59920" x="4567238" y="2392363"/>
          <p14:tracePt t="59927" x="4551363" y="2392363"/>
          <p14:tracePt t="59935" x="4535488" y="2392363"/>
          <p14:tracePt t="59941" x="4519613" y="2392363"/>
          <p14:tracePt t="59949" x="4511675" y="2392363"/>
          <p14:tracePt t="60039" x="4511675" y="2400300"/>
          <p14:tracePt t="60077" x="4511675" y="2408238"/>
          <p14:tracePt t="60211" x="4503738" y="2408238"/>
          <p14:tracePt t="60220" x="4495800" y="2408238"/>
          <p14:tracePt t="60227" x="4479925" y="2408238"/>
          <p14:tracePt t="60234" x="4464050" y="2408238"/>
          <p14:tracePt t="60241" x="4448175" y="2408238"/>
          <p14:tracePt t="60250" x="4424363" y="2408238"/>
          <p14:tracePt t="60257" x="4400550" y="2408238"/>
          <p14:tracePt t="60264" x="4368800" y="2408238"/>
          <p14:tracePt t="60272" x="4329113" y="2408238"/>
          <p14:tracePt t="60279" x="4273550" y="2408238"/>
          <p14:tracePt t="60287" x="4217988" y="2408238"/>
          <p14:tracePt t="60294" x="4168775" y="2408238"/>
          <p14:tracePt t="60302" x="4089400" y="2408238"/>
          <p14:tracePt t="60309" x="4017963" y="2408238"/>
          <p14:tracePt t="60317" x="3930650" y="2408238"/>
          <p14:tracePt t="60326" x="3851275" y="2408238"/>
          <p14:tracePt t="60332" x="3770313" y="2408238"/>
          <p14:tracePt t="60340" x="3690938" y="2408238"/>
          <p14:tracePt t="60347" x="3635375" y="2408238"/>
          <p14:tracePt t="60354" x="3563938" y="2408238"/>
          <p14:tracePt t="60362" x="3484563" y="2408238"/>
          <p14:tracePt t="60370" x="3411538" y="2416175"/>
          <p14:tracePt t="60377" x="3340100" y="2416175"/>
          <p14:tracePt t="60384" x="3268663" y="2424113"/>
          <p14:tracePt t="60391" x="3221038" y="2424113"/>
          <p14:tracePt t="60400" x="3157538" y="2432050"/>
          <p14:tracePt t="60406" x="3109913" y="2439988"/>
          <p14:tracePt t="60417" x="3076575" y="2439988"/>
          <p14:tracePt t="60423" x="3052763" y="2439988"/>
          <p14:tracePt t="60430" x="3036888" y="2439988"/>
          <p14:tracePt t="60437" x="3021013" y="2439988"/>
          <p14:tracePt t="60452" x="3013075" y="2439988"/>
          <p14:tracePt t="60466" x="3005138" y="2439988"/>
          <p14:tracePt t="60474" x="3005138" y="2432050"/>
          <p14:tracePt t="60482" x="3005138" y="2424113"/>
          <p14:tracePt t="60490" x="2997200" y="2424113"/>
          <p14:tracePt t="60496" x="2989263" y="2416175"/>
          <p14:tracePt t="60504" x="2989263" y="2408238"/>
          <p14:tracePt t="60511" x="2981325" y="2400300"/>
          <p14:tracePt t="60520" x="2973388" y="2392363"/>
          <p14:tracePt t="60526" x="2965450" y="2384425"/>
          <p14:tracePt t="60536" x="2941638" y="2368550"/>
          <p14:tracePt t="60541" x="2933700" y="2360613"/>
          <p14:tracePt t="60550" x="2925763" y="2352675"/>
          <p14:tracePt t="60558" x="2901950" y="2344738"/>
          <p14:tracePt t="60564" x="2886075" y="2336800"/>
          <p14:tracePt t="60572" x="2870200" y="2320925"/>
          <p14:tracePt t="60579" x="2862263" y="2320925"/>
          <p14:tracePt t="60588" x="2838450" y="2312988"/>
          <p14:tracePt t="60594" x="2822575" y="2297113"/>
          <p14:tracePt t="60602" x="2814638" y="2297113"/>
          <p14:tracePt t="60609" x="2798763" y="2297113"/>
          <p14:tracePt t="60617" x="2790825" y="2289175"/>
          <p14:tracePt t="60624" x="2774950" y="2289175"/>
          <p14:tracePt t="60632" x="2759075" y="2281238"/>
          <p14:tracePt t="60639" x="2733675" y="2273300"/>
          <p14:tracePt t="60647" x="2709863" y="2273300"/>
          <p14:tracePt t="60654" x="2678113" y="2265363"/>
          <p14:tracePt t="60662" x="2654300" y="2257425"/>
          <p14:tracePt t="60669" x="2630488" y="2257425"/>
          <p14:tracePt t="60677" x="2598738" y="2249488"/>
          <p14:tracePt t="60685" x="2574925" y="2249488"/>
          <p14:tracePt t="60691" x="2559050" y="2249488"/>
          <p14:tracePt t="60700" x="2535238" y="2249488"/>
          <p14:tracePt t="60707" x="2527300" y="2249488"/>
          <p14:tracePt t="60714" x="2511425" y="2241550"/>
          <p14:tracePt t="60722" x="2503488" y="2241550"/>
          <p14:tracePt t="60729" x="2495550" y="2241550"/>
          <p14:tracePt t="60752" x="2487613" y="2241550"/>
          <p14:tracePt t="60797" x="2479675" y="2241550"/>
          <p14:tracePt t="60827" x="2471738" y="2241550"/>
          <p14:tracePt t="60850" x="2463800" y="2233613"/>
          <p14:tracePt t="60857" x="2455863" y="2233613"/>
          <p14:tracePt t="60872" x="2447925" y="2233613"/>
          <p14:tracePt t="60902" x="2432050" y="2224088"/>
          <p14:tracePt t="60917" x="2432050" y="2216150"/>
          <p14:tracePt t="60924" x="2424113" y="2216150"/>
          <p14:tracePt t="60939" x="2416175" y="2216150"/>
          <p14:tracePt t="60946" x="2408238" y="2216150"/>
          <p14:tracePt t="60954" x="2400300" y="2208213"/>
          <p14:tracePt t="60962" x="2384425" y="2208213"/>
          <p14:tracePt t="60969" x="2374900" y="2208213"/>
          <p14:tracePt t="60976" x="2351088" y="2200275"/>
          <p14:tracePt t="60985" x="2327275" y="2200275"/>
          <p14:tracePt t="60992" x="2303463" y="2200275"/>
          <p14:tracePt t="60999" x="2279650" y="2200275"/>
          <p14:tracePt t="61007" x="2263775" y="2192338"/>
          <p14:tracePt t="61014" x="2239963" y="2192338"/>
          <p14:tracePt t="61023" x="2216150" y="2192338"/>
          <p14:tracePt t="61031" x="2192338" y="2192338"/>
          <p14:tracePt t="61038" x="2176463" y="2192338"/>
          <p14:tracePt t="61044" x="2160588" y="2192338"/>
          <p14:tracePt t="61052" x="2144713" y="2192338"/>
          <p14:tracePt t="61059" x="2136775" y="2192338"/>
          <p14:tracePt t="61066" x="2128838" y="2192338"/>
          <p14:tracePt t="61074" x="2120900" y="2192338"/>
          <p14:tracePt t="61134" x="2112963" y="2192338"/>
          <p14:tracePt t="61246" x="2105025" y="2192338"/>
          <p14:tracePt t="61254" x="2097088" y="2192338"/>
          <p14:tracePt t="61262" x="2089150" y="2184400"/>
          <p14:tracePt t="61269" x="2081213" y="2184400"/>
          <p14:tracePt t="61276" x="2065338" y="2176463"/>
          <p14:tracePt t="61284" x="2049463" y="2176463"/>
          <p14:tracePt t="61292" x="2033588" y="2168525"/>
          <p14:tracePt t="61299" x="2025650" y="2168525"/>
          <p14:tracePt t="61308" x="2000250" y="2160588"/>
          <p14:tracePt t="61314" x="1992313" y="2160588"/>
          <p14:tracePt t="61321" x="1984375" y="2160588"/>
          <p14:tracePt t="61329" x="1976438" y="2160588"/>
          <p14:tracePt t="61336" x="1968500" y="2152650"/>
          <p14:tracePt t="61344" x="1960563" y="2152650"/>
          <p14:tracePt t="61359" x="1952625" y="2152650"/>
          <p14:tracePt t="62064" x="1944688" y="2152650"/>
          <p14:tracePt t="62079" x="1928813" y="2152650"/>
          <p14:tracePt t="62087" x="1920875" y="2152650"/>
          <p14:tracePt t="62094" x="1905000" y="2144713"/>
          <p14:tracePt t="62102" x="1897063" y="2144713"/>
          <p14:tracePt t="62109" x="1881188" y="2144713"/>
          <p14:tracePt t="62117" x="1865313" y="2144713"/>
          <p14:tracePt t="62124" x="1857375" y="2136775"/>
          <p14:tracePt t="62139" x="1849438" y="2136775"/>
          <p14:tracePt t="63564" x="1857375" y="2136775"/>
          <p14:tracePt t="63580" x="1865313" y="2128838"/>
          <p14:tracePt t="63587" x="1873250" y="2120900"/>
          <p14:tracePt t="63595" x="1889125" y="2120900"/>
          <p14:tracePt t="63602" x="1905000" y="2120900"/>
          <p14:tracePt t="63610" x="1928813" y="2120900"/>
          <p14:tracePt t="63619" x="1960563" y="2112963"/>
          <p14:tracePt t="63625" x="1984375" y="2112963"/>
          <p14:tracePt t="63633" x="2025650" y="2105025"/>
          <p14:tracePt t="63639" x="2057400" y="2105025"/>
          <p14:tracePt t="63647" x="2089150" y="2105025"/>
          <p14:tracePt t="63654" x="2112963" y="2105025"/>
          <p14:tracePt t="63663" x="2144713" y="2105025"/>
          <p14:tracePt t="63669" x="2176463" y="2105025"/>
          <p14:tracePt t="63678" x="2208213" y="2105025"/>
          <p14:tracePt t="63685" x="2247900" y="2112963"/>
          <p14:tracePt t="63691" x="2271713" y="2112963"/>
          <p14:tracePt t="63700" x="2311400" y="2112963"/>
          <p14:tracePt t="63706" x="2335213" y="2112963"/>
          <p14:tracePt t="63716" x="2374900" y="2112963"/>
          <p14:tracePt t="63722" x="2400300" y="2112963"/>
          <p14:tracePt t="63730" x="2424113" y="2112963"/>
          <p14:tracePt t="63737" x="2447925" y="2112963"/>
          <p14:tracePt t="63744" x="2471738" y="2112963"/>
          <p14:tracePt t="63752" x="2487613" y="2112963"/>
          <p14:tracePt t="63759" x="2503488" y="2112963"/>
          <p14:tracePt t="63767" x="2519363" y="2112963"/>
          <p14:tracePt t="63774" x="2543175" y="2112963"/>
          <p14:tracePt t="63782" x="2559050" y="2120900"/>
          <p14:tracePt t="63789" x="2574925" y="2120900"/>
          <p14:tracePt t="63798" x="2598738" y="2120900"/>
          <p14:tracePt t="63804" x="2606675" y="2128838"/>
          <p14:tracePt t="63812" x="2622550" y="2128838"/>
          <p14:tracePt t="63820" x="2646363" y="2136775"/>
          <p14:tracePt t="63827" x="2670175" y="2136775"/>
          <p14:tracePt t="63834" x="2686050" y="2136775"/>
          <p14:tracePt t="63850" x="2701925" y="2136775"/>
          <p14:tracePt t="63857" x="2709863" y="2136775"/>
          <p14:tracePt t="63864" x="2717800" y="2136775"/>
          <p14:tracePt t="63872" x="2725738" y="2136775"/>
          <p14:tracePt t="63880" x="2733675" y="2136775"/>
          <p14:tracePt t="63900" x="2741613" y="2136775"/>
          <p14:tracePt t="63901" x="2751138" y="2136775"/>
          <p14:tracePt t="63932" x="2759075" y="2136775"/>
          <p14:tracePt t="63961" x="2767013" y="2136775"/>
          <p14:tracePt t="63977" x="2774950" y="2136775"/>
          <p14:tracePt t="63984" x="2782888" y="2136775"/>
          <p14:tracePt t="64000" x="2790825" y="2136775"/>
          <p14:tracePt t="64022" x="2798763" y="2136775"/>
          <p14:tracePt t="64052" x="2806700" y="2136775"/>
          <p14:tracePt t="64060" x="2814638" y="2136775"/>
          <p14:tracePt t="64074" x="2822575" y="2136775"/>
          <p14:tracePt t="64089" x="2830513" y="2136775"/>
          <p14:tracePt t="72597" x="2814638" y="2136775"/>
          <p14:tracePt t="72599" x="2574925" y="2097088"/>
          <p14:tracePt t="72600" x="2503488" y="2089150"/>
          <p14:tracePt t="72601" x="2424113" y="2089150"/>
          <p14:tracePt t="72603" x="2351088" y="2081213"/>
          <p14:tracePt t="72603" x="2303463" y="2073275"/>
          <p14:tracePt t="72610" x="2271713" y="2073275"/>
          <p14:tracePt t="72618" x="2247900" y="2073275"/>
          <p14:tracePt t="72625" x="2239963" y="2073275"/>
          <p14:tracePt t="72634" x="2224088" y="2073275"/>
          <p14:tracePt t="72708" x="2216150" y="2073275"/>
          <p14:tracePt t="72723" x="2208213" y="2073275"/>
          <p14:tracePt t="72738" x="2200275" y="2073275"/>
          <p14:tracePt t="72745" x="2192338" y="2073275"/>
          <p14:tracePt t="72760" x="2184400" y="2073275"/>
          <p14:tracePt t="72776" x="2176463" y="2073275"/>
          <p14:tracePt t="72783" x="2168525" y="2073275"/>
          <p14:tracePt t="72791" x="2160588" y="2073275"/>
          <p14:tracePt t="72798" x="2152650" y="2073275"/>
          <p14:tracePt t="72813" x="2144713" y="2073275"/>
          <p14:tracePt t="72821" x="2136775" y="2073275"/>
          <p14:tracePt t="72843" x="2128838" y="2073275"/>
          <p14:tracePt t="72858" x="2120900" y="2073275"/>
          <p14:tracePt t="72876" x="2112963" y="2073275"/>
          <p14:tracePt t="72882" x="2105025" y="2073275"/>
          <p14:tracePt t="72893" x="2097088" y="2073275"/>
          <p14:tracePt t="72895" x="2089150" y="2073275"/>
          <p14:tracePt t="72902" x="2081213" y="2073275"/>
          <p14:tracePt t="72910" x="2065338" y="2073275"/>
          <p14:tracePt t="72918" x="2049463" y="2073275"/>
          <p14:tracePt t="72925" x="2033588" y="2073275"/>
          <p14:tracePt t="72932" x="2017713" y="2073275"/>
          <p14:tracePt t="72941" x="2000250" y="2073275"/>
          <p14:tracePt t="72948" x="1992313" y="2073275"/>
          <p14:tracePt t="72956" x="1976438" y="2073275"/>
          <p14:tracePt t="72962" x="1968500" y="2073275"/>
          <p14:tracePt t="72970" x="1960563" y="2073275"/>
          <p14:tracePt t="72977" x="1952625" y="2073275"/>
          <p14:tracePt t="73000" x="1944688" y="2073275"/>
          <p14:tracePt t="73195" x="1952625" y="2073275"/>
          <p14:tracePt t="73202" x="1976438" y="2073275"/>
          <p14:tracePt t="73210" x="1992313" y="2073275"/>
          <p14:tracePt t="73217" x="2025650" y="2073275"/>
          <p14:tracePt t="73225" x="2065338" y="2073275"/>
          <p14:tracePt t="73233" x="2112963" y="2073275"/>
          <p14:tracePt t="73240" x="2144713" y="2073275"/>
          <p14:tracePt t="73248" x="2184400" y="2073275"/>
          <p14:tracePt t="73256" x="2208213" y="2073275"/>
          <p14:tracePt t="73263" x="2247900" y="2073275"/>
          <p14:tracePt t="73270" x="2279650" y="2073275"/>
          <p14:tracePt t="73278" x="2311400" y="2073275"/>
          <p14:tracePt t="73285" x="2335213" y="2073275"/>
          <p14:tracePt t="73293" x="2359025" y="2073275"/>
          <p14:tracePt t="73300" x="2374900" y="2073275"/>
          <p14:tracePt t="73308" x="2384425" y="2081213"/>
          <p14:tracePt t="73315" x="2408238" y="2081213"/>
          <p14:tracePt t="73323" x="2424113" y="2081213"/>
          <p14:tracePt t="73330" x="2439988" y="2081213"/>
          <p14:tracePt t="73338" x="2447925" y="2081213"/>
          <p14:tracePt t="73345" x="2463800" y="2081213"/>
          <p14:tracePt t="73353" x="2471738" y="2081213"/>
          <p14:tracePt t="73360" x="2479675" y="2081213"/>
          <p14:tracePt t="73368" x="2495550" y="2081213"/>
          <p14:tracePt t="73375" x="2503488" y="2081213"/>
          <p14:tracePt t="73383" x="2527300" y="2081213"/>
          <p14:tracePt t="73390" x="2543175" y="2081213"/>
          <p14:tracePt t="73398" x="2566988" y="2081213"/>
          <p14:tracePt t="73406" x="2582863" y="2081213"/>
          <p14:tracePt t="73412" x="2598738" y="2081213"/>
          <p14:tracePt t="73420" x="2622550" y="2081213"/>
          <p14:tracePt t="73427" x="2646363" y="2081213"/>
          <p14:tracePt t="73435" x="2670175" y="2081213"/>
          <p14:tracePt t="73442" x="2701925" y="2081213"/>
          <p14:tracePt t="73450" x="2733675" y="2081213"/>
          <p14:tracePt t="73458" x="2759075" y="2081213"/>
          <p14:tracePt t="73465" x="2782888" y="2081213"/>
          <p14:tracePt t="73472" x="2814638" y="2081213"/>
          <p14:tracePt t="73480" x="2846388" y="2081213"/>
          <p14:tracePt t="73488" x="2870200" y="2081213"/>
          <p14:tracePt t="73495" x="2878138" y="2081213"/>
          <p14:tracePt t="73502" x="2901950" y="2081213"/>
          <p14:tracePt t="73510" x="2917825" y="2081213"/>
          <p14:tracePt t="73527" x="2925763" y="2081213"/>
          <p14:tracePt t="73534" x="2933700" y="2081213"/>
          <p14:tracePt t="73543" x="2949575" y="2081213"/>
          <p14:tracePt t="73548" x="2957513" y="2081213"/>
          <p14:tracePt t="73562" x="2965450" y="2081213"/>
          <p14:tracePt t="73585" x="2973388" y="2081213"/>
          <p14:tracePt t="73600" x="2981325" y="2081213"/>
          <p14:tracePt t="73625" x="2989263" y="2081213"/>
          <p14:tracePt t="73640" x="2997200" y="2081213"/>
          <p14:tracePt t="74853" x="3005138" y="2081213"/>
          <p14:tracePt t="74861" x="3013075" y="2081213"/>
          <p14:tracePt t="74868" x="3021013" y="2081213"/>
          <p14:tracePt t="74875" x="3036888" y="2081213"/>
          <p14:tracePt t="74884" x="3052763" y="2081213"/>
          <p14:tracePt t="74892" x="3068638" y="2081213"/>
          <p14:tracePt t="74899" x="3084513" y="2081213"/>
          <p14:tracePt t="74905" x="3100388" y="2081213"/>
          <p14:tracePt t="74915" x="3117850" y="2081213"/>
          <p14:tracePt t="74921" x="3125788" y="2081213"/>
          <p14:tracePt t="74927" x="3141663" y="2089150"/>
          <p14:tracePt t="74936" x="3149600" y="2089150"/>
          <p14:tracePt t="74944" x="3157538" y="2089150"/>
          <p14:tracePt t="75085" x="3165475" y="2089150"/>
          <p14:tracePt t="75101" x="3173413" y="2089150"/>
          <p14:tracePt t="75107" x="3181350" y="2089150"/>
          <p14:tracePt t="75131" x="3189288" y="2089150"/>
          <p14:tracePt t="75183" x="3197225" y="2089150"/>
          <p14:tracePt t="75235" x="3205163" y="2089150"/>
          <p14:tracePt t="75265" x="3213100" y="2089150"/>
          <p14:tracePt t="76053" x="3221038" y="2089150"/>
          <p14:tracePt t="76068" x="3228975" y="2089150"/>
          <p14:tracePt t="76076" x="3244850" y="2089150"/>
          <p14:tracePt t="76090" x="3260725" y="2097088"/>
          <p14:tracePt t="76106" x="3268663" y="2097088"/>
          <p14:tracePt t="76114" x="3276600" y="2097088"/>
          <p14:tracePt t="76129" x="3284538" y="2097088"/>
          <p14:tracePt t="76540" x="3292475" y="2097088"/>
          <p14:tracePt t="76549" x="3300413" y="2097088"/>
          <p14:tracePt t="76558" x="3308350" y="2097088"/>
          <p14:tracePt t="76562" x="3316288" y="2097088"/>
          <p14:tracePt t="76572" x="3340100" y="2097088"/>
          <p14:tracePt t="76578" x="3363913" y="2105025"/>
          <p14:tracePt t="76590" x="3387725" y="2105025"/>
          <p14:tracePt t="76593" x="3411538" y="2112963"/>
          <p14:tracePt t="76601" x="3427413" y="2120900"/>
          <p14:tracePt t="76608" x="3451225" y="2120900"/>
          <p14:tracePt t="76616" x="3467100" y="2120900"/>
          <p14:tracePt t="76624" x="3484563" y="2128838"/>
          <p14:tracePt t="76632" x="3492500" y="2128838"/>
          <p14:tracePt t="76639" x="3500438" y="2128838"/>
          <p14:tracePt t="76646" x="3508375" y="2128838"/>
          <p14:tracePt t="79993" x="3451225" y="2192338"/>
          <p14:tracePt t="79995" x="3236913" y="2376488"/>
          <p14:tracePt t="79997" x="3197225" y="2408238"/>
          <p14:tracePt t="79998" x="3117850" y="2471738"/>
          <p14:tracePt t="80006" x="3021013" y="2559050"/>
          <p14:tracePt t="80013" x="2941638" y="2632075"/>
          <p14:tracePt t="80021" x="2838450" y="2711450"/>
          <p14:tracePt t="80029" x="2725738" y="2790825"/>
          <p14:tracePt t="80036" x="2630488" y="2854325"/>
          <p14:tracePt t="80043" x="2543175" y="2919413"/>
          <p14:tracePt t="80052" x="2455863" y="2967038"/>
          <p14:tracePt t="80058" x="2374900" y="3014663"/>
          <p14:tracePt t="80067" x="2319338" y="3046413"/>
          <p14:tracePt t="80073" x="2271713" y="3070225"/>
          <p14:tracePt t="80081" x="2239963" y="3094038"/>
          <p14:tracePt t="80089" x="2216150" y="3094038"/>
          <p14:tracePt t="80096" x="2192338" y="3101975"/>
          <p14:tracePt t="80111" x="2176463" y="3109913"/>
          <p14:tracePt t="80121" x="2168525" y="3109913"/>
          <p14:tracePt t="80125" x="2144713" y="3109913"/>
          <p14:tracePt t="80134" x="2136775" y="3109913"/>
          <p14:tracePt t="80140" x="2112963" y="3109913"/>
          <p14:tracePt t="80149" x="2097088" y="3109913"/>
          <p14:tracePt t="80156" x="2081213" y="3117850"/>
          <p14:tracePt t="80164" x="2049463" y="3117850"/>
          <p14:tracePt t="80170" x="2008188" y="3125788"/>
          <p14:tracePt t="80178" x="1968500" y="3125788"/>
          <p14:tracePt t="80186" x="1936750" y="3133725"/>
          <p14:tracePt t="80193" x="1897063" y="3133725"/>
          <p14:tracePt t="80203" x="1873250" y="3141663"/>
          <p14:tracePt t="80209" x="1849438" y="3141663"/>
          <p14:tracePt t="80217" x="1833563" y="3141663"/>
          <p14:tracePt t="80223" x="1825625" y="3141663"/>
          <p14:tracePt t="80231" x="1817688" y="3141663"/>
          <p14:tracePt t="80246" x="1809750" y="3141663"/>
          <p14:tracePt t="80447" x="1801813" y="3141663"/>
          <p14:tracePt t="80455" x="1793875" y="3149600"/>
          <p14:tracePt t="80462" x="1785938" y="3157538"/>
          <p14:tracePt t="80470" x="1778000" y="3173413"/>
          <p14:tracePt t="80477" x="1762125" y="3173413"/>
          <p14:tracePt t="80486" x="1754188" y="3189288"/>
          <p14:tracePt t="80492" x="1738313" y="3205163"/>
          <p14:tracePt t="80500" x="1722438" y="3221038"/>
          <p14:tracePt t="80508" x="1714500" y="3228975"/>
          <p14:tracePt t="80517" x="1698625" y="3244850"/>
          <p14:tracePt t="80523" x="1682750" y="3262313"/>
          <p14:tracePt t="80530" x="1666875" y="3278188"/>
          <p14:tracePt t="80537" x="1651000" y="3286125"/>
          <p14:tracePt t="80545" x="1651000" y="3302000"/>
          <p14:tracePt t="80553" x="1641475" y="3302000"/>
          <p14:tracePt t="80561" x="1641475" y="3309938"/>
          <p14:tracePt t="80575" x="1633538" y="3309938"/>
          <p14:tracePt t="80681" x="1633538" y="3294063"/>
          <p14:tracePt t="80688" x="1651000" y="3286125"/>
          <p14:tracePt t="80695" x="1658938" y="3262313"/>
          <p14:tracePt t="80703" x="1682750" y="3236913"/>
          <p14:tracePt t="80710" x="1690688" y="3213100"/>
          <p14:tracePt t="80719" x="1714500" y="3189288"/>
          <p14:tracePt t="80726" x="1730375" y="3157538"/>
          <p14:tracePt t="80733" x="1754188" y="3117850"/>
          <p14:tracePt t="80740" x="1778000" y="3094038"/>
          <p14:tracePt t="80748" x="1793875" y="3062288"/>
          <p14:tracePt t="80755" x="1817688" y="3046413"/>
          <p14:tracePt t="80763" x="1817688" y="3038475"/>
          <p14:tracePt t="80770" x="1833563" y="3022600"/>
          <p14:tracePt t="80875" x="1833563" y="3030538"/>
          <p14:tracePt t="80890" x="1833563" y="3038475"/>
          <p14:tracePt t="80905" x="1833563" y="3046413"/>
          <p14:tracePt t="80920" x="1833563" y="3054350"/>
          <p14:tracePt t="80928" x="1833563" y="3062288"/>
          <p14:tracePt t="80942" x="1833563" y="3070225"/>
          <p14:tracePt t="81190" x="1833563" y="3078163"/>
          <p14:tracePt t="81205" x="1833563" y="3094038"/>
          <p14:tracePt t="81212" x="1833563" y="3117850"/>
          <p14:tracePt t="81220" x="1833563" y="3133725"/>
          <p14:tracePt t="81229" x="1833563" y="3157538"/>
          <p14:tracePt t="81229" x="0" y="0"/>
        </p14:tracePtLst>
        <p14:tracePtLst>
          <p14:tracePt t="82167" x="1968500" y="4114800"/>
          <p14:tracePt t="82172" x="1976438" y="4090988"/>
          <p14:tracePt t="82188" x="1976438" y="4083050"/>
          <p14:tracePt t="82196" x="1976438" y="4075113"/>
          <p14:tracePt t="82204" x="1984375" y="4075113"/>
          <p14:tracePt t="82277" x="1984375" y="4090988"/>
          <p14:tracePt t="82285" x="1984375" y="4106863"/>
          <p14:tracePt t="82292" x="1984375" y="4122738"/>
          <p14:tracePt t="82301" x="1984375" y="4138613"/>
          <p14:tracePt t="82310" x="1976438" y="4162425"/>
          <p14:tracePt t="82318" x="1968500" y="4186238"/>
          <p14:tracePt t="82325" x="1960563" y="4210050"/>
          <p14:tracePt t="82330" x="1960563" y="4241800"/>
          <p14:tracePt t="82338" x="1960563" y="4257675"/>
          <p14:tracePt t="82346" x="1960563" y="4298950"/>
          <p14:tracePt t="82353" x="1960563" y="4322763"/>
          <p14:tracePt t="82361" x="1960563" y="4346575"/>
          <p14:tracePt t="82368" x="1960563" y="4362450"/>
          <p14:tracePt t="82377" x="1960563" y="4386263"/>
          <p14:tracePt t="82382" x="1960563" y="4410075"/>
          <p14:tracePt t="82391" x="1960563" y="4418013"/>
          <p14:tracePt t="82400" x="1960563" y="4425950"/>
          <p14:tracePt t="82405" x="1960563" y="4441825"/>
          <p14:tracePt t="82412" x="1960563" y="4457700"/>
          <p14:tracePt t="82428" x="1960563" y="4465638"/>
          <p14:tracePt t="82444" x="1960563" y="4473575"/>
          <p14:tracePt t="82468" x="1960563" y="4481513"/>
          <p14:tracePt t="82488" x="1960563" y="4489450"/>
          <p14:tracePt t="82534" x="1960563" y="4497388"/>
          <p14:tracePt t="82570" x="1960563" y="4505325"/>
          <p14:tracePt t="82585" x="1960563" y="4513263"/>
          <p14:tracePt t="82593" x="1960563" y="4521200"/>
          <p14:tracePt t="82601" x="1960563" y="4529138"/>
          <p14:tracePt t="82608" x="1960563" y="4537075"/>
          <p14:tracePt t="82615" x="1968500" y="4545013"/>
          <p14:tracePt t="82622" x="1968500" y="4552950"/>
          <p14:tracePt t="82637" x="1976438" y="4568825"/>
          <p14:tracePt t="82652" x="1984375" y="4576763"/>
          <p14:tracePt t="82668" x="1984375" y="4584700"/>
          <p14:tracePt t="82675" x="1992313" y="4584700"/>
          <p14:tracePt t="82682" x="1992313" y="4592638"/>
          <p14:tracePt t="82690" x="1992313" y="4600575"/>
          <p14:tracePt t="82713" x="2000250" y="4600575"/>
          <p14:tracePt t="82720" x="2000250" y="4608513"/>
          <p14:tracePt t="82727" x="2000250" y="4624388"/>
          <p14:tracePt t="82735" x="2000250" y="4633913"/>
          <p14:tracePt t="82743" x="2000250" y="4641850"/>
          <p14:tracePt t="82751" x="2000250" y="4649788"/>
          <p14:tracePt t="82758" x="2000250" y="4673600"/>
          <p14:tracePt t="82765" x="2000250" y="4689475"/>
          <p14:tracePt t="82773" x="2000250" y="4705350"/>
          <p14:tracePt t="82781" x="2000250" y="4713288"/>
          <p14:tracePt t="82788" x="2000250" y="4729163"/>
          <p14:tracePt t="82795" x="2000250" y="4745038"/>
          <p14:tracePt t="82803" x="2000250" y="4768850"/>
          <p14:tracePt t="82810" x="2000250" y="4784725"/>
          <p14:tracePt t="82819" x="2000250" y="4808538"/>
          <p14:tracePt t="82826" x="2000250" y="4824413"/>
          <p14:tracePt t="82833" x="2000250" y="4848225"/>
          <p14:tracePt t="82841" x="2000250" y="4864100"/>
          <p14:tracePt t="82849" x="2000250" y="4879975"/>
          <p14:tracePt t="82856" x="2000250" y="4903788"/>
          <p14:tracePt t="82863" x="2000250" y="4919663"/>
          <p14:tracePt t="82871" x="2000250" y="4935538"/>
          <p14:tracePt t="82884" x="2000250" y="4959350"/>
          <p14:tracePt t="82885" x="2000250" y="4967288"/>
          <p14:tracePt t="82893" x="2000250" y="4976813"/>
          <p14:tracePt t="82901" x="2000250" y="4984750"/>
          <p14:tracePt t="82908" x="2000250" y="4992688"/>
          <p14:tracePt t="82915" x="2000250" y="5000625"/>
          <p14:tracePt t="82923" x="2000250" y="5008563"/>
          <p14:tracePt t="82931" x="2000250" y="5016500"/>
          <p14:tracePt t="82945" x="2000250" y="5032375"/>
          <p14:tracePt t="82960" x="2000250" y="5040313"/>
          <p14:tracePt t="82975" x="2008188" y="5056188"/>
          <p14:tracePt t="82990" x="2008188" y="5064125"/>
          <p14:tracePt t="83000" x="2008188" y="5087938"/>
          <p14:tracePt t="83005" x="2017713" y="5095875"/>
          <p14:tracePt t="83013" x="2025650" y="5111750"/>
          <p14:tracePt t="83020" x="2025650" y="5119688"/>
          <p14:tracePt t="83028" x="2025650" y="5143500"/>
          <p14:tracePt t="83035" x="2025650" y="5159375"/>
          <p14:tracePt t="83043" x="2025650" y="5175250"/>
          <p14:tracePt t="83051" x="2033588" y="5191125"/>
          <p14:tracePt t="83058" x="2033588" y="5207000"/>
          <p14:tracePt t="83065" x="2041525" y="5222875"/>
          <p14:tracePt t="83073" x="2041525" y="5246688"/>
          <p14:tracePt t="83080" x="2041525" y="5270500"/>
          <p14:tracePt t="83088" x="2041525" y="5294313"/>
          <p14:tracePt t="83096" x="2041525" y="5327650"/>
          <p14:tracePt t="83103" x="2041525" y="5351463"/>
          <p14:tracePt t="83110" x="2041525" y="5375275"/>
          <p14:tracePt t="83118" x="2041525" y="5399088"/>
          <p14:tracePt t="83125" x="2041525" y="5430838"/>
          <p14:tracePt t="83133" x="2041525" y="5462588"/>
          <p14:tracePt t="83140" x="2049463" y="5486400"/>
          <p14:tracePt t="83148" x="2049463" y="5510213"/>
          <p14:tracePt t="83155" x="2049463" y="5518150"/>
          <p14:tracePt t="83163" x="2049463" y="5534025"/>
          <p14:tracePt t="83170" x="2049463" y="5549900"/>
          <p14:tracePt t="83177" x="2049463" y="5573713"/>
          <p14:tracePt t="83185" x="2057400" y="5581650"/>
          <p14:tracePt t="83193" x="2057400" y="5589588"/>
          <p14:tracePt t="83200" x="2065338" y="5605463"/>
          <p14:tracePt t="83215" x="2065338" y="5613400"/>
          <p14:tracePt t="83231" x="2065338" y="5621338"/>
          <p14:tracePt t="83245" x="2073275" y="5629275"/>
          <p14:tracePt t="83253" x="2073275" y="5637213"/>
          <p14:tracePt t="83267" x="2073275" y="5645150"/>
          <p14:tracePt t="83275" x="2073275" y="5662613"/>
          <p14:tracePt t="83283" x="2081213" y="5662613"/>
          <p14:tracePt t="83290" x="2089150" y="5670550"/>
          <p14:tracePt t="83299" x="2089150" y="5678488"/>
          <p14:tracePt t="83305" x="2089150" y="5686425"/>
          <p14:tracePt t="83313" x="2089150" y="5694363"/>
          <p14:tracePt t="83320" x="2097088" y="5702300"/>
          <p14:tracePt t="83327" x="2097088" y="5710238"/>
          <p14:tracePt t="83335" x="2105025" y="5726113"/>
          <p14:tracePt t="83343" x="2105025" y="5734050"/>
          <p14:tracePt t="83351" x="2105025" y="5741988"/>
          <p14:tracePt t="83358" x="2112963" y="5757863"/>
          <p14:tracePt t="83365" x="2120900" y="5781675"/>
          <p14:tracePt t="83373" x="2128838" y="5805488"/>
          <p14:tracePt t="83381" x="2144713" y="5821363"/>
          <p14:tracePt t="83388" x="2152650" y="5845175"/>
          <p14:tracePt t="83395" x="2152650" y="5861050"/>
          <p14:tracePt t="83402" x="2160588" y="5868988"/>
          <p14:tracePt t="83410" x="2168525" y="5876925"/>
          <p14:tracePt t="83418" x="2168525" y="5892800"/>
          <p14:tracePt t="83433" x="2168525" y="5900738"/>
          <p14:tracePt t="83440" x="2176463" y="5900738"/>
          <p14:tracePt t="84565" x="2176463" y="5892800"/>
          <p14:tracePt t="84572" x="2176463" y="5876925"/>
          <p14:tracePt t="84580" x="2176463" y="5868988"/>
          <p14:tracePt t="84589" x="2176463" y="5845175"/>
          <p14:tracePt t="84596" x="2176463" y="5829300"/>
          <p14:tracePt t="84603" x="2176463" y="5805488"/>
          <p14:tracePt t="84610" x="2176463" y="5773738"/>
          <p14:tracePt t="84618" x="2184400" y="5741988"/>
          <p14:tracePt t="84625" x="2192338" y="5710238"/>
          <p14:tracePt t="84633" x="2200275" y="5678488"/>
          <p14:tracePt t="84640" x="2216150" y="5637213"/>
          <p14:tracePt t="84647" x="2224088" y="5589588"/>
          <p14:tracePt t="84655" x="2239963" y="5534025"/>
          <p14:tracePt t="84663" x="2255838" y="5470525"/>
          <p14:tracePt t="84670" x="2279650" y="5414963"/>
          <p14:tracePt t="84678" x="2303463" y="5359400"/>
          <p14:tracePt t="84686" x="2327275" y="5310188"/>
          <p14:tracePt t="84693" x="2343150" y="5270500"/>
          <p14:tracePt t="84700" x="2359025" y="5246688"/>
          <p14:tracePt t="84708" x="2359025" y="5230813"/>
          <p14:tracePt t="84716" x="2366963" y="5222875"/>
          <p14:tracePt t="84722" x="2374900" y="5214938"/>
          <p14:tracePt t="84730" x="2374900" y="5207000"/>
          <p14:tracePt t="84865" x="2374900" y="5199063"/>
          <p14:tracePt t="84872" x="2374900" y="5191125"/>
          <p14:tracePt t="84888" x="2374900" y="5159375"/>
          <p14:tracePt t="84895" x="2374900" y="5143500"/>
          <p14:tracePt t="84903" x="2384425" y="5095875"/>
          <p14:tracePt t="84910" x="2392363" y="5040313"/>
          <p14:tracePt t="84918" x="2400300" y="4976813"/>
          <p14:tracePt t="84925" x="2432050" y="4832350"/>
          <p14:tracePt t="84933" x="2487613" y="4681538"/>
          <p14:tracePt t="84940" x="2543175" y="4521200"/>
          <p14:tracePt t="84949" x="2622550" y="4257675"/>
          <p14:tracePt t="84955" x="2733675" y="4011613"/>
          <p14:tracePt t="84963" x="2814638" y="3811588"/>
          <p14:tracePt t="84970" x="2870200" y="3636963"/>
          <p14:tracePt t="84978" x="2917825" y="3476625"/>
          <p14:tracePt t="84985" x="2949575" y="3365500"/>
          <p14:tracePt t="84993" x="2965450" y="3302000"/>
          <p14:tracePt t="85001" x="2989263" y="3205163"/>
          <p14:tracePt t="85008" x="3013075" y="3125788"/>
          <p14:tracePt t="85016" x="3028950" y="3054350"/>
          <p14:tracePt t="85022" x="3044825" y="2998788"/>
          <p14:tracePt t="85030" x="3060700" y="2927350"/>
          <p14:tracePt t="85038" x="3076575" y="2886075"/>
          <p14:tracePt t="85046" x="3084513" y="2854325"/>
          <p14:tracePt t="85053" x="3084513" y="2830513"/>
          <p14:tracePt t="85061" x="3084513" y="2822575"/>
          <p14:tracePt t="85068" x="3084513" y="2814638"/>
          <p14:tracePt t="85075" x="3084513" y="2806700"/>
          <p14:tracePt t="85098" x="3084513" y="2798763"/>
          <p14:tracePt t="85113" x="3068638" y="2798763"/>
          <p14:tracePt t="85120" x="3052763" y="2798763"/>
          <p14:tracePt t="85127" x="3036888" y="2798763"/>
          <p14:tracePt t="85135" x="3021013" y="2806700"/>
          <p14:tracePt t="85143" x="2981325" y="2806700"/>
          <p14:tracePt t="85150" x="2957513" y="2822575"/>
          <p14:tracePt t="85157" x="2925763" y="2830513"/>
          <p14:tracePt t="85166" x="2878138" y="2838450"/>
          <p14:tracePt t="85173" x="2830513" y="2854325"/>
          <p14:tracePt t="85181" x="2798763" y="2862263"/>
          <p14:tracePt t="85188" x="2774950" y="2870200"/>
          <p14:tracePt t="85196" x="2759075" y="2878138"/>
          <p14:tracePt t="85203" x="2741613" y="2886075"/>
          <p14:tracePt t="85218" x="2725738" y="2894013"/>
          <p14:tracePt t="85345" x="2733675" y="2894013"/>
          <p14:tracePt t="85352" x="2759075" y="2894013"/>
          <p14:tracePt t="85360" x="2767013" y="2894013"/>
          <p14:tracePt t="85368" x="2790825" y="2894013"/>
          <p14:tracePt t="85375" x="2814638" y="2894013"/>
          <p14:tracePt t="85383" x="2830513" y="2886075"/>
          <p14:tracePt t="85390" x="2846388" y="2886075"/>
          <p14:tracePt t="85398" x="2870200" y="2878138"/>
          <p14:tracePt t="85405" x="2886075" y="2878138"/>
          <p14:tracePt t="85413" x="2894013" y="2878138"/>
          <p14:tracePt t="85420" x="2909888" y="2878138"/>
          <p14:tracePt t="85429" x="2917825" y="2878138"/>
          <p14:tracePt t="85435" x="2925763" y="2878138"/>
          <p14:tracePt t="85443" x="2933700" y="2878138"/>
          <p14:tracePt t="85458" x="2941638" y="2878138"/>
          <p14:tracePt t="85473" x="2949575" y="2878138"/>
          <p14:tracePt t="85525" x="2957513" y="2886075"/>
          <p14:tracePt t="85536" x="2965450" y="2909888"/>
          <p14:tracePt t="85541" x="2973388" y="2927350"/>
          <p14:tracePt t="85549" x="2981325" y="2943225"/>
          <p14:tracePt t="85555" x="2997200" y="2959100"/>
          <p14:tracePt t="85563" x="3013075" y="2974975"/>
          <p14:tracePt t="85570" x="3028950" y="2982913"/>
          <p14:tracePt t="85578" x="3036888" y="2998788"/>
          <p14:tracePt t="85585" x="3052763" y="2998788"/>
          <p14:tracePt t="85593" x="3060700" y="3006725"/>
          <p14:tracePt t="85600" x="3076575" y="3014663"/>
          <p14:tracePt t="85608" x="3084513" y="3014663"/>
          <p14:tracePt t="85615" x="3092450" y="3014663"/>
          <p14:tracePt t="85623" x="3100388" y="3022600"/>
          <p14:tracePt t="85631" x="3109913" y="3022600"/>
          <p14:tracePt t="85637" x="3117850" y="3022600"/>
          <p14:tracePt t="85653" x="3125788" y="3022600"/>
          <p14:tracePt t="85668" x="3141663" y="3022600"/>
          <p14:tracePt t="85675" x="3141663" y="3014663"/>
          <p14:tracePt t="85691" x="3149600" y="2998788"/>
          <p14:tracePt t="85706" x="3149600" y="2990850"/>
          <p14:tracePt t="85728" x="3149600" y="2982913"/>
          <p14:tracePt t="85766" x="3149600" y="2974975"/>
          <p14:tracePt t="85788" x="3149600" y="2967038"/>
          <p14:tracePt t="86117" x="3149600" y="2990850"/>
          <p14:tracePt t="86125" x="3149600" y="3022600"/>
          <p14:tracePt t="86132" x="3149600" y="3078163"/>
          <p14:tracePt t="86140" x="3149600" y="3149600"/>
          <p14:tracePt t="86148" x="3149600" y="3252788"/>
          <p14:tracePt t="86155" x="3149600" y="3357563"/>
          <p14:tracePt t="86163" x="3149600" y="3452813"/>
          <p14:tracePt t="86170" x="3149600" y="3605213"/>
          <p14:tracePt t="86179" x="3157538" y="3684588"/>
          <p14:tracePt t="86185" x="3173413" y="3756025"/>
          <p14:tracePt t="86192" x="3181350" y="3787775"/>
          <p14:tracePt t="86200" x="3197225" y="3819525"/>
          <p14:tracePt t="86207" x="3197225" y="3843338"/>
          <p14:tracePt t="86215" x="3205163" y="3859213"/>
          <p14:tracePt t="86223" x="3213100" y="3883025"/>
          <p14:tracePt t="86231" x="3221038" y="3906838"/>
          <p14:tracePt t="86238" x="3221038" y="3938588"/>
          <p14:tracePt t="86246" x="3228975" y="3987800"/>
          <p14:tracePt t="86253" x="3236913" y="4035425"/>
          <p14:tracePt t="86261" x="3236913" y="4083050"/>
          <p14:tracePt t="86268" x="3244850" y="4130675"/>
          <p14:tracePt t="86275" x="3244850" y="4202113"/>
          <p14:tracePt t="86283" x="3244850" y="4257675"/>
          <p14:tracePt t="86290" x="3244850" y="4346575"/>
          <p14:tracePt t="86298" x="3244850" y="4394200"/>
          <p14:tracePt t="86305" x="3244850" y="4441825"/>
          <p14:tracePt t="86312" x="3244850" y="4473575"/>
          <p14:tracePt t="86320" x="3244850" y="4497388"/>
          <p14:tracePt t="86329" x="3244850" y="4537075"/>
          <p14:tracePt t="86335" x="3244850" y="4576763"/>
          <p14:tracePt t="86342" x="3244850" y="4633913"/>
          <p14:tracePt t="86350" x="3244850" y="4689475"/>
          <p14:tracePt t="86358" x="3244850" y="4752975"/>
          <p14:tracePt t="86365" x="3244850" y="4840288"/>
          <p14:tracePt t="86373" x="3244850" y="4911725"/>
          <p14:tracePt t="86384" x="3244850" y="4992688"/>
          <p14:tracePt t="86388" x="3244850" y="5080000"/>
          <p14:tracePt t="86395" x="3244850" y="5167313"/>
          <p14:tracePt t="86402" x="3244850" y="5230813"/>
          <p14:tracePt t="86410" x="3244850" y="5278438"/>
          <p14:tracePt t="86418" x="3236913" y="5319713"/>
          <p14:tracePt t="86425" x="3228975" y="5351463"/>
          <p14:tracePt t="86433" x="3228975" y="5391150"/>
          <p14:tracePt t="86440" x="3228975" y="5414963"/>
          <p14:tracePt t="86448" x="3221038" y="5430838"/>
          <p14:tracePt t="86455" x="3213100" y="5446713"/>
          <p14:tracePt t="86463" x="3205163" y="5470525"/>
          <p14:tracePt t="86470" x="3205163" y="5478463"/>
          <p14:tracePt t="86479" x="3205163" y="5494338"/>
          <p14:tracePt t="86485" x="3205163" y="5518150"/>
          <p14:tracePt t="86492" x="3205163" y="5534025"/>
          <p14:tracePt t="86500" x="3205163" y="5549900"/>
          <p14:tracePt t="86508" x="3205163" y="5557838"/>
          <p14:tracePt t="86515" x="3205163" y="5581650"/>
          <p14:tracePt t="86522" x="3205163" y="5589588"/>
          <p14:tracePt t="86612" x="3197225" y="5589588"/>
          <p14:tracePt t="86620" x="3189288" y="5589588"/>
          <p14:tracePt t="86635" x="3189288" y="5581650"/>
          <p14:tracePt t="86642" x="3189288" y="5565775"/>
          <p14:tracePt t="86650" x="3189288" y="5541963"/>
          <p14:tracePt t="86658" x="3189288" y="5502275"/>
          <p14:tracePt t="86665" x="3189288" y="5462588"/>
          <p14:tracePt t="86673" x="3189288" y="5414963"/>
          <p14:tracePt t="86681" x="3189288" y="5375275"/>
          <p14:tracePt t="86688" x="3189288" y="5294313"/>
          <p14:tracePt t="86696" x="3189288" y="5246688"/>
          <p14:tracePt t="86702" x="3189288" y="5167313"/>
          <p14:tracePt t="86711" x="3173413" y="5103813"/>
          <p14:tracePt t="86718" x="3157538" y="5016500"/>
          <p14:tracePt t="86726" x="3141663" y="4959350"/>
          <p14:tracePt t="86732" x="3109913" y="4872038"/>
          <p14:tracePt t="86740" x="3068638" y="4776788"/>
          <p14:tracePt t="86748" x="3021013" y="4689475"/>
          <p14:tracePt t="86755" x="2965450" y="4584700"/>
          <p14:tracePt t="86763" x="2909888" y="4481513"/>
          <p14:tracePt t="86770" x="2870200" y="4402138"/>
          <p14:tracePt t="86779" x="2814638" y="4306888"/>
          <p14:tracePt t="86785" x="2759075" y="4210050"/>
          <p14:tracePt t="86793" x="2709863" y="4122738"/>
          <p14:tracePt t="86800" x="2670175" y="4059238"/>
          <p14:tracePt t="86808" x="2630488" y="3979863"/>
          <p14:tracePt t="86815" x="2614613" y="3922713"/>
          <p14:tracePt t="86822" x="2598738" y="3867150"/>
          <p14:tracePt t="86831" x="2590800" y="3827463"/>
          <p14:tracePt t="86837" x="2590800" y="3779838"/>
          <p14:tracePt t="86845" x="2582863" y="3724275"/>
          <p14:tracePt t="86852" x="2582863" y="3676650"/>
          <p14:tracePt t="86860" x="2582863" y="3613150"/>
          <p14:tracePt t="86868" x="2582863" y="3571875"/>
          <p14:tracePt t="86875" x="2582863" y="3532188"/>
          <p14:tracePt t="86883" x="2574925" y="3460750"/>
          <p14:tracePt t="86898" x="2566988" y="3413125"/>
          <p14:tracePt t="86899" x="2551113" y="3333750"/>
          <p14:tracePt t="86905" x="2535238" y="3270250"/>
          <p14:tracePt t="86914" x="2511425" y="3213100"/>
          <p14:tracePt t="86920" x="2487613" y="3173413"/>
          <p14:tracePt t="86929" x="2463800" y="3141663"/>
          <p14:tracePt t="86935" x="2439988" y="3109913"/>
          <p14:tracePt t="86947" x="2416175" y="3086100"/>
          <p14:tracePt t="86951" x="2400300" y="3062288"/>
          <p14:tracePt t="86958" x="2384425" y="3046413"/>
          <p14:tracePt t="86965" x="2366963" y="3022600"/>
          <p14:tracePt t="86973" x="2351088" y="3006725"/>
          <p14:tracePt t="86981" x="2343150" y="2998788"/>
          <p14:tracePt t="86988" x="2335213" y="2982913"/>
          <p14:tracePt t="86995" x="2327275" y="2982913"/>
          <p14:tracePt t="87003" x="2327275" y="2974975"/>
          <p14:tracePt t="87011" x="2319338" y="2967038"/>
          <p14:tracePt t="87025" x="2319338" y="2959100"/>
          <p14:tracePt t="87032" x="2311400" y="2959100"/>
          <p14:tracePt t="87048" x="2303463" y="2959100"/>
          <p14:tracePt t="87056" x="2295525" y="2959100"/>
          <p14:tracePt t="87063" x="2295525" y="2951163"/>
          <p14:tracePt t="87070" x="2287588" y="2951163"/>
          <p14:tracePt t="87086" x="2279650" y="2951163"/>
          <p14:tracePt t="87100" x="2271713" y="2951163"/>
          <p14:tracePt t="87250" x="2271713" y="2959100"/>
          <p14:tracePt t="87272" x="2271713" y="2967038"/>
          <p14:tracePt t="87281" x="2279650" y="2967038"/>
          <p14:tracePt t="87370" x="2271713" y="2967038"/>
          <p14:tracePt t="87378" x="2263775" y="2967038"/>
          <p14:tracePt t="87385" x="2239963" y="2967038"/>
          <p14:tracePt t="87393" x="2224088" y="2959100"/>
          <p14:tracePt t="87400" x="2208213" y="2951163"/>
          <p14:tracePt t="87408" x="2184400" y="2951163"/>
          <p14:tracePt t="87415" x="2168525" y="2951163"/>
          <p14:tracePt t="87423" x="2160588" y="2951163"/>
          <p14:tracePt t="87431" x="2144713" y="2951163"/>
          <p14:tracePt t="88157" x="2152650" y="2951163"/>
          <p14:tracePt t="88165" x="2168525" y="2951163"/>
          <p14:tracePt t="88172" x="2192338" y="2959100"/>
          <p14:tracePt t="88181" x="2208213" y="2959100"/>
          <p14:tracePt t="88188" x="2224088" y="2959100"/>
          <p14:tracePt t="88196" x="2239963" y="2959100"/>
          <p14:tracePt t="88202" x="2255838" y="2967038"/>
          <p14:tracePt t="88211" x="2271713" y="2967038"/>
          <p14:tracePt t="88225" x="2279650" y="2967038"/>
          <p14:tracePt t="88293" x="2279650" y="2974975"/>
          <p14:tracePt t="88300" x="2287588" y="2974975"/>
          <p14:tracePt t="88308" x="2303463" y="2982913"/>
          <p14:tracePt t="88315" x="2319338" y="2990850"/>
          <p14:tracePt t="88323" x="2343150" y="2990850"/>
          <p14:tracePt t="88331" x="2359025" y="3006725"/>
          <p14:tracePt t="88338" x="2384425" y="3014663"/>
          <p14:tracePt t="88346" x="2408238" y="3014663"/>
          <p14:tracePt t="88352" x="2424113" y="3022600"/>
          <p14:tracePt t="88361" x="2432050" y="3030538"/>
          <p14:tracePt t="88367" x="2439988" y="3030538"/>
          <p14:tracePt t="88375" x="2447925" y="3030538"/>
          <p14:tracePt t="88383" x="2455863" y="3030538"/>
          <p14:tracePt t="91937" x="2463800" y="3030538"/>
          <p14:tracePt t="91945" x="2471738" y="3030538"/>
          <p14:tracePt t="91953" x="2487613" y="3030538"/>
          <p14:tracePt t="91962" x="2495550" y="3030538"/>
          <p14:tracePt t="91967" x="2519363" y="3030538"/>
          <p14:tracePt t="91975" x="2543175" y="3030538"/>
          <p14:tracePt t="91983" x="2566988" y="3038475"/>
          <p14:tracePt t="91992" x="2582863" y="3046413"/>
          <p14:tracePt t="91998" x="2606675" y="3046413"/>
          <p14:tracePt t="92005" x="2630488" y="3046413"/>
          <p14:tracePt t="92013" x="2646363" y="3046413"/>
          <p14:tracePt t="92021" x="2662238" y="3054350"/>
          <p14:tracePt t="92028" x="2678113" y="3062288"/>
          <p14:tracePt t="92036" x="2693988" y="3062288"/>
          <p14:tracePt t="92044" x="2709863" y="3070225"/>
          <p14:tracePt t="92051" x="2725738" y="3070225"/>
          <p14:tracePt t="92059" x="2733675" y="3070225"/>
          <p14:tracePt t="92066" x="2751138" y="3078163"/>
          <p14:tracePt t="92073" x="2759075" y="3078163"/>
          <p14:tracePt t="92081" x="2767013" y="3078163"/>
          <p14:tracePt t="92088" x="2774950" y="3086100"/>
          <p14:tracePt t="92103" x="2782888" y="3086100"/>
          <p14:tracePt t="92110" x="2790825" y="3086100"/>
          <p14:tracePt t="92125" x="2798763" y="3094038"/>
          <p14:tracePt t="92141" x="2814638" y="3094038"/>
          <p14:tracePt t="92148" x="2822575" y="3101975"/>
          <p14:tracePt t="92155" x="2838450" y="3109913"/>
          <p14:tracePt t="92163" x="2854325" y="3117850"/>
          <p14:tracePt t="92170" x="2878138" y="3125788"/>
          <p14:tracePt t="92177" x="2901950" y="3125788"/>
          <p14:tracePt t="92185" x="2917825" y="3133725"/>
          <p14:tracePt t="92193" x="2933700" y="3133725"/>
          <p14:tracePt t="92200" x="2941638" y="3141663"/>
          <p14:tracePt t="92208" x="2949575" y="3141663"/>
          <p14:tracePt t="92215" x="2957513" y="3149600"/>
          <p14:tracePt t="93115" x="2965450" y="3149600"/>
          <p14:tracePt t="93138" x="2973388" y="3149600"/>
          <p14:tracePt t="93235" x="2981325" y="3149600"/>
          <p14:tracePt t="93812" x="2989263" y="3149600"/>
          <p14:tracePt t="93822" x="2997200" y="3149600"/>
          <p14:tracePt t="93829" x="3005138" y="3141663"/>
          <p14:tracePt t="93836" x="3013075" y="3141663"/>
          <p14:tracePt t="93843" x="3021013" y="3141663"/>
          <p14:tracePt t="93851" x="3036888" y="3133725"/>
          <p14:tracePt t="93859" x="3044825" y="3125788"/>
          <p14:tracePt t="93866" x="3060700" y="3125788"/>
          <p14:tracePt t="93876" x="3068638" y="3117850"/>
          <p14:tracePt t="93880" x="3076575" y="3109913"/>
          <p14:tracePt t="93895" x="3084513" y="3109913"/>
          <p14:tracePt t="93896" x="3092450" y="3101975"/>
          <p14:tracePt t="93902" x="3109913" y="3101975"/>
          <p14:tracePt t="93910" x="3109913" y="3094038"/>
          <p14:tracePt t="93917" x="3117850" y="3086100"/>
          <p14:tracePt t="93925" x="3125788" y="3078163"/>
          <p14:tracePt t="93934" x="3133725" y="3078163"/>
          <p14:tracePt t="93941" x="3141663" y="3078163"/>
          <p14:tracePt t="93949" x="3141663" y="3070225"/>
          <p14:tracePt t="93956" x="3141663" y="3062288"/>
          <p14:tracePt t="93962" x="3149600" y="3062288"/>
          <p14:tracePt t="93985" x="3149600" y="3054350"/>
          <p14:tracePt t="94011" x="3157538" y="3054350"/>
          <p14:tracePt t="94024" x="3165475" y="3054350"/>
          <p14:tracePt t="94075" x="3173413" y="3054350"/>
          <p14:tracePt t="94097" x="3173413" y="3046413"/>
          <p14:tracePt t="94113" x="3181350" y="3046413"/>
          <p14:tracePt t="94135" x="3189288" y="3038475"/>
          <p14:tracePt t="94150" x="3197225" y="3038475"/>
          <p14:tracePt t="94158" x="3197225" y="3030538"/>
          <p14:tracePt t="94172" x="3205163" y="3030538"/>
          <p14:tracePt t="94218" x="3213100" y="3030538"/>
          <p14:tracePt t="94225" x="3213100" y="3022600"/>
          <p14:tracePt t="94248" x="3221038" y="3022600"/>
          <p14:tracePt t="94279" x="3228975" y="3022600"/>
          <p14:tracePt t="94285" x="3228975" y="3014663"/>
          <p14:tracePt t="94510" x="3221038" y="3022600"/>
          <p14:tracePt t="94518" x="3213100" y="3030538"/>
          <p14:tracePt t="94526" x="3205163" y="3046413"/>
          <p14:tracePt t="94532" x="3189288" y="3046413"/>
          <p14:tracePt t="94540" x="3189288" y="3062288"/>
          <p14:tracePt t="94549" x="3165475" y="3078163"/>
          <p14:tracePt t="94558" x="3149600" y="3094038"/>
          <p14:tracePt t="94563" x="3133725" y="3109913"/>
          <p14:tracePt t="94574" x="3109913" y="3125788"/>
          <p14:tracePt t="94578" x="3092450" y="3157538"/>
          <p14:tracePt t="94585" x="3060700" y="3173413"/>
          <p14:tracePt t="94592" x="3052763" y="3189288"/>
          <p14:tracePt t="94602" x="3036888" y="3205163"/>
          <p14:tracePt t="94609" x="3005138" y="3228975"/>
          <p14:tracePt t="94618" x="2989263" y="3244850"/>
          <p14:tracePt t="94623" x="2973388" y="3252788"/>
          <p14:tracePt t="94630" x="2957513" y="3278188"/>
          <p14:tracePt t="94638" x="2941638" y="3286125"/>
          <p14:tracePt t="94645" x="2925763" y="3302000"/>
          <p14:tracePt t="94652" x="2917825" y="3309938"/>
          <p14:tracePt t="94660" x="2909888" y="3317875"/>
          <p14:tracePt t="94668" x="2894013" y="3325813"/>
          <p14:tracePt t="94675" x="2886075" y="3333750"/>
          <p14:tracePt t="94683" x="2870200" y="3349625"/>
          <p14:tracePt t="94698" x="2862263" y="3357563"/>
          <p14:tracePt t="94705" x="2862263" y="3365500"/>
          <p14:tracePt t="94713" x="2854325" y="3373438"/>
          <p14:tracePt t="94720" x="2846388" y="3373438"/>
          <p14:tracePt t="94728" x="2838450" y="3381375"/>
          <p14:tracePt t="94737" x="2838450" y="3389313"/>
          <p14:tracePt t="94750" x="2830513" y="3397250"/>
          <p14:tracePt t="94758" x="2822575" y="3397250"/>
          <p14:tracePt t="94765" x="2814638" y="3405188"/>
          <p14:tracePt t="94774" x="2814638" y="3413125"/>
          <p14:tracePt t="94780" x="2806700" y="3413125"/>
          <p14:tracePt t="94788" x="2806700" y="3421063"/>
          <p14:tracePt t="94795" x="2798763" y="3421063"/>
          <p14:tracePt t="94803" x="2790825" y="3421063"/>
          <p14:tracePt t="94810" x="2790825" y="3429000"/>
          <p14:tracePt t="94825" x="2782888" y="3429000"/>
          <p14:tracePt t="94832" x="2782888" y="3436938"/>
          <p14:tracePt t="95020" x="2798763" y="3429000"/>
          <p14:tracePt t="95027" x="2806700" y="3413125"/>
          <p14:tracePt t="95035" x="2830513" y="3389313"/>
          <p14:tracePt t="95043" x="2854325" y="3357563"/>
          <p14:tracePt t="95050" x="2878138" y="3341688"/>
          <p14:tracePt t="95058" x="2901950" y="3309938"/>
          <p14:tracePt t="95065" x="2933700" y="3270250"/>
          <p14:tracePt t="95073" x="2973388" y="3236913"/>
          <p14:tracePt t="95080" x="3013075" y="3181350"/>
          <p14:tracePt t="95088" x="3036888" y="3149600"/>
          <p14:tracePt t="95095" x="3076575" y="3109913"/>
          <p14:tracePt t="95102" x="3109913" y="3062288"/>
          <p14:tracePt t="95110" x="3133725" y="3030538"/>
          <p14:tracePt t="95117" x="3157538" y="3006725"/>
          <p14:tracePt t="95125" x="3173413" y="2982913"/>
          <p14:tracePt t="95133" x="3181350" y="2974975"/>
          <p14:tracePt t="95140" x="3189288" y="2967038"/>
          <p14:tracePt t="95148" x="3189288" y="2959100"/>
          <p14:tracePt t="95155" x="3197225" y="2959100"/>
          <p14:tracePt t="95163" x="3197225" y="2951163"/>
          <p14:tracePt t="95171" x="3197225" y="2943225"/>
          <p14:tracePt t="95200" x="3205163" y="2943225"/>
          <p14:tracePt t="96431" x="0" y="0"/>
        </p14:tracePtLst>
        <p14:tracePtLst>
          <p14:tracePt t="97234" x="2559050" y="6021388"/>
          <p14:tracePt t="97315" x="2559050" y="6013450"/>
          <p14:tracePt t="97323" x="2566988" y="5995988"/>
          <p14:tracePt t="97331" x="2574925" y="5980113"/>
          <p14:tracePt t="97339" x="2582863" y="5956300"/>
          <p14:tracePt t="97345" x="2598738" y="5924550"/>
          <p14:tracePt t="97357" x="2606675" y="5892800"/>
          <p14:tracePt t="97360" x="2614613" y="5853113"/>
          <p14:tracePt t="97370" x="2630488" y="5837238"/>
          <p14:tracePt t="97376" x="2646363" y="5805488"/>
          <p14:tracePt t="97385" x="2662238" y="5781675"/>
          <p14:tracePt t="97391" x="2678113" y="5741988"/>
          <p14:tracePt t="97398" x="2693988" y="5726113"/>
          <p14:tracePt t="97407" x="2701925" y="5702300"/>
          <p14:tracePt t="97413" x="2717800" y="5686425"/>
          <p14:tracePt t="97428" x="2717800" y="5678488"/>
          <p14:tracePt t="97488" x="2725738" y="5694363"/>
          <p14:tracePt t="97495" x="2725738" y="5702300"/>
          <p14:tracePt t="97503" x="2725738" y="5710238"/>
          <p14:tracePt t="97510" x="2725738" y="5734050"/>
          <p14:tracePt t="97518" x="2725738" y="5749925"/>
          <p14:tracePt t="97525" x="2725738" y="5773738"/>
          <p14:tracePt t="97533" x="2725738" y="5797550"/>
          <p14:tracePt t="97540" x="2725738" y="5821363"/>
          <p14:tracePt t="97548" x="2733675" y="5868988"/>
          <p14:tracePt t="97555" x="2733675" y="5884863"/>
          <p14:tracePt t="97563" x="2741613" y="5908675"/>
          <p14:tracePt t="97570" x="2751138" y="5908675"/>
          <p14:tracePt t="97578" x="2751138" y="5916613"/>
          <p14:tracePt t="97585" x="2751138" y="5932488"/>
          <p14:tracePt t="97600" x="2759075" y="5940425"/>
          <p14:tracePt t="97623" x="2767013" y="5940425"/>
          <p14:tracePt t="97638" x="2767013" y="5948363"/>
          <p14:tracePt t="97653" x="2774950" y="5948363"/>
          <p14:tracePt t="97669" x="2782888" y="5948363"/>
          <p14:tracePt t="97683" x="2798763" y="5948363"/>
          <p14:tracePt t="97690" x="2814638" y="5948363"/>
          <p14:tracePt t="97698" x="2838450" y="5940425"/>
          <p14:tracePt t="97706" x="2862263" y="5924550"/>
          <p14:tracePt t="97713" x="2886075" y="5916613"/>
          <p14:tracePt t="97720" x="2917825" y="5908675"/>
          <p14:tracePt t="97727" x="2933700" y="5900738"/>
          <p14:tracePt t="97736" x="2949575" y="5892800"/>
          <p14:tracePt t="97742" x="2965450" y="5892800"/>
          <p14:tracePt t="97750" x="2981325" y="5884863"/>
          <p14:tracePt t="97758" x="2989263" y="5884863"/>
          <p14:tracePt t="97795" x="2989263" y="5876925"/>
          <p14:tracePt t="97908" x="0" y="0"/>
        </p14:tracePtLst>
        <p14:tracePtLst>
          <p14:tracePt t="100369" x="1609725" y="3452813"/>
          <p14:tracePt t="100481" x="1617663" y="3436938"/>
          <p14:tracePt t="100488" x="1625600" y="3413125"/>
          <p14:tracePt t="100497" x="1641475" y="3381375"/>
          <p14:tracePt t="100504" x="1651000" y="3365500"/>
          <p14:tracePt t="100511" x="1658938" y="3333750"/>
          <p14:tracePt t="100517" x="1682750" y="3302000"/>
          <p14:tracePt t="100526" x="1698625" y="3278188"/>
          <p14:tracePt t="100534" x="1698625" y="3244850"/>
          <p14:tracePt t="100540" x="1706563" y="3221038"/>
          <p14:tracePt t="100548" x="1706563" y="3197225"/>
          <p14:tracePt t="100555" x="1714500" y="3181350"/>
          <p14:tracePt t="100562" x="1714500" y="3165475"/>
          <p14:tracePt t="100570" x="1714500" y="3149600"/>
          <p14:tracePt t="100578" x="1714500" y="3141663"/>
          <p14:tracePt t="100586" x="1722438" y="3117850"/>
          <p14:tracePt t="100592" x="1722438" y="3109913"/>
          <p14:tracePt t="100608" x="1722438" y="3101975"/>
          <p14:tracePt t="100616" x="1722438" y="3094038"/>
          <p14:tracePt t="100660" x="1722438" y="3086100"/>
          <p14:tracePt t="100684" x="1722438" y="3078163"/>
          <p14:tracePt t="100698" x="1722438" y="3070225"/>
          <p14:tracePt t="100712" x="1722438" y="3062288"/>
          <p14:tracePt t="100728" x="1722438" y="3054350"/>
          <p14:tracePt t="100742" x="1722438" y="3046413"/>
          <p14:tracePt t="100766" x="1722438" y="3038475"/>
          <p14:tracePt t="100773" x="1722438" y="3030538"/>
          <p14:tracePt t="100780" x="1722438" y="3022600"/>
          <p14:tracePt t="100795" x="1722438" y="3014663"/>
          <p14:tracePt t="100833" x="1722438" y="3006725"/>
          <p14:tracePt t="100877" x="1722438" y="2998788"/>
          <p14:tracePt t="100922" x="1722438" y="2990850"/>
          <p14:tracePt t="100960" x="1730375" y="2990850"/>
          <p14:tracePt t="100968" x="1730375" y="2982913"/>
          <p14:tracePt t="101050" x="1738313" y="2982913"/>
          <p14:tracePt t="101066" x="1746250" y="2982913"/>
          <p14:tracePt t="101072" x="1754188" y="2990850"/>
          <p14:tracePt t="101080" x="1762125" y="2990850"/>
          <p14:tracePt t="101087" x="1770063" y="3006725"/>
          <p14:tracePt t="101095" x="1778000" y="3014663"/>
          <p14:tracePt t="101103" x="1801813" y="3038475"/>
          <p14:tracePt t="101110" x="1817688" y="3046413"/>
          <p14:tracePt t="101120" x="1841500" y="3070225"/>
          <p14:tracePt t="101125" x="1849438" y="3078163"/>
          <p14:tracePt t="101133" x="1873250" y="3094038"/>
          <p14:tracePt t="101140" x="1889125" y="3101975"/>
          <p14:tracePt t="101148" x="1897063" y="3109913"/>
          <p14:tracePt t="101155" x="1912938" y="3125788"/>
          <p14:tracePt t="101163" x="1928813" y="3133725"/>
          <p14:tracePt t="101178" x="1936750" y="3141663"/>
          <p14:tracePt t="101185" x="1944688" y="3141663"/>
          <p14:tracePt t="101200" x="1944688" y="3149600"/>
          <p14:tracePt t="101208" x="1952625" y="3149600"/>
          <p14:tracePt t="101217" x="1952625" y="3157538"/>
          <p14:tracePt t="101223" x="1952625" y="3165475"/>
          <p14:tracePt t="101232" x="1960563" y="3165475"/>
          <p14:tracePt t="101238" x="1968500" y="3173413"/>
          <p14:tracePt t="101245" x="1984375" y="3181350"/>
          <p14:tracePt t="101253" x="1984375" y="3197225"/>
          <p14:tracePt t="101260" x="2000250" y="3197225"/>
          <p14:tracePt t="101268" x="2008188" y="3205163"/>
          <p14:tracePt t="101275" x="2017713" y="3213100"/>
          <p14:tracePt t="101283" x="2025650" y="3213100"/>
          <p14:tracePt t="101290" x="2025650" y="3221038"/>
          <p14:tracePt t="101298" x="2033588" y="3221038"/>
          <p14:tracePt t="101305" x="2033588" y="3228975"/>
          <p14:tracePt t="101313" x="2049463" y="3236913"/>
          <p14:tracePt t="101328" x="2057400" y="3236913"/>
          <p14:tracePt t="101336" x="2057400" y="3244850"/>
          <p14:tracePt t="101343" x="2065338" y="3244850"/>
          <p14:tracePt t="101350" x="2073275" y="3252788"/>
          <p14:tracePt t="101357" x="2081213" y="3252788"/>
          <p14:tracePt t="101373" x="2097088" y="3262313"/>
          <p14:tracePt t="101380" x="2097088" y="3270250"/>
          <p14:tracePt t="101388" x="2105025" y="3270250"/>
          <p14:tracePt t="101418" x="2112963" y="3270250"/>
          <p14:tracePt t="101434" x="2120900" y="3270250"/>
          <p14:tracePt t="101448" x="2128838" y="3270250"/>
          <p14:tracePt t="101455" x="2136775" y="3270250"/>
          <p14:tracePt t="101463" x="2144713" y="3278188"/>
          <p14:tracePt t="101470" x="2160588" y="3278188"/>
          <p14:tracePt t="101478" x="2176463" y="3278188"/>
          <p14:tracePt t="101486" x="2184400" y="3278188"/>
          <p14:tracePt t="101493" x="2208213" y="3278188"/>
          <p14:tracePt t="101500" x="2224088" y="3278188"/>
          <p14:tracePt t="101507" x="2247900" y="3278188"/>
          <p14:tracePt t="101523" x="2279650" y="3278188"/>
          <p14:tracePt t="101531" x="2287588" y="3278188"/>
          <p14:tracePt t="101538" x="2303463" y="3278188"/>
          <p14:tracePt t="101546" x="2319338" y="3270250"/>
          <p14:tracePt t="101553" x="2335213" y="3270250"/>
          <p14:tracePt t="101561" x="2343150" y="3262313"/>
          <p14:tracePt t="101568" x="2351088" y="3252788"/>
          <p14:tracePt t="101576" x="2359025" y="3252788"/>
          <p14:tracePt t="101590" x="2366963" y="3252788"/>
          <p14:tracePt t="101605" x="2374900" y="3252788"/>
          <p14:tracePt t="101612" x="2374900" y="3244850"/>
          <p14:tracePt t="102033" x="0" y="0"/>
        </p14:tracePtLst>
        <p14:tracePtLst>
          <p14:tracePt t="113486" x="7972425" y="1714500"/>
          <p14:tracePt t="113748" x="7972425" y="1706563"/>
          <p14:tracePt t="113757" x="7988300" y="1682750"/>
          <p14:tracePt t="113764" x="8004175" y="1666875"/>
          <p14:tracePt t="113771" x="8020050" y="1643063"/>
          <p14:tracePt t="113778" x="8035925" y="1611313"/>
          <p14:tracePt t="113785" x="8059738" y="1587500"/>
          <p14:tracePt t="113793" x="8067675" y="1563688"/>
          <p14:tracePt t="113801" x="8083550" y="1547813"/>
          <p14:tracePt t="113808" x="8091488" y="1530350"/>
          <p14:tracePt t="113815" x="8099425" y="1522413"/>
          <p14:tracePt t="113825" x="8107363" y="1514475"/>
          <p14:tracePt t="113831" x="8107363" y="1506538"/>
          <p14:tracePt t="113839" x="8107363" y="1490663"/>
          <p14:tracePt t="113846" x="8115300" y="1490663"/>
          <p14:tracePt t="113853" x="8115300" y="1482725"/>
          <p14:tracePt t="113868" x="8115300" y="1474788"/>
          <p14:tracePt t="113876" x="8115300" y="1466850"/>
          <p14:tracePt t="113892" x="8123238" y="1458913"/>
          <p14:tracePt t="113898" x="8123238" y="1450975"/>
          <p14:tracePt t="113906" x="8123238" y="1435100"/>
          <p14:tracePt t="113920" x="8131175" y="1419225"/>
          <p14:tracePt t="113928" x="8131175" y="1411288"/>
          <p14:tracePt t="113935" x="8131175" y="1403350"/>
          <p14:tracePt t="113943" x="8139113" y="1395413"/>
          <p14:tracePt t="113950" x="8139113" y="1387475"/>
          <p14:tracePt t="113958" x="8139113" y="1379538"/>
          <p14:tracePt t="113973" x="8139113" y="1371600"/>
          <p14:tracePt t="113995" x="8139113" y="1363663"/>
          <p14:tracePt t="114005" x="8147050" y="1363663"/>
          <p14:tracePt t="114026" x="8147050" y="1355725"/>
          <p14:tracePt t="114040" x="8147050" y="1347788"/>
          <p14:tracePt t="114070" x="8147050" y="1339850"/>
          <p14:tracePt t="114093" x="8154988" y="1331913"/>
          <p14:tracePt t="114108" x="8154988" y="1323975"/>
          <p14:tracePt t="114116" x="8154988" y="1316038"/>
          <p14:tracePt t="114123" x="8162925" y="1308100"/>
          <p14:tracePt t="114130" x="8162925" y="1300163"/>
          <p14:tracePt t="114138" x="8162925" y="1292225"/>
          <p14:tracePt t="114145" x="8162925" y="1284288"/>
          <p14:tracePt t="114153" x="8170863" y="1284288"/>
          <p14:tracePt t="114160" x="8170863" y="1276350"/>
          <p14:tracePt t="114183" x="8178800" y="1268413"/>
          <p14:tracePt t="114191" x="8178800" y="1260475"/>
          <p14:tracePt t="114228" x="8178800" y="1252538"/>
          <p14:tracePt t="114236" x="8186738" y="1252538"/>
          <p14:tracePt t="114243" x="8194675" y="1252538"/>
          <p14:tracePt t="114250" x="8194675" y="1244600"/>
          <p14:tracePt t="114355" x="8194675" y="1236663"/>
          <p14:tracePt t="114370" x="8202613" y="1228725"/>
          <p14:tracePt t="114498" x="8210550" y="1228725"/>
          <p14:tracePt t="114513" x="8218488" y="1236663"/>
          <p14:tracePt t="114520" x="8226425" y="1252538"/>
          <p14:tracePt t="114528" x="8235950" y="1268413"/>
          <p14:tracePt t="114535" x="8235950" y="1276350"/>
          <p14:tracePt t="114543" x="8243888" y="1292225"/>
          <p14:tracePt t="114550" x="8251825" y="1316038"/>
          <p14:tracePt t="114558" x="8259763" y="1339850"/>
          <p14:tracePt t="114566" x="8275638" y="1363663"/>
          <p14:tracePt t="114573" x="8283575" y="1387475"/>
          <p14:tracePt t="114580" x="8299450" y="1403350"/>
          <p14:tracePt t="114589" x="8315325" y="1435100"/>
          <p14:tracePt t="114596" x="8331200" y="1450975"/>
          <p14:tracePt t="114603" x="8339138" y="1458913"/>
          <p14:tracePt t="114610" x="8347075" y="1474788"/>
          <p14:tracePt t="114618" x="8355013" y="1482725"/>
          <p14:tracePt t="114625" x="8355013" y="1490663"/>
          <p14:tracePt t="114633" x="8362950" y="1490663"/>
          <p14:tracePt t="114641" x="8370888" y="1498600"/>
          <p14:tracePt t="114663" x="8378825" y="1514475"/>
          <p14:tracePt t="114678" x="8386763" y="1530350"/>
          <p14:tracePt t="114686" x="8394700" y="1538288"/>
          <p14:tracePt t="114693" x="8402638" y="1547813"/>
          <p14:tracePt t="114700" x="8410575" y="1563688"/>
          <p14:tracePt t="114708" x="8426450" y="1571625"/>
          <p14:tracePt t="114716" x="8434388" y="1587500"/>
          <p14:tracePt t="114723" x="8458200" y="1595438"/>
          <p14:tracePt t="114730" x="8466138" y="1603375"/>
          <p14:tracePt t="114738" x="8482013" y="1611313"/>
          <p14:tracePt t="114746" x="8497888" y="1627188"/>
          <p14:tracePt t="114760" x="8505825" y="1627188"/>
          <p14:tracePt t="114768" x="8513763" y="1635125"/>
          <p14:tracePt t="114775" x="8521700" y="1635125"/>
          <p14:tracePt t="114783" x="8537575" y="1643063"/>
          <p14:tracePt t="114791" x="8545513" y="1651000"/>
          <p14:tracePt t="114798" x="8561388" y="1651000"/>
          <p14:tracePt t="114807" x="8585200" y="1658938"/>
          <p14:tracePt t="114813" x="8602663" y="1658938"/>
          <p14:tracePt t="114821" x="8618538" y="1666875"/>
          <p14:tracePt t="114828" x="8642350" y="1674813"/>
          <p14:tracePt t="114836" x="8658225" y="1674813"/>
          <p14:tracePt t="114843" x="8666163" y="1674813"/>
          <p14:tracePt t="114850" x="8674100" y="1674813"/>
          <p14:tracePt t="116140" x="8658225" y="1674813"/>
          <p14:tracePt t="116149" x="8650288" y="1674813"/>
          <p14:tracePt t="116156" x="8642350" y="1674813"/>
          <p14:tracePt t="116166" x="8626475" y="1674813"/>
          <p14:tracePt t="116172" x="8618538" y="1674813"/>
          <p14:tracePt t="116425" x="8610600" y="1674813"/>
          <p14:tracePt t="116433" x="8602663" y="1674813"/>
          <p14:tracePt t="116442" x="8585200" y="1674813"/>
          <p14:tracePt t="116456" x="8569325" y="1674813"/>
          <p14:tracePt t="116464" x="8521700" y="1666875"/>
          <p14:tracePt t="116471" x="8474075" y="1658938"/>
          <p14:tracePt t="116479" x="8434388" y="1651000"/>
          <p14:tracePt t="116486" x="8394700" y="1651000"/>
          <p14:tracePt t="116493" x="8370888" y="1651000"/>
          <p14:tracePt t="116501" x="8355013" y="1651000"/>
          <p14:tracePt t="116516" x="8347075" y="1651000"/>
          <p14:tracePt t="116525" x="8347075" y="1643063"/>
          <p14:tracePt t="116650" x="8339138" y="1643063"/>
          <p14:tracePt t="116657" x="8331200" y="1643063"/>
          <p14:tracePt t="116665" x="8307388" y="1643063"/>
          <p14:tracePt t="116673" x="8291513" y="1643063"/>
          <p14:tracePt t="116681" x="8275638" y="1643063"/>
          <p14:tracePt t="116688" x="8235950" y="1643063"/>
          <p14:tracePt t="116696" x="8218488" y="1643063"/>
          <p14:tracePt t="116704" x="8194675" y="1643063"/>
          <p14:tracePt t="116711" x="8178800" y="1651000"/>
          <p14:tracePt t="116718" x="8162925" y="1651000"/>
          <p14:tracePt t="116726" x="8154988" y="1651000"/>
          <p14:tracePt t="116733" x="8139113" y="1651000"/>
          <p14:tracePt t="116741" x="8131175" y="1651000"/>
          <p14:tracePt t="116756" x="8123238" y="1651000"/>
          <p14:tracePt t="116770" x="8115300" y="1651000"/>
          <p14:tracePt t="116830" x="8115300" y="1658938"/>
          <p14:tracePt t="116845" x="8107363" y="1666875"/>
          <p14:tracePt t="116854" x="8107363" y="1674813"/>
          <p14:tracePt t="116868" x="8099425" y="1682750"/>
          <p14:tracePt t="116883" x="8091488" y="1698625"/>
          <p14:tracePt t="116890" x="8083550" y="1698625"/>
          <p14:tracePt t="116906" x="8075613" y="1706563"/>
          <p14:tracePt t="116913" x="8075613" y="1714500"/>
          <p14:tracePt t="116928" x="8067675" y="1722438"/>
          <p14:tracePt t="116937" x="8067675" y="1730375"/>
          <p14:tracePt t="116950" x="8059738" y="1730375"/>
          <p14:tracePt t="118218" x="8051800" y="1730375"/>
          <p14:tracePt t="118248" x="8043863" y="1730375"/>
          <p14:tracePt t="119134" x="8043863" y="1722438"/>
          <p14:tracePt t="119140" x="8043863" y="1714500"/>
          <p14:tracePt t="119156" x="8043863" y="1698625"/>
          <p14:tracePt t="119162" x="8043863" y="1682750"/>
          <p14:tracePt t="119178" x="8043863" y="1674813"/>
          <p14:tracePt t="119185" x="8043863" y="1666875"/>
          <p14:tracePt t="119193" x="8043863" y="1658938"/>
          <p14:tracePt t="119209" x="8043863" y="1651000"/>
          <p14:tracePt t="119223" x="8043863" y="1643063"/>
          <p14:tracePt t="119245" x="8043863" y="1635125"/>
          <p14:tracePt t="119254" x="8043863" y="1627188"/>
          <p14:tracePt t="119276" x="8043863" y="1619250"/>
          <p14:tracePt t="119291" x="8051800" y="1619250"/>
          <p14:tracePt t="119305" x="8059738" y="1611313"/>
          <p14:tracePt t="119337" x="8067675" y="1603375"/>
          <p14:tracePt t="119344" x="8067675" y="1595438"/>
          <p14:tracePt t="119358" x="8075613" y="1595438"/>
          <p14:tracePt t="119373" x="8083550" y="1587500"/>
          <p14:tracePt t="119381" x="8091488" y="1587500"/>
          <p14:tracePt t="119389" x="8091488" y="1579563"/>
          <p14:tracePt t="119397" x="8099425" y="1579563"/>
          <p14:tracePt t="119403" x="8099425" y="1571625"/>
          <p14:tracePt t="119412" x="8107363" y="1563688"/>
          <p14:tracePt t="119419" x="8107363" y="1555750"/>
          <p14:tracePt t="119425" x="8123238" y="1547813"/>
          <p14:tracePt t="119435" x="8123238" y="1538288"/>
          <p14:tracePt t="119440" x="8131175" y="1530350"/>
          <p14:tracePt t="119448" x="8139113" y="1522413"/>
          <p14:tracePt t="119455" x="8139113" y="1506538"/>
          <p14:tracePt t="119462" x="8147050" y="1506538"/>
          <p14:tracePt t="119472" x="8147050" y="1498600"/>
          <p14:tracePt t="119478" x="8154988" y="1490663"/>
          <p14:tracePt t="119486" x="8162925" y="1482725"/>
          <p14:tracePt t="119494" x="8162925" y="1474788"/>
          <p14:tracePt t="119502" x="8162925" y="1466850"/>
          <p14:tracePt t="119508" x="8178800" y="1458913"/>
          <p14:tracePt t="119515" x="8178800" y="1450975"/>
          <p14:tracePt t="119526" x="8178800" y="1443038"/>
          <p14:tracePt t="119538" x="8186738" y="1435100"/>
          <p14:tracePt t="119560" x="8186738" y="1427163"/>
          <p14:tracePt t="119643" x="8186738" y="1419225"/>
          <p14:tracePt t="119657" x="8186738" y="1411288"/>
          <p14:tracePt t="119704" x="8186738" y="1403350"/>
          <p14:tracePt t="119710" x="8186738" y="1395413"/>
          <p14:tracePt t="119725" x="8186738" y="1387475"/>
          <p14:tracePt t="119732" x="8194675" y="1379538"/>
          <p14:tracePt t="119740" x="8194675" y="1363663"/>
          <p14:tracePt t="119748" x="8202613" y="1363663"/>
          <p14:tracePt t="119755" x="8202613" y="1347788"/>
          <p14:tracePt t="119763" x="8202613" y="1339850"/>
          <p14:tracePt t="119771" x="8210550" y="1331913"/>
          <p14:tracePt t="119778" x="8210550" y="1323975"/>
          <p14:tracePt t="119786" x="8210550" y="1308100"/>
          <p14:tracePt t="119801" x="8218488" y="1300163"/>
          <p14:tracePt t="119815" x="8218488" y="1292225"/>
          <p14:tracePt t="119823" x="8226425" y="1284288"/>
          <p14:tracePt t="119830" x="8226425" y="1276350"/>
          <p14:tracePt t="119860" x="8226425" y="1268413"/>
          <p14:tracePt t="121172" x="8226425" y="1260475"/>
          <p14:tracePt t="121181" x="8235950" y="1260475"/>
          <p14:tracePt t="121195" x="8235950" y="1252538"/>
          <p14:tracePt t="121203" x="8235950" y="1244600"/>
          <p14:tracePt t="121256" x="8235950" y="1236663"/>
          <p14:tracePt t="123010" x="8243888" y="1236663"/>
          <p14:tracePt t="123018" x="8283575" y="1268413"/>
          <p14:tracePt t="123025" x="8315325" y="1300163"/>
          <p14:tracePt t="123033" x="8347075" y="1316038"/>
          <p14:tracePt t="123040" x="8394700" y="1331913"/>
          <p14:tracePt t="123048" x="8418513" y="1363663"/>
          <p14:tracePt t="123056" x="8458200" y="1379538"/>
          <p14:tracePt t="123063" x="8474075" y="1395413"/>
          <p14:tracePt t="123070" x="8489950" y="1403350"/>
          <p14:tracePt t="123078" x="8505825" y="1419225"/>
          <p14:tracePt t="123093" x="8513763" y="1427163"/>
          <p14:tracePt t="123101" x="8521700" y="1427163"/>
          <p14:tracePt t="123107" x="8521700" y="1435100"/>
          <p14:tracePt t="123131" x="8529638" y="1443038"/>
          <p14:tracePt t="123138" x="8529638" y="1450975"/>
          <p14:tracePt t="123145" x="8537575" y="1458913"/>
          <p14:tracePt t="123153" x="8545513" y="1466850"/>
          <p14:tracePt t="123160" x="8561388" y="1474788"/>
          <p14:tracePt t="123168" x="8569325" y="1482725"/>
          <p14:tracePt t="123176" x="8577263" y="1490663"/>
          <p14:tracePt t="123183" x="8585200" y="1506538"/>
          <p14:tracePt t="123190" x="8593138" y="1506538"/>
          <p14:tracePt t="123199" x="8593138" y="1514475"/>
          <p14:tracePt t="123206" x="8602663" y="1514475"/>
          <p14:tracePt t="123213" x="8610600" y="1530350"/>
          <p14:tracePt t="123220" x="8618538" y="1530350"/>
          <p14:tracePt t="123228" x="8626475" y="1538288"/>
          <p14:tracePt t="123235" x="8634413" y="1547813"/>
          <p14:tracePt t="123243" x="8642350" y="1547813"/>
          <p14:tracePt t="123251" x="8650288" y="1555750"/>
          <p14:tracePt t="123258" x="8658225" y="1555750"/>
          <p14:tracePt t="123431" x="8658225" y="1563688"/>
          <p14:tracePt t="123438" x="8658225" y="1571625"/>
          <p14:tracePt t="123460" x="8658225" y="1579563"/>
          <p14:tracePt t="123528" x="8658225" y="1587500"/>
          <p14:tracePt t="123820" x="8658225" y="1595438"/>
          <p14:tracePt t="123828" x="8658225" y="1603375"/>
          <p14:tracePt t="123835" x="8658225" y="1619250"/>
          <p14:tracePt t="123843" x="8666163" y="1627188"/>
          <p14:tracePt t="123851" x="8674100" y="1635125"/>
          <p14:tracePt t="123858" x="8674100" y="1651000"/>
          <p14:tracePt t="123884" x="8682038" y="1658938"/>
          <p14:tracePt t="123888" x="8682038" y="1674813"/>
          <p14:tracePt t="124323" x="8689975" y="1674813"/>
          <p14:tracePt t="124331" x="8705850" y="1674813"/>
          <p14:tracePt t="124338" x="8713788" y="1666875"/>
          <p14:tracePt t="124345" x="8721725" y="1666875"/>
          <p14:tracePt t="124353" x="8729663" y="1666875"/>
          <p14:tracePt t="124360" x="8745538" y="1658938"/>
          <p14:tracePt t="124518" x="8737600" y="1658938"/>
          <p14:tracePt t="124548" x="8729663" y="1666875"/>
          <p14:tracePt t="124593" x="8721725" y="1666875"/>
          <p14:tracePt t="124600" x="8721725" y="1674813"/>
          <p14:tracePt t="124616" x="8713788" y="1674813"/>
          <p14:tracePt t="124653" x="8705850" y="1674813"/>
          <p14:tracePt t="136611" x="0" y="0"/>
        </p14:tracePtLst>
        <p14:tracePtLst>
          <p14:tracePt t="150891" x="8012113" y="3014663"/>
          <p14:tracePt t="151077" x="8012113" y="3006725"/>
          <p14:tracePt t="151093" x="8012113" y="2998788"/>
          <p14:tracePt t="151109" x="8012113" y="2990850"/>
          <p14:tracePt t="151123" x="8012113" y="2982913"/>
          <p14:tracePt t="151130" x="8012113" y="2974975"/>
          <p14:tracePt t="151137" x="8020050" y="2967038"/>
          <p14:tracePt t="151145" x="8020050" y="2959100"/>
          <p14:tracePt t="151160" x="8020050" y="2943225"/>
          <p14:tracePt t="151175" x="8020050" y="2935288"/>
          <p14:tracePt t="151190" x="8027988" y="2935288"/>
          <p14:tracePt t="151205" x="8027988" y="2927350"/>
          <p14:tracePt t="151245" x="8027988" y="2919413"/>
          <p14:tracePt t="151250" x="8027988" y="2909888"/>
          <p14:tracePt t="151265" x="8027988" y="2901950"/>
          <p14:tracePt t="151280" x="8027988" y="2894013"/>
          <p14:tracePt t="151295" x="8027988" y="2878138"/>
          <p14:tracePt t="151303" x="8027988" y="2870200"/>
          <p14:tracePt t="151310" x="8035925" y="2854325"/>
          <p14:tracePt t="151318" x="8043863" y="2838450"/>
          <p14:tracePt t="151325" x="8043863" y="2814638"/>
          <p14:tracePt t="151332" x="8043863" y="2798763"/>
          <p14:tracePt t="151340" x="8051800" y="2782888"/>
          <p14:tracePt t="151348" x="8059738" y="2767013"/>
          <p14:tracePt t="151355" x="8059738" y="2751138"/>
          <p14:tracePt t="151362" x="8059738" y="2735263"/>
          <p14:tracePt t="151370" x="8059738" y="2727325"/>
          <p14:tracePt t="151378" x="8067675" y="2719388"/>
          <p14:tracePt t="151385" x="8067675" y="2711450"/>
          <p14:tracePt t="151392" x="8067675" y="2703513"/>
          <p14:tracePt t="151401" x="8075613" y="2695575"/>
          <p14:tracePt t="151408" x="8075613" y="2687638"/>
          <p14:tracePt t="151431" x="8075613" y="2679700"/>
          <p14:tracePt t="151527" x="8075613" y="2671763"/>
          <p14:tracePt t="151565" x="8075613" y="2663825"/>
          <p14:tracePt t="151647" x="8083550" y="2663825"/>
          <p14:tracePt t="151655" x="8091488" y="2663825"/>
          <p14:tracePt t="151662" x="8107363" y="2655888"/>
          <p14:tracePt t="151670" x="8123238" y="2655888"/>
          <p14:tracePt t="151678" x="8154988" y="2655888"/>
          <p14:tracePt t="151685" x="8170863" y="2655888"/>
          <p14:tracePt t="151693" x="8194675" y="2655888"/>
          <p14:tracePt t="151700" x="8218488" y="2655888"/>
          <p14:tracePt t="151708" x="8243888" y="2647950"/>
          <p14:tracePt t="151715" x="8259763" y="2647950"/>
          <p14:tracePt t="151723" x="8275638" y="2640013"/>
          <p14:tracePt t="151730" x="8291513" y="2640013"/>
          <p14:tracePt t="151738" x="8307388" y="2640013"/>
          <p14:tracePt t="151745" x="8331200" y="2632075"/>
          <p14:tracePt t="151753" x="8347075" y="2624138"/>
          <p14:tracePt t="151761" x="8378825" y="2616200"/>
          <p14:tracePt t="151767" x="8402638" y="2608263"/>
          <p14:tracePt t="151775" x="8442325" y="2600325"/>
          <p14:tracePt t="151783" x="8466138" y="2584450"/>
          <p14:tracePt t="151791" x="8489950" y="2576513"/>
          <p14:tracePt t="151798" x="8497888" y="2576513"/>
          <p14:tracePt t="151807" x="8521700" y="2566988"/>
          <p14:tracePt t="151812" x="8521700" y="2559050"/>
          <p14:tracePt t="151820" x="8529638" y="2559050"/>
          <p14:tracePt t="151970" x="8521700" y="2559050"/>
          <p14:tracePt t="151978" x="8513763" y="2559050"/>
          <p14:tracePt t="151985" x="8497888" y="2559050"/>
          <p14:tracePt t="151994" x="8482013" y="2559050"/>
          <p14:tracePt t="152000" x="8458200" y="2566988"/>
          <p14:tracePt t="152008" x="8450263" y="2566988"/>
          <p14:tracePt t="152015" x="8418513" y="2576513"/>
          <p14:tracePt t="152024" x="8394700" y="2576513"/>
          <p14:tracePt t="152030" x="8370888" y="2584450"/>
          <p14:tracePt t="152038" x="8339138" y="2592388"/>
          <p14:tracePt t="152045" x="8323263" y="2600325"/>
          <p14:tracePt t="152052" x="8315325" y="2600325"/>
          <p14:tracePt t="152061" x="8307388" y="2600325"/>
          <p14:tracePt t="152067" x="8291513" y="2600325"/>
          <p14:tracePt t="152075" x="8283575" y="2608263"/>
          <p14:tracePt t="152082" x="8275638" y="2608263"/>
          <p14:tracePt t="152090" x="8275638" y="2616200"/>
          <p14:tracePt t="152098" x="8259763" y="2616200"/>
          <p14:tracePt t="152112" x="8251825" y="2616200"/>
          <p14:tracePt t="152143" x="8243888" y="2616200"/>
          <p14:tracePt t="152307" x="8243888" y="2608263"/>
          <p14:tracePt t="152337" x="8251825" y="2608263"/>
          <p14:tracePt t="152353" x="8259763" y="2608263"/>
          <p14:tracePt t="152368" x="8267700" y="2608263"/>
          <p14:tracePt t="152375" x="8275638" y="2608263"/>
          <p14:tracePt t="152382" x="8291513" y="2608263"/>
          <p14:tracePt t="152390" x="8299450" y="2608263"/>
          <p14:tracePt t="152398" x="8307388" y="2608263"/>
          <p14:tracePt t="152405" x="8315325" y="2608263"/>
          <p14:tracePt t="152412" x="8323263" y="2608263"/>
          <p14:tracePt t="152540" x="8323263" y="2600325"/>
          <p14:tracePt t="152570" x="8315325" y="2600325"/>
          <p14:tracePt t="152578" x="8307388" y="2600325"/>
          <p14:tracePt t="152586" x="8299450" y="2600325"/>
          <p14:tracePt t="152593" x="8291513" y="2600325"/>
          <p14:tracePt t="152600" x="8275638" y="2600325"/>
          <p14:tracePt t="152608" x="8259763" y="2600325"/>
          <p14:tracePt t="152624" x="8251825" y="2600325"/>
          <p14:tracePt t="152630" x="8226425" y="2600325"/>
          <p14:tracePt t="152638" x="8218488" y="2600325"/>
          <p14:tracePt t="152645" x="8210550" y="2600325"/>
          <p14:tracePt t="152652" x="8202613" y="2600325"/>
          <p14:tracePt t="152661" x="8194675" y="2600325"/>
          <p14:tracePt t="152668" x="8186738" y="2600325"/>
          <p14:tracePt t="152728" x="8194675" y="2600325"/>
          <p14:tracePt t="152735" x="8210550" y="2600325"/>
          <p14:tracePt t="152743" x="8235950" y="2592388"/>
          <p14:tracePt t="152750" x="8259763" y="2592388"/>
          <p14:tracePt t="152757" x="8291513" y="2584450"/>
          <p14:tracePt t="152765" x="8331200" y="2576513"/>
          <p14:tracePt t="152773" x="8355013" y="2566988"/>
          <p14:tracePt t="152780" x="8378825" y="2559050"/>
          <p14:tracePt t="152788" x="8386763" y="2559050"/>
          <p14:tracePt t="152795" x="8394700" y="2559050"/>
          <p14:tracePt t="152802" x="8402638" y="2559050"/>
          <p14:tracePt t="152908" x="8402638" y="2566988"/>
          <p14:tracePt t="152915" x="8410575" y="2566988"/>
          <p14:tracePt t="152923" x="8410575" y="2576513"/>
          <p14:tracePt t="152938" x="8418513" y="2584450"/>
          <p14:tracePt t="152945" x="8426450" y="2600325"/>
          <p14:tracePt t="152952" x="8426450" y="2616200"/>
          <p14:tracePt t="152960" x="8434388" y="2632075"/>
          <p14:tracePt t="152968" x="8442325" y="2647950"/>
          <p14:tracePt t="152975" x="8450263" y="2655888"/>
          <p14:tracePt t="152983" x="8458200" y="2663825"/>
          <p14:tracePt t="152991" x="8458200" y="2671763"/>
          <p14:tracePt t="152998" x="8474075" y="2679700"/>
          <p14:tracePt t="153005" x="8482013" y="2687638"/>
          <p14:tracePt t="153013" x="8489950" y="2695575"/>
          <p14:tracePt t="153020" x="8505825" y="2703513"/>
          <p14:tracePt t="153027" x="8513763" y="2711450"/>
          <p14:tracePt t="153035" x="8521700" y="2719388"/>
          <p14:tracePt t="153043" x="8545513" y="2727325"/>
          <p14:tracePt t="153050" x="8561388" y="2735263"/>
          <p14:tracePt t="153058" x="8569325" y="2751138"/>
          <p14:tracePt t="153065" x="8585200" y="2751138"/>
          <p14:tracePt t="153074" x="8593138" y="2759075"/>
          <p14:tracePt t="153080" x="8602663" y="2759075"/>
          <p14:tracePt t="153095" x="8602663" y="2767013"/>
          <p14:tracePt t="153117" x="8610600" y="2767013"/>
          <p14:tracePt t="153141" x="8610600" y="2774950"/>
          <p14:tracePt t="153156" x="8618538" y="2774950"/>
          <p14:tracePt t="153162" x="8618538" y="2782888"/>
          <p14:tracePt t="153178" x="8626475" y="2798763"/>
          <p14:tracePt t="153185" x="8634413" y="2798763"/>
          <p14:tracePt t="153193" x="8634413" y="2806700"/>
          <p14:tracePt t="153200" x="8642350" y="2830513"/>
          <p14:tracePt t="153208" x="8650288" y="2838450"/>
          <p14:tracePt t="153215" x="8658225" y="2854325"/>
          <p14:tracePt t="153224" x="8674100" y="2870200"/>
          <p14:tracePt t="153230" x="8682038" y="2886075"/>
          <p14:tracePt t="153238" x="8697913" y="2901950"/>
          <p14:tracePt t="153245" x="8729663" y="2927350"/>
          <p14:tracePt t="153253" x="8737600" y="2943225"/>
          <p14:tracePt t="153260" x="8761413" y="2959100"/>
          <p14:tracePt t="153268" x="8769350" y="2967038"/>
          <p14:tracePt t="153276" x="8777288" y="2974975"/>
          <p14:tracePt t="153282" x="8785225" y="2974975"/>
          <p14:tracePt t="153290" x="8793163" y="2982913"/>
          <p14:tracePt t="153524" x="8785225" y="2967038"/>
          <p14:tracePt t="153530" x="8777288" y="2959100"/>
          <p14:tracePt t="153538" x="8769350" y="2951163"/>
          <p14:tracePt t="153545" x="8761413" y="2927350"/>
          <p14:tracePt t="153553" x="8753475" y="2909888"/>
          <p14:tracePt t="153560" x="8745538" y="2894013"/>
          <p14:tracePt t="153567" x="8729663" y="2878138"/>
          <p14:tracePt t="153575" x="8721725" y="2854325"/>
          <p14:tracePt t="153582" x="8697913" y="2830513"/>
          <p14:tracePt t="153590" x="8682038" y="2806700"/>
          <p14:tracePt t="153598" x="8666163" y="2782888"/>
          <p14:tracePt t="153606" x="8650288" y="2767013"/>
          <p14:tracePt t="153613" x="8626475" y="2759075"/>
          <p14:tracePt t="153620" x="8610600" y="2743200"/>
          <p14:tracePt t="153629" x="8602663" y="2735263"/>
          <p14:tracePt t="153635" x="8585200" y="2719388"/>
          <p14:tracePt t="153650" x="8577263" y="2711450"/>
          <p14:tracePt t="153657" x="8561388" y="2703513"/>
          <p14:tracePt t="153674" x="8545513" y="2695575"/>
          <p14:tracePt t="153688" x="8537575" y="2687638"/>
          <p14:tracePt t="153695" x="8529638" y="2679700"/>
          <p14:tracePt t="153702" x="8521700" y="2679700"/>
          <p14:tracePt t="153711" x="8505825" y="2679700"/>
          <p14:tracePt t="153718" x="8489950" y="2679700"/>
          <p14:tracePt t="153726" x="8482013" y="2671763"/>
          <p14:tracePt t="153732" x="8458200" y="2671763"/>
          <p14:tracePt t="153740" x="8442325" y="2663825"/>
          <p14:tracePt t="153748" x="8426450" y="2663825"/>
          <p14:tracePt t="153756" x="8402638" y="2663825"/>
          <p14:tracePt t="153763" x="8378825" y="2663825"/>
          <p14:tracePt t="153770" x="8355013" y="2663825"/>
          <p14:tracePt t="153777" x="8331200" y="2655888"/>
          <p14:tracePt t="153785" x="8307388" y="2655888"/>
          <p14:tracePt t="153793" x="8299450" y="2647950"/>
          <p14:tracePt t="153800" x="8275638" y="2647950"/>
          <p14:tracePt t="153807" x="8259763" y="2647950"/>
          <p14:tracePt t="153815" x="8251825" y="2640013"/>
          <p14:tracePt t="153897" x="8243888" y="2640013"/>
          <p14:tracePt t="153905" x="8235950" y="2640013"/>
          <p14:tracePt t="154032" x="8243888" y="2640013"/>
          <p14:tracePt t="154040" x="8251825" y="2640013"/>
          <p14:tracePt t="154047" x="8275638" y="2640013"/>
          <p14:tracePt t="154055" x="8291513" y="2632075"/>
          <p14:tracePt t="154062" x="8307388" y="2632075"/>
          <p14:tracePt t="154070" x="8331200" y="2632075"/>
          <p14:tracePt t="154077" x="8362950" y="2632075"/>
          <p14:tracePt t="154085" x="8386763" y="2632075"/>
          <p14:tracePt t="154093" x="8410575" y="2632075"/>
          <p14:tracePt t="154100" x="8426450" y="2632075"/>
          <p14:tracePt t="154108" x="8442325" y="2632075"/>
          <p14:tracePt t="154138" x="8450263" y="2632075"/>
          <p14:tracePt t="154317" x="8434388" y="2632075"/>
          <p14:tracePt t="154332" x="8418513" y="2632075"/>
          <p14:tracePt t="154340" x="8410575" y="2632075"/>
          <p14:tracePt t="154348" x="8394700" y="2632075"/>
          <p14:tracePt t="154356" x="8378825" y="2632075"/>
          <p14:tracePt t="154362" x="8370888" y="2632075"/>
          <p14:tracePt t="154370" x="8362950" y="2632075"/>
          <p14:tracePt t="154378" x="8347075" y="2632075"/>
          <p14:tracePt t="154393" x="8339138" y="2632075"/>
          <p14:tracePt t="154408" x="8331200" y="2632075"/>
          <p14:tracePt t="154446" x="8323263" y="2632075"/>
          <p14:tracePt t="154453" x="8315325" y="2632075"/>
          <p14:tracePt t="154460" x="8307388" y="2632075"/>
          <p14:tracePt t="154477" x="8291513" y="2632075"/>
          <p14:tracePt t="154483" x="8275638" y="2632075"/>
          <p14:tracePt t="154497" x="8267700" y="2632075"/>
          <p14:tracePt t="154506" x="8259763" y="2632075"/>
          <p14:tracePt t="154513" x="8251825" y="2632075"/>
          <p14:tracePt t="154520" x="8243888" y="2632075"/>
          <p14:tracePt t="154535" x="8235950" y="2632075"/>
          <p14:tracePt t="154707" x="8226425" y="2632075"/>
          <p14:tracePt t="154715" x="8218488" y="2624138"/>
          <p14:tracePt t="154730" x="8210550" y="2624138"/>
          <p14:tracePt t="154970" x="8210550" y="2616200"/>
          <p14:tracePt t="154977" x="8218488" y="2616200"/>
          <p14:tracePt t="154985" x="8226425" y="2616200"/>
          <p14:tracePt t="154993" x="8243888" y="2616200"/>
          <p14:tracePt t="155000" x="8259763" y="2616200"/>
          <p14:tracePt t="155008" x="8283575" y="2616200"/>
          <p14:tracePt t="155015" x="8315325" y="2616200"/>
          <p14:tracePt t="155022" x="8339138" y="2616200"/>
          <p14:tracePt t="155030" x="8355013" y="2616200"/>
          <p14:tracePt t="155038" x="8394700" y="2616200"/>
          <p14:tracePt t="155045" x="8418513" y="2616200"/>
          <p14:tracePt t="155053" x="8450263" y="2616200"/>
          <p14:tracePt t="155060" x="8482013" y="2616200"/>
          <p14:tracePt t="155068" x="8505825" y="2616200"/>
          <p14:tracePt t="155075" x="8513763" y="2616200"/>
          <p14:tracePt t="155083" x="8521700" y="2616200"/>
          <p14:tracePt t="155090" x="8529638" y="2616200"/>
          <p14:tracePt t="155300" x="8521700" y="2616200"/>
          <p14:tracePt t="155308" x="8505825" y="2616200"/>
          <p14:tracePt t="155315" x="8489950" y="2624138"/>
          <p14:tracePt t="155324" x="8466138" y="2632075"/>
          <p14:tracePt t="155330" x="8442325" y="2640013"/>
          <p14:tracePt t="155338" x="8426450" y="2640013"/>
          <p14:tracePt t="155345" x="8402638" y="2647950"/>
          <p14:tracePt t="155353" x="8378825" y="2655888"/>
          <p14:tracePt t="155360" x="8355013" y="2655888"/>
          <p14:tracePt t="155368" x="8323263" y="2655888"/>
          <p14:tracePt t="155375" x="8283575" y="2655888"/>
          <p14:tracePt t="155383" x="8259763" y="2655888"/>
          <p14:tracePt t="155390" x="8235950" y="2655888"/>
          <p14:tracePt t="155398" x="8218488" y="2655888"/>
          <p14:tracePt t="155405" x="8202613" y="2655888"/>
          <p14:tracePt t="155413" x="8178800" y="2655888"/>
          <p14:tracePt t="155420" x="8170863" y="2655888"/>
          <p14:tracePt t="155428" x="8154988" y="2655888"/>
          <p14:tracePt t="155435" x="8147050" y="2655888"/>
          <p14:tracePt t="155443" x="8139113" y="2655888"/>
          <p14:tracePt t="155450" x="8131175" y="2655888"/>
          <p14:tracePt t="155465" x="8123238" y="2655888"/>
          <p14:tracePt t="155660" x="8131175" y="2655888"/>
          <p14:tracePt t="155667" x="8139113" y="2647950"/>
          <p14:tracePt t="155675" x="8154988" y="2647950"/>
          <p14:tracePt t="155682" x="8162925" y="2647950"/>
          <p14:tracePt t="155690" x="8170863" y="2647950"/>
          <p14:tracePt t="155698" x="8186738" y="2647950"/>
          <p14:tracePt t="155713" x="8194675" y="2640013"/>
          <p14:tracePt t="155721" x="8202613" y="2640013"/>
          <p14:tracePt t="155728" x="8210550" y="2640013"/>
          <p14:tracePt t="161556" x="8202613" y="2640013"/>
          <p14:tracePt t="161615" x="8202613" y="2632075"/>
          <p14:tracePt t="161623" x="8202613" y="2624138"/>
          <p14:tracePt t="161639" x="8202613" y="2616200"/>
          <p14:tracePt t="161646" x="8202613" y="2608263"/>
          <p14:tracePt t="161698" x="8202613" y="2600325"/>
          <p14:tracePt t="161901" x="8202613" y="2592388"/>
          <p14:tracePt t="161930" x="8210550" y="2584450"/>
          <p14:tracePt t="161975" x="8218488" y="2576513"/>
          <p14:tracePt t="162005" x="8226425" y="2566988"/>
          <p14:tracePt t="162013" x="8226425" y="2559050"/>
          <p14:tracePt t="162020" x="8235950" y="2559050"/>
          <p14:tracePt t="162028" x="8243888" y="2551113"/>
          <p14:tracePt t="162043" x="8251825" y="2551113"/>
          <p14:tracePt t="162066" x="8259763" y="2543175"/>
          <p14:tracePt t="162088" x="8267700" y="2543175"/>
          <p14:tracePt t="162095" x="8267700" y="2535238"/>
          <p14:tracePt t="162111" x="8275638" y="2535238"/>
          <p14:tracePt t="162118" x="8275638" y="2527300"/>
          <p14:tracePt t="162133" x="8283575" y="2527300"/>
          <p14:tracePt t="162156" x="8291513" y="2527300"/>
          <p14:tracePt t="162163" x="8291513" y="2519363"/>
          <p14:tracePt t="162170" x="8299450" y="2519363"/>
          <p14:tracePt t="162193" x="8307388" y="2511425"/>
          <p14:tracePt t="162246" x="8315325" y="2511425"/>
          <p14:tracePt t="162269" x="8315325" y="2503488"/>
          <p14:tracePt t="162276" x="8323263" y="2503488"/>
          <p14:tracePt t="162283" x="8331200" y="2495550"/>
          <p14:tracePt t="162328" x="8339138" y="2495550"/>
          <p14:tracePt t="162515" x="8347075" y="2495550"/>
          <p14:tracePt t="162523" x="8347075" y="2487613"/>
          <p14:tracePt t="162553" x="8355013" y="2487613"/>
          <p14:tracePt t="162576" x="8362950" y="2487613"/>
          <p14:tracePt t="162620" x="8370888" y="2487613"/>
          <p14:tracePt t="162628" x="8370888" y="2479675"/>
          <p14:tracePt t="162875" x="8378825" y="2479675"/>
          <p14:tracePt t="163115" x="8378825" y="2487613"/>
          <p14:tracePt t="163123" x="8370888" y="2495550"/>
          <p14:tracePt t="163130" x="8362950" y="2503488"/>
          <p14:tracePt t="163138" x="8347075" y="2527300"/>
          <p14:tracePt t="163146" x="8331200" y="2543175"/>
          <p14:tracePt t="163153" x="8315325" y="2551113"/>
          <p14:tracePt t="163160" x="8299450" y="2576513"/>
          <p14:tracePt t="163168" x="8291513" y="2576513"/>
          <p14:tracePt t="163176" x="8283575" y="2592388"/>
          <p14:tracePt t="163183" x="8275638" y="2600325"/>
          <p14:tracePt t="163190" x="8259763" y="2608263"/>
          <p14:tracePt t="163201" x="8259763" y="2616200"/>
          <p14:tracePt t="163206" x="8251825" y="2616200"/>
          <p14:tracePt t="163213" x="8243888" y="2624138"/>
          <p14:tracePt t="163221" x="8226425" y="2632075"/>
          <p14:tracePt t="163228" x="8218488" y="2640013"/>
          <p14:tracePt t="163235" x="8210550" y="2647950"/>
          <p14:tracePt t="163243" x="8186738" y="2663825"/>
          <p14:tracePt t="163252" x="8170863" y="2671763"/>
          <p14:tracePt t="163258" x="8162925" y="2687638"/>
          <p14:tracePt t="163265" x="8139113" y="2687638"/>
          <p14:tracePt t="163273" x="8131175" y="2695575"/>
          <p14:tracePt t="163280" x="8123238" y="2703513"/>
          <p14:tracePt t="163288" x="8115300" y="2711450"/>
          <p14:tracePt t="163296" x="8107363" y="2711450"/>
          <p14:tracePt t="163303" x="8099425" y="2711450"/>
          <p14:tracePt t="163318" x="8099425" y="2719388"/>
          <p14:tracePt t="163326" x="8091488" y="2719388"/>
          <p14:tracePt t="163498" x="8091488" y="2711450"/>
          <p14:tracePt t="163506" x="8091488" y="2695575"/>
          <p14:tracePt t="163513" x="8091488" y="2687638"/>
          <p14:tracePt t="163520" x="8091488" y="2679700"/>
          <p14:tracePt t="163528" x="8091488" y="2663825"/>
          <p14:tracePt t="163535" x="8091488" y="2647950"/>
          <p14:tracePt t="163543" x="8091488" y="2640013"/>
          <p14:tracePt t="163551" x="8091488" y="2624138"/>
          <p14:tracePt t="163558" x="8091488" y="2616200"/>
          <p14:tracePt t="163565" x="8099425" y="2600325"/>
          <p14:tracePt t="163573" x="8107363" y="2592388"/>
          <p14:tracePt t="163582" x="8107363" y="2576513"/>
          <p14:tracePt t="163588" x="8123238" y="2566988"/>
          <p14:tracePt t="163596" x="8123238" y="2559050"/>
          <p14:tracePt t="163603" x="8131175" y="2551113"/>
          <p14:tracePt t="163618" x="8139113" y="2543175"/>
          <p14:tracePt t="163626" x="8139113" y="2535238"/>
          <p14:tracePt t="163633" x="8154988" y="2535238"/>
          <p14:tracePt t="163648" x="8154988" y="2527300"/>
          <p14:tracePt t="163656" x="8162925" y="2527300"/>
          <p14:tracePt t="163678" x="8170863" y="2519363"/>
          <p14:tracePt t="163685" x="8178800" y="2519363"/>
          <p14:tracePt t="163708" x="8186738" y="2519363"/>
          <p14:tracePt t="163731" x="8194675" y="2519363"/>
          <p14:tracePt t="163760" x="8194675" y="2511425"/>
          <p14:tracePt t="163805" x="8202613" y="2511425"/>
          <p14:tracePt t="163821" x="8210550" y="2511425"/>
          <p14:tracePt t="163843" x="8218488" y="2511425"/>
          <p14:tracePt t="163858" x="8226425" y="2511425"/>
          <p14:tracePt t="163873" x="8235950" y="2511425"/>
          <p14:tracePt t="163888" x="8243888" y="2511425"/>
          <p14:tracePt t="163895" x="8251825" y="2511425"/>
          <p14:tracePt t="163911" x="8259763" y="2511425"/>
          <p14:tracePt t="163926" x="8267700" y="2511425"/>
          <p14:tracePt t="163933" x="8275638" y="2511425"/>
          <p14:tracePt t="163941" x="8283575" y="2511425"/>
          <p14:tracePt t="163949" x="8291513" y="2511425"/>
          <p14:tracePt t="163956" x="8299450" y="2511425"/>
          <p14:tracePt t="163963" x="8307388" y="2511425"/>
          <p14:tracePt t="163970" x="8331200" y="2511425"/>
          <p14:tracePt t="163978" x="8339138" y="2511425"/>
          <p14:tracePt t="163993" x="8347075" y="2511425"/>
          <p14:tracePt t="164001" x="8355013" y="2511425"/>
          <p14:tracePt t="164023" x="8362950" y="2511425"/>
          <p14:tracePt t="164068" x="8370888" y="2511425"/>
          <p14:tracePt t="164084" x="8378825" y="2511425"/>
          <p14:tracePt t="164090" x="8386763" y="2511425"/>
          <p14:tracePt t="164106" x="8394700" y="2511425"/>
          <p14:tracePt t="164115" x="8394700" y="2503488"/>
          <p14:tracePt t="164128" x="8402638" y="2503488"/>
          <p14:tracePt t="164181" x="8410575" y="2503488"/>
          <p14:tracePt t="164218" x="8418513" y="2503488"/>
          <p14:tracePt t="164271" x="8426450" y="2503488"/>
          <p14:tracePt t="164293" x="8434388" y="2503488"/>
          <p14:tracePt t="164330" x="8442325" y="2503488"/>
          <p14:tracePt t="164368" x="8450263" y="2503488"/>
          <p14:tracePt t="164931" x="8450263" y="2511425"/>
          <p14:tracePt t="164947" x="8458200" y="2519363"/>
          <p14:tracePt t="164964" x="8458200" y="2527300"/>
          <p14:tracePt t="164975" x="8458200" y="2535238"/>
          <p14:tracePt t="164995" x="8458200" y="2543175"/>
          <p14:tracePt t="164998" x="8466138" y="2543175"/>
          <p14:tracePt t="165021" x="8466138" y="2551113"/>
          <p14:tracePt t="165036" x="8474075" y="2551113"/>
          <p14:tracePt t="165066" x="8482013" y="2551113"/>
          <p14:tracePt t="165081" x="8489950" y="2551113"/>
          <p14:tracePt t="165096" x="8489950" y="2559050"/>
          <p14:tracePt t="165118" x="8497888" y="2559050"/>
          <p14:tracePt t="165215" x="8497888" y="2566988"/>
          <p14:tracePt t="165238" x="8497888" y="2576513"/>
          <p14:tracePt t="165298" x="8505825" y="2576513"/>
          <p14:tracePt t="165771" x="0" y="0"/>
        </p14:tracePtLst>
        <p14:tracePtLst>
          <p14:tracePt t="178290" x="8442325" y="1443038"/>
          <p14:tracePt t="179060" x="8434388" y="1443038"/>
          <p14:tracePt t="179069" x="8426450" y="1443038"/>
          <p14:tracePt t="179075" x="8418513" y="1443038"/>
          <p14:tracePt t="179085" x="8410575" y="1450975"/>
          <p14:tracePt t="179099" x="8402638" y="1458913"/>
          <p14:tracePt t="179114" x="8394700" y="1458913"/>
          <p14:tracePt t="179121" x="8394700" y="1466850"/>
          <p14:tracePt t="179255" x="8402638" y="1466850"/>
          <p14:tracePt t="179273" x="8402638" y="1458913"/>
          <p14:tracePt t="179278" x="8410575" y="1458913"/>
          <p14:tracePt t="179293" x="8410575" y="1450975"/>
          <p14:tracePt t="179316" x="8410575" y="1443038"/>
          <p14:tracePt t="179338" x="8402638" y="1443038"/>
          <p14:tracePt t="179346" x="8386763" y="1443038"/>
          <p14:tracePt t="179353" x="8370888" y="1443038"/>
          <p14:tracePt t="179360" x="8355013" y="1443038"/>
          <p14:tracePt t="179369" x="8339138" y="1450975"/>
          <p14:tracePt t="179376" x="8331200" y="1458913"/>
          <p14:tracePt t="179383" x="8315325" y="1474788"/>
          <p14:tracePt t="179398" x="8315325" y="1490663"/>
          <p14:tracePt t="179413" x="8315325" y="1498600"/>
          <p14:tracePt t="179428" x="8315325" y="1506538"/>
          <p14:tracePt t="179436" x="8315325" y="1514475"/>
          <p14:tracePt t="179443" x="8315325" y="1522413"/>
          <p14:tracePt t="179451" x="8315325" y="1530350"/>
          <p14:tracePt t="179458" x="8299450" y="1538288"/>
          <p14:tracePt t="179465" x="8299450" y="1563688"/>
          <p14:tracePt t="179473" x="8291513" y="1579563"/>
          <p14:tracePt t="179480" x="8275638" y="1587500"/>
          <p14:tracePt t="179488" x="8259763" y="1595438"/>
          <p14:tracePt t="179495" x="8251825" y="1603375"/>
          <p14:tracePt t="179505" x="8243888" y="1603375"/>
          <p14:tracePt t="179518" x="8235950" y="1603375"/>
          <p14:tracePt t="179600" x="8251825" y="1603375"/>
          <p14:tracePt t="179608" x="8259763" y="1603375"/>
          <p14:tracePt t="179615" x="8267700" y="1603375"/>
          <p14:tracePt t="179623" x="8275638" y="1595438"/>
          <p14:tracePt t="179630" x="8283575" y="1587500"/>
          <p14:tracePt t="179638" x="8291513" y="1587500"/>
          <p14:tracePt t="179646" x="8307388" y="1579563"/>
          <p14:tracePt t="179654" x="8315325" y="1571625"/>
          <p14:tracePt t="179660" x="8339138" y="1563688"/>
          <p14:tracePt t="179669" x="8355013" y="1555750"/>
          <p14:tracePt t="179675" x="8362950" y="1547813"/>
          <p14:tracePt t="179683" x="8378825" y="1538288"/>
          <p14:tracePt t="179690" x="8386763" y="1530350"/>
          <p14:tracePt t="179698" x="8402638" y="1522413"/>
          <p14:tracePt t="179706" x="8418513" y="1506538"/>
          <p14:tracePt t="179713" x="8434388" y="1490663"/>
          <p14:tracePt t="179721" x="8442325" y="1482725"/>
          <p14:tracePt t="179728" x="8482013" y="1458913"/>
          <p14:tracePt t="179735" x="8489950" y="1450975"/>
          <p14:tracePt t="179743" x="8497888" y="1435100"/>
          <p14:tracePt t="179758" x="8497888" y="1427163"/>
          <p14:tracePt t="179766" x="8497888" y="1419225"/>
          <p14:tracePt t="179773" x="8505825" y="1419225"/>
          <p14:tracePt t="179953" x="8505825" y="1411288"/>
          <p14:tracePt t="179990" x="8497888" y="1411288"/>
          <p14:tracePt t="180013" x="8489950" y="1411288"/>
          <p14:tracePt t="180021" x="8482013" y="1403350"/>
          <p14:tracePt t="180035" x="8474075" y="1403350"/>
          <p14:tracePt t="180051" x="8466138" y="1403350"/>
          <p14:tracePt t="180073" x="8458200" y="1403350"/>
          <p14:tracePt t="180088" x="8450263" y="1403350"/>
          <p14:tracePt t="180104" x="8442325" y="1403350"/>
          <p14:tracePt t="180119" x="8434388" y="1403350"/>
          <p14:tracePt t="180126" x="8426450" y="1411288"/>
          <p14:tracePt t="180133" x="8418513" y="1419225"/>
          <p14:tracePt t="180140" x="8410575" y="1427163"/>
          <p14:tracePt t="180148" x="8402638" y="1435100"/>
          <p14:tracePt t="180155" x="8386763" y="1435100"/>
          <p14:tracePt t="180163" x="8370888" y="1450975"/>
          <p14:tracePt t="180178" x="8355013" y="1466850"/>
          <p14:tracePt t="180185" x="8347075" y="1466850"/>
          <p14:tracePt t="180193" x="8339138" y="1474788"/>
          <p14:tracePt t="180201" x="8331200" y="1474788"/>
          <p14:tracePt t="180208" x="8323263" y="1482725"/>
          <p14:tracePt t="180216" x="8315325" y="1490663"/>
          <p14:tracePt t="180223" x="8307388" y="1490663"/>
          <p14:tracePt t="180230" x="8291513" y="1506538"/>
          <p14:tracePt t="180238" x="8283575" y="1506538"/>
          <p14:tracePt t="180246" x="8283575" y="1514475"/>
          <p14:tracePt t="180254" x="8267700" y="1522413"/>
          <p14:tracePt t="180269" x="8259763" y="1530350"/>
          <p14:tracePt t="180276" x="8251825" y="1530350"/>
          <p14:tracePt t="180283" x="8243888" y="1530350"/>
          <p14:tracePt t="180290" x="8243888" y="1538288"/>
          <p14:tracePt t="180298" x="8235950" y="1538288"/>
          <p14:tracePt t="180305" x="8235950" y="1547813"/>
          <p14:tracePt t="180313" x="8226425" y="1547813"/>
          <p14:tracePt t="180321" x="8218488" y="1547813"/>
          <p14:tracePt t="180335" x="8218488" y="1555750"/>
          <p14:tracePt t="180350" x="8210550" y="1555750"/>
          <p14:tracePt t="180380" x="8202613" y="1555750"/>
          <p14:tracePt t="180388" x="8202613" y="1563688"/>
          <p14:tracePt t="180404" x="8194675" y="1563688"/>
          <p14:tracePt t="180410" x="8186738" y="1563688"/>
          <p14:tracePt t="180418" x="8186738" y="1571625"/>
          <p14:tracePt t="180433" x="8178800" y="1571625"/>
          <p14:tracePt t="180448" x="8170863" y="1579563"/>
          <p14:tracePt t="180463" x="8162925" y="1579563"/>
          <p14:tracePt t="180471" x="8154988" y="1587500"/>
          <p14:tracePt t="180486" x="8147050" y="1587500"/>
          <p14:tracePt t="180501" x="8139113" y="1587500"/>
          <p14:tracePt t="180508" x="8139113" y="1595438"/>
          <p14:tracePt t="180516" x="8131175" y="1595438"/>
          <p14:tracePt t="180530" x="8123238" y="1595438"/>
          <p14:tracePt t="180538" x="8115300" y="1603375"/>
          <p14:tracePt t="180553" x="8107363" y="1611313"/>
          <p14:tracePt t="180590" x="8099425" y="1619250"/>
          <p14:tracePt t="180613" x="8091488" y="1619250"/>
          <p14:tracePt t="180621" x="8083550" y="1627188"/>
          <p14:tracePt t="180636" x="8083550" y="1635125"/>
          <p14:tracePt t="180643" x="8075613" y="1635125"/>
          <p14:tracePt t="180658" x="8075613" y="1643063"/>
          <p14:tracePt t="180666" x="8067675" y="1643063"/>
          <p14:tracePt t="180673" x="8067675" y="1651000"/>
          <p14:tracePt t="180695" x="8067675" y="1658938"/>
          <p14:tracePt t="180710" x="8059738" y="1658938"/>
          <p14:tracePt t="180725" x="8051800" y="1658938"/>
          <p14:tracePt t="180733" x="8051800" y="1666875"/>
          <p14:tracePt t="180756" x="8043863" y="1666875"/>
          <p14:tracePt t="180763" x="8043863" y="1674813"/>
          <p14:tracePt t="180771" x="8043863" y="1682750"/>
          <p14:tracePt t="180778" x="8035925" y="1682750"/>
          <p14:tracePt t="180793" x="8035925" y="1690688"/>
          <p14:tracePt t="180802" x="8027988" y="1690688"/>
          <p14:tracePt t="180823" x="8020050" y="1690688"/>
          <p14:tracePt t="180846" x="8020050" y="1698625"/>
          <p14:tracePt t="180887" x="8012113" y="1698625"/>
          <p14:tracePt t="181205" x="8020050" y="1698625"/>
          <p14:tracePt t="181221" x="8027988" y="1698625"/>
          <p14:tracePt t="181243" x="8035925" y="1698625"/>
          <p14:tracePt t="181648" x="8035925" y="1706563"/>
          <p14:tracePt t="181663" x="8035925" y="1714500"/>
          <p14:tracePt t="182203" x="8027988" y="1714500"/>
          <p14:tracePt t="182248" x="8020050" y="1714500"/>
          <p14:tracePt t="182293" x="8012113" y="1714500"/>
          <p14:tracePt t="182345" x="8004175" y="1714500"/>
          <p14:tracePt t="182998" x="8012113" y="1714500"/>
          <p14:tracePt t="183245" x="8027988" y="1698625"/>
          <p14:tracePt t="183253" x="8051800" y="1666875"/>
          <p14:tracePt t="183260" x="8075613" y="1651000"/>
          <p14:tracePt t="183268" x="8099425" y="1619250"/>
          <p14:tracePt t="183276" x="8131175" y="1603375"/>
          <p14:tracePt t="183283" x="8154988" y="1579563"/>
          <p14:tracePt t="183290" x="8194675" y="1547813"/>
          <p14:tracePt t="183299" x="8226425" y="1530350"/>
          <p14:tracePt t="183305" x="8251825" y="1514475"/>
          <p14:tracePt t="183313" x="8275638" y="1506538"/>
          <p14:tracePt t="183320" x="8291513" y="1490663"/>
          <p14:tracePt t="183328" x="8315325" y="1482725"/>
          <p14:tracePt t="183335" x="8331200" y="1474788"/>
          <p14:tracePt t="183343" x="8339138" y="1466850"/>
          <p14:tracePt t="183351" x="8347075" y="1466850"/>
          <p14:tracePt t="183358" x="8355013" y="1458913"/>
          <p14:tracePt t="183365" x="8362950" y="1450975"/>
          <p14:tracePt t="183396" x="8370888" y="1443038"/>
          <p14:tracePt t="183410" x="8386763" y="1435100"/>
          <p14:tracePt t="183418" x="8386763" y="1427163"/>
          <p14:tracePt t="183425" x="8394700" y="1419225"/>
          <p14:tracePt t="183433" x="8418513" y="1411288"/>
          <p14:tracePt t="183441" x="8434388" y="1403350"/>
          <p14:tracePt t="183449" x="8442325" y="1395413"/>
          <p14:tracePt t="183456" x="8474075" y="1371600"/>
          <p14:tracePt t="183463" x="8482013" y="1363663"/>
          <p14:tracePt t="183471" x="8497888" y="1347788"/>
          <p14:tracePt t="183478" x="8513763" y="1339850"/>
          <p14:tracePt t="183485" x="8521700" y="1339850"/>
          <p14:tracePt t="183493" x="8529638" y="1331913"/>
          <p14:tracePt t="183508" x="8537575" y="1331913"/>
          <p14:tracePt t="183650" x="8529638" y="1331913"/>
          <p14:tracePt t="183667" x="8521700" y="1347788"/>
          <p14:tracePt t="183673" x="8497888" y="1355725"/>
          <p14:tracePt t="183685" x="8489950" y="1363663"/>
          <p14:tracePt t="183688" x="8474075" y="1371600"/>
          <p14:tracePt t="183697" x="8466138" y="1387475"/>
          <p14:tracePt t="183703" x="8450263" y="1387475"/>
          <p14:tracePt t="183710" x="8442325" y="1395413"/>
          <p14:tracePt t="183720" x="8426450" y="1403350"/>
          <p14:tracePt t="183726" x="8418513" y="1403350"/>
          <p14:tracePt t="183734" x="8402638" y="1411288"/>
          <p14:tracePt t="183741" x="8386763" y="1427163"/>
          <p14:tracePt t="183752" x="8370888" y="1435100"/>
          <p14:tracePt t="183756" x="8362950" y="1443038"/>
          <p14:tracePt t="183765" x="8347075" y="1443038"/>
          <p14:tracePt t="183772" x="8339138" y="1450975"/>
          <p14:tracePt t="183779" x="8323263" y="1458913"/>
          <p14:tracePt t="183786" x="8299450" y="1466850"/>
          <p14:tracePt t="183794" x="8291513" y="1474788"/>
          <p14:tracePt t="183802" x="8283575" y="1482725"/>
          <p14:tracePt t="183809" x="8267700" y="1482725"/>
          <p14:tracePt t="183816" x="8259763" y="1490663"/>
          <p14:tracePt t="183824" x="8251825" y="1498600"/>
          <p14:tracePt t="183833" x="8243888" y="1506538"/>
          <p14:tracePt t="183838" x="8235950" y="1506538"/>
          <p14:tracePt t="183847" x="8235950" y="1514475"/>
          <p14:tracePt t="183862" x="8226425" y="1514475"/>
          <p14:tracePt t="183877" x="8218488" y="1522413"/>
          <p14:tracePt t="183891" x="8210550" y="1530350"/>
          <p14:tracePt t="183906" x="8202613" y="1538288"/>
          <p14:tracePt t="183920" x="8194675" y="1538288"/>
          <p14:tracePt t="183928" x="8194675" y="1547813"/>
          <p14:tracePt t="183935" x="8178800" y="1547813"/>
          <p14:tracePt t="183943" x="8178800" y="1555750"/>
          <p14:tracePt t="183951" x="8170863" y="1555750"/>
          <p14:tracePt t="183958" x="8170863" y="1563688"/>
          <p14:tracePt t="183965" x="8162925" y="1563688"/>
          <p14:tracePt t="183973" x="8154988" y="1563688"/>
          <p14:tracePt t="183988" x="8147050" y="1571625"/>
          <p14:tracePt t="184003" x="8139113" y="1571625"/>
          <p14:tracePt t="184010" x="8139113" y="1579563"/>
          <p14:tracePt t="184026" x="8131175" y="1579563"/>
          <p14:tracePt t="184033" x="8123238" y="1587500"/>
          <p14:tracePt t="184040" x="8123238" y="1595438"/>
          <p14:tracePt t="184048" x="8115300" y="1595438"/>
          <p14:tracePt t="184056" x="8107363" y="1595438"/>
          <p14:tracePt t="184063" x="8107363" y="1603375"/>
          <p14:tracePt t="184070" x="8099425" y="1603375"/>
          <p14:tracePt t="184078" x="8091488" y="1611313"/>
          <p14:tracePt t="184093" x="8083550" y="1619250"/>
          <p14:tracePt t="184101" x="8075613" y="1619250"/>
          <p14:tracePt t="184108" x="8067675" y="1627188"/>
          <p14:tracePt t="184123" x="8059738" y="1627188"/>
          <p14:tracePt t="184130" x="8059738" y="1635125"/>
          <p14:tracePt t="184138" x="8051800" y="1635125"/>
          <p14:tracePt t="184153" x="8043863" y="1635125"/>
          <p14:tracePt t="184161" x="8043863" y="1643063"/>
          <p14:tracePt t="184168" x="8035925" y="1643063"/>
          <p14:tracePt t="184213" x="8027988" y="1643063"/>
          <p14:tracePt t="185480" x="8020050" y="1643063"/>
          <p14:tracePt t="185488" x="8020050" y="1651000"/>
          <p14:tracePt t="185495" x="8012113" y="1651000"/>
          <p14:tracePt t="185503" x="8012113" y="1658938"/>
          <p14:tracePt t="185511" x="8004175" y="1658938"/>
          <p14:tracePt t="185541" x="7996238" y="1658938"/>
          <p14:tracePt t="186200" x="7996238" y="1651000"/>
          <p14:tracePt t="186209" x="7996238" y="1643063"/>
          <p14:tracePt t="186216" x="8004175" y="1643063"/>
          <p14:tracePt t="186224" x="8012113" y="1627188"/>
          <p14:tracePt t="186239" x="8027988" y="1619250"/>
          <p14:tracePt t="186247" x="8027988" y="1603375"/>
          <p14:tracePt t="186254" x="8027988" y="1595438"/>
          <p14:tracePt t="186261" x="8043863" y="1579563"/>
          <p14:tracePt t="186268" x="8043863" y="1571625"/>
          <p14:tracePt t="186277" x="8051800" y="1563688"/>
          <p14:tracePt t="186284" x="8059738" y="1555750"/>
          <p14:tracePt t="186298" x="8059738" y="1547813"/>
          <p14:tracePt t="186311" x="8059738" y="1538288"/>
          <p14:tracePt t="186315" x="8067675" y="1530350"/>
          <p14:tracePt t="186330" x="8067675" y="1522413"/>
          <p14:tracePt t="186336" x="8067675" y="1514475"/>
          <p14:tracePt t="186343" x="8075613" y="1514475"/>
          <p14:tracePt t="186352" x="8075613" y="1506538"/>
          <p14:tracePt t="186359" x="8075613" y="1498600"/>
          <p14:tracePt t="186374" x="8083550" y="1490663"/>
          <p14:tracePt t="186380" x="8083550" y="1482725"/>
          <p14:tracePt t="186389" x="8091488" y="1474788"/>
          <p14:tracePt t="186403" x="8091488" y="1458913"/>
          <p14:tracePt t="186410" x="8107363" y="1458913"/>
          <p14:tracePt t="186418" x="8107363" y="1443038"/>
          <p14:tracePt t="186428" x="8107363" y="1435100"/>
          <p14:tracePt t="186436" x="8123238" y="1427163"/>
          <p14:tracePt t="186440" x="8123238" y="1411288"/>
          <p14:tracePt t="186449" x="8131175" y="1403350"/>
          <p14:tracePt t="186456" x="8139113" y="1387475"/>
          <p14:tracePt t="186463" x="8139113" y="1379538"/>
          <p14:tracePt t="186472" x="8147050" y="1379538"/>
          <p14:tracePt t="186483" x="8154988" y="1363663"/>
          <p14:tracePt t="186495" x="8154988" y="1355725"/>
          <p14:tracePt t="186509" x="8154988" y="1347788"/>
          <p14:tracePt t="186523" x="8162925" y="1339850"/>
          <p14:tracePt t="186531" x="8162925" y="1331913"/>
          <p14:tracePt t="186553" x="8162925" y="1323975"/>
          <p14:tracePt t="186568" x="8170863" y="1316038"/>
          <p14:tracePt t="186590" x="8178800" y="1308100"/>
          <p14:tracePt t="186613" x="8178800" y="1300163"/>
          <p14:tracePt t="186658" x="8178800" y="1292225"/>
          <p14:tracePt t="186688" x="8178800" y="1284288"/>
          <p14:tracePt t="186726" x="8178800" y="1276350"/>
          <p14:tracePt t="186756" x="8186738" y="1268413"/>
          <p14:tracePt t="186793" x="8186738" y="1260475"/>
          <p14:tracePt t="186860" x="8186738" y="1252538"/>
          <p14:tracePt t="186966" x="8186738" y="1268413"/>
          <p14:tracePt t="186972" x="8178800" y="1276350"/>
          <p14:tracePt t="186981" x="8170863" y="1284288"/>
          <p14:tracePt t="186988" x="8162925" y="1308100"/>
          <p14:tracePt t="186996" x="8154988" y="1323975"/>
          <p14:tracePt t="187003" x="8147050" y="1331913"/>
          <p14:tracePt t="187010" x="8139113" y="1347788"/>
          <p14:tracePt t="187018" x="8131175" y="1379538"/>
          <p14:tracePt t="187025" x="8123238" y="1395413"/>
          <p14:tracePt t="187033" x="8115300" y="1411288"/>
          <p14:tracePt t="187040" x="8115300" y="1427163"/>
          <p14:tracePt t="187049" x="8099425" y="1443038"/>
          <p14:tracePt t="187055" x="8099425" y="1458913"/>
          <p14:tracePt t="187063" x="8091488" y="1466850"/>
          <p14:tracePt t="187070" x="8091488" y="1474788"/>
          <p14:tracePt t="187078" x="8083550" y="1490663"/>
          <p14:tracePt t="187085" x="8075613" y="1506538"/>
          <p14:tracePt t="187093" x="8075613" y="1514475"/>
          <p14:tracePt t="187100" x="8075613" y="1530350"/>
          <p14:tracePt t="187115" x="8067675" y="1538288"/>
          <p14:tracePt t="187123" x="8059738" y="1547813"/>
          <p14:tracePt t="187132" x="8059738" y="1555750"/>
          <p14:tracePt t="187138" x="8059738" y="1563688"/>
          <p14:tracePt t="187146" x="8051800" y="1563688"/>
          <p14:tracePt t="187154" x="8051800" y="1571625"/>
          <p14:tracePt t="187160" x="8051800" y="1579563"/>
          <p14:tracePt t="187168" x="8051800" y="1587500"/>
          <p14:tracePt t="187175" x="8043863" y="1587500"/>
          <p14:tracePt t="187183" x="8035925" y="1595438"/>
          <p14:tracePt t="187190" x="8035925" y="1603375"/>
          <p14:tracePt t="187198" x="8035925" y="1611313"/>
          <p14:tracePt t="187205" x="8027988" y="1611313"/>
          <p14:tracePt t="187213" x="8027988" y="1627188"/>
          <p14:tracePt t="187220" x="8020050" y="1635125"/>
          <p14:tracePt t="187231" x="8020050" y="1643063"/>
          <p14:tracePt t="187236" x="8020050" y="1651000"/>
          <p14:tracePt t="187250" x="8012113" y="1666875"/>
          <p14:tracePt t="187258" x="8012113" y="1674813"/>
          <p14:tracePt t="187265" x="8012113" y="1682750"/>
          <p14:tracePt t="187273" x="8004175" y="1690688"/>
          <p14:tracePt t="187281" x="7996238" y="1690688"/>
          <p14:tracePt t="187288" x="7996238" y="1698625"/>
          <p14:tracePt t="187296" x="7988300" y="1706563"/>
          <p14:tracePt t="187303" x="7988300" y="1714500"/>
          <p14:tracePt t="187327" x="7988300" y="1722438"/>
          <p14:tracePt t="187333" x="7980363" y="1722438"/>
          <p14:tracePt t="187341" x="7980363" y="1730375"/>
          <p14:tracePt t="187423" x="7980363" y="1706563"/>
          <p14:tracePt t="187431" x="7988300" y="1682750"/>
          <p14:tracePt t="187438" x="7996238" y="1666875"/>
          <p14:tracePt t="187446" x="8012113" y="1635125"/>
          <p14:tracePt t="187453" x="8020050" y="1603375"/>
          <p14:tracePt t="187460" x="8027988" y="1571625"/>
          <p14:tracePt t="187468" x="8035925" y="1547813"/>
          <p14:tracePt t="187476" x="8051800" y="1530350"/>
          <p14:tracePt t="187483" x="8051800" y="1506538"/>
          <p14:tracePt t="187490" x="8067675" y="1490663"/>
          <p14:tracePt t="187499" x="8075613" y="1466850"/>
          <p14:tracePt t="187506" x="8075613" y="1450975"/>
          <p14:tracePt t="187513" x="8083550" y="1435100"/>
          <p14:tracePt t="187520" x="8091488" y="1427163"/>
          <p14:tracePt t="187529" x="8091488" y="1419225"/>
          <p14:tracePt t="187536" x="8091488" y="1403350"/>
          <p14:tracePt t="187550" x="8099425" y="1395413"/>
          <p14:tracePt t="187558" x="8099425" y="1387475"/>
          <p14:tracePt t="187565" x="8099425" y="1379538"/>
          <p14:tracePt t="187573" x="8107363" y="1379538"/>
          <p14:tracePt t="187581" x="8115300" y="1371600"/>
          <p14:tracePt t="187588" x="8115300" y="1355725"/>
          <p14:tracePt t="187595" x="8115300" y="1339850"/>
          <p14:tracePt t="187603" x="8123238" y="1331913"/>
          <p14:tracePt t="187610" x="8131175" y="1316038"/>
          <p14:tracePt t="187618" x="8131175" y="1308100"/>
          <p14:tracePt t="187626" x="8131175" y="1300163"/>
          <p14:tracePt t="187633" x="8139113" y="1292225"/>
          <p14:tracePt t="187640" x="8147050" y="1292225"/>
          <p14:tracePt t="187648" x="8147050" y="1284288"/>
          <p14:tracePt t="187655" x="8147050" y="1276350"/>
          <p14:tracePt t="187663" x="8147050" y="1268413"/>
          <p14:tracePt t="187693" x="8147050" y="1260475"/>
          <p14:tracePt t="187715" x="8154988" y="1260475"/>
          <p14:tracePt t="188225" x="8154988" y="1268413"/>
          <p14:tracePt t="188248" x="8154988" y="1276350"/>
          <p14:tracePt t="188300" x="8162925" y="1276350"/>
          <p14:tracePt t="188316" x="8178800" y="1284288"/>
          <p14:tracePt t="188323" x="8186738" y="1284288"/>
          <p14:tracePt t="188331" x="8194675" y="1292225"/>
          <p14:tracePt t="188338" x="8210550" y="1292225"/>
          <p14:tracePt t="188345" x="8235950" y="1292225"/>
          <p14:tracePt t="188353" x="8251825" y="1300163"/>
          <p14:tracePt t="188360" x="8267700" y="1300163"/>
          <p14:tracePt t="188368" x="8283575" y="1300163"/>
          <p14:tracePt t="188376" x="8291513" y="1300163"/>
          <p14:tracePt t="188383" x="8299450" y="1300163"/>
          <p14:tracePt t="188472" x="8299450" y="1308100"/>
          <p14:tracePt t="188488" x="8307388" y="1316038"/>
          <p14:tracePt t="188503" x="8307388" y="1323975"/>
          <p14:tracePt t="188526" x="8307388" y="1331913"/>
          <p14:tracePt t="188548" x="8315325" y="1331913"/>
          <p14:tracePt t="188556" x="8315325" y="1339850"/>
          <p14:tracePt t="188593" x="8323263" y="1347788"/>
          <p14:tracePt t="188600" x="8323263" y="1355725"/>
          <p14:tracePt t="188615" x="8331200" y="1355725"/>
          <p14:tracePt t="188690" x="8339138" y="1355725"/>
          <p14:tracePt t="188720" x="8339138" y="1363663"/>
          <p14:tracePt t="188773" x="8347075" y="1363663"/>
          <p14:tracePt t="188945" x="8347075" y="1371600"/>
          <p14:tracePt t="188961" x="8355013" y="1371600"/>
          <p14:tracePt t="188990" x="8355013" y="1379538"/>
          <p14:tracePt t="189014" x="8362950" y="1379538"/>
          <p14:tracePt t="189021" x="8362950" y="1387475"/>
          <p14:tracePt t="189065" x="8370888" y="1387475"/>
          <p14:tracePt t="189193" x="8378825" y="1387475"/>
          <p14:tracePt t="189208" x="8386763" y="1387475"/>
          <p14:tracePt t="189231" x="8394700" y="1387475"/>
          <p14:tracePt t="189239" x="8402638" y="1387475"/>
          <p14:tracePt t="189253" x="8410575" y="1387475"/>
          <p14:tracePt t="189276" x="8418513" y="1387475"/>
          <p14:tracePt t="189448" x="8418513" y="1395413"/>
          <p14:tracePt t="189463" x="8410575" y="1403350"/>
          <p14:tracePt t="189470" x="8402638" y="1403350"/>
          <p14:tracePt t="189478" x="8394700" y="1411288"/>
          <p14:tracePt t="189485" x="8386763" y="1419225"/>
          <p14:tracePt t="189494" x="8378825" y="1419225"/>
          <p14:tracePt t="189500" x="8362950" y="1427163"/>
          <p14:tracePt t="189508" x="8355013" y="1427163"/>
          <p14:tracePt t="189515" x="8347075" y="1435100"/>
          <p14:tracePt t="189523" x="8339138" y="1435100"/>
          <p14:tracePt t="189538" x="8323263" y="1443038"/>
          <p14:tracePt t="189553" x="8315325" y="1443038"/>
          <p14:tracePt t="189561" x="8307388" y="1450975"/>
          <p14:tracePt t="189568" x="8299450" y="1458913"/>
          <p14:tracePt t="189576" x="8291513" y="1458913"/>
          <p14:tracePt t="189583" x="8283575" y="1466850"/>
          <p14:tracePt t="189590" x="8267700" y="1466850"/>
          <p14:tracePt t="189598" x="8251825" y="1482725"/>
          <p14:tracePt t="189605" x="8243888" y="1490663"/>
          <p14:tracePt t="189614" x="8226425" y="1506538"/>
          <p14:tracePt t="189620" x="8202613" y="1514475"/>
          <p14:tracePt t="189628" x="8186738" y="1538288"/>
          <p14:tracePt t="189635" x="8170863" y="1547813"/>
          <p14:tracePt t="189643" x="8154988" y="1563688"/>
          <p14:tracePt t="189650" x="8139113" y="1571625"/>
          <p14:tracePt t="189658" x="8123238" y="1587500"/>
          <p14:tracePt t="189665" x="8107363" y="1595438"/>
          <p14:tracePt t="189673" x="8099425" y="1603375"/>
          <p14:tracePt t="189681" x="8091488" y="1619250"/>
          <p14:tracePt t="189688" x="8075613" y="1627188"/>
          <p14:tracePt t="189696" x="8067675" y="1635125"/>
          <p14:tracePt t="189703" x="8059738" y="1643063"/>
          <p14:tracePt t="189718" x="8051800" y="1651000"/>
          <p14:tracePt t="189755" x="8043863" y="1658938"/>
          <p14:tracePt t="189800" x="8035925" y="1658938"/>
          <p14:tracePt t="189958" x="0" y="0"/>
        </p14:tracePtLst>
      </p14:laserTraceLst>
    </p:ext>
    <p:ext uri="{E180D4A7-C9FB-4DFB-919C-405C955672EB}">
      <p14:showEvtLst xmlns:p14="http://schemas.microsoft.com/office/powerpoint/2010/main">
        <p14:playEvt time="106" objId="28"/>
        <p14:stopEvt time="194539" objId="2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85E3F-49EE-446A-A6B6-515079C63A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720260-41A7-4470-92A9-B072485D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6s28">
            <a:hlinkClick r:id="" action="ppaction://media"/>
            <a:extLst>
              <a:ext uri="{FF2B5EF4-FFF2-40B4-BE49-F238E27FC236}">
                <a16:creationId xmlns:a16="http://schemas.microsoft.com/office/drawing/2014/main" id="{12F4085B-0B42-4A7D-8621-FB8B5B63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5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35"/>
    </mc:Choice>
    <mc:Fallback>
      <p:transition spd="slow" advTm="16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857" x="5684838" y="2344738"/>
          <p14:tracePt t="26088" x="5692775" y="2344738"/>
          <p14:tracePt t="26096" x="5700713" y="2344738"/>
          <p14:tracePt t="26104" x="5708650" y="2344738"/>
          <p14:tracePt t="26110" x="5724525" y="2344738"/>
          <p14:tracePt t="26119" x="5740400" y="2344738"/>
          <p14:tracePt t="26126" x="5772150" y="2336800"/>
          <p14:tracePt t="26133" x="5795963" y="2320925"/>
          <p14:tracePt t="26141" x="5811838" y="2312988"/>
          <p14:tracePt t="26148" x="5835650" y="2305050"/>
          <p14:tracePt t="26156" x="5851525" y="2289175"/>
          <p14:tracePt t="26163" x="5899150" y="2281238"/>
          <p14:tracePt t="26171" x="5915025" y="2273300"/>
          <p14:tracePt t="26179" x="5930900" y="2257425"/>
          <p14:tracePt t="26186" x="5946775" y="2257425"/>
          <p14:tracePt t="26194" x="5954713" y="2241550"/>
          <p14:tracePt t="26201" x="5962650" y="2233613"/>
          <p14:tracePt t="26208" x="5978525" y="2216150"/>
          <p14:tracePt t="26216" x="5986463" y="2208213"/>
          <p14:tracePt t="26224" x="5986463" y="2200275"/>
          <p14:tracePt t="26231" x="5994400" y="2200275"/>
          <p14:tracePt t="26366" x="5994400" y="2208213"/>
          <p14:tracePt t="26374" x="6002338" y="2208213"/>
          <p14:tracePt t="26381" x="6002338" y="2216150"/>
          <p14:tracePt t="26388" x="6010275" y="2233613"/>
          <p14:tracePt t="26403" x="6010275" y="2241550"/>
          <p14:tracePt t="26411" x="6010275" y="2257425"/>
          <p14:tracePt t="26426" x="6002338" y="2273300"/>
          <p14:tracePt t="26440" x="5986463" y="2289175"/>
          <p14:tracePt t="26448" x="5962650" y="2297113"/>
          <p14:tracePt t="26456" x="5922963" y="2305050"/>
          <p14:tracePt t="26463" x="5891213" y="2305050"/>
          <p14:tracePt t="26471" x="5835650" y="2312988"/>
          <p14:tracePt t="26478" x="5795963" y="2312988"/>
          <p14:tracePt t="26486" x="5748338" y="2312988"/>
          <p14:tracePt t="26493" x="5708650" y="2312988"/>
          <p14:tracePt t="26501" x="5667375" y="2312988"/>
          <p14:tracePt t="26508" x="5611813" y="2312988"/>
          <p14:tracePt t="26517" x="5580063" y="2312988"/>
          <p14:tracePt t="26524" x="5532438" y="2312988"/>
          <p14:tracePt t="26531" x="5508625" y="2312988"/>
          <p14:tracePt t="26538" x="5508625" y="2305050"/>
          <p14:tracePt t="26546" x="5500688" y="2305050"/>
          <p14:tracePt t="26576" x="5500688" y="2297113"/>
          <p14:tracePt t="26591" x="5500688" y="2281238"/>
          <p14:tracePt t="26599" x="5508625" y="2265363"/>
          <p14:tracePt t="26606" x="5524500" y="2249488"/>
          <p14:tracePt t="26614" x="5548313" y="2233613"/>
          <p14:tracePt t="26621" x="5572125" y="2208213"/>
          <p14:tracePt t="26628" x="5603875" y="2184400"/>
          <p14:tracePt t="26637" x="5635625" y="2168525"/>
          <p14:tracePt t="26643" x="5667375" y="2152650"/>
          <p14:tracePt t="26651" x="5716588" y="2128838"/>
          <p14:tracePt t="26658" x="5756275" y="2120900"/>
          <p14:tracePt t="26667" x="5803900" y="2105025"/>
          <p14:tracePt t="26674" x="5859463" y="2105025"/>
          <p14:tracePt t="26681" x="5891213" y="2105025"/>
          <p14:tracePt t="26688" x="5954713" y="2105025"/>
          <p14:tracePt t="26696" x="5994400" y="2105025"/>
          <p14:tracePt t="26703" x="6034088" y="2112963"/>
          <p14:tracePt t="26710" x="6067425" y="2136775"/>
          <p14:tracePt t="26719" x="6107113" y="2152650"/>
          <p14:tracePt t="26726" x="6146800" y="2168525"/>
          <p14:tracePt t="26734" x="6178550" y="2192338"/>
          <p14:tracePt t="26741" x="6210300" y="2216150"/>
          <p14:tracePt t="26748" x="6234113" y="2233613"/>
          <p14:tracePt t="26756" x="6265863" y="2257425"/>
          <p14:tracePt t="26764" x="6289675" y="2289175"/>
          <p14:tracePt t="26771" x="6321425" y="2297113"/>
          <p14:tracePt t="26778" x="6337300" y="2312988"/>
          <p14:tracePt t="26786" x="6345238" y="2320925"/>
          <p14:tracePt t="26793" x="6353175" y="2328863"/>
          <p14:tracePt t="26958" x="6353175" y="2336800"/>
          <p14:tracePt t="27086" x="6361113" y="2336800"/>
          <p14:tracePt t="27093" x="6369050" y="2336800"/>
          <p14:tracePt t="27116" x="6376988" y="2336800"/>
          <p14:tracePt t="27153" x="6384925" y="2336800"/>
          <p14:tracePt t="27221" x="6392863" y="2336800"/>
          <p14:tracePt t="27228" x="6402388" y="2336800"/>
          <p14:tracePt t="27243" x="6410325" y="2336800"/>
          <p14:tracePt t="27266" x="6418263" y="2336800"/>
          <p14:tracePt t="27288" x="6426200" y="2336800"/>
          <p14:tracePt t="27296" x="6434138" y="2336800"/>
          <p14:tracePt t="27333" x="6442075" y="2336800"/>
          <p14:tracePt t="27356" x="6450013" y="2336800"/>
          <p14:tracePt t="27364" x="6450013" y="2328863"/>
          <p14:tracePt t="27386" x="6457950" y="2328863"/>
          <p14:tracePt t="27393" x="6465888" y="2328863"/>
          <p14:tracePt t="27416" x="6465888" y="2320925"/>
          <p14:tracePt t="27424" x="6473825" y="2320925"/>
          <p14:tracePt t="27485" x="6481763" y="2320925"/>
          <p14:tracePt t="27663" x="6473825" y="2320925"/>
          <p14:tracePt t="27671" x="6465888" y="2320925"/>
          <p14:tracePt t="27678" x="6457950" y="2328863"/>
          <p14:tracePt t="27685" x="6450013" y="2336800"/>
          <p14:tracePt t="27693" x="6442075" y="2336800"/>
          <p14:tracePt t="27701" x="6426200" y="2336800"/>
          <p14:tracePt t="27708" x="6392863" y="2352675"/>
          <p14:tracePt t="27716" x="6361113" y="2360613"/>
          <p14:tracePt t="27724" x="6337300" y="2368550"/>
          <p14:tracePt t="27731" x="6313488" y="2376488"/>
          <p14:tracePt t="27738" x="6265863" y="2392363"/>
          <p14:tracePt t="27746" x="6210300" y="2416175"/>
          <p14:tracePt t="27753" x="6162675" y="2432050"/>
          <p14:tracePt t="27762" x="6122988" y="2447925"/>
          <p14:tracePt t="27768" x="6099175" y="2463800"/>
          <p14:tracePt t="27776" x="6091238" y="2463800"/>
          <p14:tracePt t="27783" x="6075363" y="2479675"/>
          <p14:tracePt t="27821" x="6075363" y="2487613"/>
          <p14:tracePt t="27858" x="6075363" y="2495550"/>
          <p14:tracePt t="27866" x="6075363" y="2503488"/>
          <p14:tracePt t="27873" x="6075363" y="2511425"/>
          <p14:tracePt t="27888" x="6075363" y="2527300"/>
          <p14:tracePt t="27895" x="6075363" y="2535238"/>
          <p14:tracePt t="27903" x="6075363" y="2543175"/>
          <p14:tracePt t="27911" x="6075363" y="2551113"/>
          <p14:tracePt t="27919" x="6075363" y="2559050"/>
          <p14:tracePt t="27934" x="6075363" y="2566988"/>
          <p14:tracePt t="27941" x="6075363" y="2576513"/>
          <p14:tracePt t="27966" x="6075363" y="2584450"/>
          <p14:tracePt t="28098" x="6075363" y="2576513"/>
          <p14:tracePt t="28105" x="6075363" y="2559050"/>
          <p14:tracePt t="28114" x="6075363" y="2543175"/>
          <p14:tracePt t="28122" x="6075363" y="2511425"/>
          <p14:tracePt t="28128" x="6075363" y="2479675"/>
          <p14:tracePt t="28136" x="6075363" y="2455863"/>
          <p14:tracePt t="28143" x="6075363" y="2424113"/>
          <p14:tracePt t="28151" x="6075363" y="2400300"/>
          <p14:tracePt t="28168" x="6075363" y="2352675"/>
          <p14:tracePt t="28173" x="6075363" y="2336800"/>
          <p14:tracePt t="28181" x="6075363" y="2320925"/>
          <p14:tracePt t="28189" x="6075363" y="2312988"/>
          <p14:tracePt t="28196" x="6075363" y="2305050"/>
          <p14:tracePt t="28203" x="6075363" y="2297113"/>
          <p14:tracePt t="28211" x="6075363" y="2289175"/>
          <p14:tracePt t="28218" x="6075363" y="2273300"/>
          <p14:tracePt t="28234" x="6067425" y="2265363"/>
          <p14:tracePt t="28248" x="6059488" y="2257425"/>
          <p14:tracePt t="28256" x="6059488" y="2249488"/>
          <p14:tracePt t="28263" x="6051550" y="2249488"/>
          <p14:tracePt t="28279" x="6043613" y="2249488"/>
          <p14:tracePt t="28294" x="6026150" y="2241550"/>
          <p14:tracePt t="28308" x="5994400" y="2241550"/>
          <p14:tracePt t="28316" x="5978525" y="2241550"/>
          <p14:tracePt t="28324" x="5954713" y="2241550"/>
          <p14:tracePt t="28332" x="5930900" y="2241550"/>
          <p14:tracePt t="28338" x="5907088" y="2241550"/>
          <p14:tracePt t="28350" x="5875338" y="2249488"/>
          <p14:tracePt t="28355" x="5851525" y="2249488"/>
          <p14:tracePt t="28361" x="5819775" y="2257425"/>
          <p14:tracePt t="28368" x="5795963" y="2257425"/>
          <p14:tracePt t="28376" x="5764213" y="2265363"/>
          <p14:tracePt t="28384" x="5740400" y="2265363"/>
          <p14:tracePt t="28391" x="5724525" y="2265363"/>
          <p14:tracePt t="28401" x="5708650" y="2265363"/>
          <p14:tracePt t="28406" x="5700713" y="2265363"/>
          <p14:tracePt t="28414" x="5692775" y="2265363"/>
          <p14:tracePt t="28421" x="5676900" y="2265363"/>
          <p14:tracePt t="28436" x="5667375" y="2265363"/>
          <p14:tracePt t="28458" x="5659438" y="2265363"/>
          <p14:tracePt t="28466" x="5651500" y="2265363"/>
          <p14:tracePt t="28481" x="5643563" y="2265363"/>
          <p14:tracePt t="28488" x="5635625" y="2265363"/>
          <p14:tracePt t="28496" x="5627688" y="2265363"/>
          <p14:tracePt t="28504" x="5611813" y="2265363"/>
          <p14:tracePt t="28511" x="5603875" y="2265363"/>
          <p14:tracePt t="28518" x="5595938" y="2265363"/>
          <p14:tracePt t="28526" x="5580063" y="2265363"/>
          <p14:tracePt t="28534" x="5564188" y="2265363"/>
          <p14:tracePt t="28541" x="5556250" y="2265363"/>
          <p14:tracePt t="28548" x="5548313" y="2265363"/>
          <p14:tracePt t="28556" x="5540375" y="2265363"/>
          <p14:tracePt t="28564" x="5524500" y="2265363"/>
          <p14:tracePt t="28571" x="5516563" y="2265363"/>
          <p14:tracePt t="28578" x="5500688" y="2265363"/>
          <p14:tracePt t="28585" x="5492750" y="2265363"/>
          <p14:tracePt t="28593" x="5484813" y="2273300"/>
          <p14:tracePt t="28601" x="5476875" y="2273300"/>
          <p14:tracePt t="28608" x="5476875" y="2281238"/>
          <p14:tracePt t="28615" x="5468938" y="2281238"/>
          <p14:tracePt t="29050" x="5476875" y="2281238"/>
          <p14:tracePt t="29058" x="5484813" y="2289175"/>
          <p14:tracePt t="29066" x="5492750" y="2297113"/>
          <p14:tracePt t="29073" x="5500688" y="2305050"/>
          <p14:tracePt t="29081" x="5508625" y="2312988"/>
          <p14:tracePt t="29088" x="5524500" y="2328863"/>
          <p14:tracePt t="29096" x="5532438" y="2336800"/>
          <p14:tracePt t="29104" x="5540375" y="2360613"/>
          <p14:tracePt t="29110" x="5556250" y="2368550"/>
          <p14:tracePt t="29118" x="5564188" y="2376488"/>
          <p14:tracePt t="29126" x="5572125" y="2392363"/>
          <p14:tracePt t="29134" x="5572125" y="2400300"/>
          <p14:tracePt t="29140" x="5580063" y="2408238"/>
          <p14:tracePt t="29178" x="5580063" y="2416175"/>
          <p14:tracePt t="29208" x="5580063" y="2424113"/>
          <p14:tracePt t="29223" x="5572125" y="2432050"/>
          <p14:tracePt t="29231" x="5572125" y="2439988"/>
          <p14:tracePt t="29238" x="5564188" y="2439988"/>
          <p14:tracePt t="29247" x="5556250" y="2447925"/>
          <p14:tracePt t="29254" x="5548313" y="2447925"/>
          <p14:tracePt t="29261" x="5548313" y="2455863"/>
          <p14:tracePt t="29268" x="5540375" y="2455863"/>
          <p14:tracePt t="29276" x="5540375" y="2463800"/>
          <p14:tracePt t="29284" x="5532438" y="2463800"/>
          <p14:tracePt t="29291" x="5532438" y="2471738"/>
          <p14:tracePt t="29298" x="5524500" y="2471738"/>
          <p14:tracePt t="29306" x="5516563" y="2479675"/>
          <p14:tracePt t="29351" x="5508625" y="2487613"/>
          <p14:tracePt t="29381" x="5508625" y="2495550"/>
          <p14:tracePt t="29396" x="5508625" y="2503488"/>
          <p14:tracePt t="29418" x="5516563" y="2503488"/>
          <p14:tracePt t="29441" x="5524500" y="2503488"/>
          <p14:tracePt t="29472" x="5532438" y="2503488"/>
          <p14:tracePt t="29486" x="5540375" y="2503488"/>
          <p14:tracePt t="29501" x="5556250" y="2503488"/>
          <p14:tracePt t="29516" x="5564188" y="2503488"/>
          <p14:tracePt t="29523" x="5572125" y="2503488"/>
          <p14:tracePt t="29590" x="5588000" y="2495550"/>
          <p14:tracePt t="29606" x="5603875" y="2487613"/>
          <p14:tracePt t="29614" x="5603875" y="2471738"/>
          <p14:tracePt t="29621" x="5619750" y="2463800"/>
          <p14:tracePt t="29628" x="5627688" y="2447925"/>
          <p14:tracePt t="29636" x="5643563" y="2432050"/>
          <p14:tracePt t="29643" x="5659438" y="2424113"/>
          <p14:tracePt t="29651" x="5667375" y="2408238"/>
          <p14:tracePt t="29658" x="5684838" y="2400300"/>
          <p14:tracePt t="29666" x="5692775" y="2392363"/>
          <p14:tracePt t="29673" x="5708650" y="2376488"/>
          <p14:tracePt t="29681" x="5724525" y="2368550"/>
          <p14:tracePt t="29688" x="5740400" y="2360613"/>
          <p14:tracePt t="29696" x="5748338" y="2360613"/>
          <p14:tracePt t="29711" x="5756275" y="2352675"/>
          <p14:tracePt t="29726" x="5764213" y="2352675"/>
          <p14:tracePt t="29741" x="5772150" y="2352675"/>
          <p14:tracePt t="29749" x="5780088" y="2352675"/>
          <p14:tracePt t="29765" x="5788025" y="2352675"/>
          <p14:tracePt t="29778" x="5795963" y="2360613"/>
          <p14:tracePt t="29786" x="5803900" y="2368550"/>
          <p14:tracePt t="29794" x="5819775" y="2384425"/>
          <p14:tracePt t="29801" x="5819775" y="2400300"/>
          <p14:tracePt t="29810" x="5835650" y="2416175"/>
          <p14:tracePt t="29816" x="5843588" y="2432050"/>
          <p14:tracePt t="29823" x="5843588" y="2447925"/>
          <p14:tracePt t="29830" x="5851525" y="2463800"/>
          <p14:tracePt t="29838" x="5859463" y="2471738"/>
          <p14:tracePt t="29846" x="5859463" y="2479675"/>
          <p14:tracePt t="29854" x="5859463" y="2487613"/>
          <p14:tracePt t="29861" x="5859463" y="2495550"/>
          <p14:tracePt t="29868" x="5859463" y="2503488"/>
          <p14:tracePt t="29876" x="5859463" y="2511425"/>
          <p14:tracePt t="29891" x="5859463" y="2519363"/>
          <p14:tracePt t="29898" x="5859463" y="2527300"/>
          <p14:tracePt t="29916" x="5851525" y="2535238"/>
          <p14:tracePt t="29921" x="5835650" y="2543175"/>
          <p14:tracePt t="29928" x="5819775" y="2543175"/>
          <p14:tracePt t="29936" x="5795963" y="2551113"/>
          <p14:tracePt t="29944" x="5772150" y="2551113"/>
          <p14:tracePt t="29951" x="5748338" y="2551113"/>
          <p14:tracePt t="29958" x="5724525" y="2551113"/>
          <p14:tracePt t="29967" x="5692775" y="2543175"/>
          <p14:tracePt t="29973" x="5659438" y="2535238"/>
          <p14:tracePt t="29980" x="5635625" y="2527300"/>
          <p14:tracePt t="29988" x="5611813" y="2519363"/>
          <p14:tracePt t="29997" x="5595938" y="2511425"/>
          <p14:tracePt t="30003" x="5580063" y="2511425"/>
          <p14:tracePt t="30010" x="5580063" y="2503488"/>
          <p14:tracePt t="30018" x="5572125" y="2495550"/>
          <p14:tracePt t="30026" x="5564188" y="2479675"/>
          <p14:tracePt t="30033" x="5556250" y="2479675"/>
          <p14:tracePt t="30041" x="5556250" y="2471738"/>
          <p14:tracePt t="30049" x="5556250" y="2463800"/>
          <p14:tracePt t="30064" x="5556250" y="2447925"/>
          <p14:tracePt t="30078" x="5556250" y="2439988"/>
          <p14:tracePt t="30093" x="5556250" y="2424113"/>
          <p14:tracePt t="30101" x="5564188" y="2424113"/>
          <p14:tracePt t="30109" x="5564188" y="2416175"/>
          <p14:tracePt t="30116" x="5572125" y="2416175"/>
          <p14:tracePt t="30130" x="5572125" y="2408238"/>
          <p14:tracePt t="30140" x="5580063" y="2408238"/>
          <p14:tracePt t="30147" x="5580063" y="2400300"/>
          <p14:tracePt t="30154" x="5588000" y="2400300"/>
          <p14:tracePt t="30168" x="5595938" y="2400300"/>
          <p14:tracePt t="30176" x="5603875" y="2400300"/>
          <p14:tracePt t="30191" x="5611813" y="2400300"/>
          <p14:tracePt t="30213" x="5619750" y="2400300"/>
          <p14:tracePt t="32353" x="5619750" y="2376488"/>
          <p14:tracePt t="32354" x="5619750" y="2352675"/>
          <p14:tracePt t="32523" x="5611813" y="2352675"/>
          <p14:tracePt t="32531" x="5603875" y="2344738"/>
          <p14:tracePt t="32538" x="5588000" y="2336800"/>
          <p14:tracePt t="32547" x="5588000" y="2328863"/>
          <p14:tracePt t="32553" x="5580063" y="2328863"/>
          <p14:tracePt t="32563" x="5572125" y="2328863"/>
          <p14:tracePt t="32725" x="5564188" y="2328863"/>
          <p14:tracePt t="32749" x="5556250" y="2328863"/>
          <p14:tracePt t="32786" x="5548313" y="2328863"/>
          <p14:tracePt t="32797" x="5540375" y="2328863"/>
          <p14:tracePt t="32847" x="5532438" y="2328863"/>
          <p14:tracePt t="32869" x="5524500" y="2328863"/>
          <p14:tracePt t="32943" x="5516563" y="2328863"/>
          <p14:tracePt t="32973" x="5508625" y="2328863"/>
          <p14:tracePt t="33033" x="5500688" y="2328863"/>
          <p14:tracePt t="33280" x="5500688" y="2320925"/>
          <p14:tracePt t="33288" x="5500688" y="2312988"/>
          <p14:tracePt t="33297" x="5508625" y="2289175"/>
          <p14:tracePt t="33303" x="5516563" y="2273300"/>
          <p14:tracePt t="33311" x="5532438" y="2249488"/>
          <p14:tracePt t="33318" x="5540375" y="2233613"/>
          <p14:tracePt t="33325" x="5556250" y="2216150"/>
          <p14:tracePt t="33333" x="5572125" y="2200275"/>
          <p14:tracePt t="33341" x="5580063" y="2184400"/>
          <p14:tracePt t="33348" x="5588000" y="2176463"/>
          <p14:tracePt t="33356" x="5603875" y="2160588"/>
          <p14:tracePt t="33363" x="5603875" y="2152650"/>
          <p14:tracePt t="33372" x="5611813" y="2144713"/>
          <p14:tracePt t="33386" x="5619750" y="2136775"/>
          <p14:tracePt t="33416" x="5619750" y="2128838"/>
          <p14:tracePt t="33483" x="5619750" y="2120900"/>
          <p14:tracePt t="33603" x="5619750" y="2112963"/>
          <p14:tracePt t="33610" x="5627688" y="2112963"/>
          <p14:tracePt t="33626" x="5635625" y="2112963"/>
          <p14:tracePt t="33633" x="5635625" y="2105025"/>
          <p14:tracePt t="33640" x="5643563" y="2105025"/>
          <p14:tracePt t="33650" x="5651500" y="2105025"/>
          <p14:tracePt t="33656" x="5651500" y="2097088"/>
          <p14:tracePt t="33664" x="5659438" y="2089150"/>
          <p14:tracePt t="33670" x="5676900" y="2089150"/>
          <p14:tracePt t="33679" x="5684838" y="2089150"/>
          <p14:tracePt t="33685" x="5692775" y="2081213"/>
          <p14:tracePt t="33694" x="5716588" y="2073275"/>
          <p14:tracePt t="33702" x="5740400" y="2073275"/>
          <p14:tracePt t="33708" x="5756275" y="2073275"/>
          <p14:tracePt t="33716" x="5780088" y="2073275"/>
          <p14:tracePt t="33723" x="5803900" y="2073275"/>
          <p14:tracePt t="33731" x="5835650" y="2073275"/>
          <p14:tracePt t="33738" x="5867400" y="2073275"/>
          <p14:tracePt t="33746" x="5899150" y="2073275"/>
          <p14:tracePt t="33753" x="5938838" y="2073275"/>
          <p14:tracePt t="33761" x="5986463" y="2073275"/>
          <p14:tracePt t="33768" x="6034088" y="2073275"/>
          <p14:tracePt t="33776" x="6083300" y="2073275"/>
          <p14:tracePt t="33784" x="6122988" y="2073275"/>
          <p14:tracePt t="33791" x="6170613" y="2073275"/>
          <p14:tracePt t="33798" x="6202363" y="2065338"/>
          <p14:tracePt t="33806" x="6226175" y="2065338"/>
          <p14:tracePt t="33814" x="6249988" y="2065338"/>
          <p14:tracePt t="33821" x="6265863" y="2057400"/>
          <p14:tracePt t="33829" x="6273800" y="2057400"/>
          <p14:tracePt t="33836" x="6281738" y="2049463"/>
          <p14:tracePt t="33844" x="6289675" y="2049463"/>
          <p14:tracePt t="33903" x="6297613" y="2049463"/>
          <p14:tracePt t="34143" x="6281738" y="2073275"/>
          <p14:tracePt t="34151" x="6257925" y="2081213"/>
          <p14:tracePt t="34158" x="6242050" y="2097088"/>
          <p14:tracePt t="34166" x="6234113" y="2105025"/>
          <p14:tracePt t="34173" x="6218238" y="2105025"/>
          <p14:tracePt t="34180" x="6202363" y="2112963"/>
          <p14:tracePt t="34196" x="6186488" y="2120900"/>
          <p14:tracePt t="34203" x="6178550" y="2128838"/>
          <p14:tracePt t="34210" x="6170613" y="2128838"/>
          <p14:tracePt t="34218" x="6170613" y="2136775"/>
          <p14:tracePt t="34227" x="6162675" y="2136775"/>
          <p14:tracePt t="34234" x="6162675" y="2144713"/>
          <p14:tracePt t="34241" x="6154738" y="2152650"/>
          <p14:tracePt t="34338" x="6154738" y="2160588"/>
          <p14:tracePt t="34346" x="6146800" y="2160588"/>
          <p14:tracePt t="34361" x="6138863" y="2160588"/>
          <p14:tracePt t="34368" x="6122988" y="2160588"/>
          <p14:tracePt t="34377" x="6107113" y="2168525"/>
          <p14:tracePt t="34383" x="6083300" y="2168525"/>
          <p14:tracePt t="34391" x="6059488" y="2168525"/>
          <p14:tracePt t="34398" x="6018213" y="2168525"/>
          <p14:tracePt t="34406" x="5994400" y="2168525"/>
          <p14:tracePt t="34413" x="5938838" y="2168525"/>
          <p14:tracePt t="34421" x="5899150" y="2168525"/>
          <p14:tracePt t="34429" x="5843588" y="2168525"/>
          <p14:tracePt t="34436" x="5772150" y="2168525"/>
          <p14:tracePt t="34444" x="5716588" y="2168525"/>
          <p14:tracePt t="34451" x="5651500" y="2168525"/>
          <p14:tracePt t="34460" x="5603875" y="2168525"/>
          <p14:tracePt t="34465" x="5564188" y="2168525"/>
          <p14:tracePt t="34474" x="5532438" y="2168525"/>
          <p14:tracePt t="34481" x="5516563" y="2168525"/>
          <p14:tracePt t="34488" x="5492750" y="2168525"/>
          <p14:tracePt t="34496" x="5484813" y="2176463"/>
          <p14:tracePt t="34511" x="5476875" y="2176463"/>
          <p14:tracePt t="34526" x="5468938" y="2176463"/>
          <p14:tracePt t="34675" x="5476875" y="2176463"/>
          <p14:tracePt t="34691" x="5484813" y="2176463"/>
          <p14:tracePt t="34698" x="5484813" y="2184400"/>
          <p14:tracePt t="34706" x="5492750" y="2184400"/>
          <p14:tracePt t="34721" x="5500688" y="2184400"/>
          <p14:tracePt t="34729" x="5508625" y="2184400"/>
          <p14:tracePt t="34743" x="5516563" y="2192338"/>
          <p14:tracePt t="34803" x="5516563" y="2200275"/>
          <p14:tracePt t="34811" x="5516563" y="2208213"/>
          <p14:tracePt t="34826" x="5516563" y="2216150"/>
          <p14:tracePt t="34841" x="5516563" y="2233613"/>
          <p14:tracePt t="34848" x="5516563" y="2241550"/>
          <p14:tracePt t="34855" x="5516563" y="2249488"/>
          <p14:tracePt t="34863" x="5516563" y="2257425"/>
          <p14:tracePt t="34871" x="5516563" y="2273300"/>
          <p14:tracePt t="34879" x="5516563" y="2281238"/>
          <p14:tracePt t="34885" x="5516563" y="2289175"/>
          <p14:tracePt t="34893" x="5516563" y="2297113"/>
          <p14:tracePt t="34912" x="5516563" y="2305050"/>
          <p14:tracePt t="34916" x="5516563" y="2312988"/>
          <p14:tracePt t="34923" x="5516563" y="2320925"/>
          <p14:tracePt t="34931" x="5516563" y="2336800"/>
          <p14:tracePt t="34938" x="5516563" y="2368550"/>
          <p14:tracePt t="34946" x="5516563" y="2384425"/>
          <p14:tracePt t="34954" x="5508625" y="2408238"/>
          <p14:tracePt t="34961" x="5508625" y="2424113"/>
          <p14:tracePt t="34968" x="5508625" y="2447925"/>
          <p14:tracePt t="34976" x="5508625" y="2455863"/>
          <p14:tracePt t="34983" x="5508625" y="2479675"/>
          <p14:tracePt t="34991" x="5500688" y="2503488"/>
          <p14:tracePt t="34998" x="5500688" y="2519363"/>
          <p14:tracePt t="35006" x="5500688" y="2535238"/>
          <p14:tracePt t="35013" x="5492750" y="2551113"/>
          <p14:tracePt t="35021" x="5492750" y="2566988"/>
          <p14:tracePt t="35029" x="5492750" y="2576513"/>
          <p14:tracePt t="35036" x="5492750" y="2592388"/>
          <p14:tracePt t="35051" x="5492750" y="2600325"/>
          <p14:tracePt t="35088" x="5492750" y="2608263"/>
          <p14:tracePt t="35096" x="5500688" y="2608263"/>
          <p14:tracePt t="35111" x="5508625" y="2608263"/>
          <p14:tracePt t="35126" x="5516563" y="2616200"/>
          <p14:tracePt t="35141" x="5524500" y="2616200"/>
          <p14:tracePt t="35148" x="5532438" y="2624138"/>
          <p14:tracePt t="35155" x="5548313" y="2632075"/>
          <p14:tracePt t="35163" x="5572125" y="2640013"/>
          <p14:tracePt t="35171" x="5643563" y="2671763"/>
          <p14:tracePt t="35179" x="5708650" y="2695575"/>
          <p14:tracePt t="35185" x="5764213" y="2719388"/>
          <p14:tracePt t="35193" x="5803900" y="2735263"/>
          <p14:tracePt t="35200" x="5859463" y="2751138"/>
          <p14:tracePt t="35209" x="5915025" y="2767013"/>
          <p14:tracePt t="35216" x="5962650" y="2790825"/>
          <p14:tracePt t="35224" x="6002338" y="2798763"/>
          <p14:tracePt t="35231" x="6026150" y="2814638"/>
          <p14:tracePt t="35238" x="6043613" y="2814638"/>
          <p14:tracePt t="35246" x="6051550" y="2814638"/>
          <p14:tracePt t="35253" x="6059488" y="2814638"/>
          <p14:tracePt t="35277" x="6067425" y="2814638"/>
          <p14:tracePt t="35313" x="6075363" y="2806700"/>
          <p14:tracePt t="35328" x="6075363" y="2790825"/>
          <p14:tracePt t="35336" x="6083300" y="2790825"/>
          <p14:tracePt t="35343" x="6083300" y="2782888"/>
          <p14:tracePt t="35358" x="6083300" y="2774950"/>
          <p14:tracePt t="35373" x="6083300" y="2767013"/>
          <p14:tracePt t="35404" x="6083300" y="2759075"/>
          <p14:tracePt t="35426" x="6083300" y="2751138"/>
          <p14:tracePt t="35442" x="6083300" y="2743200"/>
          <p14:tracePt t="35448" x="6083300" y="2735263"/>
          <p14:tracePt t="35456" x="6083300" y="2711450"/>
          <p14:tracePt t="35463" x="6083300" y="2695575"/>
          <p14:tracePt t="35471" x="6083300" y="2671763"/>
          <p14:tracePt t="35478" x="6083300" y="2647950"/>
          <p14:tracePt t="35485" x="6083300" y="2632075"/>
          <p14:tracePt t="35493" x="6083300" y="2600325"/>
          <p14:tracePt t="35500" x="6083300" y="2559050"/>
          <p14:tracePt t="35509" x="6083300" y="2543175"/>
          <p14:tracePt t="35516" x="6083300" y="2511425"/>
          <p14:tracePt t="35523" x="6083300" y="2471738"/>
          <p14:tracePt t="35531" x="6091238" y="2432050"/>
          <p14:tracePt t="35538" x="6091238" y="2400300"/>
          <p14:tracePt t="35546" x="6099175" y="2368550"/>
          <p14:tracePt t="35554" x="6107113" y="2352675"/>
          <p14:tracePt t="35562" x="6115050" y="2336800"/>
          <p14:tracePt t="35568" x="6115050" y="2320925"/>
          <p14:tracePt t="35576" x="6115050" y="2312988"/>
          <p14:tracePt t="35605" x="6115050" y="2305050"/>
          <p14:tracePt t="35650" x="6115050" y="2297113"/>
          <p14:tracePt t="35875" x="6115050" y="2289175"/>
          <p14:tracePt t="35891" x="6122988" y="2281238"/>
          <p14:tracePt t="35898" x="6130925" y="2273300"/>
          <p14:tracePt t="35913" x="6130925" y="2265363"/>
          <p14:tracePt t="35923" x="6138863" y="2257425"/>
          <p14:tracePt t="35928" x="6138863" y="2249488"/>
          <p14:tracePt t="35943" x="6146800" y="2241550"/>
          <p14:tracePt t="35951" x="6146800" y="2233613"/>
          <p14:tracePt t="35981" x="6146800" y="2224088"/>
          <p14:tracePt t="35996" x="6154738" y="2224088"/>
          <p14:tracePt t="36018" x="6162675" y="2216150"/>
          <p14:tracePt t="36056" x="6162675" y="2208213"/>
          <p14:tracePt t="36063" x="6170613" y="2208213"/>
          <p14:tracePt t="36363" x="6170613" y="2200275"/>
          <p14:tracePt t="36423" x="6178550" y="2200275"/>
          <p14:tracePt t="36445" x="6178550" y="2192338"/>
          <p14:tracePt t="36483" x="6186488" y="2184400"/>
          <p14:tracePt t="36492" x="6194425" y="2176463"/>
          <p14:tracePt t="36498" x="6194425" y="2168525"/>
          <p14:tracePt t="36506" x="6202363" y="2168525"/>
          <p14:tracePt t="36513" x="6202363" y="2160588"/>
          <p14:tracePt t="36520" x="6210300" y="2152650"/>
          <p14:tracePt t="36528" x="6218238" y="2136775"/>
          <p14:tracePt t="36535" x="6234113" y="2128838"/>
          <p14:tracePt t="36543" x="6234113" y="2120900"/>
          <p14:tracePt t="36551" x="6242050" y="2112963"/>
          <p14:tracePt t="36558" x="6249988" y="2105025"/>
          <p14:tracePt t="36566" x="6249988" y="2097088"/>
          <p14:tracePt t="37578" x="6249988" y="2105025"/>
          <p14:tracePt t="37585" x="6249988" y="2112963"/>
          <p14:tracePt t="37595" x="6249988" y="2120900"/>
          <p14:tracePt t="37600" x="6249988" y="2128838"/>
          <p14:tracePt t="37608" x="6249988" y="2136775"/>
          <p14:tracePt t="37616" x="6249988" y="2144713"/>
          <p14:tracePt t="37629" x="6249988" y="2152650"/>
          <p14:tracePt t="37631" x="6249988" y="2160588"/>
          <p14:tracePt t="37646" x="6249988" y="2168525"/>
          <p14:tracePt t="37654" x="6249988" y="2176463"/>
          <p14:tracePt t="37692" x="6249988" y="2184400"/>
          <p14:tracePt t="38973" x="6242050" y="2192338"/>
          <p14:tracePt t="38981" x="6234113" y="2192338"/>
          <p14:tracePt t="38997" x="6226175" y="2200275"/>
          <p14:tracePt t="39003" x="6210300" y="2208213"/>
          <p14:tracePt t="39010" x="6210300" y="2216150"/>
          <p14:tracePt t="39019" x="6194425" y="2216150"/>
          <p14:tracePt t="39027" x="6194425" y="2224088"/>
          <p14:tracePt t="39438" x="6186488" y="2224088"/>
          <p14:tracePt t="39476" x="6178550" y="2224088"/>
          <p14:tracePt t="41058" x="6170613" y="2224088"/>
          <p14:tracePt t="41066" x="6154738" y="2224088"/>
          <p14:tracePt t="41074" x="6122988" y="2233613"/>
          <p14:tracePt t="41081" x="6083300" y="2233613"/>
          <p14:tracePt t="41089" x="6010275" y="2233613"/>
          <p14:tracePt t="41098" x="5946775" y="2233613"/>
          <p14:tracePt t="41104" x="5867400" y="2233613"/>
          <p14:tracePt t="41112" x="5772150" y="2233613"/>
          <p14:tracePt t="41118" x="5684838" y="2233613"/>
          <p14:tracePt t="41125" x="5588000" y="2233613"/>
          <p14:tracePt t="41134" x="5492750" y="2233613"/>
          <p14:tracePt t="41141" x="5421313" y="2224088"/>
          <p14:tracePt t="41148" x="5341938" y="2216150"/>
          <p14:tracePt t="41157" x="5292725" y="2216150"/>
          <p14:tracePt t="41163" x="5245100" y="2208213"/>
          <p14:tracePt t="41171" x="5221288" y="2208213"/>
          <p14:tracePt t="41178" x="5205413" y="2200275"/>
          <p14:tracePt t="41186" x="5197475" y="2200275"/>
          <p14:tracePt t="41418" x="5205413" y="2200275"/>
          <p14:tracePt t="41425" x="5213350" y="2200275"/>
          <p14:tracePt t="41433" x="5221288" y="2200275"/>
          <p14:tracePt t="41440" x="5245100" y="2200275"/>
          <p14:tracePt t="41448" x="5260975" y="2200275"/>
          <p14:tracePt t="41457" x="5284788" y="2200275"/>
          <p14:tracePt t="41463" x="5310188" y="2200275"/>
          <p14:tracePt t="41471" x="5334000" y="2192338"/>
          <p14:tracePt t="41478" x="5357813" y="2192338"/>
          <p14:tracePt t="41488" x="5365750" y="2184400"/>
          <p14:tracePt t="41494" x="5389563" y="2176463"/>
          <p14:tracePt t="41501" x="5397500" y="2168525"/>
          <p14:tracePt t="41508" x="5405438" y="2168525"/>
          <p14:tracePt t="41523" x="5413375" y="2160588"/>
          <p14:tracePt t="41532" x="5421313" y="2152650"/>
          <p14:tracePt t="41538" x="5429250" y="2152650"/>
          <p14:tracePt t="41546" x="5429250" y="2144713"/>
          <p14:tracePt t="41554" x="5437188" y="2144713"/>
          <p14:tracePt t="41570" x="5445125" y="2144713"/>
          <p14:tracePt t="41579" x="5453063" y="2136775"/>
          <p14:tracePt t="41583" x="5461000" y="2136775"/>
          <p14:tracePt t="41598" x="5468938" y="2136775"/>
          <p14:tracePt t="41606" x="5484813" y="2136775"/>
          <p14:tracePt t="41621" x="5500688" y="2136775"/>
          <p14:tracePt t="41628" x="5508625" y="2136775"/>
          <p14:tracePt t="41636" x="5516563" y="2136775"/>
          <p14:tracePt t="41643" x="5524500" y="2136775"/>
          <p14:tracePt t="41658" x="5532438" y="2144713"/>
          <p14:tracePt t="41674" x="5540375" y="2144713"/>
          <p14:tracePt t="41688" x="5540375" y="2152650"/>
          <p14:tracePt t="41711" x="5540375" y="2160588"/>
          <p14:tracePt t="41734" x="5540375" y="2168525"/>
          <p14:tracePt t="41771" x="5540375" y="2176463"/>
          <p14:tracePt t="41794" x="5540375" y="2184400"/>
          <p14:tracePt t="41846" x="5540375" y="2176463"/>
          <p14:tracePt t="41854" x="5540375" y="2168525"/>
          <p14:tracePt t="41860" x="5540375" y="2160588"/>
          <p14:tracePt t="41868" x="5540375" y="2152650"/>
          <p14:tracePt t="41875" x="5548313" y="2136775"/>
          <p14:tracePt t="41884" x="5556250" y="2128838"/>
          <p14:tracePt t="41890" x="5564188" y="2112963"/>
          <p14:tracePt t="41898" x="5564188" y="2105025"/>
          <p14:tracePt t="41923" x="5603875" y="2081213"/>
          <p14:tracePt t="41928" x="5611813" y="2081213"/>
          <p14:tracePt t="41936" x="5619750" y="2073275"/>
          <p14:tracePt t="41953" x="5627688" y="2065338"/>
          <p14:tracePt t="41958" x="5643563" y="2065338"/>
          <p14:tracePt t="41965" x="5643563" y="2057400"/>
          <p14:tracePt t="41973" x="5651500" y="2057400"/>
          <p14:tracePt t="41981" x="5659438" y="2057400"/>
          <p14:tracePt t="41988" x="5667375" y="2049463"/>
          <p14:tracePt t="41996" x="5692775" y="2049463"/>
          <p14:tracePt t="42004" x="5708650" y="2049463"/>
          <p14:tracePt t="42011" x="5732463" y="2049463"/>
          <p14:tracePt t="42018" x="5756275" y="2049463"/>
          <p14:tracePt t="42026" x="5788025" y="2049463"/>
          <p14:tracePt t="42033" x="5827713" y="2049463"/>
          <p14:tracePt t="42041" x="5875338" y="2049463"/>
          <p14:tracePt t="42049" x="5915025" y="2049463"/>
          <p14:tracePt t="42056" x="5978525" y="2049463"/>
          <p14:tracePt t="42063" x="6043613" y="2049463"/>
          <p14:tracePt t="42071" x="6107113" y="2057400"/>
          <p14:tracePt t="42079" x="6162675" y="2057400"/>
          <p14:tracePt t="42086" x="6226175" y="2057400"/>
          <p14:tracePt t="42094" x="6281738" y="2057400"/>
          <p14:tracePt t="42101" x="6321425" y="2065338"/>
          <p14:tracePt t="42108" x="6361113" y="2065338"/>
          <p14:tracePt t="42116" x="6392863" y="2065338"/>
          <p14:tracePt t="42124" x="6418263" y="2073275"/>
          <p14:tracePt t="42131" x="6434138" y="2073275"/>
          <p14:tracePt t="42139" x="6450013" y="2073275"/>
          <p14:tracePt t="42146" x="6457950" y="2073275"/>
          <p14:tracePt t="42161" x="6465888" y="2081213"/>
          <p14:tracePt t="42206" x="6473825" y="2081213"/>
          <p14:tracePt t="42468" x="6481763" y="2081213"/>
          <p14:tracePt t="42476" x="6489700" y="2073275"/>
          <p14:tracePt t="42483" x="6505575" y="2065338"/>
          <p14:tracePt t="42490" x="6513513" y="2065338"/>
          <p14:tracePt t="42498" x="6529388" y="2065338"/>
          <p14:tracePt t="42506" x="6545263" y="2057400"/>
          <p14:tracePt t="42513" x="6561138" y="2057400"/>
          <p14:tracePt t="42520" x="6584950" y="2057400"/>
          <p14:tracePt t="42528" x="6600825" y="2057400"/>
          <p14:tracePt t="42536" x="6632575" y="2057400"/>
          <p14:tracePt t="42543" x="6656388" y="2057400"/>
          <p14:tracePt t="42551" x="6680200" y="2057400"/>
          <p14:tracePt t="42558" x="6696075" y="2057400"/>
          <p14:tracePt t="42565" x="6711950" y="2057400"/>
          <p14:tracePt t="42573" x="6727825" y="2057400"/>
          <p14:tracePt t="42581" x="6743700" y="2057400"/>
          <p14:tracePt t="42589" x="6769100" y="2057400"/>
          <p14:tracePt t="42596" x="6777038" y="2057400"/>
          <p14:tracePt t="42604" x="6800850" y="2057400"/>
          <p14:tracePt t="42622" x="6808788" y="2057400"/>
          <p14:tracePt t="42627" x="6816725" y="2057400"/>
          <p14:tracePt t="42641" x="6824663" y="2057400"/>
          <p14:tracePt t="42648" x="6832600" y="2057400"/>
          <p14:tracePt t="42663" x="6840538" y="2057400"/>
          <p14:tracePt t="42671" x="6848475" y="2057400"/>
          <p14:tracePt t="42678" x="6856413" y="2057400"/>
          <p14:tracePt t="42688" x="6872288" y="2057400"/>
          <p14:tracePt t="42693" x="6896100" y="2057400"/>
          <p14:tracePt t="42702" x="6911975" y="2057400"/>
          <p14:tracePt t="42708" x="6935788" y="2057400"/>
          <p14:tracePt t="42716" x="6951663" y="2049463"/>
          <p14:tracePt t="42723" x="6959600" y="2049463"/>
          <p14:tracePt t="42731" x="6983413" y="2049463"/>
          <p14:tracePt t="42739" x="6991350" y="2049463"/>
          <p14:tracePt t="42745" x="7023100" y="2041525"/>
          <p14:tracePt t="42753" x="7031038" y="2041525"/>
          <p14:tracePt t="42761" x="7054850" y="2033588"/>
          <p14:tracePt t="42880" x="7054850" y="2041525"/>
          <p14:tracePt t="42896" x="7054850" y="2057400"/>
          <p14:tracePt t="42911" x="7054850" y="2065338"/>
          <p14:tracePt t="42919" x="7046913" y="2081213"/>
          <p14:tracePt t="42926" x="7038975" y="2089150"/>
          <p14:tracePt t="42934" x="7031038" y="2105025"/>
          <p14:tracePt t="42940" x="7015163" y="2120900"/>
          <p14:tracePt t="42948" x="6999288" y="2128838"/>
          <p14:tracePt t="42957" x="6983413" y="2144713"/>
          <p14:tracePt t="42963" x="6967538" y="2152650"/>
          <p14:tracePt t="42971" x="6959600" y="2168525"/>
          <p14:tracePt t="42978" x="6951663" y="2168525"/>
          <p14:tracePt t="42986" x="6927850" y="2192338"/>
          <p14:tracePt t="42994" x="6919913" y="2200275"/>
          <p14:tracePt t="43002" x="6911975" y="2208213"/>
          <p14:tracePt t="43008" x="6896100" y="2208213"/>
          <p14:tracePt t="43015" x="6896100" y="2216150"/>
          <p14:tracePt t="43023" x="6880225" y="2224088"/>
          <p14:tracePt t="43039" x="6872288" y="2233613"/>
          <p14:tracePt t="43053" x="6856413" y="2241550"/>
          <p14:tracePt t="43069" x="6856413" y="2249488"/>
          <p14:tracePt t="43076" x="6848475" y="2249488"/>
          <p14:tracePt t="43084" x="6848475" y="2257425"/>
          <p14:tracePt t="43091" x="6840538" y="2257425"/>
          <p14:tracePt t="43098" x="6840538" y="2265363"/>
          <p14:tracePt t="43106" x="6832600" y="2265363"/>
          <p14:tracePt t="43113" x="6824663" y="2273300"/>
          <p14:tracePt t="43129" x="6816725" y="2273300"/>
          <p14:tracePt t="43144" x="6800850" y="2281238"/>
          <p14:tracePt t="43151" x="6784975" y="2289175"/>
          <p14:tracePt t="43158" x="6769100" y="2297113"/>
          <p14:tracePt t="43166" x="6743700" y="2297113"/>
          <p14:tracePt t="43173" x="6727825" y="2297113"/>
          <p14:tracePt t="43181" x="6704013" y="2312988"/>
          <p14:tracePt t="43189" x="6688138" y="2312988"/>
          <p14:tracePt t="43196" x="6656388" y="2320925"/>
          <p14:tracePt t="43203" x="6632575" y="2320925"/>
          <p14:tracePt t="43211" x="6624638" y="2320925"/>
          <p14:tracePt t="43218" x="6616700" y="2320925"/>
          <p14:tracePt t="43225" x="6600825" y="2328863"/>
          <p14:tracePt t="43240" x="6592888" y="2328863"/>
          <p14:tracePt t="43248" x="6584950" y="2328863"/>
          <p14:tracePt t="43293" x="6577013" y="2328863"/>
          <p14:tracePt t="43300" x="6569075" y="2328863"/>
          <p14:tracePt t="43315" x="6561138" y="2328863"/>
          <p14:tracePt t="43332" x="6545263" y="2328863"/>
          <p14:tracePt t="43346" x="6537325" y="2328863"/>
          <p14:tracePt t="44095" x="6537325" y="2320925"/>
          <p14:tracePt t="44103" x="6529388" y="2312988"/>
          <p14:tracePt t="44112" x="6529388" y="2305050"/>
          <p14:tracePt t="44119" x="6529388" y="2297113"/>
          <p14:tracePt t="44126" x="6529388" y="2289175"/>
          <p14:tracePt t="44134" x="6521450" y="2289175"/>
          <p14:tracePt t="44141" x="6521450" y="2281238"/>
          <p14:tracePt t="44157" x="6521450" y="2273300"/>
          <p14:tracePt t="44165" x="6521450" y="2265363"/>
          <p14:tracePt t="44172" x="6513513" y="2265363"/>
          <p14:tracePt t="44178" x="6513513" y="2257425"/>
          <p14:tracePt t="44194" x="6513513" y="2249488"/>
          <p14:tracePt t="44208" x="6505575" y="2241550"/>
          <p14:tracePt t="44217" x="6505575" y="2233613"/>
          <p14:tracePt t="44232" x="6497638" y="2233613"/>
          <p14:tracePt t="44239" x="6497638" y="2224088"/>
          <p14:tracePt t="44255" x="6489700" y="2224088"/>
          <p14:tracePt t="44271" x="6481763" y="2224088"/>
          <p14:tracePt t="44283" x="6473825" y="2224088"/>
          <p14:tracePt t="44291" x="6465888" y="2216150"/>
          <p14:tracePt t="44306" x="6450013" y="2216150"/>
          <p14:tracePt t="44313" x="6442075" y="2216150"/>
          <p14:tracePt t="44321" x="6426200" y="2216150"/>
          <p14:tracePt t="44328" x="6418263" y="2216150"/>
          <p14:tracePt t="44336" x="6410325" y="2216150"/>
          <p14:tracePt t="44351" x="6392863" y="2216150"/>
          <p14:tracePt t="44366" x="6384925" y="2216150"/>
          <p14:tracePt t="44381" x="6376988" y="2216150"/>
          <p14:tracePt t="44388" x="6369050" y="2224088"/>
          <p14:tracePt t="44396" x="6353175" y="2224088"/>
          <p14:tracePt t="44403" x="6353175" y="2233613"/>
          <p14:tracePt t="44411" x="6345238" y="2241550"/>
          <p14:tracePt t="44418" x="6337300" y="2249488"/>
          <p14:tracePt t="44426" x="6329363" y="2257425"/>
          <p14:tracePt t="44434" x="6329363" y="2265363"/>
          <p14:tracePt t="44448" x="6321425" y="2281238"/>
          <p14:tracePt t="44456" x="6321425" y="2289175"/>
          <p14:tracePt t="44463" x="6321425" y="2297113"/>
          <p14:tracePt t="44471" x="6313488" y="2312988"/>
          <p14:tracePt t="44478" x="6313488" y="2328863"/>
          <p14:tracePt t="44486" x="6313488" y="2336800"/>
          <p14:tracePt t="44493" x="6313488" y="2352675"/>
          <p14:tracePt t="44501" x="6313488" y="2368550"/>
          <p14:tracePt t="44508" x="6313488" y="2384425"/>
          <p14:tracePt t="44523" x="6313488" y="2400300"/>
          <p14:tracePt t="44531" x="6313488" y="2408238"/>
          <p14:tracePt t="44541" x="6313488" y="2424113"/>
          <p14:tracePt t="44547" x="6313488" y="2432050"/>
          <p14:tracePt t="44561" x="6313488" y="2447925"/>
          <p14:tracePt t="44575" x="6313488" y="2455863"/>
          <p14:tracePt t="44590" x="6313488" y="2463800"/>
          <p14:tracePt t="44598" x="6321425" y="2463800"/>
          <p14:tracePt t="44606" x="6321425" y="2471738"/>
          <p14:tracePt t="44621" x="6321425" y="2479675"/>
          <p14:tracePt t="44628" x="6329363" y="2479675"/>
          <p14:tracePt t="44643" x="6337300" y="2479675"/>
          <p14:tracePt t="44651" x="6337300" y="2487613"/>
          <p14:tracePt t="44658" x="6345238" y="2487613"/>
          <p14:tracePt t="44665" x="6353175" y="2487613"/>
          <p14:tracePt t="44681" x="6361113" y="2487613"/>
          <p14:tracePt t="44688" x="6384925" y="2487613"/>
          <p14:tracePt t="44696" x="6410325" y="2487613"/>
          <p14:tracePt t="44703" x="6442075" y="2487613"/>
          <p14:tracePt t="44711" x="6473825" y="2487613"/>
          <p14:tracePt t="44718" x="6497638" y="2487613"/>
          <p14:tracePt t="44726" x="6521450" y="2487613"/>
          <p14:tracePt t="44734" x="6561138" y="2487613"/>
          <p14:tracePt t="44740" x="6592888" y="2487613"/>
          <p14:tracePt t="44748" x="6624638" y="2487613"/>
          <p14:tracePt t="44756" x="6648450" y="2471738"/>
          <p14:tracePt t="44764" x="6664325" y="2463800"/>
          <p14:tracePt t="44771" x="6672263" y="2463800"/>
          <p14:tracePt t="44778" x="6680200" y="2447925"/>
          <p14:tracePt t="44785" x="6688138" y="2432050"/>
          <p14:tracePt t="44793" x="6696075" y="2424113"/>
          <p14:tracePt t="44801" x="6704013" y="2400300"/>
          <p14:tracePt t="44808" x="6711950" y="2376488"/>
          <p14:tracePt t="44816" x="6711950" y="2360613"/>
          <p14:tracePt t="44823" x="6719888" y="2336800"/>
          <p14:tracePt t="44831" x="6719888" y="2320925"/>
          <p14:tracePt t="44839" x="6719888" y="2305050"/>
          <p14:tracePt t="44846" x="6719888" y="2297113"/>
          <p14:tracePt t="44854" x="6719888" y="2273300"/>
          <p14:tracePt t="44861" x="6719888" y="2265363"/>
          <p14:tracePt t="44868" x="6719888" y="2249488"/>
          <p14:tracePt t="44876" x="6719888" y="2241550"/>
          <p14:tracePt t="44885" x="6719888" y="2233613"/>
          <p14:tracePt t="44890" x="6711950" y="2224088"/>
          <p14:tracePt t="44898" x="6704013" y="2216150"/>
          <p14:tracePt t="44905" x="6696075" y="2216150"/>
          <p14:tracePt t="44914" x="6688138" y="2208213"/>
          <p14:tracePt t="44921" x="6680200" y="2200275"/>
          <p14:tracePt t="44936" x="6672263" y="2200275"/>
          <p14:tracePt t="44943" x="6664325" y="2200275"/>
          <p14:tracePt t="44952" x="6664325" y="2192338"/>
          <p14:tracePt t="44958" x="6656388" y="2192338"/>
          <p14:tracePt t="44966" x="6648450" y="2192338"/>
          <p14:tracePt t="44981" x="6632575" y="2192338"/>
          <p14:tracePt t="44988" x="6624638" y="2192338"/>
          <p14:tracePt t="44996" x="6616700" y="2184400"/>
          <p14:tracePt t="45003" x="6608763" y="2184400"/>
          <p14:tracePt t="45019" x="6592888" y="2184400"/>
          <p14:tracePt t="45025" x="6584950" y="2184400"/>
          <p14:tracePt t="45040" x="6577013" y="2184400"/>
          <p14:tracePt t="45048" x="6569075" y="2184400"/>
          <p14:tracePt t="45065" x="6561138" y="2184400"/>
          <p14:tracePt t="45071" x="6545263" y="2184400"/>
          <p14:tracePt t="45086" x="6537325" y="2184400"/>
          <p14:tracePt t="45093" x="6529388" y="2184400"/>
          <p14:tracePt t="45101" x="6521450" y="2184400"/>
          <p14:tracePt t="45108" x="6505575" y="2192338"/>
          <p14:tracePt t="45116" x="6497638" y="2200275"/>
          <p14:tracePt t="45124" x="6481763" y="2216150"/>
          <p14:tracePt t="45131" x="6465888" y="2224088"/>
          <p14:tracePt t="45138" x="6457950" y="2233613"/>
          <p14:tracePt t="45146" x="6442075" y="2249488"/>
          <p14:tracePt t="45154" x="6434138" y="2265363"/>
          <p14:tracePt t="45161" x="6418263" y="2281238"/>
          <p14:tracePt t="45168" x="6410325" y="2289175"/>
          <p14:tracePt t="45176" x="6402388" y="2312988"/>
          <p14:tracePt t="45183" x="6402388" y="2320925"/>
          <p14:tracePt t="45190" x="6402388" y="2336800"/>
          <p14:tracePt t="45198" x="6402388" y="2344738"/>
          <p14:tracePt t="45206" x="6402388" y="2368550"/>
          <p14:tracePt t="45214" x="6392863" y="2392363"/>
          <p14:tracePt t="45221" x="6392863" y="2408238"/>
          <p14:tracePt t="45228" x="6392863" y="2424113"/>
          <p14:tracePt t="45235" x="6392863" y="2447925"/>
          <p14:tracePt t="45243" x="6392863" y="2471738"/>
          <p14:tracePt t="45251" x="6392863" y="2487613"/>
          <p14:tracePt t="45258" x="6392863" y="2503488"/>
          <p14:tracePt t="45265" x="6392863" y="2519363"/>
          <p14:tracePt t="45273" x="6410325" y="2527300"/>
          <p14:tracePt t="45281" x="6410325" y="2535238"/>
          <p14:tracePt t="45288" x="6418263" y="2543175"/>
          <p14:tracePt t="45296" x="6418263" y="2551113"/>
          <p14:tracePt t="45304" x="6434138" y="2559050"/>
          <p14:tracePt t="45318" x="6442075" y="2566988"/>
          <p14:tracePt t="45325" x="6450013" y="2566988"/>
          <p14:tracePt t="45334" x="6450013" y="2576513"/>
          <p14:tracePt t="45341" x="6457950" y="2576513"/>
          <p14:tracePt t="45348" x="6473825" y="2576513"/>
          <p14:tracePt t="45364" x="6481763" y="2576513"/>
          <p14:tracePt t="45371" x="6497638" y="2576513"/>
          <p14:tracePt t="45378" x="6505575" y="2576513"/>
          <p14:tracePt t="45386" x="6513513" y="2576513"/>
          <p14:tracePt t="45393" x="6529388" y="2566988"/>
          <p14:tracePt t="45401" x="6537325" y="2566988"/>
          <p14:tracePt t="45408" x="6561138" y="2551113"/>
          <p14:tracePt t="45416" x="6577013" y="2543175"/>
          <p14:tracePt t="45423" x="6600825" y="2511425"/>
          <p14:tracePt t="45431" x="6608763" y="2503488"/>
          <p14:tracePt t="45438" x="6624638" y="2487613"/>
          <p14:tracePt t="45446" x="6640513" y="2463800"/>
          <p14:tracePt t="45454" x="6664325" y="2439988"/>
          <p14:tracePt t="45461" x="6672263" y="2424113"/>
          <p14:tracePt t="45468" x="6672263" y="2416175"/>
          <p14:tracePt t="45476" x="6672263" y="2408238"/>
          <p14:tracePt t="45484" x="6680200" y="2400300"/>
          <p14:tracePt t="45498" x="6680200" y="2392363"/>
          <p14:tracePt t="45506" x="6680200" y="2384425"/>
          <p14:tracePt t="45521" x="6680200" y="2376488"/>
          <p14:tracePt t="45528" x="6672263" y="2376488"/>
          <p14:tracePt t="45536" x="6672263" y="2368550"/>
          <p14:tracePt t="45544" x="6656388" y="2368550"/>
          <p14:tracePt t="45551" x="6640513" y="2360613"/>
          <p14:tracePt t="45558" x="6624638" y="2352675"/>
          <p14:tracePt t="45565" x="6600825" y="2344738"/>
          <p14:tracePt t="45574" x="6577013" y="2344738"/>
          <p14:tracePt t="45581" x="6553200" y="2336800"/>
          <p14:tracePt t="45588" x="6537325" y="2336800"/>
          <p14:tracePt t="45596" x="6505575" y="2328863"/>
          <p14:tracePt t="45603" x="6489700" y="2328863"/>
          <p14:tracePt t="45611" x="6473825" y="2320925"/>
          <p14:tracePt t="46030" x="6465888" y="2328863"/>
          <p14:tracePt t="46038" x="6457950" y="2336800"/>
          <p14:tracePt t="46047" x="6457950" y="2352675"/>
          <p14:tracePt t="46053" x="6450013" y="2360613"/>
          <p14:tracePt t="46060" x="6442075" y="2376488"/>
          <p14:tracePt t="46068" x="6434138" y="2392363"/>
          <p14:tracePt t="46078" x="6426200" y="2392363"/>
          <p14:tracePt t="46086" x="6426200" y="2400300"/>
          <p14:tracePt t="46092" x="6418263" y="2400300"/>
          <p14:tracePt t="46100" x="6410325" y="2408238"/>
          <p14:tracePt t="46114" x="6402388" y="2408238"/>
          <p14:tracePt t="46121" x="6402388" y="2416175"/>
          <p14:tracePt t="46139" x="6392863" y="2416175"/>
          <p14:tracePt t="46143" x="6392863" y="2424113"/>
          <p14:tracePt t="46173" x="6384925" y="2424113"/>
          <p14:tracePt t="46181" x="6376988" y="2424113"/>
          <p14:tracePt t="46188" x="6376988" y="2432050"/>
          <p14:tracePt t="46196" x="6369050" y="2432050"/>
          <p14:tracePt t="46211" x="6353175" y="2432050"/>
          <p14:tracePt t="46218" x="6345238" y="2447925"/>
          <p14:tracePt t="46225" x="6337300" y="2447925"/>
          <p14:tracePt t="46233" x="6321425" y="2447925"/>
          <p14:tracePt t="46240" x="6305550" y="2447925"/>
          <p14:tracePt t="46248" x="6297613" y="2447925"/>
          <p14:tracePt t="46255" x="6281738" y="2455863"/>
          <p14:tracePt t="46263" x="6273800" y="2455863"/>
          <p14:tracePt t="46270" x="6257925" y="2455863"/>
          <p14:tracePt t="46278" x="6242050" y="2455863"/>
          <p14:tracePt t="46286" x="6226175" y="2455863"/>
          <p14:tracePt t="46293" x="6210300" y="2455863"/>
          <p14:tracePt t="46301" x="6186488" y="2455863"/>
          <p14:tracePt t="46308" x="6170613" y="2455863"/>
          <p14:tracePt t="46317" x="6146800" y="2455863"/>
          <p14:tracePt t="46324" x="6130925" y="2455863"/>
          <p14:tracePt t="46331" x="6122988" y="2455863"/>
          <p14:tracePt t="46339" x="6107113" y="2447925"/>
          <p14:tracePt t="46346" x="6091238" y="2439988"/>
          <p14:tracePt t="46353" x="6067425" y="2439988"/>
          <p14:tracePt t="46361" x="6059488" y="2432050"/>
          <p14:tracePt t="46372" x="6051550" y="2432050"/>
          <p14:tracePt t="46377" x="6034088" y="2424113"/>
          <p14:tracePt t="46384" x="6026150" y="2416175"/>
          <p14:tracePt t="46391" x="6018213" y="2408238"/>
          <p14:tracePt t="46398" x="6002338" y="2400300"/>
          <p14:tracePt t="46405" x="6002338" y="2392363"/>
          <p14:tracePt t="46413" x="5986463" y="2384425"/>
          <p14:tracePt t="46428" x="5986463" y="2376488"/>
          <p14:tracePt t="46436" x="5978525" y="2376488"/>
          <p14:tracePt t="46960" x="5994400" y="2376488"/>
          <p14:tracePt t="46969" x="6010275" y="2376488"/>
          <p14:tracePt t="46976" x="6018213" y="2376488"/>
          <p14:tracePt t="46986" x="6026150" y="2376488"/>
          <p14:tracePt t="46991" x="6051550" y="2384425"/>
          <p14:tracePt t="46998" x="6059488" y="2384425"/>
          <p14:tracePt t="47007" x="6067425" y="2384425"/>
          <p14:tracePt t="47013" x="6075363" y="2392363"/>
          <p14:tracePt t="47020" x="6083300" y="2392363"/>
          <p14:tracePt t="47030" x="6091238" y="2392363"/>
          <p14:tracePt t="47036" x="6099175" y="2392363"/>
          <p14:tracePt t="47058" x="6107113" y="2392363"/>
          <p14:tracePt t="47178" x="6107113" y="2384425"/>
          <p14:tracePt t="47186" x="6107113" y="2368550"/>
          <p14:tracePt t="47193" x="6091238" y="2352675"/>
          <p14:tracePt t="47201" x="6083300" y="2344738"/>
          <p14:tracePt t="47208" x="6067425" y="2336800"/>
          <p14:tracePt t="47216" x="6067425" y="2328863"/>
          <p14:tracePt t="47224" x="6043613" y="2312988"/>
          <p14:tracePt t="47231" x="6034088" y="2305050"/>
          <p14:tracePt t="47238" x="6018213" y="2289175"/>
          <p14:tracePt t="47246" x="6002338" y="2281238"/>
          <p14:tracePt t="47253" x="6002338" y="2265363"/>
          <p14:tracePt t="47261" x="5994400" y="2257425"/>
          <p14:tracePt t="47269" x="5994400" y="2249488"/>
          <p14:tracePt t="47275" x="5986463" y="2249488"/>
          <p14:tracePt t="47291" x="5986463" y="2241550"/>
          <p14:tracePt t="47553" x="5978525" y="2241550"/>
          <p14:tracePt t="47605" x="5970588" y="2241550"/>
          <p14:tracePt t="47658" x="5962650" y="2241550"/>
          <p14:tracePt t="47695" x="5954713" y="2241550"/>
          <p14:tracePt t="48416" x="5962650" y="2241550"/>
          <p14:tracePt t="48433" x="5970588" y="2241550"/>
          <p14:tracePt t="48467" x="5978525" y="2241550"/>
          <p14:tracePt t="49735" x="5986463" y="2241550"/>
          <p14:tracePt t="49752" x="5994400" y="2241550"/>
          <p14:tracePt t="49774" x="6002338" y="2241550"/>
          <p14:tracePt t="49781" x="6010275" y="2241550"/>
          <p14:tracePt t="49788" x="6018213" y="2241550"/>
          <p14:tracePt t="49797" x="6026150" y="2241550"/>
          <p14:tracePt t="49803" x="6034088" y="2241550"/>
          <p14:tracePt t="49813" x="6043613" y="2241550"/>
          <p14:tracePt t="49818" x="6059488" y="2241550"/>
          <p14:tracePt t="49829" x="6067425" y="2241550"/>
          <p14:tracePt t="50058" x="6075363" y="2241550"/>
          <p14:tracePt t="50088" x="6083300" y="2241550"/>
          <p14:tracePt t="50125" x="6091238" y="2241550"/>
          <p14:tracePt t="50185" x="6099175" y="2241550"/>
          <p14:tracePt t="50208" x="6107113" y="2241550"/>
          <p14:tracePt t="50218" x="6115050" y="2241550"/>
          <p14:tracePt t="50233" x="6122988" y="2241550"/>
          <p14:tracePt t="50247" x="6130925" y="2241550"/>
          <p14:tracePt t="50270" x="6138863" y="2241550"/>
          <p14:tracePt t="50307" x="6146800" y="2241550"/>
          <p14:tracePt t="50875" x="6154738" y="2241550"/>
          <p14:tracePt t="50883" x="6154738" y="2249488"/>
          <p14:tracePt t="50890" x="6154738" y="2257425"/>
          <p14:tracePt t="50900" x="6162675" y="2257425"/>
          <p14:tracePt t="50914" x="6178550" y="2265363"/>
          <p14:tracePt t="50920" x="6186488" y="2265363"/>
          <p14:tracePt t="51130" x="6194425" y="2273300"/>
          <p14:tracePt t="51139" x="6202363" y="2273300"/>
          <p14:tracePt t="51149" x="6218238" y="2281238"/>
          <p14:tracePt t="51154" x="6234113" y="2281238"/>
          <p14:tracePt t="51163" x="6249988" y="2289175"/>
          <p14:tracePt t="51169" x="6265863" y="2297113"/>
          <p14:tracePt t="51175" x="6289675" y="2305050"/>
          <p14:tracePt t="51183" x="6313488" y="2305050"/>
          <p14:tracePt t="51192" x="6329363" y="2320925"/>
          <p14:tracePt t="51200" x="6345238" y="2320925"/>
          <p14:tracePt t="51205" x="6353175" y="2320925"/>
          <p14:tracePt t="51215" x="6369050" y="2328863"/>
          <p14:tracePt t="51222" x="6369050" y="2336800"/>
          <p14:tracePt t="51229" x="6376988" y="2336800"/>
          <p14:tracePt t="51236" x="6384925" y="2344738"/>
          <p14:tracePt t="51258" x="6392863" y="2344738"/>
          <p14:tracePt t="51266" x="6392863" y="2352675"/>
          <p14:tracePt t="51281" x="6392863" y="2360613"/>
          <p14:tracePt t="51296" x="6402388" y="2360613"/>
          <p14:tracePt t="51303" x="6402388" y="2368550"/>
          <p14:tracePt t="51326" x="6402388" y="2376488"/>
          <p14:tracePt t="51333" x="6410325" y="2376488"/>
          <p14:tracePt t="51693" x="6410325" y="2384425"/>
          <p14:tracePt t="51700" x="6410325" y="2392363"/>
          <p14:tracePt t="51708" x="6410325" y="2400300"/>
          <p14:tracePt t="51716" x="6418263" y="2408238"/>
          <p14:tracePt t="51723" x="6418263" y="2416175"/>
          <p14:tracePt t="51733" x="6418263" y="2432050"/>
          <p14:tracePt t="51738" x="6418263" y="2439988"/>
          <p14:tracePt t="51746" x="6426200" y="2455863"/>
          <p14:tracePt t="51753" x="6426200" y="2463800"/>
          <p14:tracePt t="51761" x="6426200" y="2479675"/>
          <p14:tracePt t="51768" x="6426200" y="2487613"/>
          <p14:tracePt t="51776" x="6426200" y="2495550"/>
          <p14:tracePt t="51783" x="6426200" y="2503488"/>
          <p14:tracePt t="51806" x="6426200" y="2511425"/>
          <p14:tracePt t="52488" x="6426200" y="2503488"/>
          <p14:tracePt t="52495" x="6434138" y="2503488"/>
          <p14:tracePt t="52548" x="6442075" y="2503488"/>
          <p14:tracePt t="52556" x="6442075" y="2495550"/>
          <p14:tracePt t="52594" x="6450013" y="2495550"/>
          <p14:tracePt t="52608" x="6450013" y="2487613"/>
          <p14:tracePt t="52624" x="6457950" y="2487613"/>
          <p14:tracePt t="52638" x="6457950" y="2479675"/>
          <p14:tracePt t="52653" x="6465888" y="2479675"/>
          <p14:tracePt t="52698" x="6465888" y="2471738"/>
          <p14:tracePt t="54093" x="6481763" y="2463800"/>
          <p14:tracePt t="54108" x="6489700" y="2463800"/>
          <p14:tracePt t="54117" x="6489700" y="2455863"/>
          <p14:tracePt t="54132" x="6497638" y="2455863"/>
          <p14:tracePt t="54139" x="6505575" y="2455863"/>
          <p14:tracePt t="54214" x="6513513" y="2455863"/>
          <p14:tracePt t="54221" x="6529388" y="2447925"/>
          <p14:tracePt t="54236" x="6537325" y="2447925"/>
          <p14:tracePt t="54251" x="6545263" y="2447925"/>
          <p14:tracePt t="54258" x="6553200" y="2447925"/>
          <p14:tracePt t="54281" x="6561138" y="2447925"/>
          <p14:tracePt t="54357" x="6569075" y="2447925"/>
          <p14:tracePt t="54400" x="6577013" y="2447925"/>
          <p14:tracePt t="54423" x="6584950" y="2447925"/>
          <p14:tracePt t="54446" x="6584950" y="2439988"/>
          <p14:tracePt t="54453" x="6592888" y="2439988"/>
          <p14:tracePt t="54483" x="6600825" y="2439988"/>
          <p14:tracePt t="54491" x="6600825" y="2432050"/>
          <p14:tracePt t="54513" x="6600825" y="2424113"/>
          <p14:tracePt t="54521" x="6608763" y="2424113"/>
          <p14:tracePt t="54536" x="6616700" y="2424113"/>
          <p14:tracePt t="54558" x="6624638" y="2416175"/>
          <p14:tracePt t="54565" x="6632575" y="2416175"/>
          <p14:tracePt t="54588" x="6640513" y="2416175"/>
          <p14:tracePt t="54596" x="6640513" y="2408238"/>
          <p14:tracePt t="54610" x="6648450" y="2408238"/>
          <p14:tracePt t="54859" x="6648450" y="2400300"/>
          <p14:tracePt t="54866" x="6648450" y="2392363"/>
          <p14:tracePt t="54873" x="6640513" y="2384425"/>
          <p14:tracePt t="54881" x="6632575" y="2384425"/>
          <p14:tracePt t="54888" x="6632575" y="2368550"/>
          <p14:tracePt t="54896" x="6624638" y="2352675"/>
          <p14:tracePt t="54911" x="6624638" y="2336800"/>
          <p14:tracePt t="54918" x="6624638" y="2320925"/>
          <p14:tracePt t="54926" x="6624638" y="2312988"/>
          <p14:tracePt t="54933" x="6624638" y="2297113"/>
          <p14:tracePt t="54940" x="6632575" y="2289175"/>
          <p14:tracePt t="54948" x="6632575" y="2281238"/>
          <p14:tracePt t="54955" x="6632575" y="2273300"/>
          <p14:tracePt t="54970" x="6632575" y="2265363"/>
          <p14:tracePt t="55000" x="6640513" y="2257425"/>
          <p14:tracePt t="55120" x="6640513" y="2249488"/>
          <p14:tracePt t="55151" x="6640513" y="2241550"/>
          <p14:tracePt t="55226" x="6632575" y="2233613"/>
          <p14:tracePt t="55240" x="6624638" y="2233613"/>
          <p14:tracePt t="55248" x="6616700" y="2233613"/>
          <p14:tracePt t="55263" x="6608763" y="2233613"/>
          <p14:tracePt t="55271" x="6608763" y="2224088"/>
          <p14:tracePt t="55286" x="6608763" y="2216150"/>
          <p14:tracePt t="55293" x="6608763" y="2208213"/>
          <p14:tracePt t="55301" x="6608763" y="2192338"/>
          <p14:tracePt t="55308" x="6616700" y="2176463"/>
          <p14:tracePt t="55315" x="6624638" y="2168525"/>
          <p14:tracePt t="55324" x="6640513" y="2152650"/>
          <p14:tracePt t="55331" x="6640513" y="2144713"/>
          <p14:tracePt t="55338" x="6648450" y="2144713"/>
          <p14:tracePt t="55346" x="6648450" y="2136775"/>
          <p14:tracePt t="55406" x="6648450" y="2144713"/>
          <p14:tracePt t="55413" x="6640513" y="2144713"/>
          <p14:tracePt t="55429" x="6624638" y="2152650"/>
          <p14:tracePt t="55436" x="6616700" y="2152650"/>
          <p14:tracePt t="55443" x="6608763" y="2160588"/>
          <p14:tracePt t="55451" x="6592888" y="2168525"/>
          <p14:tracePt t="55458" x="6584950" y="2168525"/>
          <p14:tracePt t="55466" x="6584950" y="2176463"/>
          <p14:tracePt t="55473" x="6569075" y="2176463"/>
          <p14:tracePt t="55526" x="6561138" y="2184400"/>
          <p14:tracePt t="55541" x="6561138" y="2192338"/>
          <p14:tracePt t="55548" x="6561138" y="2200275"/>
          <p14:tracePt t="55556" x="6545263" y="2216150"/>
          <p14:tracePt t="55571" x="6545263" y="2233613"/>
          <p14:tracePt t="55579" x="6537325" y="2257425"/>
          <p14:tracePt t="55586" x="6529388" y="2273300"/>
          <p14:tracePt t="55593" x="6513513" y="2297113"/>
          <p14:tracePt t="55601" x="6505575" y="2320925"/>
          <p14:tracePt t="55609" x="6497638" y="2336800"/>
          <p14:tracePt t="55616" x="6489700" y="2360613"/>
          <p14:tracePt t="55624" x="6481763" y="2376488"/>
          <p14:tracePt t="55631" x="6465888" y="2392363"/>
          <p14:tracePt t="55638" x="6457950" y="2400300"/>
          <p14:tracePt t="55646" x="6450013" y="2424113"/>
          <p14:tracePt t="55661" x="6450013" y="2432050"/>
          <p14:tracePt t="55668" x="6442075" y="2432050"/>
          <p14:tracePt t="55676" x="6442075" y="2439988"/>
          <p14:tracePt t="55683" x="6442075" y="2447925"/>
          <p14:tracePt t="55691" x="6434138" y="2447925"/>
          <p14:tracePt t="55773" x="6442075" y="2447925"/>
          <p14:tracePt t="55796" x="6450013" y="2447925"/>
          <p14:tracePt t="55812" x="6465888" y="2447925"/>
          <p14:tracePt t="55818" x="6473825" y="2447925"/>
          <p14:tracePt t="55827" x="6481763" y="2447925"/>
          <p14:tracePt t="55833" x="6497638" y="2447925"/>
          <p14:tracePt t="55842" x="6521450" y="2447925"/>
          <p14:tracePt t="55848" x="6545263" y="2439988"/>
          <p14:tracePt t="55855" x="6584950" y="2432050"/>
          <p14:tracePt t="55863" x="6608763" y="2424113"/>
          <p14:tracePt t="55871" x="6624638" y="2424113"/>
          <p14:tracePt t="55878" x="6640513" y="2416175"/>
          <p14:tracePt t="55886" x="6648450" y="2416175"/>
          <p14:tracePt t="55900" x="6656388" y="2408238"/>
          <p14:tracePt t="56148" x="6664325" y="2408238"/>
          <p14:tracePt t="56155" x="6664325" y="2400300"/>
          <p14:tracePt t="56171" x="6664325" y="2384425"/>
          <p14:tracePt t="56186" x="6664325" y="2376488"/>
          <p14:tracePt t="56194" x="6664325" y="2360613"/>
          <p14:tracePt t="56204" x="6664325" y="2352675"/>
          <p14:tracePt t="56210" x="6664325" y="2336800"/>
          <p14:tracePt t="56216" x="6664325" y="2328863"/>
          <p14:tracePt t="56226" x="6664325" y="2312988"/>
          <p14:tracePt t="56233" x="6664325" y="2305050"/>
          <p14:tracePt t="56239" x="6664325" y="2297113"/>
          <p14:tracePt t="56246" x="6664325" y="2289175"/>
          <p14:tracePt t="56261" x="6664325" y="2281238"/>
          <p14:tracePt t="56276" x="6664325" y="2273300"/>
          <p14:tracePt t="56463" x="6664325" y="2281238"/>
          <p14:tracePt t="56470" x="6656388" y="2281238"/>
          <p14:tracePt t="56478" x="6656388" y="2289175"/>
          <p14:tracePt t="56493" x="6648450" y="2305050"/>
          <p14:tracePt t="56500" x="6640513" y="2305050"/>
          <p14:tracePt t="56508" x="6632575" y="2312988"/>
          <p14:tracePt t="56515" x="6616700" y="2320925"/>
          <p14:tracePt t="56524" x="6616700" y="2328863"/>
          <p14:tracePt t="56531" x="6608763" y="2336800"/>
          <p14:tracePt t="56538" x="6600825" y="2344738"/>
          <p14:tracePt t="56546" x="6592888" y="2344738"/>
          <p14:tracePt t="56553" x="6584950" y="2352675"/>
          <p14:tracePt t="56568" x="6577013" y="2360613"/>
          <p14:tracePt t="56576" x="6569075" y="2368550"/>
          <p14:tracePt t="56598" x="6561138" y="2368550"/>
          <p14:tracePt t="56606" x="6561138" y="2376488"/>
          <p14:tracePt t="56636" x="6553200" y="2376488"/>
          <p14:tracePt t="56695" x="6553200" y="2384425"/>
          <p14:tracePt t="56733" x="6545263" y="2384425"/>
          <p14:tracePt t="56741" x="6545263" y="2392363"/>
          <p14:tracePt t="56748" x="6537325" y="2400300"/>
          <p14:tracePt t="56771" x="6529388" y="2408238"/>
          <p14:tracePt t="56785" x="6529388" y="2416175"/>
          <p14:tracePt t="56793" x="6521450" y="2416175"/>
          <p14:tracePt t="56816" x="6521450" y="2424113"/>
          <p14:tracePt t="56824" x="6521450" y="2432050"/>
          <p14:tracePt t="56831" x="6513513" y="2432050"/>
          <p14:tracePt t="56845" x="6505575" y="2432050"/>
          <p14:tracePt t="56861" x="6505575" y="2439988"/>
          <p14:tracePt t="59428" x="6489700" y="2463800"/>
          <p14:tracePt t="59429" x="6481763" y="2479675"/>
          <p14:tracePt t="59430" x="6465888" y="2511425"/>
          <p14:tracePt t="59433" x="6457950" y="2519363"/>
          <p14:tracePt t="59433" x="6442075" y="2535238"/>
          <p14:tracePt t="59441" x="6426200" y="2559050"/>
          <p14:tracePt t="59448" x="6410325" y="2566988"/>
          <p14:tracePt t="59457" x="6392863" y="2584450"/>
          <p14:tracePt t="59464" x="6369050" y="2608263"/>
          <p14:tracePt t="59472" x="6353175" y="2616200"/>
          <p14:tracePt t="59478" x="6321425" y="2647950"/>
          <p14:tracePt t="59485" x="6297613" y="2663825"/>
          <p14:tracePt t="59493" x="6265863" y="2687638"/>
          <p14:tracePt t="59501" x="6234113" y="2719388"/>
          <p14:tracePt t="59509" x="6194425" y="2735263"/>
          <p14:tracePt t="59516" x="6154738" y="2751138"/>
          <p14:tracePt t="59525" x="6138863" y="2767013"/>
          <p14:tracePt t="59531" x="6107113" y="2782888"/>
          <p14:tracePt t="59541" x="6083300" y="2790825"/>
          <p14:tracePt t="59546" x="6051550" y="2814638"/>
          <p14:tracePt t="59554" x="6026150" y="2822575"/>
          <p14:tracePt t="59561" x="6002338" y="2830513"/>
          <p14:tracePt t="59568" x="5978525" y="2846388"/>
          <p14:tracePt t="59579" x="5954713" y="2854325"/>
          <p14:tracePt t="59584" x="5938838" y="2862263"/>
          <p14:tracePt t="59591" x="5922963" y="2870200"/>
          <p14:tracePt t="59599" x="5915025" y="2870200"/>
          <p14:tracePt t="59611" x="5891213" y="2878138"/>
          <p14:tracePt t="59613" x="5867400" y="2878138"/>
          <p14:tracePt t="59622" x="5859463" y="2878138"/>
          <p14:tracePt t="59628" x="5843588" y="2878138"/>
          <p14:tracePt t="59637" x="5827713" y="2878138"/>
          <p14:tracePt t="59644" x="5819775" y="2878138"/>
          <p14:tracePt t="59652" x="5811838" y="2878138"/>
          <p14:tracePt t="59659" x="5803900" y="2878138"/>
          <p14:tracePt t="59666" x="5795963" y="2878138"/>
          <p14:tracePt t="59674" x="5788025" y="2878138"/>
          <p14:tracePt t="59681" x="5780088" y="2878138"/>
          <p14:tracePt t="59689" x="5772150" y="2878138"/>
          <p14:tracePt t="59697" x="5756275" y="2878138"/>
          <p14:tracePt t="59712" x="5740400" y="2878138"/>
          <p14:tracePt t="59719" x="5732463" y="2870200"/>
          <p14:tracePt t="59726" x="5724525" y="2870200"/>
          <p14:tracePt t="59734" x="5708650" y="2862263"/>
          <p14:tracePt t="59743" x="5700713" y="2862263"/>
          <p14:tracePt t="59748" x="5684838" y="2854325"/>
          <p14:tracePt t="59758" x="5676900" y="2854325"/>
          <p14:tracePt t="59763" x="5659438" y="2846388"/>
          <p14:tracePt t="59773" x="5651500" y="2846388"/>
          <p14:tracePt t="59779" x="5643563" y="2846388"/>
          <p14:tracePt t="59786" x="5635625" y="2838450"/>
          <p14:tracePt t="59793" x="5627688" y="2838450"/>
          <p14:tracePt t="59801" x="5619750" y="2838450"/>
          <p14:tracePt t="59809" x="5619750" y="2830513"/>
          <p14:tracePt t="59816" x="5611813" y="2830513"/>
          <p14:tracePt t="59831" x="5611813" y="2822575"/>
          <p14:tracePt t="59839" x="5603875" y="2822575"/>
          <p14:tracePt t="59846" x="5603875" y="2814638"/>
          <p14:tracePt t="59853" x="5595938" y="2814638"/>
          <p14:tracePt t="59861" x="5588000" y="2814638"/>
          <p14:tracePt t="59868" x="5588000" y="2806700"/>
          <p14:tracePt t="59884" x="5580063" y="2806700"/>
          <p14:tracePt t="59898" x="5572125" y="2798763"/>
          <p14:tracePt t="59921" x="5564188" y="2798763"/>
          <p14:tracePt t="59935" x="5556250" y="2790825"/>
          <p14:tracePt t="59958" x="5556250" y="2782888"/>
          <p14:tracePt t="59966" x="5548313" y="2782888"/>
          <p14:tracePt t="60078" x="5548313" y="2774950"/>
          <p14:tracePt t="60265" x="5548313" y="2767013"/>
          <p14:tracePt t="60274" x="5540375" y="2767013"/>
          <p14:tracePt t="60291" x="5532438" y="2767013"/>
          <p14:tracePt t="60296" x="5524500" y="2767013"/>
          <p14:tracePt t="60305" x="5516563" y="2767013"/>
          <p14:tracePt t="60311" x="5508625" y="2759075"/>
          <p14:tracePt t="60318" x="5500688" y="2759075"/>
          <p14:tracePt t="60334" x="5492750" y="2759075"/>
          <p14:tracePt t="60379" x="5484813" y="2759075"/>
          <p14:tracePt t="60476" x="5484813" y="2751138"/>
          <p14:tracePt t="60491" x="5492750" y="2751138"/>
          <p14:tracePt t="60514" x="5508625" y="2751138"/>
          <p14:tracePt t="60536" x="5516563" y="2743200"/>
          <p14:tracePt t="60551" x="5524500" y="2743200"/>
          <p14:tracePt t="60566" x="5540375" y="2743200"/>
          <p14:tracePt t="60573" x="5548313" y="2743200"/>
          <p14:tracePt t="60581" x="5556250" y="2743200"/>
          <p14:tracePt t="60596" x="5564188" y="2743200"/>
          <p14:tracePt t="60603" x="5572125" y="2743200"/>
          <p14:tracePt t="60611" x="5580063" y="2743200"/>
          <p14:tracePt t="60618" x="5588000" y="2743200"/>
          <p14:tracePt t="60625" x="5595938" y="2743200"/>
          <p14:tracePt t="60634" x="5603875" y="2743200"/>
          <p14:tracePt t="60641" x="5611813" y="2743200"/>
          <p14:tracePt t="60648" x="5619750" y="2743200"/>
          <p14:tracePt t="60656" x="5627688" y="2743200"/>
          <p14:tracePt t="60663" x="5643563" y="2743200"/>
          <p14:tracePt t="60671" x="5659438" y="2743200"/>
          <p14:tracePt t="60686" x="5684838" y="2743200"/>
          <p14:tracePt t="60693" x="5692775" y="2735263"/>
          <p14:tracePt t="60702" x="5708650" y="2735263"/>
          <p14:tracePt t="60708" x="5732463" y="2735263"/>
          <p14:tracePt t="60717" x="5748338" y="2727325"/>
          <p14:tracePt t="60725" x="5764213" y="2727325"/>
          <p14:tracePt t="60731" x="5788025" y="2727325"/>
          <p14:tracePt t="60738" x="5795963" y="2727325"/>
          <p14:tracePt t="60746" x="5811838" y="2727325"/>
          <p14:tracePt t="60753" x="5827713" y="2727325"/>
          <p14:tracePt t="60761" x="5843588" y="2727325"/>
          <p14:tracePt t="60768" x="5851525" y="2727325"/>
          <p14:tracePt t="60775" x="5859463" y="2727325"/>
          <p14:tracePt t="60784" x="5875338" y="2727325"/>
          <p14:tracePt t="60791" x="5883275" y="2727325"/>
          <p14:tracePt t="60798" x="5899150" y="2727325"/>
          <p14:tracePt t="60806" x="5907088" y="2727325"/>
          <p14:tracePt t="60813" x="5915025" y="2727325"/>
          <p14:tracePt t="60821" x="5938838" y="2727325"/>
          <p14:tracePt t="60829" x="5946775" y="2727325"/>
          <p14:tracePt t="60836" x="5962650" y="2727325"/>
          <p14:tracePt t="60843" x="5970588" y="2727325"/>
          <p14:tracePt t="60850" x="5986463" y="2727325"/>
          <p14:tracePt t="60858" x="6002338" y="2727325"/>
          <p14:tracePt t="60868" x="6010275" y="2727325"/>
          <p14:tracePt t="60875" x="6018213" y="2727325"/>
          <p14:tracePt t="60881" x="6034088" y="2727325"/>
          <p14:tracePt t="60889" x="6043613" y="2727325"/>
          <p14:tracePt t="60896" x="6059488" y="2727325"/>
          <p14:tracePt t="60904" x="6067425" y="2727325"/>
          <p14:tracePt t="60924" x="6099175" y="2727325"/>
          <p14:tracePt t="60925" x="6107113" y="2727325"/>
          <p14:tracePt t="60933" x="6115050" y="2727325"/>
          <p14:tracePt t="60941" x="6122988" y="2727325"/>
          <p14:tracePt t="60948" x="6138863" y="2727325"/>
          <p14:tracePt t="60956" x="6154738" y="2727325"/>
          <p14:tracePt t="60963" x="6162675" y="2727325"/>
          <p14:tracePt t="60971" x="6170613" y="2727325"/>
          <p14:tracePt t="60978" x="6186488" y="2727325"/>
          <p14:tracePt t="60986" x="6194425" y="2727325"/>
          <p14:tracePt t="60993" x="6202363" y="2727325"/>
          <p14:tracePt t="61001" x="6210300" y="2727325"/>
          <p14:tracePt t="61008" x="6226175" y="2727325"/>
          <p14:tracePt t="61017" x="6234113" y="2727325"/>
          <p14:tracePt t="61024" x="6242050" y="2727325"/>
          <p14:tracePt t="61031" x="6249988" y="2727325"/>
          <p14:tracePt t="61038" x="6265863" y="2727325"/>
          <p14:tracePt t="61046" x="6273800" y="2727325"/>
          <p14:tracePt t="61054" x="6281738" y="2727325"/>
          <p14:tracePt t="61061" x="6305550" y="2735263"/>
          <p14:tracePt t="61075" x="6329363" y="2735263"/>
          <p14:tracePt t="61084" x="6345238" y="2735263"/>
          <p14:tracePt t="61091" x="6369050" y="2743200"/>
          <p14:tracePt t="61098" x="6376988" y="2743200"/>
          <p14:tracePt t="61106" x="6392863" y="2743200"/>
          <p14:tracePt t="61113" x="6418263" y="2751138"/>
          <p14:tracePt t="61121" x="6442075" y="2751138"/>
          <p14:tracePt t="61128" x="6457950" y="2751138"/>
          <p14:tracePt t="61136" x="6481763" y="2751138"/>
          <p14:tracePt t="61143" x="6497638" y="2751138"/>
          <p14:tracePt t="61151" x="6505575" y="2751138"/>
          <p14:tracePt t="61158" x="6513513" y="2751138"/>
          <p14:tracePt t="61166" x="6529388" y="2751138"/>
          <p14:tracePt t="61173" x="6537325" y="2751138"/>
          <p14:tracePt t="61181" x="6545263" y="2751138"/>
          <p14:tracePt t="61196" x="6553200" y="2751138"/>
          <p14:tracePt t="61211" x="6561138" y="2751138"/>
          <p14:tracePt t="61218" x="6569075" y="2751138"/>
          <p14:tracePt t="61226" x="6577013" y="2751138"/>
          <p14:tracePt t="61241" x="6584950" y="2751138"/>
          <p14:tracePt t="61256" x="6592888" y="2751138"/>
          <p14:tracePt t="61263" x="6600825" y="2751138"/>
          <p14:tracePt t="61271" x="6608763" y="2751138"/>
          <p14:tracePt t="61278" x="6616700" y="2751138"/>
          <p14:tracePt t="61293" x="6632575" y="2751138"/>
          <p14:tracePt t="61308" x="6640513" y="2751138"/>
          <p14:tracePt t="61323" x="6648450" y="2751138"/>
          <p14:tracePt t="61331" x="6656388" y="2751138"/>
          <p14:tracePt t="61346" x="6664325" y="2751138"/>
          <p14:tracePt t="61368" x="6672263" y="2751138"/>
          <p14:tracePt t="61391" x="6680200" y="2751138"/>
          <p14:tracePt t="61406" x="6688138" y="2751138"/>
          <p14:tracePt t="61413" x="6696075" y="2751138"/>
          <p14:tracePt t="61428" x="6704013" y="2751138"/>
          <p14:tracePt t="61466" x="6711950" y="2751138"/>
          <p14:tracePt t="61608" x="6704013" y="2751138"/>
          <p14:tracePt t="61616" x="6696075" y="2751138"/>
          <p14:tracePt t="61623" x="6680200" y="2751138"/>
          <p14:tracePt t="61631" x="6648450" y="2751138"/>
          <p14:tracePt t="61638" x="6624638" y="2751138"/>
          <p14:tracePt t="61645" x="6600825" y="2751138"/>
          <p14:tracePt t="61655" x="6577013" y="2751138"/>
          <p14:tracePt t="61661" x="6553200" y="2751138"/>
          <p14:tracePt t="61668" x="6537325" y="2751138"/>
          <p14:tracePt t="61684" x="6513513" y="2751138"/>
          <p14:tracePt t="61691" x="6505575" y="2751138"/>
          <p14:tracePt t="61698" x="6497638" y="2751138"/>
          <p14:tracePt t="61706" x="6481763" y="2751138"/>
          <p14:tracePt t="61713" x="6473825" y="2751138"/>
          <p14:tracePt t="61720" x="6465888" y="2751138"/>
          <p14:tracePt t="61728" x="6457950" y="2751138"/>
          <p14:tracePt t="61736" x="6450013" y="2751138"/>
          <p14:tracePt t="61744" x="6442075" y="2751138"/>
          <p14:tracePt t="61752" x="6426200" y="2751138"/>
          <p14:tracePt t="61758" x="6410325" y="2751138"/>
          <p14:tracePt t="61766" x="6392863" y="2751138"/>
          <p14:tracePt t="61774" x="6384925" y="2751138"/>
          <p14:tracePt t="61781" x="6369050" y="2751138"/>
          <p14:tracePt t="61788" x="6345238" y="2751138"/>
          <p14:tracePt t="61795" x="6321425" y="2751138"/>
          <p14:tracePt t="61804" x="6297613" y="2751138"/>
          <p14:tracePt t="61811" x="6281738" y="2751138"/>
          <p14:tracePt t="61818" x="6257925" y="2751138"/>
          <p14:tracePt t="61826" x="6242050" y="2751138"/>
          <p14:tracePt t="61833" x="6226175" y="2751138"/>
          <p14:tracePt t="61841" x="6210300" y="2751138"/>
          <p14:tracePt t="61848" x="6202363" y="2751138"/>
          <p14:tracePt t="61857" x="6194425" y="2751138"/>
          <p14:tracePt t="61871" x="6186488" y="2751138"/>
          <p14:tracePt t="61908" x="6178550" y="2751138"/>
          <p14:tracePt t="61915" x="6170613" y="2751138"/>
          <p14:tracePt t="61924" x="6170613" y="2743200"/>
          <p14:tracePt t="61931" x="6162675" y="2743200"/>
          <p14:tracePt t="61938" x="6154738" y="2743200"/>
          <p14:tracePt t="61946" x="6146800" y="2743200"/>
          <p14:tracePt t="61955" x="6138863" y="2743200"/>
          <p14:tracePt t="61961" x="6130925" y="2743200"/>
          <p14:tracePt t="61968" x="6122988" y="2743200"/>
          <p14:tracePt t="61976" x="6115050" y="2743200"/>
          <p14:tracePt t="61985" x="6099175" y="2743200"/>
          <p14:tracePt t="61998" x="6067425" y="2743200"/>
          <p14:tracePt t="62006" x="6051550" y="2743200"/>
          <p14:tracePt t="62013" x="6026150" y="2743200"/>
          <p14:tracePt t="62021" x="6002338" y="2743200"/>
          <p14:tracePt t="62028" x="5986463" y="2743200"/>
          <p14:tracePt t="62035" x="5962650" y="2743200"/>
          <p14:tracePt t="62044" x="5930900" y="2743200"/>
          <p14:tracePt t="62051" x="5899150" y="2743200"/>
          <p14:tracePt t="62058" x="5867400" y="2743200"/>
          <p14:tracePt t="62066" x="5835650" y="2743200"/>
          <p14:tracePt t="62073" x="5811838" y="2743200"/>
          <p14:tracePt t="62081" x="5795963" y="2743200"/>
          <p14:tracePt t="62088" x="5772150" y="2743200"/>
          <p14:tracePt t="62096" x="5748338" y="2743200"/>
          <p14:tracePt t="62104" x="5732463" y="2743200"/>
          <p14:tracePt t="62111" x="5716588" y="2743200"/>
          <p14:tracePt t="62118" x="5708650" y="2743200"/>
          <p14:tracePt t="62126" x="5700713" y="2743200"/>
          <p14:tracePt t="62134" x="5692775" y="2743200"/>
          <p14:tracePt t="62141" x="5684838" y="2743200"/>
          <p14:tracePt t="62187" x="5676900" y="2743200"/>
          <p14:tracePt t="62223" x="5667375" y="2743200"/>
          <p14:tracePt t="62275" x="5659438" y="2743200"/>
          <p14:tracePt t="62320" x="5667375" y="2743200"/>
          <p14:tracePt t="62328" x="5684838" y="2735263"/>
          <p14:tracePt t="62336" x="5692775" y="2735263"/>
          <p14:tracePt t="62344" x="5716588" y="2727325"/>
          <p14:tracePt t="62351" x="5740400" y="2719388"/>
          <p14:tracePt t="62358" x="5764213" y="2719388"/>
          <p14:tracePt t="62366" x="5795963" y="2719388"/>
          <p14:tracePt t="62373" x="5819775" y="2719388"/>
          <p14:tracePt t="62381" x="5859463" y="2719388"/>
          <p14:tracePt t="62389" x="5875338" y="2719388"/>
          <p14:tracePt t="62396" x="5883275" y="2719388"/>
          <p14:tracePt t="62404" x="5899150" y="2719388"/>
          <p14:tracePt t="62411" x="5922963" y="2719388"/>
          <p14:tracePt t="62418" x="5930900" y="2719388"/>
          <p14:tracePt t="62665" x="5922963" y="2719388"/>
          <p14:tracePt t="62674" x="5907088" y="2719388"/>
          <p14:tracePt t="62681" x="5883275" y="2727325"/>
          <p14:tracePt t="62688" x="5859463" y="2727325"/>
          <p14:tracePt t="62696" x="5811838" y="2727325"/>
          <p14:tracePt t="62704" x="5772150" y="2727325"/>
          <p14:tracePt t="62711" x="5748338" y="2735263"/>
          <p14:tracePt t="62719" x="5716588" y="2735263"/>
          <p14:tracePt t="62725" x="5667375" y="2735263"/>
          <p14:tracePt t="62733" x="5627688" y="2735263"/>
          <p14:tracePt t="62740" x="5595938" y="2735263"/>
          <p14:tracePt t="62748" x="5564188" y="2735263"/>
          <p14:tracePt t="62756" x="5540375" y="2735263"/>
          <p14:tracePt t="62763" x="5524500" y="2735263"/>
          <p14:tracePt t="62928" x="5548313" y="2735263"/>
          <p14:tracePt t="62937" x="5556250" y="2735263"/>
          <p14:tracePt t="62944" x="5588000" y="2735263"/>
          <p14:tracePt t="62951" x="5611813" y="2735263"/>
          <p14:tracePt t="62958" x="5651500" y="2735263"/>
          <p14:tracePt t="62966" x="5692775" y="2735263"/>
          <p14:tracePt t="62973" x="5732463" y="2735263"/>
          <p14:tracePt t="62981" x="5772150" y="2735263"/>
          <p14:tracePt t="62988" x="5835650" y="2735263"/>
          <p14:tracePt t="62996" x="5883275" y="2735263"/>
          <p14:tracePt t="63003" x="5946775" y="2735263"/>
          <p14:tracePt t="63011" x="5986463" y="2735263"/>
          <p14:tracePt t="63018" x="6018213" y="2735263"/>
          <p14:tracePt t="63025" x="6059488" y="2743200"/>
          <p14:tracePt t="63033" x="6091238" y="2743200"/>
          <p14:tracePt t="63040" x="6130925" y="2751138"/>
          <p14:tracePt t="63048" x="6154738" y="2751138"/>
          <p14:tracePt t="63057" x="6162675" y="2751138"/>
          <p14:tracePt t="63072" x="6170613" y="2751138"/>
          <p14:tracePt t="63078" x="6170613" y="2759075"/>
          <p14:tracePt t="63243" x="6154738" y="2759075"/>
          <p14:tracePt t="63251" x="6138863" y="2759075"/>
          <p14:tracePt t="63258" x="6107113" y="2759075"/>
          <p14:tracePt t="63266" x="6075363" y="2759075"/>
          <p14:tracePt t="63273" x="6043613" y="2759075"/>
          <p14:tracePt t="63281" x="5986463" y="2759075"/>
          <p14:tracePt t="63289" x="5938838" y="2759075"/>
          <p14:tracePt t="63296" x="5899150" y="2759075"/>
          <p14:tracePt t="63303" x="5843588" y="2759075"/>
          <p14:tracePt t="63311" x="5811838" y="2759075"/>
          <p14:tracePt t="63318" x="5772150" y="2759075"/>
          <p14:tracePt t="63326" x="5748338" y="2759075"/>
          <p14:tracePt t="63334" x="5732463" y="2759075"/>
          <p14:tracePt t="63340" x="5708650" y="2759075"/>
          <p14:tracePt t="63356" x="5700713" y="2759075"/>
          <p14:tracePt t="63393" x="5692775" y="2759075"/>
          <p14:tracePt t="63535" x="5708650" y="2759075"/>
          <p14:tracePt t="63543" x="5740400" y="2759075"/>
          <p14:tracePt t="63551" x="5764213" y="2759075"/>
          <p14:tracePt t="63558" x="5795963" y="2759075"/>
          <p14:tracePt t="63566" x="5835650" y="2759075"/>
          <p14:tracePt t="63573" x="5875338" y="2759075"/>
          <p14:tracePt t="63581" x="5922963" y="2759075"/>
          <p14:tracePt t="63589" x="5954713" y="2759075"/>
          <p14:tracePt t="63596" x="5986463" y="2759075"/>
          <p14:tracePt t="63603" x="6018213" y="2759075"/>
          <p14:tracePt t="63610" x="6051550" y="2759075"/>
          <p14:tracePt t="63618" x="6067425" y="2759075"/>
          <p14:tracePt t="63634" x="6075363" y="2759075"/>
          <p14:tracePt t="63790" x="6059488" y="2759075"/>
          <p14:tracePt t="63798" x="6034088" y="2759075"/>
          <p14:tracePt t="63806" x="6002338" y="2759075"/>
          <p14:tracePt t="63813" x="5946775" y="2759075"/>
          <p14:tracePt t="63821" x="5891213" y="2759075"/>
          <p14:tracePt t="63828" x="5851525" y="2759075"/>
          <p14:tracePt t="63836" x="5780088" y="2759075"/>
          <p14:tracePt t="63843" x="5740400" y="2759075"/>
          <p14:tracePt t="63851" x="5700713" y="2759075"/>
          <p14:tracePt t="63858" x="5667375" y="2759075"/>
          <p14:tracePt t="63869" x="5651500" y="2759075"/>
          <p14:tracePt t="63877" x="5627688" y="2759075"/>
          <p14:tracePt t="63881" x="5619750" y="2759075"/>
          <p14:tracePt t="63993" x="5635625" y="2759075"/>
          <p14:tracePt t="64001" x="5659438" y="2751138"/>
          <p14:tracePt t="64008" x="5692775" y="2751138"/>
          <p14:tracePt t="64015" x="5732463" y="2751138"/>
          <p14:tracePt t="64023" x="5780088" y="2751138"/>
          <p14:tracePt t="64030" x="5819775" y="2751138"/>
          <p14:tracePt t="64038" x="5875338" y="2751138"/>
          <p14:tracePt t="64045" x="5922963" y="2751138"/>
          <p14:tracePt t="64053" x="5970588" y="2751138"/>
          <p14:tracePt t="64061" x="6026150" y="2751138"/>
          <p14:tracePt t="64068" x="6067425" y="2751138"/>
          <p14:tracePt t="64076" x="6099175" y="2759075"/>
          <p14:tracePt t="64084" x="6122988" y="2759075"/>
          <p14:tracePt t="64092" x="6138863" y="2759075"/>
          <p14:tracePt t="64638" x="6154738" y="2743200"/>
          <p14:tracePt t="64646" x="6162675" y="2703513"/>
          <p14:tracePt t="64654" x="6170613" y="2679700"/>
          <p14:tracePt t="64660" x="6178550" y="2647950"/>
          <p14:tracePt t="64668" x="6178550" y="2624138"/>
          <p14:tracePt t="64676" x="6178550" y="2608263"/>
          <p14:tracePt t="64684" x="6186488" y="2592388"/>
          <p14:tracePt t="64691" x="6186488" y="2576513"/>
          <p14:tracePt t="64698" x="6186488" y="2559050"/>
          <p14:tracePt t="64714" x="6186488" y="2551113"/>
          <p14:tracePt t="64722" x="6186488" y="2535238"/>
          <p14:tracePt t="64736" x="6186488" y="2527300"/>
          <p14:tracePt t="64743" x="6186488" y="2519363"/>
          <p14:tracePt t="64751" x="6186488" y="2503488"/>
          <p14:tracePt t="64758" x="6178550" y="2495550"/>
          <p14:tracePt t="64773" x="6170613" y="2479675"/>
          <p14:tracePt t="64788" x="6162675" y="2463800"/>
          <p14:tracePt t="64796" x="6154738" y="2463800"/>
          <p14:tracePt t="64804" x="6154738" y="2455863"/>
          <p14:tracePt t="64811" x="6154738" y="2447925"/>
          <p14:tracePt t="64818" x="6146800" y="2439988"/>
          <p14:tracePt t="64826" x="6138863" y="2424113"/>
          <p14:tracePt t="64834" x="6130925" y="2416175"/>
          <p14:tracePt t="64840" x="6122988" y="2400300"/>
          <p14:tracePt t="64848" x="6115050" y="2376488"/>
          <p14:tracePt t="64855" x="6107113" y="2368550"/>
          <p14:tracePt t="64864" x="6099175" y="2360613"/>
          <p14:tracePt t="64871" x="6091238" y="2360613"/>
          <p14:tracePt t="64878" x="6091238" y="2352675"/>
          <p14:tracePt t="64893" x="6083300" y="2352675"/>
          <p14:tracePt t="64961" x="6075363" y="2352675"/>
          <p14:tracePt t="64983" x="6075363" y="2344738"/>
          <p14:tracePt t="65103" x="6075363" y="2352675"/>
          <p14:tracePt t="65110" x="6075363" y="2360613"/>
          <p14:tracePt t="65118" x="6075363" y="2376488"/>
          <p14:tracePt t="65126" x="6075363" y="2392363"/>
          <p14:tracePt t="65133" x="6075363" y="2408238"/>
          <p14:tracePt t="65140" x="6075363" y="2424113"/>
          <p14:tracePt t="65148" x="6075363" y="2455863"/>
          <p14:tracePt t="65156" x="6075363" y="2479675"/>
          <p14:tracePt t="65163" x="6075363" y="2503488"/>
          <p14:tracePt t="65171" x="6075363" y="2527300"/>
          <p14:tracePt t="65178" x="6075363" y="2551113"/>
          <p14:tracePt t="65186" x="6075363" y="2576513"/>
          <p14:tracePt t="65193" x="6075363" y="2600325"/>
          <p14:tracePt t="65202" x="6075363" y="2608263"/>
          <p14:tracePt t="65208" x="6075363" y="2632075"/>
          <p14:tracePt t="65215" x="6075363" y="2640013"/>
          <p14:tracePt t="65223" x="6075363" y="2655888"/>
          <p14:tracePt t="65231" x="6075363" y="2671763"/>
          <p14:tracePt t="65238" x="6075363" y="2679700"/>
          <p14:tracePt t="65246" x="6075363" y="2695575"/>
          <p14:tracePt t="65254" x="6075363" y="2703513"/>
          <p14:tracePt t="65365" x="6075363" y="2695575"/>
          <p14:tracePt t="65373" x="6075363" y="2671763"/>
          <p14:tracePt t="65381" x="6075363" y="2655888"/>
          <p14:tracePt t="65388" x="6075363" y="2616200"/>
          <p14:tracePt t="65396" x="6091238" y="2576513"/>
          <p14:tracePt t="65404" x="6099175" y="2527300"/>
          <p14:tracePt t="65411" x="6115050" y="2479675"/>
          <p14:tracePt t="65418" x="6115050" y="2447925"/>
          <p14:tracePt t="65426" x="6115050" y="2416175"/>
          <p14:tracePt t="65434" x="6122988" y="2392363"/>
          <p14:tracePt t="65441" x="6122988" y="2368550"/>
          <p14:tracePt t="65448" x="6130925" y="2336800"/>
          <p14:tracePt t="65456" x="6130925" y="2312988"/>
          <p14:tracePt t="65463" x="6130925" y="2289175"/>
          <p14:tracePt t="65471" x="6130925" y="2265363"/>
          <p14:tracePt t="65478" x="6130925" y="2249488"/>
          <p14:tracePt t="65486" x="6130925" y="2241550"/>
          <p14:tracePt t="65493" x="6130925" y="2233613"/>
          <p14:tracePt t="65509" x="6130925" y="2224088"/>
          <p14:tracePt t="65673" x="6130925" y="2233613"/>
          <p14:tracePt t="65680" x="6130925" y="2257425"/>
          <p14:tracePt t="65688" x="6130925" y="2289175"/>
          <p14:tracePt t="65696" x="6130925" y="2305050"/>
          <p14:tracePt t="65704" x="6130925" y="2336800"/>
          <p14:tracePt t="65711" x="6130925" y="2384425"/>
          <p14:tracePt t="65718" x="6130925" y="2416175"/>
          <p14:tracePt t="65726" x="6130925" y="2447925"/>
          <p14:tracePt t="65734" x="6130925" y="2471738"/>
          <p14:tracePt t="65741" x="6130925" y="2503488"/>
          <p14:tracePt t="65748" x="6130925" y="2511425"/>
          <p14:tracePt t="65756" x="6130925" y="2535238"/>
          <p14:tracePt t="65764" x="6130925" y="2559050"/>
          <p14:tracePt t="65771" x="6130925" y="2576513"/>
          <p14:tracePt t="65778" x="6130925" y="2592388"/>
          <p14:tracePt t="65786" x="6130925" y="2608263"/>
          <p14:tracePt t="65793" x="6130925" y="2616200"/>
          <p14:tracePt t="65808" x="6130925" y="2624138"/>
          <p14:tracePt t="65816" x="6130925" y="2632075"/>
          <p14:tracePt t="65869" x="6130925" y="2640013"/>
          <p14:tracePt t="66198" x="6130925" y="2624138"/>
          <p14:tracePt t="66206" x="6122988" y="2600325"/>
          <p14:tracePt t="66213" x="6115050" y="2576513"/>
          <p14:tracePt t="66220" x="6107113" y="2543175"/>
          <p14:tracePt t="66228" x="6099175" y="2519363"/>
          <p14:tracePt t="66237" x="6083300" y="2487613"/>
          <p14:tracePt t="66243" x="6075363" y="2455863"/>
          <p14:tracePt t="66250" x="6067425" y="2424113"/>
          <p14:tracePt t="66258" x="6067425" y="2408238"/>
          <p14:tracePt t="66265" x="6059488" y="2392363"/>
          <p14:tracePt t="66274" x="6059488" y="2376488"/>
          <p14:tracePt t="66280" x="6051550" y="2368550"/>
          <p14:tracePt t="66288" x="6051550" y="2360613"/>
          <p14:tracePt t="66295" x="6051550" y="2352675"/>
          <p14:tracePt t="66445" x="6051550" y="2360613"/>
          <p14:tracePt t="66453" x="6051550" y="2368550"/>
          <p14:tracePt t="66468" x="6051550" y="2376488"/>
          <p14:tracePt t="66475" x="6051550" y="2384425"/>
          <p14:tracePt t="66491" x="6051550" y="2400300"/>
          <p14:tracePt t="66498" x="6051550" y="2408238"/>
          <p14:tracePt t="66506" x="6051550" y="2424113"/>
          <p14:tracePt t="66514" x="6051550" y="2432050"/>
          <p14:tracePt t="66520" x="6051550" y="2455863"/>
          <p14:tracePt t="66528" x="6051550" y="2479675"/>
          <p14:tracePt t="66536" x="6051550" y="2503488"/>
          <p14:tracePt t="66543" x="6051550" y="2527300"/>
          <p14:tracePt t="66550" x="6051550" y="2559050"/>
          <p14:tracePt t="66558" x="6051550" y="2592388"/>
          <p14:tracePt t="66565" x="6051550" y="2616200"/>
          <p14:tracePt t="66574" x="6051550" y="2640013"/>
          <p14:tracePt t="66581" x="6043613" y="2663825"/>
          <p14:tracePt t="66588" x="6043613" y="2679700"/>
          <p14:tracePt t="66596" x="6034088" y="2703513"/>
          <p14:tracePt t="66603" x="6026150" y="2719388"/>
          <p14:tracePt t="66611" x="6026150" y="2727325"/>
          <p14:tracePt t="66648" x="6026150" y="2735263"/>
          <p14:tracePt t="66656" x="6018213" y="2735263"/>
          <p14:tracePt t="66678" x="6010275" y="2743200"/>
          <p14:tracePt t="66686" x="6002338" y="2743200"/>
          <p14:tracePt t="66693" x="5994400" y="2751138"/>
          <p14:tracePt t="66702" x="5986463" y="2751138"/>
          <p14:tracePt t="66708" x="5970588" y="2759075"/>
          <p14:tracePt t="66717" x="5954713" y="2767013"/>
          <p14:tracePt t="66723" x="5946775" y="2767013"/>
          <p14:tracePt t="66731" x="5930900" y="2767013"/>
          <p14:tracePt t="66738" x="5915025" y="2774950"/>
          <p14:tracePt t="66746" x="5883275" y="2782888"/>
          <p14:tracePt t="66753" x="5867400" y="2782888"/>
          <p14:tracePt t="66760" x="5843588" y="2790825"/>
          <p14:tracePt t="66769" x="5827713" y="2790825"/>
          <p14:tracePt t="66775" x="5811838" y="2790825"/>
          <p14:tracePt t="66783" x="5788025" y="2790825"/>
          <p14:tracePt t="66791" x="5772150" y="2790825"/>
          <p14:tracePt t="66799" x="5764213" y="2790825"/>
          <p14:tracePt t="66806" x="5748338" y="2790825"/>
          <p14:tracePt t="66814" x="5732463" y="2790825"/>
          <p14:tracePt t="66821" x="5716588" y="2790825"/>
          <p14:tracePt t="66828" x="5708650" y="2790825"/>
          <p14:tracePt t="66836" x="5700713" y="2790825"/>
          <p14:tracePt t="66866" x="5692775" y="2790825"/>
          <p14:tracePt t="67038" x="5684838" y="2782888"/>
          <p14:tracePt t="67053" x="5684838" y="2774950"/>
          <p14:tracePt t="67061" x="5676900" y="2774950"/>
          <p14:tracePt t="67069" x="5667375" y="2767013"/>
          <p14:tracePt t="67075" x="5659438" y="2767013"/>
          <p14:tracePt t="67083" x="5651500" y="2767013"/>
          <p14:tracePt t="67090" x="5643563" y="2759075"/>
          <p14:tracePt t="67098" x="5635625" y="2751138"/>
          <p14:tracePt t="67105" x="5627688" y="2751138"/>
          <p14:tracePt t="67120" x="5619750" y="2751138"/>
          <p14:tracePt t="67203" x="5635625" y="2751138"/>
          <p14:tracePt t="67210" x="5651500" y="2743200"/>
          <p14:tracePt t="67219" x="5676900" y="2743200"/>
          <p14:tracePt t="67226" x="5716588" y="2743200"/>
          <p14:tracePt t="67233" x="5756275" y="2743200"/>
          <p14:tracePt t="67240" x="5795963" y="2743200"/>
          <p14:tracePt t="67248" x="5859463" y="2743200"/>
          <p14:tracePt t="67255" x="5899150" y="2743200"/>
          <p14:tracePt t="67263" x="5978525" y="2743200"/>
          <p14:tracePt t="67270" x="6010275" y="2743200"/>
          <p14:tracePt t="67278" x="6034088" y="2743200"/>
          <p14:tracePt t="67286" x="6043613" y="2743200"/>
          <p14:tracePt t="67293" x="6051550" y="2743200"/>
          <p14:tracePt t="67398" x="6034088" y="2743200"/>
          <p14:tracePt t="67407" x="6018213" y="2743200"/>
          <p14:tracePt t="67413" x="5978525" y="2743200"/>
          <p14:tracePt t="67422" x="5946775" y="2743200"/>
          <p14:tracePt t="67428" x="5899150" y="2735263"/>
          <p14:tracePt t="67436" x="5851525" y="2735263"/>
          <p14:tracePt t="67443" x="5795963" y="2727325"/>
          <p14:tracePt t="67451" x="5764213" y="2727325"/>
          <p14:tracePt t="67458" x="5692775" y="2719388"/>
          <p14:tracePt t="67466" x="5659438" y="2719388"/>
          <p14:tracePt t="67473" x="5643563" y="2719388"/>
          <p14:tracePt t="67481" x="5635625" y="2711450"/>
          <p14:tracePt t="67488" x="5627688" y="2711450"/>
          <p14:tracePt t="67616" x="5635625" y="2711450"/>
          <p14:tracePt t="67630" x="5667375" y="2711450"/>
          <p14:tracePt t="67638" x="5700713" y="2711450"/>
          <p14:tracePt t="67646" x="5732463" y="2711450"/>
          <p14:tracePt t="67653" x="5764213" y="2711450"/>
          <p14:tracePt t="67661" x="5788025" y="2711450"/>
          <p14:tracePt t="67669" x="5827713" y="2711450"/>
          <p14:tracePt t="67676" x="5875338" y="2711450"/>
          <p14:tracePt t="67683" x="5907088" y="2711450"/>
          <p14:tracePt t="67691" x="5938838" y="2719388"/>
          <p14:tracePt t="67699" x="5962650" y="2719388"/>
          <p14:tracePt t="67705" x="5978525" y="2727325"/>
          <p14:tracePt t="67714" x="5994400" y="2727325"/>
          <p14:tracePt t="67721" x="6002338" y="2735263"/>
          <p14:tracePt t="67728" x="6010275" y="2735263"/>
          <p14:tracePt t="67751" x="6018213" y="2735263"/>
          <p14:tracePt t="67796" x="6026150" y="2735263"/>
          <p14:tracePt t="67841" x="6018213" y="2735263"/>
          <p14:tracePt t="67848" x="6010275" y="2735263"/>
          <p14:tracePt t="67856" x="5994400" y="2735263"/>
          <p14:tracePt t="67864" x="5986463" y="2735263"/>
          <p14:tracePt t="67871" x="5970588" y="2735263"/>
          <p14:tracePt t="67878" x="5954713" y="2735263"/>
          <p14:tracePt t="67885" x="5938838" y="2735263"/>
          <p14:tracePt t="67893" x="5915025" y="2735263"/>
          <p14:tracePt t="67901" x="5891213" y="2735263"/>
          <p14:tracePt t="67908" x="5875338" y="2735263"/>
          <p14:tracePt t="67916" x="5867400" y="2735263"/>
          <p14:tracePt t="67924" x="5843588" y="2735263"/>
          <p14:tracePt t="67931" x="5827713" y="2735263"/>
          <p14:tracePt t="67939" x="5819775" y="2735263"/>
          <p14:tracePt t="67946" x="5811838" y="2735263"/>
          <p14:tracePt t="68050" x="5803900" y="2735263"/>
          <p14:tracePt t="68080" x="5795963" y="2735263"/>
          <p14:tracePt t="68096" x="5788025" y="2735263"/>
          <p14:tracePt t="68111" x="5780088" y="2735263"/>
          <p14:tracePt t="68118" x="5772150" y="2735263"/>
          <p14:tracePt t="68133" x="5764213" y="2735263"/>
          <p14:tracePt t="68140" x="5748338" y="2735263"/>
          <p14:tracePt t="68148" x="5740400" y="2735263"/>
          <p14:tracePt t="68156" x="5716588" y="2735263"/>
          <p14:tracePt t="68164" x="5708650" y="2735263"/>
          <p14:tracePt t="68171" x="5700713" y="2735263"/>
          <p14:tracePt t="69115" x="5708650" y="2735263"/>
          <p14:tracePt t="69123" x="5716588" y="2735263"/>
          <p14:tracePt t="69131" x="5740400" y="2735263"/>
          <p14:tracePt t="69139" x="5764213" y="2735263"/>
          <p14:tracePt t="69146" x="5780088" y="2735263"/>
          <p14:tracePt t="69154" x="5795963" y="2735263"/>
          <p14:tracePt t="69161" x="5811838" y="2735263"/>
          <p14:tracePt t="69169" x="5819775" y="2735263"/>
          <p14:tracePt t="69178" x="5827713" y="2735263"/>
          <p14:tracePt t="69186" x="5835650" y="2735263"/>
          <p14:tracePt t="69198" x="5843588" y="2735263"/>
          <p14:tracePt t="69385" x="5851525" y="2735263"/>
          <p14:tracePt t="69393" x="5859463" y="2735263"/>
          <p14:tracePt t="69401" x="5875338" y="2735263"/>
          <p14:tracePt t="69408" x="5899150" y="2735263"/>
          <p14:tracePt t="69416" x="5922963" y="2735263"/>
          <p14:tracePt t="69423" x="5962650" y="2735263"/>
          <p14:tracePt t="69431" x="5994400" y="2743200"/>
          <p14:tracePt t="69438" x="6043613" y="2743200"/>
          <p14:tracePt t="69446" x="6099175" y="2751138"/>
          <p14:tracePt t="69453" x="6138863" y="2759075"/>
          <p14:tracePt t="69461" x="6178550" y="2767013"/>
          <p14:tracePt t="69468" x="6202363" y="2767013"/>
          <p14:tracePt t="69476" x="6226175" y="2774950"/>
          <p14:tracePt t="69484" x="6234113" y="2774950"/>
          <p14:tracePt t="70090" x="6226175" y="2774950"/>
          <p14:tracePt t="70098" x="6202363" y="2774950"/>
          <p14:tracePt t="70108" x="6178550" y="2774950"/>
          <p14:tracePt t="70116" x="6154738" y="2774950"/>
          <p14:tracePt t="70121" x="6130925" y="2774950"/>
          <p14:tracePt t="70128" x="6107113" y="2774950"/>
          <p14:tracePt t="70135" x="6083300" y="2774950"/>
          <p14:tracePt t="70143" x="6059488" y="2774950"/>
          <p14:tracePt t="70150" x="6043613" y="2774950"/>
          <p14:tracePt t="70158" x="6034088" y="2774950"/>
          <p14:tracePt t="70166" x="6026150" y="2774950"/>
          <p14:tracePt t="70173" x="6018213" y="2774950"/>
          <p14:tracePt t="70180" x="6010275" y="2774950"/>
          <p14:tracePt t="70188" x="5994400" y="2774950"/>
          <p14:tracePt t="70196" x="5986463" y="2774950"/>
          <p14:tracePt t="70211" x="5978525" y="2774950"/>
          <p14:tracePt t="70218" x="5970588" y="2774950"/>
          <p14:tracePt t="70233" x="5962650" y="2774950"/>
          <p14:tracePt t="70241" x="5946775" y="2774950"/>
          <p14:tracePt t="70248" x="5938838" y="2774950"/>
          <p14:tracePt t="70255" x="5930900" y="2774950"/>
          <p14:tracePt t="70264" x="5922963" y="2774950"/>
          <p14:tracePt t="70271" x="5915025" y="2774950"/>
          <p14:tracePt t="70278" x="5907088" y="2782888"/>
          <p14:tracePt t="70286" x="5891213" y="2782888"/>
          <p14:tracePt t="70294" x="5883275" y="2782888"/>
          <p14:tracePt t="70300" x="5875338" y="2782888"/>
          <p14:tracePt t="70316" x="5867400" y="2790825"/>
          <p14:tracePt t="71140" x="5867400" y="2798763"/>
          <p14:tracePt t="71148" x="5867400" y="2838450"/>
          <p14:tracePt t="71157" x="5883275" y="2894013"/>
          <p14:tracePt t="71164" x="5883275" y="2951163"/>
          <p14:tracePt t="71171" x="5899150" y="3038475"/>
          <p14:tracePt t="71180" x="5899150" y="3141663"/>
          <p14:tracePt t="71186" x="5907088" y="3236913"/>
          <p14:tracePt t="71194" x="5915025" y="3341688"/>
          <p14:tracePt t="71202" x="5930900" y="3429000"/>
          <p14:tracePt t="71208" x="5954713" y="3508375"/>
          <p14:tracePt t="71217" x="5970588" y="3548063"/>
          <p14:tracePt t="71224" x="5986463" y="3587750"/>
          <p14:tracePt t="71232" x="6002338" y="3613150"/>
          <p14:tracePt t="71238" x="6002338" y="3629025"/>
          <p14:tracePt t="71247" x="6010275" y="3652838"/>
          <p14:tracePt t="71253" x="6018213" y="3660775"/>
          <p14:tracePt t="71263" x="6018213" y="3668713"/>
          <p14:tracePt t="71268" x="6026150" y="3684588"/>
          <p14:tracePt t="71277" x="6026150" y="3700463"/>
          <p14:tracePt t="71285" x="6026150" y="3708400"/>
          <p14:tracePt t="71291" x="6034088" y="3724275"/>
          <p14:tracePt t="71299" x="6034088" y="3740150"/>
          <p14:tracePt t="71306" x="6043613" y="3763963"/>
          <p14:tracePt t="71313" x="6043613" y="3779838"/>
          <p14:tracePt t="71322" x="6043613" y="3795713"/>
          <p14:tracePt t="71329" x="6043613" y="3811588"/>
          <p14:tracePt t="71337" x="6043613" y="3827463"/>
          <p14:tracePt t="71344" x="6043613" y="3835400"/>
          <p14:tracePt t="71350" x="6043613" y="3859213"/>
          <p14:tracePt t="71359" x="6043613" y="3867150"/>
          <p14:tracePt t="71366" x="6043613" y="3875088"/>
          <p14:tracePt t="71373" x="6043613" y="3883025"/>
          <p14:tracePt t="71398" x="6043613" y="3890963"/>
          <p14:tracePt t="71410" x="6043613" y="3898900"/>
          <p14:tracePt t="71420" x="6034088" y="3898900"/>
          <p14:tracePt t="71426" x="6034088" y="3906838"/>
          <p14:tracePt t="71442" x="6034088" y="3914775"/>
          <p14:tracePt t="71451" x="6026150" y="3922713"/>
          <p14:tracePt t="71464" x="6026150" y="3938588"/>
          <p14:tracePt t="71483" x="6018213" y="3948113"/>
          <p14:tracePt t="71493" x="6018213" y="3956050"/>
          <p14:tracePt t="71501" x="6018213" y="3963988"/>
          <p14:tracePt t="71516" x="6002338" y="3971925"/>
          <p14:tracePt t="71531" x="5994400" y="3979863"/>
          <p14:tracePt t="71538" x="5970588" y="3987800"/>
          <p14:tracePt t="71546" x="5962650" y="4003675"/>
          <p14:tracePt t="71554" x="5946775" y="4011613"/>
          <p14:tracePt t="71561" x="5922963" y="4027488"/>
          <p14:tracePt t="71568" x="5891213" y="4051300"/>
          <p14:tracePt t="71575" x="5875338" y="4059238"/>
          <p14:tracePt t="71583" x="5851525" y="4075113"/>
          <p14:tracePt t="71592" x="5819775" y="4098925"/>
          <p14:tracePt t="71599" x="5795963" y="4130675"/>
          <p14:tracePt t="71607" x="5772150" y="4146550"/>
          <p14:tracePt t="71617" x="5756275" y="4162425"/>
          <p14:tracePt t="71622" x="5740400" y="4178300"/>
          <p14:tracePt t="71629" x="5732463" y="4194175"/>
          <p14:tracePt t="71636" x="5716588" y="4210050"/>
          <p14:tracePt t="71651" x="5716588" y="4217988"/>
          <p14:tracePt t="71778" x="5724525" y="4210050"/>
          <p14:tracePt t="71785" x="5724525" y="4202113"/>
          <p14:tracePt t="71793" x="5732463" y="4202113"/>
          <p14:tracePt t="71808" x="5732463" y="4194175"/>
          <p14:tracePt t="71823" x="5740400" y="4194175"/>
          <p14:tracePt t="71838" x="5748338" y="4186238"/>
          <p14:tracePt t="71854" x="5756275" y="4186238"/>
          <p14:tracePt t="71861" x="5764213" y="4178300"/>
          <p14:tracePt t="71876" x="5772150" y="4178300"/>
          <p14:tracePt t="71893" x="5780088" y="4170363"/>
          <p14:tracePt t="71906" x="5795963" y="4170363"/>
          <p14:tracePt t="71913" x="5811838" y="4170363"/>
          <p14:tracePt t="71921" x="5819775" y="4170363"/>
          <p14:tracePt t="71928" x="5843588" y="4178300"/>
          <p14:tracePt t="71936" x="5867400" y="4186238"/>
          <p14:tracePt t="71944" x="5899150" y="4194175"/>
          <p14:tracePt t="71951" x="5922963" y="4202113"/>
          <p14:tracePt t="71958" x="5954713" y="4210050"/>
          <p14:tracePt t="71966" x="5994400" y="4225925"/>
          <p14:tracePt t="71973" x="6034088" y="4233863"/>
          <p14:tracePt t="71981" x="6075363" y="4241800"/>
          <p14:tracePt t="71988" x="6099175" y="4241800"/>
          <p14:tracePt t="71996" x="6122988" y="4249738"/>
          <p14:tracePt t="72003" x="6146800" y="4257675"/>
          <p14:tracePt t="72018" x="6170613" y="4265613"/>
          <p14:tracePt t="72026" x="6178550" y="4265613"/>
          <p14:tracePt t="72033" x="6178550" y="4273550"/>
          <p14:tracePt t="72064" x="6186488" y="4273550"/>
          <p14:tracePt t="72153" x="6194425" y="4273550"/>
          <p14:tracePt t="72168" x="6202363" y="4273550"/>
          <p14:tracePt t="72176" x="6210300" y="4281488"/>
          <p14:tracePt t="72191" x="6218238" y="4281488"/>
          <p14:tracePt t="72199" x="6242050" y="4291013"/>
          <p14:tracePt t="72207" x="6265863" y="4298950"/>
          <p14:tracePt t="72213" x="6297613" y="4306888"/>
          <p14:tracePt t="72221" x="6321425" y="4314825"/>
          <p14:tracePt t="72229" x="6361113" y="4322763"/>
          <p14:tracePt t="72236" x="6392863" y="4330700"/>
          <p14:tracePt t="72243" x="6426200" y="4330700"/>
          <p14:tracePt t="72251" x="6450013" y="4338638"/>
          <p14:tracePt t="72258" x="6489700" y="4346575"/>
          <p14:tracePt t="72266" x="6505575" y="4346575"/>
          <p14:tracePt t="72274" x="6513513" y="4346575"/>
          <p14:tracePt t="72281" x="6529388" y="4354513"/>
          <p14:tracePt t="72415" x="6521450" y="4354513"/>
          <p14:tracePt t="72423" x="6497638" y="4354513"/>
          <p14:tracePt t="72431" x="6481763" y="4354513"/>
          <p14:tracePt t="72438" x="6457950" y="4354513"/>
          <p14:tracePt t="72445" x="6410325" y="4354513"/>
          <p14:tracePt t="72454" x="6369050" y="4346575"/>
          <p14:tracePt t="72462" x="6321425" y="4346575"/>
          <p14:tracePt t="72468" x="6249988" y="4338638"/>
          <p14:tracePt t="72476" x="6186488" y="4330700"/>
          <p14:tracePt t="72483" x="6122988" y="4322763"/>
          <p14:tracePt t="72491" x="6059488" y="4322763"/>
          <p14:tracePt t="72499" x="5978525" y="4314825"/>
          <p14:tracePt t="72506" x="5938838" y="4306888"/>
          <p14:tracePt t="72514" x="5915025" y="4306888"/>
          <p14:tracePt t="72520" x="5891213" y="4298950"/>
          <p14:tracePt t="72529" x="5875338" y="4298950"/>
          <p14:tracePt t="72536" x="5867400" y="4298950"/>
          <p14:tracePt t="72544" x="5859463" y="4298950"/>
          <p14:tracePt t="72558" x="5859463" y="4291013"/>
          <p14:tracePt t="72566" x="5851525" y="4291013"/>
          <p14:tracePt t="72581" x="5843588" y="4291013"/>
          <p14:tracePt t="72588" x="5835650" y="4291013"/>
          <p14:tracePt t="72596" x="5835650" y="4281488"/>
          <p14:tracePt t="72612" x="5827713" y="4273550"/>
          <p14:tracePt t="72618" x="5811838" y="4273550"/>
          <p14:tracePt t="72627" x="5811838" y="4265613"/>
          <p14:tracePt t="72633" x="5803900" y="4257675"/>
          <p14:tracePt t="72641" x="5788025" y="4257675"/>
          <p14:tracePt t="72657" x="5780088" y="4249738"/>
          <p14:tracePt t="72663" x="5772150" y="4249738"/>
          <p14:tracePt t="72686" x="5772150" y="4241800"/>
          <p14:tracePt t="72835" x="5772150" y="4233863"/>
          <p14:tracePt t="72844" x="5780088" y="4233863"/>
          <p14:tracePt t="72850" x="5788025" y="4233863"/>
          <p14:tracePt t="72858" x="5795963" y="4225925"/>
          <p14:tracePt t="72865" x="5803900" y="4225925"/>
          <p14:tracePt t="72882" x="5803900" y="4217988"/>
          <p14:tracePt t="72896" x="5811838" y="4217988"/>
          <p14:tracePt t="73098" x="5811838" y="4233863"/>
          <p14:tracePt t="73105" x="5819775" y="4241800"/>
          <p14:tracePt t="73114" x="5827713" y="4249738"/>
          <p14:tracePt t="73121" x="5827713" y="4265613"/>
          <p14:tracePt t="73136" x="5835650" y="4281488"/>
          <p14:tracePt t="73144" x="5835650" y="4291013"/>
          <p14:tracePt t="73151" x="5843588" y="4306888"/>
          <p14:tracePt t="73158" x="5843588" y="4314825"/>
          <p14:tracePt t="73165" x="5843588" y="4322763"/>
          <p14:tracePt t="73174" x="5843588" y="4338638"/>
          <p14:tracePt t="73181" x="5851525" y="4338638"/>
          <p14:tracePt t="73188" x="5851525" y="4346575"/>
          <p14:tracePt t="73196" x="5851525" y="4362450"/>
          <p14:tracePt t="73203" x="5851525" y="4370388"/>
          <p14:tracePt t="73211" x="5851525" y="4378325"/>
          <p14:tracePt t="73218" x="5859463" y="4378325"/>
          <p14:tracePt t="73226" x="5859463" y="4386263"/>
          <p14:tracePt t="73233" x="5867400" y="4386263"/>
          <p14:tracePt t="73248" x="5867400" y="4394200"/>
          <p14:tracePt t="73300" x="5867400" y="4402138"/>
          <p14:tracePt t="73315" x="5867400" y="4410075"/>
          <p14:tracePt t="73331" x="5875338" y="4418013"/>
          <p14:tracePt t="73346" x="5875338" y="4425950"/>
          <p14:tracePt t="73353" x="5875338" y="4433888"/>
          <p14:tracePt t="73362" x="5899150" y="4481513"/>
          <p14:tracePt t="73368" x="5907088" y="4497388"/>
          <p14:tracePt t="73375" x="5915025" y="4521200"/>
          <p14:tracePt t="73383" x="5930900" y="4552950"/>
          <p14:tracePt t="73391" x="5954713" y="4592638"/>
          <p14:tracePt t="73398" x="5970588" y="4633913"/>
          <p14:tracePt t="73405" x="5986463" y="4673600"/>
          <p14:tracePt t="73414" x="6002338" y="4729163"/>
          <p14:tracePt t="73421" x="6010275" y="4784725"/>
          <p14:tracePt t="73428" x="6018213" y="4840288"/>
          <p14:tracePt t="73436" x="6026150" y="4887913"/>
          <p14:tracePt t="73444" x="6026150" y="4927600"/>
          <p14:tracePt t="73451" x="6026150" y="4959350"/>
          <p14:tracePt t="73458" x="6026150" y="4984750"/>
          <p14:tracePt t="73465" x="6026150" y="5008563"/>
          <p14:tracePt t="73481" x="6026150" y="5016500"/>
          <p14:tracePt t="73488" x="6026150" y="5024438"/>
          <p14:tracePt t="73570" x="6026150" y="5016500"/>
          <p14:tracePt t="73585" x="6026150" y="5008563"/>
          <p14:tracePt t="73594" x="6026150" y="5000625"/>
          <p14:tracePt t="73608" x="6026150" y="4992688"/>
          <p14:tracePt t="73615" x="6026150" y="4984750"/>
          <p14:tracePt t="73623" x="6026150" y="4976813"/>
          <p14:tracePt t="73631" x="6026150" y="4967288"/>
          <p14:tracePt t="73638" x="6026150" y="4959350"/>
          <p14:tracePt t="73646" x="6026150" y="4951413"/>
          <p14:tracePt t="73653" x="6026150" y="4935538"/>
          <p14:tracePt t="73661" x="6026150" y="4927600"/>
          <p14:tracePt t="73669" x="6026150" y="4911725"/>
          <p14:tracePt t="73680" x="6026150" y="4903788"/>
          <p14:tracePt t="73687" x="6026150" y="4879975"/>
          <p14:tracePt t="73691" x="6026150" y="4864100"/>
          <p14:tracePt t="73699" x="6010275" y="4848225"/>
          <p14:tracePt t="73706" x="6010275" y="4840288"/>
          <p14:tracePt t="73713" x="6002338" y="4824413"/>
          <p14:tracePt t="73721" x="5994400" y="4808538"/>
          <p14:tracePt t="73728" x="5994400" y="4792663"/>
          <p14:tracePt t="73736" x="5994400" y="4776788"/>
          <p14:tracePt t="73744" x="5978525" y="4760913"/>
          <p14:tracePt t="73751" x="5970588" y="4745038"/>
          <p14:tracePt t="73758" x="5970588" y="4729163"/>
          <p14:tracePt t="73766" x="5970588" y="4721225"/>
          <p14:tracePt t="73773" x="5954713" y="4705350"/>
          <p14:tracePt t="73781" x="5954713" y="4689475"/>
          <p14:tracePt t="73788" x="5954713" y="4673600"/>
          <p14:tracePt t="73796" x="5954713" y="4657725"/>
          <p14:tracePt t="73803" x="5946775" y="4649788"/>
          <p14:tracePt t="73811" x="5946775" y="4624388"/>
          <p14:tracePt t="73818" x="5938838" y="4616450"/>
          <p14:tracePt t="73827" x="5930900" y="4600575"/>
          <p14:tracePt t="73833" x="5930900" y="4584700"/>
          <p14:tracePt t="73841" x="5930900" y="4568825"/>
          <p14:tracePt t="73848" x="5922963" y="4552950"/>
          <p14:tracePt t="73856" x="5915025" y="4537075"/>
          <p14:tracePt t="73864" x="5915025" y="4521200"/>
          <p14:tracePt t="73871" x="5915025" y="4513263"/>
          <p14:tracePt t="73879" x="5915025" y="4489450"/>
          <p14:tracePt t="73885" x="5907088" y="4457700"/>
          <p14:tracePt t="73894" x="5899150" y="4441825"/>
          <p14:tracePt t="73901" x="5899150" y="4425950"/>
          <p14:tracePt t="73913" x="5891213" y="4410075"/>
          <p14:tracePt t="73916" x="5891213" y="4394200"/>
          <p14:tracePt t="73923" x="5891213" y="4378325"/>
          <p14:tracePt t="73931" x="5891213" y="4354513"/>
          <p14:tracePt t="73938" x="5891213" y="4346575"/>
          <p14:tracePt t="73946" x="5891213" y="4338638"/>
          <p14:tracePt t="73953" x="5883275" y="4322763"/>
          <p14:tracePt t="73961" x="5875338" y="4314825"/>
          <p14:tracePt t="73968" x="5875338" y="4306888"/>
          <p14:tracePt t="73976" x="5867400" y="4291013"/>
          <p14:tracePt t="73983" x="5867400" y="4265613"/>
          <p14:tracePt t="73991" x="5859463" y="4249738"/>
          <p14:tracePt t="73999" x="5851525" y="4241800"/>
          <p14:tracePt t="74008" x="5843588" y="4225925"/>
          <p14:tracePt t="74014" x="5835650" y="4210050"/>
          <p14:tracePt t="74021" x="5827713" y="4202113"/>
          <p14:tracePt t="74028" x="5827713" y="4186238"/>
          <p14:tracePt t="74035" x="5827713" y="4178300"/>
          <p14:tracePt t="74051" x="5827713" y="4170363"/>
          <p14:tracePt t="74073" x="5827713" y="4162425"/>
          <p14:tracePt t="74178" x="5827713" y="4170363"/>
          <p14:tracePt t="74185" x="5827713" y="4178300"/>
          <p14:tracePt t="74194" x="5835650" y="4202113"/>
          <p14:tracePt t="74202" x="5851525" y="4233863"/>
          <p14:tracePt t="74208" x="5867400" y="4265613"/>
          <p14:tracePt t="74216" x="5883275" y="4314825"/>
          <p14:tracePt t="74223" x="5907088" y="4362450"/>
          <p14:tracePt t="74231" x="5915025" y="4394200"/>
          <p14:tracePt t="74238" x="5922963" y="4433888"/>
          <p14:tracePt t="74246" x="5938838" y="4473575"/>
          <p14:tracePt t="74253" x="5954713" y="4513263"/>
          <p14:tracePt t="74261" x="5970588" y="4545013"/>
          <p14:tracePt t="74268" x="5978525" y="4576763"/>
          <p14:tracePt t="74276" x="5986463" y="4600575"/>
          <p14:tracePt t="74283" x="5994400" y="4616450"/>
          <p14:tracePt t="74291" x="6002338" y="4633913"/>
          <p14:tracePt t="74298" x="6002338" y="4649788"/>
          <p14:tracePt t="74313" x="6002338" y="4657725"/>
          <p14:tracePt t="74493" x="6002338" y="4665663"/>
          <p14:tracePt t="74523" x="6002338" y="4673600"/>
          <p14:tracePt t="74531" x="6002338" y="4681538"/>
          <p14:tracePt t="74538" x="6002338" y="4689475"/>
          <p14:tracePt t="74546" x="6002338" y="4713288"/>
          <p14:tracePt t="74553" x="6002338" y="4721225"/>
          <p14:tracePt t="74568" x="6002338" y="4752975"/>
          <p14:tracePt t="74576" x="6002338" y="4760913"/>
          <p14:tracePt t="74583" x="5994400" y="4768850"/>
          <p14:tracePt t="74591" x="5994400" y="4776788"/>
          <p14:tracePt t="74598" x="5994400" y="4784725"/>
          <p14:tracePt t="75010" x="6010275" y="4784725"/>
          <p14:tracePt t="75018" x="6026150" y="4784725"/>
          <p14:tracePt t="75026" x="6043613" y="4784725"/>
          <p14:tracePt t="75033" x="6067425" y="4784725"/>
          <p14:tracePt t="75041" x="6083300" y="4792663"/>
          <p14:tracePt t="75048" x="6107113" y="4792663"/>
          <p14:tracePt t="75056" x="6130925" y="4800600"/>
          <p14:tracePt t="75063" x="6154738" y="4808538"/>
          <p14:tracePt t="75071" x="6178550" y="4808538"/>
          <p14:tracePt t="75079" x="6210300" y="4808538"/>
          <p14:tracePt t="75086" x="6226175" y="4808538"/>
          <p14:tracePt t="75093" x="6249988" y="4808538"/>
          <p14:tracePt t="75101" x="6273800" y="4816475"/>
          <p14:tracePt t="75109" x="6289675" y="4816475"/>
          <p14:tracePt t="75116" x="6313488" y="4816475"/>
          <p14:tracePt t="75124" x="6329363" y="4824413"/>
          <p14:tracePt t="75130" x="6345238" y="4824413"/>
          <p14:tracePt t="75138" x="6353175" y="4824413"/>
          <p14:tracePt t="75146" x="6369050" y="4832350"/>
          <p14:tracePt t="75153" x="6384925" y="4832350"/>
          <p14:tracePt t="75168" x="6392863" y="4832350"/>
          <p14:tracePt t="75176" x="6402388" y="4832350"/>
          <p14:tracePt t="75183" x="6410325" y="4832350"/>
          <p14:tracePt t="75191" x="6418263" y="4832350"/>
          <p14:tracePt t="75198" x="6426200" y="4832350"/>
          <p14:tracePt t="75205" x="6434138" y="4840288"/>
          <p14:tracePt t="75222" x="6442075" y="4840288"/>
          <p14:tracePt t="75228" x="6450013" y="4840288"/>
          <p14:tracePt t="75243" x="6457950" y="4840288"/>
          <p14:tracePt t="75252" x="6465888" y="4840288"/>
          <p14:tracePt t="75415" x="6457950" y="4840288"/>
          <p14:tracePt t="75430" x="6450013" y="4832350"/>
          <p14:tracePt t="75438" x="6442075" y="4824413"/>
          <p14:tracePt t="75446" x="6434138" y="4824413"/>
          <p14:tracePt t="75454" x="6426200" y="4824413"/>
          <p14:tracePt t="75461" x="6418263" y="4824413"/>
          <p14:tracePt t="75468" x="6410325" y="4824413"/>
          <p14:tracePt t="75476" x="6402388" y="4824413"/>
          <p14:tracePt t="75483" x="6392863" y="4824413"/>
          <p14:tracePt t="75491" x="6384925" y="4824413"/>
          <p14:tracePt t="75498" x="6376988" y="4824413"/>
          <p14:tracePt t="75506" x="6369050" y="4824413"/>
          <p14:tracePt t="75513" x="6361113" y="4824413"/>
          <p14:tracePt t="75529" x="6353175" y="4824413"/>
          <p14:tracePt t="75784" x="6337300" y="4824413"/>
          <p14:tracePt t="75791" x="6313488" y="4816475"/>
          <p14:tracePt t="75798" x="6289675" y="4816475"/>
          <p14:tracePt t="75806" x="6265863" y="4816475"/>
          <p14:tracePt t="75813" x="6249988" y="4816475"/>
          <p14:tracePt t="75821" x="6226175" y="4816475"/>
          <p14:tracePt t="75829" x="6194425" y="4816475"/>
          <p14:tracePt t="75836" x="6170613" y="4816475"/>
          <p14:tracePt t="75843" x="6146800" y="4816475"/>
          <p14:tracePt t="75851" x="6130925" y="4816475"/>
          <p14:tracePt t="75859" x="6122988" y="4816475"/>
          <p14:tracePt t="75866" x="6115050" y="4816475"/>
          <p14:tracePt t="75933" x="6130925" y="4816475"/>
          <p14:tracePt t="75941" x="6146800" y="4816475"/>
          <p14:tracePt t="75948" x="6162675" y="4808538"/>
          <p14:tracePt t="75955" x="6194425" y="4808538"/>
          <p14:tracePt t="75963" x="6218238" y="4808538"/>
          <p14:tracePt t="75972" x="6249988" y="4808538"/>
          <p14:tracePt t="75979" x="6289675" y="4808538"/>
          <p14:tracePt t="75986" x="6337300" y="4808538"/>
          <p14:tracePt t="75993" x="6369050" y="4808538"/>
          <p14:tracePt t="76001" x="6402388" y="4808538"/>
          <p14:tracePt t="76008" x="6426200" y="4808538"/>
          <p14:tracePt t="76016" x="6434138" y="4808538"/>
          <p14:tracePt t="76023" x="6450013" y="4808538"/>
          <p14:tracePt t="76031" x="6473825" y="4808538"/>
          <p14:tracePt t="76046" x="6481763" y="4808538"/>
          <p14:tracePt t="76053" x="6489700" y="4808538"/>
          <p14:tracePt t="76091" x="6497638" y="4808538"/>
          <p14:tracePt t="76106" x="6505575" y="4808538"/>
          <p14:tracePt t="76121" x="6513513" y="4808538"/>
          <p14:tracePt t="76144" x="6521450" y="4808538"/>
          <p14:tracePt t="76158" x="6529388" y="4808538"/>
          <p14:tracePt t="76166" x="6537325" y="4808538"/>
          <p14:tracePt t="76181" x="6545263" y="4808538"/>
          <p14:tracePt t="76195" x="6553200" y="4808538"/>
          <p14:tracePt t="76211" x="6561138" y="4808538"/>
          <p14:tracePt t="76218" x="6569075" y="4808538"/>
          <p14:tracePt t="76248" x="6577013" y="4808538"/>
          <p14:tracePt t="76279" x="6577013" y="4800600"/>
          <p14:tracePt t="76293" x="6577013" y="4792663"/>
          <p14:tracePt t="76308" x="6577013" y="4784725"/>
          <p14:tracePt t="76316" x="6577013" y="4776788"/>
          <p14:tracePt t="76338" x="6584950" y="4768850"/>
          <p14:tracePt t="76376" x="6584950" y="4760913"/>
          <p14:tracePt t="76399" x="6584950" y="4752975"/>
          <p14:tracePt t="76406" x="6584950" y="4745038"/>
          <p14:tracePt t="76413" x="6584950" y="4737100"/>
          <p14:tracePt t="76421" x="6577013" y="4721225"/>
          <p14:tracePt t="76428" x="6569075" y="4705350"/>
          <p14:tracePt t="76436" x="6553200" y="4681538"/>
          <p14:tracePt t="76444" x="6529388" y="4641850"/>
          <p14:tracePt t="76450" x="6505575" y="4600575"/>
          <p14:tracePt t="76462" x="6481763" y="4552950"/>
          <p14:tracePt t="76467" x="6457950" y="4529138"/>
          <p14:tracePt t="76474" x="6426200" y="4497388"/>
          <p14:tracePt t="76481" x="6410325" y="4473575"/>
          <p14:tracePt t="76488" x="6392863" y="4457700"/>
          <p14:tracePt t="76496" x="6376988" y="4441825"/>
          <p14:tracePt t="76503" x="6376988" y="4425950"/>
          <p14:tracePt t="76511" x="6369050" y="4410075"/>
          <p14:tracePt t="76518" x="6369050" y="4402138"/>
          <p14:tracePt t="76526" x="6369050" y="4394200"/>
          <p14:tracePt t="76533" x="6369050" y="4386263"/>
          <p14:tracePt t="76548" x="6369050" y="4370388"/>
          <p14:tracePt t="76563" x="6369050" y="4362450"/>
          <p14:tracePt t="76571" x="6369050" y="4354513"/>
          <p14:tracePt t="76586" x="6369050" y="4346575"/>
          <p14:tracePt t="76600" x="6369050" y="4338638"/>
          <p14:tracePt t="76631" x="6369050" y="4330700"/>
          <p14:tracePt t="76721" x="6369050" y="4346575"/>
          <p14:tracePt t="76729" x="6384925" y="4362450"/>
          <p14:tracePt t="76736" x="6392863" y="4386263"/>
          <p14:tracePt t="76744" x="6402388" y="4402138"/>
          <p14:tracePt t="76750" x="6418263" y="4433888"/>
          <p14:tracePt t="76758" x="6434138" y="4465638"/>
          <p14:tracePt t="76765" x="6457950" y="4497388"/>
          <p14:tracePt t="76773" x="6473825" y="4521200"/>
          <p14:tracePt t="76782" x="6489700" y="4545013"/>
          <p14:tracePt t="76788" x="6505575" y="4560888"/>
          <p14:tracePt t="76795" x="6505575" y="4568825"/>
          <p14:tracePt t="76803" x="6521450" y="4576763"/>
          <p14:tracePt t="76811" x="6521450" y="4584700"/>
          <p14:tracePt t="76818" x="6537325" y="4584700"/>
          <p14:tracePt t="76826" x="6537325" y="4592638"/>
          <p14:tracePt t="76931" x="6545263" y="4592638"/>
          <p14:tracePt t="76938" x="6553200" y="4592638"/>
          <p14:tracePt t="76945" x="6561138" y="4592638"/>
          <p14:tracePt t="76953" x="6569075" y="4592638"/>
          <p14:tracePt t="76968" x="6584950" y="4592638"/>
          <p14:tracePt t="76983" x="6592888" y="4592638"/>
          <p14:tracePt t="76991" x="6616700" y="4584700"/>
          <p14:tracePt t="76998" x="6632575" y="4576763"/>
          <p14:tracePt t="77006" x="6648450" y="4576763"/>
          <p14:tracePt t="77013" x="6672263" y="4576763"/>
          <p14:tracePt t="77021" x="6704013" y="4576763"/>
          <p14:tracePt t="77028" x="6735763" y="4576763"/>
          <p14:tracePt t="77036" x="6784975" y="4576763"/>
          <p14:tracePt t="77043" x="6816725" y="4576763"/>
          <p14:tracePt t="77050" x="6848475" y="4576763"/>
          <p14:tracePt t="77058" x="6864350" y="4584700"/>
          <p14:tracePt t="77066" x="6888163" y="4584700"/>
          <p14:tracePt t="77073" x="6904038" y="4584700"/>
          <p14:tracePt t="77081" x="6904038" y="4592638"/>
          <p14:tracePt t="77276" x="6904038" y="4584700"/>
          <p14:tracePt t="77283" x="6904038" y="4560888"/>
          <p14:tracePt t="77291" x="6904038" y="4545013"/>
          <p14:tracePt t="77298" x="6896100" y="4521200"/>
          <p14:tracePt t="77306" x="6888163" y="4497388"/>
          <p14:tracePt t="77313" x="6880225" y="4481513"/>
          <p14:tracePt t="77321" x="6872288" y="4441825"/>
          <p14:tracePt t="77328" x="6864350" y="4418013"/>
          <p14:tracePt t="77336" x="6856413" y="4394200"/>
          <p14:tracePt t="77344" x="6848475" y="4370388"/>
          <p14:tracePt t="77350" x="6848475" y="4354513"/>
          <p14:tracePt t="77358" x="6840538" y="4338638"/>
          <p14:tracePt t="77365" x="6832600" y="4322763"/>
          <p14:tracePt t="77374" x="6832600" y="4306888"/>
          <p14:tracePt t="77381" x="6832600" y="4298950"/>
          <p14:tracePt t="77389" x="6832600" y="4291013"/>
          <p14:tracePt t="77411" x="6832600" y="4281488"/>
          <p14:tracePt t="77643" x="6824663" y="4291013"/>
          <p14:tracePt t="77650" x="6824663" y="4298950"/>
          <p14:tracePt t="77666" x="6824663" y="4306888"/>
          <p14:tracePt t="77681" x="6824663" y="4314825"/>
          <p14:tracePt t="77763" x="6816725" y="4314825"/>
          <p14:tracePt t="77770" x="6816725" y="4322763"/>
          <p14:tracePt t="77778" x="6808788" y="4322763"/>
          <p14:tracePt t="77794" x="6800850" y="4330700"/>
          <p14:tracePt t="77800" x="6784975" y="4338638"/>
          <p14:tracePt t="77808" x="6777038" y="4346575"/>
          <p14:tracePt t="77815" x="6759575" y="4346575"/>
          <p14:tracePt t="77824" x="6735763" y="4362450"/>
          <p14:tracePt t="77832" x="6704013" y="4370388"/>
          <p14:tracePt t="77838" x="6680200" y="4378325"/>
          <p14:tracePt t="77846" x="6656388" y="4386263"/>
          <p14:tracePt t="77853" x="6632575" y="4394200"/>
          <p14:tracePt t="77861" x="6608763" y="4402138"/>
          <p14:tracePt t="77868" x="6584950" y="4410075"/>
          <p14:tracePt t="77876" x="6553200" y="4418013"/>
          <p14:tracePt t="77883" x="6537325" y="4425950"/>
          <p14:tracePt t="77898" x="6521450" y="4433888"/>
          <p14:tracePt t="77905" x="6505575" y="4441825"/>
          <p14:tracePt t="77927" x="6489700" y="4449763"/>
          <p14:tracePt t="77928" x="6481763" y="4449763"/>
          <p14:tracePt t="77936" x="6473825" y="4457700"/>
          <p14:tracePt t="77943" x="6465888" y="4457700"/>
          <p14:tracePt t="77959" x="6457950" y="4457700"/>
          <p14:tracePt t="77966" x="6457950" y="4465638"/>
          <p14:tracePt t="77981" x="6450013" y="4465638"/>
          <p14:tracePt t="77988" x="6434138" y="4473575"/>
          <p14:tracePt t="77996" x="6426200" y="4473575"/>
          <p14:tracePt t="78004" x="6410325" y="4473575"/>
          <p14:tracePt t="78010" x="6384925" y="4481513"/>
          <p14:tracePt t="78018" x="6369050" y="4481513"/>
          <p14:tracePt t="78026" x="6345238" y="4481513"/>
          <p14:tracePt t="78033" x="6329363" y="4481513"/>
          <p14:tracePt t="78041" x="6321425" y="4481513"/>
          <p14:tracePt t="78048" x="6313488" y="4481513"/>
          <p14:tracePt t="78055" x="6289675" y="4481513"/>
          <p14:tracePt t="78071" x="6281738" y="4481513"/>
          <p14:tracePt t="78798" x="6281738" y="4473575"/>
          <p14:tracePt t="78806" x="6273800" y="4465638"/>
          <p14:tracePt t="78814" x="6273800" y="4457700"/>
          <p14:tracePt t="78821" x="6265863" y="4441825"/>
          <p14:tracePt t="78828" x="6265863" y="4433888"/>
          <p14:tracePt t="78836" x="6249988" y="4418013"/>
          <p14:tracePt t="78843" x="6249988" y="4402138"/>
          <p14:tracePt t="78851" x="6234113" y="4386263"/>
          <p14:tracePt t="78859" x="6226175" y="4370388"/>
          <p14:tracePt t="78866" x="6210300" y="4338638"/>
          <p14:tracePt t="78874" x="6202363" y="4338638"/>
          <p14:tracePt t="78881" x="6194425" y="4330700"/>
          <p14:tracePt t="78896" x="6194425" y="4314825"/>
          <p14:tracePt t="79038" x="6186488" y="4314825"/>
          <p14:tracePt t="79053" x="6170613" y="4314825"/>
          <p14:tracePt t="79061" x="6138863" y="4322763"/>
          <p14:tracePt t="79068" x="6122988" y="4330700"/>
          <p14:tracePt t="79077" x="6083300" y="4338638"/>
          <p14:tracePt t="79083" x="6034088" y="4346575"/>
          <p14:tracePt t="79090" x="5970588" y="4346575"/>
          <p14:tracePt t="79098" x="5930900" y="4346575"/>
          <p14:tracePt t="79106" x="5867400" y="4346575"/>
          <p14:tracePt t="79114" x="5835650" y="4346575"/>
          <p14:tracePt t="79121" x="5788025" y="4346575"/>
          <p14:tracePt t="79128" x="5756275" y="4338638"/>
          <p14:tracePt t="79136" x="5708650" y="4330700"/>
          <p14:tracePt t="79143" x="5692775" y="4314825"/>
          <p14:tracePt t="79151" x="5676900" y="4306888"/>
          <p14:tracePt t="79158" x="5659438" y="4298950"/>
          <p14:tracePt t="79166" x="5651500" y="4291013"/>
          <p14:tracePt t="79173" x="5635625" y="4281488"/>
          <p14:tracePt t="79180" x="5627688" y="4273550"/>
          <p14:tracePt t="79188" x="5611813" y="4265613"/>
          <p14:tracePt t="79196" x="5588000" y="4257675"/>
          <p14:tracePt t="79203" x="5572125" y="4249738"/>
          <p14:tracePt t="79210" x="5548313" y="4241800"/>
          <p14:tracePt t="79218" x="5540375" y="4241800"/>
          <p14:tracePt t="79226" x="5524500" y="4241800"/>
          <p14:tracePt t="79233" x="5508625" y="4233863"/>
          <p14:tracePt t="79241" x="5484813" y="4225925"/>
          <p14:tracePt t="79248" x="5468938" y="4225925"/>
          <p14:tracePt t="79256" x="5453063" y="4225925"/>
          <p14:tracePt t="79263" x="5445125" y="4217988"/>
          <p14:tracePt t="79271" x="5437188" y="4217988"/>
          <p14:tracePt t="79278" x="5429250" y="4217988"/>
          <p14:tracePt t="79286" x="5421313" y="4217988"/>
          <p14:tracePt t="79301" x="5413375" y="4217988"/>
          <p14:tracePt t="79316" x="5413375" y="4210050"/>
          <p14:tracePt t="79323" x="5405438" y="4210050"/>
          <p14:tracePt t="79331" x="5397500" y="4210050"/>
          <p14:tracePt t="79338" x="5389563" y="4210050"/>
          <p14:tracePt t="79346" x="5381625" y="4210050"/>
          <p14:tracePt t="79353" x="5373688" y="4210050"/>
          <p14:tracePt t="79360" x="5357813" y="4210050"/>
          <p14:tracePt t="79368" x="5349875" y="4210050"/>
          <p14:tracePt t="79376" x="5341938" y="4210050"/>
          <p14:tracePt t="79383" x="5334000" y="4210050"/>
          <p14:tracePt t="79391" x="5326063" y="4210050"/>
          <p14:tracePt t="79398" x="5318125" y="4210050"/>
          <p14:tracePt t="79406" x="5310188" y="4210050"/>
          <p14:tracePt t="79421" x="5300663" y="4210050"/>
          <p14:tracePt t="79436" x="5284788" y="4210050"/>
          <p14:tracePt t="79451" x="5276850" y="4210050"/>
          <p14:tracePt t="79459" x="5268913" y="4210050"/>
          <p14:tracePt t="79466" x="5260975" y="4210050"/>
          <p14:tracePt t="79481" x="5253038" y="4210050"/>
          <p14:tracePt t="79526" x="5245100" y="4210050"/>
          <p14:tracePt t="79548" x="5229225" y="4210050"/>
          <p14:tracePt t="79563" x="5213350" y="4202113"/>
          <p14:tracePt t="79571" x="5205413" y="4202113"/>
          <p14:tracePt t="79578" x="5181600" y="4202113"/>
          <p14:tracePt t="79586" x="5157788" y="4202113"/>
          <p14:tracePt t="79593" x="5133975" y="4194175"/>
          <p14:tracePt t="79601" x="5102225" y="4186238"/>
          <p14:tracePt t="79609" x="5062538" y="4186238"/>
          <p14:tracePt t="79616" x="5014913" y="4178300"/>
          <p14:tracePt t="79623" x="4959350" y="4170363"/>
          <p14:tracePt t="79631" x="4886325" y="4170363"/>
          <p14:tracePt t="79639" x="4838700" y="4170363"/>
          <p14:tracePt t="79646" x="4767263" y="4170363"/>
          <p14:tracePt t="79653" x="4703763" y="4170363"/>
          <p14:tracePt t="79661" x="4640263" y="4170363"/>
          <p14:tracePt t="79668" x="4576763" y="4170363"/>
          <p14:tracePt t="79676" x="4511675" y="4170363"/>
          <p14:tracePt t="79683" x="4471988" y="4170363"/>
          <p14:tracePt t="79691" x="4416425" y="4170363"/>
          <p14:tracePt t="79698" x="4368800" y="4170363"/>
          <p14:tracePt t="79706" x="4337050" y="4170363"/>
          <p14:tracePt t="79713" x="4305300" y="4170363"/>
          <p14:tracePt t="79720" x="4281488" y="4170363"/>
          <p14:tracePt t="79728" x="4265613" y="4170363"/>
          <p14:tracePt t="79735" x="4257675" y="4170363"/>
          <p14:tracePt t="79743" x="4257675" y="4162425"/>
          <p14:tracePt t="79855" x="4257675" y="4154488"/>
          <p14:tracePt t="79871" x="4265613" y="4154488"/>
          <p14:tracePt t="79878" x="4273550" y="4154488"/>
          <p14:tracePt t="79885" x="4273550" y="4146550"/>
          <p14:tracePt t="79893" x="4281488" y="4146550"/>
          <p14:tracePt t="79901" x="4297363" y="4138613"/>
          <p14:tracePt t="79924" x="4344988" y="4122738"/>
          <p14:tracePt t="79931" x="4368800" y="4114800"/>
          <p14:tracePt t="79938" x="4408488" y="4098925"/>
          <p14:tracePt t="79946" x="4424363" y="4090988"/>
          <p14:tracePt t="79953" x="4440238" y="4090988"/>
          <p14:tracePt t="79961" x="4464050" y="4083050"/>
          <p14:tracePt t="79969" x="4471988" y="4075113"/>
          <p14:tracePt t="79976" x="4479925" y="4075113"/>
          <p14:tracePt t="79984" x="4495800" y="4075113"/>
          <p14:tracePt t="79991" x="4495800" y="4067175"/>
          <p14:tracePt t="80006" x="4503738" y="4067175"/>
          <p14:tracePt t="80560" x="4527550" y="4067175"/>
          <p14:tracePt t="80568" x="4567238" y="4059238"/>
          <p14:tracePt t="80575" x="4592638" y="4059238"/>
          <p14:tracePt t="80583" x="4624388" y="4051300"/>
          <p14:tracePt t="80591" x="4672013" y="4043363"/>
          <p14:tracePt t="80598" x="4711700" y="4043363"/>
          <p14:tracePt t="80605" x="4751388" y="4035425"/>
          <p14:tracePt t="80613" x="4775200" y="4027488"/>
          <p14:tracePt t="80621" x="4799013" y="4027488"/>
          <p14:tracePt t="80628" x="4822825" y="4019550"/>
          <p14:tracePt t="80636" x="4854575" y="4011613"/>
          <p14:tracePt t="80643" x="4870450" y="4011613"/>
          <p14:tracePt t="80651" x="4894263" y="4003675"/>
          <p14:tracePt t="80659" x="4910138" y="4003675"/>
          <p14:tracePt t="80665" x="4933950" y="4003675"/>
          <p14:tracePt t="80673" x="4943475" y="4003675"/>
          <p14:tracePt t="80680" x="4959350" y="4003675"/>
          <p14:tracePt t="80689" x="4975225" y="4003675"/>
          <p14:tracePt t="80696" x="4991100" y="4003675"/>
          <p14:tracePt t="80703" x="5006975" y="4003675"/>
          <p14:tracePt t="80711" x="5022850" y="4003675"/>
          <p14:tracePt t="80718" x="5030788" y="4003675"/>
          <p14:tracePt t="80725" x="5046663" y="4003675"/>
          <p14:tracePt t="80733" x="5062538" y="4003675"/>
          <p14:tracePt t="80741" x="5078413" y="4003675"/>
          <p14:tracePt t="80748" x="5086350" y="4003675"/>
          <p14:tracePt t="80756" x="5102225" y="4003675"/>
          <p14:tracePt t="80763" x="5110163" y="4003675"/>
          <p14:tracePt t="80771" x="5126038" y="4003675"/>
          <p14:tracePt t="80778" x="5141913" y="3995738"/>
          <p14:tracePt t="80786" x="5149850" y="3995738"/>
          <p14:tracePt t="80793" x="5165725" y="3987800"/>
          <p14:tracePt t="80808" x="5173663" y="3987800"/>
          <p14:tracePt t="80816" x="5181600" y="3987800"/>
          <p14:tracePt t="80831" x="5197475" y="3987800"/>
          <p14:tracePt t="80838" x="5213350" y="3987800"/>
          <p14:tracePt t="80846" x="5229225" y="3987800"/>
          <p14:tracePt t="80854" x="5237163" y="3987800"/>
          <p14:tracePt t="80861" x="5245100" y="3987800"/>
          <p14:tracePt t="80868" x="5253038" y="3987800"/>
          <p14:tracePt t="80875" x="5260975" y="3987800"/>
          <p14:tracePt t="80883" x="5268913" y="3987800"/>
          <p14:tracePt t="80891" x="5276850" y="3987800"/>
          <p14:tracePt t="80898" x="5284788" y="3987800"/>
          <p14:tracePt t="80913" x="5292725" y="3987800"/>
          <p14:tracePt t="80928" x="5300663" y="3987800"/>
          <p14:tracePt t="80936" x="5310188" y="3987800"/>
          <p14:tracePt t="80951" x="5318125" y="3987800"/>
          <p14:tracePt t="80973" x="5326063" y="3987800"/>
          <p14:tracePt t="80995" x="5334000" y="3987800"/>
          <p14:tracePt t="81025" x="5341938" y="3987800"/>
          <p14:tracePt t="81048" x="5349875" y="3987800"/>
          <p14:tracePt t="81139" x="5326063" y="3987800"/>
          <p14:tracePt t="81145" x="5292725" y="3995738"/>
          <p14:tracePt t="81155" x="5260975" y="4003675"/>
          <p14:tracePt t="81161" x="5221288" y="4019550"/>
          <p14:tracePt t="81174" x="5197475" y="4019550"/>
          <p14:tracePt t="81175" x="5173663" y="4027488"/>
          <p14:tracePt t="81183" x="5133975" y="4035425"/>
          <p14:tracePt t="81191" x="5102225" y="4043363"/>
          <p14:tracePt t="81198" x="5078413" y="4043363"/>
          <p14:tracePt t="81206" x="5046663" y="4051300"/>
          <p14:tracePt t="81213" x="5038725" y="4051300"/>
          <p14:tracePt t="81221" x="5022850" y="4051300"/>
          <p14:tracePt t="81236" x="5014913" y="4051300"/>
          <p14:tracePt t="81290" x="5006975" y="4051300"/>
          <p14:tracePt t="81318" x="4999038" y="4051300"/>
          <p14:tracePt t="81333" x="4991100" y="4051300"/>
          <p14:tracePt t="85124" x="5141913" y="4059238"/>
          <p14:tracePt t="85126" x="5341938" y="4098925"/>
          <p14:tracePt t="85126" x="5389563" y="4106863"/>
          <p14:tracePt t="85128" x="5461000" y="4114800"/>
          <p14:tracePt t="85129" x="5500688" y="4122738"/>
          <p14:tracePt t="85136" x="5556250" y="4130675"/>
          <p14:tracePt t="85143" x="5595938" y="4130675"/>
          <p14:tracePt t="85153" x="5627688" y="4138613"/>
          <p14:tracePt t="85158" x="5659438" y="4138613"/>
          <p14:tracePt t="85167" x="5676900" y="4138613"/>
          <p14:tracePt t="85173" x="5684838" y="4138613"/>
          <p14:tracePt t="85421" x="5692775" y="4138613"/>
          <p14:tracePt t="85436" x="5700713" y="4146550"/>
          <p14:tracePt t="85443" x="5708650" y="4146550"/>
          <p14:tracePt t="85454" x="5724525" y="4154488"/>
          <p14:tracePt t="85458" x="5740400" y="4154488"/>
          <p14:tracePt t="85467" x="5748338" y="4162425"/>
          <p14:tracePt t="85474" x="5772150" y="4162425"/>
          <p14:tracePt t="85486" x="5795963" y="4178300"/>
          <p14:tracePt t="85489" x="5819775" y="4186238"/>
          <p14:tracePt t="85497" x="5843588" y="4186238"/>
          <p14:tracePt t="85505" x="5859463" y="4194175"/>
          <p14:tracePt t="85512" x="5875338" y="4194175"/>
          <p14:tracePt t="85519" x="5883275" y="4202113"/>
          <p14:tracePt t="85526" x="5891213" y="4202113"/>
          <p14:tracePt t="85541" x="5899150" y="4202113"/>
          <p14:tracePt t="85548" x="5899150" y="4210050"/>
          <p14:tracePt t="89533" x="0" y="0"/>
        </p14:tracePtLst>
        <p14:tracePtLst>
          <p14:tracePt t="93072" x="5875338" y="4210050"/>
          <p14:tracePt t="93401" x="5899150" y="4210050"/>
          <p14:tracePt t="93409" x="5907088" y="4210050"/>
          <p14:tracePt t="93416" x="5922963" y="4210050"/>
          <p14:tracePt t="93424" x="5946775" y="4210050"/>
          <p14:tracePt t="93432" x="5962650" y="4210050"/>
          <p14:tracePt t="93439" x="5978525" y="4217988"/>
          <p14:tracePt t="93447" x="5994400" y="4217988"/>
          <p14:tracePt t="93454" x="6002338" y="4217988"/>
          <p14:tracePt t="93463" x="6010275" y="4217988"/>
          <p14:tracePt t="93469" x="6018213" y="4225925"/>
          <p14:tracePt t="93477" x="6026150" y="4233863"/>
          <p14:tracePt t="93484" x="6034088" y="4233863"/>
          <p14:tracePt t="93499" x="6051550" y="4233863"/>
          <p14:tracePt t="93506" x="6051550" y="4241800"/>
          <p14:tracePt t="93516" x="6059488" y="4241800"/>
          <p14:tracePt t="93531" x="6067425" y="4241800"/>
          <p14:tracePt t="93536" x="6091238" y="4249738"/>
          <p14:tracePt t="93546" x="6099175" y="4257675"/>
          <p14:tracePt t="93551" x="6115050" y="4257675"/>
          <p14:tracePt t="93562" x="6130925" y="4265613"/>
          <p14:tracePt t="93567" x="6146800" y="4265613"/>
          <p14:tracePt t="93574" x="6162675" y="4281488"/>
          <p14:tracePt t="93582" x="6178550" y="4281488"/>
          <p14:tracePt t="93588" x="6202363" y="4281488"/>
          <p14:tracePt t="93598" x="6218238" y="4298950"/>
          <p14:tracePt t="93604" x="6242050" y="4322763"/>
          <p14:tracePt t="93613" x="6249988" y="4338638"/>
          <p14:tracePt t="93620" x="6273800" y="4354513"/>
          <p14:tracePt t="93626" x="6297613" y="4362450"/>
          <p14:tracePt t="93633" x="6329363" y="4370388"/>
          <p14:tracePt t="93642" x="6361113" y="4370388"/>
          <p14:tracePt t="93649" x="6402388" y="4378325"/>
          <p14:tracePt t="93656" x="6426200" y="4386263"/>
          <p14:tracePt t="93664" x="6450013" y="4394200"/>
          <p14:tracePt t="93671" x="6473825" y="4402138"/>
          <p14:tracePt t="93679" x="6481763" y="4402138"/>
          <p14:tracePt t="93686" x="6497638" y="4402138"/>
          <p14:tracePt t="93694" x="6505575" y="4402138"/>
          <p14:tracePt t="94241" x="0" y="0"/>
        </p14:tracePtLst>
        <p14:tracePtLst>
          <p14:tracePt t="94963" x="5627688" y="2774950"/>
          <p14:tracePt t="94968" x="5651500" y="2774950"/>
          <p14:tracePt t="94978" x="5667375" y="2774950"/>
          <p14:tracePt t="94986" x="5692775" y="2774950"/>
          <p14:tracePt t="94991" x="5716588" y="2774950"/>
          <p14:tracePt t="94998" x="5748338" y="2774950"/>
          <p14:tracePt t="95006" x="5780088" y="2774950"/>
          <p14:tracePt t="95016" x="5803900" y="2774950"/>
          <p14:tracePt t="95022" x="5827713" y="2774950"/>
          <p14:tracePt t="95031" x="5851525" y="2774950"/>
          <p14:tracePt t="95036" x="5875338" y="2774950"/>
          <p14:tracePt t="95046" x="5899150" y="2774950"/>
          <p14:tracePt t="95051" x="5930900" y="2774950"/>
          <p14:tracePt t="95058" x="5954713" y="2774950"/>
          <p14:tracePt t="95066" x="5986463" y="2774950"/>
          <p14:tracePt t="95075" x="6002338" y="2774950"/>
          <p14:tracePt t="95083" x="6018213" y="2774950"/>
          <p14:tracePt t="95089" x="6043613" y="2767013"/>
          <p14:tracePt t="95096" x="6059488" y="2767013"/>
          <p14:tracePt t="95104" x="6067425" y="2759075"/>
          <p14:tracePt t="95113" x="6083300" y="2751138"/>
          <p14:tracePt t="95119" x="6099175" y="2751138"/>
          <p14:tracePt t="95127" x="6115050" y="2751138"/>
          <p14:tracePt t="95134" x="6115050" y="2743200"/>
          <p14:tracePt t="95141" x="6130925" y="2743200"/>
          <p14:tracePt t="95157" x="6138863" y="2743200"/>
          <p14:tracePt t="95163" x="6146800" y="2743200"/>
          <p14:tracePt t="95179" x="6154738" y="2735263"/>
          <p14:tracePt t="95913" x="6162675" y="2735263"/>
          <p14:tracePt t="95930" x="6170613" y="2735263"/>
          <p14:tracePt t="95952" x="6178550" y="2743200"/>
          <p14:tracePt t="95962" x="6186488" y="2743200"/>
          <p14:tracePt t="95966" x="6202363" y="2743200"/>
          <p14:tracePt t="95973" x="6210300" y="2743200"/>
          <p14:tracePt t="95981" x="6226175" y="2743200"/>
          <p14:tracePt t="95988" x="6234113" y="2743200"/>
          <p14:tracePt t="95997" x="6249988" y="2743200"/>
          <p14:tracePt t="96005" x="6265863" y="2743200"/>
          <p14:tracePt t="96012" x="6281738" y="2743200"/>
          <p14:tracePt t="96019" x="6297613" y="2743200"/>
          <p14:tracePt t="96028" x="6313488" y="2743200"/>
          <p14:tracePt t="96034" x="6329363" y="2743200"/>
          <p14:tracePt t="96041" x="6345238" y="2743200"/>
          <p14:tracePt t="96048" x="6361113" y="2743200"/>
          <p14:tracePt t="96057" x="6384925" y="2743200"/>
          <p14:tracePt t="96065" x="6402388" y="2743200"/>
          <p14:tracePt t="96071" x="6426200" y="2743200"/>
          <p14:tracePt t="96079" x="6457950" y="2743200"/>
          <p14:tracePt t="96087" x="6489700" y="2743200"/>
          <p14:tracePt t="96095" x="6513513" y="2743200"/>
          <p14:tracePt t="96101" x="6545263" y="2743200"/>
          <p14:tracePt t="96110" x="6553200" y="2743200"/>
          <p14:tracePt t="96116" x="6577013" y="2743200"/>
          <p14:tracePt t="96124" x="6592888" y="2743200"/>
          <p14:tracePt t="96132" x="6608763" y="2743200"/>
          <p14:tracePt t="96139" x="6632575" y="2743200"/>
          <p14:tracePt t="96146" x="6640513" y="2743200"/>
          <p14:tracePt t="96154" x="6648450" y="2743200"/>
          <p14:tracePt t="96671" x="6656388" y="2743200"/>
          <p14:tracePt t="96686" x="6664325" y="2743200"/>
          <p14:tracePt t="97369" x="0" y="0"/>
        </p14:tracePtLst>
        <p14:tracePtLst>
          <p14:tracePt t="98554" x="6186488" y="2751138"/>
          <p14:tracePt t="98628" x="6186488" y="2743200"/>
          <p14:tracePt t="98637" x="6186488" y="2735263"/>
          <p14:tracePt t="98652" x="6186488" y="2727325"/>
          <p14:tracePt t="98659" x="6186488" y="2711450"/>
          <p14:tracePt t="98667" x="6186488" y="2695575"/>
          <p14:tracePt t="98674" x="6186488" y="2679700"/>
          <p14:tracePt t="98682" x="6186488" y="2647950"/>
          <p14:tracePt t="98689" x="6186488" y="2624138"/>
          <p14:tracePt t="98697" x="6186488" y="2592388"/>
          <p14:tracePt t="98705" x="6186488" y="2559050"/>
          <p14:tracePt t="98711" x="6186488" y="2527300"/>
          <p14:tracePt t="98719" x="6186488" y="2495550"/>
          <p14:tracePt t="98726" x="6186488" y="2471738"/>
          <p14:tracePt t="98734" x="6186488" y="2432050"/>
          <p14:tracePt t="98741" x="6186488" y="2416175"/>
          <p14:tracePt t="98749" x="6186488" y="2392363"/>
          <p14:tracePt t="98756" x="6186488" y="2360613"/>
          <p14:tracePt t="98763" x="6186488" y="2336800"/>
          <p14:tracePt t="98771" x="6186488" y="2320925"/>
          <p14:tracePt t="98779" x="6186488" y="2312988"/>
          <p14:tracePt t="98786" x="6186488" y="2305050"/>
          <p14:tracePt t="98936" x="6178550" y="2312988"/>
          <p14:tracePt t="98951" x="6178550" y="2320925"/>
          <p14:tracePt t="98959" x="6178550" y="2328863"/>
          <p14:tracePt t="98966" x="6178550" y="2336800"/>
          <p14:tracePt t="98973" x="6178550" y="2344738"/>
          <p14:tracePt t="98982" x="6178550" y="2352675"/>
          <p14:tracePt t="98989" x="6170613" y="2360613"/>
          <p14:tracePt t="98996" x="6170613" y="2376488"/>
          <p14:tracePt t="99004" x="6170613" y="2392363"/>
          <p14:tracePt t="99011" x="6170613" y="2400300"/>
          <p14:tracePt t="99018" x="6170613" y="2408238"/>
          <p14:tracePt t="99026" x="6170613" y="2424113"/>
          <p14:tracePt t="99034" x="6170613" y="2439988"/>
          <p14:tracePt t="99041" x="6170613" y="2447925"/>
          <p14:tracePt t="99049" x="6170613" y="2455863"/>
          <p14:tracePt t="99056" x="6170613" y="2471738"/>
          <p14:tracePt t="99064" x="6170613" y="2527300"/>
          <p14:tracePt t="99071" x="6170613" y="2551113"/>
          <p14:tracePt t="99078" x="6170613" y="2584450"/>
          <p14:tracePt t="99086" x="6170613" y="2608263"/>
          <p14:tracePt t="99094" x="6170613" y="2640013"/>
          <p14:tracePt t="99101" x="6170613" y="2663825"/>
          <p14:tracePt t="99109" x="6170613" y="2687638"/>
          <p14:tracePt t="99116" x="6170613" y="2711450"/>
          <p14:tracePt t="99123" x="6170613" y="2727325"/>
          <p14:tracePt t="99131" x="6170613" y="2743200"/>
          <p14:tracePt t="99138" x="6170613" y="2759075"/>
          <p14:tracePt t="99146" x="6170613" y="2767013"/>
          <p14:tracePt t="99153" x="6170613" y="2790825"/>
          <p14:tracePt t="99161" x="6170613" y="2806700"/>
          <p14:tracePt t="99168" x="6170613" y="2814638"/>
          <p14:tracePt t="99176" x="6170613" y="2830513"/>
          <p14:tracePt t="99184" x="6170613" y="2846388"/>
          <p14:tracePt t="99191" x="6178550" y="2862263"/>
          <p14:tracePt t="99199" x="6178550" y="2886075"/>
          <p14:tracePt t="99207" x="6178550" y="2901950"/>
          <p14:tracePt t="99214" x="6186488" y="2927350"/>
          <p14:tracePt t="99221" x="6186488" y="2943225"/>
          <p14:tracePt t="99229" x="6186488" y="2959100"/>
          <p14:tracePt t="99236" x="6186488" y="2974975"/>
          <p14:tracePt t="99243" x="6186488" y="2990850"/>
          <p14:tracePt t="99251" x="6186488" y="2998788"/>
          <p14:tracePt t="99259" x="6186488" y="3006725"/>
          <p14:tracePt t="99342" x="0" y="0"/>
        </p14:tracePtLst>
        <p14:tracePtLst>
          <p14:tracePt t="101037" x="5667375" y="2495550"/>
          <p14:tracePt t="101148" x="5676900" y="2495550"/>
          <p14:tracePt t="101178" x="5684838" y="2487613"/>
          <p14:tracePt t="101194" x="5692775" y="2487613"/>
          <p14:tracePt t="101210" x="5700713" y="2479675"/>
          <p14:tracePt t="101225" x="5708650" y="2479675"/>
          <p14:tracePt t="101232" x="5716588" y="2479675"/>
          <p14:tracePt t="101239" x="5716588" y="2471738"/>
          <p14:tracePt t="101249" x="5724525" y="2471738"/>
          <p14:tracePt t="101262" x="5732463" y="2463800"/>
          <p14:tracePt t="101704" x="0" y="0"/>
        </p14:tracePtLst>
      </p14:laserTraceLst>
    </p:ext>
    <p:ext uri="{E180D4A7-C9FB-4DFB-919C-405C955672EB}">
      <p14:showEvtLst xmlns:p14="http://schemas.microsoft.com/office/powerpoint/2010/main">
        <p14:playEvt time="13" objId="3"/>
        <p14:stopEvt time="160532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609B3-24B9-4A3D-87DA-A98AA8E31B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708C07-4849-48BB-BF28-7CAFEADFB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mm6s29">
            <a:hlinkClick r:id="" action="ppaction://media"/>
            <a:extLst>
              <a:ext uri="{FF2B5EF4-FFF2-40B4-BE49-F238E27FC236}">
                <a16:creationId xmlns:a16="http://schemas.microsoft.com/office/drawing/2014/main" id="{8E419AF4-BF89-4F72-A839-616D46A4A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4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48"/>
    </mc:Choice>
    <mc:Fallback>
      <p:transition spd="slow" advTm="23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010" x="1371600" y="1922463"/>
          <p14:tracePt t="47166" x="1371600" y="1930400"/>
          <p14:tracePt t="47174" x="1371600" y="1938338"/>
          <p14:tracePt t="47182" x="1371600" y="1954213"/>
          <p14:tracePt t="47189" x="1371600" y="1962150"/>
          <p14:tracePt t="47197" x="1371600" y="1985963"/>
          <p14:tracePt t="47205" x="1371600" y="2001838"/>
          <p14:tracePt t="47212" x="1371600" y="2025650"/>
          <p14:tracePt t="47219" x="1371600" y="2041525"/>
          <p14:tracePt t="47227" x="1371600" y="2065338"/>
          <p14:tracePt t="47237" x="1371600" y="2089150"/>
          <p14:tracePt t="47242" x="1371600" y="2105025"/>
          <p14:tracePt t="47251" x="1371600" y="2112963"/>
          <p14:tracePt t="47257" x="1371600" y="2128838"/>
          <p14:tracePt t="47265" x="1371600" y="2144713"/>
          <p14:tracePt t="47272" x="1371600" y="2160588"/>
          <p14:tracePt t="47278" x="1371600" y="2168525"/>
          <p14:tracePt t="47287" x="1371600" y="2176463"/>
          <p14:tracePt t="47295" x="1371600" y="2184400"/>
          <p14:tracePt t="47309" x="1371600" y="2192338"/>
          <p14:tracePt t="47318" x="1371600" y="2200275"/>
          <p14:tracePt t="47332" x="1371600" y="2208213"/>
          <p14:tracePt t="47339" x="1371600" y="2216150"/>
          <p14:tracePt t="47355" x="1371600" y="2224088"/>
          <p14:tracePt t="47361" x="1371600" y="2233613"/>
          <p14:tracePt t="47377" x="1371600" y="2241550"/>
          <p14:tracePt t="47391" x="1371600" y="2249488"/>
          <p14:tracePt t="47429" x="1371600" y="2257425"/>
          <p14:tracePt t="47445" x="1371600" y="2265363"/>
          <p14:tracePt t="47467" x="1371600" y="2273300"/>
          <p14:tracePt t="47526" x="1371600" y="2281238"/>
          <p14:tracePt t="47601" x="1371600" y="2289175"/>
          <p14:tracePt t="47609" x="1371600" y="2297113"/>
          <p14:tracePt t="47632" x="1371600" y="2305050"/>
          <p14:tracePt t="47646" x="1371600" y="2312988"/>
          <p14:tracePt t="47669" x="1371600" y="2320925"/>
          <p14:tracePt t="47684" x="1371600" y="2328863"/>
          <p14:tracePt t="47699" x="1371600" y="2336800"/>
          <p14:tracePt t="47744" x="1371600" y="2344738"/>
          <p14:tracePt t="49588" x="1371600" y="2336800"/>
          <p14:tracePt t="49597" x="1371600" y="2312988"/>
          <p14:tracePt t="49604" x="1371600" y="2289175"/>
          <p14:tracePt t="49612" x="1371600" y="2257425"/>
          <p14:tracePt t="49619" x="1379538" y="2208213"/>
          <p14:tracePt t="49626" x="1379538" y="2176463"/>
          <p14:tracePt t="49635" x="1379538" y="2136775"/>
          <p14:tracePt t="49642" x="1387475" y="2089150"/>
          <p14:tracePt t="49651" x="1387475" y="2049463"/>
          <p14:tracePt t="49656" x="1387475" y="2001838"/>
          <p14:tracePt t="49664" x="1395413" y="1970088"/>
          <p14:tracePt t="49671" x="1395413" y="1922463"/>
          <p14:tracePt t="49679" x="1395413" y="1881188"/>
          <p14:tracePt t="49687" x="1395413" y="1857375"/>
          <p14:tracePt t="49695" x="1403350" y="1817688"/>
          <p14:tracePt t="49702" x="1403350" y="1793875"/>
          <p14:tracePt t="49710" x="1411288" y="1770063"/>
          <p14:tracePt t="49718" x="1411288" y="1746250"/>
          <p14:tracePt t="49724" x="1411288" y="1738313"/>
          <p14:tracePt t="49731" x="1411288" y="1730375"/>
          <p14:tracePt t="49740" x="1411288" y="1722438"/>
          <p14:tracePt t="50009" x="0" y="0"/>
        </p14:tracePtLst>
        <p14:tracePtLst>
          <p14:tracePt t="65641" x="1960563" y="2854325"/>
          <p14:tracePt t="65752" x="1976438" y="2862263"/>
          <p14:tracePt t="65762" x="1984375" y="2862263"/>
          <p14:tracePt t="65767" x="2008188" y="2878138"/>
          <p14:tracePt t="65775" x="2025650" y="2886075"/>
          <p14:tracePt t="65783" x="2041525" y="2901950"/>
          <p14:tracePt t="65791" x="2065338" y="2919413"/>
          <p14:tracePt t="65798" x="2089150" y="2927350"/>
          <p14:tracePt t="65806" x="2105025" y="2943225"/>
          <p14:tracePt t="65813" x="2112963" y="2951163"/>
          <p14:tracePt t="65821" x="2128838" y="2959100"/>
          <p14:tracePt t="65827" x="2128838" y="2967038"/>
          <p14:tracePt t="65837" x="2136775" y="2974975"/>
          <p14:tracePt t="65850" x="2152650" y="2982913"/>
          <p14:tracePt t="65874" x="2160588" y="2982913"/>
          <p14:tracePt t="65905" x="2168525" y="2982913"/>
          <p14:tracePt t="65919" x="2184400" y="2967038"/>
          <p14:tracePt t="65925" x="2192338" y="2951163"/>
          <p14:tracePt t="65933" x="2200275" y="2927350"/>
          <p14:tracePt t="65941" x="2208213" y="2909888"/>
          <p14:tracePt t="65948" x="2216150" y="2886075"/>
          <p14:tracePt t="65955" x="2216150" y="2870200"/>
          <p14:tracePt t="65963" x="2224088" y="2838450"/>
          <p14:tracePt t="65970" x="2224088" y="2822575"/>
          <p14:tracePt t="65978" x="2224088" y="2806700"/>
          <p14:tracePt t="65992" x="2224088" y="2790825"/>
          <p14:tracePt t="66000" x="2224088" y="2774950"/>
          <p14:tracePt t="66008" x="2224088" y="2767013"/>
          <p14:tracePt t="66023" x="2224088" y="2759075"/>
          <p14:tracePt t="66030" x="2224088" y="2751138"/>
          <p14:tracePt t="66045" x="2224088" y="2743200"/>
          <p14:tracePt t="66090" x="2224088" y="2735263"/>
          <p14:tracePt t="66098" x="2239963" y="2727325"/>
          <p14:tracePt t="66105" x="2263775" y="2719388"/>
          <p14:tracePt t="66113" x="2279650" y="2711450"/>
          <p14:tracePt t="66120" x="2303463" y="2703513"/>
          <p14:tracePt t="66127" x="2319338" y="2687638"/>
          <p14:tracePt t="66136" x="2327275" y="2679700"/>
          <p14:tracePt t="66143" x="2351088" y="2679700"/>
          <p14:tracePt t="66150" x="2374900" y="2663825"/>
          <p14:tracePt t="66157" x="2392363" y="2655888"/>
          <p14:tracePt t="66165" x="2416175" y="2647950"/>
          <p14:tracePt t="66172" x="2424113" y="2640013"/>
          <p14:tracePt t="66180" x="2455863" y="2632075"/>
          <p14:tracePt t="66188" x="2463800" y="2632075"/>
          <p14:tracePt t="66195" x="2471738" y="2624138"/>
          <p14:tracePt t="66202" x="2487613" y="2616200"/>
          <p14:tracePt t="66211" x="2495550" y="2608263"/>
          <p14:tracePt t="66218" x="2511425" y="2600325"/>
          <p14:tracePt t="66225" x="2527300" y="2592388"/>
          <p14:tracePt t="66233" x="2535238" y="2584450"/>
          <p14:tracePt t="66240" x="2543175" y="2584450"/>
          <p14:tracePt t="66248" x="2559050" y="2576513"/>
          <p14:tracePt t="66255" x="2566988" y="2566988"/>
          <p14:tracePt t="66263" x="2582863" y="2566988"/>
          <p14:tracePt t="66270" x="2598738" y="2559050"/>
          <p14:tracePt t="66278" x="2622550" y="2559050"/>
          <p14:tracePt t="66286" x="2646363" y="2551113"/>
          <p14:tracePt t="66293" x="2670175" y="2551113"/>
          <p14:tracePt t="66301" x="2686050" y="2535238"/>
          <p14:tracePt t="66308" x="2693988" y="2535238"/>
          <p14:tracePt t="66315" x="2717800" y="2527300"/>
          <p14:tracePt t="66322" x="2733675" y="2527300"/>
          <p14:tracePt t="66330" x="2741613" y="2511425"/>
          <p14:tracePt t="66338" x="2751138" y="2511425"/>
          <p14:tracePt t="66345" x="2759075" y="2511425"/>
          <p14:tracePt t="66352" x="2759075" y="2503488"/>
          <p14:tracePt t="66361" x="2774950" y="2495550"/>
          <p14:tracePt t="66368" x="2782888" y="2487613"/>
          <p14:tracePt t="66375" x="2790825" y="2471738"/>
          <p14:tracePt t="66383" x="2798763" y="2471738"/>
          <p14:tracePt t="66390" x="2814638" y="2455863"/>
          <p14:tracePt t="66398" x="2822575" y="2447925"/>
          <p14:tracePt t="66405" x="2830513" y="2432050"/>
          <p14:tracePt t="66413" x="2846388" y="2424113"/>
          <p14:tracePt t="66421" x="2854325" y="2416175"/>
          <p14:tracePt t="66428" x="2862263" y="2408238"/>
          <p14:tracePt t="66435" x="2862263" y="2400300"/>
          <p14:tracePt t="66443" x="2870200" y="2392363"/>
          <p14:tracePt t="66451" x="2878138" y="2392363"/>
          <p14:tracePt t="66465" x="2886075" y="2392363"/>
          <p14:tracePt t="66510" x="2894013" y="2392363"/>
          <p14:tracePt t="66518" x="2901950" y="2392363"/>
          <p14:tracePt t="66525" x="2917825" y="2416175"/>
          <p14:tracePt t="66533" x="2925763" y="2432050"/>
          <p14:tracePt t="66540" x="2933700" y="2439988"/>
          <p14:tracePt t="66547" x="2941638" y="2463800"/>
          <p14:tracePt t="66555" x="2949575" y="2479675"/>
          <p14:tracePt t="66563" x="2957513" y="2495550"/>
          <p14:tracePt t="66571" x="2957513" y="2519363"/>
          <p14:tracePt t="66578" x="2957513" y="2543175"/>
          <p14:tracePt t="66586" x="2957513" y="2566988"/>
          <p14:tracePt t="66593" x="2957513" y="2600325"/>
          <p14:tracePt t="66601" x="2957513" y="2632075"/>
          <p14:tracePt t="66608" x="2941638" y="2671763"/>
          <p14:tracePt t="66615" x="2917825" y="2727325"/>
          <p14:tracePt t="66623" x="2901950" y="2774950"/>
          <p14:tracePt t="66630" x="2870200" y="2822575"/>
          <p14:tracePt t="66638" x="2854325" y="2854325"/>
          <p14:tracePt t="66645" x="2830513" y="2894013"/>
          <p14:tracePt t="66654" x="2822575" y="2909888"/>
          <p14:tracePt t="66660" x="2814638" y="2919413"/>
          <p14:tracePt t="66668" x="2806700" y="2927350"/>
          <p14:tracePt t="66675" x="2798763" y="2935288"/>
          <p14:tracePt t="66698" x="2798763" y="2943225"/>
          <p14:tracePt t="66721" x="2790825" y="2943225"/>
          <p14:tracePt t="66810" x="2790825" y="2951163"/>
          <p14:tracePt t="66818" x="2806700" y="2959100"/>
          <p14:tracePt t="66825" x="2814638" y="2974975"/>
          <p14:tracePt t="66833" x="2830513" y="2974975"/>
          <p14:tracePt t="66840" x="2838450" y="2990850"/>
          <p14:tracePt t="66848" x="2846388" y="2998788"/>
          <p14:tracePt t="66855" x="2862263" y="3006725"/>
          <p14:tracePt t="66871" x="2870200" y="3014663"/>
          <p14:tracePt t="67020" x="2870200" y="3022600"/>
          <p14:tracePt t="67140" x="2870200" y="3030538"/>
          <p14:tracePt t="67156" x="2870200" y="3038475"/>
          <p14:tracePt t="67163" x="2878138" y="3038475"/>
          <p14:tracePt t="67170" x="2886075" y="3046413"/>
          <p14:tracePt t="67178" x="2886075" y="3054350"/>
          <p14:tracePt t="67185" x="2894013" y="3062288"/>
          <p14:tracePt t="67193" x="2901950" y="3070225"/>
          <p14:tracePt t="67200" x="2909888" y="3078163"/>
          <p14:tracePt t="67208" x="2909888" y="3101975"/>
          <p14:tracePt t="67216" x="2925763" y="3117850"/>
          <p14:tracePt t="67223" x="2941638" y="3141663"/>
          <p14:tracePt t="67230" x="2965450" y="3173413"/>
          <p14:tracePt t="67238" x="2989263" y="3197225"/>
          <p14:tracePt t="67245" x="3005138" y="3236913"/>
          <p14:tracePt t="67253" x="3036888" y="3278188"/>
          <p14:tracePt t="67260" x="3068638" y="3294063"/>
          <p14:tracePt t="67268" x="3092450" y="3317875"/>
          <p14:tracePt t="67275" x="3117850" y="3325813"/>
          <p14:tracePt t="67286" x="3133725" y="3333750"/>
          <p14:tracePt t="67291" x="3149600" y="3341688"/>
          <p14:tracePt t="67298" x="3157538" y="3341688"/>
          <p14:tracePt t="67313" x="3165475" y="3341688"/>
          <p14:tracePt t="67425" x="3165475" y="3349625"/>
          <p14:tracePt t="67432" x="3165475" y="3357563"/>
          <p14:tracePt t="67440" x="3165475" y="3365500"/>
          <p14:tracePt t="67447" x="3165475" y="3381375"/>
          <p14:tracePt t="67456" x="3157538" y="3405188"/>
          <p14:tracePt t="67463" x="3157538" y="3436938"/>
          <p14:tracePt t="67472" x="3141663" y="3484563"/>
          <p14:tracePt t="67478" x="3125788" y="3532188"/>
          <p14:tracePt t="67485" x="3117850" y="3571875"/>
          <p14:tracePt t="67494" x="3092450" y="3644900"/>
          <p14:tracePt t="67503" x="3076575" y="3700463"/>
          <p14:tracePt t="67508" x="3060700" y="3763963"/>
          <p14:tracePt t="67515" x="3044825" y="3811588"/>
          <p14:tracePt t="67522" x="3028950" y="3867150"/>
          <p14:tracePt t="67531" x="3021013" y="3898900"/>
          <p14:tracePt t="67538" x="3013075" y="3922713"/>
          <p14:tracePt t="67547" x="3005138" y="3956050"/>
          <p14:tracePt t="67554" x="2997200" y="3979863"/>
          <p14:tracePt t="67561" x="2997200" y="4003675"/>
          <p14:tracePt t="67570" x="2997200" y="4027488"/>
          <p14:tracePt t="67576" x="2997200" y="4043363"/>
          <p14:tracePt t="67583" x="2981325" y="4059238"/>
          <p14:tracePt t="67590" x="2981325" y="4067175"/>
          <p14:tracePt t="67598" x="2973388" y="4090988"/>
          <p14:tracePt t="67614" x="2973388" y="4098925"/>
          <p14:tracePt t="67622" x="2973388" y="4106863"/>
          <p14:tracePt t="67636" x="2973388" y="4114800"/>
          <p14:tracePt t="67642" x="2973388" y="4122738"/>
          <p14:tracePt t="67807" x="2981325" y="4114800"/>
          <p14:tracePt t="67815" x="2989263" y="4114800"/>
          <p14:tracePt t="67823" x="2989263" y="4106863"/>
          <p14:tracePt t="67831" x="2997200" y="4090988"/>
          <p14:tracePt t="67838" x="3005138" y="4067175"/>
          <p14:tracePt t="67846" x="3005138" y="4043363"/>
          <p14:tracePt t="67853" x="3005138" y="4019550"/>
          <p14:tracePt t="67860" x="3021013" y="3995738"/>
          <p14:tracePt t="67867" x="3028950" y="3979863"/>
          <p14:tracePt t="67875" x="3028950" y="3963988"/>
          <p14:tracePt t="67885" x="3036888" y="3948113"/>
          <p14:tracePt t="67906" x="3036888" y="3922713"/>
          <p14:tracePt t="67909" x="3044825" y="3914775"/>
          <p14:tracePt t="68025" x="3044825" y="3930650"/>
          <p14:tracePt t="68032" x="3044825" y="3956050"/>
          <p14:tracePt t="68041" x="3044825" y="3987800"/>
          <p14:tracePt t="68048" x="3044825" y="4011613"/>
          <p14:tracePt t="68055" x="3036888" y="4067175"/>
          <p14:tracePt t="68063" x="3028950" y="4114800"/>
          <p14:tracePt t="68071" x="3013075" y="4146550"/>
          <p14:tracePt t="68078" x="3013075" y="4202113"/>
          <p14:tracePt t="68086" x="3005138" y="4241800"/>
          <p14:tracePt t="68093" x="2997200" y="4281488"/>
          <p14:tracePt t="68101" x="2997200" y="4314825"/>
          <p14:tracePt t="68107" x="2997200" y="4330700"/>
          <p14:tracePt t="68115" x="2997200" y="4354513"/>
          <p14:tracePt t="68123" x="2997200" y="4362450"/>
          <p14:tracePt t="68130" x="2997200" y="4378325"/>
          <p14:tracePt t="68138" x="2989263" y="4386263"/>
          <p14:tracePt t="68145" x="2981325" y="4402138"/>
          <p14:tracePt t="68212" x="2973388" y="4402138"/>
          <p14:tracePt t="68227" x="2957513" y="4402138"/>
          <p14:tracePt t="68235" x="2933700" y="4386263"/>
          <p14:tracePt t="68243" x="2894013" y="4346575"/>
          <p14:tracePt t="68251" x="2862263" y="4322763"/>
          <p14:tracePt t="68258" x="2830513" y="4298950"/>
          <p14:tracePt t="68265" x="2782888" y="4273550"/>
          <p14:tracePt t="68273" x="2741613" y="4241800"/>
          <p14:tracePt t="68280" x="2693988" y="4217988"/>
          <p14:tracePt t="68287" x="2654300" y="4194175"/>
          <p14:tracePt t="68295" x="2606675" y="4178300"/>
          <p14:tracePt t="68303" x="2582863" y="4170363"/>
          <p14:tracePt t="68310" x="2543175" y="4154488"/>
          <p14:tracePt t="68317" x="2519363" y="4154488"/>
          <p14:tracePt t="68325" x="2503488" y="4154488"/>
          <p14:tracePt t="68333" x="2479675" y="4154488"/>
          <p14:tracePt t="68340" x="2471738" y="4154488"/>
          <p14:tracePt t="68348" x="2463800" y="4154488"/>
          <p14:tracePt t="68392" x="2455863" y="4154488"/>
          <p14:tracePt t="68535" x="2447925" y="4154488"/>
          <p14:tracePt t="68543" x="2439988" y="4154488"/>
          <p14:tracePt t="68550" x="2416175" y="4154488"/>
          <p14:tracePt t="68558" x="2384425" y="4154488"/>
          <p14:tracePt t="68565" x="2351088" y="4154488"/>
          <p14:tracePt t="68573" x="2311400" y="4154488"/>
          <p14:tracePt t="68580" x="2263775" y="4154488"/>
          <p14:tracePt t="68587" x="2224088" y="4154488"/>
          <p14:tracePt t="68595" x="2168525" y="4162425"/>
          <p14:tracePt t="68603" x="2128838" y="4162425"/>
          <p14:tracePt t="68610" x="2097088" y="4162425"/>
          <p14:tracePt t="68617" x="2065338" y="4170363"/>
          <p14:tracePt t="68625" x="2041525" y="4170363"/>
          <p14:tracePt t="68634" x="2033588" y="4178300"/>
          <p14:tracePt t="68640" x="2017713" y="4186238"/>
          <p14:tracePt t="68648" x="2008188" y="4186238"/>
          <p14:tracePt t="68663" x="2000250" y="4186238"/>
          <p14:tracePt t="68797" x="2008188" y="4186238"/>
          <p14:tracePt t="68805" x="2017713" y="4186238"/>
          <p14:tracePt t="68812" x="2025650" y="4186238"/>
          <p14:tracePt t="68820" x="2041525" y="4186238"/>
          <p14:tracePt t="68829" x="2057400" y="4186238"/>
          <p14:tracePt t="68835" x="2073275" y="4194175"/>
          <p14:tracePt t="68843" x="2097088" y="4194175"/>
          <p14:tracePt t="68850" x="2112963" y="4194175"/>
          <p14:tracePt t="68857" x="2120900" y="4202113"/>
          <p14:tracePt t="68865" x="2128838" y="4202113"/>
          <p14:tracePt t="68873" x="2136775" y="4202113"/>
          <p14:tracePt t="68962" x="2128838" y="4202113"/>
          <p14:tracePt t="68977" x="2120900" y="4202113"/>
          <p14:tracePt t="68986" x="2120900" y="4210050"/>
          <p14:tracePt t="68992" x="2112963" y="4210050"/>
          <p14:tracePt t="69000" x="2105025" y="4210050"/>
          <p14:tracePt t="69016" x="2097088" y="4210050"/>
          <p14:tracePt t="69037" x="2097088" y="4217988"/>
          <p14:tracePt t="73533" x="2097088" y="4194175"/>
          <p14:tracePt t="73534" x="2128838" y="4106863"/>
          <p14:tracePt t="73537" x="2136775" y="4083050"/>
          <p14:tracePt t="73538" x="2144713" y="4059238"/>
          <p14:tracePt t="73548" x="2168525" y="4035425"/>
          <p14:tracePt t="73553" x="2176463" y="4003675"/>
          <p14:tracePt t="73561" x="2176463" y="3987800"/>
          <p14:tracePt t="73568" x="2192338" y="3979863"/>
          <p14:tracePt t="73577" x="2200275" y="3971925"/>
          <p14:tracePt t="73583" x="2200275" y="3963988"/>
          <p14:tracePt t="73591" x="2200275" y="3956050"/>
          <p14:tracePt t="80531" x="2192338" y="3883025"/>
          <p14:tracePt t="80532" x="2168525" y="3732213"/>
          <p14:tracePt t="80533" x="2160588" y="3676650"/>
          <p14:tracePt t="80534" x="2152650" y="3621088"/>
          <p14:tracePt t="80536" x="2144713" y="3571875"/>
          <p14:tracePt t="80536" x="2144713" y="3532188"/>
          <p14:tracePt t="80546" x="2136775" y="3500438"/>
          <p14:tracePt t="80551" x="2136775" y="3460750"/>
          <p14:tracePt t="80560" x="2136775" y="3436938"/>
          <p14:tracePt t="80566" x="2136775" y="3413125"/>
          <p14:tracePt t="80577" x="2136775" y="3397250"/>
          <p14:tracePt t="80581" x="2136775" y="3381375"/>
          <p14:tracePt t="80590" x="2136775" y="3365500"/>
          <p14:tracePt t="80596" x="2136775" y="3357563"/>
          <p14:tracePt t="80604" x="2136775" y="3341688"/>
          <p14:tracePt t="80612" x="2136775" y="3333750"/>
          <p14:tracePt t="80619" x="2136775" y="3325813"/>
          <p14:tracePt t="80627" x="2136775" y="3317875"/>
          <p14:tracePt t="80634" x="2144713" y="3309938"/>
          <p14:tracePt t="80641" x="2144713" y="3302000"/>
          <p14:tracePt t="80658" x="2152650" y="3294063"/>
          <p14:tracePt t="80665" x="2152650" y="3286125"/>
          <p14:tracePt t="80672" x="2152650" y="3278188"/>
          <p14:tracePt t="80679" x="2152650" y="3270250"/>
          <p14:tracePt t="80687" x="2152650" y="3252788"/>
          <p14:tracePt t="80694" x="2152650" y="3244850"/>
          <p14:tracePt t="80703" x="2152650" y="3236913"/>
          <p14:tracePt t="80709" x="2152650" y="3221038"/>
          <p14:tracePt t="80717" x="2144713" y="3197225"/>
          <p14:tracePt t="80725" x="2144713" y="3181350"/>
          <p14:tracePt t="80731" x="2136775" y="3173413"/>
          <p14:tracePt t="80741" x="2136775" y="3157538"/>
          <p14:tracePt t="80747" x="2136775" y="3141663"/>
          <p14:tracePt t="80754" x="2136775" y="3133725"/>
          <p14:tracePt t="80763" x="2128838" y="3125788"/>
          <p14:tracePt t="80770" x="2120900" y="3109913"/>
          <p14:tracePt t="80778" x="2120900" y="3094038"/>
          <p14:tracePt t="80785" x="2112963" y="3086100"/>
          <p14:tracePt t="80792" x="2112963" y="3070225"/>
          <p14:tracePt t="80799" x="2112963" y="3046413"/>
          <p14:tracePt t="80810" x="2112963" y="3038475"/>
          <p14:tracePt t="80814" x="2112963" y="3022600"/>
          <p14:tracePt t="80823" x="2112963" y="3014663"/>
          <p14:tracePt t="80829" x="2112963" y="2998788"/>
          <p14:tracePt t="80837" x="2112963" y="2990850"/>
          <p14:tracePt t="80845" x="2112963" y="2982913"/>
          <p14:tracePt t="80851" x="2112963" y="2974975"/>
          <p14:tracePt t="80861" x="2112963" y="2967038"/>
          <p14:tracePt t="80874" x="2112963" y="2959100"/>
          <p14:tracePt t="80882" x="2112963" y="2951163"/>
          <p14:tracePt t="80927" x="2105025" y="2951163"/>
          <p14:tracePt t="81053" x="2105025" y="2943225"/>
          <p14:tracePt t="81061" x="2120900" y="2943225"/>
          <p14:tracePt t="81068" x="2144713" y="2935288"/>
          <p14:tracePt t="81077" x="2184400" y="2909888"/>
          <p14:tracePt t="81084" x="2208213" y="2894013"/>
          <p14:tracePt t="81091" x="2255838" y="2862263"/>
          <p14:tracePt t="81098" x="2303463" y="2830513"/>
          <p14:tracePt t="81108" x="2335213" y="2806700"/>
          <p14:tracePt t="81114" x="2384425" y="2774950"/>
          <p14:tracePt t="81122" x="2416175" y="2743200"/>
          <p14:tracePt t="81129" x="2432050" y="2727325"/>
          <p14:tracePt t="81136" x="2439988" y="2711450"/>
          <p14:tracePt t="81144" x="2455863" y="2703513"/>
          <p14:tracePt t="81151" x="2455863" y="2695575"/>
          <p14:tracePt t="81159" x="2471738" y="2671763"/>
          <p14:tracePt t="81166" x="2479675" y="2663825"/>
          <p14:tracePt t="81174" x="2487613" y="2655888"/>
          <p14:tracePt t="81181" x="2495550" y="2640013"/>
          <p14:tracePt t="81189" x="2495550" y="2632075"/>
          <p14:tracePt t="81196" x="2503488" y="2624138"/>
          <p14:tracePt t="81203" x="2511425" y="2624138"/>
          <p14:tracePt t="81211" x="2511425" y="2616200"/>
          <p14:tracePt t="81376" x="2519363" y="2616200"/>
          <p14:tracePt t="81398" x="2527300" y="2616200"/>
          <p14:tracePt t="81406" x="2535238" y="2616200"/>
          <p14:tracePt t="81414" x="2551113" y="2608263"/>
          <p14:tracePt t="81421" x="2574925" y="2608263"/>
          <p14:tracePt t="81429" x="2622550" y="2600325"/>
          <p14:tracePt t="81436" x="2670175" y="2584450"/>
          <p14:tracePt t="81444" x="2733675" y="2566988"/>
          <p14:tracePt t="81451" x="2767013" y="2551113"/>
          <p14:tracePt t="81459" x="2822575" y="2535238"/>
          <p14:tracePt t="81466" x="2862263" y="2527300"/>
          <p14:tracePt t="81473" x="2894013" y="2511425"/>
          <p14:tracePt t="81482" x="2917825" y="2503488"/>
          <p14:tracePt t="81490" x="2933700" y="2503488"/>
          <p14:tracePt t="81496" x="2933700" y="2495550"/>
          <p14:tracePt t="81504" x="2941638" y="2495550"/>
          <p14:tracePt t="81512" x="2949575" y="2495550"/>
          <p14:tracePt t="81631" x="2949575" y="2503488"/>
          <p14:tracePt t="81638" x="2949575" y="2511425"/>
          <p14:tracePt t="81646" x="2949575" y="2519363"/>
          <p14:tracePt t="81654" x="2941638" y="2527300"/>
          <p14:tracePt t="81661" x="2933700" y="2543175"/>
          <p14:tracePt t="81670" x="2933700" y="2566988"/>
          <p14:tracePt t="81676" x="2933700" y="2600325"/>
          <p14:tracePt t="81684" x="2933700" y="2632075"/>
          <p14:tracePt t="81691" x="2933700" y="2679700"/>
          <p14:tracePt t="81699" x="2933700" y="2727325"/>
          <p14:tracePt t="81707" x="2933700" y="2751138"/>
          <p14:tracePt t="81714" x="2933700" y="2782888"/>
          <p14:tracePt t="81721" x="2941638" y="2806700"/>
          <p14:tracePt t="81729" x="2949575" y="2822575"/>
          <p14:tracePt t="81744" x="2957513" y="2838450"/>
          <p14:tracePt t="81759" x="2957513" y="2846388"/>
          <p14:tracePt t="81773" x="2965450" y="2846388"/>
          <p14:tracePt t="81968" x="2965450" y="2854325"/>
          <p14:tracePt t="81976" x="2973388" y="2862263"/>
          <p14:tracePt t="81991" x="2973388" y="2870200"/>
          <p14:tracePt t="81999" x="2981325" y="2870200"/>
          <p14:tracePt t="82006" x="2981325" y="2878138"/>
          <p14:tracePt t="82044" x="2989263" y="2878138"/>
          <p14:tracePt t="93642" x="0" y="0"/>
        </p14:tracePtLst>
        <p14:tracePtLst>
          <p14:tracePt t="105792" x="2343150" y="3748088"/>
          <p14:tracePt t="105905" x="2351088" y="3748088"/>
          <p14:tracePt t="105920" x="2359025" y="3748088"/>
          <p14:tracePt t="105926" x="2366963" y="3748088"/>
          <p14:tracePt t="105941" x="2374900" y="3740150"/>
          <p14:tracePt t="105948" x="2384425" y="3740150"/>
          <p14:tracePt t="105956" x="2392363" y="3740150"/>
          <p14:tracePt t="105963" x="2400300" y="3740150"/>
          <p14:tracePt t="105980" x="2408238" y="3732213"/>
          <p14:tracePt t="105987" x="2416175" y="3732213"/>
          <p14:tracePt t="105995" x="2424113" y="3732213"/>
          <p14:tracePt t="106003" x="2424113" y="3724275"/>
          <p14:tracePt t="106008" x="2432050" y="3724275"/>
          <p14:tracePt t="106054" x="2439988" y="3724275"/>
          <p14:tracePt t="106061" x="2447925" y="3724275"/>
          <p14:tracePt t="106069" x="2455863" y="3724275"/>
          <p14:tracePt t="106084" x="2463800" y="3724275"/>
          <p14:tracePt t="106098" x="2479675" y="3724275"/>
          <p14:tracePt t="106114" x="2487613" y="3724275"/>
          <p14:tracePt t="106167" x="2495550" y="3724275"/>
          <p14:tracePt t="106182" x="2495550" y="3716338"/>
          <p14:tracePt t="106189" x="2503488" y="3716338"/>
          <p14:tracePt t="106211" x="2511425" y="3708400"/>
          <p14:tracePt t="106226" x="2519363" y="3700463"/>
          <p14:tracePt t="106234" x="2527300" y="3692525"/>
          <p14:tracePt t="106241" x="2535238" y="3692525"/>
          <p14:tracePt t="106248" x="2551113" y="3684588"/>
          <p14:tracePt t="106256" x="2559050" y="3676650"/>
          <p14:tracePt t="106263" x="2566988" y="3676650"/>
          <p14:tracePt t="106271" x="2590800" y="3676650"/>
          <p14:tracePt t="106278" x="2590800" y="3668713"/>
          <p14:tracePt t="106286" x="2598738" y="3668713"/>
          <p14:tracePt t="106294" x="2606675" y="3668713"/>
          <p14:tracePt t="106301" x="2614613" y="3668713"/>
          <p14:tracePt t="106316" x="2622550" y="3668713"/>
          <p14:tracePt t="106376" x="2630488" y="3668713"/>
          <p14:tracePt t="106398" x="2638425" y="3668713"/>
          <p14:tracePt t="106422" x="2646363" y="3668713"/>
          <p14:tracePt t="106452" x="2654300" y="3668713"/>
          <p14:tracePt t="106473" x="2662238" y="3668713"/>
          <p14:tracePt t="106489" x="2670175" y="3668713"/>
          <p14:tracePt t="106497" x="2678113" y="3660775"/>
          <p14:tracePt t="106511" x="2686050" y="3660775"/>
          <p14:tracePt t="106526" x="2693988" y="3660775"/>
          <p14:tracePt t="106534" x="2693988" y="3652838"/>
          <p14:tracePt t="106541" x="2701925" y="3652838"/>
          <p14:tracePt t="106556" x="2709863" y="3652838"/>
          <p14:tracePt t="106564" x="2717800" y="3652838"/>
          <p14:tracePt t="106578" x="2725738" y="3644900"/>
          <p14:tracePt t="106601" x="2733675" y="3644900"/>
          <p14:tracePt t="106616" x="2741613" y="3644900"/>
          <p14:tracePt t="106818" x="2751138" y="3644900"/>
          <p14:tracePt t="106826" x="2759075" y="3644900"/>
          <p14:tracePt t="106834" x="2759075" y="3636963"/>
          <p14:tracePt t="106849" x="2767013" y="3636963"/>
          <p14:tracePt t="106856" x="2774950" y="3636963"/>
          <p14:tracePt t="106864" x="2774950" y="3629025"/>
          <p14:tracePt t="106886" x="2782888" y="3629025"/>
          <p14:tracePt t="107044" x="0" y="0"/>
        </p14:tracePtLst>
        <p14:tracePtLst>
          <p14:tracePt t="108004" x="5883275" y="3716338"/>
          <p14:tracePt t="108071" x="5899150" y="3716338"/>
          <p14:tracePt t="108079" x="5907088" y="3716338"/>
          <p14:tracePt t="108086" x="5915025" y="3716338"/>
          <p14:tracePt t="108095" x="5930900" y="3716338"/>
          <p14:tracePt t="108103" x="5954713" y="3716338"/>
          <p14:tracePt t="108108" x="5978525" y="3716338"/>
          <p14:tracePt t="108118" x="6010275" y="3716338"/>
          <p14:tracePt t="108124" x="6043613" y="3716338"/>
          <p14:tracePt t="108131" x="6075363" y="3716338"/>
          <p14:tracePt t="108138" x="6107113" y="3716338"/>
          <p14:tracePt t="108146" x="6146800" y="3716338"/>
          <p14:tracePt t="108154" x="6194425" y="3716338"/>
          <p14:tracePt t="108161" x="6234113" y="3708400"/>
          <p14:tracePt t="108168" x="6273800" y="3708400"/>
          <p14:tracePt t="108176" x="6329363" y="3692525"/>
          <p14:tracePt t="108185" x="6361113" y="3684588"/>
          <p14:tracePt t="108191" x="6392863" y="3676650"/>
          <p14:tracePt t="108199" x="6434138" y="3668713"/>
          <p14:tracePt t="108206" x="6442075" y="3660775"/>
          <p14:tracePt t="108214" x="6450013" y="3660775"/>
          <p14:tracePt t="108221" x="6457950" y="3652838"/>
          <p14:tracePt t="108491" x="6450013" y="3652838"/>
          <p14:tracePt t="108506" x="6434138" y="3652838"/>
          <p14:tracePt t="108514" x="6426200" y="3652838"/>
          <p14:tracePt t="108521" x="6418263" y="3652838"/>
          <p14:tracePt t="108529" x="6410325" y="3652838"/>
          <p14:tracePt t="108732" x="0" y="0"/>
        </p14:tracePtLst>
        <p14:tracePtLst>
          <p14:tracePt t="141571" x="2941638" y="925513"/>
          <p14:tracePt t="141578" x="2941638" y="933450"/>
          <p14:tracePt t="141625" x="2949575" y="933450"/>
          <p14:tracePt t="141639" x="2957513" y="933450"/>
          <p14:tracePt t="141655" x="2965450" y="933450"/>
          <p14:tracePt t="141661" x="2973388" y="933450"/>
          <p14:tracePt t="141669" x="2981325" y="933450"/>
          <p14:tracePt t="141676" x="2997200" y="941388"/>
          <p14:tracePt t="141683" x="3005138" y="941388"/>
          <p14:tracePt t="141692" x="3028950" y="949325"/>
          <p14:tracePt t="141698" x="3044825" y="949325"/>
          <p14:tracePt t="141705" x="3076575" y="949325"/>
          <p14:tracePt t="141713" x="3100388" y="957263"/>
          <p14:tracePt t="141720" x="3141663" y="965200"/>
          <p14:tracePt t="141728" x="3165475" y="973138"/>
          <p14:tracePt t="141735" x="3213100" y="989013"/>
          <p14:tracePt t="141743" x="3244850" y="996950"/>
          <p14:tracePt t="141750" x="3276600" y="996950"/>
          <p14:tracePt t="141759" x="3316288" y="1004888"/>
          <p14:tracePt t="141766" x="3340100" y="1012825"/>
          <p14:tracePt t="141774" x="3363913" y="1012825"/>
          <p14:tracePt t="141780" x="3395663" y="1020763"/>
          <p14:tracePt t="141788" x="3427413" y="1020763"/>
          <p14:tracePt t="141795" x="3459163" y="1028700"/>
          <p14:tracePt t="141802" x="3484563" y="1028700"/>
          <p14:tracePt t="141812" x="3508375" y="1028700"/>
          <p14:tracePt t="141818" x="3524250" y="1028700"/>
          <p14:tracePt t="141826" x="3548063" y="1028700"/>
          <p14:tracePt t="141834" x="3563938" y="1028700"/>
          <p14:tracePt t="141844" x="3587750" y="1036638"/>
          <p14:tracePt t="141847" x="3595688" y="1036638"/>
          <p14:tracePt t="141858" x="3635375" y="1036638"/>
          <p14:tracePt t="141862" x="3659188" y="1036638"/>
          <p14:tracePt t="141872" x="3675063" y="1036638"/>
          <p14:tracePt t="141878" x="3690938" y="1036638"/>
          <p14:tracePt t="141887" x="3706813" y="1036638"/>
          <p14:tracePt t="141897" x="3730625" y="1036638"/>
          <p14:tracePt t="141900" x="3738563" y="1036638"/>
          <p14:tracePt t="141909" x="3762375" y="1036638"/>
          <p14:tracePt t="141915" x="3778250" y="1036638"/>
          <p14:tracePt t="141923" x="3794125" y="1036638"/>
          <p14:tracePt t="141931" x="3825875" y="1036638"/>
          <p14:tracePt t="141938" x="3843338" y="1036638"/>
          <p14:tracePt t="141945" x="3875088" y="1036638"/>
          <p14:tracePt t="141954" x="3906838" y="1036638"/>
          <p14:tracePt t="141961" x="3946525" y="1036638"/>
          <p14:tracePt t="141968" x="3986213" y="1036638"/>
          <p14:tracePt t="141976" x="4017963" y="1036638"/>
          <p14:tracePt t="141982" x="4073525" y="1020763"/>
          <p14:tracePt t="141990" x="4121150" y="1004888"/>
          <p14:tracePt t="141997" x="4168775" y="996950"/>
          <p14:tracePt t="142005" x="4200525" y="989013"/>
          <p14:tracePt t="142013" x="4241800" y="981075"/>
          <p14:tracePt t="142020" x="4265613" y="973138"/>
          <p14:tracePt t="142027" x="4281488" y="973138"/>
          <p14:tracePt t="142035" x="4297363" y="965200"/>
          <p14:tracePt t="142043" x="4305300" y="965200"/>
          <p14:tracePt t="142050" x="4321175" y="965200"/>
          <p14:tracePt t="142065" x="4329113" y="965200"/>
          <p14:tracePt t="142080" x="4337050" y="965200"/>
          <p14:tracePt t="142095" x="4344988" y="965200"/>
          <p14:tracePt t="142102" x="4360863" y="965200"/>
          <p14:tracePt t="142110" x="4384675" y="965200"/>
          <p14:tracePt t="142117" x="4416425" y="965200"/>
          <p14:tracePt t="142125" x="4440238" y="965200"/>
          <p14:tracePt t="142133" x="4471988" y="965200"/>
          <p14:tracePt t="142141" x="4511675" y="965200"/>
          <p14:tracePt t="142148" x="4576763" y="965200"/>
          <p14:tracePt t="142155" x="4632325" y="965200"/>
          <p14:tracePt t="142163" x="4672013" y="965200"/>
          <p14:tracePt t="142171" x="4695825" y="965200"/>
          <p14:tracePt t="142178" x="4735513" y="965200"/>
          <p14:tracePt t="142185" x="4751388" y="965200"/>
          <p14:tracePt t="142193" x="4775200" y="965200"/>
          <p14:tracePt t="142201" x="4791075" y="965200"/>
          <p14:tracePt t="142207" x="4806950" y="965200"/>
          <p14:tracePt t="142215" x="4814888" y="965200"/>
          <p14:tracePt t="142223" x="4830763" y="965200"/>
          <p14:tracePt t="142230" x="4838700" y="965200"/>
          <p14:tracePt t="142238" x="4846638" y="965200"/>
          <p14:tracePt t="142245" x="4854575" y="965200"/>
          <p14:tracePt t="142260" x="4862513" y="965200"/>
          <p14:tracePt t="142268" x="4870450" y="965200"/>
          <p14:tracePt t="142297" x="4878388" y="965200"/>
          <p14:tracePt t="142320" x="4886325" y="965200"/>
          <p14:tracePt t="142344" x="4894263" y="965200"/>
          <p14:tracePt t="142358" x="4918075" y="965200"/>
          <p14:tracePt t="142365" x="4933950" y="957263"/>
          <p14:tracePt t="142373" x="4951413" y="957263"/>
          <p14:tracePt t="142380" x="4975225" y="957263"/>
          <p14:tracePt t="142387" x="4999038" y="957263"/>
          <p14:tracePt t="142395" x="5022850" y="957263"/>
          <p14:tracePt t="142404" x="5054600" y="957263"/>
          <p14:tracePt t="142410" x="5094288" y="949325"/>
          <p14:tracePt t="142418" x="5118100" y="941388"/>
          <p14:tracePt t="142425" x="5149850" y="941388"/>
          <p14:tracePt t="142433" x="5173663" y="933450"/>
          <p14:tracePt t="142440" x="5205413" y="933450"/>
          <p14:tracePt t="142448" x="5229225" y="933450"/>
          <p14:tracePt t="142455" x="5253038" y="925513"/>
          <p14:tracePt t="142463" x="5268913" y="925513"/>
          <p14:tracePt t="142471" x="5276850" y="925513"/>
          <p14:tracePt t="142477" x="5284788" y="925513"/>
          <p14:tracePt t="142493" x="5292725" y="925513"/>
          <p14:tracePt t="142500" x="5300663" y="925513"/>
          <p14:tracePt t="142530" x="5310188" y="925513"/>
          <p14:tracePt t="143490" x="5334000" y="925513"/>
          <p14:tracePt t="143497" x="5365750" y="925513"/>
          <p14:tracePt t="143506" x="5429250" y="925513"/>
          <p14:tracePt t="143512" x="5484813" y="917575"/>
          <p14:tracePt t="143520" x="5540375" y="917575"/>
          <p14:tracePt t="143528" x="5603875" y="917575"/>
          <p14:tracePt t="143535" x="5651500" y="917575"/>
          <p14:tracePt t="143542" x="5708650" y="917575"/>
          <p14:tracePt t="143550" x="5764213" y="917575"/>
          <p14:tracePt t="143558" x="5811838" y="917575"/>
          <p14:tracePt t="143565" x="5851525" y="917575"/>
          <p14:tracePt t="143572" x="5875338" y="917575"/>
          <p14:tracePt t="143580" x="5899150" y="917575"/>
          <p14:tracePt t="143588" x="5907088" y="917575"/>
          <p14:tracePt t="143595" x="5915025" y="917575"/>
          <p14:tracePt t="143603" x="5922963" y="917575"/>
          <p14:tracePt t="143641" x="5930900" y="917575"/>
          <p14:tracePt t="143655" x="5946775" y="917575"/>
          <p14:tracePt t="143663" x="5970588" y="917575"/>
          <p14:tracePt t="143671" x="6002338" y="917575"/>
          <p14:tracePt t="143677" x="6018213" y="909638"/>
          <p14:tracePt t="143685" x="6043613" y="909638"/>
          <p14:tracePt t="143693" x="6067425" y="901700"/>
          <p14:tracePt t="143700" x="6099175" y="893763"/>
          <p14:tracePt t="143710" x="6122988" y="893763"/>
          <p14:tracePt t="143716" x="6146800" y="893763"/>
          <p14:tracePt t="143722" x="6162675" y="885825"/>
          <p14:tracePt t="143730" x="6186488" y="885825"/>
          <p14:tracePt t="143738" x="6202363" y="885825"/>
          <p14:tracePt t="143745" x="6210300" y="885825"/>
          <p14:tracePt t="143752" x="6218238" y="885825"/>
          <p14:tracePt t="143760" x="6226175" y="885825"/>
          <p14:tracePt t="144555" x="6194425" y="885825"/>
          <p14:tracePt t="144562" x="6130925" y="885825"/>
          <p14:tracePt t="144571" x="6051550" y="885825"/>
          <p14:tracePt t="144578" x="5930900" y="885825"/>
          <p14:tracePt t="144585" x="5788025" y="885825"/>
          <p14:tracePt t="144592" x="5588000" y="885825"/>
          <p14:tracePt t="144601" x="5381625" y="909638"/>
          <p14:tracePt t="144610" x="5094288" y="941388"/>
          <p14:tracePt t="144615" x="4894263" y="941388"/>
          <p14:tracePt t="144624" x="4703763" y="941388"/>
          <p14:tracePt t="144630" x="4519613" y="933450"/>
          <p14:tracePt t="144640" x="4360863" y="925513"/>
          <p14:tracePt t="144645" x="4200525" y="901700"/>
          <p14:tracePt t="144652" x="4057650" y="893763"/>
          <p14:tracePt t="144661" x="3962400" y="877888"/>
          <p14:tracePt t="144670" x="3859213" y="869950"/>
          <p14:tracePt t="144676" x="3770313" y="862013"/>
          <p14:tracePt t="144682" x="3698875" y="862013"/>
          <p14:tracePt t="144690" x="3635375" y="862013"/>
          <p14:tracePt t="144697" x="3579813" y="862013"/>
          <p14:tracePt t="144705" x="3548063" y="862013"/>
          <p14:tracePt t="144712" x="3532188" y="862013"/>
          <p14:tracePt t="144720" x="3516313" y="862013"/>
          <p14:tracePt t="144727" x="3508375" y="862013"/>
          <p14:tracePt t="144788" x="3500438" y="862013"/>
          <p14:tracePt t="144795" x="3492500" y="862013"/>
          <p14:tracePt t="144803" x="3484563" y="869950"/>
          <p14:tracePt t="144810" x="3467100" y="869950"/>
          <p14:tracePt t="144817" x="3467100" y="877888"/>
          <p14:tracePt t="144826" x="3451225" y="877888"/>
          <p14:tracePt t="144832" x="3443288" y="885825"/>
          <p14:tracePt t="144841" x="3435350" y="885825"/>
          <p14:tracePt t="144847" x="3419475" y="885825"/>
          <p14:tracePt t="144855" x="3403600" y="885825"/>
          <p14:tracePt t="144862" x="3379788" y="885825"/>
          <p14:tracePt t="144871" x="3355975" y="885825"/>
          <p14:tracePt t="144878" x="3324225" y="885825"/>
          <p14:tracePt t="144885" x="3284538" y="885825"/>
          <p14:tracePt t="144906" x="3197225" y="885825"/>
          <p14:tracePt t="144907" x="3133725" y="885825"/>
          <p14:tracePt t="144915" x="3092450" y="885825"/>
          <p14:tracePt t="144923" x="3028950" y="885825"/>
          <p14:tracePt t="144930" x="2981325" y="885825"/>
          <p14:tracePt t="144937" x="2941638" y="885825"/>
          <p14:tracePt t="144945" x="2894013" y="885825"/>
          <p14:tracePt t="144953" x="2870200" y="885825"/>
          <p14:tracePt t="144960" x="2838450" y="885825"/>
          <p14:tracePt t="144968" x="2814638" y="885825"/>
          <p14:tracePt t="144975" x="2774950" y="877888"/>
          <p14:tracePt t="144982" x="2759075" y="877888"/>
          <p14:tracePt t="144990" x="2741613" y="869950"/>
          <p14:tracePt t="144998" x="2725738" y="862013"/>
          <p14:tracePt t="145005" x="2709863" y="862013"/>
          <p14:tracePt t="145012" x="2693988" y="862013"/>
          <p14:tracePt t="145021" x="2678113" y="852488"/>
          <p14:tracePt t="145029" x="2662238" y="852488"/>
          <p14:tracePt t="145038" x="2654300" y="844550"/>
          <p14:tracePt t="145046" x="2638425" y="844550"/>
          <p14:tracePt t="145050" x="2622550" y="844550"/>
          <p14:tracePt t="145058" x="2606675" y="844550"/>
          <p14:tracePt t="145065" x="2590800" y="836613"/>
          <p14:tracePt t="145073" x="2574925" y="836613"/>
          <p14:tracePt t="145080" x="2551113" y="828675"/>
          <p14:tracePt t="145087" x="2527300" y="828675"/>
          <p14:tracePt t="145095" x="2503488" y="828675"/>
          <p14:tracePt t="145103" x="2471738" y="828675"/>
          <p14:tracePt t="145110" x="2447925" y="828675"/>
          <p14:tracePt t="145118" x="2424113" y="828675"/>
          <p14:tracePt t="145125" x="2400300" y="828675"/>
          <p14:tracePt t="145132" x="2359025" y="828675"/>
          <p14:tracePt t="145140" x="2335213" y="836613"/>
          <p14:tracePt t="145147" x="2327275" y="836613"/>
          <p14:tracePt t="145170" x="2319338" y="836613"/>
          <p14:tracePt t="145178" x="2319338" y="844550"/>
          <p14:tracePt t="145440" x="2327275" y="844550"/>
          <p14:tracePt t="145456" x="2335213" y="852488"/>
          <p14:tracePt t="145462" x="2343150" y="852488"/>
          <p14:tracePt t="145470" x="2351088" y="852488"/>
          <p14:tracePt t="145485" x="2359025" y="862013"/>
          <p14:tracePt t="145500" x="2366963" y="862013"/>
          <p14:tracePt t="145515" x="2374900" y="862013"/>
          <p14:tracePt t="145530" x="2384425" y="862013"/>
          <p14:tracePt t="145560" x="2384425" y="869950"/>
          <p14:tracePt t="147060" x="2392363" y="869950"/>
          <p14:tracePt t="153625" x="2392363" y="996950"/>
          <p14:tracePt t="153627" x="2343150" y="1379538"/>
          <p14:tracePt t="153628" x="2335213" y="1490663"/>
          <p14:tracePt t="153630" x="2327275" y="1603375"/>
          <p14:tracePt t="153632" x="2327275" y="1698625"/>
          <p14:tracePt t="153639" x="2327275" y="1817688"/>
          <p14:tracePt t="153647" x="2335213" y="1890713"/>
          <p14:tracePt t="153653" x="2311400" y="1962150"/>
          <p14:tracePt t="153662" x="2319338" y="2057400"/>
          <p14:tracePt t="153668" x="2335213" y="2152650"/>
          <p14:tracePt t="153676" x="2366963" y="2249488"/>
          <p14:tracePt t="153684" x="2384425" y="2344738"/>
          <p14:tracePt t="153691" x="2400300" y="2455863"/>
          <p14:tracePt t="153699" x="2408238" y="2551113"/>
          <p14:tracePt t="153706" x="2416175" y="2647950"/>
          <p14:tracePt t="153715" x="2432050" y="2735263"/>
          <p14:tracePt t="153721" x="2432050" y="2814638"/>
          <p14:tracePt t="153728" x="2432050" y="2878138"/>
          <p14:tracePt t="153736" x="2432050" y="2935288"/>
          <p14:tracePt t="153744" x="2432050" y="2967038"/>
          <p14:tracePt t="153751" x="2432050" y="2990850"/>
          <p14:tracePt t="153759" x="2432050" y="3014663"/>
          <p14:tracePt t="153767" x="2432050" y="3022600"/>
          <p14:tracePt t="153774" x="2432050" y="3046413"/>
          <p14:tracePt t="153782" x="2432050" y="3062288"/>
          <p14:tracePt t="153788" x="2432050" y="3078163"/>
          <p14:tracePt t="153798" x="2432050" y="3094038"/>
          <p14:tracePt t="153803" x="2432050" y="3117850"/>
          <p14:tracePt t="153811" x="2432050" y="3149600"/>
          <p14:tracePt t="153819" x="2432050" y="3173413"/>
          <p14:tracePt t="153826" x="2432050" y="3205163"/>
          <p14:tracePt t="153836" x="2432050" y="3252788"/>
          <p14:tracePt t="153842" x="2432050" y="3286125"/>
          <p14:tracePt t="153849" x="2432050" y="3341688"/>
          <p14:tracePt t="153856" x="2424113" y="3381375"/>
          <p14:tracePt t="153865" x="2424113" y="3444875"/>
          <p14:tracePt t="153871" x="2424113" y="3500438"/>
          <p14:tracePt t="153880" x="2424113" y="3540125"/>
          <p14:tracePt t="153902" x="2424113" y="3613150"/>
          <p14:tracePt t="153908" x="2432050" y="3644900"/>
          <p14:tracePt t="153918" x="2439988" y="3660775"/>
          <p14:tracePt t="153923" x="2447925" y="3676650"/>
          <p14:tracePt t="153933" x="2447925" y="3684588"/>
          <p14:tracePt t="153938" x="2447925" y="3700463"/>
          <p14:tracePt t="153947" x="2455863" y="3716338"/>
          <p14:tracePt t="153955" x="2463800" y="3724275"/>
          <p14:tracePt t="153961" x="2471738" y="3748088"/>
          <p14:tracePt t="153968" x="2487613" y="3771900"/>
          <p14:tracePt t="153977" x="2495550" y="3787775"/>
          <p14:tracePt t="153983" x="2527300" y="3803650"/>
          <p14:tracePt t="153990" x="2535238" y="3827463"/>
          <p14:tracePt t="154000" x="2551113" y="3843338"/>
          <p14:tracePt t="154005" x="2559050" y="3859213"/>
          <p14:tracePt t="154014" x="2574925" y="3875088"/>
          <p14:tracePt t="154021" x="2582863" y="3906838"/>
          <p14:tracePt t="154028" x="2590800" y="3922713"/>
          <p14:tracePt t="154036" x="2598738" y="3930650"/>
          <p14:tracePt t="154043" x="2598738" y="3948113"/>
          <p14:tracePt t="154050" x="2598738" y="3971925"/>
          <p14:tracePt t="154059" x="2606675" y="3979863"/>
          <p14:tracePt t="154074" x="2606675" y="3987800"/>
          <p14:tracePt t="154081" x="2606675" y="3995738"/>
          <p14:tracePt t="154096" x="2598738" y="3995738"/>
          <p14:tracePt t="154103" x="2574925" y="3979863"/>
          <p14:tracePt t="154110" x="2543175" y="3930650"/>
          <p14:tracePt t="154118" x="2511425" y="3875088"/>
          <p14:tracePt t="154126" x="2487613" y="3803650"/>
          <p14:tracePt t="154133" x="2455863" y="3732213"/>
          <p14:tracePt t="154141" x="2432050" y="3660775"/>
          <p14:tracePt t="154142" x="0" y="0"/>
        </p14:tracePtLst>
        <p14:tracePtLst>
          <p14:tracePt t="154322" x="2566988" y="2894013"/>
          <p14:tracePt t="154335" x="2574925" y="2894013"/>
          <p14:tracePt t="154350" x="2582863" y="2894013"/>
          <p14:tracePt t="154381" x="2590800" y="2894013"/>
          <p14:tracePt t="154403" x="2598738" y="2894013"/>
          <p14:tracePt t="154426" x="2598738" y="2901950"/>
          <p14:tracePt t="154433" x="2606675" y="2901950"/>
          <p14:tracePt t="154448" x="2606675" y="2909888"/>
          <p14:tracePt t="154463" x="2606675" y="2919413"/>
          <p14:tracePt t="154808" x="2606675" y="2927350"/>
          <p14:tracePt t="155071" x="0" y="0"/>
        </p14:tracePtLst>
        <p14:tracePtLst>
          <p14:tracePt t="192386" x="3165475" y="5222875"/>
          <p14:tracePt t="192415" x="3165475" y="5230813"/>
          <p14:tracePt t="192432" x="3165475" y="5238750"/>
          <p14:tracePt t="192446" x="3173413" y="5246688"/>
          <p14:tracePt t="192453" x="3181350" y="5262563"/>
          <p14:tracePt t="192460" x="3189288" y="5270500"/>
          <p14:tracePt t="192468" x="3205163" y="5286375"/>
          <p14:tracePt t="192475" x="3213100" y="5286375"/>
          <p14:tracePt t="192486" x="3228975" y="5302250"/>
          <p14:tracePt t="192490" x="3236913" y="5310188"/>
          <p14:tracePt t="192501" x="3244850" y="5319713"/>
          <p14:tracePt t="192506" x="3260725" y="5319713"/>
          <p14:tracePt t="192514" x="3276600" y="5327650"/>
          <p14:tracePt t="192521" x="3284538" y="5327650"/>
          <p14:tracePt t="192528" x="3300413" y="5335588"/>
          <p14:tracePt t="192535" x="3316288" y="5335588"/>
          <p14:tracePt t="192544" x="3324225" y="5335588"/>
          <p14:tracePt t="192551" x="3340100" y="5343525"/>
          <p14:tracePt t="192558" x="3355975" y="5343525"/>
          <p14:tracePt t="192566" x="3379788" y="5343525"/>
          <p14:tracePt t="192573" x="3395663" y="5343525"/>
          <p14:tracePt t="192581" x="3419475" y="5343525"/>
          <p14:tracePt t="192588" x="3435350" y="5343525"/>
          <p14:tracePt t="192595" x="3451225" y="5343525"/>
          <p14:tracePt t="192603" x="3467100" y="5343525"/>
          <p14:tracePt t="192611" x="3484563" y="5343525"/>
          <p14:tracePt t="192618" x="3516313" y="5343525"/>
          <p14:tracePt t="192626" x="3540125" y="5343525"/>
          <p14:tracePt t="192633" x="3556000" y="5343525"/>
          <p14:tracePt t="192641" x="3579813" y="5343525"/>
          <p14:tracePt t="192648" x="3603625" y="5343525"/>
          <p14:tracePt t="192656" x="3619500" y="5343525"/>
          <p14:tracePt t="192666" x="3643313" y="5343525"/>
          <p14:tracePt t="192673" x="3667125" y="5343525"/>
          <p14:tracePt t="192678" x="3690938" y="5343525"/>
          <p14:tracePt t="192685" x="3714750" y="5343525"/>
          <p14:tracePt t="192693" x="3730625" y="5351463"/>
          <p14:tracePt t="192701" x="3738563" y="5351463"/>
          <p14:tracePt t="192708" x="3754438" y="5351463"/>
          <p14:tracePt t="192716" x="3770313" y="5351463"/>
          <p14:tracePt t="192723" x="3778250" y="5351463"/>
          <p14:tracePt t="192731" x="3794125" y="5351463"/>
          <p14:tracePt t="192738" x="3802063" y="5351463"/>
          <p14:tracePt t="192746" x="3817938" y="5351463"/>
          <p14:tracePt t="192753" x="3825875" y="5351463"/>
          <p14:tracePt t="192760" x="3833813" y="5351463"/>
          <p14:tracePt t="192768" x="3843338" y="5351463"/>
          <p14:tracePt t="192775" x="3851275" y="5351463"/>
          <p14:tracePt t="192783" x="3867150" y="5351463"/>
          <p14:tracePt t="192791" x="3875088" y="5351463"/>
          <p14:tracePt t="192799" x="3890963" y="5351463"/>
          <p14:tracePt t="192806" x="3898900" y="5351463"/>
          <p14:tracePt t="192813" x="3906838" y="5351463"/>
          <p14:tracePt t="192821" x="3930650" y="5351463"/>
          <p14:tracePt t="192828" x="3954463" y="5351463"/>
          <p14:tracePt t="192835" x="3962400" y="5351463"/>
          <p14:tracePt t="192963" x="3962400" y="5343525"/>
          <p14:tracePt t="192970" x="3978275" y="5343525"/>
          <p14:tracePt t="192978" x="4002088" y="5327650"/>
          <p14:tracePt t="192985" x="4010025" y="5319713"/>
          <p14:tracePt t="192993" x="4041775" y="5310188"/>
          <p14:tracePt t="193001" x="4081463" y="5294313"/>
          <p14:tracePt t="193008" x="4105275" y="5278438"/>
          <p14:tracePt t="193016" x="4152900" y="5262563"/>
          <p14:tracePt t="193023" x="4184650" y="5246688"/>
          <p14:tracePt t="193031" x="4225925" y="5238750"/>
          <p14:tracePt t="193038" x="4257675" y="5230813"/>
          <p14:tracePt t="193045" x="4289425" y="5214938"/>
          <p14:tracePt t="193053" x="4313238" y="5214938"/>
          <p14:tracePt t="193060" x="4313238" y="5207000"/>
          <p14:tracePt t="193068" x="4321175" y="5207000"/>
          <p14:tracePt t="193083" x="4329113" y="5207000"/>
          <p14:tracePt t="193922" x="4337050" y="5207000"/>
          <p14:tracePt t="193932" x="4360863" y="5207000"/>
          <p14:tracePt t="193938" x="4400550" y="5207000"/>
          <p14:tracePt t="193947" x="4471988" y="5207000"/>
          <p14:tracePt t="193953" x="4535488" y="5207000"/>
          <p14:tracePt t="193962" x="4656138" y="5222875"/>
          <p14:tracePt t="193969" x="4799013" y="5230813"/>
          <p14:tracePt t="193978" x="5006975" y="5238750"/>
          <p14:tracePt t="193985" x="5253038" y="5270500"/>
          <p14:tracePt t="193991" x="5492750" y="5278438"/>
          <p14:tracePt t="193999" x="5764213" y="5310188"/>
          <p14:tracePt t="194006" x="6002338" y="5319713"/>
          <p14:tracePt t="194014" x="6265863" y="5335588"/>
          <p14:tracePt t="194022" x="6497638" y="5359400"/>
          <p14:tracePt t="194029" x="6672263" y="5359400"/>
          <p14:tracePt t="194037" x="6800850" y="5359400"/>
          <p14:tracePt t="194043" x="6896100" y="5367338"/>
          <p14:tracePt t="194050" x="6983413" y="5367338"/>
          <p14:tracePt t="194058" x="7023100" y="5367338"/>
          <p14:tracePt t="194067" x="7046913" y="5367338"/>
          <p14:tracePt t="194073" x="7054850" y="5367338"/>
          <p14:tracePt t="194283" x="7062788" y="5367338"/>
          <p14:tracePt t="194291" x="7070725" y="5367338"/>
          <p14:tracePt t="194299" x="7094538" y="5367338"/>
          <p14:tracePt t="194306" x="7110413" y="5367338"/>
          <p14:tracePt t="194315" x="7143750" y="5367338"/>
          <p14:tracePt t="194321" x="7167563" y="5367338"/>
          <p14:tracePt t="194329" x="7191375" y="5367338"/>
          <p14:tracePt t="194337" x="7239000" y="5367338"/>
          <p14:tracePt t="194343" x="7270750" y="5359400"/>
          <p14:tracePt t="194350" x="7302500" y="5359400"/>
          <p14:tracePt t="194358" x="7342188" y="5359400"/>
          <p14:tracePt t="194366" x="7373938" y="5359400"/>
          <p14:tracePt t="194374" x="7389813" y="5359400"/>
          <p14:tracePt t="194383" x="7397750" y="5359400"/>
          <p14:tracePt t="194388" x="7413625" y="5351463"/>
          <p14:tracePt t="194396" x="7429500" y="5351463"/>
          <p14:tracePt t="210284" x="0" y="0"/>
        </p14:tracePtLst>
        <p14:tracePtLst>
          <p14:tracePt t="230819" x="1482725" y="869950"/>
          <p14:tracePt t="230968" x="1490663" y="869950"/>
          <p14:tracePt t="230976" x="1498600" y="869950"/>
          <p14:tracePt t="230985" x="1514475" y="869950"/>
          <p14:tracePt t="230992" x="1522413" y="869950"/>
          <p14:tracePt t="231000" x="1538288" y="869950"/>
          <p14:tracePt t="231006" x="1554163" y="869950"/>
          <p14:tracePt t="231017" x="1570038" y="869950"/>
          <p14:tracePt t="231021" x="1593850" y="869950"/>
          <p14:tracePt t="231029" x="1609725" y="869950"/>
          <p14:tracePt t="231036" x="1633538" y="877888"/>
          <p14:tracePt t="231044" x="1651000" y="877888"/>
          <p14:tracePt t="231051" x="1682750" y="877888"/>
          <p14:tracePt t="231058" x="1714500" y="877888"/>
          <p14:tracePt t="231067" x="1746250" y="885825"/>
          <p14:tracePt t="231074" x="1770063" y="885825"/>
          <p14:tracePt t="231081" x="1809750" y="885825"/>
          <p14:tracePt t="231088" x="1849438" y="885825"/>
          <p14:tracePt t="231096" x="1889125" y="885825"/>
          <p14:tracePt t="231103" x="1928813" y="885825"/>
          <p14:tracePt t="231110" x="1968500" y="885825"/>
          <p14:tracePt t="231119" x="2008188" y="893763"/>
          <p14:tracePt t="231125" x="2041525" y="893763"/>
          <p14:tracePt t="231133" x="2073275" y="893763"/>
          <p14:tracePt t="231141" x="2112963" y="893763"/>
          <p14:tracePt t="231149" x="2136775" y="893763"/>
          <p14:tracePt t="231156" x="2160588" y="893763"/>
          <p14:tracePt t="231164" x="2184400" y="893763"/>
          <p14:tracePt t="231170" x="2232025" y="893763"/>
          <p14:tracePt t="231178" x="2247900" y="893763"/>
          <p14:tracePt t="231187" x="2263775" y="893763"/>
          <p14:tracePt t="231195" x="2271713" y="893763"/>
          <p14:tracePt t="231305" x="2263775" y="901700"/>
          <p14:tracePt t="231313" x="2255838" y="901700"/>
          <p14:tracePt t="231321" x="2239963" y="901700"/>
          <p14:tracePt t="231328" x="2216150" y="901700"/>
          <p14:tracePt t="231336" x="2176463" y="901700"/>
          <p14:tracePt t="231343" x="2136775" y="901700"/>
          <p14:tracePt t="231351" x="2089150" y="901700"/>
          <p14:tracePt t="231358" x="2017713" y="901700"/>
          <p14:tracePt t="231366" x="1936750" y="901700"/>
          <p14:tracePt t="231373" x="1857375" y="901700"/>
          <p14:tracePt t="231381" x="1770063" y="901700"/>
          <p14:tracePt t="231389" x="1690688" y="901700"/>
          <p14:tracePt t="231396" x="1609725" y="901700"/>
          <p14:tracePt t="231403" x="1546225" y="901700"/>
          <p14:tracePt t="231411" x="1450975" y="901700"/>
          <p14:tracePt t="231420" x="1403350" y="901700"/>
          <p14:tracePt t="231426" x="1355725" y="901700"/>
          <p14:tracePt t="231433" x="1331913" y="901700"/>
          <p14:tracePt t="231449" x="1316038" y="901700"/>
          <p14:tracePt t="231471" x="1308100" y="901700"/>
          <p14:tracePt t="231583" x="1316038" y="901700"/>
          <p14:tracePt t="231590" x="1331913" y="901700"/>
          <p14:tracePt t="231598" x="1355725" y="901700"/>
          <p14:tracePt t="231607" x="1387475" y="901700"/>
          <p14:tracePt t="231613" x="1443038" y="909638"/>
          <p14:tracePt t="231621" x="1506538" y="917575"/>
          <p14:tracePt t="231628" x="1585913" y="925513"/>
          <p14:tracePt t="231636" x="1651000" y="933450"/>
          <p14:tracePt t="231644" x="1722438" y="941388"/>
          <p14:tracePt t="231652" x="1825625" y="941388"/>
          <p14:tracePt t="231658" x="1905000" y="949325"/>
          <p14:tracePt t="231666" x="1992313" y="957263"/>
          <p14:tracePt t="231674" x="2065338" y="965200"/>
          <p14:tracePt t="231681" x="2120900" y="973138"/>
          <p14:tracePt t="231688" x="2152650" y="973138"/>
          <p14:tracePt t="231696" x="2184400" y="973138"/>
          <p14:tracePt t="231703" x="2192338" y="973138"/>
          <p14:tracePt t="231982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23313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1B59986-375B-4946-8BAE-8D49C22CE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1059B0-09BA-4F9B-B748-98793CC22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m6s30">
            <a:hlinkClick r:id="" action="ppaction://media"/>
            <a:extLst>
              <a:ext uri="{FF2B5EF4-FFF2-40B4-BE49-F238E27FC236}">
                <a16:creationId xmlns:a16="http://schemas.microsoft.com/office/drawing/2014/main" id="{8BF0144C-1265-4C7B-B959-D8A6B4D3D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0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797"/>
    </mc:Choice>
    <mc:Fallback>
      <p:transition spd="slow" advTm="200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885" x="7605713" y="933450"/>
          <p14:tracePt t="75019" x="7629525" y="933450"/>
          <p14:tracePt t="75027" x="7677150" y="933450"/>
          <p14:tracePt t="75034" x="7708900" y="933450"/>
          <p14:tracePt t="75042" x="7756525" y="933450"/>
          <p14:tracePt t="75049" x="7820025" y="933450"/>
          <p14:tracePt t="75056" x="7885113" y="933450"/>
          <p14:tracePt t="75065" x="7956550" y="933450"/>
          <p14:tracePt t="75071" x="8027988" y="933450"/>
          <p14:tracePt t="75081" x="8107363" y="933450"/>
          <p14:tracePt t="75087" x="8170863" y="933450"/>
          <p14:tracePt t="75097" x="8235950" y="941388"/>
          <p14:tracePt t="75102" x="8299450" y="941388"/>
          <p14:tracePt t="75111" x="8355013" y="941388"/>
          <p14:tracePt t="75117" x="8394700" y="941388"/>
          <p14:tracePt t="75126" x="8426450" y="941388"/>
          <p14:tracePt t="75132" x="8458200" y="941388"/>
          <p14:tracePt t="75141" x="8466138" y="941388"/>
          <p14:tracePt t="75149" x="8482013" y="941388"/>
          <p14:tracePt t="75164" x="8489950" y="941388"/>
          <p14:tracePt t="75192" x="8497888" y="941388"/>
          <p14:tracePt t="75244" x="8497888" y="949325"/>
          <p14:tracePt t="75251" x="8497888" y="957263"/>
          <p14:tracePt t="75260" x="8489950" y="973138"/>
          <p14:tracePt t="75267" x="8474075" y="981075"/>
          <p14:tracePt t="75274" x="8442325" y="996950"/>
          <p14:tracePt t="75284" x="8386763" y="1020763"/>
          <p14:tracePt t="75289" x="8339138" y="1044575"/>
          <p14:tracePt t="75299" x="8218488" y="1084263"/>
          <p14:tracePt t="75304" x="8059738" y="1139825"/>
          <p14:tracePt t="75312" x="7885113" y="1179513"/>
          <p14:tracePt t="75319" x="7716838" y="1228725"/>
          <p14:tracePt t="75328" x="7518400" y="1276350"/>
          <p14:tracePt t="75334" x="7310438" y="1323975"/>
          <p14:tracePt t="75343" x="7094538" y="1363663"/>
          <p14:tracePt t="75351" x="6927850" y="1395413"/>
          <p14:tracePt t="75357" x="6704013" y="1427163"/>
          <p14:tracePt t="75365" x="6473825" y="1450975"/>
          <p14:tracePt t="75374" x="6234113" y="1458913"/>
          <p14:tracePt t="75379" x="5986463" y="1474788"/>
          <p14:tracePt t="75387" x="5724525" y="1490663"/>
          <p14:tracePt t="75394" x="5572125" y="1490663"/>
          <p14:tracePt t="75402" x="5357813" y="1490663"/>
          <p14:tracePt t="75409" x="5157788" y="1490663"/>
          <p14:tracePt t="75416" x="4967288" y="1490663"/>
          <p14:tracePt t="75424" x="4806950" y="1498600"/>
          <p14:tracePt t="75432" x="4656138" y="1498600"/>
          <p14:tracePt t="75439" x="4535488" y="1506538"/>
          <p14:tracePt t="75447" x="4440238" y="1514475"/>
          <p14:tracePt t="75454" x="4344988" y="1514475"/>
          <p14:tracePt t="75462" x="4281488" y="1514475"/>
          <p14:tracePt t="75469" x="4184650" y="1514475"/>
          <p14:tracePt t="75477" x="4113213" y="1514475"/>
          <p14:tracePt t="75484" x="4025900" y="1514475"/>
          <p14:tracePt t="75491" x="3946525" y="1514475"/>
          <p14:tracePt t="75499" x="3883025" y="1514475"/>
          <p14:tracePt t="75507" x="3794125" y="1514475"/>
          <p14:tracePt t="75515" x="3698875" y="1514475"/>
          <p14:tracePt t="75521" x="3611563" y="1498600"/>
          <p14:tracePt t="75530" x="3516313" y="1490663"/>
          <p14:tracePt t="75537" x="3427413" y="1482725"/>
          <p14:tracePt t="75544" x="3332163" y="1474788"/>
          <p14:tracePt t="75552" x="3260725" y="1450975"/>
          <p14:tracePt t="75559" x="3109913" y="1435100"/>
          <p14:tracePt t="75566" x="2989263" y="1419225"/>
          <p14:tracePt t="75574" x="2862263" y="1395413"/>
          <p14:tracePt t="75582" x="2741613" y="1379538"/>
          <p14:tracePt t="75589" x="2606675" y="1371600"/>
          <p14:tracePt t="75596" x="2479675" y="1347788"/>
          <p14:tracePt t="75604" x="2408238" y="1339850"/>
          <p14:tracePt t="75612" x="2311400" y="1331913"/>
          <p14:tracePt t="75619" x="2239963" y="1331913"/>
          <p14:tracePt t="75627" x="2176463" y="1331913"/>
          <p14:tracePt t="75634" x="2120900" y="1331913"/>
          <p14:tracePt t="75641" x="2073275" y="1331913"/>
          <p14:tracePt t="75649" x="2049463" y="1331913"/>
          <p14:tracePt t="75656" x="2025650" y="1331913"/>
          <p14:tracePt t="75664" x="2008188" y="1331913"/>
          <p14:tracePt t="75672" x="2000250" y="1331913"/>
          <p14:tracePt t="75679" x="1992313" y="1323975"/>
          <p14:tracePt t="75687" x="1968500" y="1323975"/>
          <p14:tracePt t="75694" x="1960563" y="1323975"/>
          <p14:tracePt t="75702" x="1944688" y="1323975"/>
          <p14:tracePt t="75709" x="1920875" y="1323975"/>
          <p14:tracePt t="75716" x="1889125" y="1323975"/>
          <p14:tracePt t="75724" x="1865313" y="1323975"/>
          <p14:tracePt t="75732" x="1825625" y="1323975"/>
          <p14:tracePt t="75739" x="1785938" y="1323975"/>
          <p14:tracePt t="75747" x="1730375" y="1323975"/>
          <p14:tracePt t="75754" x="1690688" y="1331913"/>
          <p14:tracePt t="75763" x="1625600" y="1339850"/>
          <p14:tracePt t="75769" x="1570038" y="1347788"/>
          <p14:tracePt t="75776" x="1530350" y="1355725"/>
          <p14:tracePt t="75784" x="1490663" y="1363663"/>
          <p14:tracePt t="75792" x="1458913" y="1371600"/>
          <p14:tracePt t="75799" x="1419225" y="1371600"/>
          <p14:tracePt t="75807" x="1395413" y="1379538"/>
          <p14:tracePt t="75815" x="1379538" y="1379538"/>
          <p14:tracePt t="75822" x="1355725" y="1379538"/>
          <p14:tracePt t="75829" x="1347788" y="1379538"/>
          <p14:tracePt t="75837" x="1339850" y="1379538"/>
          <p14:tracePt t="75852" x="1331913" y="1379538"/>
          <p14:tracePt t="75897" x="1323975" y="1379538"/>
          <p14:tracePt t="75919" x="1316038" y="1379538"/>
          <p14:tracePt t="75927" x="1308100" y="1371600"/>
          <p14:tracePt t="75934" x="1300163" y="1371600"/>
          <p14:tracePt t="75941" x="1274763" y="1355725"/>
          <p14:tracePt t="75949" x="1250950" y="1339850"/>
          <p14:tracePt t="75956" x="1211263" y="1323975"/>
          <p14:tracePt t="75965" x="1187450" y="1316038"/>
          <p14:tracePt t="75972" x="1139825" y="1292225"/>
          <p14:tracePt t="75979" x="1100138" y="1276350"/>
          <p14:tracePt t="75987" x="1060450" y="1260475"/>
          <p14:tracePt t="75994" x="1036638" y="1260475"/>
          <p14:tracePt t="76002" x="1012825" y="1252538"/>
          <p14:tracePt t="76009" x="1004888" y="1252538"/>
          <p14:tracePt t="76016" x="996950" y="1252538"/>
          <p14:tracePt t="76033" x="989013" y="1252538"/>
          <p14:tracePt t="76189" x="996950" y="1252538"/>
          <p14:tracePt t="76198" x="1012825" y="1252538"/>
          <p14:tracePt t="76204" x="1028700" y="1252538"/>
          <p14:tracePt t="76212" x="1052513" y="1252538"/>
          <p14:tracePt t="76219" x="1076325" y="1252538"/>
          <p14:tracePt t="76227" x="1108075" y="1252538"/>
          <p14:tracePt t="76234" x="1147763" y="1252538"/>
          <p14:tracePt t="76242" x="1187450" y="1252538"/>
          <p14:tracePt t="76249" x="1211263" y="1252538"/>
          <p14:tracePt t="76257" x="1235075" y="1244600"/>
          <p14:tracePt t="76264" x="1258888" y="1244600"/>
          <p14:tracePt t="76272" x="1266825" y="1244600"/>
          <p14:tracePt t="76279" x="1274763" y="1244600"/>
          <p14:tracePt t="76286" x="1292225" y="1236663"/>
          <p14:tracePt t="76302" x="1300163" y="1236663"/>
          <p14:tracePt t="76309" x="1300163" y="1228725"/>
          <p14:tracePt t="76391" x="1300163" y="1220788"/>
          <p14:tracePt t="76406" x="1284288" y="1220788"/>
          <p14:tracePt t="76415" x="1258888" y="1212850"/>
          <p14:tracePt t="76422" x="1243013" y="1212850"/>
          <p14:tracePt t="76429" x="1227138" y="1212850"/>
          <p14:tracePt t="76437" x="1195388" y="1212850"/>
          <p14:tracePt t="76445" x="1171575" y="1212850"/>
          <p14:tracePt t="76452" x="1155700" y="1212850"/>
          <p14:tracePt t="76459" x="1147763" y="1212850"/>
          <p14:tracePt t="76466" x="1139825" y="1212850"/>
          <p14:tracePt t="76999" x="1139825" y="1204913"/>
          <p14:tracePt t="77006" x="1147763" y="1204913"/>
          <p14:tracePt t="77029" x="1155700" y="1204913"/>
          <p14:tracePt t="77037" x="1155700" y="1195388"/>
          <p14:tracePt t="77045" x="1163638" y="1195388"/>
          <p14:tracePt t="77067" x="1163638" y="1187450"/>
          <p14:tracePt t="77884" x="1171575" y="1187450"/>
          <p14:tracePt t="77896" x="1187450" y="1187450"/>
          <p14:tracePt t="77913" x="1219200" y="1179513"/>
          <p14:tracePt t="77915" x="1250950" y="1171575"/>
          <p14:tracePt t="77923" x="1292225" y="1171575"/>
          <p14:tracePt t="77930" x="1323975" y="1163638"/>
          <p14:tracePt t="77938" x="1355725" y="1163638"/>
          <p14:tracePt t="77945" x="1395413" y="1155700"/>
          <p14:tracePt t="77954" x="1427163" y="1147763"/>
          <p14:tracePt t="77959" x="1466850" y="1147763"/>
          <p14:tracePt t="77967" x="1506538" y="1139825"/>
          <p14:tracePt t="77975" x="1546225" y="1139825"/>
          <p14:tracePt t="77982" x="1593850" y="1131888"/>
          <p14:tracePt t="77990" x="1633538" y="1131888"/>
          <p14:tracePt t="77998" x="1682750" y="1131888"/>
          <p14:tracePt t="78005" x="1706563" y="1123950"/>
          <p14:tracePt t="78012" x="1738313" y="1123950"/>
          <p14:tracePt t="78020" x="1754188" y="1123950"/>
          <p14:tracePt t="78027" x="1770063" y="1123950"/>
          <p14:tracePt t="78034" x="1778000" y="1116013"/>
          <p14:tracePt t="78043" x="1785938" y="1116013"/>
          <p14:tracePt t="78124" x="1801813" y="1108075"/>
          <p14:tracePt t="78139" x="1809750" y="1100138"/>
          <p14:tracePt t="78147" x="1817688" y="1100138"/>
          <p14:tracePt t="78157" x="1825625" y="1100138"/>
          <p14:tracePt t="78162" x="1841500" y="1100138"/>
          <p14:tracePt t="78169" x="1841500" y="1092200"/>
          <p14:tracePt t="78179" x="1857375" y="1084263"/>
          <p14:tracePt t="78188" x="1865313" y="1076325"/>
          <p14:tracePt t="78193" x="1881188" y="1068388"/>
          <p14:tracePt t="78200" x="1897063" y="1060450"/>
          <p14:tracePt t="78207" x="1912938" y="1044575"/>
          <p14:tracePt t="78215" x="1928813" y="1036638"/>
          <p14:tracePt t="78223" x="1936750" y="1028700"/>
          <p14:tracePt t="78230" x="1960563" y="1012825"/>
          <p14:tracePt t="78238" x="1968500" y="1004888"/>
          <p14:tracePt t="78245" x="1976438" y="996950"/>
          <p14:tracePt t="78253" x="1992313" y="989013"/>
          <p14:tracePt t="78267" x="2008188" y="981075"/>
          <p14:tracePt t="78274" x="2008188" y="973138"/>
          <p14:tracePt t="78281" x="2017713" y="973138"/>
          <p14:tracePt t="78289" x="2025650" y="973138"/>
          <p14:tracePt t="78297" x="2033588" y="973138"/>
          <p14:tracePt t="78304" x="2041525" y="973138"/>
          <p14:tracePt t="78312" x="2049463" y="965200"/>
          <p14:tracePt t="78319" x="2057400" y="965200"/>
          <p14:tracePt t="78327" x="2073275" y="965200"/>
          <p14:tracePt t="78334" x="2081213" y="965200"/>
          <p14:tracePt t="78343" x="2089150" y="965200"/>
          <p14:tracePt t="78349" x="2112963" y="965200"/>
          <p14:tracePt t="78357" x="2128838" y="965200"/>
          <p14:tracePt t="78364" x="2144713" y="965200"/>
          <p14:tracePt t="78372" x="2168525" y="965200"/>
          <p14:tracePt t="78379" x="2232025" y="965200"/>
          <p14:tracePt t="78387" x="2271713" y="949325"/>
          <p14:tracePt t="78394" x="2295525" y="949325"/>
          <p14:tracePt t="78402" x="2295525" y="941388"/>
          <p14:tracePt t="78724" x="2311400" y="925513"/>
          <p14:tracePt t="78739" x="2319338" y="917575"/>
          <p14:tracePt t="78747" x="2335213" y="909638"/>
          <p14:tracePt t="78755" x="2343150" y="909638"/>
          <p14:tracePt t="78763" x="2359025" y="909638"/>
          <p14:tracePt t="78769" x="2374900" y="909638"/>
          <p14:tracePt t="78779" x="2408238" y="893763"/>
          <p14:tracePt t="78784" x="2432050" y="885825"/>
          <p14:tracePt t="78794" x="2455863" y="885825"/>
          <p14:tracePt t="78800" x="2479675" y="885825"/>
          <p14:tracePt t="78807" x="2503488" y="885825"/>
          <p14:tracePt t="78815" x="2527300" y="885825"/>
          <p14:tracePt t="78823" x="2559050" y="885825"/>
          <p14:tracePt t="78830" x="2582863" y="885825"/>
          <p14:tracePt t="78836" x="2614613" y="885825"/>
          <p14:tracePt t="78846" x="2638425" y="885825"/>
          <p14:tracePt t="78853" x="2670175" y="885825"/>
          <p14:tracePt t="78861" x="2701925" y="885825"/>
          <p14:tracePt t="78867" x="2751138" y="893763"/>
          <p14:tracePt t="78877" x="2814638" y="877888"/>
          <p14:tracePt t="78899" x="2965450" y="893763"/>
          <p14:tracePt t="78905" x="3036888" y="901700"/>
          <p14:tracePt t="78913" x="3100388" y="917575"/>
          <p14:tracePt t="78920" x="3165475" y="933450"/>
          <p14:tracePt t="78928" x="3228975" y="941388"/>
          <p14:tracePt t="78934" x="3300413" y="949325"/>
          <p14:tracePt t="78943" x="3371850" y="957263"/>
          <p14:tracePt t="78949" x="3435350" y="965200"/>
          <p14:tracePt t="78958" x="3492500" y="973138"/>
          <p14:tracePt t="78965" x="3524250" y="981075"/>
          <p14:tracePt t="78972" x="3579813" y="989013"/>
          <p14:tracePt t="78980" x="3635375" y="989013"/>
          <p14:tracePt t="78987" x="3690938" y="996950"/>
          <p14:tracePt t="78996" x="3746500" y="1004888"/>
          <p14:tracePt t="79002" x="3794125" y="1004888"/>
          <p14:tracePt t="79009" x="3843338" y="1012825"/>
          <p14:tracePt t="79018" x="3890963" y="1012825"/>
          <p14:tracePt t="79026" x="3938588" y="1012825"/>
          <p14:tracePt t="79032" x="3986213" y="1012825"/>
          <p14:tracePt t="79040" x="4025900" y="1012825"/>
          <p14:tracePt t="79047" x="4073525" y="1012825"/>
          <p14:tracePt t="79055" x="4105275" y="1012825"/>
          <p14:tracePt t="79062" x="4137025" y="1012825"/>
          <p14:tracePt t="79069" x="4152900" y="1012825"/>
          <p14:tracePt t="79077" x="4184650" y="1012825"/>
          <p14:tracePt t="79084" x="4217988" y="1012825"/>
          <p14:tracePt t="79092" x="4249738" y="1012825"/>
          <p14:tracePt t="79099" x="4265613" y="1012825"/>
          <p14:tracePt t="79107" x="4289425" y="1012825"/>
          <p14:tracePt t="79114" x="4313238" y="1012825"/>
          <p14:tracePt t="79122" x="4337050" y="1004888"/>
          <p14:tracePt t="79129" x="4360863" y="989013"/>
          <p14:tracePt t="79137" x="4384675" y="989013"/>
          <p14:tracePt t="79144" x="4392613" y="981075"/>
          <p14:tracePt t="79152" x="4424363" y="981075"/>
          <p14:tracePt t="79159" x="4448175" y="973138"/>
          <p14:tracePt t="79167" x="4464050" y="965200"/>
          <p14:tracePt t="79174" x="4487863" y="965200"/>
          <p14:tracePt t="79182" x="4511675" y="957263"/>
          <p14:tracePt t="79189" x="4535488" y="957263"/>
          <p14:tracePt t="79197" x="4543425" y="957263"/>
          <p14:tracePt t="79204" x="4567238" y="957263"/>
          <p14:tracePt t="79212" x="4584700" y="957263"/>
          <p14:tracePt t="79219" x="4616450" y="957263"/>
          <p14:tracePt t="79227" x="4632325" y="957263"/>
          <p14:tracePt t="79235" x="4648200" y="957263"/>
          <p14:tracePt t="79242" x="4656138" y="957263"/>
          <p14:tracePt t="79249" x="4664075" y="957263"/>
          <p14:tracePt t="79257" x="4672013" y="957263"/>
          <p14:tracePt t="79264" x="4679950" y="957263"/>
          <p14:tracePt t="79272" x="4687888" y="957263"/>
          <p14:tracePt t="79279" x="4695825" y="957263"/>
          <p14:tracePt t="79294" x="4711700" y="957263"/>
          <p14:tracePt t="79310" x="4719638" y="957263"/>
          <p14:tracePt t="79317" x="4727575" y="965200"/>
          <p14:tracePt t="79324" x="4735513" y="965200"/>
          <p14:tracePt t="79332" x="4743450" y="973138"/>
          <p14:tracePt t="79347" x="4759325" y="973138"/>
          <p14:tracePt t="79354" x="4767263" y="981075"/>
          <p14:tracePt t="79363" x="4775200" y="989013"/>
          <p14:tracePt t="79369" x="4791075" y="989013"/>
          <p14:tracePt t="79377" x="4799013" y="989013"/>
          <p14:tracePt t="79384" x="4814888" y="996950"/>
          <p14:tracePt t="79393" x="4830763" y="1004888"/>
          <p14:tracePt t="79399" x="4838700" y="1004888"/>
          <p14:tracePt t="79414" x="4846638" y="1004888"/>
          <p14:tracePt t="79422" x="4854575" y="1004888"/>
          <p14:tracePt t="79429" x="4862513" y="1004888"/>
          <p14:tracePt t="79444" x="4870450" y="1004888"/>
          <p14:tracePt t="79452" x="4878388" y="1004888"/>
          <p14:tracePt t="79459" x="4886325" y="1004888"/>
          <p14:tracePt t="79467" x="4894263" y="1004888"/>
          <p14:tracePt t="79482" x="4910138" y="1004888"/>
          <p14:tracePt t="79489" x="4918075" y="1004888"/>
          <p14:tracePt t="79497" x="4926013" y="1004888"/>
          <p14:tracePt t="79504" x="4933950" y="1004888"/>
          <p14:tracePt t="79512" x="4959350" y="996950"/>
          <p14:tracePt t="79519" x="4967288" y="996950"/>
          <p14:tracePt t="79526" x="4991100" y="996950"/>
          <p14:tracePt t="79534" x="4999038" y="989013"/>
          <p14:tracePt t="79542" x="5014913" y="989013"/>
          <p14:tracePt t="79549" x="5038725" y="981075"/>
          <p14:tracePt t="79557" x="5078413" y="973138"/>
          <p14:tracePt t="79564" x="5102225" y="973138"/>
          <p14:tracePt t="79572" x="5118100" y="973138"/>
          <p14:tracePt t="79580" x="5133975" y="973138"/>
          <p14:tracePt t="79587" x="5165725" y="973138"/>
          <p14:tracePt t="79594" x="5173663" y="973138"/>
          <p14:tracePt t="79601" x="5181600" y="973138"/>
          <p14:tracePt t="79617" x="5189538" y="973138"/>
          <p14:tracePt t="79632" x="5197475" y="973138"/>
          <p14:tracePt t="79946" x="5205413" y="973138"/>
          <p14:tracePt t="79970" x="5213350" y="973138"/>
          <p14:tracePt t="91013" x="0" y="0"/>
        </p14:tracePtLst>
        <p14:tracePtLst>
          <p14:tracePt t="95655" x="1443038" y="5510213"/>
          <p14:tracePt t="95893" x="1450975" y="5510213"/>
          <p14:tracePt t="95900" x="1458913" y="5502275"/>
          <p14:tracePt t="95908" x="1474788" y="5502275"/>
          <p14:tracePt t="95916" x="1506538" y="5502275"/>
          <p14:tracePt t="95924" x="1546225" y="5502275"/>
          <p14:tracePt t="95931" x="1601788" y="5502275"/>
          <p14:tracePt t="95938" x="1666875" y="5502275"/>
          <p14:tracePt t="95947" x="1754188" y="5502275"/>
          <p14:tracePt t="95953" x="1865313" y="5518150"/>
          <p14:tracePt t="95961" x="2000250" y="5526088"/>
          <p14:tracePt t="95970" x="2120900" y="5526088"/>
          <p14:tracePt t="95976" x="2263775" y="5526088"/>
          <p14:tracePt t="95983" x="2392363" y="5526088"/>
          <p14:tracePt t="95991" x="2566988" y="5526088"/>
          <p14:tracePt t="95999" x="2717800" y="5526088"/>
          <p14:tracePt t="96005" x="2854325" y="5526088"/>
          <p14:tracePt t="96013" x="2981325" y="5526088"/>
          <p14:tracePt t="96020" x="3117850" y="5526088"/>
          <p14:tracePt t="96028" x="3213100" y="5526088"/>
          <p14:tracePt t="96035" x="3316288" y="5534025"/>
          <p14:tracePt t="96043" x="3419475" y="5534025"/>
          <p14:tracePt t="96050" x="3516313" y="5541963"/>
          <p14:tracePt t="96058" x="3611563" y="5541963"/>
          <p14:tracePt t="96066" x="3706813" y="5549900"/>
          <p14:tracePt t="96073" x="3786188" y="5557838"/>
          <p14:tracePt t="96080" x="3859213" y="5565775"/>
          <p14:tracePt t="96088" x="3938588" y="5573713"/>
          <p14:tracePt t="96096" x="4010025" y="5573713"/>
          <p14:tracePt t="96103" x="4073525" y="5573713"/>
          <p14:tracePt t="96112" x="4129088" y="5581650"/>
          <p14:tracePt t="96118" x="4192588" y="5581650"/>
          <p14:tracePt t="96125" x="4265613" y="5581650"/>
          <p14:tracePt t="96133" x="4321175" y="5581650"/>
          <p14:tracePt t="96141" x="4384675" y="5581650"/>
          <p14:tracePt t="96148" x="4416425" y="5581650"/>
          <p14:tracePt t="96156" x="4456113" y="5581650"/>
          <p14:tracePt t="96163" x="4495800" y="5581650"/>
          <p14:tracePt t="96170" x="4527550" y="5581650"/>
          <p14:tracePt t="96178" x="4559300" y="5581650"/>
          <p14:tracePt t="96186" x="4584700" y="5581650"/>
          <p14:tracePt t="96193" x="4600575" y="5581650"/>
          <p14:tracePt t="96200" x="4608513" y="5581650"/>
          <p14:tracePt t="96208" x="4624388" y="5581650"/>
          <p14:tracePt t="96216" x="4640263" y="5581650"/>
          <p14:tracePt t="96771" x="0" y="0"/>
        </p14:tracePtLst>
        <p14:tracePtLst>
          <p14:tracePt t="110204" x="1889125" y="5351463"/>
          <p14:tracePt t="110413" x="1889125" y="5343525"/>
          <p14:tracePt t="110421" x="1889125" y="5335588"/>
          <p14:tracePt t="110428" x="1889125" y="5327650"/>
          <p14:tracePt t="110437" x="1897063" y="5294313"/>
          <p14:tracePt t="110443" x="1905000" y="5278438"/>
          <p14:tracePt t="110455" x="1912938" y="5254625"/>
          <p14:tracePt t="110458" x="1920875" y="5214938"/>
          <p14:tracePt t="110466" x="1928813" y="5143500"/>
          <p14:tracePt t="110473" x="1944688" y="5064125"/>
          <p14:tracePt t="110483" x="1944688" y="4976813"/>
          <p14:tracePt t="110488" x="1952625" y="4879975"/>
          <p14:tracePt t="110497" x="1952625" y="4784725"/>
          <p14:tracePt t="110504" x="1952625" y="4697413"/>
          <p14:tracePt t="110512" x="1952625" y="4616450"/>
          <p14:tracePt t="110518" x="1952625" y="4529138"/>
          <p14:tracePt t="110526" x="1952625" y="4449763"/>
          <p14:tracePt t="110534" x="1952625" y="4362450"/>
          <p14:tracePt t="110540" x="1952625" y="4291013"/>
          <p14:tracePt t="110549" x="1952625" y="4210050"/>
          <p14:tracePt t="110556" x="1952625" y="4162425"/>
          <p14:tracePt t="110563" x="1952625" y="4090988"/>
          <p14:tracePt t="110572" x="1952625" y="4043363"/>
          <p14:tracePt t="110579" x="1952625" y="3995738"/>
          <p14:tracePt t="110587" x="1952625" y="3963988"/>
          <p14:tracePt t="110593" x="1952625" y="3938588"/>
          <p14:tracePt t="110602" x="1952625" y="3922713"/>
          <p14:tracePt t="110609" x="1952625" y="3906838"/>
          <p14:tracePt t="110617" x="1952625" y="3898900"/>
          <p14:tracePt t="110623" x="1952625" y="3890963"/>
          <p14:tracePt t="110698" x="1952625" y="3883025"/>
          <p14:tracePt t="110713" x="1952625" y="3875088"/>
          <p14:tracePt t="110728" x="1952625" y="3867150"/>
          <p14:tracePt t="110736" x="1952625" y="3851275"/>
          <p14:tracePt t="110743" x="1952625" y="3835400"/>
          <p14:tracePt t="110751" x="1944688" y="3811588"/>
          <p14:tracePt t="110758" x="1944688" y="3795713"/>
          <p14:tracePt t="110766" x="1944688" y="3763963"/>
          <p14:tracePt t="110773" x="1944688" y="3732213"/>
          <p14:tracePt t="110781" x="1944688" y="3700463"/>
          <p14:tracePt t="110788" x="1944688" y="3660775"/>
          <p14:tracePt t="110796" x="1944688" y="3621088"/>
          <p14:tracePt t="110803" x="1944688" y="3595688"/>
          <p14:tracePt t="110811" x="1944688" y="3579813"/>
          <p14:tracePt t="110818" x="1944688" y="3556000"/>
          <p14:tracePt t="110826" x="1944688" y="3532188"/>
          <p14:tracePt t="110833" x="1944688" y="3508375"/>
          <p14:tracePt t="110841" x="1944688" y="3492500"/>
          <p14:tracePt t="110848" x="1944688" y="3476625"/>
          <p14:tracePt t="110856" x="1944688" y="3460750"/>
          <p14:tracePt t="110871" x="1944688" y="3452813"/>
          <p14:tracePt t="110878" x="1944688" y="3444875"/>
          <p14:tracePt t="110886" x="1944688" y="3436938"/>
          <p14:tracePt t="111320" x="1944688" y="3429000"/>
          <p14:tracePt t="111328" x="1944688" y="3413125"/>
          <p14:tracePt t="111344" x="1944688" y="3405188"/>
          <p14:tracePt t="111351" x="1944688" y="3389313"/>
          <p14:tracePt t="111359" x="1952625" y="3373438"/>
          <p14:tracePt t="111368" x="1960563" y="3357563"/>
          <p14:tracePt t="111373" x="1968500" y="3333750"/>
          <p14:tracePt t="111381" x="1968500" y="3325813"/>
          <p14:tracePt t="111388" x="1968500" y="3302000"/>
          <p14:tracePt t="111395" x="1968500" y="3294063"/>
          <p14:tracePt t="111403" x="1968500" y="3286125"/>
          <p14:tracePt t="111411" x="1968500" y="3270250"/>
          <p14:tracePt t="111418" x="1968500" y="3252788"/>
          <p14:tracePt t="111426" x="1952625" y="3244850"/>
          <p14:tracePt t="111434" x="1936750" y="3228975"/>
          <p14:tracePt t="111440" x="1912938" y="3228975"/>
          <p14:tracePt t="111448" x="1889125" y="3213100"/>
          <p14:tracePt t="111455" x="1841500" y="3205163"/>
          <p14:tracePt t="111463" x="1801813" y="3189288"/>
          <p14:tracePt t="111471" x="1754188" y="3181350"/>
          <p14:tracePt t="111478" x="1706563" y="3173413"/>
          <p14:tracePt t="111487" x="1666875" y="3173413"/>
          <p14:tracePt t="111493" x="1617663" y="3165475"/>
          <p14:tracePt t="111501" x="1577975" y="3165475"/>
          <p14:tracePt t="111508" x="1546225" y="3157538"/>
          <p14:tracePt t="111516" x="1498600" y="3157538"/>
          <p14:tracePt t="111523" x="1466850" y="3149600"/>
          <p14:tracePt t="111531" x="1427163" y="3141663"/>
          <p14:tracePt t="111538" x="1403350" y="3133725"/>
          <p14:tracePt t="111546" x="1395413" y="3125788"/>
          <p14:tracePt t="111553" x="1387475" y="3125788"/>
          <p14:tracePt t="111561" x="1363663" y="3125788"/>
          <p14:tracePt t="111568" x="1355725" y="3125788"/>
          <p14:tracePt t="111710" x="1347788" y="3125788"/>
          <p14:tracePt t="111719" x="1339850" y="3117850"/>
          <p14:tracePt t="111725" x="1331913" y="3117850"/>
          <p14:tracePt t="111733" x="1308100" y="3101975"/>
          <p14:tracePt t="111741" x="1266825" y="3094038"/>
          <p14:tracePt t="111749" x="1243013" y="3094038"/>
          <p14:tracePt t="111757" x="1211263" y="3094038"/>
          <p14:tracePt t="111764" x="1163638" y="3086100"/>
          <p14:tracePt t="111772" x="1131888" y="3078163"/>
          <p14:tracePt t="111778" x="1100138" y="3070225"/>
          <p14:tracePt t="111786" x="1068388" y="3070225"/>
          <p14:tracePt t="111793" x="1044575" y="3062288"/>
          <p14:tracePt t="111801" x="1020763" y="3062288"/>
          <p14:tracePt t="111808" x="996950" y="3062288"/>
          <p14:tracePt t="111817" x="965200" y="3054350"/>
          <p14:tracePt t="111823" x="957263" y="3054350"/>
          <p14:tracePt t="111980" x="949325" y="3054350"/>
          <p14:tracePt t="111988" x="941388" y="3054350"/>
          <p14:tracePt t="112011" x="933450" y="3054350"/>
          <p14:tracePt t="112019" x="917575" y="3054350"/>
          <p14:tracePt t="112026" x="908050" y="3054350"/>
          <p14:tracePt t="112033" x="900113" y="3054350"/>
          <p14:tracePt t="112041" x="884238" y="3062288"/>
          <p14:tracePt t="112048" x="868363" y="3062288"/>
          <p14:tracePt t="112056" x="860425" y="3062288"/>
          <p14:tracePt t="112063" x="852488" y="3062288"/>
          <p14:tracePt t="112078" x="852488" y="3070225"/>
          <p14:tracePt t="112333" x="860425" y="3070225"/>
          <p14:tracePt t="112341" x="860425" y="3078163"/>
          <p14:tracePt t="112349" x="868363" y="3078163"/>
          <p14:tracePt t="112363" x="876300" y="3086100"/>
          <p14:tracePt t="112371" x="884238" y="3086100"/>
          <p14:tracePt t="112378" x="884238" y="3094038"/>
          <p14:tracePt t="112408" x="892175" y="3101975"/>
          <p14:tracePt t="112904" x="892175" y="3094038"/>
          <p14:tracePt t="112911" x="908050" y="2990850"/>
          <p14:tracePt t="113210" x="908050" y="2982913"/>
          <p14:tracePt t="113218" x="908050" y="2959100"/>
          <p14:tracePt t="113226" x="908050" y="2919413"/>
          <p14:tracePt t="113233" x="908050" y="2886075"/>
          <p14:tracePt t="113241" x="900113" y="2846388"/>
          <p14:tracePt t="113249" x="892175" y="2790825"/>
          <p14:tracePt t="113256" x="892175" y="2719388"/>
          <p14:tracePt t="113263" x="892175" y="2655888"/>
          <p14:tracePt t="113271" x="892175" y="2584450"/>
          <p14:tracePt t="113278" x="892175" y="2495550"/>
          <p14:tracePt t="113285" x="900113" y="2408238"/>
          <p14:tracePt t="113293" x="900113" y="2336800"/>
          <p14:tracePt t="113301" x="908050" y="2249488"/>
          <p14:tracePt t="113308" x="917575" y="2184400"/>
          <p14:tracePt t="113316" x="925513" y="2105025"/>
          <p14:tracePt t="113323" x="925513" y="2065338"/>
          <p14:tracePt t="113332" x="933450" y="2017713"/>
          <p14:tracePt t="113338" x="933450" y="1985963"/>
          <p14:tracePt t="113346" x="933450" y="1970088"/>
          <p14:tracePt t="113353" x="933450" y="1954213"/>
          <p14:tracePt t="113361" x="933450" y="1946275"/>
          <p14:tracePt t="113369" x="933450" y="1938338"/>
          <p14:tracePt t="113540" x="933450" y="1930400"/>
          <p14:tracePt t="113548" x="949325" y="1906588"/>
          <p14:tracePt t="113556" x="957263" y="1898650"/>
          <p14:tracePt t="113563" x="973138" y="1865313"/>
          <p14:tracePt t="113571" x="1004888" y="1841500"/>
          <p14:tracePt t="113578" x="1028700" y="1817688"/>
          <p14:tracePt t="113586" x="1060450" y="1801813"/>
          <p14:tracePt t="113593" x="1076325" y="1785938"/>
          <p14:tracePt t="113601" x="1100138" y="1778000"/>
          <p14:tracePt t="113608" x="1131888" y="1770063"/>
          <p14:tracePt t="113615" x="1163638" y="1762125"/>
          <p14:tracePt t="113623" x="1195388" y="1754188"/>
          <p14:tracePt t="113631" x="1227138" y="1754188"/>
          <p14:tracePt t="113638" x="1274763" y="1746250"/>
          <p14:tracePt t="113646" x="1300163" y="1746250"/>
          <p14:tracePt t="113653" x="1347788" y="1746250"/>
          <p14:tracePt t="113661" x="1395413" y="1746250"/>
          <p14:tracePt t="113668" x="1443038" y="1746250"/>
          <p14:tracePt t="113676" x="1506538" y="1746250"/>
          <p14:tracePt t="113683" x="1562100" y="1746250"/>
          <p14:tracePt t="113690" x="1633538" y="1746250"/>
          <p14:tracePt t="113698" x="1682750" y="1746250"/>
          <p14:tracePt t="113706" x="1738313" y="1754188"/>
          <p14:tracePt t="113713" x="1801813" y="1754188"/>
          <p14:tracePt t="113721" x="1841500" y="1762125"/>
          <p14:tracePt t="113728" x="1865313" y="1762125"/>
          <p14:tracePt t="113735" x="1881188" y="1762125"/>
          <p14:tracePt t="113743" x="1889125" y="1762125"/>
          <p14:tracePt t="113751" x="1897063" y="1762125"/>
          <p14:tracePt t="113938" x="1897063" y="1770063"/>
          <p14:tracePt t="113953" x="1897063" y="1778000"/>
          <p14:tracePt t="113961" x="1897063" y="1785938"/>
          <p14:tracePt t="113968" x="1897063" y="1801813"/>
          <p14:tracePt t="113976" x="1889125" y="1809750"/>
          <p14:tracePt t="113984" x="1881188" y="1833563"/>
          <p14:tracePt t="113990" x="1873250" y="1857375"/>
          <p14:tracePt t="113999" x="1857375" y="1890713"/>
          <p14:tracePt t="114006" x="1857375" y="1906588"/>
          <p14:tracePt t="114014" x="1841500" y="1922463"/>
          <p14:tracePt t="114021" x="1825625" y="1946275"/>
          <p14:tracePt t="114028" x="1825625" y="1970088"/>
          <p14:tracePt t="114035" x="1809750" y="1985963"/>
          <p14:tracePt t="114043" x="1809750" y="1993900"/>
          <p14:tracePt t="114051" x="1801813" y="2001838"/>
          <p14:tracePt t="114059" x="1793875" y="2001838"/>
          <p14:tracePt t="114066" x="1793875" y="2009775"/>
          <p14:tracePt t="114081" x="1793875" y="2017713"/>
          <p14:tracePt t="114283" x="1793875" y="2009775"/>
          <p14:tracePt t="114320" x="1785938" y="2009775"/>
          <p14:tracePt t="114328" x="1770063" y="2017713"/>
          <p14:tracePt t="114335" x="1754188" y="2041525"/>
          <p14:tracePt t="114343" x="1722438" y="2065338"/>
          <p14:tracePt t="114352" x="1682750" y="2105025"/>
          <p14:tracePt t="114358" x="1651000" y="2136775"/>
          <p14:tracePt t="114366" x="1577975" y="2200275"/>
          <p14:tracePt t="114373" x="1530350" y="2249488"/>
          <p14:tracePt t="114384" x="1458913" y="2312988"/>
          <p14:tracePt t="114389" x="1387475" y="2376488"/>
          <p14:tracePt t="114397" x="1316038" y="2439988"/>
          <p14:tracePt t="114403" x="1243013" y="2511425"/>
          <p14:tracePt t="114410" x="1179513" y="2576513"/>
          <p14:tracePt t="114421" x="1147763" y="2600325"/>
          <p14:tracePt t="114427" x="1131888" y="2616200"/>
          <p14:tracePt t="114435" x="1116013" y="2632075"/>
          <p14:tracePt t="114440" x="1116013" y="2640013"/>
          <p14:tracePt t="114450" x="1108075" y="2647950"/>
          <p14:tracePt t="114465" x="1108075" y="2655888"/>
          <p14:tracePt t="114471" x="1100138" y="2655888"/>
          <p14:tracePt t="114479" x="1100138" y="2663825"/>
          <p14:tracePt t="114518" x="1092200" y="2663825"/>
          <p14:tracePt t="114523" x="1092200" y="2671763"/>
          <p14:tracePt t="114539" x="1092200" y="2679700"/>
          <p14:tracePt t="114554" x="1084263" y="2695575"/>
          <p14:tracePt t="114568" x="1076325" y="2703513"/>
          <p14:tracePt t="114576" x="1076325" y="2711450"/>
          <p14:tracePt t="114583" x="1076325" y="2719388"/>
          <p14:tracePt t="114590" x="1068388" y="2727325"/>
          <p14:tracePt t="114598" x="1060450" y="2735263"/>
          <p14:tracePt t="114606" x="1060450" y="2751138"/>
          <p14:tracePt t="114613" x="1044575" y="2774950"/>
          <p14:tracePt t="114621" x="1020763" y="2806700"/>
          <p14:tracePt t="114628" x="996950" y="2846388"/>
          <p14:tracePt t="114636" x="965200" y="2894013"/>
          <p14:tracePt t="114643" x="941388" y="2935288"/>
          <p14:tracePt t="114651" x="908050" y="2982913"/>
          <p14:tracePt t="114658" x="892175" y="3014663"/>
          <p14:tracePt t="114667" x="868363" y="3054350"/>
          <p14:tracePt t="114673" x="860425" y="3070225"/>
          <p14:tracePt t="114681" x="852488" y="3086100"/>
          <p14:tracePt t="114695" x="852488" y="3094038"/>
          <p14:tracePt t="114734" x="844550" y="3094038"/>
          <p14:tracePt t="114853" x="844550" y="3101975"/>
          <p14:tracePt t="114860" x="844550" y="3109913"/>
          <p14:tracePt t="114884" x="844550" y="3117850"/>
          <p14:tracePt t="114890" x="844550" y="3125788"/>
          <p14:tracePt t="114906" x="844550" y="3133725"/>
          <p14:tracePt t="114914" x="844550" y="3141663"/>
          <p14:tracePt t="114928" x="844550" y="3149600"/>
          <p14:tracePt t="114943" x="844550" y="3157538"/>
          <p14:tracePt t="114967" x="844550" y="3165475"/>
          <p14:tracePt t="114973" x="844550" y="3173413"/>
          <p14:tracePt t="114988" x="844550" y="3181350"/>
          <p14:tracePt t="114996" x="852488" y="3181350"/>
          <p14:tracePt t="115011" x="852488" y="3189288"/>
          <p14:tracePt t="115025" x="860425" y="3189288"/>
          <p14:tracePt t="115041" x="860425" y="3197225"/>
          <p14:tracePt t="115153" x="868363" y="3197225"/>
          <p14:tracePt t="115596" x="876300" y="3197225"/>
          <p14:tracePt t="115611" x="884238" y="3197225"/>
          <p14:tracePt t="115618" x="892175" y="3197225"/>
          <p14:tracePt t="115633" x="900113" y="3197225"/>
          <p14:tracePt t="115641" x="908050" y="3197225"/>
          <p14:tracePt t="115648" x="917575" y="3197225"/>
          <p14:tracePt t="115656" x="933450" y="3197225"/>
          <p14:tracePt t="115663" x="949325" y="3197225"/>
          <p14:tracePt t="115670" x="965200" y="3197225"/>
          <p14:tracePt t="115678" x="973138" y="3197225"/>
          <p14:tracePt t="115686" x="989013" y="3197225"/>
          <p14:tracePt t="115693" x="996950" y="3197225"/>
          <p14:tracePt t="115701" x="1004888" y="3197225"/>
          <p14:tracePt t="115708" x="1012825" y="3189288"/>
          <p14:tracePt t="115723" x="1020763" y="3189288"/>
          <p14:tracePt t="115993" x="1020763" y="3197225"/>
          <p14:tracePt t="116000" x="1020763" y="3205163"/>
          <p14:tracePt t="116008" x="1020763" y="3213100"/>
          <p14:tracePt t="116016" x="1020763" y="3221038"/>
          <p14:tracePt t="116023" x="1020763" y="3228975"/>
          <p14:tracePt t="116030" x="1020763" y="3236913"/>
          <p14:tracePt t="116038" x="1020763" y="3244850"/>
          <p14:tracePt t="116046" x="1020763" y="3252788"/>
          <p14:tracePt t="116062" x="1020763" y="3262313"/>
          <p14:tracePt t="116075" x="1020763" y="3270250"/>
          <p14:tracePt t="116099" x="1020763" y="3278188"/>
          <p14:tracePt t="116248" x="1044575" y="3278188"/>
          <p14:tracePt t="116255" x="1052513" y="3278188"/>
          <p14:tracePt t="116263" x="1060450" y="3278188"/>
          <p14:tracePt t="116271" x="1068388" y="3278188"/>
          <p14:tracePt t="116279" x="1076325" y="3278188"/>
          <p14:tracePt t="116286" x="1084263" y="3278188"/>
          <p14:tracePt t="116293" x="1092200" y="3278188"/>
          <p14:tracePt t="116301" x="1092200" y="3270250"/>
          <p14:tracePt t="116308" x="1100138" y="3262313"/>
          <p14:tracePt t="116323" x="1108075" y="3262313"/>
          <p14:tracePt t="116338" x="1116013" y="3262313"/>
          <p14:tracePt t="116346" x="1116013" y="3252788"/>
          <p14:tracePt t="116533" x="1123950" y="3252788"/>
          <p14:tracePt t="116541" x="1131888" y="3252788"/>
          <p14:tracePt t="116555" x="1139825" y="3252788"/>
          <p14:tracePt t="116586" x="1139825" y="3244850"/>
          <p14:tracePt t="116601" x="1147763" y="3244850"/>
          <p14:tracePt t="116631" x="1155700" y="3244850"/>
          <p14:tracePt t="116638" x="1163638" y="3244850"/>
          <p14:tracePt t="116668" x="1163638" y="3236913"/>
          <p14:tracePt t="116675" x="1171575" y="3236913"/>
          <p14:tracePt t="117028" x="1171575" y="3228975"/>
          <p14:tracePt t="117035" x="1179513" y="3228975"/>
          <p14:tracePt t="117148" x="1179513" y="3221038"/>
          <p14:tracePt t="117156" x="1195388" y="3221038"/>
          <p14:tracePt t="117163" x="1203325" y="3213100"/>
          <p14:tracePt t="117170" x="1211263" y="3205163"/>
          <p14:tracePt t="117179" x="1211263" y="3189288"/>
          <p14:tracePt t="117186" x="1219200" y="3181350"/>
          <p14:tracePt t="117193" x="1227138" y="3173413"/>
          <p14:tracePt t="117201" x="1227138" y="3149600"/>
          <p14:tracePt t="117208" x="1235075" y="3133725"/>
          <p14:tracePt t="117216" x="1235075" y="3117850"/>
          <p14:tracePt t="117223" x="1235075" y="3101975"/>
          <p14:tracePt t="117231" x="1235075" y="3094038"/>
          <p14:tracePt t="117238" x="1235075" y="3078163"/>
          <p14:tracePt t="117253" x="1235075" y="3070225"/>
          <p14:tracePt t="117283" x="1227138" y="3070225"/>
          <p14:tracePt t="117291" x="1227138" y="3062288"/>
          <p14:tracePt t="117298" x="1219200" y="3062288"/>
          <p14:tracePt t="117306" x="1219200" y="3054350"/>
          <p14:tracePt t="117313" x="1211263" y="3054350"/>
          <p14:tracePt t="117321" x="1211263" y="3046413"/>
          <p14:tracePt t="117336" x="1203325" y="3046413"/>
          <p14:tracePt t="117343" x="1195388" y="3046413"/>
          <p14:tracePt t="117358" x="1187450" y="3046413"/>
          <p14:tracePt t="117373" x="1179513" y="3046413"/>
          <p14:tracePt t="117388" x="1171575" y="3046413"/>
          <p14:tracePt t="117395" x="1163638" y="3046413"/>
          <p14:tracePt t="117426" x="1155700" y="3046413"/>
          <p14:tracePt t="117448" x="1147763" y="3046413"/>
          <p14:tracePt t="117455" x="1131888" y="3046413"/>
          <p14:tracePt t="117471" x="1123950" y="3046413"/>
          <p14:tracePt t="117478" x="1116013" y="3054350"/>
          <p14:tracePt t="117486" x="1100138" y="3054350"/>
          <p14:tracePt t="117493" x="1092200" y="3054350"/>
          <p14:tracePt t="117501" x="1084263" y="3054350"/>
          <p14:tracePt t="117508" x="1076325" y="3054350"/>
          <p14:tracePt t="117515" x="1068388" y="3054350"/>
          <p14:tracePt t="117523" x="1060450" y="3062288"/>
          <p14:tracePt t="117531" x="1052513" y="3062288"/>
          <p14:tracePt t="117538" x="1052513" y="3070225"/>
          <p14:tracePt t="117546" x="1044575" y="3070225"/>
          <p14:tracePt t="117568" x="1036638" y="3070225"/>
          <p14:tracePt t="117703" x="1028700" y="3070225"/>
          <p14:tracePt t="117763" x="1028700" y="3078163"/>
          <p14:tracePt t="117786" x="1020763" y="3078163"/>
          <p14:tracePt t="117793" x="1020763" y="3086100"/>
          <p14:tracePt t="117801" x="1012825" y="3086100"/>
          <p14:tracePt t="117808" x="1012825" y="3094038"/>
          <p14:tracePt t="117815" x="1004888" y="3101975"/>
          <p14:tracePt t="117831" x="996950" y="3109913"/>
          <p14:tracePt t="117838" x="996950" y="3117850"/>
          <p14:tracePt t="117868" x="996950" y="3125788"/>
          <p14:tracePt t="117875" x="989013" y="3133725"/>
          <p14:tracePt t="117891" x="989013" y="3141663"/>
          <p14:tracePt t="117905" x="989013" y="3149600"/>
          <p14:tracePt t="117913" x="981075" y="3157538"/>
          <p14:tracePt t="117921" x="981075" y="3165475"/>
          <p14:tracePt t="117928" x="981075" y="3173413"/>
          <p14:tracePt t="117936" x="981075" y="3181350"/>
          <p14:tracePt t="117943" x="973138" y="3181350"/>
          <p14:tracePt t="117951" x="973138" y="3189288"/>
          <p14:tracePt t="120600" x="996950" y="3189288"/>
          <p14:tracePt t="120602" x="1020763" y="3189288"/>
          <p14:tracePt t="120602" x="1028700" y="3181350"/>
          <p14:tracePt t="120613" x="1036638" y="3181350"/>
          <p14:tracePt t="121243" x="1052513" y="3181350"/>
          <p14:tracePt t="121260" x="1060450" y="3181350"/>
          <p14:tracePt t="121266" x="1068388" y="3181350"/>
          <p14:tracePt t="121274" x="1076325" y="3181350"/>
          <p14:tracePt t="121281" x="1084263" y="3181350"/>
          <p14:tracePt t="121296" x="1100138" y="3181350"/>
          <p14:tracePt t="121312" x="1108075" y="3181350"/>
          <p14:tracePt t="121327" x="1116013" y="3181350"/>
          <p14:tracePt t="121348" x="1123950" y="3181350"/>
          <p14:tracePt t="121356" x="1131888" y="3181350"/>
          <p14:tracePt t="121371" x="1139825" y="3181350"/>
          <p14:tracePt t="121378" x="1147763" y="3181350"/>
          <p14:tracePt t="121393" x="1155700" y="3181350"/>
          <p14:tracePt t="121401" x="1163638" y="3181350"/>
          <p14:tracePt t="121416" x="1171575" y="3181350"/>
          <p14:tracePt t="121446" x="1179513" y="3181350"/>
          <p14:tracePt t="121461" x="1187450" y="3181350"/>
          <p14:tracePt t="121468" x="1195388" y="3181350"/>
          <p14:tracePt t="121491" x="1203325" y="3181350"/>
          <p14:tracePt t="121506" x="1211263" y="3181350"/>
          <p14:tracePt t="121513" x="1219200" y="3181350"/>
          <p14:tracePt t="121521" x="1227138" y="3189288"/>
          <p14:tracePt t="121528" x="1243013" y="3189288"/>
          <p14:tracePt t="121536" x="1258888" y="3189288"/>
          <p14:tracePt t="121544" x="1266825" y="3189288"/>
          <p14:tracePt t="121550" x="1284288" y="3189288"/>
          <p14:tracePt t="121558" x="1300163" y="3197225"/>
          <p14:tracePt t="121565" x="1308100" y="3197225"/>
          <p14:tracePt t="121573" x="1323975" y="3205163"/>
          <p14:tracePt t="121581" x="1331913" y="3205163"/>
          <p14:tracePt t="121588" x="1355725" y="3205163"/>
          <p14:tracePt t="121596" x="1379538" y="3205163"/>
          <p14:tracePt t="121603" x="1395413" y="3213100"/>
          <p14:tracePt t="121612" x="1411288" y="3213100"/>
          <p14:tracePt t="121618" x="1427163" y="3221038"/>
          <p14:tracePt t="121626" x="1443038" y="3221038"/>
          <p14:tracePt t="121633" x="1466850" y="3228975"/>
          <p14:tracePt t="121641" x="1490663" y="3228975"/>
          <p14:tracePt t="121648" x="1506538" y="3228975"/>
          <p14:tracePt t="121656" x="1530350" y="3236913"/>
          <p14:tracePt t="121663" x="1538288" y="3244850"/>
          <p14:tracePt t="121671" x="1554163" y="3252788"/>
          <p14:tracePt t="121678" x="1577975" y="3252788"/>
          <p14:tracePt t="121686" x="1593850" y="3262313"/>
          <p14:tracePt t="121694" x="1609725" y="3270250"/>
          <p14:tracePt t="121701" x="1625600" y="3270250"/>
          <p14:tracePt t="121708" x="1658938" y="3286125"/>
          <p14:tracePt t="121715" x="1674813" y="3286125"/>
          <p14:tracePt t="121723" x="1682750" y="3294063"/>
          <p14:tracePt t="121730" x="1698625" y="3302000"/>
          <p14:tracePt t="121738" x="1714500" y="3309938"/>
          <p14:tracePt t="121745" x="1730375" y="3317875"/>
          <p14:tracePt t="121753" x="1738313" y="3317875"/>
          <p14:tracePt t="121761" x="1746250" y="3325813"/>
          <p14:tracePt t="121768" x="1762125" y="3333750"/>
          <p14:tracePt t="121776" x="1770063" y="3333750"/>
          <p14:tracePt t="121783" x="1778000" y="3341688"/>
          <p14:tracePt t="121791" x="1793875" y="3349625"/>
          <p14:tracePt t="121798" x="1809750" y="3357563"/>
          <p14:tracePt t="121805" x="1825625" y="3373438"/>
          <p14:tracePt t="121813" x="1841500" y="3381375"/>
          <p14:tracePt t="121821" x="1857375" y="3389313"/>
          <p14:tracePt t="121828" x="1873250" y="3397250"/>
          <p14:tracePt t="121836" x="1889125" y="3413125"/>
          <p14:tracePt t="121845" x="1905000" y="3421063"/>
          <p14:tracePt t="121851" x="1920875" y="3429000"/>
          <p14:tracePt t="121859" x="1928813" y="3436938"/>
          <p14:tracePt t="121865" x="1936750" y="3444875"/>
          <p14:tracePt t="121875" x="1944688" y="3452813"/>
          <p14:tracePt t="121881" x="1960563" y="3452813"/>
          <p14:tracePt t="121888" x="1960563" y="3468688"/>
          <p14:tracePt t="121895" x="1968500" y="3468688"/>
          <p14:tracePt t="121903" x="1976438" y="3468688"/>
          <p14:tracePt t="121911" x="1976438" y="3476625"/>
          <p14:tracePt t="121918" x="1984375" y="3476625"/>
          <p14:tracePt t="121926" x="1984375" y="3484563"/>
          <p14:tracePt t="121933" x="1992313" y="3492500"/>
          <p14:tracePt t="121942" x="2000250" y="3500438"/>
          <p14:tracePt t="121948" x="2008188" y="3508375"/>
          <p14:tracePt t="121956" x="2008188" y="3516313"/>
          <p14:tracePt t="121963" x="2025650" y="3532188"/>
          <p14:tracePt t="121971" x="2025650" y="3540125"/>
          <p14:tracePt t="121978" x="2033588" y="3556000"/>
          <p14:tracePt t="121986" x="2049463" y="3563938"/>
          <p14:tracePt t="121994" x="2049463" y="3571875"/>
          <p14:tracePt t="122001" x="2057400" y="3587750"/>
          <p14:tracePt t="122008" x="2065338" y="3595688"/>
          <p14:tracePt t="122016" x="2065338" y="3605213"/>
          <p14:tracePt t="122024" x="2073275" y="3613150"/>
          <p14:tracePt t="122031" x="2081213" y="3621088"/>
          <p14:tracePt t="122038" x="2081213" y="3636963"/>
          <p14:tracePt t="122046" x="2081213" y="3644900"/>
          <p14:tracePt t="122053" x="2089150" y="3652838"/>
          <p14:tracePt t="122061" x="2097088" y="3668713"/>
          <p14:tracePt t="122068" x="2097088" y="3676650"/>
          <p14:tracePt t="122076" x="2105025" y="3684588"/>
          <p14:tracePt t="122083" x="2105025" y="3692525"/>
          <p14:tracePt t="122092" x="2105025" y="3700463"/>
          <p14:tracePt t="122098" x="2112963" y="3708400"/>
          <p14:tracePt t="122113" x="2120900" y="3716338"/>
          <p14:tracePt t="122136" x="2120900" y="3732213"/>
          <p14:tracePt t="122143" x="2128838" y="3732213"/>
          <p14:tracePt t="122151" x="2128838" y="3740150"/>
          <p14:tracePt t="122181" x="2128838" y="3748088"/>
          <p14:tracePt t="122219" x="2128838" y="3756025"/>
          <p14:tracePt t="122226" x="2136775" y="3763963"/>
          <p14:tracePt t="122241" x="2136775" y="3771900"/>
          <p14:tracePt t="122248" x="2144713" y="3779838"/>
          <p14:tracePt t="122259" x="2144713" y="3787775"/>
          <p14:tracePt t="122264" x="2144713" y="3795713"/>
          <p14:tracePt t="122271" x="2152650" y="3803650"/>
          <p14:tracePt t="122278" x="2152650" y="3819525"/>
          <p14:tracePt t="122286" x="2152650" y="3835400"/>
          <p14:tracePt t="122294" x="2160588" y="3851275"/>
          <p14:tracePt t="122301" x="2168525" y="3859213"/>
          <p14:tracePt t="122308" x="2176463" y="3875088"/>
          <p14:tracePt t="122316" x="2176463" y="3890963"/>
          <p14:tracePt t="122323" x="2184400" y="3906838"/>
          <p14:tracePt t="122331" x="2184400" y="3922713"/>
          <p14:tracePt t="122338" x="2192338" y="3938588"/>
          <p14:tracePt t="122345" x="2200275" y="3963988"/>
          <p14:tracePt t="122353" x="2200275" y="3979863"/>
          <p14:tracePt t="122361" x="2208213" y="4011613"/>
          <p14:tracePt t="122368" x="2216150" y="4019550"/>
          <p14:tracePt t="122376" x="2216150" y="4035425"/>
          <p14:tracePt t="122383" x="2224088" y="4075113"/>
          <p14:tracePt t="122392" x="2232025" y="4090988"/>
          <p14:tracePt t="122398" x="2239963" y="4114800"/>
          <p14:tracePt t="122406" x="2239963" y="4130675"/>
          <p14:tracePt t="122413" x="2239963" y="4138613"/>
          <p14:tracePt t="122421" x="2247900" y="4154488"/>
          <p14:tracePt t="122428" x="2255838" y="4162425"/>
          <p14:tracePt t="122443" x="2255838" y="4178300"/>
          <p14:tracePt t="122458" x="2263775" y="4194175"/>
          <p14:tracePt t="122474" x="2271713" y="4202113"/>
          <p14:tracePt t="122503" x="2271713" y="4210050"/>
          <p14:tracePt t="122600" x="2271713" y="4217988"/>
          <p14:tracePt t="122608" x="2271713" y="4225925"/>
          <p14:tracePt t="122616" x="2279650" y="4225925"/>
          <p14:tracePt t="122630" x="2279650" y="4233863"/>
          <p14:tracePt t="122646" x="2279650" y="4241800"/>
          <p14:tracePt t="122653" x="2287588" y="4249738"/>
          <p14:tracePt t="122661" x="2287588" y="4257675"/>
          <p14:tracePt t="122668" x="2295525" y="4273550"/>
          <p14:tracePt t="122676" x="2295525" y="4281488"/>
          <p14:tracePt t="122683" x="2311400" y="4314825"/>
          <p14:tracePt t="122691" x="2327275" y="4346575"/>
          <p14:tracePt t="122698" x="2327275" y="4362450"/>
          <p14:tracePt t="122705" x="2343150" y="4378325"/>
          <p14:tracePt t="122713" x="2351088" y="4402138"/>
          <p14:tracePt t="122720" x="2359025" y="4425950"/>
          <p14:tracePt t="122728" x="2374900" y="4457700"/>
          <p14:tracePt t="122737" x="2384425" y="4473575"/>
          <p14:tracePt t="122743" x="2384425" y="4489450"/>
          <p14:tracePt t="122751" x="2392363" y="4505325"/>
          <p14:tracePt t="122758" x="2408238" y="4521200"/>
          <p14:tracePt t="122766" x="2408238" y="4537075"/>
          <p14:tracePt t="122780" x="2416175" y="4552950"/>
          <p14:tracePt t="122788" x="2424113" y="4560888"/>
          <p14:tracePt t="122795" x="2424113" y="4568825"/>
          <p14:tracePt t="122803" x="2432050" y="4584700"/>
          <p14:tracePt t="122811" x="2439988" y="4600575"/>
          <p14:tracePt t="122818" x="2447925" y="4616450"/>
          <p14:tracePt t="122826" x="2455863" y="4633913"/>
          <p14:tracePt t="122833" x="2463800" y="4649788"/>
          <p14:tracePt t="122841" x="2479675" y="4673600"/>
          <p14:tracePt t="122848" x="2495550" y="4689475"/>
          <p14:tracePt t="122856" x="2511425" y="4713288"/>
          <p14:tracePt t="122863" x="2519363" y="4729163"/>
          <p14:tracePt t="122871" x="2535238" y="4745038"/>
          <p14:tracePt t="122894" x="2574925" y="4792663"/>
          <p14:tracePt t="122901" x="2582863" y="4808538"/>
          <p14:tracePt t="122908" x="2590800" y="4816475"/>
          <p14:tracePt t="122915" x="2606675" y="4824413"/>
          <p14:tracePt t="122923" x="2614613" y="4832350"/>
          <p14:tracePt t="122930" x="2622550" y="4840288"/>
          <p14:tracePt t="122938" x="2630488" y="4848225"/>
          <p14:tracePt t="122946" x="2638425" y="4856163"/>
          <p14:tracePt t="122953" x="2646363" y="4864100"/>
          <p14:tracePt t="122961" x="2654300" y="4864100"/>
          <p14:tracePt t="122968" x="2670175" y="4879975"/>
          <p14:tracePt t="122976" x="2678113" y="4879975"/>
          <p14:tracePt t="122983" x="2686050" y="4895850"/>
          <p14:tracePt t="122991" x="2693988" y="4895850"/>
          <p14:tracePt t="122998" x="2701925" y="4903788"/>
          <p14:tracePt t="123006" x="2717800" y="4911725"/>
          <p14:tracePt t="123013" x="2725738" y="4919663"/>
          <p14:tracePt t="123021" x="2741613" y="4927600"/>
          <p14:tracePt t="123028" x="2751138" y="4927600"/>
          <p14:tracePt t="123036" x="2751138" y="4935538"/>
          <p14:tracePt t="123043" x="2767013" y="4935538"/>
          <p14:tracePt t="123050" x="2782888" y="4951413"/>
          <p14:tracePt t="123058" x="2790825" y="4959350"/>
          <p14:tracePt t="123066" x="2806700" y="4967288"/>
          <p14:tracePt t="123074" x="2814638" y="4976813"/>
          <p14:tracePt t="123081" x="2830513" y="4992688"/>
          <p14:tracePt t="123088" x="2838450" y="5000625"/>
          <p14:tracePt t="123096" x="2854325" y="5016500"/>
          <p14:tracePt t="123103" x="2862263" y="5024438"/>
          <p14:tracePt t="123111" x="2878138" y="5040313"/>
          <p14:tracePt t="123118" x="2894013" y="5056188"/>
          <p14:tracePt t="123126" x="2909888" y="5072063"/>
          <p14:tracePt t="123133" x="2925763" y="5087938"/>
          <p14:tracePt t="123141" x="2941638" y="5095875"/>
          <p14:tracePt t="123148" x="2957513" y="5111750"/>
          <p14:tracePt t="123156" x="2981325" y="5119688"/>
          <p14:tracePt t="123163" x="2997200" y="5135563"/>
          <p14:tracePt t="123171" x="3028950" y="5151438"/>
          <p14:tracePt t="123178" x="3044825" y="5167313"/>
          <p14:tracePt t="123186" x="3068638" y="5175250"/>
          <p14:tracePt t="123193" x="3084513" y="5183188"/>
          <p14:tracePt t="123201" x="3109913" y="5199063"/>
          <p14:tracePt t="123208" x="3133725" y="5199063"/>
          <p14:tracePt t="123216" x="3157538" y="5207000"/>
          <p14:tracePt t="123223" x="3181350" y="5214938"/>
          <p14:tracePt t="123232" x="3205163" y="5222875"/>
          <p14:tracePt t="123238" x="3221038" y="5230813"/>
          <p14:tracePt t="123246" x="3244850" y="5230813"/>
          <p14:tracePt t="123253" x="3260725" y="5238750"/>
          <p14:tracePt t="123260" x="3284538" y="5246688"/>
          <p14:tracePt t="123268" x="3316288" y="5246688"/>
          <p14:tracePt t="123276" x="3340100" y="5254625"/>
          <p14:tracePt t="123283" x="3363913" y="5262563"/>
          <p14:tracePt t="123290" x="3387725" y="5270500"/>
          <p14:tracePt t="123298" x="3403600" y="5270500"/>
          <p14:tracePt t="123306" x="3435350" y="5278438"/>
          <p14:tracePt t="123314" x="3459163" y="5286375"/>
          <p14:tracePt t="123321" x="3484563" y="5302250"/>
          <p14:tracePt t="123328" x="3516313" y="5302250"/>
          <p14:tracePt t="123336" x="3540125" y="5310188"/>
          <p14:tracePt t="123343" x="3563938" y="5319713"/>
          <p14:tracePt t="123351" x="3587750" y="5327650"/>
          <p14:tracePt t="123358" x="3619500" y="5335588"/>
          <p14:tracePt t="123366" x="3643313" y="5335588"/>
          <p14:tracePt t="123374" x="3667125" y="5335588"/>
          <p14:tracePt t="123381" x="3706813" y="5343525"/>
          <p14:tracePt t="123388" x="3730625" y="5351463"/>
          <p14:tracePt t="123396" x="3738563" y="5351463"/>
          <p14:tracePt t="123403" x="3754438" y="5351463"/>
          <p14:tracePt t="123410" x="3762375" y="5351463"/>
          <p14:tracePt t="123426" x="3770313" y="5351463"/>
          <p14:tracePt t="126375" x="3770313" y="5359400"/>
          <p14:tracePt t="126376" x="3770313" y="5367338"/>
          <p14:tracePt t="126598" x="3762375" y="5367338"/>
          <p14:tracePt t="126608" x="3762375" y="5375275"/>
          <p14:tracePt t="126613" x="3754438" y="5375275"/>
          <p14:tracePt t="126623" x="3746500" y="5375275"/>
          <p14:tracePt t="126636" x="3738563" y="5383213"/>
          <p14:tracePt t="126643" x="3730625" y="5383213"/>
          <p14:tracePt t="126652" x="3714750" y="5383213"/>
          <p14:tracePt t="126659" x="3706813" y="5383213"/>
          <p14:tracePt t="126667" x="3690938" y="5391150"/>
          <p14:tracePt t="126674" x="3675063" y="5391150"/>
          <p14:tracePt t="126682" x="3651250" y="5391150"/>
          <p14:tracePt t="126689" x="3643313" y="5399088"/>
          <p14:tracePt t="126695" x="3627438" y="5399088"/>
          <p14:tracePt t="126705" x="3595688" y="5399088"/>
          <p14:tracePt t="126711" x="3579813" y="5399088"/>
          <p14:tracePt t="126719" x="3556000" y="5407025"/>
          <p14:tracePt t="126726" x="3532188" y="5407025"/>
          <p14:tracePt t="126734" x="3508375" y="5407025"/>
          <p14:tracePt t="126742" x="3484563" y="5407025"/>
          <p14:tracePt t="126749" x="3476625" y="5407025"/>
          <p14:tracePt t="126757" x="3451225" y="5414963"/>
          <p14:tracePt t="126771" x="3443288" y="5414963"/>
          <p14:tracePt t="126779" x="3435350" y="5414963"/>
          <p14:tracePt t="127145" x="3371850" y="5414963"/>
          <p14:tracePt t="127154" x="3292475" y="5414963"/>
          <p14:tracePt t="127161" x="3189288" y="5414963"/>
          <p14:tracePt t="127168" x="3068638" y="5414963"/>
          <p14:tracePt t="127176" x="2957513" y="5414963"/>
          <p14:tracePt t="127183" x="2838450" y="5414963"/>
          <p14:tracePt t="127191" x="2733675" y="5391150"/>
          <p14:tracePt t="127198" x="2638425" y="5391150"/>
          <p14:tracePt t="127206" x="2543175" y="5391150"/>
          <p14:tracePt t="127213" x="2463800" y="5391150"/>
          <p14:tracePt t="127221" x="2400300" y="5391150"/>
          <p14:tracePt t="127228" x="2351088" y="5391150"/>
          <p14:tracePt t="127236" x="2319338" y="5391150"/>
          <p14:tracePt t="127243" x="2295525" y="5399088"/>
          <p14:tracePt t="127251" x="2271713" y="5407025"/>
          <p14:tracePt t="127258" x="2232025" y="5414963"/>
          <p14:tracePt t="127266" x="2208213" y="5414963"/>
          <p14:tracePt t="127273" x="2176463" y="5422900"/>
          <p14:tracePt t="127281" x="2144713" y="5430838"/>
          <p14:tracePt t="127289" x="2105025" y="5438775"/>
          <p14:tracePt t="127296" x="2073275" y="5446713"/>
          <p14:tracePt t="127304" x="2033588" y="5454650"/>
          <p14:tracePt t="127310" x="2017713" y="5454650"/>
          <p14:tracePt t="127318" x="1992313" y="5462588"/>
          <p14:tracePt t="127326" x="1968500" y="5462588"/>
          <p14:tracePt t="127333" x="1960563" y="5462588"/>
          <p14:tracePt t="127341" x="1952625" y="5462588"/>
          <p14:tracePt t="127348" x="1936750" y="5462588"/>
          <p14:tracePt t="127378" x="1928813" y="5462588"/>
          <p14:tracePt t="127408" x="1912938" y="5462588"/>
          <p14:tracePt t="127416" x="1905000" y="5462588"/>
          <p14:tracePt t="127423" x="1881188" y="5462588"/>
          <p14:tracePt t="127431" x="1857375" y="5462588"/>
          <p14:tracePt t="127439" x="1833563" y="5462588"/>
          <p14:tracePt t="127446" x="1801813" y="5462588"/>
          <p14:tracePt t="127454" x="1770063" y="5462588"/>
          <p14:tracePt t="127461" x="1722438" y="5462588"/>
          <p14:tracePt t="127468" x="1690688" y="5462588"/>
          <p14:tracePt t="127475" x="1658938" y="5454650"/>
          <p14:tracePt t="127483" x="1625600" y="5454650"/>
          <p14:tracePt t="127491" x="1609725" y="5454650"/>
          <p14:tracePt t="127498" x="1593850" y="5454650"/>
          <p14:tracePt t="127506" x="1562100" y="5446713"/>
          <p14:tracePt t="127514" x="1538288" y="5446713"/>
          <p14:tracePt t="127520" x="1514475" y="5446713"/>
          <p14:tracePt t="127529" x="1506538" y="5446713"/>
          <p14:tracePt t="127536" x="1482725" y="5446713"/>
          <p14:tracePt t="127544" x="1474788" y="5446713"/>
          <p14:tracePt t="127551" x="1466850" y="5446713"/>
          <p14:tracePt t="127558" x="1443038" y="5446713"/>
          <p14:tracePt t="127566" x="1435100" y="5446713"/>
          <p14:tracePt t="127573" x="1419225" y="5446713"/>
          <p14:tracePt t="127581" x="1419225" y="5438775"/>
          <p14:tracePt t="127588" x="1411288" y="5438775"/>
          <p14:tracePt t="127596" x="1403350" y="5438775"/>
          <p14:tracePt t="127604" x="1395413" y="5438775"/>
          <p14:tracePt t="127618" x="1387475" y="5438775"/>
          <p14:tracePt t="127625" x="1379538" y="5438775"/>
          <p14:tracePt t="127633" x="1371600" y="5438775"/>
          <p14:tracePt t="127640" x="1347788" y="5438775"/>
          <p14:tracePt t="127648" x="1339850" y="5438775"/>
          <p14:tracePt t="127656" x="1323975" y="5438775"/>
          <p14:tracePt t="127663" x="1308100" y="5438775"/>
          <p14:tracePt t="127671" x="1300163" y="5438775"/>
          <p14:tracePt t="127678" x="1284288" y="5438775"/>
          <p14:tracePt t="127687" x="1274763" y="5438775"/>
          <p14:tracePt t="127693" x="1266825" y="5438775"/>
          <p14:tracePt t="127700" x="1258888" y="5438775"/>
          <p14:tracePt t="127716" x="1250950" y="5438775"/>
          <p14:tracePt t="127723" x="1243013" y="5430838"/>
          <p14:tracePt t="127731" x="1227138" y="5430838"/>
          <p14:tracePt t="127738" x="1219200" y="5430838"/>
          <p14:tracePt t="127745" x="1211263" y="5422900"/>
          <p14:tracePt t="127753" x="1195388" y="5422900"/>
          <p14:tracePt t="127761" x="1179513" y="5422900"/>
          <p14:tracePt t="127768" x="1163638" y="5422900"/>
          <p14:tracePt t="127776" x="1139825" y="5414963"/>
          <p14:tracePt t="127783" x="1116013" y="5407025"/>
          <p14:tracePt t="127790" x="1100138" y="5399088"/>
          <p14:tracePt t="127798" x="1092200" y="5399088"/>
          <p14:tracePt t="127806" x="1076325" y="5399088"/>
          <p14:tracePt t="127813" x="1068388" y="5399088"/>
          <p14:tracePt t="127821" x="1060450" y="5399088"/>
          <p14:tracePt t="128180" x="1052513" y="5399088"/>
          <p14:tracePt t="128195" x="1044575" y="5399088"/>
          <p14:tracePt t="128211" x="1036638" y="5399088"/>
          <p14:tracePt t="128218" x="1028700" y="5399088"/>
          <p14:tracePt t="128503" x="1028700" y="5391150"/>
          <p14:tracePt t="128563" x="1028700" y="5383213"/>
          <p14:tracePt t="128615" x="1028700" y="5375275"/>
          <p14:tracePt t="128661" x="1028700" y="5367338"/>
          <p14:tracePt t="129553" x="1028700" y="5359400"/>
          <p14:tracePt t="129571" x="1028700" y="5351463"/>
          <p14:tracePt t="129583" x="1028700" y="5343525"/>
          <p14:tracePt t="129591" x="1028700" y="5335588"/>
          <p14:tracePt t="129607" x="1028700" y="5327650"/>
          <p14:tracePt t="129622" x="1028700" y="5319713"/>
          <p14:tracePt t="129653" x="1028700" y="5310188"/>
          <p14:tracePt t="129667" x="1028700" y="5302250"/>
          <p14:tracePt t="129689" x="1028700" y="5294313"/>
          <p14:tracePt t="129696" x="1036638" y="5294313"/>
          <p14:tracePt t="129703" x="1036638" y="5286375"/>
          <p14:tracePt t="129719" x="1036638" y="5278438"/>
          <p14:tracePt t="129726" x="1036638" y="5270500"/>
          <p14:tracePt t="129733" x="1044575" y="5262563"/>
          <p14:tracePt t="129741" x="1044575" y="5254625"/>
          <p14:tracePt t="129748" x="1044575" y="5246688"/>
          <p14:tracePt t="129755" x="1044575" y="5230813"/>
          <p14:tracePt t="129763" x="1044575" y="5222875"/>
          <p14:tracePt t="129771" x="1044575" y="5214938"/>
          <p14:tracePt t="129778" x="1044575" y="5207000"/>
          <p14:tracePt t="129785" x="1052513" y="5175250"/>
          <p14:tracePt t="129793" x="1052513" y="5159375"/>
          <p14:tracePt t="129801" x="1060450" y="5135563"/>
          <p14:tracePt t="129808" x="1060450" y="5119688"/>
          <p14:tracePt t="129816" x="1060450" y="5103813"/>
          <p14:tracePt t="129823" x="1068388" y="5095875"/>
          <p14:tracePt t="129831" x="1068388" y="5080000"/>
          <p14:tracePt t="129839" x="1068388" y="5056188"/>
          <p14:tracePt t="129846" x="1068388" y="5040313"/>
          <p14:tracePt t="129853" x="1068388" y="5016500"/>
          <p14:tracePt t="129862" x="1076325" y="4992688"/>
          <p14:tracePt t="129868" x="1076325" y="4959350"/>
          <p14:tracePt t="129876" x="1084263" y="4935538"/>
          <p14:tracePt t="129887" x="1084263" y="4911725"/>
          <p14:tracePt t="129891" x="1092200" y="4895850"/>
          <p14:tracePt t="129898" x="1092200" y="4864100"/>
          <p14:tracePt t="129906" x="1100138" y="4824413"/>
          <p14:tracePt t="129913" x="1100138" y="4784725"/>
          <p14:tracePt t="129921" x="1100138" y="4752975"/>
          <p14:tracePt t="129928" x="1100138" y="4713288"/>
          <p14:tracePt t="129936" x="1100138" y="4681538"/>
          <p14:tracePt t="129943" x="1100138" y="4649788"/>
          <p14:tracePt t="129951" x="1100138" y="4608513"/>
          <p14:tracePt t="129958" x="1100138" y="4576763"/>
          <p14:tracePt t="129966" x="1100138" y="4529138"/>
          <p14:tracePt t="129974" x="1100138" y="4497388"/>
          <p14:tracePt t="129981" x="1100138" y="4473575"/>
          <p14:tracePt t="129989" x="1100138" y="4441825"/>
          <p14:tracePt t="129996" x="1100138" y="4410075"/>
          <p14:tracePt t="130004" x="1100138" y="4370388"/>
          <p14:tracePt t="130011" x="1092200" y="4338638"/>
          <p14:tracePt t="130018" x="1076325" y="4306888"/>
          <p14:tracePt t="130026" x="1076325" y="4265613"/>
          <p14:tracePt t="130033" x="1068388" y="4241800"/>
          <p14:tracePt t="130041" x="1052513" y="4210050"/>
          <p14:tracePt t="130048" x="1052513" y="4178300"/>
          <p14:tracePt t="130055" x="1028700" y="4130675"/>
          <p14:tracePt t="130063" x="1012825" y="4090988"/>
          <p14:tracePt t="130071" x="996950" y="4059238"/>
          <p14:tracePt t="130078" x="981075" y="4027488"/>
          <p14:tracePt t="130087" x="965200" y="3995738"/>
          <p14:tracePt t="130093" x="957263" y="3956050"/>
          <p14:tracePt t="130102" x="949325" y="3922713"/>
          <p14:tracePt t="130108" x="933450" y="3898900"/>
          <p14:tracePt t="130116" x="917575" y="3859213"/>
          <p14:tracePt t="130123" x="908050" y="3795713"/>
          <p14:tracePt t="130131" x="892175" y="3779838"/>
          <p14:tracePt t="130138" x="892175" y="3756025"/>
          <p14:tracePt t="130146" x="884238" y="3740150"/>
          <p14:tracePt t="130154" x="884238" y="3732213"/>
          <p14:tracePt t="130160" x="884238" y="3724275"/>
          <p14:tracePt t="130168" x="884238" y="3708400"/>
          <p14:tracePt t="130184" x="884238" y="3700463"/>
          <p14:tracePt t="130191" x="884238" y="3684588"/>
          <p14:tracePt t="130205" x="884238" y="3676650"/>
          <p14:tracePt t="130213" x="884238" y="3668713"/>
          <p14:tracePt t="130221" x="884238" y="3652838"/>
          <p14:tracePt t="130228" x="884238" y="3644900"/>
          <p14:tracePt t="130236" x="884238" y="3629025"/>
          <p14:tracePt t="130243" x="884238" y="3613150"/>
          <p14:tracePt t="130252" x="884238" y="3595688"/>
          <p14:tracePt t="130258" x="884238" y="3579813"/>
          <p14:tracePt t="130266" x="884238" y="3563938"/>
          <p14:tracePt t="130273" x="884238" y="3548063"/>
          <p14:tracePt t="130281" x="884238" y="3524250"/>
          <p14:tracePt t="130288" x="884238" y="3516313"/>
          <p14:tracePt t="130296" x="884238" y="3492500"/>
          <p14:tracePt t="130304" x="884238" y="3476625"/>
          <p14:tracePt t="130311" x="884238" y="3452813"/>
          <p14:tracePt t="130318" x="884238" y="3436938"/>
          <p14:tracePt t="130326" x="884238" y="3421063"/>
          <p14:tracePt t="130334" x="884238" y="3413125"/>
          <p14:tracePt t="130341" x="884238" y="3397250"/>
          <p14:tracePt t="130348" x="884238" y="3381375"/>
          <p14:tracePt t="130363" x="884238" y="3373438"/>
          <p14:tracePt t="130378" x="884238" y="3365500"/>
          <p14:tracePt t="130386" x="884238" y="3357563"/>
          <p14:tracePt t="130401" x="884238" y="3349625"/>
          <p14:tracePt t="130424" x="892175" y="3341688"/>
          <p14:tracePt t="130438" x="908050" y="3325813"/>
          <p14:tracePt t="130446" x="917575" y="3317875"/>
          <p14:tracePt t="130454" x="933450" y="3309938"/>
          <p14:tracePt t="130461" x="941388" y="3294063"/>
          <p14:tracePt t="130469" x="949325" y="3286125"/>
          <p14:tracePt t="130476" x="957263" y="3278188"/>
          <p14:tracePt t="130483" x="965200" y="3270250"/>
          <p14:tracePt t="130491" x="973138" y="3270250"/>
          <p14:tracePt t="130498" x="981075" y="3262313"/>
          <p14:tracePt t="130708" x="981075" y="3270250"/>
          <p14:tracePt t="130716" x="981075" y="3278188"/>
          <p14:tracePt t="130738" x="981075" y="3286125"/>
          <p14:tracePt t="130850" x="973138" y="3286125"/>
          <p14:tracePt t="130866" x="973138" y="3278188"/>
          <p14:tracePt t="130873" x="973138" y="3270250"/>
          <p14:tracePt t="130896" x="973138" y="3262313"/>
          <p14:tracePt t="130918" x="973138" y="3252788"/>
          <p14:tracePt t="130940" x="981075" y="3252788"/>
          <p14:tracePt t="130956" x="989013" y="3252788"/>
          <p14:tracePt t="130971" x="996950" y="3244850"/>
          <p14:tracePt t="130978" x="1004888" y="3244850"/>
          <p14:tracePt t="130987" x="1012825" y="3244850"/>
          <p14:tracePt t="130993" x="1020763" y="3244850"/>
          <p14:tracePt t="131001" x="1028700" y="3244850"/>
          <p14:tracePt t="131008" x="1036638" y="3244850"/>
          <p14:tracePt t="131023" x="1044575" y="3244850"/>
          <p14:tracePt t="131038" x="1052513" y="3244850"/>
          <p14:tracePt t="131128" x="1060450" y="3244850"/>
          <p14:tracePt t="131218" x="1068388" y="3244850"/>
          <p14:tracePt t="131240" x="1076325" y="3244850"/>
          <p14:tracePt t="131255" x="1092200" y="3244850"/>
          <p14:tracePt t="131263" x="1100138" y="3244850"/>
          <p14:tracePt t="131271" x="1108075" y="3244850"/>
          <p14:tracePt t="131278" x="1116013" y="3244850"/>
          <p14:tracePt t="131287" x="1123950" y="3244850"/>
          <p14:tracePt t="131293" x="1131888" y="3244850"/>
          <p14:tracePt t="131318" x="1139825" y="3244850"/>
          <p14:tracePt t="131420" x="1131888" y="3244850"/>
          <p14:tracePt t="131428" x="1123950" y="3244850"/>
          <p14:tracePt t="131443" x="1116013" y="3244850"/>
          <p14:tracePt t="131451" x="1108075" y="3244850"/>
          <p14:tracePt t="131466" x="1092200" y="3244850"/>
          <p14:tracePt t="131481" x="1084263" y="3244850"/>
          <p14:tracePt t="131630" x="1092200" y="3244850"/>
          <p14:tracePt t="132215" x="1100138" y="3244850"/>
          <p14:tracePt t="132223" x="1108075" y="3244850"/>
          <p14:tracePt t="132233" x="1116013" y="3244850"/>
          <p14:tracePt t="132239" x="1123950" y="3244850"/>
          <p14:tracePt t="132246" x="1131888" y="3244850"/>
          <p14:tracePt t="132253" x="1147763" y="3244850"/>
          <p14:tracePt t="132261" x="1155700" y="3244850"/>
          <p14:tracePt t="132270" x="1163638" y="3244850"/>
          <p14:tracePt t="132277" x="1171575" y="3244850"/>
          <p14:tracePt t="132292" x="1179513" y="3244850"/>
          <p14:tracePt t="132680" x="1187450" y="3244850"/>
          <p14:tracePt t="132689" x="1195388" y="3244850"/>
          <p14:tracePt t="132704" x="1203325" y="3244850"/>
          <p14:tracePt t="132735" x="1211263" y="3244850"/>
          <p14:tracePt t="133558" x="1219200" y="3244850"/>
          <p14:tracePt t="133566" x="1227138" y="3244850"/>
          <p14:tracePt t="133582" x="1235075" y="3244850"/>
          <p14:tracePt t="133896" x="1235075" y="3236913"/>
          <p14:tracePt t="133918" x="1235075" y="3228975"/>
          <p14:tracePt t="133934" x="1227138" y="3228975"/>
          <p14:tracePt t="133941" x="1227138" y="3244850"/>
          <p14:tracePt t="133948" x="1219200" y="3278188"/>
          <p14:tracePt t="133955" x="1211263" y="3317875"/>
          <p14:tracePt t="133963" x="1203325" y="3357563"/>
          <p14:tracePt t="133971" x="1195388" y="3405188"/>
          <p14:tracePt t="133978" x="1195388" y="3436938"/>
          <p14:tracePt t="133986" x="1179513" y="3492500"/>
          <p14:tracePt t="133993" x="1155700" y="3548063"/>
          <p14:tracePt t="133994" x="0" y="0"/>
        </p14:tracePtLst>
        <p14:tracePtLst>
          <p14:tracePt t="134453" x="1266825" y="5446713"/>
          <p14:tracePt t="134466" x="1266825" y="5438775"/>
          <p14:tracePt t="134473" x="1266825" y="5430838"/>
          <p14:tracePt t="134540" x="1274763" y="5430838"/>
          <p14:tracePt t="134556" x="1284288" y="5430838"/>
          <p14:tracePt t="134564" x="1292225" y="5430838"/>
          <p14:tracePt t="134571" x="1316038" y="5430838"/>
          <p14:tracePt t="134578" x="1331913" y="5430838"/>
          <p14:tracePt t="134586" x="1355725" y="5430838"/>
          <p14:tracePt t="134593" x="1379538" y="5430838"/>
          <p14:tracePt t="134601" x="1403350" y="5430838"/>
          <p14:tracePt t="134608" x="1427163" y="5430838"/>
          <p14:tracePt t="134616" x="1458913" y="5430838"/>
          <p14:tracePt t="134623" x="1482725" y="5430838"/>
          <p14:tracePt t="134631" x="1514475" y="5430838"/>
          <p14:tracePt t="134639" x="1538288" y="5430838"/>
          <p14:tracePt t="134646" x="1554163" y="5430838"/>
          <p14:tracePt t="134653" x="1570038" y="5430838"/>
          <p14:tracePt t="134661" x="1593850" y="5430838"/>
          <p14:tracePt t="134668" x="1601788" y="5430838"/>
          <p14:tracePt t="134676" x="1617663" y="5430838"/>
          <p14:tracePt t="134684" x="1625600" y="5430838"/>
          <p14:tracePt t="134691" x="1641475" y="5430838"/>
          <p14:tracePt t="134698" x="1651000" y="5430838"/>
          <p14:tracePt t="134714" x="1658938" y="5430838"/>
          <p14:tracePt t="134728" x="1666875" y="5430838"/>
          <p14:tracePt t="134743" x="1674813" y="5430838"/>
          <p14:tracePt t="134773" x="1674813" y="5422900"/>
          <p14:tracePt t="134782" x="1682750" y="5422900"/>
          <p14:tracePt t="134834" x="1682750" y="5414963"/>
          <p14:tracePt t="134856" x="1690688" y="5414963"/>
          <p14:tracePt t="134863" x="1690688" y="5407025"/>
          <p14:tracePt t="134886" x="1690688" y="5399088"/>
          <p14:tracePt t="134893" x="1690688" y="5391150"/>
          <p14:tracePt t="134908" x="1690688" y="5383213"/>
          <p14:tracePt t="135125" x="1690688" y="5375275"/>
          <p14:tracePt t="135141" x="1690688" y="5359400"/>
          <p14:tracePt t="135148" x="1690688" y="5351463"/>
          <p14:tracePt t="135155" x="1690688" y="5335588"/>
          <p14:tracePt t="135164" x="1690688" y="5310188"/>
          <p14:tracePt t="135171" x="1690688" y="5286375"/>
          <p14:tracePt t="135178" x="1690688" y="5262563"/>
          <p14:tracePt t="135186" x="1690688" y="5222875"/>
          <p14:tracePt t="135193" x="1690688" y="5191125"/>
          <p14:tracePt t="135201" x="1690688" y="5135563"/>
          <p14:tracePt t="135208" x="1690688" y="5080000"/>
          <p14:tracePt t="135216" x="1690688" y="5016500"/>
          <p14:tracePt t="135223" x="1690688" y="4976813"/>
          <p14:tracePt t="135231" x="1698625" y="4919663"/>
          <p14:tracePt t="135238" x="1706563" y="4856163"/>
          <p14:tracePt t="135246" x="1706563" y="4800600"/>
          <p14:tracePt t="135253" x="1706563" y="4745038"/>
          <p14:tracePt t="135261" x="1714500" y="4705350"/>
          <p14:tracePt t="135268" x="1714500" y="4681538"/>
          <p14:tracePt t="135276" x="1714500" y="4649788"/>
          <p14:tracePt t="135284" x="1714500" y="4608513"/>
          <p14:tracePt t="135291" x="1714500" y="4592638"/>
          <p14:tracePt t="135298" x="1714500" y="4568825"/>
          <p14:tracePt t="135306" x="1714500" y="4537075"/>
          <p14:tracePt t="135314" x="1714500" y="4513263"/>
          <p14:tracePt t="135321" x="1714500" y="4481513"/>
          <p14:tracePt t="135328" x="1714500" y="4457700"/>
          <p14:tracePt t="135336" x="1714500" y="4433888"/>
          <p14:tracePt t="135343" x="1714500" y="4402138"/>
          <p14:tracePt t="135351" x="1714500" y="4378325"/>
          <p14:tracePt t="135358" x="1714500" y="4354513"/>
          <p14:tracePt t="135366" x="1714500" y="4330700"/>
          <p14:tracePt t="135373" x="1714500" y="4306888"/>
          <p14:tracePt t="135381" x="1714500" y="4281488"/>
          <p14:tracePt t="135388" x="1714500" y="4249738"/>
          <p14:tracePt t="135396" x="1714500" y="4217988"/>
          <p14:tracePt t="135403" x="1714500" y="4194175"/>
          <p14:tracePt t="135411" x="1714500" y="4170363"/>
          <p14:tracePt t="135418" x="1714500" y="4138613"/>
          <p14:tracePt t="135426" x="1714500" y="4106863"/>
          <p14:tracePt t="135434" x="1714500" y="4090988"/>
          <p14:tracePt t="135441" x="1714500" y="4059238"/>
          <p14:tracePt t="135448" x="1714500" y="4035425"/>
          <p14:tracePt t="135456" x="1714500" y="4003675"/>
          <p14:tracePt t="135464" x="1714500" y="3979863"/>
          <p14:tracePt t="135471" x="1714500" y="3956050"/>
          <p14:tracePt t="135478" x="1714500" y="3938588"/>
          <p14:tracePt t="135486" x="1714500" y="3914775"/>
          <p14:tracePt t="135493" x="1714500" y="3883025"/>
          <p14:tracePt t="135501" x="1714500" y="3859213"/>
          <p14:tracePt t="135508" x="1714500" y="3835400"/>
          <p14:tracePt t="135516" x="1714500" y="3811588"/>
          <p14:tracePt t="135523" x="1714500" y="3779838"/>
          <p14:tracePt t="135531" x="1714500" y="3763963"/>
          <p14:tracePt t="135538" x="1714500" y="3748088"/>
          <p14:tracePt t="135546" x="1714500" y="3732213"/>
          <p14:tracePt t="135553" x="1714500" y="3708400"/>
          <p14:tracePt t="135561" x="1714500" y="3700463"/>
          <p14:tracePt t="135568" x="1714500" y="3684588"/>
          <p14:tracePt t="135576" x="1714500" y="3676650"/>
          <p14:tracePt t="135583" x="1714500" y="3660775"/>
          <p14:tracePt t="135591" x="1714500" y="3644900"/>
          <p14:tracePt t="135606" x="1714500" y="3621088"/>
          <p14:tracePt t="135614" x="1714500" y="3613150"/>
          <p14:tracePt t="135621" x="1714500" y="3595688"/>
          <p14:tracePt t="135628" x="1714500" y="3587750"/>
          <p14:tracePt t="135635" x="1714500" y="3579813"/>
          <p14:tracePt t="135643" x="1714500" y="3563938"/>
          <p14:tracePt t="135650" x="1714500" y="3556000"/>
          <p14:tracePt t="135658" x="1714500" y="3532188"/>
          <p14:tracePt t="135666" x="1714500" y="3516313"/>
          <p14:tracePt t="135674" x="1714500" y="3500438"/>
          <p14:tracePt t="135681" x="1714500" y="3492500"/>
          <p14:tracePt t="135690" x="1714500" y="3484563"/>
          <p14:tracePt t="135696" x="1714500" y="3460750"/>
          <p14:tracePt t="135704" x="1714500" y="3452813"/>
          <p14:tracePt t="135711" x="1714500" y="3436938"/>
          <p14:tracePt t="135719" x="1714500" y="3429000"/>
          <p14:tracePt t="135725" x="1714500" y="3413125"/>
          <p14:tracePt t="135733" x="1714500" y="3397250"/>
          <p14:tracePt t="135749" x="1714500" y="3389313"/>
          <p14:tracePt t="135756" x="1714500" y="3365500"/>
          <p14:tracePt t="135801" x="1714500" y="3357563"/>
          <p14:tracePt t="135816" x="1714500" y="3349625"/>
          <p14:tracePt t="135831" x="1714500" y="3341688"/>
          <p14:tracePt t="135838" x="1714500" y="3333750"/>
          <p14:tracePt t="135853" x="1714500" y="3325813"/>
          <p14:tracePt t="135861" x="1714500" y="3317875"/>
          <p14:tracePt t="135883" x="1714500" y="3309938"/>
          <p14:tracePt t="136085" x="1706563" y="3309938"/>
          <p14:tracePt t="136123" x="1698625" y="3309938"/>
          <p14:tracePt t="136131" x="1674813" y="3309938"/>
          <p14:tracePt t="136146" x="1666875" y="3309938"/>
          <p14:tracePt t="136161" x="1658938" y="3309938"/>
          <p14:tracePt t="136243" x="1651000" y="3309938"/>
          <p14:tracePt t="136251" x="1641475" y="3309938"/>
          <p14:tracePt t="136273" x="1633538" y="3302000"/>
          <p14:tracePt t="136288" x="1625600" y="3294063"/>
          <p14:tracePt t="136326" x="1625600" y="3286125"/>
          <p14:tracePt t="136550" x="1633538" y="3286125"/>
          <p14:tracePt t="136558" x="1641475" y="3286125"/>
          <p14:tracePt t="136566" x="1651000" y="3286125"/>
          <p14:tracePt t="136573" x="1666875" y="3286125"/>
          <p14:tracePt t="136581" x="1674813" y="3286125"/>
          <p14:tracePt t="136588" x="1690688" y="3286125"/>
          <p14:tracePt t="136603" x="1706563" y="3286125"/>
          <p14:tracePt t="136612" x="1714500" y="3286125"/>
          <p14:tracePt t="136618" x="1730375" y="3286125"/>
          <p14:tracePt t="136627" x="1738313" y="3286125"/>
          <p14:tracePt t="136633" x="1746250" y="3286125"/>
          <p14:tracePt t="136641" x="1762125" y="3286125"/>
          <p14:tracePt t="136656" x="1778000" y="3286125"/>
          <p14:tracePt t="136671" x="1793875" y="3286125"/>
          <p14:tracePt t="136686" x="1801813" y="3286125"/>
          <p14:tracePt t="136701" x="1809750" y="3294063"/>
          <p14:tracePt t="136716" x="1825625" y="3302000"/>
          <p14:tracePt t="136723" x="1833563" y="3302000"/>
          <p14:tracePt t="136738" x="1841500" y="3302000"/>
          <p14:tracePt t="136746" x="1849438" y="3302000"/>
          <p14:tracePt t="136753" x="1857375" y="3309938"/>
          <p14:tracePt t="136761" x="1865313" y="3309938"/>
          <p14:tracePt t="136768" x="1873250" y="3309938"/>
          <p14:tracePt t="136776" x="1881188" y="3309938"/>
          <p14:tracePt t="136783" x="1889125" y="3309938"/>
          <p14:tracePt t="136791" x="1905000" y="3317875"/>
          <p14:tracePt t="136799" x="1912938" y="3325813"/>
          <p14:tracePt t="136813" x="1920875" y="3325813"/>
          <p14:tracePt t="136821" x="1928813" y="3325813"/>
          <p14:tracePt t="136843" x="1936750" y="3333750"/>
          <p14:tracePt t="136858" x="1944688" y="3333750"/>
          <p14:tracePt t="136873" x="1944688" y="3341688"/>
          <p14:tracePt t="136881" x="1952625" y="3341688"/>
          <p14:tracePt t="136896" x="1960563" y="3349625"/>
          <p14:tracePt t="136903" x="1968500" y="3349625"/>
          <p14:tracePt t="136911" x="1976438" y="3357563"/>
          <p14:tracePt t="136918" x="1976438" y="3365500"/>
          <p14:tracePt t="136925" x="1984375" y="3365500"/>
          <p14:tracePt t="136933" x="1992313" y="3365500"/>
          <p14:tracePt t="136941" x="1992313" y="3373438"/>
          <p14:tracePt t="136948" x="2000250" y="3381375"/>
          <p14:tracePt t="136963" x="2008188" y="3381375"/>
          <p14:tracePt t="136970" x="2017713" y="3389313"/>
          <p14:tracePt t="137001" x="2017713" y="3397250"/>
          <p14:tracePt t="137016" x="2025650" y="3397250"/>
          <p14:tracePt t="137076" x="2025650" y="3405188"/>
          <p14:tracePt t="137083" x="2033588" y="3405188"/>
          <p14:tracePt t="137091" x="2033588" y="3413125"/>
          <p14:tracePt t="137113" x="2033588" y="3421063"/>
          <p14:tracePt t="137136" x="2041525" y="3421063"/>
          <p14:tracePt t="137151" x="2049463" y="3429000"/>
          <p14:tracePt t="137173" x="2049463" y="3436938"/>
          <p14:tracePt t="137222" x="2049463" y="3444875"/>
          <p14:tracePt t="139801" x="2049463" y="3436938"/>
          <p14:tracePt t="139802" x="2049463" y="3429000"/>
          <p14:tracePt t="140698" x="2057400" y="3429000"/>
          <p14:tracePt t="140705" x="2073275" y="3429000"/>
          <p14:tracePt t="140714" x="2081213" y="3429000"/>
          <p14:tracePt t="140721" x="2097088" y="3436938"/>
          <p14:tracePt t="140730" x="2112963" y="3436938"/>
          <p14:tracePt t="140736" x="2128838" y="3444875"/>
          <p14:tracePt t="140744" x="2136775" y="3452813"/>
          <p14:tracePt t="140751" x="2152650" y="3452813"/>
          <p14:tracePt t="140766" x="2152650" y="3460750"/>
          <p14:tracePt t="140774" x="2160588" y="3460750"/>
          <p14:tracePt t="140782" x="2160588" y="3468688"/>
          <p14:tracePt t="140803" x="2160588" y="3476625"/>
          <p14:tracePt t="140812" x="2160588" y="3492500"/>
          <p14:tracePt t="140818" x="2168525" y="3508375"/>
          <p14:tracePt t="140826" x="2176463" y="3524250"/>
          <p14:tracePt t="140833" x="2176463" y="3540125"/>
          <p14:tracePt t="140841" x="2184400" y="3556000"/>
          <p14:tracePt t="140848" x="2192338" y="3579813"/>
          <p14:tracePt t="140856" x="2200275" y="3605213"/>
          <p14:tracePt t="140863" x="2200275" y="3613150"/>
          <p14:tracePt t="140871" x="2208213" y="3629025"/>
          <p14:tracePt t="140879" x="2208213" y="3644900"/>
          <p14:tracePt t="140886" x="2208213" y="3660775"/>
          <p14:tracePt t="140893" x="2224088" y="3676650"/>
          <p14:tracePt t="140901" x="2224088" y="3692525"/>
          <p14:tracePt t="140908" x="2232025" y="3700463"/>
          <p14:tracePt t="140916" x="2232025" y="3724275"/>
          <p14:tracePt t="140923" x="2239963" y="3724275"/>
          <p14:tracePt t="140930" x="2239963" y="3732213"/>
          <p14:tracePt t="140938" x="2239963" y="3748088"/>
          <p14:tracePt t="140953" x="2239963" y="3756025"/>
          <p14:tracePt t="140961" x="2247900" y="3756025"/>
          <p14:tracePt t="140976" x="2247900" y="3763963"/>
          <p14:tracePt t="140983" x="2247900" y="3771900"/>
          <p14:tracePt t="140999" x="2255838" y="3779838"/>
          <p14:tracePt t="141006" x="2255838" y="3787775"/>
          <p14:tracePt t="141013" x="2255838" y="3795713"/>
          <p14:tracePt t="141021" x="2263775" y="3803650"/>
          <p14:tracePt t="141030" x="2263775" y="3819525"/>
          <p14:tracePt t="141036" x="2263775" y="3835400"/>
          <p14:tracePt t="141043" x="2271713" y="3843338"/>
          <p14:tracePt t="141051" x="2279650" y="3851275"/>
          <p14:tracePt t="141058" x="2279650" y="3867150"/>
          <p14:tracePt t="141066" x="2287588" y="3875088"/>
          <p14:tracePt t="141073" x="2287588" y="3898900"/>
          <p14:tracePt t="141080" x="2295525" y="3914775"/>
          <p14:tracePt t="141088" x="2295525" y="3930650"/>
          <p14:tracePt t="141096" x="2303463" y="3948113"/>
          <p14:tracePt t="141103" x="2311400" y="3971925"/>
          <p14:tracePt t="141112" x="2319338" y="3987800"/>
          <p14:tracePt t="141118" x="2319338" y="4011613"/>
          <p14:tracePt t="141125" x="2327275" y="4051300"/>
          <p14:tracePt t="141133" x="2335213" y="4083050"/>
          <p14:tracePt t="141140" x="2335213" y="4106863"/>
          <p14:tracePt t="141148" x="2335213" y="4138613"/>
          <p14:tracePt t="141156" x="2335213" y="4162425"/>
          <p14:tracePt t="141163" x="2343150" y="4186238"/>
          <p14:tracePt t="141171" x="2343150" y="4217988"/>
          <p14:tracePt t="141179" x="2343150" y="4233863"/>
          <p14:tracePt t="141186" x="2351088" y="4249738"/>
          <p14:tracePt t="141193" x="2351088" y="4273550"/>
          <p14:tracePt t="141201" x="2351088" y="4291013"/>
          <p14:tracePt t="141209" x="2351088" y="4306888"/>
          <p14:tracePt t="141216" x="2351088" y="4314825"/>
          <p14:tracePt t="141223" x="2351088" y="4322763"/>
          <p14:tracePt t="141231" x="2351088" y="4346575"/>
          <p14:tracePt t="141238" x="2351088" y="4362450"/>
          <p14:tracePt t="141246" x="2351088" y="4386263"/>
          <p14:tracePt t="141253" x="2351088" y="4418013"/>
          <p14:tracePt t="141261" x="2351088" y="4433888"/>
          <p14:tracePt t="141268" x="2351088" y="4449763"/>
          <p14:tracePt t="141276" x="2359025" y="4465638"/>
          <p14:tracePt t="141283" x="2359025" y="4489450"/>
          <p14:tracePt t="141292" x="2366963" y="4513263"/>
          <p14:tracePt t="141298" x="2366963" y="4529138"/>
          <p14:tracePt t="141306" x="2374900" y="4545013"/>
          <p14:tracePt t="141313" x="2374900" y="4552950"/>
          <p14:tracePt t="141321" x="2374900" y="4560888"/>
          <p14:tracePt t="141329" x="2374900" y="4568825"/>
          <p14:tracePt t="141336" x="2374900" y="4576763"/>
          <p14:tracePt t="141344" x="2384425" y="4592638"/>
          <p14:tracePt t="141351" x="2384425" y="4608513"/>
          <p14:tracePt t="141358" x="2392363" y="4616450"/>
          <p14:tracePt t="141366" x="2392363" y="4633913"/>
          <p14:tracePt t="141375" x="2400300" y="4657725"/>
          <p14:tracePt t="141381" x="2408238" y="4681538"/>
          <p14:tracePt t="141389" x="2408238" y="4697413"/>
          <p14:tracePt t="141396" x="2416175" y="4729163"/>
          <p14:tracePt t="141403" x="2424113" y="4745038"/>
          <p14:tracePt t="141411" x="2424113" y="4752975"/>
          <p14:tracePt t="141418" x="2432050" y="4776788"/>
          <p14:tracePt t="141425" x="2439988" y="4784725"/>
          <p14:tracePt t="141433" x="2439988" y="4792663"/>
          <p14:tracePt t="141442" x="2439988" y="4808538"/>
          <p14:tracePt t="141448" x="2439988" y="4824413"/>
          <p14:tracePt t="141456" x="2447925" y="4840288"/>
          <p14:tracePt t="141463" x="2463800" y="4856163"/>
          <p14:tracePt t="141471" x="2463800" y="4872038"/>
          <p14:tracePt t="141479" x="2471738" y="4895850"/>
          <p14:tracePt t="141486" x="2487613" y="4919663"/>
          <p14:tracePt t="141493" x="2487613" y="4943475"/>
          <p14:tracePt t="141501" x="2511425" y="4959350"/>
          <p14:tracePt t="141509" x="2519363" y="4976813"/>
          <p14:tracePt t="141516" x="2527300" y="4992688"/>
          <p14:tracePt t="141523" x="2535238" y="5000625"/>
          <p14:tracePt t="141530" x="2543175" y="5016500"/>
          <p14:tracePt t="141538" x="2551113" y="5024438"/>
          <p14:tracePt t="141547" x="2559050" y="5032375"/>
          <p14:tracePt t="141553" x="2566988" y="5032375"/>
          <p14:tracePt t="141562" x="2566988" y="5040313"/>
          <p14:tracePt t="141583" x="2566988" y="5048250"/>
          <p14:tracePt t="141591" x="2574925" y="5048250"/>
          <p14:tracePt t="141605" x="2574925" y="5056188"/>
          <p14:tracePt t="141613" x="2582863" y="5064125"/>
          <p14:tracePt t="141628" x="2590800" y="5064125"/>
          <p14:tracePt t="141636" x="2590800" y="5072063"/>
          <p14:tracePt t="141644" x="2598738" y="5072063"/>
          <p14:tracePt t="141666" x="2606675" y="5087938"/>
          <p14:tracePt t="141681" x="2614613" y="5095875"/>
          <p14:tracePt t="141688" x="2622550" y="5103813"/>
          <p14:tracePt t="141696" x="2638425" y="5119688"/>
          <p14:tracePt t="141703" x="2646363" y="5119688"/>
          <p14:tracePt t="141711" x="2662238" y="5135563"/>
          <p14:tracePt t="141718" x="2670175" y="5143500"/>
          <p14:tracePt t="141725" x="2678113" y="5151438"/>
          <p14:tracePt t="141734" x="2693988" y="5159375"/>
          <p14:tracePt t="141742" x="2701925" y="5159375"/>
          <p14:tracePt t="141748" x="2709863" y="5175250"/>
          <p14:tracePt t="141756" x="2725738" y="5175250"/>
          <p14:tracePt t="141771" x="2733675" y="5175250"/>
          <p14:tracePt t="141779" x="2733675" y="5183188"/>
          <p14:tracePt t="141786" x="2741613" y="5183188"/>
          <p14:tracePt t="141793" x="2751138" y="5183188"/>
          <p14:tracePt t="141808" x="2759075" y="5183188"/>
          <p14:tracePt t="141831" x="2767013" y="5183188"/>
          <p14:tracePt t="141846" x="2774950" y="5183188"/>
          <p14:tracePt t="141853" x="2782888" y="5183188"/>
          <p14:tracePt t="141861" x="2790825" y="5183188"/>
          <p14:tracePt t="141879" x="2798763" y="5183188"/>
          <p14:tracePt t="141884" x="2806700" y="5183188"/>
          <p14:tracePt t="141905" x="2814638" y="5183188"/>
          <p14:tracePt t="141920" x="2822575" y="5183188"/>
          <p14:tracePt t="141929" x="2838450" y="5191125"/>
          <p14:tracePt t="141937" x="2846388" y="5191125"/>
          <p14:tracePt t="141944" x="2854325" y="5199063"/>
          <p14:tracePt t="141951" x="2878138" y="5199063"/>
          <p14:tracePt t="141958" x="2894013" y="5199063"/>
          <p14:tracePt t="141967" x="2901950" y="5199063"/>
          <p14:tracePt t="141973" x="2917825" y="5199063"/>
          <p14:tracePt t="141981" x="2925763" y="5199063"/>
          <p14:tracePt t="141988" x="2941638" y="5199063"/>
          <p14:tracePt t="141995" x="2949575" y="5199063"/>
          <p14:tracePt t="142003" x="2957513" y="5199063"/>
          <p14:tracePt t="142011" x="2965450" y="5199063"/>
          <p14:tracePt t="142025" x="2973388" y="5199063"/>
          <p14:tracePt t="142042" x="2981325" y="5199063"/>
          <p14:tracePt t="142048" x="2989263" y="5199063"/>
          <p14:tracePt t="142071" x="2997200" y="5199063"/>
          <p14:tracePt t="142131" x="3005138" y="5199063"/>
          <p14:tracePt t="142265" x="3005138" y="5207000"/>
          <p14:tracePt t="142273" x="3005138" y="5214938"/>
          <p14:tracePt t="142280" x="3005138" y="5222875"/>
          <p14:tracePt t="142288" x="3005138" y="5230813"/>
          <p14:tracePt t="142295" x="2997200" y="5230813"/>
          <p14:tracePt t="142303" x="2997200" y="5238750"/>
          <p14:tracePt t="142311" x="2989263" y="5246688"/>
          <p14:tracePt t="142326" x="2989263" y="5254625"/>
          <p14:tracePt t="142333" x="2981325" y="5254625"/>
          <p14:tracePt t="142363" x="2981325" y="5262563"/>
          <p14:tracePt t="142499" x="2981325" y="5270500"/>
          <p14:tracePt t="142513" x="2997200" y="5278438"/>
          <p14:tracePt t="142521" x="3005138" y="5278438"/>
          <p14:tracePt t="142528" x="3028950" y="5278438"/>
          <p14:tracePt t="142536" x="3052763" y="5278438"/>
          <p14:tracePt t="142544" x="3084513" y="5286375"/>
          <p14:tracePt t="142551" x="3109913" y="5286375"/>
          <p14:tracePt t="142558" x="3133725" y="5294313"/>
          <p14:tracePt t="142566" x="3165475" y="5302250"/>
          <p14:tracePt t="142574" x="3173413" y="5302250"/>
          <p14:tracePt t="142581" x="3205163" y="5302250"/>
          <p14:tracePt t="142588" x="3228975" y="5310188"/>
          <p14:tracePt t="142596" x="3260725" y="5310188"/>
          <p14:tracePt t="142603" x="3276600" y="5310188"/>
          <p14:tracePt t="142611" x="3292475" y="5310188"/>
          <p14:tracePt t="142618" x="3324225" y="5319713"/>
          <p14:tracePt t="142625" x="3332163" y="5319713"/>
          <p14:tracePt t="142633" x="3340100" y="5319713"/>
          <p14:tracePt t="142753" x="3332163" y="5319713"/>
          <p14:tracePt t="142761" x="3324225" y="5319713"/>
          <p14:tracePt t="142768" x="3316288" y="5319713"/>
          <p14:tracePt t="142776" x="3292475" y="5319713"/>
          <p14:tracePt t="142783" x="3276600" y="5310188"/>
          <p14:tracePt t="142791" x="3244850" y="5302250"/>
          <p14:tracePt t="142798" x="3221038" y="5302250"/>
          <p14:tracePt t="142806" x="3197225" y="5302250"/>
          <p14:tracePt t="142813" x="3181350" y="5294313"/>
          <p14:tracePt t="142821" x="3165475" y="5294313"/>
          <p14:tracePt t="142828" x="3149600" y="5294313"/>
          <p14:tracePt t="142835" x="3133725" y="5294313"/>
          <p14:tracePt t="142844" x="3117850" y="5294313"/>
          <p14:tracePt t="142851" x="3109913" y="5294313"/>
          <p14:tracePt t="142858" x="3100388" y="5294313"/>
          <p14:tracePt t="142970" x="3109913" y="5294313"/>
          <p14:tracePt t="142978" x="3117850" y="5294313"/>
          <p14:tracePt t="142986" x="3133725" y="5294313"/>
          <p14:tracePt t="142994" x="3157538" y="5294313"/>
          <p14:tracePt t="143001" x="3181350" y="5294313"/>
          <p14:tracePt t="143008" x="3197225" y="5294313"/>
          <p14:tracePt t="143015" x="3221038" y="5302250"/>
          <p14:tracePt t="143024" x="3236913" y="5310188"/>
          <p14:tracePt t="143031" x="3260725" y="5310188"/>
          <p14:tracePt t="143038" x="3284538" y="5310188"/>
          <p14:tracePt t="143046" x="3316288" y="5319713"/>
          <p14:tracePt t="143053" x="3340100" y="5319713"/>
          <p14:tracePt t="143061" x="3355975" y="5327650"/>
          <p14:tracePt t="143068" x="3379788" y="5327650"/>
          <p14:tracePt t="143077" x="3387725" y="5335588"/>
          <p14:tracePt t="143083" x="3403600" y="5335588"/>
          <p14:tracePt t="143092" x="3411538" y="5335588"/>
          <p14:tracePt t="143113" x="3419475" y="5335588"/>
          <p14:tracePt t="143960" x="3427413" y="5335588"/>
          <p14:tracePt t="143976" x="3435350" y="5335588"/>
          <p14:tracePt t="144140" x="3443288" y="5335588"/>
          <p14:tracePt t="144157" x="3451225" y="5335588"/>
          <p14:tracePt t="144171" x="3459163" y="5335588"/>
          <p14:tracePt t="144178" x="3467100" y="5335588"/>
          <p14:tracePt t="144186" x="3476625" y="5335588"/>
          <p14:tracePt t="144193" x="3484563" y="5335588"/>
          <p14:tracePt t="144201" x="3492500" y="5335588"/>
          <p14:tracePt t="144209" x="3508375" y="5335588"/>
          <p14:tracePt t="144216" x="3516313" y="5335588"/>
          <p14:tracePt t="144223" x="3524250" y="5335588"/>
          <p14:tracePt t="144231" x="3540125" y="5335588"/>
          <p14:tracePt t="144238" x="3556000" y="5335588"/>
          <p14:tracePt t="144246" x="3579813" y="5335588"/>
          <p14:tracePt t="144254" x="3595688" y="5335588"/>
          <p14:tracePt t="144261" x="3603625" y="5335588"/>
          <p14:tracePt t="144268" x="3619500" y="5335588"/>
          <p14:tracePt t="144276" x="3627438" y="5335588"/>
          <p14:tracePt t="144284" x="3643313" y="5335588"/>
          <p14:tracePt t="144291" x="3659188" y="5335588"/>
          <p14:tracePt t="144298" x="3667125" y="5335588"/>
          <p14:tracePt t="144306" x="3675063" y="5335588"/>
          <p14:tracePt t="144313" x="3690938" y="5335588"/>
          <p14:tracePt t="144328" x="3698875" y="5335588"/>
          <p14:tracePt t="144336" x="3706813" y="5335588"/>
          <p14:tracePt t="144343" x="3714750" y="5335588"/>
          <p14:tracePt t="144359" x="3722688" y="5335588"/>
          <p14:tracePt t="144374" x="3730625" y="5335588"/>
          <p14:tracePt t="144389" x="3738563" y="5335588"/>
          <p14:tracePt t="144395" x="3746500" y="5335588"/>
          <p14:tracePt t="144403" x="3762375" y="5335588"/>
          <p14:tracePt t="144411" x="3778250" y="5335588"/>
          <p14:tracePt t="144418" x="3786188" y="5335588"/>
          <p14:tracePt t="144433" x="3802063" y="5335588"/>
          <p14:tracePt t="144441" x="3817938" y="5335588"/>
          <p14:tracePt t="144448" x="3833813" y="5335588"/>
          <p14:tracePt t="144463" x="3851275" y="5335588"/>
          <p14:tracePt t="144471" x="3867150" y="5335588"/>
          <p14:tracePt t="144486" x="3883025" y="5335588"/>
          <p14:tracePt t="144493" x="3890963" y="5335588"/>
          <p14:tracePt t="144501" x="3906838" y="5335588"/>
          <p14:tracePt t="144516" x="3922713" y="5335588"/>
          <p14:tracePt t="144523" x="3930650" y="5335588"/>
          <p14:tracePt t="144538" x="3938588" y="5335588"/>
          <p14:tracePt t="144546" x="3946525" y="5335588"/>
          <p14:tracePt t="144553" x="3954463" y="5335588"/>
          <p14:tracePt t="144561" x="3978275" y="5335588"/>
          <p14:tracePt t="144568" x="3994150" y="5335588"/>
          <p14:tracePt t="144576" x="4002088" y="5335588"/>
          <p14:tracePt t="144591" x="4017963" y="5335588"/>
          <p14:tracePt t="144599" x="4025900" y="5335588"/>
          <p14:tracePt t="144606" x="4033838" y="5335588"/>
          <p14:tracePt t="144613" x="4049713" y="5335588"/>
          <p14:tracePt t="144621" x="4065588" y="5335588"/>
          <p14:tracePt t="144628" x="4073525" y="5335588"/>
          <p14:tracePt t="144636" x="4089400" y="5343525"/>
          <p14:tracePt t="144643" x="4097338" y="5343525"/>
          <p14:tracePt t="144651" x="4113213" y="5351463"/>
          <p14:tracePt t="144659" x="4121150" y="5351463"/>
          <p14:tracePt t="144666" x="4129088" y="5351463"/>
          <p14:tracePt t="144673" x="4137025" y="5351463"/>
          <p14:tracePt t="144680" x="4144963" y="5351463"/>
          <p14:tracePt t="144697" x="4152900" y="5351463"/>
          <p14:tracePt t="144853" x="4160838" y="5351463"/>
          <p14:tracePt t="144868" x="4168775" y="5351463"/>
          <p14:tracePt t="144876" x="4176713" y="5351463"/>
          <p14:tracePt t="144892" x="4210050" y="5351463"/>
          <p14:tracePt t="144906" x="4225925" y="5351463"/>
          <p14:tracePt t="144914" x="4233863" y="5351463"/>
          <p14:tracePt t="144921" x="4249738" y="5351463"/>
          <p14:tracePt t="144929" x="4265613" y="5351463"/>
          <p14:tracePt t="144944" x="4281488" y="5351463"/>
          <p14:tracePt t="144951" x="4289425" y="5351463"/>
          <p14:tracePt t="144959" x="4297363" y="5351463"/>
          <p14:tracePt t="144973" x="4305300" y="5351463"/>
          <p14:tracePt t="145574" x="4297363" y="5351463"/>
          <p14:tracePt t="145581" x="4265613" y="5351463"/>
          <p14:tracePt t="145589" x="4225925" y="5335588"/>
          <p14:tracePt t="145596" x="4144963" y="5327650"/>
          <p14:tracePt t="145604" x="4041775" y="5319713"/>
          <p14:tracePt t="145611" x="3930650" y="5302250"/>
          <p14:tracePt t="145618" x="3810000" y="5278438"/>
          <p14:tracePt t="145626" x="3675063" y="5270500"/>
          <p14:tracePt t="145633" x="3516313" y="5262563"/>
          <p14:tracePt t="145641" x="3363913" y="5262563"/>
          <p14:tracePt t="145648" x="3205163" y="5246688"/>
          <p14:tracePt t="145656" x="3109913" y="5238750"/>
          <p14:tracePt t="145663" x="3005138" y="5238750"/>
          <p14:tracePt t="145672" x="2909888" y="5238750"/>
          <p14:tracePt t="145679" x="2838450" y="5238750"/>
          <p14:tracePt t="145686" x="2782888" y="5230813"/>
          <p14:tracePt t="145694" x="2725738" y="5230813"/>
          <p14:tracePt t="145700" x="2701925" y="5230813"/>
          <p14:tracePt t="145708" x="2670175" y="5230813"/>
          <p14:tracePt t="145716" x="2654300" y="5230813"/>
          <p14:tracePt t="145723" x="2646363" y="5230813"/>
          <p14:tracePt t="145733" x="2630488" y="5230813"/>
          <p14:tracePt t="145743" x="2622550" y="5230813"/>
          <p14:tracePt t="145747" x="2614613" y="5230813"/>
          <p14:tracePt t="145761" x="2606675" y="5230813"/>
          <p14:tracePt t="145798" x="2598738" y="5230813"/>
          <p14:tracePt t="145813" x="2590800" y="5238750"/>
          <p14:tracePt t="145822" x="2582863" y="5238750"/>
          <p14:tracePt t="145828" x="2566988" y="5246688"/>
          <p14:tracePt t="145836" x="2551113" y="5254625"/>
          <p14:tracePt t="145845" x="2535238" y="5262563"/>
          <p14:tracePt t="145852" x="2519363" y="5270500"/>
          <p14:tracePt t="145861" x="2495550" y="5278438"/>
          <p14:tracePt t="145866" x="2455863" y="5286375"/>
          <p14:tracePt t="145875" x="2408238" y="5302250"/>
          <p14:tracePt t="145881" x="2359025" y="5302250"/>
          <p14:tracePt t="145890" x="2311400" y="5310188"/>
          <p14:tracePt t="145895" x="2247900" y="5319713"/>
          <p14:tracePt t="145903" x="2208213" y="5319713"/>
          <p14:tracePt t="145911" x="2152650" y="5319713"/>
          <p14:tracePt t="145918" x="2089150" y="5327650"/>
          <p14:tracePt t="145925" x="2033588" y="5327650"/>
          <p14:tracePt t="145933" x="1968500" y="5327650"/>
          <p14:tracePt t="145941" x="1912938" y="5335588"/>
          <p14:tracePt t="145948" x="1849438" y="5335588"/>
          <p14:tracePt t="145956" x="1809750" y="5335588"/>
          <p14:tracePt t="145963" x="1754188" y="5335588"/>
          <p14:tracePt t="145972" x="1698625" y="5335588"/>
          <p14:tracePt t="145978" x="1641475" y="5335588"/>
          <p14:tracePt t="145986" x="1593850" y="5335588"/>
          <p14:tracePt t="146000" x="1538288" y="5335588"/>
          <p14:tracePt t="146001" x="1474788" y="5335588"/>
          <p14:tracePt t="146008" x="1419225" y="5335588"/>
          <p14:tracePt t="146016" x="1379538" y="5335588"/>
          <p14:tracePt t="146023" x="1316038" y="5335588"/>
          <p14:tracePt t="146031" x="1250950" y="5335588"/>
          <p14:tracePt t="146038" x="1195388" y="5327650"/>
          <p14:tracePt t="146045" x="1163638" y="5327650"/>
          <p14:tracePt t="146053" x="1139825" y="5327650"/>
          <p14:tracePt t="146063" x="1100138" y="5319713"/>
          <p14:tracePt t="146072" x="1084263" y="5319713"/>
          <p14:tracePt t="146079" x="1068388" y="5319713"/>
          <p14:tracePt t="146091" x="1052513" y="5310188"/>
          <p14:tracePt t="146105" x="1044575" y="5310188"/>
          <p14:tracePt t="146136" x="1036638" y="5310188"/>
          <p14:tracePt t="146189" x="1028700" y="5310188"/>
          <p14:tracePt t="146196" x="1020763" y="5310188"/>
          <p14:tracePt t="146211" x="1012825" y="5310188"/>
          <p14:tracePt t="146225" x="1004888" y="5310188"/>
          <p14:tracePt t="146241" x="996950" y="5310188"/>
          <p14:tracePt t="146526" x="996950" y="5319713"/>
          <p14:tracePt t="146541" x="1004888" y="5319713"/>
          <p14:tracePt t="146556" x="1020763" y="5327650"/>
          <p14:tracePt t="146571" x="1028700" y="5327650"/>
          <p14:tracePt t="146578" x="1036638" y="5327650"/>
          <p14:tracePt t="146593" x="1044575" y="5327650"/>
          <p14:tracePt t="146601" x="1052513" y="5335588"/>
          <p14:tracePt t="146736" x="1060450" y="5335588"/>
          <p14:tracePt t="146743" x="1068388" y="5335588"/>
          <p14:tracePt t="146752" x="1076325" y="5335588"/>
          <p14:tracePt t="146758" x="1092200" y="5335588"/>
          <p14:tracePt t="146766" x="1116013" y="5335588"/>
          <p14:tracePt t="146773" x="1139825" y="5335588"/>
          <p14:tracePt t="146781" x="1171575" y="5335588"/>
          <p14:tracePt t="146788" x="1187450" y="5335588"/>
          <p14:tracePt t="146796" x="1219200" y="5335588"/>
          <p14:tracePt t="146804" x="1258888" y="5335588"/>
          <p14:tracePt t="146811" x="1274763" y="5335588"/>
          <p14:tracePt t="146818" x="1316038" y="5335588"/>
          <p14:tracePt t="146826" x="1347788" y="5335588"/>
          <p14:tracePt t="146833" x="1387475" y="5335588"/>
          <p14:tracePt t="146841" x="1419225" y="5335588"/>
          <p14:tracePt t="146848" x="1474788" y="5335588"/>
          <p14:tracePt t="146856" x="1570038" y="5335588"/>
          <p14:tracePt t="146863" x="1641475" y="5335588"/>
          <p14:tracePt t="146871" x="1722438" y="5343525"/>
          <p14:tracePt t="146878" x="1793875" y="5343525"/>
          <p14:tracePt t="146890" x="1849438" y="5351463"/>
          <p14:tracePt t="146894" x="1905000" y="5351463"/>
          <p14:tracePt t="146901" x="1968500" y="5351463"/>
          <p14:tracePt t="146908" x="2033588" y="5359400"/>
          <p14:tracePt t="146916" x="2089150" y="5367338"/>
          <p14:tracePt t="146924" x="2144713" y="5375275"/>
          <p14:tracePt t="146931" x="2200275" y="5383213"/>
          <p14:tracePt t="146938" x="2239963" y="5391150"/>
          <p14:tracePt t="146946" x="2263775" y="5391150"/>
          <p14:tracePt t="146954" x="2295525" y="5391150"/>
          <p14:tracePt t="146961" x="2311400" y="5391150"/>
          <p14:tracePt t="146968" x="2351088" y="5399088"/>
          <p14:tracePt t="146976" x="2374900" y="5399088"/>
          <p14:tracePt t="146983" x="2400300" y="5399088"/>
          <p14:tracePt t="146991" x="2439988" y="5407025"/>
          <p14:tracePt t="146998" x="2463800" y="5407025"/>
          <p14:tracePt t="147006" x="2487613" y="5407025"/>
          <p14:tracePt t="147013" x="2519363" y="5407025"/>
          <p14:tracePt t="147021" x="2566988" y="5414963"/>
          <p14:tracePt t="147028" x="2614613" y="5414963"/>
          <p14:tracePt t="147036" x="2662238" y="5414963"/>
          <p14:tracePt t="147043" x="2741613" y="5414963"/>
          <p14:tracePt t="147050" x="2798763" y="5414963"/>
          <p14:tracePt t="147058" x="2862263" y="5422900"/>
          <p14:tracePt t="147066" x="2917825" y="5422900"/>
          <p14:tracePt t="147074" x="2981325" y="5422900"/>
          <p14:tracePt t="147081" x="3044825" y="5422900"/>
          <p14:tracePt t="147088" x="3109913" y="5422900"/>
          <p14:tracePt t="147096" x="3173413" y="5422900"/>
          <p14:tracePt t="147104" x="3205163" y="5422900"/>
          <p14:tracePt t="147112" x="3284538" y="5422900"/>
          <p14:tracePt t="147118" x="3332163" y="5422900"/>
          <p14:tracePt t="147126" x="3387725" y="5422900"/>
          <p14:tracePt t="147133" x="3411538" y="5422900"/>
          <p14:tracePt t="147141" x="3451225" y="5422900"/>
          <p14:tracePt t="147148" x="3476625" y="5422900"/>
          <p14:tracePt t="147156" x="3500438" y="5422900"/>
          <p14:tracePt t="147163" x="3516313" y="5422900"/>
          <p14:tracePt t="147171" x="3524250" y="5422900"/>
          <p14:tracePt t="147178" x="3540125" y="5422900"/>
          <p14:tracePt t="147193" x="3548063" y="5422900"/>
          <p14:tracePt t="147208" x="3556000" y="5422900"/>
          <p14:tracePt t="147223" x="3563938" y="5422900"/>
          <p14:tracePt t="147246" x="3571875" y="5422900"/>
          <p14:tracePt t="147261" x="3579813" y="5422900"/>
          <p14:tracePt t="147313" x="3587750" y="5422900"/>
          <p14:tracePt t="147343" x="3595688" y="5422900"/>
          <p14:tracePt t="147374" x="3595688" y="5414963"/>
          <p14:tracePt t="147388" x="3603625" y="5414963"/>
          <p14:tracePt t="147426" x="3611563" y="5407025"/>
          <p14:tracePt t="147441" x="3619500" y="5407025"/>
          <p14:tracePt t="147448" x="3627438" y="5407025"/>
          <p14:tracePt t="147457" x="3635375" y="5407025"/>
          <p14:tracePt t="147471" x="3659188" y="5391150"/>
          <p14:tracePt t="147478" x="3675063" y="5391150"/>
          <p14:tracePt t="147487" x="3706813" y="5383213"/>
          <p14:tracePt t="147493" x="3738563" y="5375275"/>
          <p14:tracePt t="147502" x="3770313" y="5359400"/>
          <p14:tracePt t="147508" x="3786188" y="5359400"/>
          <p14:tracePt t="147516" x="3810000" y="5351463"/>
          <p14:tracePt t="147523" x="3833813" y="5343525"/>
          <p14:tracePt t="147533" x="3867150" y="5335588"/>
          <p14:tracePt t="147541" x="3883025" y="5335588"/>
          <p14:tracePt t="147554" x="3890963" y="5335588"/>
          <p14:tracePt t="147568" x="3898900" y="5335588"/>
          <p14:tracePt t="147650" x="3906838" y="5335588"/>
          <p14:tracePt t="147665" x="3914775" y="5335588"/>
          <p14:tracePt t="147681" x="3922713" y="5335588"/>
          <p14:tracePt t="147696" x="3930650" y="5335588"/>
          <p14:tracePt t="147726" x="3938588" y="5335588"/>
          <p14:tracePt t="147995" x="3930650" y="5327650"/>
          <p14:tracePt t="148003" x="3922713" y="5327650"/>
          <p14:tracePt t="148011" x="3922713" y="5319713"/>
          <p14:tracePt t="148018" x="3914775" y="5319713"/>
          <p14:tracePt t="148026" x="3906838" y="5319713"/>
          <p14:tracePt t="148033" x="3898900" y="5319713"/>
          <p14:tracePt t="148041" x="3890963" y="5319713"/>
          <p14:tracePt t="148048" x="3883025" y="5319713"/>
          <p14:tracePt t="148056" x="3867150" y="5319713"/>
          <p14:tracePt t="148071" x="3859213" y="5319713"/>
          <p14:tracePt t="148078" x="3859213" y="5327650"/>
          <p14:tracePt t="148086" x="3851275" y="5327650"/>
          <p14:tracePt t="148100" x="3843338" y="5327650"/>
          <p14:tracePt t="148109" x="3833813" y="5327650"/>
          <p14:tracePt t="148228" x="3833813" y="5335588"/>
          <p14:tracePt t="148243" x="3825875" y="5335588"/>
          <p14:tracePt t="149668" x="3825875" y="5294313"/>
          <p14:tracePt t="149676" x="3833813" y="5254625"/>
          <p14:tracePt t="149686" x="3843338" y="5214938"/>
          <p14:tracePt t="149691" x="3851275" y="5183188"/>
          <p14:tracePt t="149700" x="3851275" y="5119688"/>
          <p14:tracePt t="149706" x="3859213" y="5072063"/>
          <p14:tracePt t="149715" x="3859213" y="5032375"/>
          <p14:tracePt t="149722" x="3859213" y="4976813"/>
          <p14:tracePt t="149729" x="3859213" y="4935538"/>
          <p14:tracePt t="149736" x="3859213" y="4879975"/>
          <p14:tracePt t="149744" x="3859213" y="4840288"/>
          <p14:tracePt t="149752" x="3851275" y="4784725"/>
          <p14:tracePt t="149758" x="3833813" y="4729163"/>
          <p14:tracePt t="149766" x="3825875" y="4673600"/>
          <p14:tracePt t="149773" x="3802063" y="4624388"/>
          <p14:tracePt t="149781" x="3794125" y="4576763"/>
          <p14:tracePt t="149789" x="3786188" y="4521200"/>
          <p14:tracePt t="149796" x="3778250" y="4489450"/>
          <p14:tracePt t="149804" x="3770313" y="4441825"/>
          <p14:tracePt t="149810" x="3770313" y="4402138"/>
          <p14:tracePt t="149819" x="3762375" y="4346575"/>
          <p14:tracePt t="149825" x="3762375" y="4281488"/>
          <p14:tracePt t="149833" x="3762375" y="4225925"/>
          <p14:tracePt t="149841" x="3762375" y="4178300"/>
          <p14:tracePt t="149848" x="3762375" y="4122738"/>
          <p14:tracePt t="149856" x="3762375" y="4075113"/>
          <p14:tracePt t="149863" x="3762375" y="4051300"/>
          <p14:tracePt t="149871" x="3762375" y="4011613"/>
          <p14:tracePt t="149878" x="3762375" y="3971925"/>
          <p14:tracePt t="149885" x="3762375" y="3930650"/>
          <p14:tracePt t="149905" x="3762375" y="3835400"/>
          <p14:tracePt t="149908" x="3762375" y="3795713"/>
          <p14:tracePt t="149916" x="3762375" y="3740150"/>
          <p14:tracePt t="149923" x="3762375" y="3684588"/>
          <p14:tracePt t="149932" x="3762375" y="3636963"/>
          <p14:tracePt t="149939" x="3762375" y="3605213"/>
          <p14:tracePt t="149946" x="3762375" y="3548063"/>
          <p14:tracePt t="149953" x="3762375" y="3492500"/>
          <p14:tracePt t="149961" x="3762375" y="3436938"/>
          <p14:tracePt t="149968" x="3762375" y="3397250"/>
          <p14:tracePt t="149976" x="3762375" y="3333750"/>
          <p14:tracePt t="149983" x="3762375" y="3270250"/>
          <p14:tracePt t="149991" x="3762375" y="3221038"/>
          <p14:tracePt t="149998" x="3762375" y="3157538"/>
          <p14:tracePt t="150006" x="3762375" y="3086100"/>
          <p14:tracePt t="150013" x="3762375" y="3014663"/>
          <p14:tracePt t="150021" x="3762375" y="2951163"/>
          <p14:tracePt t="150029" x="3762375" y="2870200"/>
          <p14:tracePt t="150035" x="3762375" y="2822575"/>
          <p14:tracePt t="150043" x="3762375" y="2790825"/>
          <p14:tracePt t="150052" x="3762375" y="2743200"/>
          <p14:tracePt t="150058" x="3762375" y="2711450"/>
          <p14:tracePt t="150066" x="3754438" y="2679700"/>
          <p14:tracePt t="150073" x="3754438" y="2663825"/>
          <p14:tracePt t="150081" x="3754438" y="2647950"/>
          <p14:tracePt t="150096" x="3746500" y="2632075"/>
          <p14:tracePt t="150110" x="3746500" y="2624138"/>
          <p14:tracePt t="150118" x="3746500" y="2616200"/>
          <p14:tracePt t="150126" x="3746500" y="2608263"/>
          <p14:tracePt t="150141" x="3746500" y="2600325"/>
          <p14:tracePt t="150155" x="3746500" y="2592388"/>
          <p14:tracePt t="150163" x="3746500" y="2576513"/>
          <p14:tracePt t="150171" x="3738563" y="2551113"/>
          <p14:tracePt t="150178" x="3722688" y="2519363"/>
          <p14:tracePt t="150186" x="3714750" y="2479675"/>
          <p14:tracePt t="150193" x="3690938" y="2424113"/>
          <p14:tracePt t="150201" x="3690938" y="2392363"/>
          <p14:tracePt t="150208" x="3667125" y="2352675"/>
          <p14:tracePt t="150216" x="3659188" y="2320925"/>
          <p14:tracePt t="150223" x="3643313" y="2297113"/>
          <p14:tracePt t="150231" x="3643313" y="2281238"/>
          <p14:tracePt t="150238" x="3635375" y="2281238"/>
          <p14:tracePt t="150247" x="3627438" y="2273300"/>
          <p14:tracePt t="150261" x="3627438" y="2265363"/>
          <p14:tracePt t="150358" x="3611563" y="2265363"/>
          <p14:tracePt t="150366" x="3595688" y="2265363"/>
          <p14:tracePt t="150373" x="3579813" y="2265363"/>
          <p14:tracePt t="150381" x="3556000" y="2265363"/>
          <p14:tracePt t="150388" x="3532188" y="2265363"/>
          <p14:tracePt t="150396" x="3508375" y="2265363"/>
          <p14:tracePt t="150404" x="3500438" y="2265363"/>
          <p14:tracePt t="150411" x="3492500" y="2265363"/>
          <p14:tracePt t="150418" x="3484563" y="2273300"/>
          <p14:tracePt t="150425" x="3476625" y="2273300"/>
          <p14:tracePt t="150434" x="3467100" y="2273300"/>
          <p14:tracePt t="150665" x="3476625" y="2273300"/>
          <p14:tracePt t="150673" x="3492500" y="2273300"/>
          <p14:tracePt t="150681" x="3508375" y="2273300"/>
          <p14:tracePt t="150688" x="3532188" y="2273300"/>
          <p14:tracePt t="150695" x="3556000" y="2273300"/>
          <p14:tracePt t="150703" x="3587750" y="2273300"/>
          <p14:tracePt t="150711" x="3619500" y="2273300"/>
          <p14:tracePt t="150719" x="3643313" y="2273300"/>
          <p14:tracePt t="150726" x="3659188" y="2273300"/>
          <p14:tracePt t="150733" x="3698875" y="2273300"/>
          <p14:tracePt t="150741" x="3730625" y="2273300"/>
          <p14:tracePt t="150749" x="3778250" y="2273300"/>
          <p14:tracePt t="150756" x="3810000" y="2273300"/>
          <p14:tracePt t="150763" x="3843338" y="2273300"/>
          <p14:tracePt t="150771" x="3875088" y="2273300"/>
          <p14:tracePt t="150780" x="3922713" y="2273300"/>
          <p14:tracePt t="150786" x="4002088" y="2273300"/>
          <p14:tracePt t="150794" x="4057650" y="2281238"/>
          <p14:tracePt t="150801" x="4121150" y="2289175"/>
          <p14:tracePt t="150809" x="4210050" y="2305050"/>
          <p14:tracePt t="150816" x="4289425" y="2312988"/>
          <p14:tracePt t="150823" x="4368800" y="2320925"/>
          <p14:tracePt t="150831" x="4487863" y="2336800"/>
          <p14:tracePt t="150838" x="4616450" y="2360613"/>
          <p14:tracePt t="150845" x="4735513" y="2376488"/>
          <p14:tracePt t="150854" x="4878388" y="2400300"/>
          <p14:tracePt t="150861" x="5038725" y="2416175"/>
          <p14:tracePt t="150868" x="5141913" y="2439988"/>
          <p14:tracePt t="150876" x="5268913" y="2447925"/>
          <p14:tracePt t="150884" x="5381625" y="2463800"/>
          <p14:tracePt t="150903" x="5532438" y="2463800"/>
          <p14:tracePt t="150905" x="5611813" y="2463800"/>
          <p14:tracePt t="150913" x="5651500" y="2463800"/>
          <p14:tracePt t="150921" x="5684838" y="2463800"/>
          <p14:tracePt t="150928" x="5716588" y="2463800"/>
          <p14:tracePt t="150936" x="5740400" y="2463800"/>
          <p14:tracePt t="150943" x="5756275" y="2463800"/>
          <p14:tracePt t="150951" x="5764213" y="2463800"/>
          <p14:tracePt t="151191" x="5756275" y="2463800"/>
          <p14:tracePt t="151198" x="5740400" y="2463800"/>
          <p14:tracePt t="151206" x="5716588" y="2455863"/>
          <p14:tracePt t="151213" x="5692775" y="2455863"/>
          <p14:tracePt t="151221" x="5651500" y="2447925"/>
          <p14:tracePt t="151228" x="5595938" y="2447925"/>
          <p14:tracePt t="151236" x="5556250" y="2447925"/>
          <p14:tracePt t="151243" x="5500688" y="2447925"/>
          <p14:tracePt t="151250" x="5429250" y="2447925"/>
          <p14:tracePt t="151261" x="5349875" y="2447925"/>
          <p14:tracePt t="151267" x="5276850" y="2447925"/>
          <p14:tracePt t="151273" x="5205413" y="2447925"/>
          <p14:tracePt t="151281" x="5141913" y="2447925"/>
          <p14:tracePt t="151288" x="5062538" y="2447925"/>
          <p14:tracePt t="151296" x="4983163" y="2447925"/>
          <p14:tracePt t="151304" x="4894263" y="2447925"/>
          <p14:tracePt t="151311" x="4822825" y="2447925"/>
          <p14:tracePt t="151318" x="4743450" y="2447925"/>
          <p14:tracePt t="151326" x="4672013" y="2447925"/>
          <p14:tracePt t="151334" x="4600575" y="2447925"/>
          <p14:tracePt t="151342" x="4551363" y="2447925"/>
          <p14:tracePt t="151348" x="4503738" y="2447925"/>
          <p14:tracePt t="151356" x="4424363" y="2447925"/>
          <p14:tracePt t="151363" x="4368800" y="2455863"/>
          <p14:tracePt t="151371" x="4305300" y="2463800"/>
          <p14:tracePt t="151378" x="4241800" y="2471738"/>
          <p14:tracePt t="151386" x="4210050" y="2479675"/>
          <p14:tracePt t="151393" x="4129088" y="2487613"/>
          <p14:tracePt t="151401" x="4057650" y="2495550"/>
          <p14:tracePt t="151408" x="3994150" y="2503488"/>
          <p14:tracePt t="151416" x="3914775" y="2511425"/>
          <p14:tracePt t="151423" x="3843338" y="2519363"/>
          <p14:tracePt t="151431" x="3762375" y="2519363"/>
          <p14:tracePt t="151438" x="3714750" y="2519363"/>
          <p14:tracePt t="151446" x="3635375" y="2519363"/>
          <p14:tracePt t="151453" x="3571875" y="2519363"/>
          <p14:tracePt t="151461" x="3508375" y="2519363"/>
          <p14:tracePt t="151469" x="3435350" y="2519363"/>
          <p14:tracePt t="151476" x="3403600" y="2519363"/>
          <p14:tracePt t="151484" x="3379788" y="2519363"/>
          <p14:tracePt t="151491" x="3363913" y="2519363"/>
          <p14:tracePt t="151506" x="3355975" y="2519363"/>
          <p14:tracePt t="151573" x="3355975" y="2511425"/>
          <p14:tracePt t="151595" x="3363913" y="2503488"/>
          <p14:tracePt t="151604" x="3379788" y="2487613"/>
          <p14:tracePt t="151611" x="3395663" y="2479675"/>
          <p14:tracePt t="151619" x="3419475" y="2463800"/>
          <p14:tracePt t="151626" x="3459163" y="2439988"/>
          <p14:tracePt t="151634" x="3492500" y="2432050"/>
          <p14:tracePt t="151641" x="3524250" y="2424113"/>
          <p14:tracePt t="151648" x="3579813" y="2416175"/>
          <p14:tracePt t="151656" x="3659188" y="2416175"/>
          <p14:tracePt t="151663" x="3722688" y="2416175"/>
          <p14:tracePt t="151671" x="3817938" y="2416175"/>
          <p14:tracePt t="151678" x="3930650" y="2416175"/>
          <p14:tracePt t="151686" x="4065588" y="2424113"/>
          <p14:tracePt t="151693" x="4249738" y="2447925"/>
          <p14:tracePt t="151702" x="4400550" y="2479675"/>
          <p14:tracePt t="151708" x="4608513" y="2503488"/>
          <p14:tracePt t="151716" x="4854575" y="2559050"/>
          <p14:tracePt t="151723" x="5149850" y="2600325"/>
          <p14:tracePt t="151730" x="5318125" y="2624138"/>
          <p14:tracePt t="151738" x="5453063" y="2632075"/>
          <p14:tracePt t="151747" x="5524500" y="2632075"/>
          <p14:tracePt t="151753" x="5588000" y="2632075"/>
          <p14:tracePt t="151761" x="5611813" y="2632075"/>
          <p14:tracePt t="151769" x="5627688" y="2632075"/>
          <p14:tracePt t="153246" x="5627688" y="2640013"/>
          <p14:tracePt t="153253" x="5627688" y="2647950"/>
          <p14:tracePt t="153262" x="5611813" y="2663825"/>
          <p14:tracePt t="153270" x="5611813" y="2679700"/>
          <p14:tracePt t="153276" x="5595938" y="2695575"/>
          <p14:tracePt t="153284" x="5572125" y="2695575"/>
          <p14:tracePt t="153291" x="5548313" y="2687638"/>
          <p14:tracePt t="153301" x="5524500" y="2647950"/>
          <p14:tracePt t="153306" x="5484813" y="2600325"/>
          <p14:tracePt t="153313" x="5484813" y="2592388"/>
          <p14:tracePt t="153561" x="5461000" y="2600325"/>
          <p14:tracePt t="153571" x="5437188" y="2608263"/>
          <p14:tracePt t="153576" x="5429250" y="2608263"/>
          <p14:tracePt t="153591" x="5421313" y="2584450"/>
          <p14:tracePt t="153601" x="5389563" y="2566988"/>
          <p14:tracePt t="153606" x="5357813" y="2543175"/>
          <p14:tracePt t="153616" x="5318125" y="2519363"/>
          <p14:tracePt t="153621" x="5276850" y="2495550"/>
          <p14:tracePt t="153629" x="5245100" y="2471738"/>
          <p14:tracePt t="153636" x="5229225" y="2439988"/>
          <p14:tracePt t="153644" x="5213350" y="2424113"/>
          <p14:tracePt t="153652" x="5205413" y="2400300"/>
          <p14:tracePt t="153658" x="5189538" y="2384425"/>
          <p14:tracePt t="153666" x="5181600" y="2360613"/>
          <p14:tracePt t="153674" x="5173663" y="2336800"/>
          <p14:tracePt t="153682" x="5165725" y="2305050"/>
          <p14:tracePt t="153688" x="5165725" y="2289175"/>
          <p14:tracePt t="153695" x="5157788" y="2273300"/>
          <p14:tracePt t="153703" x="5149850" y="2265363"/>
          <p14:tracePt t="153710" x="5149850" y="2249488"/>
          <p14:tracePt t="153727" x="5149850" y="2241550"/>
          <p14:tracePt t="153740" x="5141913" y="2233613"/>
          <p14:tracePt t="153905" x="5141913" y="2249488"/>
          <p14:tracePt t="153914" x="5141913" y="2257425"/>
          <p14:tracePt t="153921" x="5141913" y="2265363"/>
          <p14:tracePt t="153928" x="5141913" y="2273300"/>
          <p14:tracePt t="153936" x="5141913" y="2281238"/>
          <p14:tracePt t="153944" x="5141913" y="2289175"/>
          <p14:tracePt t="153951" x="5141913" y="2297113"/>
          <p14:tracePt t="153958" x="5141913" y="2305050"/>
          <p14:tracePt t="153982" x="5141913" y="2312988"/>
          <p14:tracePt t="155046" x="5141913" y="2320925"/>
          <p14:tracePt t="155053" x="5141913" y="2328863"/>
          <p14:tracePt t="155061" x="5133975" y="2328863"/>
          <p14:tracePt t="156005" x="5086350" y="2376488"/>
          <p14:tracePt t="156015" x="5014913" y="2439988"/>
          <p14:tracePt t="156021" x="4959350" y="2487613"/>
          <p14:tracePt t="156031" x="4870450" y="2551113"/>
          <p14:tracePt t="156036" x="4759325" y="2632075"/>
          <p14:tracePt t="156044" x="4624388" y="2727325"/>
          <p14:tracePt t="156051" x="4511675" y="2822575"/>
          <p14:tracePt t="156059" x="4392613" y="2919413"/>
          <p14:tracePt t="156067" x="4257675" y="3030538"/>
          <p14:tracePt t="156073" x="4137025" y="3125788"/>
          <p14:tracePt t="156082" x="3986213" y="3252788"/>
          <p14:tracePt t="156089" x="3825875" y="3357563"/>
          <p14:tracePt t="156096" x="3706813" y="3468688"/>
          <p14:tracePt t="156103" x="3579813" y="3563938"/>
          <p14:tracePt t="156112" x="3467100" y="3636963"/>
          <p14:tracePt t="156118" x="3387725" y="3684588"/>
          <p14:tracePt t="156129" x="3324225" y="3732213"/>
          <p14:tracePt t="156134" x="3244850" y="3795713"/>
          <p14:tracePt t="156142" x="3165475" y="3843338"/>
          <p14:tracePt t="156149" x="3100388" y="3883025"/>
          <p14:tracePt t="156156" x="3052763" y="3914775"/>
          <p14:tracePt t="156164" x="3005138" y="3963988"/>
          <p14:tracePt t="156171" x="2973388" y="3987800"/>
          <p14:tracePt t="156178" x="2941638" y="4019550"/>
          <p14:tracePt t="156185" x="2917825" y="4035425"/>
          <p14:tracePt t="156194" x="2901950" y="4051300"/>
          <p14:tracePt t="156202" x="2886075" y="4067175"/>
          <p14:tracePt t="156209" x="2870200" y="4083050"/>
          <p14:tracePt t="156218" x="2854325" y="4098925"/>
          <p14:tracePt t="156223" x="2846388" y="4114800"/>
          <p14:tracePt t="156231" x="2822575" y="4130675"/>
          <p14:tracePt t="156238" x="2814638" y="4146550"/>
          <p14:tracePt t="156246" x="2798763" y="4162425"/>
          <p14:tracePt t="156253" x="2790825" y="4178300"/>
          <p14:tracePt t="156261" x="2774950" y="4186238"/>
          <p14:tracePt t="156268" x="2751138" y="4202113"/>
          <p14:tracePt t="156275" x="2733675" y="4202113"/>
          <p14:tracePt t="156283" x="2709863" y="4202113"/>
          <p14:tracePt t="156291" x="2693988" y="4210050"/>
          <p14:tracePt t="156299" x="2670175" y="4210050"/>
          <p14:tracePt t="156306" x="2646363" y="4210050"/>
          <p14:tracePt t="156314" x="2614613" y="4210050"/>
          <p14:tracePt t="156321" x="2582863" y="4210050"/>
          <p14:tracePt t="156329" x="2559050" y="4210050"/>
          <p14:tracePt t="156335" x="2519363" y="4210050"/>
          <p14:tracePt t="156346" x="2503488" y="4210050"/>
          <p14:tracePt t="156352" x="2455863" y="4210050"/>
          <p14:tracePt t="156358" x="2408238" y="4210050"/>
          <p14:tracePt t="156366" x="2351088" y="4210050"/>
          <p14:tracePt t="156373" x="2319338" y="4210050"/>
          <p14:tracePt t="156381" x="2208213" y="4202113"/>
          <p14:tracePt t="156388" x="2128838" y="4202113"/>
          <p14:tracePt t="156396" x="2057400" y="4194175"/>
          <p14:tracePt t="156403" x="2000250" y="4194175"/>
          <p14:tracePt t="156411" x="1928813" y="4194175"/>
          <p14:tracePt t="156418" x="1865313" y="4194175"/>
          <p14:tracePt t="156425" x="1785938" y="4194175"/>
          <p14:tracePt t="156433" x="1746250" y="4194175"/>
          <p14:tracePt t="156441" x="1698625" y="4202113"/>
          <p14:tracePt t="156449" x="1641475" y="4210050"/>
          <p14:tracePt t="156456" x="1601788" y="4217988"/>
          <p14:tracePt t="156463" x="1554163" y="4233863"/>
          <p14:tracePt t="156471" x="1522413" y="4233863"/>
          <p14:tracePt t="156479" x="1498600" y="4241800"/>
          <p14:tracePt t="156485" x="1474788" y="4241800"/>
          <p14:tracePt t="156493" x="1435100" y="4257675"/>
          <p14:tracePt t="156501" x="1403350" y="4273550"/>
          <p14:tracePt t="156508" x="1371600" y="4281488"/>
          <p14:tracePt t="156517" x="1339850" y="4298950"/>
          <p14:tracePt t="156523" x="1292225" y="4314825"/>
          <p14:tracePt t="156531" x="1284288" y="4322763"/>
          <p14:tracePt t="156538" x="1266825" y="4322763"/>
          <p14:tracePt t="156547" x="1250950" y="4338638"/>
          <p14:tracePt t="156553" x="1235075" y="4346575"/>
          <p14:tracePt t="156561" x="1219200" y="4346575"/>
          <p14:tracePt t="156568" x="1195388" y="4354513"/>
          <p14:tracePt t="156575" x="1179513" y="4362450"/>
          <p14:tracePt t="156583" x="1163638" y="4370388"/>
          <p14:tracePt t="156591" x="1139825" y="4370388"/>
          <p14:tracePt t="156599" x="1123950" y="4370388"/>
          <p14:tracePt t="156606" x="1108075" y="4370388"/>
          <p14:tracePt t="156613" x="1092200" y="4370388"/>
          <p14:tracePt t="156621" x="1084263" y="4370388"/>
          <p14:tracePt t="156629" x="1068388" y="4370388"/>
          <p14:tracePt t="156636" x="1060450" y="4370388"/>
          <p14:tracePt t="156643" x="1052513" y="4370388"/>
          <p14:tracePt t="156659" x="1044575" y="4370388"/>
          <p14:tracePt t="156666" x="1036638" y="4370388"/>
          <p14:tracePt t="156673" x="1028700" y="4370388"/>
          <p14:tracePt t="156681" x="1020763" y="4370388"/>
          <p14:tracePt t="156700" x="1004888" y="4370388"/>
          <p14:tracePt t="156704" x="996950" y="4370388"/>
          <p14:tracePt t="156711" x="989013" y="4370388"/>
          <p14:tracePt t="156719" x="973138" y="4370388"/>
          <p14:tracePt t="156733" x="965200" y="4370388"/>
          <p14:tracePt t="156868" x="973138" y="4378325"/>
          <p14:tracePt t="156876" x="996950" y="4378325"/>
          <p14:tracePt t="156883" x="1028700" y="4386263"/>
          <p14:tracePt t="156891" x="1052513" y="4386263"/>
          <p14:tracePt t="156899" x="1100138" y="4394200"/>
          <p14:tracePt t="156906" x="1163638" y="4402138"/>
          <p14:tracePt t="156913" x="1227138" y="4410075"/>
          <p14:tracePt t="156921" x="1308100" y="4418013"/>
          <p14:tracePt t="156929" x="1387475" y="4418013"/>
          <p14:tracePt t="156936" x="1443038" y="4425950"/>
          <p14:tracePt t="156943" x="1530350" y="4425950"/>
          <p14:tracePt t="156951" x="1593850" y="4425950"/>
          <p14:tracePt t="156958" x="1674813" y="4425950"/>
          <p14:tracePt t="156966" x="1762125" y="4425950"/>
          <p14:tracePt t="156973" x="1833563" y="4425950"/>
          <p14:tracePt t="156981" x="1912938" y="4425950"/>
          <p14:tracePt t="156988" x="1960563" y="4425950"/>
          <p14:tracePt t="156996" x="2008188" y="4425950"/>
          <p14:tracePt t="157003" x="2049463" y="4425950"/>
          <p14:tracePt t="157011" x="2089150" y="4425950"/>
          <p14:tracePt t="157018" x="2112963" y="4425950"/>
          <p14:tracePt t="157025" x="2128838" y="4425950"/>
          <p14:tracePt t="157033" x="2144713" y="4418013"/>
          <p14:tracePt t="157041" x="2152650" y="4418013"/>
          <p14:tracePt t="157049" x="2160588" y="4418013"/>
          <p14:tracePt t="157101" x="2168525" y="4418013"/>
          <p14:tracePt t="157116" x="2176463" y="4418013"/>
          <p14:tracePt t="157123" x="2184400" y="4418013"/>
          <p14:tracePt t="157131" x="2200275" y="4418013"/>
          <p14:tracePt t="157138" x="2224088" y="4418013"/>
          <p14:tracePt t="157146" x="2239963" y="4418013"/>
          <p14:tracePt t="157153" x="2247900" y="4418013"/>
          <p14:tracePt t="157161" x="2263775" y="4418013"/>
          <p14:tracePt t="157168" x="2271713" y="4418013"/>
          <p14:tracePt t="157175" x="2287588" y="4418013"/>
          <p14:tracePt t="157183" x="2295525" y="4418013"/>
          <p14:tracePt t="157191" x="2303463" y="4418013"/>
          <p14:tracePt t="157206" x="2311400" y="4418013"/>
          <p14:tracePt t="157611" x="2311400" y="4410075"/>
          <p14:tracePt t="157618" x="2311400" y="4402138"/>
          <p14:tracePt t="157633" x="2311400" y="4394200"/>
          <p14:tracePt t="157798" x="2311400" y="4410075"/>
          <p14:tracePt t="157806" x="2311400" y="4418013"/>
          <p14:tracePt t="157813" x="2303463" y="4433888"/>
          <p14:tracePt t="157821" x="2303463" y="4457700"/>
          <p14:tracePt t="157829" x="2303463" y="4473575"/>
          <p14:tracePt t="157836" x="2295525" y="4489450"/>
          <p14:tracePt t="157843" x="2279650" y="4513263"/>
          <p14:tracePt t="157851" x="2271713" y="4537075"/>
          <p14:tracePt t="157858" x="2271713" y="4560888"/>
          <p14:tracePt t="157866" x="2263775" y="4592638"/>
          <p14:tracePt t="157873" x="2255838" y="4633913"/>
          <p14:tracePt t="157881" x="2247900" y="4665663"/>
          <p14:tracePt t="157888" x="2239963" y="4697413"/>
          <p14:tracePt t="157897" x="2232025" y="4737100"/>
          <p14:tracePt t="157903" x="2232025" y="4776788"/>
          <p14:tracePt t="157912" x="2224088" y="4816475"/>
          <p14:tracePt t="157918" x="2216150" y="4848225"/>
          <p14:tracePt t="157926" x="2216150" y="4872038"/>
          <p14:tracePt t="157933" x="2208213" y="4895850"/>
          <p14:tracePt t="157941" x="2200275" y="4903788"/>
          <p14:tracePt t="157949" x="2200275" y="4927600"/>
          <p14:tracePt t="157956" x="2200275" y="4959350"/>
          <p14:tracePt t="157963" x="2200275" y="4976813"/>
          <p14:tracePt t="157971" x="2200275" y="4992688"/>
          <p14:tracePt t="157978" x="2192338" y="5008563"/>
          <p14:tracePt t="157986" x="2192338" y="5024438"/>
          <p14:tracePt t="157993" x="2192338" y="5040313"/>
          <p14:tracePt t="158003" x="2192338" y="5056188"/>
          <p14:tracePt t="158008" x="2192338" y="5080000"/>
          <p14:tracePt t="158016" x="2192338" y="5103813"/>
          <p14:tracePt t="158023" x="2192338" y="5127625"/>
          <p14:tracePt t="158031" x="2192338" y="5151438"/>
          <p14:tracePt t="158038" x="2192338" y="5159375"/>
          <p14:tracePt t="158046" x="2192338" y="5183188"/>
          <p14:tracePt t="158053" x="2192338" y="5207000"/>
          <p14:tracePt t="158062" x="2192338" y="5230813"/>
          <p14:tracePt t="158068" x="2192338" y="5246688"/>
          <p14:tracePt t="158076" x="2192338" y="5262563"/>
          <p14:tracePt t="158083" x="2192338" y="5278438"/>
          <p14:tracePt t="158091" x="2192338" y="5302250"/>
          <p14:tracePt t="158098" x="2192338" y="5319713"/>
          <p14:tracePt t="158106" x="2192338" y="5343525"/>
          <p14:tracePt t="158113" x="2208213" y="5359400"/>
          <p14:tracePt t="158121" x="2208213" y="5367338"/>
          <p14:tracePt t="158128" x="2216150" y="5391150"/>
          <p14:tracePt t="158136" x="2216150" y="5399088"/>
          <p14:tracePt t="158143" x="2224088" y="5399088"/>
          <p14:tracePt t="158278" x="2232025" y="5399088"/>
          <p14:tracePt t="158286" x="2247900" y="5399088"/>
          <p14:tracePt t="158293" x="2247900" y="5391150"/>
          <p14:tracePt t="158301" x="2263775" y="5367338"/>
          <p14:tracePt t="158308" x="2279650" y="5343525"/>
          <p14:tracePt t="158316" x="2303463" y="5319713"/>
          <p14:tracePt t="158323" x="2319338" y="5278438"/>
          <p14:tracePt t="158333" x="2327275" y="5246688"/>
          <p14:tracePt t="158338" x="2335213" y="5207000"/>
          <p14:tracePt t="158345" x="2351088" y="5183188"/>
          <p14:tracePt t="158353" x="2359025" y="5159375"/>
          <p14:tracePt t="158362" x="2366963" y="5127625"/>
          <p14:tracePt t="158368" x="2366963" y="5087938"/>
          <p14:tracePt t="158376" x="2384425" y="5056188"/>
          <p14:tracePt t="158383" x="2392363" y="5016500"/>
          <p14:tracePt t="158391" x="2392363" y="4992688"/>
          <p14:tracePt t="158398" x="2400300" y="4959350"/>
          <p14:tracePt t="158405" x="2400300" y="4951413"/>
          <p14:tracePt t="158413" x="2400300" y="4919663"/>
          <p14:tracePt t="158421" x="2400300" y="4887913"/>
          <p14:tracePt t="158428" x="2400300" y="4856163"/>
          <p14:tracePt t="158436" x="2400300" y="4824413"/>
          <p14:tracePt t="158444" x="2400300" y="4800600"/>
          <p14:tracePt t="158451" x="2400300" y="4776788"/>
          <p14:tracePt t="158458" x="2400300" y="4745038"/>
          <p14:tracePt t="158466" x="2400300" y="4713288"/>
          <p14:tracePt t="158473" x="2400300" y="4665663"/>
          <p14:tracePt t="158481" x="2400300" y="4649788"/>
          <p14:tracePt t="158488" x="2400300" y="4641850"/>
          <p14:tracePt t="158496" x="2400300" y="4624388"/>
          <p14:tracePt t="158504" x="2400300" y="4608513"/>
          <p14:tracePt t="158511" x="2400300" y="4600575"/>
          <p14:tracePt t="158519" x="2400300" y="4592638"/>
          <p14:tracePt t="158526" x="2400300" y="4576763"/>
          <p14:tracePt t="158533" x="2400300" y="4560888"/>
          <p14:tracePt t="158541" x="2400300" y="4552950"/>
          <p14:tracePt t="158548" x="2408238" y="4545013"/>
          <p14:tracePt t="158556" x="2408238" y="4537075"/>
          <p14:tracePt t="158563" x="2408238" y="4521200"/>
          <p14:tracePt t="158571" x="2408238" y="4505325"/>
          <p14:tracePt t="158578" x="2408238" y="4497388"/>
          <p14:tracePt t="158586" x="2408238" y="4473575"/>
          <p14:tracePt t="158594" x="2408238" y="4465638"/>
          <p14:tracePt t="158600" x="2400300" y="4449763"/>
          <p14:tracePt t="158608" x="2400300" y="4433888"/>
          <p14:tracePt t="158615" x="2392363" y="4425950"/>
          <p14:tracePt t="158623" x="2392363" y="4402138"/>
          <p14:tracePt t="158632" x="2384425" y="4386263"/>
          <p14:tracePt t="158638" x="2366963" y="4370388"/>
          <p14:tracePt t="158647" x="2366963" y="4354513"/>
          <p14:tracePt t="158655" x="2359025" y="4338638"/>
          <p14:tracePt t="158663" x="2351088" y="4322763"/>
          <p14:tracePt t="158668" x="2343150" y="4314825"/>
          <p14:tracePt t="158676" x="2335213" y="4306888"/>
          <p14:tracePt t="158818" x="2327275" y="4306888"/>
          <p14:tracePt t="158863" x="2319338" y="4306888"/>
          <p14:tracePt t="158871" x="2311400" y="4306888"/>
          <p14:tracePt t="158886" x="2303463" y="4306888"/>
          <p14:tracePt t="158901" x="2287588" y="4314825"/>
          <p14:tracePt t="158908" x="2279650" y="4322763"/>
          <p14:tracePt t="158915" x="2255838" y="4322763"/>
          <p14:tracePt t="158923" x="2232025" y="4322763"/>
          <p14:tracePt t="158931" x="2208213" y="4330700"/>
          <p14:tracePt t="158939" x="2184400" y="4338638"/>
          <p14:tracePt t="158946" x="2152650" y="4338638"/>
          <p14:tracePt t="158953" x="2136775" y="4338638"/>
          <p14:tracePt t="158961" x="2105025" y="4338638"/>
          <p14:tracePt t="158968" x="2057400" y="4338638"/>
          <p14:tracePt t="158980" x="2017713" y="4338638"/>
          <p14:tracePt t="158983" x="1960563" y="4338638"/>
          <p14:tracePt t="158991" x="1920875" y="4338638"/>
          <p14:tracePt t="158998" x="1857375" y="4338638"/>
          <p14:tracePt t="159006" x="1801813" y="4338638"/>
          <p14:tracePt t="159014" x="1754188" y="4338638"/>
          <p14:tracePt t="159021" x="1690688" y="4338638"/>
          <p14:tracePt t="159028" x="1651000" y="4338638"/>
          <p14:tracePt t="159035" x="1585913" y="4330700"/>
          <p14:tracePt t="159043" x="1530350" y="4330700"/>
          <p14:tracePt t="159051" x="1474788" y="4330700"/>
          <p14:tracePt t="159058" x="1443038" y="4330700"/>
          <p14:tracePt t="159066" x="1411288" y="4330700"/>
          <p14:tracePt t="159073" x="1379538" y="4322763"/>
          <p14:tracePt t="159081" x="1316038" y="4322763"/>
          <p14:tracePt t="159088" x="1292225" y="4322763"/>
          <p14:tracePt t="159096" x="1266825" y="4322763"/>
          <p14:tracePt t="159103" x="1243013" y="4330700"/>
          <p14:tracePt t="159111" x="1235075" y="4330700"/>
          <p14:tracePt t="159118" x="1219200" y="4330700"/>
          <p14:tracePt t="159126" x="1195388" y="4330700"/>
          <p14:tracePt t="159133" x="1179513" y="4330700"/>
          <p14:tracePt t="159141" x="1163638" y="4330700"/>
          <p14:tracePt t="159148" x="1139825" y="4338638"/>
          <p14:tracePt t="159156" x="1108075" y="4346575"/>
          <p14:tracePt t="159164" x="1084263" y="4354513"/>
          <p14:tracePt t="159171" x="1052513" y="4362450"/>
          <p14:tracePt t="159178" x="1036638" y="4370388"/>
          <p14:tracePt t="159186" x="1004888" y="4378325"/>
          <p14:tracePt t="159194" x="973138" y="4386263"/>
          <p14:tracePt t="159201" x="949325" y="4394200"/>
          <p14:tracePt t="159208" x="925513" y="4394200"/>
          <p14:tracePt t="159216" x="900113" y="4394200"/>
          <p14:tracePt t="159223" x="868363" y="4394200"/>
          <p14:tracePt t="159231" x="852488" y="4394200"/>
          <p14:tracePt t="159238" x="820738" y="4394200"/>
          <p14:tracePt t="159246" x="788988" y="4394200"/>
          <p14:tracePt t="159253" x="749300" y="4394200"/>
          <p14:tracePt t="159261" x="709613" y="4394200"/>
          <p14:tracePt t="159268" x="677863" y="4394200"/>
          <p14:tracePt t="159276" x="646113" y="4394200"/>
          <p14:tracePt t="159283" x="614363" y="4394200"/>
          <p14:tracePt t="159290" x="582613" y="4394200"/>
          <p14:tracePt t="159298" x="558800" y="4394200"/>
          <p14:tracePt t="159306" x="525463" y="4394200"/>
          <p14:tracePt t="159314" x="517525" y="4394200"/>
          <p14:tracePt t="159321" x="501650" y="4394200"/>
          <p14:tracePt t="159328" x="485775" y="4394200"/>
          <p14:tracePt t="159335" x="469900" y="4394200"/>
          <p14:tracePt t="159344" x="469900" y="4402138"/>
          <p14:tracePt t="159351" x="461963" y="4402138"/>
          <p14:tracePt t="159358" x="454025" y="4410075"/>
          <p14:tracePt t="159366" x="438150" y="4410075"/>
          <p14:tracePt t="159373" x="430213" y="4418013"/>
          <p14:tracePt t="159381" x="422275" y="4418013"/>
          <p14:tracePt t="159388" x="406400" y="4425950"/>
          <p14:tracePt t="159396" x="398463" y="4433888"/>
          <p14:tracePt t="159403" x="390525" y="4433888"/>
          <p14:tracePt t="159411" x="390525" y="4441825"/>
          <p14:tracePt t="159426" x="382588" y="4449763"/>
          <p14:tracePt t="159575" x="390525" y="4449763"/>
          <p14:tracePt t="159583" x="398463" y="4449763"/>
          <p14:tracePt t="159592" x="422275" y="4457700"/>
          <p14:tracePt t="159598" x="438150" y="4457700"/>
          <p14:tracePt t="159605" x="461963" y="4465638"/>
          <p14:tracePt t="159614" x="493713" y="4465638"/>
          <p14:tracePt t="159621" x="517525" y="4465638"/>
          <p14:tracePt t="159629" x="541338" y="4465638"/>
          <p14:tracePt t="159636" x="558800" y="4465638"/>
          <p14:tracePt t="159643" x="574675" y="4473575"/>
          <p14:tracePt t="159651" x="590550" y="4473575"/>
          <p14:tracePt t="159658" x="606425" y="4473575"/>
          <p14:tracePt t="159673" x="614363" y="4473575"/>
          <p14:tracePt t="159696" x="622300" y="4473575"/>
          <p14:tracePt t="159935" x="638175" y="4465638"/>
          <p14:tracePt t="159943" x="646113" y="4457700"/>
          <p14:tracePt t="159951" x="654050" y="4449763"/>
          <p14:tracePt t="159958" x="661988" y="4441825"/>
          <p14:tracePt t="159966" x="661988" y="4433888"/>
          <p14:tracePt t="159973" x="669925" y="4410075"/>
          <p14:tracePt t="159981" x="677863" y="4394200"/>
          <p14:tracePt t="159988" x="677863" y="4386263"/>
          <p14:tracePt t="159996" x="677863" y="4378325"/>
          <p14:tracePt t="160003" x="677863" y="4362450"/>
          <p14:tracePt t="160018" x="677863" y="4354513"/>
          <p14:tracePt t="160033" x="677863" y="4346575"/>
          <p14:tracePt t="160048" x="669925" y="4346575"/>
          <p14:tracePt t="160056" x="661988" y="4338638"/>
          <p14:tracePt t="160064" x="646113" y="4338638"/>
          <p14:tracePt t="160071" x="622300" y="4338638"/>
          <p14:tracePt t="160079" x="590550" y="4338638"/>
          <p14:tracePt t="160086" x="558800" y="4346575"/>
          <p14:tracePt t="160093" x="533400" y="4354513"/>
          <p14:tracePt t="160101" x="517525" y="4362450"/>
          <p14:tracePt t="160108" x="477838" y="4370388"/>
          <p14:tracePt t="160116" x="461963" y="4378325"/>
          <p14:tracePt t="160123" x="454025" y="4386263"/>
          <p14:tracePt t="160131" x="438150" y="4386263"/>
          <p14:tracePt t="160138" x="438150" y="4394200"/>
          <p14:tracePt t="160153" x="430213" y="4402138"/>
          <p14:tracePt t="160183" x="430213" y="4410075"/>
          <p14:tracePt t="160198" x="430213" y="4418013"/>
          <p14:tracePt t="160213" x="430213" y="4425950"/>
          <p14:tracePt t="160221" x="430213" y="4433888"/>
          <p14:tracePt t="160236" x="438150" y="4441825"/>
          <p14:tracePt t="160243" x="446088" y="4449763"/>
          <p14:tracePt t="160251" x="461963" y="4457700"/>
          <p14:tracePt t="160258" x="469900" y="4465638"/>
          <p14:tracePt t="160265" x="493713" y="4473575"/>
          <p14:tracePt t="160273" x="509588" y="4481513"/>
          <p14:tracePt t="160280" x="541338" y="4489450"/>
          <p14:tracePt t="160288" x="566738" y="4489450"/>
          <p14:tracePt t="160296" x="598488" y="4497388"/>
          <p14:tracePt t="160303" x="630238" y="4497388"/>
          <p14:tracePt t="160310" x="661988" y="4497388"/>
          <p14:tracePt t="160318" x="693738" y="4505325"/>
          <p14:tracePt t="160326" x="701675" y="4505325"/>
          <p14:tracePt t="160333" x="725488" y="4505325"/>
          <p14:tracePt t="160341" x="749300" y="4505325"/>
          <p14:tracePt t="160348" x="757238" y="4505325"/>
          <p14:tracePt t="160356" x="773113" y="4505325"/>
          <p14:tracePt t="162938" x="788988" y="4505325"/>
          <p14:tracePt t="162940" x="812800" y="4505325"/>
          <p14:tracePt t="162941" x="836613" y="4505325"/>
          <p14:tracePt t="162943" x="860425" y="4505325"/>
          <p14:tracePt t="162954" x="892175" y="4505325"/>
          <p14:tracePt t="162958" x="925513" y="4513263"/>
          <p14:tracePt t="162966" x="981075" y="4521200"/>
          <p14:tracePt t="162975" x="1036638" y="4537075"/>
          <p14:tracePt t="162981" x="1100138" y="4545013"/>
          <p14:tracePt t="162989" x="1155700" y="4552950"/>
          <p14:tracePt t="162996" x="1219200" y="4552950"/>
          <p14:tracePt t="163004" x="1274763" y="4560888"/>
          <p14:tracePt t="163013" x="1323975" y="4560888"/>
          <p14:tracePt t="163018" x="1355725" y="4560888"/>
          <p14:tracePt t="163026" x="1379538" y="4560888"/>
          <p14:tracePt t="163034" x="1403350" y="4560888"/>
          <p14:tracePt t="163041" x="1411288" y="4560888"/>
          <p14:tracePt t="163048" x="1419225" y="4560888"/>
          <p14:tracePt t="163058" x="1427163" y="4560888"/>
          <p14:tracePt t="163063" x="1435100" y="4552950"/>
          <p14:tracePt t="163072" x="1443038" y="4552950"/>
          <p14:tracePt t="163079" x="1443038" y="4537075"/>
          <p14:tracePt t="163086" x="1458913" y="4537075"/>
          <p14:tracePt t="163094" x="1458913" y="4529138"/>
          <p14:tracePt t="163101" x="1474788" y="4529138"/>
          <p14:tracePt t="163111" x="1498600" y="4521200"/>
          <p14:tracePt t="163118" x="1514475" y="4521200"/>
          <p14:tracePt t="163125" x="1538288" y="4521200"/>
          <p14:tracePt t="163132" x="1554163" y="4521200"/>
          <p14:tracePt t="163139" x="1577975" y="4513263"/>
          <p14:tracePt t="163146" x="1601788" y="4513263"/>
          <p14:tracePt t="163154" x="1617663" y="4505325"/>
          <p14:tracePt t="163161" x="1641475" y="4505325"/>
          <p14:tracePt t="163168" x="1666875" y="4497388"/>
          <p14:tracePt t="163176" x="1690688" y="4497388"/>
          <p14:tracePt t="163184" x="1698625" y="4497388"/>
          <p14:tracePt t="163191" x="1722438" y="4497388"/>
          <p14:tracePt t="163199" x="1746250" y="4497388"/>
          <p14:tracePt t="163206" x="1770063" y="4497388"/>
          <p14:tracePt t="163213" x="1817688" y="4497388"/>
          <p14:tracePt t="163221" x="1865313" y="4497388"/>
          <p14:tracePt t="163228" x="1920875" y="4497388"/>
          <p14:tracePt t="163236" x="1968500" y="4497388"/>
          <p14:tracePt t="163244" x="2017713" y="4497388"/>
          <p14:tracePt t="163251" x="2097088" y="4497388"/>
          <p14:tracePt t="163259" x="2168525" y="4497388"/>
          <p14:tracePt t="163266" x="2255838" y="4497388"/>
          <p14:tracePt t="163274" x="2327275" y="4497388"/>
          <p14:tracePt t="163280" x="2392363" y="4497388"/>
          <p14:tracePt t="163288" x="2463800" y="4497388"/>
          <p14:tracePt t="163295" x="2543175" y="4497388"/>
          <p14:tracePt t="163303" x="2606675" y="4497388"/>
          <p14:tracePt t="163311" x="2670175" y="4497388"/>
          <p14:tracePt t="163320" x="2741613" y="4497388"/>
          <p14:tracePt t="163328" x="2814638" y="4497388"/>
          <p14:tracePt t="163334" x="2878138" y="4497388"/>
          <p14:tracePt t="163341" x="2989263" y="4497388"/>
          <p14:tracePt t="163348" x="3117850" y="4497388"/>
          <p14:tracePt t="163357" x="3292475" y="4497388"/>
          <p14:tracePt t="163363" x="3532188" y="4497388"/>
          <p14:tracePt t="163371" x="3770313" y="4481513"/>
          <p14:tracePt t="163378" x="4033838" y="4481513"/>
          <p14:tracePt t="163387" x="4273550" y="4481513"/>
          <p14:tracePt t="163394" x="4424363" y="4481513"/>
          <p14:tracePt t="163401" x="4640263" y="4481513"/>
          <p14:tracePt t="163408" x="4791075" y="4481513"/>
          <p14:tracePt t="163416" x="4926013" y="4481513"/>
          <p14:tracePt t="163424" x="5022850" y="4481513"/>
          <p14:tracePt t="163431" x="5126038" y="4481513"/>
          <p14:tracePt t="163438" x="5197475" y="4481513"/>
          <p14:tracePt t="163446" x="5284788" y="4481513"/>
          <p14:tracePt t="163453" x="5381625" y="4481513"/>
          <p14:tracePt t="163461" x="5453063" y="4481513"/>
          <p14:tracePt t="163468" x="5532438" y="4473575"/>
          <p14:tracePt t="163476" x="5595938" y="4473575"/>
          <p14:tracePt t="163483" x="5651500" y="4457700"/>
          <p14:tracePt t="163491" x="5684838" y="4457700"/>
          <p14:tracePt t="163498" x="5724525" y="4449763"/>
          <p14:tracePt t="163506" x="5764213" y="4441825"/>
          <p14:tracePt t="163513" x="5780088" y="4441825"/>
          <p14:tracePt t="163521" x="5795963" y="4433888"/>
          <p14:tracePt t="163529" x="5803900" y="4433888"/>
          <p14:tracePt t="163536" x="5811838" y="4425950"/>
          <p14:tracePt t="163544" x="5827713" y="4425950"/>
          <p14:tracePt t="163551" x="5843588" y="4418013"/>
          <p14:tracePt t="163558" x="5875338" y="4410075"/>
          <p14:tracePt t="163566" x="5899150" y="4402138"/>
          <p14:tracePt t="163574" x="5954713" y="4386263"/>
          <p14:tracePt t="163581" x="5994400" y="4370388"/>
          <p14:tracePt t="163588" x="6018213" y="4362450"/>
          <p14:tracePt t="163596" x="6067425" y="4346575"/>
          <p14:tracePt t="163603" x="6091238" y="4338638"/>
          <p14:tracePt t="163611" x="6130925" y="4314825"/>
          <p14:tracePt t="163618" x="6162675" y="4306888"/>
          <p14:tracePt t="163626" x="6186488" y="4298950"/>
          <p14:tracePt t="163633" x="6218238" y="4281488"/>
          <p14:tracePt t="163641" x="6234113" y="4273550"/>
          <p14:tracePt t="163648" x="6249988" y="4265613"/>
          <p14:tracePt t="163655" x="6281738" y="4265613"/>
          <p14:tracePt t="163663" x="6321425" y="4257675"/>
          <p14:tracePt t="163671" x="6361113" y="4249738"/>
          <p14:tracePt t="163678" x="6402388" y="4241800"/>
          <p14:tracePt t="163686" x="6426200" y="4233863"/>
          <p14:tracePt t="163694" x="6450013" y="4225925"/>
          <p14:tracePt t="163700" x="6473825" y="4225925"/>
          <p14:tracePt t="163709" x="6489700" y="4225925"/>
          <p14:tracePt t="163716" x="6505575" y="4217988"/>
          <p14:tracePt t="163724" x="6513513" y="4217988"/>
          <p14:tracePt t="163753" x="6513513" y="4210050"/>
          <p14:tracePt t="163918" x="6513513" y="4217988"/>
          <p14:tracePt t="163933" x="6513513" y="4225925"/>
          <p14:tracePt t="163957" x="6513513" y="4233863"/>
          <p14:tracePt t="163978" x="6513513" y="4241800"/>
          <p14:tracePt t="164053" x="6513513" y="4249738"/>
          <p14:tracePt t="164120" x="6529388" y="4257675"/>
          <p14:tracePt t="164128" x="6561138" y="4257675"/>
          <p14:tracePt t="164144" x="6632575" y="4265613"/>
          <p14:tracePt t="164151" x="6696075" y="4281488"/>
          <p14:tracePt t="164159" x="6751638" y="4281488"/>
          <p14:tracePt t="164165" x="6808788" y="4291013"/>
          <p14:tracePt t="164173" x="6848475" y="4298950"/>
          <p14:tracePt t="164181" x="6904038" y="4298950"/>
          <p14:tracePt t="164188" x="6951663" y="4306888"/>
          <p14:tracePt t="164198" x="6975475" y="4306888"/>
          <p14:tracePt t="164204" x="6991350" y="4306888"/>
          <p14:tracePt t="164218" x="6999288" y="4306888"/>
          <p14:tracePt t="164308" x="6991350" y="4306888"/>
          <p14:tracePt t="164316" x="6967538" y="4306888"/>
          <p14:tracePt t="164323" x="6951663" y="4306888"/>
          <p14:tracePt t="164331" x="6919913" y="4306888"/>
          <p14:tracePt t="164339" x="6888163" y="4306888"/>
          <p14:tracePt t="164346" x="6864350" y="4306888"/>
          <p14:tracePt t="164353" x="6832600" y="4306888"/>
          <p14:tracePt t="164361" x="6808788" y="4298950"/>
          <p14:tracePt t="164368" x="6769100" y="4298950"/>
          <p14:tracePt t="164376" x="6743700" y="4298950"/>
          <p14:tracePt t="164383" x="6719888" y="4298950"/>
          <p14:tracePt t="164391" x="6711950" y="4298950"/>
          <p14:tracePt t="164398" x="6704013" y="4298950"/>
          <p14:tracePt t="164406" x="6696075" y="4298950"/>
          <p14:tracePt t="164437" x="6688138" y="4298950"/>
          <p14:tracePt t="166386" x="6640513" y="4233863"/>
          <p14:tracePt t="166394" x="6577013" y="4154488"/>
          <p14:tracePt t="166402" x="6529388" y="4098925"/>
          <p14:tracePt t="166409" x="6465888" y="4003675"/>
          <p14:tracePt t="166416" x="6384925" y="3898900"/>
          <p14:tracePt t="166424" x="6289675" y="3779838"/>
          <p14:tracePt t="166431" x="6194425" y="3684588"/>
          <p14:tracePt t="166439" x="6107113" y="3579813"/>
          <p14:tracePt t="166446" x="6043613" y="3492500"/>
          <p14:tracePt t="166454" x="5978525" y="3405188"/>
          <p14:tracePt t="166461" x="5930900" y="3325813"/>
          <p14:tracePt t="166468" x="5899150" y="3244850"/>
          <p14:tracePt t="166476" x="5867400" y="3165475"/>
          <p14:tracePt t="166483" x="5827713" y="3101975"/>
          <p14:tracePt t="166491" x="5803900" y="3022600"/>
          <p14:tracePt t="166499" x="5788025" y="2959100"/>
          <p14:tracePt t="166506" x="5780088" y="2901950"/>
          <p14:tracePt t="166513" x="5772150" y="2862263"/>
          <p14:tracePt t="166522" x="5764213" y="2814638"/>
          <p14:tracePt t="166530" x="5764213" y="2767013"/>
          <p14:tracePt t="166536" x="5756275" y="2735263"/>
          <p14:tracePt t="166543" x="5756275" y="2695575"/>
          <p14:tracePt t="166551" x="5756275" y="2671763"/>
          <p14:tracePt t="166558" x="5756275" y="2640013"/>
          <p14:tracePt t="166566" x="5756275" y="2616200"/>
          <p14:tracePt t="166574" x="5756275" y="2592388"/>
          <p14:tracePt t="166581" x="5756275" y="2566988"/>
          <p14:tracePt t="166593" x="5756275" y="2543175"/>
          <p14:tracePt t="166596" x="5748338" y="2527300"/>
          <p14:tracePt t="166611" x="5748338" y="2511425"/>
          <p14:tracePt t="166626" x="5748338" y="2503488"/>
          <p14:tracePt t="166633" x="5748338" y="2495550"/>
          <p14:tracePt t="166641" x="5748338" y="2487613"/>
          <p14:tracePt t="166649" x="5748338" y="2479675"/>
          <p14:tracePt t="166655" x="5748338" y="2455863"/>
          <p14:tracePt t="166663" x="5748338" y="2439988"/>
          <p14:tracePt t="166672" x="5748338" y="2424113"/>
          <p14:tracePt t="166678" x="5748338" y="2408238"/>
          <p14:tracePt t="166686" x="5748338" y="2384425"/>
          <p14:tracePt t="166694" x="5748338" y="2376488"/>
          <p14:tracePt t="166701" x="5748338" y="2360613"/>
          <p14:tracePt t="166708" x="5748338" y="2336800"/>
          <p14:tracePt t="166716" x="5748338" y="2312988"/>
          <p14:tracePt t="166724" x="5740400" y="2289175"/>
          <p14:tracePt t="166731" x="5740400" y="2265363"/>
          <p14:tracePt t="166738" x="5740400" y="2249488"/>
          <p14:tracePt t="166746" x="5732463" y="2224088"/>
          <p14:tracePt t="166754" x="5732463" y="2200275"/>
          <p14:tracePt t="166761" x="5724525" y="2184400"/>
          <p14:tracePt t="166768" x="5716588" y="2160588"/>
          <p14:tracePt t="166776" x="5708650" y="2128838"/>
          <p14:tracePt t="166783" x="5700713" y="2097088"/>
          <p14:tracePt t="166791" x="5692775" y="2073275"/>
          <p14:tracePt t="166798" x="5684838" y="2057400"/>
          <p14:tracePt t="166807" x="5667375" y="2033588"/>
          <p14:tracePt t="166813" x="5659438" y="2017713"/>
          <p14:tracePt t="166821" x="5651500" y="1993900"/>
          <p14:tracePt t="166828" x="5651500" y="1985963"/>
          <p14:tracePt t="166839" x="5643563" y="1970088"/>
          <p14:tracePt t="166844" x="5643563" y="1962150"/>
          <p14:tracePt t="166851" x="5635625" y="1962150"/>
          <p14:tracePt t="166866" x="5635625" y="1954213"/>
          <p14:tracePt t="166874" x="5635625" y="1946275"/>
          <p14:tracePt t="166881" x="5627688" y="1946275"/>
          <p14:tracePt t="166896" x="5627688" y="1938338"/>
          <p14:tracePt t="166911" x="5627688" y="1930400"/>
          <p14:tracePt t="166918" x="5619750" y="1930400"/>
          <p14:tracePt t="166926" x="5611813" y="1914525"/>
          <p14:tracePt t="166933" x="5611813" y="1906588"/>
          <p14:tracePt t="166941" x="5611813" y="1898650"/>
          <p14:tracePt t="166948" x="5603875" y="1881188"/>
          <p14:tracePt t="166956" x="5603875" y="1873250"/>
          <p14:tracePt t="166963" x="5595938" y="1865313"/>
          <p14:tracePt t="166971" x="5595938" y="1857375"/>
          <p14:tracePt t="166978" x="5595938" y="1849438"/>
          <p14:tracePt t="166986" x="5588000" y="1841500"/>
          <p14:tracePt t="167016" x="5588000" y="1833563"/>
          <p14:tracePt t="167751" x="5580063" y="1833563"/>
          <p14:tracePt t="170880" x="5580063" y="1841500"/>
          <p14:tracePt t="170882" x="5580063" y="1857375"/>
          <p14:tracePt t="170886" x="5580063" y="1865313"/>
          <p14:tracePt t="172723" x="5580063" y="1881188"/>
          <p14:tracePt t="172733" x="5580063" y="1898650"/>
          <p14:tracePt t="172738" x="5580063" y="1922463"/>
          <p14:tracePt t="172747" x="5572125" y="1938338"/>
          <p14:tracePt t="172755" x="5564188" y="1954213"/>
          <p14:tracePt t="172762" x="5548313" y="1978025"/>
          <p14:tracePt t="172770" x="5540375" y="1993900"/>
          <p14:tracePt t="172776" x="5524500" y="2017713"/>
          <p14:tracePt t="172784" x="5516563" y="2033588"/>
          <p14:tracePt t="172791" x="5484813" y="2049463"/>
          <p14:tracePt t="172800" x="5476875" y="2073275"/>
          <p14:tracePt t="172807" x="5461000" y="2081213"/>
          <p14:tracePt t="172813" x="5437188" y="2097088"/>
          <p14:tracePt t="172822" x="5429250" y="2105025"/>
          <p14:tracePt t="172829" x="5421313" y="2112963"/>
          <p14:tracePt t="172836" x="5405438" y="2120900"/>
          <p14:tracePt t="172844" x="5397500" y="2136775"/>
          <p14:tracePt t="172852" x="5389563" y="2136775"/>
          <p14:tracePt t="172868" x="5381625" y="2144713"/>
          <p14:tracePt t="172876" x="5373688" y="2152650"/>
          <p14:tracePt t="172888" x="5373688" y="2160588"/>
          <p14:tracePt t="172890" x="5357813" y="2168525"/>
          <p14:tracePt t="172896" x="5357813" y="2176463"/>
          <p14:tracePt t="172903" x="5349875" y="2184400"/>
          <p14:tracePt t="172911" x="5349875" y="2192338"/>
          <p14:tracePt t="172920" x="5334000" y="2200275"/>
          <p14:tracePt t="172927" x="5326063" y="2208213"/>
          <p14:tracePt t="172933" x="5318125" y="2216150"/>
          <p14:tracePt t="172942" x="5300663" y="2216150"/>
          <p14:tracePt t="172950" x="5300663" y="2224088"/>
          <p14:tracePt t="172957" x="5292725" y="2233613"/>
          <p14:tracePt t="172971" x="5284788" y="2233613"/>
          <p14:tracePt t="172979" x="5276850" y="2233613"/>
          <p14:tracePt t="172994" x="5268913" y="2233613"/>
          <p14:tracePt t="173008" x="5260975" y="2233613"/>
          <p14:tracePt t="173024" x="5245100" y="2233613"/>
          <p14:tracePt t="173032" x="5229225" y="2233613"/>
          <p14:tracePt t="173040" x="5213350" y="2233613"/>
          <p14:tracePt t="173047" x="5189538" y="2233613"/>
          <p14:tracePt t="173055" x="5181600" y="2233613"/>
          <p14:tracePt t="173062" x="5157788" y="2233613"/>
          <p14:tracePt t="173069" x="5149850" y="2233613"/>
          <p14:tracePt t="173076" x="5133975" y="2233613"/>
          <p14:tracePt t="173084" x="5126038" y="2233613"/>
          <p14:tracePt t="173092" x="5118100" y="2233613"/>
          <p14:tracePt t="173323" x="5133975" y="2216150"/>
          <p14:tracePt t="173332" x="5165725" y="2184400"/>
          <p14:tracePt t="173338" x="5189538" y="2152650"/>
          <p14:tracePt t="173346" x="5221288" y="2128838"/>
          <p14:tracePt t="173353" x="5260975" y="2081213"/>
          <p14:tracePt t="173361" x="5292725" y="2049463"/>
          <p14:tracePt t="173369" x="5341938" y="2009775"/>
          <p14:tracePt t="173376" x="5381625" y="1970088"/>
          <p14:tracePt t="173383" x="5421313" y="1930400"/>
          <p14:tracePt t="173391" x="5453063" y="1898650"/>
          <p14:tracePt t="173399" x="5468938" y="1890713"/>
          <p14:tracePt t="173406" x="5492750" y="1865313"/>
          <p14:tracePt t="173414" x="5508625" y="1849438"/>
          <p14:tracePt t="173420" x="5524500" y="1841500"/>
          <p14:tracePt t="173429" x="5532438" y="1833563"/>
          <p14:tracePt t="173436" x="5548313" y="1817688"/>
          <p14:tracePt t="173452" x="5556250" y="1809750"/>
          <p14:tracePt t="173458" x="5564188" y="1809750"/>
          <p14:tracePt t="173466" x="5564188" y="1801813"/>
          <p14:tracePt t="173473" x="5572125" y="1801813"/>
          <p14:tracePt t="173482" x="5572125" y="1793875"/>
          <p14:tracePt t="173488" x="5580063" y="1785938"/>
          <p14:tracePt t="173518" x="5580063" y="1778000"/>
          <p14:tracePt t="173541" x="5580063" y="1770063"/>
          <p14:tracePt t="173579" x="5580063" y="1762125"/>
          <p14:tracePt t="173586" x="5588000" y="1762125"/>
          <p14:tracePt t="173601" x="5588000" y="1754188"/>
          <p14:tracePt t="173632" x="5588000" y="1746250"/>
          <p14:tracePt t="173654" x="5588000" y="1738313"/>
          <p14:tracePt t="173766" x="5580063" y="1754188"/>
          <p14:tracePt t="173773" x="5572125" y="1770063"/>
          <p14:tracePt t="173782" x="5556250" y="1793875"/>
          <p14:tracePt t="173788" x="5532438" y="1825625"/>
          <p14:tracePt t="173796" x="5516563" y="1857375"/>
          <p14:tracePt t="173803" x="5492750" y="1898650"/>
          <p14:tracePt t="173811" x="5461000" y="1938338"/>
          <p14:tracePt t="173818" x="5437188" y="1970088"/>
          <p14:tracePt t="173826" x="5405438" y="2009775"/>
          <p14:tracePt t="173833" x="5389563" y="2041525"/>
          <p14:tracePt t="173841" x="5357813" y="2065338"/>
          <p14:tracePt t="173849" x="5349875" y="2089150"/>
          <p14:tracePt t="173856" x="5318125" y="2112963"/>
          <p14:tracePt t="173864" x="5300663" y="2136775"/>
          <p14:tracePt t="173870" x="5276850" y="2160588"/>
          <p14:tracePt t="173879" x="5268913" y="2184400"/>
          <p14:tracePt t="173886" x="5245100" y="2208213"/>
          <p14:tracePt t="173901" x="5237163" y="2224088"/>
          <p14:tracePt t="173902" x="5229225" y="2224088"/>
          <p14:tracePt t="173909" x="5221288" y="2241550"/>
          <p14:tracePt t="173917" x="5205413" y="2265363"/>
          <p14:tracePt t="173932" x="5205413" y="2273300"/>
          <p14:tracePt t="173939" x="5197475" y="2273300"/>
          <p14:tracePt t="174043" x="5197475" y="2265363"/>
          <p14:tracePt t="174051" x="5205413" y="2249488"/>
          <p14:tracePt t="174058" x="5213350" y="2233613"/>
          <p14:tracePt t="174066" x="5237163" y="2216150"/>
          <p14:tracePt t="174073" x="5253038" y="2184400"/>
          <p14:tracePt t="174081" x="5284788" y="2144713"/>
          <p14:tracePt t="174088" x="5318125" y="2097088"/>
          <p14:tracePt t="174096" x="5334000" y="2081213"/>
          <p14:tracePt t="174103" x="5365750" y="2041525"/>
          <p14:tracePt t="174111" x="5405438" y="1985963"/>
          <p14:tracePt t="174119" x="5445125" y="1938338"/>
          <p14:tracePt t="174126" x="5476875" y="1914525"/>
          <p14:tracePt t="174135" x="5508625" y="1881188"/>
          <p14:tracePt t="174141" x="5516563" y="1865313"/>
          <p14:tracePt t="174149" x="5524500" y="1857375"/>
          <p14:tracePt t="174156" x="5540375" y="1833563"/>
          <p14:tracePt t="174163" x="5556250" y="1825625"/>
          <p14:tracePt t="174171" x="5572125" y="1801813"/>
          <p14:tracePt t="174178" x="5580063" y="1785938"/>
          <p14:tracePt t="174186" x="5588000" y="1778000"/>
          <p14:tracePt t="174193" x="5588000" y="1770063"/>
          <p14:tracePt t="174201" x="5595938" y="1770063"/>
          <p14:tracePt t="174209" x="5595938" y="1762125"/>
          <p14:tracePt t="174217" x="5595938" y="1754188"/>
          <p14:tracePt t="174246" x="5603875" y="1754188"/>
          <p14:tracePt t="174733" x="5603875" y="1762125"/>
          <p14:tracePt t="174741" x="5595938" y="1770063"/>
          <p14:tracePt t="174749" x="5588000" y="1778000"/>
          <p14:tracePt t="174756" x="5564188" y="1801813"/>
          <p14:tracePt t="174764" x="5548313" y="1825625"/>
          <p14:tracePt t="174771" x="5508625" y="1873250"/>
          <p14:tracePt t="174778" x="5461000" y="1922463"/>
          <p14:tracePt t="174786" x="5421313" y="1970088"/>
          <p14:tracePt t="174793" x="5365750" y="2025650"/>
          <p14:tracePt t="174801" x="5326063" y="2065338"/>
          <p14:tracePt t="174809" x="5284788" y="2112963"/>
          <p14:tracePt t="174817" x="5253038" y="2136775"/>
          <p14:tracePt t="174824" x="5229225" y="2168525"/>
          <p14:tracePt t="174832" x="5205413" y="2184400"/>
          <p14:tracePt t="174838" x="5197475" y="2192338"/>
          <p14:tracePt t="174846" x="5189538" y="2200275"/>
          <p14:tracePt t="174861" x="5189538" y="2208213"/>
          <p14:tracePt t="174868" x="5181600" y="2208213"/>
          <p14:tracePt t="174876" x="5181600" y="2216150"/>
          <p14:tracePt t="174921" x="5173663" y="2216150"/>
          <p14:tracePt t="175078" x="5181600" y="2208213"/>
          <p14:tracePt t="175086" x="5189538" y="2192338"/>
          <p14:tracePt t="175093" x="5213350" y="2160588"/>
          <p14:tracePt t="175101" x="5245100" y="2120900"/>
          <p14:tracePt t="175108" x="5253038" y="2105025"/>
          <p14:tracePt t="175117" x="5284788" y="2073275"/>
          <p14:tracePt t="175123" x="5326063" y="2025650"/>
          <p14:tracePt t="175131" x="5365750" y="1985963"/>
          <p14:tracePt t="175138" x="5389563" y="1938338"/>
          <p14:tracePt t="175146" x="5429250" y="1890713"/>
          <p14:tracePt t="175154" x="5445125" y="1857375"/>
          <p14:tracePt t="175161" x="5461000" y="1841500"/>
          <p14:tracePt t="175168" x="5484813" y="1809750"/>
          <p14:tracePt t="175176" x="5508625" y="1770063"/>
          <p14:tracePt t="175184" x="5540375" y="1730375"/>
          <p14:tracePt t="175190" x="5564188" y="1690688"/>
          <p14:tracePt t="175198" x="5572125" y="1682750"/>
          <p14:tracePt t="175206" x="5580063" y="1674813"/>
          <p14:tracePt t="175445" x="5580063" y="1682750"/>
          <p14:tracePt t="175461" x="5580063" y="1690688"/>
          <p14:tracePt t="175468" x="5572125" y="1706563"/>
          <p14:tracePt t="175484" x="5564188" y="1722438"/>
          <p14:tracePt t="175491" x="5556250" y="1738313"/>
          <p14:tracePt t="175499" x="5548313" y="1754188"/>
          <p14:tracePt t="175506" x="5548313" y="1762125"/>
          <p14:tracePt t="175514" x="5532438" y="1785938"/>
          <p14:tracePt t="175521" x="5524500" y="1801813"/>
          <p14:tracePt t="175529" x="5500688" y="1833563"/>
          <p14:tracePt t="175536" x="5476875" y="1873250"/>
          <p14:tracePt t="175543" x="5461000" y="1906588"/>
          <p14:tracePt t="175551" x="5429250" y="1954213"/>
          <p14:tracePt t="175558" x="5397500" y="2001838"/>
          <p14:tracePt t="175566" x="5373688" y="2033588"/>
          <p14:tracePt t="175574" x="5341938" y="2073275"/>
          <p14:tracePt t="175581" x="5310188" y="2120900"/>
          <p14:tracePt t="175589" x="5284788" y="2152650"/>
          <p14:tracePt t="175596" x="5260975" y="2184400"/>
          <p14:tracePt t="175603" x="5245100" y="2208213"/>
          <p14:tracePt t="175611" x="5229225" y="2241550"/>
          <p14:tracePt t="175618" x="5213350" y="2249488"/>
          <p14:tracePt t="175625" x="5213350" y="2257425"/>
          <p14:tracePt t="175634" x="5205413" y="2273300"/>
          <p14:tracePt t="175641" x="5197475" y="2273300"/>
          <p14:tracePt t="175649" x="5189538" y="2289175"/>
          <p14:tracePt t="175664" x="5181600" y="2289175"/>
          <p14:tracePt t="175672" x="5181600" y="2297113"/>
          <p14:tracePt t="175738" x="5181600" y="2305050"/>
          <p14:tracePt t="176122" x="0" y="0"/>
        </p14:tracePtLst>
        <p14:tracePtLst>
          <p14:tracePt t="180585" x="7151688" y="5302250"/>
          <p14:tracePt t="180628" x="7159625" y="5302250"/>
          <p14:tracePt t="180645" x="7167563" y="5302250"/>
          <p14:tracePt t="180651" x="7175500" y="5302250"/>
          <p14:tracePt t="180667" x="7183438" y="5302250"/>
          <p14:tracePt t="180681" x="7199313" y="5302250"/>
          <p14:tracePt t="180689" x="7207250" y="5302250"/>
          <p14:tracePt t="180697" x="7231063" y="5302250"/>
          <p14:tracePt t="180704" x="7246938" y="5302250"/>
          <p14:tracePt t="180711" x="7270750" y="5302250"/>
          <p14:tracePt t="180719" x="7302500" y="5302250"/>
          <p14:tracePt t="180729" x="7326313" y="5302250"/>
          <p14:tracePt t="180734" x="7366000" y="5302250"/>
          <p14:tracePt t="180742" x="7405688" y="5302250"/>
          <p14:tracePt t="180748" x="7461250" y="5310188"/>
          <p14:tracePt t="180757" x="7518400" y="5310188"/>
          <p14:tracePt t="180764" x="7573963" y="5310188"/>
          <p14:tracePt t="180772" x="7613650" y="5319713"/>
          <p14:tracePt t="180779" x="7645400" y="5319713"/>
          <p14:tracePt t="180787" x="7685088" y="5319713"/>
          <p14:tracePt t="180795" x="7716838" y="5319713"/>
          <p14:tracePt t="180801" x="7732713" y="5319713"/>
          <p14:tracePt t="180808" x="7740650" y="5319713"/>
          <p14:tracePt t="180816" x="7748588" y="5319713"/>
          <p14:tracePt t="181094" x="0" y="0"/>
        </p14:tracePtLst>
        <p14:tracePtLst>
          <p14:tracePt t="187605" x="3500438" y="2368550"/>
          <p14:tracePt t="187633" x="3516313" y="2368550"/>
          <p14:tracePt t="187642" x="3524250" y="2368550"/>
          <p14:tracePt t="187649" x="3532188" y="2376488"/>
          <p14:tracePt t="187656" x="3556000" y="2384425"/>
          <p14:tracePt t="187664" x="3571875" y="2384425"/>
          <p14:tracePt t="187671" x="3595688" y="2392363"/>
          <p14:tracePt t="187679" x="3627438" y="2408238"/>
          <p14:tracePt t="187688" x="3651250" y="2416175"/>
          <p14:tracePt t="187693" x="3690938" y="2416175"/>
          <p14:tracePt t="187702" x="3738563" y="2432050"/>
          <p14:tracePt t="187709" x="3802063" y="2439988"/>
          <p14:tracePt t="187716" x="3859213" y="2447925"/>
          <p14:tracePt t="187724" x="3930650" y="2455863"/>
          <p14:tracePt t="187731" x="4002088" y="2455863"/>
          <p14:tracePt t="187740" x="4065588" y="2455863"/>
          <p14:tracePt t="187747" x="4121150" y="2455863"/>
          <p14:tracePt t="187756" x="4210050" y="2455863"/>
          <p14:tracePt t="187761" x="4281488" y="2455863"/>
          <p14:tracePt t="187768" x="4352925" y="2455863"/>
          <p14:tracePt t="187777" x="4440238" y="2455863"/>
          <p14:tracePt t="187784" x="4511675" y="2455863"/>
          <p14:tracePt t="187792" x="4567238" y="2455863"/>
          <p14:tracePt t="187800" x="4632325" y="2455863"/>
          <p14:tracePt t="187808" x="4703763" y="2455863"/>
          <p14:tracePt t="187814" x="4791075" y="2455863"/>
          <p14:tracePt t="187822" x="4862513" y="2455863"/>
          <p14:tracePt t="187829" x="4943475" y="2455863"/>
          <p14:tracePt t="187836" x="5014913" y="2455863"/>
          <p14:tracePt t="187844" x="5070475" y="2455863"/>
          <p14:tracePt t="187852" x="5118100" y="2455863"/>
          <p14:tracePt t="187859" x="5181600" y="2455863"/>
          <p14:tracePt t="187866" x="5221288" y="2455863"/>
          <p14:tracePt t="187876" x="5253038" y="2455863"/>
          <p14:tracePt t="187882" x="5276850" y="2455863"/>
          <p14:tracePt t="187896" x="5284788" y="2455863"/>
          <p14:tracePt t="188113" x="5292725" y="2455863"/>
          <p14:tracePt t="188121" x="5300663" y="2455863"/>
          <p14:tracePt t="188128" x="5318125" y="2455863"/>
          <p14:tracePt t="188136" x="5341938" y="2455863"/>
          <p14:tracePt t="188143" x="5357813" y="2455863"/>
          <p14:tracePt t="188151" x="5381625" y="2455863"/>
          <p14:tracePt t="188158" x="5397500" y="2455863"/>
          <p14:tracePt t="188166" x="5421313" y="2455863"/>
          <p14:tracePt t="188173" x="5453063" y="2455863"/>
          <p14:tracePt t="188181" x="5476875" y="2455863"/>
          <p14:tracePt t="188188" x="5500688" y="2455863"/>
          <p14:tracePt t="188196" x="5532438" y="2455863"/>
          <p14:tracePt t="188204" x="5556250" y="2455863"/>
          <p14:tracePt t="188211" x="5580063" y="2455863"/>
          <p14:tracePt t="188218" x="5603875" y="2455863"/>
          <p14:tracePt t="188226" x="5619750" y="2455863"/>
          <p14:tracePt t="188233" x="5635625" y="2455863"/>
          <p14:tracePt t="188240" x="5643563" y="2455863"/>
          <p14:tracePt t="188248" x="5651500" y="2455863"/>
          <p14:tracePt t="188256" x="5659438" y="2455863"/>
          <p14:tracePt t="188287" x="5667375" y="2455863"/>
          <p14:tracePt t="188361" x="5676900" y="2455863"/>
          <p14:tracePt t="188413" x="5659438" y="2455863"/>
          <p14:tracePt t="188421" x="5643563" y="2455863"/>
          <p14:tracePt t="188428" x="5603875" y="2455863"/>
          <p14:tracePt t="188437" x="5540375" y="2455863"/>
          <p14:tracePt t="188443" x="5468938" y="2455863"/>
          <p14:tracePt t="188451" x="5381625" y="2455863"/>
          <p14:tracePt t="188458" x="5292725" y="2455863"/>
          <p14:tracePt t="188467" x="5189538" y="2455863"/>
          <p14:tracePt t="188473" x="5086350" y="2455863"/>
          <p14:tracePt t="188481" x="4959350" y="2455863"/>
          <p14:tracePt t="188489" x="4854575" y="2455863"/>
          <p14:tracePt t="188496" x="4735513" y="2455863"/>
          <p14:tracePt t="188503" x="4632325" y="2455863"/>
          <p14:tracePt t="188511" x="4543425" y="2455863"/>
          <p14:tracePt t="188518" x="4456113" y="2455863"/>
          <p14:tracePt t="188526" x="4376738" y="2455863"/>
          <p14:tracePt t="188533" x="4289425" y="2447925"/>
          <p14:tracePt t="188541" x="4225925" y="2447925"/>
          <p14:tracePt t="188548" x="4168775" y="2439988"/>
          <p14:tracePt t="188556" x="4129088" y="2432050"/>
          <p14:tracePt t="188563" x="4089400" y="2424113"/>
          <p14:tracePt t="188571" x="4065588" y="2424113"/>
          <p14:tracePt t="188578" x="4041775" y="2416175"/>
          <p14:tracePt t="188586" x="4025900" y="2416175"/>
          <p14:tracePt t="188593" x="4017963" y="2416175"/>
          <p14:tracePt t="188601" x="4002088" y="2408238"/>
          <p14:tracePt t="188608" x="3986213" y="2408238"/>
          <p14:tracePt t="188624" x="3978275" y="2408238"/>
          <p14:tracePt t="188676" x="3970338" y="2408238"/>
          <p14:tracePt t="188736" x="3994150" y="2408238"/>
          <p14:tracePt t="188743" x="4033838" y="2408238"/>
          <p14:tracePt t="188751" x="4065588" y="2408238"/>
          <p14:tracePt t="188758" x="4137025" y="2408238"/>
          <p14:tracePt t="188766" x="4217988" y="2408238"/>
          <p14:tracePt t="188773" x="4289425" y="2408238"/>
          <p14:tracePt t="188781" x="4392613" y="2408238"/>
          <p14:tracePt t="188789" x="4495800" y="2408238"/>
          <p14:tracePt t="188795" x="4632325" y="2408238"/>
          <p14:tracePt t="188803" x="4743450" y="2408238"/>
          <p14:tracePt t="188810" x="4886325" y="2408238"/>
          <p14:tracePt t="188819" x="4975225" y="2408238"/>
          <p14:tracePt t="188825" x="5078413" y="2408238"/>
          <p14:tracePt t="188833" x="5173663" y="2416175"/>
          <p14:tracePt t="188841" x="5260975" y="2416175"/>
          <p14:tracePt t="188848" x="5334000" y="2416175"/>
          <p14:tracePt t="188857" x="5373688" y="2416175"/>
          <p14:tracePt t="188863" x="5413375" y="2416175"/>
          <p14:tracePt t="188872" x="5437188" y="2416175"/>
          <p14:tracePt t="188880" x="5453063" y="2416175"/>
          <p14:tracePt t="188891" x="5461000" y="2416175"/>
          <p14:tracePt t="188906" x="5468938" y="2416175"/>
          <p14:tracePt t="189013" x="5476875" y="2416175"/>
          <p14:tracePt t="189021" x="5484813" y="2416175"/>
          <p14:tracePt t="189029" x="5492750" y="2416175"/>
          <p14:tracePt t="189036" x="5508625" y="2416175"/>
          <p14:tracePt t="189044" x="5532438" y="2416175"/>
          <p14:tracePt t="189051" x="5556250" y="2416175"/>
          <p14:tracePt t="189058" x="5580063" y="2424113"/>
          <p14:tracePt t="189066" x="5603875" y="2424113"/>
          <p14:tracePt t="189073" x="5635625" y="2424113"/>
          <p14:tracePt t="189081" x="5651500" y="2432050"/>
          <p14:tracePt t="189089" x="5676900" y="2432050"/>
          <p14:tracePt t="189096" x="5684838" y="2432050"/>
          <p14:tracePt t="189104" x="5700713" y="2432050"/>
          <p14:tracePt t="189111" x="5708650" y="2432050"/>
          <p14:tracePt t="189119" x="5724525" y="2432050"/>
          <p14:tracePt t="189133" x="5732463" y="2432050"/>
          <p14:tracePt t="189156" x="5740400" y="2432050"/>
          <p14:tracePt t="189478" x="5732463" y="2432050"/>
          <p14:tracePt t="189501" x="5724525" y="2432050"/>
          <p14:tracePt t="189546" x="5716588" y="2432050"/>
          <p14:tracePt t="189561" x="5708650" y="2432050"/>
          <p14:tracePt t="189583" x="5700713" y="2432050"/>
          <p14:tracePt t="189628" x="5692775" y="2432050"/>
          <p14:tracePt t="189771" x="5684838" y="2432050"/>
          <p14:tracePt t="189778" x="5676900" y="2432050"/>
          <p14:tracePt t="189793" x="5667375" y="2432050"/>
          <p14:tracePt t="189802" x="5659438" y="2432050"/>
          <p14:tracePt t="189808" x="5651500" y="2432050"/>
          <p14:tracePt t="189816" x="5627688" y="2432050"/>
          <p14:tracePt t="189823" x="5588000" y="2432050"/>
          <p14:tracePt t="189832" x="5524500" y="2432050"/>
          <p14:tracePt t="189839" x="5445125" y="2432050"/>
          <p14:tracePt t="189846" x="5357813" y="2416175"/>
          <p14:tracePt t="189853" x="5284788" y="2392363"/>
          <p14:tracePt t="189861" x="5189538" y="2376488"/>
          <p14:tracePt t="189869" x="5094288" y="2360613"/>
          <p14:tracePt t="189876" x="4991100" y="2336800"/>
          <p14:tracePt t="189888" x="4886325" y="2312988"/>
          <p14:tracePt t="189891" x="4814888" y="2305050"/>
          <p14:tracePt t="189898" x="4743450" y="2297113"/>
          <p14:tracePt t="189906" x="4695825" y="2289175"/>
          <p14:tracePt t="189913" x="4624388" y="2281238"/>
          <p14:tracePt t="189921" x="4584700" y="2281238"/>
          <p14:tracePt t="189928" x="4543425" y="2273300"/>
          <p14:tracePt t="189936" x="4503738" y="2265363"/>
          <p14:tracePt t="189944" x="4487863" y="2265363"/>
          <p14:tracePt t="189952" x="4471988" y="2257425"/>
          <p14:tracePt t="189958" x="4464050" y="2249488"/>
          <p14:tracePt t="189966" x="4456113" y="2249488"/>
          <p14:tracePt t="189973" x="4448175" y="2249488"/>
          <p14:tracePt t="189981" x="4440238" y="2249488"/>
          <p14:tracePt t="189988" x="4432300" y="2241550"/>
          <p14:tracePt t="189996" x="4416425" y="2233613"/>
          <p14:tracePt t="190004" x="4408488" y="2233613"/>
          <p14:tracePt t="190011" x="4400550" y="2224088"/>
          <p14:tracePt t="190020" x="4384675" y="2224088"/>
          <p14:tracePt t="190026" x="4376738" y="2216150"/>
          <p14:tracePt t="190034" x="4360863" y="2216150"/>
          <p14:tracePt t="190041" x="4344988" y="2216150"/>
          <p14:tracePt t="190056" x="4337050" y="2216150"/>
          <p14:tracePt t="190063" x="4329113" y="2216150"/>
          <p14:tracePt t="190116" x="4321175" y="2216150"/>
          <p14:tracePt t="190123" x="4313238" y="2216150"/>
          <p14:tracePt t="190131" x="4305300" y="2208213"/>
          <p14:tracePt t="190139" x="4281488" y="2208213"/>
          <p14:tracePt t="190145" x="4257675" y="2208213"/>
          <p14:tracePt t="190154" x="4241800" y="2208213"/>
          <p14:tracePt t="190160" x="4217988" y="2200275"/>
          <p14:tracePt t="190168" x="4200525" y="2200275"/>
          <p14:tracePt t="190175" x="4176713" y="2200275"/>
          <p14:tracePt t="190183" x="4168775" y="2200275"/>
          <p14:tracePt t="190191" x="4144963" y="2200275"/>
          <p14:tracePt t="190206" x="4137025" y="2200275"/>
          <p14:tracePt t="190708" x="4144963" y="2200275"/>
          <p14:tracePt t="190730" x="4152900" y="2200275"/>
          <p14:tracePt t="190754" x="4160838" y="2200275"/>
          <p14:tracePt t="190784" x="4168775" y="2200275"/>
          <p14:tracePt t="190791" x="4192588" y="2200275"/>
          <p14:tracePt t="190798" x="4200525" y="2200275"/>
          <p14:tracePt t="190806" x="4210050" y="2200275"/>
          <p14:tracePt t="190813" x="4225925" y="2208213"/>
          <p14:tracePt t="190821" x="4249738" y="2216150"/>
          <p14:tracePt t="190828" x="4281488" y="2224088"/>
          <p14:tracePt t="190836" x="4321175" y="2241550"/>
          <p14:tracePt t="190843" x="4376738" y="2257425"/>
          <p14:tracePt t="190851" x="4456113" y="2281238"/>
          <p14:tracePt t="190858" x="4535488" y="2312988"/>
          <p14:tracePt t="190867" x="4632325" y="2336800"/>
          <p14:tracePt t="190873" x="4727575" y="2368550"/>
          <p14:tracePt t="190888" x="4814888" y="2384425"/>
          <p14:tracePt t="190889" x="4902200" y="2400300"/>
          <p14:tracePt t="190896" x="4991100" y="2424113"/>
          <p14:tracePt t="190904" x="5078413" y="2447925"/>
          <p14:tracePt t="190911" x="5141913" y="2463800"/>
          <p14:tracePt t="190918" x="5173663" y="2463800"/>
          <p14:tracePt t="190926" x="5213350" y="2471738"/>
          <p14:tracePt t="190934" x="5229225" y="2471738"/>
          <p14:tracePt t="190948" x="5237163" y="2471738"/>
          <p14:tracePt t="191699" x="0" y="0"/>
        </p14:tracePtLst>
      </p14:laserTraceLst>
    </p:ext>
    <p:ext uri="{E180D4A7-C9FB-4DFB-919C-405C955672EB}">
      <p14:showEvtLst xmlns:p14="http://schemas.microsoft.com/office/powerpoint/2010/main">
        <p14:playEvt time="13" objId="3"/>
        <p14:stopEvt time="199636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62DBB-7EC4-4689-AD3F-899E43DF0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8B05FC-6EA3-4FD6-968B-43374EACC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mm6s31">
            <a:hlinkClick r:id="" action="ppaction://media"/>
            <a:extLst>
              <a:ext uri="{FF2B5EF4-FFF2-40B4-BE49-F238E27FC236}">
                <a16:creationId xmlns:a16="http://schemas.microsoft.com/office/drawing/2014/main" id="{F0AAE216-A729-4033-B927-B22652CE2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64"/>
    </mc:Choice>
    <mc:Fallback>
      <p:transition spd="slow" advTm="7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0" x="6569075" y="677863"/>
          <p14:tracePt t="2961" x="6577013" y="677863"/>
          <p14:tracePt t="3426" x="6577013" y="685800"/>
          <p14:tracePt t="3442" x="6577013" y="701675"/>
          <p14:tracePt t="3450" x="6584950" y="709613"/>
          <p14:tracePt t="3457" x="6584950" y="717550"/>
          <p14:tracePt t="3465" x="6584950" y="725488"/>
          <p14:tracePt t="3479" x="6584950" y="741363"/>
          <p14:tracePt t="3495" x="6584950" y="749300"/>
          <p14:tracePt t="3599" x="6592888" y="749300"/>
          <p14:tracePt t="3606" x="6592888" y="741363"/>
          <p14:tracePt t="3614" x="6592888" y="733425"/>
          <p14:tracePt t="3629" x="6592888" y="725488"/>
          <p14:tracePt t="3644" x="6592888" y="717550"/>
          <p14:tracePt t="3673" x="6592888" y="709613"/>
          <p14:tracePt t="3697" x="6592888" y="701675"/>
          <p14:tracePt t="4514" x="6592888" y="717550"/>
          <p14:tracePt t="4522" x="6577013" y="765175"/>
          <p14:tracePt t="4529" x="6553200" y="820738"/>
          <p14:tracePt t="4537" x="6521450" y="893763"/>
          <p14:tracePt t="4544" x="6473825" y="981075"/>
          <p14:tracePt t="4551" x="6410325" y="1068388"/>
          <p14:tracePt t="4559" x="6361113" y="1155700"/>
          <p14:tracePt t="4566" x="6305550" y="1244600"/>
          <p14:tracePt t="4574" x="6273800" y="1316038"/>
          <p14:tracePt t="4581" x="6249988" y="1363663"/>
          <p14:tracePt t="4589" x="6242050" y="1395413"/>
          <p14:tracePt t="4596" x="6226175" y="1419225"/>
          <p14:tracePt t="4604" x="6226175" y="1435100"/>
          <p14:tracePt t="4769" x="6226175" y="1443038"/>
          <p14:tracePt t="4783" x="6226175" y="1458913"/>
          <p14:tracePt t="4792" x="6218238" y="1466850"/>
          <p14:tracePt t="4800" x="6210300" y="1474788"/>
          <p14:tracePt t="4806" x="6202363" y="1498600"/>
          <p14:tracePt t="4814" x="6178550" y="1522413"/>
          <p14:tracePt t="4822" x="6154738" y="1547813"/>
          <p14:tracePt t="4830" x="6122988" y="1587500"/>
          <p14:tracePt t="4836" x="6083300" y="1627188"/>
          <p14:tracePt t="4844" x="6051550" y="1658938"/>
          <p14:tracePt t="4852" x="6010275" y="1690688"/>
          <p14:tracePt t="4858" x="5986463" y="1722438"/>
          <p14:tracePt t="4866" x="5946775" y="1762125"/>
          <p14:tracePt t="4874" x="5907088" y="1801813"/>
          <p14:tracePt t="4882" x="5875338" y="1833563"/>
          <p14:tracePt t="4889" x="5851525" y="1857375"/>
          <p14:tracePt t="4905" x="5827713" y="1881188"/>
          <p14:tracePt t="4912" x="5811838" y="1906588"/>
          <p14:tracePt t="4935" x="5811838" y="1914525"/>
          <p14:tracePt t="4994" x="5803900" y="1922463"/>
          <p14:tracePt t="5002" x="5795963" y="1922463"/>
          <p14:tracePt t="5009" x="5795963" y="1930400"/>
          <p14:tracePt t="5017" x="5788025" y="1938338"/>
          <p14:tracePt t="5032" x="5780088" y="1946275"/>
          <p14:tracePt t="5046" x="5772150" y="1954213"/>
          <p14:tracePt t="5062" x="5764213" y="1970088"/>
          <p14:tracePt t="5076" x="5756275" y="1978025"/>
          <p14:tracePt t="5085" x="5748338" y="1993900"/>
          <p14:tracePt t="5092" x="5740400" y="2001838"/>
          <p14:tracePt t="5099" x="5732463" y="2017713"/>
          <p14:tracePt t="5106" x="5700713" y="2041525"/>
          <p14:tracePt t="5114" x="5684838" y="2065338"/>
          <p14:tracePt t="5121" x="5651500" y="2089150"/>
          <p14:tracePt t="5129" x="5627688" y="2112963"/>
          <p14:tracePt t="5136" x="5595938" y="2136775"/>
          <p14:tracePt t="5144" x="5572125" y="2152650"/>
          <p14:tracePt t="5152" x="5564188" y="2160588"/>
          <p14:tracePt t="5158" x="5532438" y="2176463"/>
          <p14:tracePt t="5166" x="5516563" y="2184400"/>
          <p14:tracePt t="5174" x="5500688" y="2200275"/>
          <p14:tracePt t="5181" x="5492750" y="2208213"/>
          <p14:tracePt t="5189" x="5476875" y="2208213"/>
          <p14:tracePt t="5205" x="5461000" y="2216150"/>
          <p14:tracePt t="5219" x="5453063" y="2216150"/>
          <p14:tracePt t="5242" x="5445125" y="2216150"/>
          <p14:tracePt t="5249" x="5437188" y="2216150"/>
          <p14:tracePt t="5256" x="5437188" y="2224088"/>
          <p14:tracePt t="5264" x="5429250" y="2224088"/>
          <p14:tracePt t="5279" x="5421313" y="2224088"/>
          <p14:tracePt t="5294" x="5405438" y="2224088"/>
          <p14:tracePt t="5302" x="5397500" y="2224088"/>
          <p14:tracePt t="5309" x="5389563" y="2224088"/>
          <p14:tracePt t="5316" x="5373688" y="2224088"/>
          <p14:tracePt t="5324" x="5357813" y="2224088"/>
          <p14:tracePt t="5331" x="5341938" y="2224088"/>
          <p14:tracePt t="5339" x="5326063" y="2216150"/>
          <p14:tracePt t="5346" x="5310188" y="2216150"/>
          <p14:tracePt t="5354" x="5300663" y="2208213"/>
          <p14:tracePt t="5362" x="5284788" y="2208213"/>
          <p14:tracePt t="5369" x="5268913" y="2200275"/>
          <p14:tracePt t="5376" x="5260975" y="2200275"/>
          <p14:tracePt t="5385" x="5260975" y="2192338"/>
          <p14:tracePt t="5391" x="5253038" y="2192338"/>
          <p14:tracePt t="5406" x="5253038" y="2184400"/>
          <p14:tracePt t="5414" x="5245100" y="2184400"/>
          <p14:tracePt t="5422" x="5245100" y="2176463"/>
          <p14:tracePt t="5452" x="5245100" y="2168525"/>
          <p14:tracePt t="5467" x="5237163" y="2168525"/>
          <p14:tracePt t="5481" x="5237163" y="2160588"/>
          <p14:tracePt t="5496" x="5237163" y="2152650"/>
          <p14:tracePt t="5512" x="5237163" y="2144713"/>
          <p14:tracePt t="5519" x="5229225" y="2144713"/>
          <p14:tracePt t="5743" x="5229225" y="2136775"/>
          <p14:tracePt t="5759" x="5237163" y="2136775"/>
          <p14:tracePt t="6224" x="5245100" y="2136775"/>
          <p14:tracePt t="6254" x="5253038" y="2136775"/>
          <p14:tracePt t="6269" x="5260975" y="2136775"/>
          <p14:tracePt t="6276" x="5268913" y="2136775"/>
          <p14:tracePt t="6292" x="5276850" y="2136775"/>
          <p14:tracePt t="6306" x="5284788" y="2136775"/>
          <p14:tracePt t="6315" x="5284788" y="2144713"/>
          <p14:tracePt t="6321" x="5300663" y="2152650"/>
          <p14:tracePt t="6337" x="5310188" y="2160588"/>
          <p14:tracePt t="6345" x="5318125" y="2176463"/>
          <p14:tracePt t="6351" x="5326063" y="2176463"/>
          <p14:tracePt t="6359" x="5334000" y="2192338"/>
          <p14:tracePt t="6367" x="5334000" y="2208213"/>
          <p14:tracePt t="6375" x="5341938" y="2216150"/>
          <p14:tracePt t="6381" x="5341938" y="2224088"/>
          <p14:tracePt t="6389" x="5341938" y="2241550"/>
          <p14:tracePt t="6396" x="5341938" y="2249488"/>
          <p14:tracePt t="6404" x="5341938" y="2257425"/>
          <p14:tracePt t="6411" x="5341938" y="2265363"/>
          <p14:tracePt t="6419" x="5341938" y="2273300"/>
          <p14:tracePt t="6426" x="5341938" y="2281238"/>
          <p14:tracePt t="6441" x="5341938" y="2289175"/>
          <p14:tracePt t="6449" x="5341938" y="2297113"/>
          <p14:tracePt t="6456" x="5341938" y="2305050"/>
          <p14:tracePt t="6464" x="5341938" y="2312988"/>
          <p14:tracePt t="6471" x="5341938" y="2328863"/>
          <p14:tracePt t="6479" x="5341938" y="2336800"/>
          <p14:tracePt t="6487" x="5341938" y="2344738"/>
          <p14:tracePt t="6494" x="5341938" y="2368550"/>
          <p14:tracePt t="6501" x="5341938" y="2384425"/>
          <p14:tracePt t="6509" x="5341938" y="2400300"/>
          <p14:tracePt t="6517" x="5341938" y="2408238"/>
          <p14:tracePt t="6524" x="5334000" y="2432050"/>
          <p14:tracePt t="6532" x="5334000" y="2439988"/>
          <p14:tracePt t="6546" x="5334000" y="2463800"/>
          <p14:tracePt t="6554" x="5334000" y="2479675"/>
          <p14:tracePt t="6562" x="5334000" y="2495550"/>
          <p14:tracePt t="6569" x="5334000" y="2511425"/>
          <p14:tracePt t="6576" x="5334000" y="2535238"/>
          <p14:tracePt t="6584" x="5334000" y="2551113"/>
          <p14:tracePt t="6592" x="5334000" y="2576513"/>
          <p14:tracePt t="6599" x="5334000" y="2600325"/>
          <p14:tracePt t="6607" x="5334000" y="2616200"/>
          <p14:tracePt t="6614" x="5334000" y="2655888"/>
          <p14:tracePt t="6621" x="5334000" y="2711450"/>
          <p14:tracePt t="6629" x="5334000" y="2719388"/>
          <p14:tracePt t="6637" x="5334000" y="2727325"/>
          <p14:tracePt t="6644" x="5334000" y="2735263"/>
          <p14:tracePt t="6651" x="5334000" y="2743200"/>
          <p14:tracePt t="6659" x="5334000" y="2751138"/>
          <p14:tracePt t="6667" x="5334000" y="2759075"/>
          <p14:tracePt t="6681" x="5334000" y="2767013"/>
          <p14:tracePt t="6697" x="5334000" y="2774950"/>
          <p14:tracePt t="6704" x="5334000" y="2782888"/>
          <p14:tracePt t="6720" x="5334000" y="2790825"/>
          <p14:tracePt t="6734" x="5334000" y="2798763"/>
          <p14:tracePt t="6742" x="5334000" y="2806700"/>
          <p14:tracePt t="6749" x="5334000" y="2814638"/>
          <p14:tracePt t="6757" x="5334000" y="2822575"/>
          <p14:tracePt t="6764" x="5334000" y="2830513"/>
          <p14:tracePt t="6780" x="5334000" y="2838450"/>
          <p14:tracePt t="6801" x="5334000" y="2846388"/>
          <p14:tracePt t="6891" x="5334000" y="2854325"/>
          <p14:tracePt t="7041" x="5334000" y="2862263"/>
          <p14:tracePt t="7094" x="5341938" y="2862263"/>
          <p14:tracePt t="7104" x="5365750" y="2870200"/>
          <p14:tracePt t="7109" x="5389563" y="2830513"/>
          <p14:tracePt t="7117" x="5413375" y="2774950"/>
          <p14:tracePt t="7124" x="5437188" y="2735263"/>
          <p14:tracePt t="7131" x="5468938" y="2671763"/>
          <p14:tracePt t="7139" x="5508625" y="2624138"/>
          <p14:tracePt t="7146" x="5540375" y="2551113"/>
          <p14:tracePt t="7154" x="5572125" y="2503488"/>
          <p14:tracePt t="7162" x="5611813" y="2447925"/>
          <p14:tracePt t="7169" x="5659438" y="2400300"/>
          <p14:tracePt t="7176" x="5692775" y="2360613"/>
          <p14:tracePt t="7184" x="5740400" y="2312988"/>
          <p14:tracePt t="7191" x="5764213" y="2281238"/>
          <p14:tracePt t="7199" x="5795963" y="2257425"/>
          <p14:tracePt t="7206" x="5811838" y="2249488"/>
          <p14:tracePt t="7214" x="5843588" y="2224088"/>
          <p14:tracePt t="7221" x="5891213" y="2200275"/>
          <p14:tracePt t="7229" x="5907088" y="2200275"/>
          <p14:tracePt t="7237" x="5922963" y="2200275"/>
          <p14:tracePt t="7244" x="5938838" y="2200275"/>
          <p14:tracePt t="7252" x="5946775" y="2200275"/>
          <p14:tracePt t="7259" x="5954713" y="2200275"/>
          <p14:tracePt t="7267" x="5970588" y="2200275"/>
          <p14:tracePt t="7274" x="5978525" y="2200275"/>
          <p14:tracePt t="7281" x="5994400" y="2200275"/>
          <p14:tracePt t="7289" x="6002338" y="2200275"/>
          <p14:tracePt t="7297" x="6026150" y="2208213"/>
          <p14:tracePt t="7304" x="6043613" y="2208213"/>
          <p14:tracePt t="7312" x="6059488" y="2208213"/>
          <p14:tracePt t="7319" x="6075363" y="2208213"/>
          <p14:tracePt t="7326" x="6099175" y="2208213"/>
          <p14:tracePt t="7334" x="6122988" y="2208213"/>
          <p14:tracePt t="7342" x="6146800" y="2208213"/>
          <p14:tracePt t="7349" x="6162675" y="2200275"/>
          <p14:tracePt t="7356" x="6202363" y="2192338"/>
          <p14:tracePt t="7364" x="6226175" y="2192338"/>
          <p14:tracePt t="7372" x="6249988" y="2184400"/>
          <p14:tracePt t="7381" x="6265863" y="2176463"/>
          <p14:tracePt t="7388" x="6273800" y="2168525"/>
          <p14:tracePt t="7394" x="6289675" y="2160588"/>
          <p14:tracePt t="7402" x="6305550" y="2152650"/>
          <p14:tracePt t="7409" x="6321425" y="2144713"/>
          <p14:tracePt t="7416" x="6337300" y="2128838"/>
          <p14:tracePt t="7423" x="6353175" y="2128838"/>
          <p14:tracePt t="7432" x="6361113" y="2112963"/>
          <p14:tracePt t="7440" x="6376988" y="2105025"/>
          <p14:tracePt t="7446" x="6384925" y="2105025"/>
          <p14:tracePt t="7454" x="6384925" y="2097088"/>
          <p14:tracePt t="7462" x="6392863" y="2097088"/>
          <p14:tracePt t="7701" x="6402388" y="2097088"/>
          <p14:tracePt t="7709" x="6402388" y="2105025"/>
          <p14:tracePt t="7717" x="6402388" y="2112963"/>
          <p14:tracePt t="7724" x="6402388" y="2128838"/>
          <p14:tracePt t="7732" x="6402388" y="2144713"/>
          <p14:tracePt t="7739" x="6402388" y="2160588"/>
          <p14:tracePt t="7746" x="6402388" y="2184400"/>
          <p14:tracePt t="7754" x="6402388" y="2200275"/>
          <p14:tracePt t="7762" x="6402388" y="2216150"/>
          <p14:tracePt t="7769" x="6402388" y="2233613"/>
          <p14:tracePt t="7776" x="6402388" y="2249488"/>
          <p14:tracePt t="7783" x="6402388" y="2273300"/>
          <p14:tracePt t="7791" x="6402388" y="2289175"/>
          <p14:tracePt t="7800" x="6402388" y="2312988"/>
          <p14:tracePt t="7806" x="6402388" y="2328863"/>
          <p14:tracePt t="7815" x="6402388" y="2344738"/>
          <p14:tracePt t="7829" x="6402388" y="2360613"/>
          <p14:tracePt t="7836" x="6402388" y="2368550"/>
          <p14:tracePt t="7844" x="6402388" y="2376488"/>
          <p14:tracePt t="7852" x="6402388" y="2384425"/>
          <p14:tracePt t="7859" x="6402388" y="2400300"/>
          <p14:tracePt t="7874" x="6402388" y="2416175"/>
          <p14:tracePt t="7889" x="6402388" y="2424113"/>
          <p14:tracePt t="7896" x="6402388" y="2439988"/>
          <p14:tracePt t="7904" x="6402388" y="2447925"/>
          <p14:tracePt t="7911" x="6402388" y="2455863"/>
          <p14:tracePt t="7919" x="6402388" y="2463800"/>
          <p14:tracePt t="7934" x="6402388" y="2479675"/>
          <p14:tracePt t="7941" x="6402388" y="2495550"/>
          <p14:tracePt t="7949" x="6402388" y="2503488"/>
          <p14:tracePt t="7957" x="6402388" y="2519363"/>
          <p14:tracePt t="7964" x="6402388" y="2535238"/>
          <p14:tracePt t="7972" x="6402388" y="2543175"/>
          <p14:tracePt t="7979" x="6402388" y="2600325"/>
          <p14:tracePt t="7986" x="6402388" y="2616200"/>
          <p14:tracePt t="7994" x="6402388" y="2640013"/>
          <p14:tracePt t="8002" x="6402388" y="2655888"/>
          <p14:tracePt t="8009" x="6402388" y="2671763"/>
          <p14:tracePt t="8016" x="6402388" y="2687638"/>
          <p14:tracePt t="8024" x="6402388" y="2703513"/>
          <p14:tracePt t="8032" x="6402388" y="2719388"/>
          <p14:tracePt t="8039" x="6402388" y="2743200"/>
          <p14:tracePt t="8046" x="6402388" y="2759075"/>
          <p14:tracePt t="8054" x="6402388" y="2767013"/>
          <p14:tracePt t="8062" x="6402388" y="2774950"/>
          <p14:tracePt t="8069" x="6402388" y="2782888"/>
          <p14:tracePt t="8076" x="6402388" y="2790825"/>
          <p14:tracePt t="8084" x="6392863" y="2806700"/>
          <p14:tracePt t="8091" x="6392863" y="2814638"/>
          <p14:tracePt t="8099" x="6392863" y="2830513"/>
          <p14:tracePt t="8106" x="6392863" y="2838450"/>
          <p14:tracePt t="8114" x="6392863" y="2854325"/>
          <p14:tracePt t="8122" x="6392863" y="2870200"/>
          <p14:tracePt t="8130" x="6392863" y="2878138"/>
          <p14:tracePt t="8136" x="6392863" y="2886075"/>
          <p14:tracePt t="8144" x="6392863" y="2894013"/>
          <p14:tracePt t="8152" x="6392863" y="2909888"/>
          <p14:tracePt t="8166" x="6392863" y="2919413"/>
          <p14:tracePt t="8182" x="6392863" y="2935288"/>
          <p14:tracePt t="8189" x="6384925" y="2943225"/>
          <p14:tracePt t="8196" x="6384925" y="2951163"/>
          <p14:tracePt t="8279" x="6384925" y="2943225"/>
          <p14:tracePt t="8286" x="6384925" y="2927350"/>
          <p14:tracePt t="8294" x="6384925" y="2901950"/>
          <p14:tracePt t="8302" x="6392863" y="2854325"/>
          <p14:tracePt t="8309" x="6402388" y="2798763"/>
          <p14:tracePt t="8316" x="6410325" y="2751138"/>
          <p14:tracePt t="8324" x="6410325" y="2711450"/>
          <p14:tracePt t="8332" x="6418263" y="2647950"/>
          <p14:tracePt t="8339" x="6418263" y="2616200"/>
          <p14:tracePt t="8347" x="6426200" y="2559050"/>
          <p14:tracePt t="8354" x="6426200" y="2511425"/>
          <p14:tracePt t="8362" x="6426200" y="2471738"/>
          <p14:tracePt t="8369" x="6426200" y="2439988"/>
          <p14:tracePt t="8377" x="6426200" y="2416175"/>
          <p14:tracePt t="8384" x="6426200" y="2392363"/>
          <p14:tracePt t="8392" x="6426200" y="2360613"/>
          <p14:tracePt t="8399" x="6426200" y="2336800"/>
          <p14:tracePt t="8406" x="6426200" y="2305050"/>
          <p14:tracePt t="8415" x="6426200" y="2281238"/>
          <p14:tracePt t="8422" x="6426200" y="2265363"/>
          <p14:tracePt t="8429" x="6426200" y="2241550"/>
          <p14:tracePt t="8436" x="6426200" y="2224088"/>
          <p14:tracePt t="8444" x="6426200" y="2216150"/>
          <p14:tracePt t="8459" x="6426200" y="2208213"/>
          <p14:tracePt t="8466" x="6418263" y="2208213"/>
          <p14:tracePt t="8474" x="6418263" y="2200275"/>
          <p14:tracePt t="8586" x="6418263" y="2216150"/>
          <p14:tracePt t="8594" x="6418263" y="2241550"/>
          <p14:tracePt t="8602" x="6418263" y="2257425"/>
          <p14:tracePt t="8609" x="6418263" y="2289175"/>
          <p14:tracePt t="8617" x="6410325" y="2320925"/>
          <p14:tracePt t="8624" x="6402388" y="2360613"/>
          <p14:tracePt t="8632" x="6402388" y="2400300"/>
          <p14:tracePt t="8639" x="6402388" y="2432050"/>
          <p14:tracePt t="8646" x="6392863" y="2487613"/>
          <p14:tracePt t="8654" x="6392863" y="2535238"/>
          <p14:tracePt t="8661" x="6384925" y="2600325"/>
          <p14:tracePt t="8669" x="6376988" y="2640013"/>
          <p14:tracePt t="8676" x="6376988" y="2687638"/>
          <p14:tracePt t="8684" x="6376988" y="2719388"/>
          <p14:tracePt t="8693" x="6376988" y="2743200"/>
          <p14:tracePt t="8699" x="6376988" y="2774950"/>
          <p14:tracePt t="8707" x="6376988" y="2806700"/>
          <p14:tracePt t="8715" x="6376988" y="2822575"/>
          <p14:tracePt t="8722" x="6376988" y="2838450"/>
          <p14:tracePt t="8729" x="6376988" y="2854325"/>
          <p14:tracePt t="8736" x="6376988" y="2870200"/>
          <p14:tracePt t="8752" x="6376988" y="2878138"/>
          <p14:tracePt t="8767" x="6376988" y="2886075"/>
          <p14:tracePt t="8774" x="6376988" y="2894013"/>
          <p14:tracePt t="9239" x="6376988" y="2901950"/>
          <p14:tracePt t="9254" x="6376988" y="2919413"/>
          <p14:tracePt t="9261" x="6376988" y="2927350"/>
          <p14:tracePt t="9269" x="6384925" y="2927350"/>
          <p14:tracePt t="9276" x="6384925" y="2935288"/>
          <p14:tracePt t="9285" x="6384925" y="2943225"/>
          <p14:tracePt t="9299" x="6384925" y="2951163"/>
          <p14:tracePt t="9456" x="6392863" y="2951163"/>
          <p14:tracePt t="9539" x="6402388" y="2951163"/>
          <p14:tracePt t="9771" x="6410325" y="2951163"/>
          <p14:tracePt t="9899" x="6418263" y="2951163"/>
          <p14:tracePt t="9915" x="6426200" y="2951163"/>
          <p14:tracePt t="9921" x="6434138" y="2951163"/>
          <p14:tracePt t="9929" x="6434138" y="2943225"/>
          <p14:tracePt t="9944" x="6442075" y="2943225"/>
          <p14:tracePt t="9989" x="6450013" y="2943225"/>
          <p14:tracePt t="11460" x="6450013" y="2935288"/>
          <p14:tracePt t="11467" x="6465888" y="2927350"/>
          <p14:tracePt t="11474" x="6497638" y="2894013"/>
          <p14:tracePt t="11483" x="6537325" y="2862263"/>
          <p14:tracePt t="11489" x="6569075" y="2830513"/>
          <p14:tracePt t="11496" x="6608763" y="2790825"/>
          <p14:tracePt t="11505" x="6648450" y="2743200"/>
          <p14:tracePt t="11515" x="6680200" y="2703513"/>
          <p14:tracePt t="11519" x="6704013" y="2671763"/>
          <p14:tracePt t="11526" x="6727825" y="2647950"/>
          <p14:tracePt t="11534" x="6735763" y="2616200"/>
          <p14:tracePt t="11541" x="6759575" y="2592388"/>
          <p14:tracePt t="11549" x="6769100" y="2576513"/>
          <p14:tracePt t="11556" x="6784975" y="2551113"/>
          <p14:tracePt t="11563" x="6792913" y="2527300"/>
          <p14:tracePt t="11571" x="6808788" y="2511425"/>
          <p14:tracePt t="11580" x="6816725" y="2495550"/>
          <p14:tracePt t="11587" x="6824663" y="2479675"/>
          <p14:tracePt t="11594" x="6832600" y="2455863"/>
          <p14:tracePt t="11601" x="6840538" y="2432050"/>
          <p14:tracePt t="11609" x="6832600" y="2439988"/>
          <p14:tracePt t="11617" x="6832600" y="2432050"/>
          <p14:tracePt t="11624" x="6840538" y="2408238"/>
          <p14:tracePt t="11632" x="6840538" y="2392363"/>
          <p14:tracePt t="11639" x="6848475" y="2376488"/>
          <p14:tracePt t="11647" x="6856413" y="2368550"/>
          <p14:tracePt t="11654" x="6864350" y="2344738"/>
          <p14:tracePt t="11663" x="6864350" y="2336800"/>
          <p14:tracePt t="11669" x="6872288" y="2328863"/>
          <p14:tracePt t="11676" x="6872288" y="2312988"/>
          <p14:tracePt t="11684" x="6880225" y="2297113"/>
          <p14:tracePt t="11691" x="6880225" y="2289175"/>
          <p14:tracePt t="11699" x="6880225" y="2281238"/>
          <p14:tracePt t="11706" x="6896100" y="2265363"/>
          <p14:tracePt t="11713" x="6896100" y="2257425"/>
          <p14:tracePt t="11721" x="6896100" y="2249488"/>
          <p14:tracePt t="11729" x="6904038" y="2224088"/>
          <p14:tracePt t="11736" x="6904038" y="2216150"/>
          <p14:tracePt t="11744" x="6911975" y="2208213"/>
          <p14:tracePt t="11751" x="6911975" y="2192338"/>
          <p14:tracePt t="11759" x="6911975" y="2176463"/>
          <p14:tracePt t="11766" x="6919913" y="2168525"/>
          <p14:tracePt t="11774" x="6919913" y="2160588"/>
          <p14:tracePt t="11782" x="6919913" y="2144713"/>
          <p14:tracePt t="11797" x="6919913" y="2136775"/>
          <p14:tracePt t="11804" x="6927850" y="2128838"/>
          <p14:tracePt t="11813" x="6927850" y="2120900"/>
          <p14:tracePt t="11826" x="6927850" y="2112963"/>
          <p14:tracePt t="11842" x="6927850" y="2097088"/>
          <p14:tracePt t="11850" x="6927850" y="2089150"/>
          <p14:tracePt t="11856" x="6927850" y="2073275"/>
          <p14:tracePt t="11864" x="6927850" y="2065338"/>
          <p14:tracePt t="11871" x="6927850" y="2049463"/>
          <p14:tracePt t="11880" x="6927850" y="2033588"/>
          <p14:tracePt t="11894" x="6927850" y="2025650"/>
          <p14:tracePt t="11901" x="6927850" y="2009775"/>
          <p14:tracePt t="11909" x="6935788" y="1978025"/>
          <p14:tracePt t="11924" x="6935788" y="1970088"/>
          <p14:tracePt t="11932" x="6935788" y="1962150"/>
          <p14:tracePt t="11939" x="6935788" y="1954213"/>
          <p14:tracePt t="11955" x="6935788" y="1946275"/>
          <p14:tracePt t="11970" x="6935788" y="1938338"/>
          <p14:tracePt t="12104" x="6935788" y="1946275"/>
          <p14:tracePt t="12111" x="6935788" y="1954213"/>
          <p14:tracePt t="12119" x="6927850" y="1962150"/>
          <p14:tracePt t="12126" x="6927850" y="1978025"/>
          <p14:tracePt t="12133" x="6927850" y="1985963"/>
          <p14:tracePt t="12141" x="6927850" y="1993900"/>
          <p14:tracePt t="12149" x="6919913" y="2009775"/>
          <p14:tracePt t="12156" x="6919913" y="2025650"/>
          <p14:tracePt t="12171" x="6911975" y="2033588"/>
          <p14:tracePt t="12186" x="6911975" y="2041525"/>
          <p14:tracePt t="12193" x="6911975" y="2049463"/>
          <p14:tracePt t="12201" x="6911975" y="2057400"/>
          <p14:tracePt t="12239" x="6911975" y="2065338"/>
          <p14:tracePt t="12291" x="6927850" y="2065338"/>
          <p14:tracePt t="12299" x="6935788" y="2049463"/>
          <p14:tracePt t="12306" x="6943725" y="2049463"/>
          <p14:tracePt t="12314" x="6951663" y="2041525"/>
          <p14:tracePt t="12321" x="6967538" y="2033588"/>
          <p14:tracePt t="12336" x="6975475" y="2033588"/>
          <p14:tracePt t="12344" x="6983413" y="2033588"/>
          <p14:tracePt t="12352" x="6983413" y="2025650"/>
          <p14:tracePt t="12358" x="6991350" y="2025650"/>
          <p14:tracePt t="12644" x="6999288" y="2025650"/>
          <p14:tracePt t="12660" x="7007225" y="2025650"/>
          <p14:tracePt t="12666" x="7015163" y="2025650"/>
          <p14:tracePt t="12675" x="7023100" y="2025650"/>
          <p14:tracePt t="12683" x="7038975" y="2025650"/>
          <p14:tracePt t="12689" x="7054850" y="2025650"/>
          <p14:tracePt t="12696" x="7078663" y="2025650"/>
          <p14:tracePt t="12705" x="7094538" y="2025650"/>
          <p14:tracePt t="12717" x="7118350" y="2025650"/>
          <p14:tracePt t="12720" x="7151688" y="2033588"/>
          <p14:tracePt t="12727" x="7175500" y="2033588"/>
          <p14:tracePt t="12734" x="7199313" y="2033588"/>
          <p14:tracePt t="12742" x="7223125" y="2041525"/>
          <p14:tracePt t="12750" x="7239000" y="2041525"/>
          <p14:tracePt t="12757" x="7254875" y="2041525"/>
          <p14:tracePt t="12765" x="7262813" y="2049463"/>
          <p14:tracePt t="12781" x="7278688" y="2049463"/>
          <p14:tracePt t="12796" x="7286625" y="2049463"/>
          <p14:tracePt t="12816" x="7294563" y="2049463"/>
          <p14:tracePt t="12835" x="7302500" y="2049463"/>
          <p14:tracePt t="12847" x="7310438" y="2049463"/>
          <p14:tracePt t="12864" x="7318375" y="2049463"/>
          <p14:tracePt t="12869" x="7334250" y="2049463"/>
          <p14:tracePt t="12885" x="7350125" y="2049463"/>
          <p14:tracePt t="12901" x="7366000" y="2049463"/>
          <p14:tracePt t="12906" x="7373938" y="2049463"/>
          <p14:tracePt t="12915" x="7389813" y="2049463"/>
          <p14:tracePt t="12922" x="7397750" y="2049463"/>
          <p14:tracePt t="12937" x="7413625" y="2049463"/>
          <p14:tracePt t="12946" x="7421563" y="2049463"/>
          <p14:tracePt t="12951" x="7429500" y="2049463"/>
          <p14:tracePt t="12960" x="7437438" y="2049463"/>
          <p14:tracePt t="12975" x="7445375" y="2049463"/>
          <p14:tracePt t="13019" x="7453313" y="2049463"/>
          <p14:tracePt t="13028" x="7453313" y="2065338"/>
          <p14:tracePt t="13035" x="7461250" y="2073275"/>
          <p14:tracePt t="13044" x="7461250" y="2089150"/>
          <p14:tracePt t="13050" x="7461250" y="2105025"/>
          <p14:tracePt t="13056" x="7461250" y="2120900"/>
          <p14:tracePt t="13065" x="7461250" y="2136775"/>
          <p14:tracePt t="13072" x="7461250" y="2160588"/>
          <p14:tracePt t="13081" x="7461250" y="2168525"/>
          <p14:tracePt t="13086" x="7461250" y="2200275"/>
          <p14:tracePt t="13097" x="7461250" y="2216150"/>
          <p14:tracePt t="13101" x="7461250" y="2241550"/>
          <p14:tracePt t="13109" x="7461250" y="2257425"/>
          <p14:tracePt t="13116" x="7461250" y="2281238"/>
          <p14:tracePt t="13124" x="7461250" y="2297113"/>
          <p14:tracePt t="13131" x="7461250" y="2312988"/>
          <p14:tracePt t="13141" x="7461250" y="2344738"/>
          <p14:tracePt t="13148" x="7461250" y="2368550"/>
          <p14:tracePt t="13154" x="7461250" y="2384425"/>
          <p14:tracePt t="13162" x="7461250" y="2392363"/>
          <p14:tracePt t="13169" x="7461250" y="2400300"/>
          <p14:tracePt t="13176" x="7461250" y="2416175"/>
          <p14:tracePt t="13184" x="7461250" y="2424113"/>
          <p14:tracePt t="13191" x="7461250" y="2432050"/>
          <p14:tracePt t="13198" x="7461250" y="2439988"/>
          <p14:tracePt t="13206" x="7461250" y="2447925"/>
          <p14:tracePt t="13215" x="7461250" y="2455863"/>
          <p14:tracePt t="13229" x="7461250" y="2463800"/>
          <p14:tracePt t="13236" x="7461250" y="2471738"/>
          <p14:tracePt t="13245" x="7461250" y="2479675"/>
          <p14:tracePt t="13251" x="7461250" y="2487613"/>
          <p14:tracePt t="13266" x="7461250" y="2495550"/>
          <p14:tracePt t="13274" x="7461250" y="2511425"/>
          <p14:tracePt t="13281" x="7461250" y="2527300"/>
          <p14:tracePt t="13289" x="7461250" y="2535238"/>
          <p14:tracePt t="13296" x="7469188" y="2559050"/>
          <p14:tracePt t="13304" x="7469188" y="2566988"/>
          <p14:tracePt t="13312" x="7469188" y="2592388"/>
          <p14:tracePt t="13319" x="7477125" y="2616200"/>
          <p14:tracePt t="13326" x="7477125" y="2632075"/>
          <p14:tracePt t="13334" x="7477125" y="2655888"/>
          <p14:tracePt t="13341" x="7477125" y="2671763"/>
          <p14:tracePt t="13349" x="7485063" y="2695575"/>
          <p14:tracePt t="13356" x="7485063" y="2719388"/>
          <p14:tracePt t="13364" x="7485063" y="2735263"/>
          <p14:tracePt t="13371" x="7485063" y="2759075"/>
          <p14:tracePt t="13379" x="7485063" y="2774950"/>
          <p14:tracePt t="13386" x="7485063" y="2798763"/>
          <p14:tracePt t="13395" x="7485063" y="2822575"/>
          <p14:tracePt t="13402" x="7485063" y="2846388"/>
          <p14:tracePt t="13409" x="7485063" y="2870200"/>
          <p14:tracePt t="13416" x="7485063" y="2886075"/>
          <p14:tracePt t="13424" x="7485063" y="2919413"/>
          <p14:tracePt t="13432" x="7485063" y="2967038"/>
          <p14:tracePt t="13439" x="7485063" y="2974975"/>
          <p14:tracePt t="13447" x="7485063" y="2982913"/>
          <p14:tracePt t="13453" x="7485063" y="2990850"/>
          <p14:tracePt t="15014" x="7493000" y="2990850"/>
          <p14:tracePt t="15022" x="7502525" y="2990850"/>
          <p14:tracePt t="15046" x="7502525" y="2982913"/>
          <p14:tracePt t="15062" x="7510463" y="2982913"/>
          <p14:tracePt t="15075" x="7510463" y="2974975"/>
          <p14:tracePt t="15120" x="7510463" y="2967038"/>
          <p14:tracePt t="15359" x="7510463" y="2959100"/>
          <p14:tracePt t="15366" x="7518400" y="2943225"/>
          <p14:tracePt t="15374" x="7526338" y="2935288"/>
          <p14:tracePt t="15381" x="7542213" y="2919413"/>
          <p14:tracePt t="15388" x="7558088" y="2886075"/>
          <p14:tracePt t="15396" x="7581900" y="2870200"/>
          <p14:tracePt t="15404" x="7597775" y="2862263"/>
          <p14:tracePt t="15412" x="7621588" y="2830513"/>
          <p14:tracePt t="15420" x="7661275" y="2798763"/>
          <p14:tracePt t="15426" x="7700963" y="2782888"/>
          <p14:tracePt t="15434" x="7724775" y="2751138"/>
          <p14:tracePt t="15442" x="7772400" y="2719388"/>
          <p14:tracePt t="15450" x="7812088" y="2695575"/>
          <p14:tracePt t="15456" x="7851775" y="2679700"/>
          <p14:tracePt t="15463" x="7877175" y="2663825"/>
          <p14:tracePt t="15471" x="7924800" y="2647950"/>
          <p14:tracePt t="15481" x="7956550" y="2632075"/>
          <p14:tracePt t="15487" x="8004175" y="2616200"/>
          <p14:tracePt t="15494" x="8051800" y="2600325"/>
          <p14:tracePt t="15501" x="8107363" y="2576513"/>
          <p14:tracePt t="15509" x="8147050" y="2559050"/>
          <p14:tracePt t="15516" x="8202613" y="2535238"/>
          <p14:tracePt t="15524" x="8259763" y="2511425"/>
          <p14:tracePt t="15532" x="8307388" y="2487613"/>
          <p14:tracePt t="15539" x="8362950" y="2455863"/>
          <p14:tracePt t="15547" x="8418513" y="2424113"/>
          <p14:tracePt t="15554" x="8482013" y="2392363"/>
          <p14:tracePt t="15562" x="8513763" y="2368550"/>
          <p14:tracePt t="15569" x="8561388" y="2336800"/>
          <p14:tracePt t="15577" x="8610600" y="2305050"/>
          <p14:tracePt t="15584" x="8650288" y="2281238"/>
          <p14:tracePt t="15591" x="8682038" y="2257425"/>
          <p14:tracePt t="15599" x="8705850" y="2241550"/>
          <p14:tracePt t="15606" x="8705850" y="2233613"/>
          <p14:tracePt t="15614" x="8713788" y="2233613"/>
          <p14:tracePt t="15623" x="8721725" y="2224088"/>
          <p14:tracePt t="15644" x="8721725" y="2216150"/>
          <p14:tracePt t="15659" x="8721725" y="2208213"/>
          <p14:tracePt t="15666" x="8729663" y="2200275"/>
          <p14:tracePt t="15674" x="8729663" y="2192338"/>
          <p14:tracePt t="15682" x="8729663" y="2184400"/>
          <p14:tracePt t="15688" x="8729663" y="2176463"/>
          <p14:tracePt t="15697" x="8729663" y="2152650"/>
          <p14:tracePt t="15704" x="8729663" y="2136775"/>
          <p14:tracePt t="15712" x="8729663" y="2120900"/>
          <p14:tracePt t="15719" x="8729663" y="2105025"/>
          <p14:tracePt t="15726" x="8713788" y="2089150"/>
          <p14:tracePt t="15734" x="8697913" y="2057400"/>
          <p14:tracePt t="15742" x="8674100" y="2033588"/>
          <p14:tracePt t="15749" x="8650288" y="2001838"/>
          <p14:tracePt t="15756" x="8610600" y="1978025"/>
          <p14:tracePt t="15764" x="8585200" y="1962150"/>
          <p14:tracePt t="15772" x="8569325" y="1946275"/>
          <p14:tracePt t="15781" x="8537575" y="1938338"/>
          <p14:tracePt t="15788" x="8497888" y="1914525"/>
          <p14:tracePt t="15797" x="8489950" y="1906588"/>
          <p14:tracePt t="15802" x="8482013" y="1906588"/>
          <p14:tracePt t="15966" x="8466138" y="1906588"/>
          <p14:tracePt t="15974" x="8450263" y="1906588"/>
          <p14:tracePt t="15982" x="8426450" y="1906588"/>
          <p14:tracePt t="15989" x="8410575" y="1914525"/>
          <p14:tracePt t="15996" x="8394700" y="1922463"/>
          <p14:tracePt t="16004" x="8378825" y="1930400"/>
          <p14:tracePt t="16012" x="8362950" y="1938338"/>
          <p14:tracePt t="16026" x="8355013" y="1938338"/>
          <p14:tracePt t="16042" x="8347075" y="1938338"/>
          <p14:tracePt t="16049" x="8347075" y="1946275"/>
          <p14:tracePt t="16116" x="8355013" y="1930400"/>
          <p14:tracePt t="16124" x="8362950" y="1930400"/>
          <p14:tracePt t="16132" x="8378825" y="1906588"/>
          <p14:tracePt t="16140" x="8386763" y="1881188"/>
          <p14:tracePt t="16146" x="8394700" y="1865313"/>
          <p14:tracePt t="16154" x="8402638" y="1849438"/>
          <p14:tracePt t="16162" x="8402638" y="1833563"/>
          <p14:tracePt t="16169" x="8410575" y="1817688"/>
          <p14:tracePt t="16184" x="8410575" y="1809750"/>
          <p14:tracePt t="16214" x="8410575" y="1801813"/>
          <p14:tracePt t="16244" x="8386763" y="1793875"/>
          <p14:tracePt t="16252" x="8347075" y="1793875"/>
          <p14:tracePt t="16259" x="8299450" y="1793875"/>
          <p14:tracePt t="16267" x="8267700" y="1793875"/>
          <p14:tracePt t="16274" x="8235950" y="1793875"/>
          <p14:tracePt t="16283" x="8186738" y="1801813"/>
          <p14:tracePt t="16289" x="8154988" y="1809750"/>
          <p14:tracePt t="16296" x="8123238" y="1825625"/>
          <p14:tracePt t="16304" x="8115300" y="1825625"/>
          <p14:tracePt t="16312" x="8115300" y="1833563"/>
          <p14:tracePt t="16319" x="8115300" y="1841500"/>
          <p14:tracePt t="16343" x="8115300" y="1849438"/>
          <p14:tracePt t="16356" x="8115300" y="1857375"/>
          <p14:tracePt t="16372" x="8115300" y="1865313"/>
          <p14:tracePt t="16379" x="8115300" y="1873250"/>
          <p14:tracePt t="16386" x="8115300" y="1881188"/>
          <p14:tracePt t="16394" x="8131175" y="1890713"/>
          <p14:tracePt t="16402" x="8147050" y="1898650"/>
          <p14:tracePt t="16409" x="8170863" y="1906588"/>
          <p14:tracePt t="16416" x="8186738" y="1906588"/>
          <p14:tracePt t="16424" x="8202613" y="1906588"/>
          <p14:tracePt t="16432" x="8218488" y="1906588"/>
          <p14:tracePt t="16438" x="8243888" y="1906588"/>
          <p14:tracePt t="16446" x="8267700" y="1890713"/>
          <p14:tracePt t="16454" x="8283575" y="1873250"/>
          <p14:tracePt t="16462" x="8307388" y="1849438"/>
          <p14:tracePt t="16470" x="8323263" y="1817688"/>
          <p14:tracePt t="16476" x="8331200" y="1801813"/>
          <p14:tracePt t="16484" x="8339138" y="1793875"/>
          <p14:tracePt t="16492" x="8339138" y="1778000"/>
          <p14:tracePt t="16499" x="8339138" y="1770063"/>
          <p14:tracePt t="16506" x="8339138" y="1762125"/>
          <p14:tracePt t="16596" x="8339138" y="1770063"/>
          <p14:tracePt t="16614" x="8331200" y="1778000"/>
          <p14:tracePt t="16619" x="8315325" y="1793875"/>
          <p14:tracePt t="16627" x="8307388" y="1801813"/>
          <p14:tracePt t="16634" x="8291513" y="1825625"/>
          <p14:tracePt t="16641" x="8275638" y="1833563"/>
          <p14:tracePt t="16649" x="8267700" y="1841500"/>
          <p14:tracePt t="16656" x="8251825" y="1865313"/>
          <p14:tracePt t="16664" x="8235950" y="1881188"/>
          <p14:tracePt t="16672" x="8226425" y="1890713"/>
          <p14:tracePt t="16679" x="8218488" y="1898650"/>
          <p14:tracePt t="16686" x="8210550" y="1906588"/>
          <p14:tracePt t="16694" x="8186738" y="1946275"/>
          <p14:tracePt t="16701" x="8170863" y="1978025"/>
          <p14:tracePt t="16709" x="8170863" y="1993900"/>
          <p14:tracePt t="16716" x="8154988" y="2017713"/>
          <p14:tracePt t="16724" x="8147050" y="2041525"/>
          <p14:tracePt t="16732" x="8139113" y="2073275"/>
          <p14:tracePt t="16739" x="8123238" y="2097088"/>
          <p14:tracePt t="16746" x="8091488" y="2144713"/>
          <p14:tracePt t="16754" x="8059738" y="2200275"/>
          <p14:tracePt t="16762" x="7996238" y="2273300"/>
          <p14:tracePt t="16769" x="7932738" y="2352675"/>
          <p14:tracePt t="16777" x="7859713" y="2447925"/>
          <p14:tracePt t="16784" x="7764463" y="2535238"/>
          <p14:tracePt t="16792" x="7693025" y="2592388"/>
          <p14:tracePt t="16798" x="7573963" y="2703513"/>
          <p14:tracePt t="16806" x="7461250" y="2767013"/>
          <p14:tracePt t="16814" x="7310438" y="2862263"/>
          <p14:tracePt t="16822" x="7183438" y="2935288"/>
          <p14:tracePt t="16829" x="7054850" y="3006725"/>
          <p14:tracePt t="16836" x="6967538" y="3046413"/>
          <p14:tracePt t="16845" x="6880225" y="3094038"/>
          <p14:tracePt t="16851" x="6784975" y="3149600"/>
          <p14:tracePt t="16859" x="6680200" y="3197225"/>
          <p14:tracePt t="16866" x="6577013" y="3252788"/>
          <p14:tracePt t="16876" x="6489700" y="3294063"/>
          <p14:tracePt t="16882" x="6418263" y="3341688"/>
          <p14:tracePt t="16889" x="6337300" y="3373438"/>
          <p14:tracePt t="16896" x="6289675" y="3397250"/>
          <p14:tracePt t="16904" x="6210300" y="3444875"/>
          <p14:tracePt t="16912" x="6154738" y="3468688"/>
          <p14:tracePt t="16919" x="6083300" y="3500438"/>
          <p14:tracePt t="16927" x="6010275" y="3524250"/>
          <p14:tracePt t="16934" x="5954713" y="3540125"/>
          <p14:tracePt t="16942" x="5907088" y="3556000"/>
          <p14:tracePt t="16949" x="5851525" y="3556000"/>
          <p14:tracePt t="16956" x="5788025" y="3563938"/>
          <p14:tracePt t="16964" x="5732463" y="3571875"/>
          <p14:tracePt t="16971" x="5667375" y="3571875"/>
          <p14:tracePt t="16979" x="5603875" y="3579813"/>
          <p14:tracePt t="16986" x="5548313" y="3587750"/>
          <p14:tracePt t="16994" x="5508625" y="3595688"/>
          <p14:tracePt t="17003" x="5437188" y="3605213"/>
          <p14:tracePt t="17009" x="5389563" y="3605213"/>
          <p14:tracePt t="17016" x="5341938" y="3605213"/>
          <p14:tracePt t="17024" x="5300663" y="3605213"/>
          <p14:tracePt t="17032" x="5253038" y="3605213"/>
          <p14:tracePt t="17039" x="5221288" y="3605213"/>
          <p14:tracePt t="17047" x="5205413" y="3605213"/>
          <p14:tracePt t="17054" x="5189538" y="3605213"/>
          <p14:tracePt t="17062" x="5165725" y="3605213"/>
          <p14:tracePt t="17069" x="5141913" y="3595688"/>
          <p14:tracePt t="17077" x="5126038" y="3595688"/>
          <p14:tracePt t="17084" x="5094288" y="3587750"/>
          <p14:tracePt t="17093" x="5078413" y="3579813"/>
          <p14:tracePt t="17099" x="5054600" y="3571875"/>
          <p14:tracePt t="17106" x="5038725" y="3571875"/>
          <p14:tracePt t="17113" x="5022850" y="3556000"/>
          <p14:tracePt t="17122" x="5006975" y="3548063"/>
          <p14:tracePt t="17129" x="4991100" y="3540125"/>
          <p14:tracePt t="17136" x="4967288" y="3532188"/>
          <p14:tracePt t="17144" x="4943475" y="3516313"/>
          <p14:tracePt t="17151" x="4902200" y="3500438"/>
          <p14:tracePt t="17159" x="4870450" y="3484563"/>
          <p14:tracePt t="17166" x="4822825" y="3468688"/>
          <p14:tracePt t="17174" x="4751388" y="3444875"/>
          <p14:tracePt t="17181" x="4703763" y="3436938"/>
          <p14:tracePt t="17189" x="4624388" y="3421063"/>
          <p14:tracePt t="17196" x="4576763" y="3405188"/>
          <p14:tracePt t="17204" x="4511675" y="3397250"/>
          <p14:tracePt t="17212" x="4456113" y="3381375"/>
          <p14:tracePt t="17218" x="4424363" y="3381375"/>
          <p14:tracePt t="17227" x="4392613" y="3381375"/>
          <p14:tracePt t="17234" x="4376738" y="3373438"/>
          <p14:tracePt t="17242" x="4360863" y="3373438"/>
          <p14:tracePt t="17301" x="4352925" y="3373438"/>
          <p14:tracePt t="17316" x="4337050" y="3381375"/>
          <p14:tracePt t="17332" x="4329113" y="3389313"/>
          <p14:tracePt t="17339" x="4321175" y="3397250"/>
          <p14:tracePt t="17354" x="4313238" y="3397250"/>
          <p14:tracePt t="17668" x="4321175" y="3397250"/>
          <p14:tracePt t="17684" x="4329113" y="3397250"/>
          <p14:tracePt t="17699" x="4337050" y="3397250"/>
          <p14:tracePt t="17714" x="4344988" y="3389313"/>
          <p14:tracePt t="17721" x="4360863" y="3381375"/>
          <p14:tracePt t="17728" x="4368800" y="3373438"/>
          <p14:tracePt t="17736" x="4384675" y="3365500"/>
          <p14:tracePt t="17744" x="4408488" y="3357563"/>
          <p14:tracePt t="17751" x="4424363" y="3341688"/>
          <p14:tracePt t="17759" x="4440238" y="3333750"/>
          <p14:tracePt t="17766" x="4456113" y="3317875"/>
          <p14:tracePt t="17774" x="4471988" y="3278188"/>
          <p14:tracePt t="17781" x="4479925" y="3221038"/>
          <p14:tracePt t="17789" x="4479925" y="3205163"/>
          <p14:tracePt t="18328" x="4479925" y="3197225"/>
          <p14:tracePt t="18336" x="4495800" y="3197225"/>
          <p14:tracePt t="18344" x="4503738" y="3189288"/>
          <p14:tracePt t="18351" x="4511675" y="3181350"/>
          <p14:tracePt t="18360" x="4519613" y="3173413"/>
          <p14:tracePt t="18366" x="4527550" y="3165475"/>
          <p14:tracePt t="18374" x="4543425" y="3157538"/>
          <p14:tracePt t="18381" x="4551363" y="3149600"/>
          <p14:tracePt t="18391" x="4559300" y="3141663"/>
          <p14:tracePt t="18396" x="4567238" y="3133725"/>
          <p14:tracePt t="18404" x="4576763" y="3133725"/>
          <p14:tracePt t="18411" x="4584700" y="3117850"/>
          <p14:tracePt t="18420" x="4592638" y="3117850"/>
          <p14:tracePt t="18427" x="4608513" y="3109913"/>
          <p14:tracePt t="18434" x="4608513" y="3101975"/>
          <p14:tracePt t="18441" x="4616450" y="3101975"/>
          <p14:tracePt t="18449" x="4632325" y="3094038"/>
          <p14:tracePt t="18457" x="4632325" y="3086100"/>
          <p14:tracePt t="18472" x="4640263" y="3086100"/>
          <p14:tracePt t="18531" x="4648200" y="3086100"/>
          <p14:tracePt t="18562" x="4656138" y="3086100"/>
          <p14:tracePt t="18569" x="4656138" y="3078163"/>
          <p14:tracePt t="18577" x="4664075" y="3078163"/>
          <p14:tracePt t="18584" x="4672013" y="3070225"/>
          <p14:tracePt t="18591" x="4679950" y="3062288"/>
          <p14:tracePt t="18599" x="4703763" y="3054350"/>
          <p14:tracePt t="18607" x="4711700" y="3046413"/>
          <p14:tracePt t="18614" x="4719638" y="3046413"/>
          <p14:tracePt t="18622" x="4735513" y="3038475"/>
          <p14:tracePt t="18629" x="4743450" y="3030538"/>
          <p14:tracePt t="18636" x="4751388" y="3022600"/>
          <p14:tracePt t="18644" x="4759325" y="3014663"/>
          <p14:tracePt t="18652" x="4767263" y="3014663"/>
          <p14:tracePt t="18659" x="4775200" y="3014663"/>
          <p14:tracePt t="18666" x="4775200" y="3006725"/>
          <p14:tracePt t="18674" x="4783138" y="3006725"/>
          <p14:tracePt t="18688" x="4791075" y="2998788"/>
          <p14:tracePt t="18703" x="4799013" y="2998788"/>
          <p14:tracePt t="19146" x="4806950" y="2998788"/>
          <p14:tracePt t="19161" x="4822825" y="2998788"/>
          <p14:tracePt t="19169" x="4830763" y="2990850"/>
          <p14:tracePt t="19184" x="4846638" y="2990850"/>
          <p14:tracePt t="19191" x="4854575" y="2990850"/>
          <p14:tracePt t="19199" x="4862513" y="2982913"/>
          <p14:tracePt t="19207" x="4870450" y="2982913"/>
          <p14:tracePt t="19214" x="4878388" y="2974975"/>
          <p14:tracePt t="19221" x="4886325" y="2974975"/>
          <p14:tracePt t="19236" x="4902200" y="2974975"/>
          <p14:tracePt t="19251" x="4910138" y="2974975"/>
          <p14:tracePt t="19259" x="4918075" y="2974975"/>
          <p14:tracePt t="19266" x="4918075" y="2967038"/>
          <p14:tracePt t="19274" x="4926013" y="2967038"/>
          <p14:tracePt t="19282" x="4933950" y="2967038"/>
          <p14:tracePt t="19304" x="4943475" y="2967038"/>
          <p14:tracePt t="19319" x="4943475" y="2959100"/>
          <p14:tracePt t="19327" x="4951413" y="2959100"/>
          <p14:tracePt t="19334" x="4959350" y="2959100"/>
          <p14:tracePt t="19341" x="4975225" y="2951163"/>
          <p14:tracePt t="19349" x="4991100" y="2951163"/>
          <p14:tracePt t="19356" x="5030788" y="2951163"/>
          <p14:tracePt t="19364" x="5062538" y="2951163"/>
          <p14:tracePt t="19372" x="5126038" y="2909888"/>
          <p14:tracePt t="19379" x="5133975" y="2901950"/>
          <p14:tracePt t="19784" x="5133975" y="2909888"/>
          <p14:tracePt t="19798" x="5133975" y="2919413"/>
          <p14:tracePt t="19904" x="5126038" y="2919413"/>
          <p14:tracePt t="19911" x="5110163" y="2919413"/>
          <p14:tracePt t="19919" x="5086350" y="2919413"/>
          <p14:tracePt t="19926" x="5062538" y="2909888"/>
          <p14:tracePt t="19934" x="5014913" y="2901950"/>
          <p14:tracePt t="19942" x="4959350" y="2894013"/>
          <p14:tracePt t="19949" x="4886325" y="2878138"/>
          <p14:tracePt t="19957" x="4791075" y="2862263"/>
          <p14:tracePt t="19964" x="4672013" y="2846388"/>
          <p14:tracePt t="19973" x="4543425" y="2822575"/>
          <p14:tracePt t="19979" x="4360863" y="2790825"/>
          <p14:tracePt t="19986" x="4176713" y="2767013"/>
          <p14:tracePt t="19994" x="4010025" y="2735263"/>
          <p14:tracePt t="20002" x="3859213" y="2703513"/>
          <p14:tracePt t="20009" x="3714750" y="2679700"/>
          <p14:tracePt t="20016" x="3611563" y="2671763"/>
          <p14:tracePt t="20024" x="3516313" y="2663825"/>
          <p14:tracePt t="20031" x="3427413" y="2663825"/>
          <p14:tracePt t="20039" x="3371850" y="2663825"/>
          <p14:tracePt t="20046" x="3300413" y="2655888"/>
          <p14:tracePt t="20054" x="3244850" y="2655888"/>
          <p14:tracePt t="20062" x="3181350" y="2655888"/>
          <p14:tracePt t="20069" x="3109913" y="2655888"/>
          <p14:tracePt t="20076" x="3036888" y="2655888"/>
          <p14:tracePt t="20084" x="2949575" y="2655888"/>
          <p14:tracePt t="20092" x="2862263" y="2655888"/>
          <p14:tracePt t="20099" x="2798763" y="2655888"/>
          <p14:tracePt t="20106" x="2701925" y="2655888"/>
          <p14:tracePt t="20115" x="2630488" y="2655888"/>
          <p14:tracePt t="20122" x="2543175" y="2655888"/>
          <p14:tracePt t="20129" x="2479675" y="2655888"/>
          <p14:tracePt t="20136" x="2424113" y="2655888"/>
          <p14:tracePt t="20143" x="2384425" y="2655888"/>
          <p14:tracePt t="20152" x="2351088" y="2655888"/>
          <p14:tracePt t="20159" x="2335213" y="2663825"/>
          <p14:tracePt t="20166" x="2319338" y="2663825"/>
          <p14:tracePt t="20174" x="2303463" y="2663825"/>
          <p14:tracePt t="20196" x="2303463" y="2671763"/>
          <p14:tracePt t="20204" x="2295525" y="2671763"/>
          <p14:tracePt t="20211" x="2295525" y="2679700"/>
          <p14:tracePt t="20219" x="2287588" y="2679700"/>
          <p14:tracePt t="20226" x="2287588" y="2687638"/>
          <p14:tracePt t="20242" x="2287588" y="2695575"/>
          <p14:tracePt t="20256" x="2279650" y="2703513"/>
          <p14:tracePt t="20271" x="2279650" y="2711450"/>
          <p14:tracePt t="20421" x="2271713" y="2711450"/>
          <p14:tracePt t="20429" x="2255838" y="2703513"/>
          <p14:tracePt t="20436" x="2239963" y="2695575"/>
          <p14:tracePt t="20443" x="2200275" y="2687638"/>
          <p14:tracePt t="20452" x="2160588" y="2671763"/>
          <p14:tracePt t="20459" x="2136775" y="2663825"/>
          <p14:tracePt t="20466" x="2089150" y="2655888"/>
          <p14:tracePt t="20475" x="2065338" y="2647950"/>
          <p14:tracePt t="20481" x="2041525" y="2640013"/>
          <p14:tracePt t="20489" x="2033588" y="2632075"/>
          <p14:tracePt t="20496" x="2025650" y="2632075"/>
          <p14:tracePt t="20506" x="2000250" y="2624138"/>
          <p14:tracePt t="20512" x="1984375" y="2624138"/>
          <p14:tracePt t="20520" x="1968500" y="2608263"/>
          <p14:tracePt t="20526" x="1952625" y="2608263"/>
          <p14:tracePt t="20534" x="1920875" y="2592388"/>
          <p14:tracePt t="20542" x="1873250" y="2584450"/>
          <p14:tracePt t="20549" x="1825625" y="2576513"/>
          <p14:tracePt t="20556" x="1785938" y="2566988"/>
          <p14:tracePt t="20564" x="1738313" y="2566988"/>
          <p14:tracePt t="20572" x="1706563" y="2559050"/>
          <p14:tracePt t="20579" x="1666875" y="2559050"/>
          <p14:tracePt t="20586" x="1625600" y="2559050"/>
          <p14:tracePt t="20594" x="1593850" y="2559050"/>
          <p14:tracePt t="20602" x="1570038" y="2559050"/>
          <p14:tracePt t="20609" x="1562100" y="2559050"/>
          <p14:tracePt t="20616" x="1530350" y="2559050"/>
          <p14:tracePt t="20624" x="1522413" y="2559050"/>
          <p14:tracePt t="20631" x="1514475" y="2566988"/>
          <p14:tracePt t="20662" x="1506538" y="2566988"/>
          <p14:tracePt t="20669" x="1506538" y="2576513"/>
          <p14:tracePt t="20833" x="1514475" y="2576513"/>
          <p14:tracePt t="20842" x="1530350" y="2576513"/>
          <p14:tracePt t="20849" x="1546225" y="2566988"/>
          <p14:tracePt t="20856" x="1554163" y="2559050"/>
          <p14:tracePt t="20864" x="1570038" y="2551113"/>
          <p14:tracePt t="20872" x="1585913" y="2543175"/>
          <p14:tracePt t="20879" x="1593850" y="2535238"/>
          <p14:tracePt t="20892" x="1609725" y="2535238"/>
          <p14:tracePt t="20894" x="1609725" y="2527300"/>
          <p14:tracePt t="20901" x="1617663" y="2519363"/>
          <p14:tracePt t="20916" x="1617663" y="2511425"/>
          <p14:tracePt t="20931" x="1625600" y="2511425"/>
          <p14:tracePt t="20992" x="1609725" y="2511425"/>
          <p14:tracePt t="20999" x="1593850" y="2527300"/>
          <p14:tracePt t="21007" x="1585913" y="2527300"/>
          <p14:tracePt t="21014" x="1570038" y="2543175"/>
          <p14:tracePt t="21022" x="1546225" y="2551113"/>
          <p14:tracePt t="21029" x="1546225" y="2559050"/>
          <p14:tracePt t="21036" x="1530350" y="2559050"/>
          <p14:tracePt t="21044" x="1530350" y="2576513"/>
          <p14:tracePt t="21052" x="1522413" y="2576513"/>
          <p14:tracePt t="21059" x="1522413" y="2584450"/>
          <p14:tracePt t="21066" x="1514475" y="2584450"/>
          <p14:tracePt t="21074" x="1506538" y="2592388"/>
          <p14:tracePt t="21081" x="1506538" y="2600325"/>
          <p14:tracePt t="21096" x="1506538" y="2608263"/>
          <p14:tracePt t="21112" x="1498600" y="2616200"/>
          <p14:tracePt t="21126" x="1498600" y="2624138"/>
          <p14:tracePt t="21135" x="1498600" y="2632075"/>
          <p14:tracePt t="21156" x="1498600" y="2640013"/>
          <p14:tracePt t="21554" x="1490663" y="2640013"/>
          <p14:tracePt t="21561" x="1490663" y="2647950"/>
          <p14:tracePt t="21576" x="1490663" y="2655888"/>
          <p14:tracePt t="21585" x="1490663" y="2663825"/>
          <p14:tracePt t="21594" x="1482725" y="2671763"/>
          <p14:tracePt t="21599" x="1482725" y="2679700"/>
          <p14:tracePt t="21607" x="1482725" y="2687638"/>
          <p14:tracePt t="21615" x="1474788" y="2695575"/>
          <p14:tracePt t="21624" x="1474788" y="2703513"/>
          <p14:tracePt t="21629" x="1474788" y="2711450"/>
          <p14:tracePt t="21637" x="1474788" y="2719388"/>
          <p14:tracePt t="21645" x="1474788" y="2727325"/>
          <p14:tracePt t="21652" x="1466850" y="2735263"/>
          <p14:tracePt t="21659" x="1466850" y="2743200"/>
          <p14:tracePt t="21667" x="1466850" y="2751138"/>
          <p14:tracePt t="21675" x="1458913" y="2759075"/>
          <p14:tracePt t="21690" x="1450975" y="2774950"/>
          <p14:tracePt t="21711" x="1450975" y="2782888"/>
          <p14:tracePt t="21726" x="1443038" y="2790825"/>
          <p14:tracePt t="21741" x="1443038" y="2798763"/>
          <p14:tracePt t="22266" x="1443038" y="2838450"/>
          <p14:tracePt t="22276" x="1443038" y="2878138"/>
          <p14:tracePt t="22282" x="1443038" y="2951163"/>
          <p14:tracePt t="22290" x="1435100" y="3062288"/>
          <p14:tracePt t="22297" x="1395413" y="3189288"/>
          <p14:tracePt t="22306" x="1323975" y="3349625"/>
          <p14:tracePt t="22312" x="1274763" y="3484563"/>
          <p14:tracePt t="22321" x="1211263" y="3605213"/>
          <p14:tracePt t="22327" x="1171575" y="3684588"/>
          <p14:tracePt t="22334" x="1123950" y="3748088"/>
          <p14:tracePt t="22341" x="1092200" y="3795713"/>
          <p14:tracePt t="22349" x="1076325" y="3811588"/>
          <p14:tracePt t="22357" x="1068388" y="3819525"/>
          <p14:tracePt t="22364" x="1060450" y="3827463"/>
          <p14:tracePt t="22416" x="1076325" y="3803650"/>
          <p14:tracePt t="22424" x="1084263" y="3803650"/>
          <p14:tracePt t="22432" x="1092200" y="3787775"/>
          <p14:tracePt t="22439" x="1108075" y="3779838"/>
          <p14:tracePt t="22446" x="1123950" y="3763963"/>
          <p14:tracePt t="22455" x="1139825" y="3748088"/>
          <p14:tracePt t="22461" x="1155700" y="3740150"/>
          <p14:tracePt t="22469" x="1171575" y="3724275"/>
          <p14:tracePt t="22476" x="1179513" y="3724275"/>
          <p14:tracePt t="22485" x="1187450" y="3708400"/>
          <p14:tracePt t="22491" x="1195388" y="3700463"/>
          <p14:tracePt t="22499" x="1203325" y="3692525"/>
          <p14:tracePt t="22507" x="1227138" y="3692525"/>
          <p14:tracePt t="22514" x="1227138" y="3684588"/>
          <p14:tracePt t="22521" x="1235075" y="3676650"/>
          <p14:tracePt t="22529" x="1250950" y="3660775"/>
          <p14:tracePt t="22537" x="1258888" y="3644900"/>
          <p14:tracePt t="22544" x="1284288" y="3629025"/>
          <p14:tracePt t="22551" x="1300163" y="3595688"/>
          <p14:tracePt t="22559" x="1316038" y="3571875"/>
          <p14:tracePt t="22566" x="1323975" y="3556000"/>
          <p14:tracePt t="22574" x="1355725" y="3524250"/>
          <p14:tracePt t="22582" x="1363663" y="3500438"/>
          <p14:tracePt t="22589" x="1387475" y="3460750"/>
          <p14:tracePt t="22596" x="1411288" y="3429000"/>
          <p14:tracePt t="22604" x="1427163" y="3389313"/>
          <p14:tracePt t="22611" x="1435100" y="3373438"/>
          <p14:tracePt t="22619" x="1458913" y="3349625"/>
          <p14:tracePt t="22626" x="1466850" y="3325813"/>
          <p14:tracePt t="22634" x="1474788" y="3309938"/>
          <p14:tracePt t="22649" x="1482725" y="3302000"/>
          <p14:tracePt t="22664" x="1482725" y="3286125"/>
          <p14:tracePt t="22679" x="1482725" y="3278188"/>
          <p14:tracePt t="22702" x="1482725" y="3270250"/>
          <p14:tracePt t="22716" x="1482725" y="3262313"/>
          <p14:tracePt t="22724" x="1482725" y="3252788"/>
          <p14:tracePt t="22731" x="1482725" y="3244850"/>
          <p14:tracePt t="22739" x="1482725" y="3228975"/>
          <p14:tracePt t="22746" x="1482725" y="3213100"/>
          <p14:tracePt t="22754" x="1482725" y="3197225"/>
          <p14:tracePt t="22761" x="1482725" y="3173413"/>
          <p14:tracePt t="22768" x="1482725" y="3149600"/>
          <p14:tracePt t="22776" x="1482725" y="3141663"/>
          <p14:tracePt t="22783" x="1482725" y="3117850"/>
          <p14:tracePt t="22791" x="1482725" y="3101975"/>
          <p14:tracePt t="22799" x="1482725" y="3094038"/>
          <p14:tracePt t="22807" x="1482725" y="3086100"/>
          <p14:tracePt t="22815" x="1490663" y="3062288"/>
          <p14:tracePt t="22821" x="1490663" y="3054350"/>
          <p14:tracePt t="22829" x="1498600" y="3046413"/>
          <p14:tracePt t="22837" x="1498600" y="3030538"/>
          <p14:tracePt t="22845" x="1498600" y="3022600"/>
          <p14:tracePt t="22852" x="1498600" y="3006725"/>
          <p14:tracePt t="22859" x="1506538" y="3006725"/>
          <p14:tracePt t="22866" x="1514475" y="2990850"/>
          <p14:tracePt t="22874" x="1514475" y="2974975"/>
          <p14:tracePt t="22891" x="1522413" y="2943225"/>
          <p14:tracePt t="22896" x="1522413" y="2935288"/>
          <p14:tracePt t="22904" x="1530350" y="2927350"/>
          <p14:tracePt t="22911" x="1530350" y="2919413"/>
          <p14:tracePt t="22919" x="1538288" y="2870200"/>
          <p14:tracePt t="22934" x="1538288" y="2862263"/>
          <p14:tracePt t="22949" x="1538288" y="2854325"/>
          <p14:tracePt t="22972" x="1538288" y="2846388"/>
          <p14:tracePt t="23003" x="1538288" y="2838450"/>
          <p14:tracePt t="23046" x="1538288" y="2830513"/>
          <p14:tracePt t="23083" x="1538288" y="2822575"/>
          <p14:tracePt t="23129" x="1538288" y="2814638"/>
          <p14:tracePt t="23144" x="1538288" y="2806700"/>
          <p14:tracePt t="23152" x="1530350" y="2806700"/>
          <p14:tracePt t="23159" x="1522413" y="2806700"/>
          <p14:tracePt t="23182" x="1514475" y="2798763"/>
          <p14:tracePt t="23205" x="1506538" y="2798763"/>
          <p14:tracePt t="23257" x="1498600" y="2798763"/>
          <p14:tracePt t="23264" x="1498600" y="2790825"/>
          <p14:tracePt t="23421" x="1490663" y="2790825"/>
          <p14:tracePt t="23437" x="1490663" y="2782888"/>
          <p14:tracePt t="23444" x="1490663" y="2774950"/>
          <p14:tracePt t="23451" x="1482725" y="2774950"/>
          <p14:tracePt t="23458" x="1482725" y="2767013"/>
          <p14:tracePt t="23466" x="1482725" y="2759075"/>
          <p14:tracePt t="23474" x="1474788" y="2759075"/>
          <p14:tracePt t="23482" x="1474788" y="2751138"/>
          <p14:tracePt t="23489" x="1466850" y="2743200"/>
          <p14:tracePt t="23496" x="1466850" y="2735263"/>
          <p14:tracePt t="23512" x="1466850" y="2727325"/>
          <p14:tracePt t="23526" x="1466850" y="2719388"/>
          <p14:tracePt t="24478" x="1474788" y="2711450"/>
          <p14:tracePt t="24486" x="1482725" y="2711450"/>
          <p14:tracePt t="24494" x="1490663" y="2703513"/>
          <p14:tracePt t="24502" x="1506538" y="2695575"/>
          <p14:tracePt t="24509" x="1530350" y="2671763"/>
          <p14:tracePt t="24516" x="1546225" y="2663825"/>
          <p14:tracePt t="24524" x="1570038" y="2647950"/>
          <p14:tracePt t="24531" x="1593850" y="2640013"/>
          <p14:tracePt t="24539" x="1617663" y="2624138"/>
          <p14:tracePt t="24546" x="1633538" y="2616200"/>
          <p14:tracePt t="24554" x="1641475" y="2608263"/>
          <p14:tracePt t="24562" x="1658938" y="2600325"/>
          <p14:tracePt t="24569" x="1666875" y="2592388"/>
          <p14:tracePt t="24577" x="1674813" y="2592388"/>
          <p14:tracePt t="24741" x="1682750" y="2592388"/>
          <p14:tracePt t="24749" x="1682750" y="2584450"/>
          <p14:tracePt t="24756" x="1690688" y="2584450"/>
          <p14:tracePt t="24764" x="1698625" y="2584450"/>
          <p14:tracePt t="24772" x="1706563" y="2576513"/>
          <p14:tracePt t="24779" x="1706563" y="2566988"/>
          <p14:tracePt t="24786" x="1714500" y="2566988"/>
          <p14:tracePt t="24794" x="1722438" y="2566988"/>
          <p14:tracePt t="24801" x="1746250" y="2559050"/>
          <p14:tracePt t="24809" x="1762125" y="2551113"/>
          <p14:tracePt t="24820" x="1778000" y="2551113"/>
          <p14:tracePt t="24825" x="1793875" y="2535238"/>
          <p14:tracePt t="24831" x="1817688" y="2527300"/>
          <p14:tracePt t="24839" x="1833563" y="2519363"/>
          <p14:tracePt t="24846" x="1849438" y="2503488"/>
          <p14:tracePt t="24854" x="1865313" y="2495550"/>
          <p14:tracePt t="24861" x="1881188" y="2487613"/>
          <p14:tracePt t="24869" x="1889125" y="2479675"/>
          <p14:tracePt t="24888" x="1897063" y="2463800"/>
          <p14:tracePt t="24899" x="1897063" y="2455863"/>
          <p14:tracePt t="24906" x="1897063" y="2447925"/>
          <p14:tracePt t="24922" x="1897063" y="2439988"/>
          <p14:tracePt t="24929" x="1897063" y="2432050"/>
          <p14:tracePt t="25026" x="1889125" y="2432050"/>
          <p14:tracePt t="25041" x="1889125" y="2424113"/>
          <p14:tracePt t="25048" x="1881188" y="2424113"/>
          <p14:tracePt t="25544" x="1873250" y="2416175"/>
          <p14:tracePt t="25556" x="1873250" y="2408238"/>
          <p14:tracePt t="25559" x="1857375" y="2400300"/>
          <p14:tracePt t="25566" x="1849438" y="2384425"/>
          <p14:tracePt t="25575" x="1833563" y="2368550"/>
          <p14:tracePt t="25581" x="1825625" y="2352675"/>
          <p14:tracePt t="25589" x="1809750" y="2328863"/>
          <p14:tracePt t="25597" x="1793875" y="2305050"/>
          <p14:tracePt t="25605" x="1778000" y="2289175"/>
          <p14:tracePt t="25612" x="1746250" y="2273300"/>
          <p14:tracePt t="25620" x="1730375" y="2265363"/>
          <p14:tracePt t="25626" x="1706563" y="2249488"/>
          <p14:tracePt t="25635" x="1690688" y="2241550"/>
          <p14:tracePt t="25643" x="1666875" y="2241550"/>
          <p14:tracePt t="25649" x="1651000" y="2233613"/>
          <p14:tracePt t="25665" x="1641475" y="2233613"/>
          <p14:tracePt t="25679" x="1633538" y="2233613"/>
          <p14:tracePt t="25688" x="1625600" y="2233613"/>
          <p14:tracePt t="25702" x="1617663" y="2233613"/>
          <p14:tracePt t="25709" x="1617663" y="2241550"/>
          <p14:tracePt t="25716" x="1609725" y="2241550"/>
          <p14:tracePt t="25726" x="1609725" y="2249488"/>
          <p14:tracePt t="25739" x="1601788" y="2257425"/>
          <p14:tracePt t="25746" x="1593850" y="2257425"/>
          <p14:tracePt t="25755" x="1593850" y="2265363"/>
          <p14:tracePt t="25761" x="1593850" y="2273300"/>
          <p14:tracePt t="25768" x="1585913" y="2281238"/>
          <p14:tracePt t="25786" x="1585913" y="2289175"/>
          <p14:tracePt t="25821" x="1585913" y="2297113"/>
          <p14:tracePt t="25829" x="1585913" y="2305050"/>
          <p14:tracePt t="25851" x="1577975" y="2305050"/>
          <p14:tracePt t="25874" x="1577975" y="2312988"/>
          <p14:tracePt t="25971" x="1577975" y="2320925"/>
          <p14:tracePt t="26068" x="1577975" y="2328863"/>
          <p14:tracePt t="26092" x="1577975" y="2336800"/>
          <p14:tracePt t="26128" x="1577975" y="2344738"/>
          <p14:tracePt t="26159" x="1577975" y="2352675"/>
          <p14:tracePt t="26167" x="1577975" y="2368550"/>
          <p14:tracePt t="26174" x="1577975" y="2376488"/>
          <p14:tracePt t="26181" x="1577975" y="2392363"/>
          <p14:tracePt t="26196" x="1577975" y="2400300"/>
          <p14:tracePt t="26204" x="1577975" y="2424113"/>
          <p14:tracePt t="26211" x="1577975" y="2439988"/>
          <p14:tracePt t="26219" x="1577975" y="2447925"/>
          <p14:tracePt t="26226" x="1577975" y="2463800"/>
          <p14:tracePt t="26235" x="1570038" y="2479675"/>
          <p14:tracePt t="26241" x="1570038" y="2495550"/>
          <p14:tracePt t="26249" x="1570038" y="2511425"/>
          <p14:tracePt t="26256" x="1570038" y="2519363"/>
          <p14:tracePt t="26264" x="1570038" y="2535238"/>
          <p14:tracePt t="26271" x="1570038" y="2559050"/>
          <p14:tracePt t="26279" x="1570038" y="2576513"/>
          <p14:tracePt t="26287" x="1570038" y="2600325"/>
          <p14:tracePt t="26294" x="1570038" y="2616200"/>
          <p14:tracePt t="26302" x="1570038" y="2647950"/>
          <p14:tracePt t="26309" x="1562100" y="2703513"/>
          <p14:tracePt t="26317" x="1562100" y="2759075"/>
          <p14:tracePt t="26324" x="1562100" y="2798763"/>
          <p14:tracePt t="26331" x="1562100" y="2862263"/>
          <p14:tracePt t="26339" x="1562100" y="2919413"/>
          <p14:tracePt t="26346" x="1554163" y="2974975"/>
          <p14:tracePt t="26354" x="1546225" y="3038475"/>
          <p14:tracePt t="26362" x="1546225" y="3094038"/>
          <p14:tracePt t="26369" x="1538288" y="3157538"/>
          <p14:tracePt t="26376" x="1530350" y="3205163"/>
          <p14:tracePt t="26384" x="1522413" y="3244850"/>
          <p14:tracePt t="26392" x="1522413" y="3278188"/>
          <p14:tracePt t="26399" x="1522413" y="3302000"/>
          <p14:tracePt t="26406" x="1522413" y="3333750"/>
          <p14:tracePt t="26413" x="1514475" y="3365500"/>
          <p14:tracePt t="26421" x="1514475" y="3389313"/>
          <p14:tracePt t="26428" x="1514475" y="3413125"/>
          <p14:tracePt t="26437" x="1514475" y="3436938"/>
          <p14:tracePt t="26444" x="1514475" y="3476625"/>
          <p14:tracePt t="26452" x="1514475" y="3508375"/>
          <p14:tracePt t="26459" x="1514475" y="3548063"/>
          <p14:tracePt t="26467" x="1514475" y="3595688"/>
          <p14:tracePt t="26475" x="1514475" y="3636963"/>
          <p14:tracePt t="26481" x="1514475" y="3676650"/>
          <p14:tracePt t="26489" x="1514475" y="3716338"/>
          <p14:tracePt t="26496" x="1514475" y="3748088"/>
          <p14:tracePt t="26504" x="1514475" y="3763963"/>
          <p14:tracePt t="26512" x="1514475" y="3795713"/>
          <p14:tracePt t="26519" x="1514475" y="3819525"/>
          <p14:tracePt t="26526" x="1514475" y="3843338"/>
          <p14:tracePt t="26535" x="1514475" y="3859213"/>
          <p14:tracePt t="26542" x="1514475" y="3883025"/>
          <p14:tracePt t="26549" x="1514475" y="3906838"/>
          <p14:tracePt t="26556" x="1514475" y="3930650"/>
          <p14:tracePt t="26565" x="1514475" y="3963988"/>
          <p14:tracePt t="26571" x="1514475" y="3995738"/>
          <p14:tracePt t="26579" x="1514475" y="4019550"/>
          <p14:tracePt t="26587" x="1514475" y="4051300"/>
          <p14:tracePt t="26594" x="1514475" y="4083050"/>
          <p14:tracePt t="26602" x="1514475" y="4098925"/>
          <p14:tracePt t="26609" x="1514475" y="4122738"/>
          <p14:tracePt t="26616" x="1506538" y="4146550"/>
          <p14:tracePt t="26624" x="1506538" y="4178300"/>
          <p14:tracePt t="26631" x="1498600" y="4210050"/>
          <p14:tracePt t="26639" x="1490663" y="4241800"/>
          <p14:tracePt t="26646" x="1474788" y="4281488"/>
          <p14:tracePt t="26654" x="1458913" y="4306888"/>
          <p14:tracePt t="26661" x="1443038" y="4338638"/>
          <p14:tracePt t="26669" x="1427163" y="4378325"/>
          <p14:tracePt t="26677" x="1411288" y="4418013"/>
          <p14:tracePt t="26684" x="1387475" y="4441825"/>
          <p14:tracePt t="26692" x="1363663" y="4481513"/>
          <p14:tracePt t="26699" x="1355725" y="4497388"/>
          <p14:tracePt t="26707" x="1339850" y="4521200"/>
          <p14:tracePt t="26714" x="1331913" y="4537075"/>
          <p14:tracePt t="26721" x="1300163" y="4568825"/>
          <p14:tracePt t="26729" x="1300163" y="4576763"/>
          <p14:tracePt t="26736" x="1284288" y="4584700"/>
          <p14:tracePt t="26744" x="1274763" y="4592638"/>
          <p14:tracePt t="26751" x="1266825" y="4592638"/>
          <p14:tracePt t="26758" x="1258888" y="4600575"/>
          <p14:tracePt t="26773" x="1243013" y="4600575"/>
          <p14:tracePt t="26781" x="1235075" y="4600575"/>
          <p14:tracePt t="26789" x="1227138" y="4608513"/>
          <p14:tracePt t="26796" x="1219200" y="4608513"/>
          <p14:tracePt t="26804" x="1211263" y="4608513"/>
          <p14:tracePt t="26812" x="1203325" y="4608513"/>
          <p14:tracePt t="26826" x="1195388" y="4608513"/>
          <p14:tracePt t="26946" x="1203325" y="4616450"/>
          <p14:tracePt t="26954" x="1235075" y="4641850"/>
          <p14:tracePt t="26961" x="1258888" y="4641850"/>
          <p14:tracePt t="26969" x="1316038" y="4665663"/>
          <p14:tracePt t="26976" x="1379538" y="4681538"/>
          <p14:tracePt t="26984" x="1435100" y="4713288"/>
          <p14:tracePt t="26991" x="1514475" y="4729163"/>
          <p14:tracePt t="26999" x="1585913" y="4752975"/>
          <p14:tracePt t="27006" x="1633538" y="4768850"/>
          <p14:tracePt t="27014" x="1698625" y="4784725"/>
          <p14:tracePt t="27021" x="1770063" y="4792663"/>
          <p14:tracePt t="27029" x="1809750" y="4800600"/>
          <p14:tracePt t="27038" x="1857375" y="4808538"/>
          <p14:tracePt t="27044" x="1897063" y="4808538"/>
          <p14:tracePt t="27051" x="1936750" y="4816475"/>
          <p14:tracePt t="27059" x="1968500" y="4816475"/>
          <p14:tracePt t="27066" x="1992313" y="4816475"/>
          <p14:tracePt t="27074" x="2008188" y="4816475"/>
          <p14:tracePt t="27081" x="2041525" y="4816475"/>
          <p14:tracePt t="27089" x="2073275" y="4816475"/>
          <p14:tracePt t="27097" x="2097088" y="4816475"/>
          <p14:tracePt t="27104" x="2144713" y="4816475"/>
          <p14:tracePt t="27112" x="2152650" y="4816475"/>
          <p14:tracePt t="27119" x="2168525" y="4816475"/>
          <p14:tracePt t="27127" x="2184400" y="4816475"/>
          <p14:tracePt t="27134" x="2192338" y="4816475"/>
          <p14:tracePt t="27143" x="2200275" y="4816475"/>
          <p14:tracePt t="27148" x="2224088" y="4808538"/>
          <p14:tracePt t="27156" x="2232025" y="4808538"/>
          <p14:tracePt t="27164" x="2239963" y="4808538"/>
          <p14:tracePt t="27171" x="2255838" y="4800600"/>
          <p14:tracePt t="27179" x="2271713" y="4800600"/>
          <p14:tracePt t="27186" x="2279650" y="4792663"/>
          <p14:tracePt t="27194" x="2287588" y="4792663"/>
          <p14:tracePt t="27203" x="2303463" y="4792663"/>
          <p14:tracePt t="27209" x="2311400" y="4784725"/>
          <p14:tracePt t="27217" x="2319338" y="4784725"/>
          <p14:tracePt t="27224" x="2327275" y="4784725"/>
          <p14:tracePt t="27231" x="2335213" y="4784725"/>
          <p14:tracePt t="27239" x="2343150" y="4776788"/>
          <p14:tracePt t="27246" x="2351088" y="4776788"/>
          <p14:tracePt t="27254" x="2359025" y="4776788"/>
          <p14:tracePt t="27262" x="2366963" y="4776788"/>
          <p14:tracePt t="27276" x="2384425" y="4776788"/>
          <p14:tracePt t="27292" x="2392363" y="4776788"/>
          <p14:tracePt t="27300" x="2400300" y="4768850"/>
          <p14:tracePt t="27306" x="2408238" y="4768850"/>
          <p14:tracePt t="27321" x="2416175" y="4768850"/>
          <p14:tracePt t="27329" x="2432050" y="4768850"/>
          <p14:tracePt t="27337" x="2439988" y="4768850"/>
          <p14:tracePt t="27344" x="2447925" y="4768850"/>
          <p14:tracePt t="27351" x="2455863" y="4768850"/>
          <p14:tracePt t="27366" x="2463800" y="4768850"/>
          <p14:tracePt t="27381" x="2471738" y="4768850"/>
          <p14:tracePt t="27389" x="2479675" y="4768850"/>
          <p14:tracePt t="27404" x="2487613" y="4768850"/>
          <p14:tracePt t="27419" x="2495550" y="4768850"/>
          <p14:tracePt t="27426" x="2503488" y="4760913"/>
          <p14:tracePt t="27433" x="2511425" y="4760913"/>
          <p14:tracePt t="27449" x="2519363" y="4760913"/>
          <p14:tracePt t="27464" x="2527300" y="4760913"/>
          <p14:tracePt t="27471" x="2535238" y="4760913"/>
          <p14:tracePt t="27479" x="2543175" y="4752975"/>
          <p14:tracePt t="27494" x="2559050" y="4752975"/>
          <p14:tracePt t="27502" x="2574925" y="4745038"/>
          <p14:tracePt t="27509" x="2598738" y="4745038"/>
          <p14:tracePt t="27517" x="2622550" y="4745038"/>
          <p14:tracePt t="27524" x="2646363" y="4745038"/>
          <p14:tracePt t="27532" x="2662238" y="4745038"/>
          <p14:tracePt t="27539" x="2678113" y="4745038"/>
          <p14:tracePt t="27546" x="2693988" y="4745038"/>
          <p14:tracePt t="27554" x="2701925" y="4745038"/>
          <p14:tracePt t="27562" x="2709863" y="4745038"/>
          <p14:tracePt t="27576" x="2717800" y="4745038"/>
          <p14:tracePt t="27696" x="2717800" y="4752975"/>
          <p14:tracePt t="27711" x="2709863" y="4760913"/>
          <p14:tracePt t="27719" x="2686050" y="4776788"/>
          <p14:tracePt t="27726" x="2670175" y="4784725"/>
          <p14:tracePt t="27734" x="2646363" y="4792663"/>
          <p14:tracePt t="27741" x="2630488" y="4800600"/>
          <p14:tracePt t="27749" x="2606675" y="4808538"/>
          <p14:tracePt t="27756" x="2598738" y="4816475"/>
          <p14:tracePt t="27771" x="2590800" y="4824413"/>
          <p14:tracePt t="27936" x="2606675" y="4832350"/>
          <p14:tracePt t="27943" x="2622550" y="4840288"/>
          <p14:tracePt t="27952" x="2646363" y="4840288"/>
          <p14:tracePt t="27959" x="2670175" y="4840288"/>
          <p14:tracePt t="27967" x="2709863" y="4840288"/>
          <p14:tracePt t="27974" x="2767013" y="4848225"/>
          <p14:tracePt t="27982" x="2798763" y="4856163"/>
          <p14:tracePt t="27989" x="2870200" y="4864100"/>
          <p14:tracePt t="27996" x="2917825" y="4872038"/>
          <p14:tracePt t="28003" x="2965450" y="4879975"/>
          <p14:tracePt t="28012" x="3036888" y="4879975"/>
          <p14:tracePt t="28019" x="3092450" y="4887913"/>
          <p14:tracePt t="28026" x="3173413" y="4895850"/>
          <p14:tracePt t="28041" x="3268663" y="4903788"/>
          <p14:tracePt t="28049" x="3332163" y="4911725"/>
          <p14:tracePt t="28056" x="3387725" y="4911725"/>
          <p14:tracePt t="28064" x="3443288" y="4919663"/>
          <p14:tracePt t="28071" x="3500438" y="4927600"/>
          <p14:tracePt t="28079" x="3548063" y="4927600"/>
          <p14:tracePt t="28086" x="3595688" y="4935538"/>
          <p14:tracePt t="28094" x="3635375" y="4935538"/>
          <p14:tracePt t="28102" x="3706813" y="4943475"/>
          <p14:tracePt t="28109" x="3762375" y="4951413"/>
          <p14:tracePt t="28116" x="3810000" y="4959350"/>
          <p14:tracePt t="28124" x="3867150" y="4959350"/>
          <p14:tracePt t="28132" x="3898900" y="4967288"/>
          <p14:tracePt t="28139" x="3946525" y="4976813"/>
          <p14:tracePt t="28147" x="3994150" y="4976813"/>
          <p14:tracePt t="28154" x="4033838" y="4984750"/>
          <p14:tracePt t="28162" x="4065588" y="4984750"/>
          <p14:tracePt t="28169" x="4105275" y="4992688"/>
          <p14:tracePt t="28176" x="4144963" y="5000625"/>
          <p14:tracePt t="28184" x="4160838" y="5000625"/>
          <p14:tracePt t="28191" x="4200525" y="5008563"/>
          <p14:tracePt t="28199" x="4233863" y="5016500"/>
          <p14:tracePt t="28206" x="4265613" y="5024438"/>
          <p14:tracePt t="28214" x="4313238" y="5032375"/>
          <p14:tracePt t="28221" x="4368800" y="5048250"/>
          <p14:tracePt t="28229" x="4424363" y="5056188"/>
          <p14:tracePt t="28236" x="4464050" y="5056188"/>
          <p14:tracePt t="28244" x="4527550" y="5056188"/>
          <p14:tracePt t="28252" x="4608513" y="5064125"/>
          <p14:tracePt t="28258" x="4672013" y="5064125"/>
          <p14:tracePt t="28267" x="4743450" y="5072063"/>
          <p14:tracePt t="28274" x="4799013" y="5080000"/>
          <p14:tracePt t="28282" x="4830763" y="5080000"/>
          <p14:tracePt t="28288" x="4886325" y="5087938"/>
          <p14:tracePt t="28296" x="4933950" y="5095875"/>
          <p14:tracePt t="28304" x="4975225" y="5095875"/>
          <p14:tracePt t="28312" x="5014913" y="5095875"/>
          <p14:tracePt t="28320" x="5054600" y="5103813"/>
          <p14:tracePt t="28326" x="5086350" y="5103813"/>
          <p14:tracePt t="28334" x="5094288" y="5103813"/>
          <p14:tracePt t="28341" x="5118100" y="5103813"/>
          <p14:tracePt t="28349" x="5149850" y="5103813"/>
          <p14:tracePt t="28356" x="5205413" y="5103813"/>
          <p14:tracePt t="28364" x="5221288" y="5103813"/>
          <p14:tracePt t="28372" x="5229225" y="5103813"/>
          <p14:tracePt t="28379" x="5237163" y="5103813"/>
          <p14:tracePt t="28386" x="5245100" y="5103813"/>
          <p14:tracePt t="28469" x="5253038" y="5103813"/>
          <p14:tracePt t="28484" x="5260975" y="5103813"/>
          <p14:tracePt t="28506" x="5276850" y="5103813"/>
          <p14:tracePt t="28529" x="5284788" y="5103813"/>
          <p14:tracePt t="28536" x="5284788" y="5095875"/>
          <p14:tracePt t="28544" x="5292725" y="5095875"/>
          <p14:tracePt t="28566" x="5300663" y="5095875"/>
          <p14:tracePt t="28574" x="5310188" y="5087938"/>
          <p14:tracePt t="28582" x="5310188" y="5080000"/>
          <p14:tracePt t="28589" x="5318125" y="5080000"/>
          <p14:tracePt t="28612" x="5326063" y="5080000"/>
          <p14:tracePt t="28619" x="5326063" y="5072063"/>
          <p14:tracePt t="28628" x="5334000" y="5072063"/>
          <p14:tracePt t="28634" x="5341938" y="5072063"/>
          <p14:tracePt t="28649" x="5341938" y="5064125"/>
          <p14:tracePt t="28656" x="5349875" y="5064125"/>
          <p14:tracePt t="28672" x="5357813" y="5056188"/>
          <p14:tracePt t="28686" x="5357813" y="5048250"/>
          <p14:tracePt t="28702" x="5365750" y="5040313"/>
          <p14:tracePt t="28716" x="5365750" y="5032375"/>
          <p14:tracePt t="28724" x="5373688" y="5032375"/>
          <p14:tracePt t="28769" x="5373688" y="5024438"/>
          <p14:tracePt t="29511" x="5357813" y="5016500"/>
          <p14:tracePt t="29518" x="5334000" y="5008563"/>
          <p14:tracePt t="29527" x="5310188" y="4992688"/>
          <p14:tracePt t="29535" x="5284788" y="4992688"/>
          <p14:tracePt t="29541" x="5245100" y="4967288"/>
          <p14:tracePt t="29551" x="5205413" y="4951413"/>
          <p14:tracePt t="29556" x="5173663" y="4927600"/>
          <p14:tracePt t="29565" x="5126038" y="4911725"/>
          <p14:tracePt t="29571" x="5078413" y="4895850"/>
          <p14:tracePt t="29579" x="5046663" y="4887913"/>
          <p14:tracePt t="29587" x="5006975" y="4872038"/>
          <p14:tracePt t="29596" x="4991100" y="4856163"/>
          <p14:tracePt t="29602" x="4975225" y="4856163"/>
          <p14:tracePt t="29608" x="4959350" y="4840288"/>
          <p14:tracePt t="29624" x="4951413" y="4832350"/>
          <p14:tracePt t="29639" x="4951413" y="4824413"/>
          <p14:tracePt t="29663" x="4951413" y="4816475"/>
          <p14:tracePt t="29677" x="4951413" y="4808538"/>
          <p14:tracePt t="29691" x="4943475" y="4800600"/>
          <p14:tracePt t="29699" x="4933950" y="4792663"/>
          <p14:tracePt t="29706" x="4933950" y="4784725"/>
          <p14:tracePt t="29714" x="4926013" y="4784725"/>
          <p14:tracePt t="29721" x="4910138" y="4768850"/>
          <p14:tracePt t="29729" x="4902200" y="4760913"/>
          <p14:tracePt t="29736" x="4878388" y="4752975"/>
          <p14:tracePt t="29744" x="4862513" y="4737100"/>
          <p14:tracePt t="29752" x="4838700" y="4729163"/>
          <p14:tracePt t="29759" x="4814888" y="4721225"/>
          <p14:tracePt t="29766" x="4799013" y="4713288"/>
          <p14:tracePt t="29774" x="4775200" y="4697413"/>
          <p14:tracePt t="29783" x="4759325" y="4689475"/>
          <p14:tracePt t="29789" x="4727575" y="4665663"/>
          <p14:tracePt t="29796" x="4711700" y="4649788"/>
          <p14:tracePt t="29804" x="4672013" y="4616450"/>
          <p14:tracePt t="29812" x="4632325" y="4592638"/>
          <p14:tracePt t="29818" x="4608513" y="4576763"/>
          <p14:tracePt t="29826" x="4592638" y="4576763"/>
          <p14:tracePt t="29834" x="4543425" y="4552950"/>
          <p14:tracePt t="29841" x="4527550" y="4545013"/>
          <p14:tracePt t="29850" x="4511675" y="4545013"/>
          <p14:tracePt t="29857" x="4511675" y="4537075"/>
          <p14:tracePt t="29864" x="4511675" y="4529138"/>
          <p14:tracePt t="29931" x="4519613" y="4529138"/>
          <p14:tracePt t="29940" x="4519613" y="4537075"/>
          <p14:tracePt t="29947" x="4535488" y="4545013"/>
          <p14:tracePt t="29954" x="4567238" y="4560888"/>
          <p14:tracePt t="29962" x="4592638" y="4560888"/>
          <p14:tracePt t="29971" x="4624388" y="4576763"/>
          <p14:tracePt t="29976" x="4656138" y="4592638"/>
          <p14:tracePt t="29984" x="4679950" y="4600575"/>
          <p14:tracePt t="29991" x="4695825" y="4608513"/>
          <p14:tracePt t="29998" x="4711700" y="4624388"/>
          <p14:tracePt t="30006" x="4727575" y="4641850"/>
          <p14:tracePt t="30015" x="4743450" y="4657725"/>
          <p14:tracePt t="30022" x="4751388" y="4673600"/>
          <p14:tracePt t="30029" x="4751388" y="4681538"/>
          <p14:tracePt t="30036" x="4759325" y="4681538"/>
          <p14:tracePt t="30044" x="4759325" y="4689475"/>
          <p14:tracePt t="30051" x="4759325" y="4697413"/>
          <p14:tracePt t="30074" x="4751388" y="4705350"/>
          <p14:tracePt t="30081" x="4735513" y="4713288"/>
          <p14:tracePt t="30089" x="4711700" y="4721225"/>
          <p14:tracePt t="30096" x="4687888" y="4729163"/>
          <p14:tracePt t="30104" x="4648200" y="4737100"/>
          <p14:tracePt t="30111" x="4616450" y="4737100"/>
          <p14:tracePt t="30119" x="4592638" y="4721225"/>
          <p14:tracePt t="30126" x="4559300" y="4705350"/>
          <p14:tracePt t="30134" x="4527550" y="4689475"/>
          <p14:tracePt t="30142" x="4487863" y="4673600"/>
          <p14:tracePt t="30149" x="4432300" y="4649788"/>
          <p14:tracePt t="30156" x="4376738" y="4624388"/>
          <p14:tracePt t="30165" x="4297363" y="4584700"/>
          <p14:tracePt t="30172" x="4249738" y="4560888"/>
          <p14:tracePt t="30179" x="4168775" y="4521200"/>
          <p14:tracePt t="30187" x="4081463" y="4473575"/>
          <p14:tracePt t="30194" x="3978275" y="4410075"/>
          <p14:tracePt t="30201" x="3843338" y="4314825"/>
          <p14:tracePt t="30209" x="3722688" y="4202113"/>
          <p14:tracePt t="30217" x="3563938" y="4067175"/>
          <p14:tracePt t="30224" x="3419475" y="3938588"/>
          <p14:tracePt t="30232" x="3332163" y="3859213"/>
          <p14:tracePt t="30239" x="3189288" y="3748088"/>
          <p14:tracePt t="30246" x="3076575" y="3660775"/>
          <p14:tracePt t="30254" x="2981325" y="3571875"/>
          <p14:tracePt t="30262" x="2901950" y="3524250"/>
          <p14:tracePt t="30268" x="2822575" y="3468688"/>
          <p14:tracePt t="30276" x="2774950" y="3436938"/>
          <p14:tracePt t="30284" x="2725738" y="3397250"/>
          <p14:tracePt t="30292" x="2670175" y="3365500"/>
          <p14:tracePt t="30299" x="2622550" y="3341688"/>
          <p14:tracePt t="30306" x="2574925" y="3317875"/>
          <p14:tracePt t="30314" x="2527300" y="3294063"/>
          <p14:tracePt t="30322" x="2463800" y="3270250"/>
          <p14:tracePt t="30329" x="2408238" y="3252788"/>
          <p14:tracePt t="30336" x="2366963" y="3244850"/>
          <p14:tracePt t="30344" x="2319338" y="3228975"/>
          <p14:tracePt t="30351" x="2271713" y="3221038"/>
          <p14:tracePt t="30359" x="2232025" y="3221038"/>
          <p14:tracePt t="30367" x="2192338" y="3221038"/>
          <p14:tracePt t="30374" x="2160588" y="3221038"/>
          <p14:tracePt t="30381" x="2136775" y="3221038"/>
          <p14:tracePt t="30390" x="2112963" y="3213100"/>
          <p14:tracePt t="30397" x="2097088" y="3213100"/>
          <p14:tracePt t="30404" x="2073275" y="3213100"/>
          <p14:tracePt t="30412" x="2065338" y="3213100"/>
          <p14:tracePt t="30419" x="2049463" y="3213100"/>
          <p14:tracePt t="30426" x="2033588" y="3213100"/>
          <p14:tracePt t="30434" x="2025650" y="3213100"/>
          <p14:tracePt t="30442" x="2000250" y="3213100"/>
          <p14:tracePt t="30449" x="1992313" y="3213100"/>
          <p14:tracePt t="30456" x="1968500" y="3213100"/>
          <p14:tracePt t="30465" x="1960563" y="3213100"/>
          <p14:tracePt t="30472" x="1944688" y="3205163"/>
          <p14:tracePt t="30479" x="1936750" y="3205163"/>
          <p14:tracePt t="30486" x="1928813" y="3205163"/>
          <p14:tracePt t="30494" x="1920875" y="3197225"/>
          <p14:tracePt t="30501" x="1912938" y="3197225"/>
          <p14:tracePt t="30546" x="1905000" y="3189288"/>
          <p14:tracePt t="30569" x="1905000" y="3181350"/>
          <p14:tracePt t="30577" x="1905000" y="3173413"/>
          <p14:tracePt t="30591" x="1905000" y="3165475"/>
          <p14:tracePt t="30601" x="1905000" y="3157538"/>
          <p14:tracePt t="30607" x="1905000" y="3149600"/>
          <p14:tracePt t="30621" x="1905000" y="3141663"/>
          <p14:tracePt t="30628" x="1905000" y="3125788"/>
          <p14:tracePt t="30636" x="1905000" y="3117850"/>
          <p14:tracePt t="30644" x="1912938" y="3109913"/>
          <p14:tracePt t="30651" x="1912938" y="3086100"/>
          <p14:tracePt t="30659" x="1912938" y="3078163"/>
          <p14:tracePt t="30667" x="1920875" y="3062288"/>
          <p14:tracePt t="30673" x="1928813" y="3054350"/>
          <p14:tracePt t="30681" x="1928813" y="3030538"/>
          <p14:tracePt t="30689" x="1936750" y="3014663"/>
          <p14:tracePt t="30697" x="1944688" y="3006725"/>
          <p14:tracePt t="30704" x="1944688" y="2990850"/>
          <p14:tracePt t="30712" x="1952625" y="2982913"/>
          <p14:tracePt t="30719" x="1960563" y="2974975"/>
          <p14:tracePt t="30726" x="1960563" y="2967038"/>
          <p14:tracePt t="30741" x="1968500" y="2959100"/>
          <p14:tracePt t="30750" x="1968500" y="2951163"/>
          <p14:tracePt t="30756" x="1976438" y="2951163"/>
          <p14:tracePt t="30944" x="1984375" y="2951163"/>
          <p14:tracePt t="30981" x="1984375" y="2943225"/>
          <p14:tracePt t="31011" x="1984375" y="2935288"/>
          <p14:tracePt t="31026" x="1984375" y="2927350"/>
          <p14:tracePt t="31034" x="1984375" y="2919413"/>
          <p14:tracePt t="31041" x="1984375" y="2901950"/>
          <p14:tracePt t="31056" x="1984375" y="2894013"/>
          <p14:tracePt t="31064" x="1984375" y="2878138"/>
          <p14:tracePt t="31078" x="1984375" y="2870200"/>
          <p14:tracePt t="31086" x="1984375" y="2854325"/>
          <p14:tracePt t="31095" x="1984375" y="2838450"/>
          <p14:tracePt t="31101" x="1984375" y="2830513"/>
          <p14:tracePt t="31109" x="1984375" y="2822575"/>
          <p14:tracePt t="31117" x="1984375" y="2806700"/>
          <p14:tracePt t="31124" x="1984375" y="2790825"/>
          <p14:tracePt t="31131" x="1984375" y="2774950"/>
          <p14:tracePt t="31138" x="1984375" y="2767013"/>
          <p14:tracePt t="31147" x="1976438" y="2751138"/>
          <p14:tracePt t="31154" x="1976438" y="2743200"/>
          <p14:tracePt t="31162" x="1968500" y="2735263"/>
          <p14:tracePt t="31169" x="1960563" y="2735263"/>
          <p14:tracePt t="31176" x="1960563" y="2727325"/>
          <p14:tracePt t="31191" x="1952625" y="2727325"/>
          <p14:tracePt t="31199" x="1952625" y="2719388"/>
          <p14:tracePt t="31206" x="1944688" y="2719388"/>
          <p14:tracePt t="31214" x="1936750" y="2711450"/>
          <p14:tracePt t="31221" x="1928813" y="2711450"/>
          <p14:tracePt t="31229" x="1928813" y="2703513"/>
          <p14:tracePt t="31236" x="1920875" y="2703513"/>
          <p14:tracePt t="31251" x="1905000" y="2703513"/>
          <p14:tracePt t="31267" x="1897063" y="2703513"/>
          <p14:tracePt t="31281" x="1889125" y="2703513"/>
          <p14:tracePt t="31289" x="1881188" y="2703513"/>
          <p14:tracePt t="31298" x="1873250" y="2703513"/>
          <p14:tracePt t="31304" x="1865313" y="2703513"/>
          <p14:tracePt t="31312" x="1857375" y="2703513"/>
          <p14:tracePt t="31319" x="1841500" y="2711450"/>
          <p14:tracePt t="31334" x="1833563" y="2711450"/>
          <p14:tracePt t="31341" x="1817688" y="2719388"/>
          <p14:tracePt t="31349" x="1809750" y="2719388"/>
          <p14:tracePt t="31356" x="1801813" y="2727325"/>
          <p14:tracePt t="31363" x="1793875" y="2727325"/>
          <p14:tracePt t="31371" x="1785938" y="2727325"/>
          <p14:tracePt t="31379" x="1785938" y="2735263"/>
          <p14:tracePt t="31386" x="1778000" y="2735263"/>
          <p14:tracePt t="31401" x="1770063" y="2735263"/>
          <p14:tracePt t="31408" x="1770063" y="2743200"/>
          <p14:tracePt t="31426" x="1762125" y="2743200"/>
          <p14:tracePt t="31431" x="1754188" y="2743200"/>
          <p14:tracePt t="31440" x="1738313" y="2743200"/>
          <p14:tracePt t="31451" x="1722438" y="2743200"/>
          <p14:tracePt t="31456" x="1706563" y="2743200"/>
          <p14:tracePt t="31462" x="1698625" y="2743200"/>
          <p14:tracePt t="31469" x="1682750" y="2743200"/>
          <p14:tracePt t="31476" x="1674813" y="2743200"/>
          <p14:tracePt t="31484" x="1658938" y="2743200"/>
          <p14:tracePt t="31491" x="1651000" y="2743200"/>
          <p14:tracePt t="31499" x="1633538" y="2743200"/>
          <p14:tracePt t="31506" x="1625600" y="2743200"/>
          <p14:tracePt t="31514" x="1609725" y="2743200"/>
          <p14:tracePt t="31522" x="1601788" y="2743200"/>
          <p14:tracePt t="31529" x="1593850" y="2743200"/>
          <p14:tracePt t="31536" x="1577975" y="2743200"/>
          <p14:tracePt t="31544" x="1570038" y="2735263"/>
          <p14:tracePt t="31551" x="1562100" y="2727325"/>
          <p14:tracePt t="31559" x="1546225" y="2719388"/>
          <p14:tracePt t="31566" x="1514475" y="2719388"/>
          <p14:tracePt t="31574" x="1506538" y="2703513"/>
          <p14:tracePt t="31582" x="1490663" y="2703513"/>
          <p14:tracePt t="31589" x="1474788" y="2695575"/>
          <p14:tracePt t="31596" x="1458913" y="2695575"/>
          <p14:tracePt t="31604" x="1443038" y="2687638"/>
          <p14:tracePt t="31618" x="1435100" y="2687638"/>
          <p14:tracePt t="31776" x="1450975" y="2687638"/>
          <p14:tracePt t="31785" x="1458913" y="2687638"/>
          <p14:tracePt t="31791" x="1474788" y="2687638"/>
          <p14:tracePt t="31799" x="1490663" y="2687638"/>
          <p14:tracePt t="31806" x="1498600" y="2687638"/>
          <p14:tracePt t="31813" x="1514475" y="2687638"/>
          <p14:tracePt t="31821" x="1530350" y="2687638"/>
          <p14:tracePt t="31830" x="1546225" y="2687638"/>
          <p14:tracePt t="31836" x="1570038" y="2687638"/>
          <p14:tracePt t="31844" x="1577975" y="2687638"/>
          <p14:tracePt t="31852" x="1593850" y="2687638"/>
          <p14:tracePt t="31859" x="1609725" y="2687638"/>
          <p14:tracePt t="31866" x="1625600" y="2687638"/>
          <p14:tracePt t="31874" x="1641475" y="2687638"/>
          <p14:tracePt t="31882" x="1651000" y="2687638"/>
          <p14:tracePt t="31889" x="1666875" y="2687638"/>
          <p14:tracePt t="31896" x="1674813" y="2687638"/>
          <p14:tracePt t="31904" x="1682750" y="2687638"/>
          <p14:tracePt t="31918" x="1698625" y="2687638"/>
          <p14:tracePt t="31926" x="1714500" y="2687638"/>
          <p14:tracePt t="33058" x="1714500" y="2679700"/>
          <p14:tracePt t="33066" x="1714500" y="2671763"/>
          <p14:tracePt t="33074" x="1714500" y="2663825"/>
          <p14:tracePt t="33082" x="1714500" y="2655888"/>
          <p14:tracePt t="33089" x="1714500" y="2640013"/>
          <p14:tracePt t="33098" x="1714500" y="2624138"/>
          <p14:tracePt t="33105" x="1714500" y="2600325"/>
          <p14:tracePt t="33112" x="1706563" y="2584450"/>
          <p14:tracePt t="33120" x="1698625" y="2566988"/>
          <p14:tracePt t="33127" x="1682750" y="2543175"/>
          <p14:tracePt t="33134" x="1658938" y="2511425"/>
          <p14:tracePt t="33142" x="1651000" y="2487613"/>
          <p14:tracePt t="33149" x="1633538" y="2463800"/>
          <p14:tracePt t="33156" x="1625600" y="2424113"/>
          <p14:tracePt t="33164" x="1609725" y="2392363"/>
          <p14:tracePt t="33172" x="1601788" y="2376488"/>
          <p14:tracePt t="33180" x="1593850" y="2344738"/>
          <p14:tracePt t="33186" x="1585913" y="2320925"/>
          <p14:tracePt t="33196" x="1585913" y="2305050"/>
          <p14:tracePt t="33203" x="1577975" y="2289175"/>
          <p14:tracePt t="33209" x="1577975" y="2273300"/>
          <p14:tracePt t="33217" x="1570038" y="2257425"/>
          <p14:tracePt t="33225" x="1570038" y="2233613"/>
          <p14:tracePt t="33233" x="1570038" y="2216150"/>
          <p14:tracePt t="33240" x="1570038" y="2192338"/>
          <p14:tracePt t="33247" x="1570038" y="2176463"/>
          <p14:tracePt t="33254" x="1570038" y="2168525"/>
          <p14:tracePt t="33264" x="1570038" y="2152650"/>
          <p14:tracePt t="33269" x="1570038" y="2144713"/>
          <p14:tracePt t="33279" x="1570038" y="2136775"/>
          <p14:tracePt t="33284" x="1562100" y="2136775"/>
          <p14:tracePt t="33301" x="1562100" y="2128838"/>
          <p14:tracePt t="33308" x="1546225" y="2128838"/>
          <p14:tracePt t="33316" x="1530350" y="2120900"/>
          <p14:tracePt t="33329" x="1514475" y="2120900"/>
          <p14:tracePt t="33337" x="1514475" y="2112963"/>
          <p14:tracePt t="33346" x="1506538" y="2105025"/>
          <p14:tracePt t="33351" x="1482725" y="2105025"/>
          <p14:tracePt t="33360" x="1474788" y="2097088"/>
          <p14:tracePt t="33367" x="1466850" y="2089150"/>
          <p14:tracePt t="33374" x="1450975" y="2089150"/>
          <p14:tracePt t="33381" x="1443038" y="2089150"/>
          <p14:tracePt t="33389" x="1435100" y="2089150"/>
          <p14:tracePt t="33398" x="1427163" y="2089150"/>
          <p14:tracePt t="33404" x="1419225" y="2081213"/>
          <p14:tracePt t="33413" x="1411288" y="2081213"/>
          <p14:tracePt t="33427" x="1403350" y="2081213"/>
          <p14:tracePt t="33434" x="1387475" y="2081213"/>
          <p14:tracePt t="33441" x="1371600" y="2081213"/>
          <p14:tracePt t="33448" x="1355725" y="2081213"/>
          <p14:tracePt t="33457" x="1339850" y="2081213"/>
          <p14:tracePt t="33465" x="1316038" y="2073275"/>
          <p14:tracePt t="33471" x="1308100" y="2073275"/>
          <p14:tracePt t="33479" x="1284288" y="2065338"/>
          <p14:tracePt t="33486" x="1274763" y="2065338"/>
          <p14:tracePt t="33494" x="1266825" y="2065338"/>
          <p14:tracePt t="33501" x="1258888" y="2065338"/>
          <p14:tracePt t="33748" x="1258888" y="2057400"/>
          <p14:tracePt t="33780" x="1258888" y="2049463"/>
          <p14:tracePt t="33808" x="1266825" y="2049463"/>
          <p14:tracePt t="33824" x="1274763" y="2049463"/>
          <p14:tracePt t="33854" x="1284288" y="2041525"/>
          <p14:tracePt t="33869" x="1292225" y="2041525"/>
          <p14:tracePt t="33894" x="1300163" y="2041525"/>
          <p14:tracePt t="33907" x="1308100" y="2041525"/>
          <p14:tracePt t="33945" x="1316038" y="2041525"/>
          <p14:tracePt t="33952" x="1331913" y="2041525"/>
          <p14:tracePt t="33959" x="1331913" y="2049463"/>
          <p14:tracePt t="33966" x="1347788" y="2049463"/>
          <p14:tracePt t="33974" x="1363663" y="2057400"/>
          <p14:tracePt t="33981" x="1379538" y="2057400"/>
          <p14:tracePt t="33989" x="1395413" y="2057400"/>
          <p14:tracePt t="33996" x="1411288" y="2065338"/>
          <p14:tracePt t="34004" x="1419225" y="2073275"/>
          <p14:tracePt t="34012" x="1435100" y="2073275"/>
          <p14:tracePt t="34019" x="1443038" y="2081213"/>
          <p14:tracePt t="34027" x="1450975" y="2081213"/>
          <p14:tracePt t="34033" x="1458913" y="2081213"/>
          <p14:tracePt t="34049" x="1466850" y="2081213"/>
          <p14:tracePt t="34056" x="1474788" y="2081213"/>
          <p14:tracePt t="34071" x="1482725" y="2089150"/>
          <p14:tracePt t="34078" x="1490663" y="2089150"/>
          <p14:tracePt t="34095" x="1498600" y="2089150"/>
          <p14:tracePt t="34102" x="1506538" y="2089150"/>
          <p14:tracePt t="34109" x="1514475" y="2097088"/>
          <p14:tracePt t="34116" x="1522413" y="2097088"/>
          <p14:tracePt t="34124" x="1530350" y="2105025"/>
          <p14:tracePt t="34131" x="1546225" y="2105025"/>
          <p14:tracePt t="34139" x="1554163" y="2112963"/>
          <p14:tracePt t="34147" x="1562100" y="2112963"/>
          <p14:tracePt t="34154" x="1577975" y="2120900"/>
          <p14:tracePt t="34161" x="1585913" y="2120900"/>
          <p14:tracePt t="34169" x="1601788" y="2136775"/>
          <p14:tracePt t="34177" x="1617663" y="2136775"/>
          <p14:tracePt t="34184" x="1625600" y="2144713"/>
          <p14:tracePt t="34191" x="1633538" y="2152650"/>
          <p14:tracePt t="34199" x="1658938" y="2160588"/>
          <p14:tracePt t="34206" x="1674813" y="2176463"/>
          <p14:tracePt t="34214" x="1690688" y="2176463"/>
          <p14:tracePt t="34223" x="1714500" y="2192338"/>
          <p14:tracePt t="34229" x="1738313" y="2200275"/>
          <p14:tracePt t="34236" x="1746250" y="2216150"/>
          <p14:tracePt t="34245" x="1762125" y="2224088"/>
          <p14:tracePt t="34251" x="1778000" y="2224088"/>
          <p14:tracePt t="34259" x="1778000" y="2233613"/>
          <p14:tracePt t="34266" x="1785938" y="2241550"/>
          <p14:tracePt t="34274" x="1793875" y="2241550"/>
          <p14:tracePt t="34297" x="1801813" y="2249488"/>
          <p14:tracePt t="34326" x="1809750" y="2249488"/>
          <p14:tracePt t="34342" x="1809750" y="2257425"/>
          <p14:tracePt t="34371" x="1817688" y="2257425"/>
          <p14:tracePt t="34379" x="1817688" y="2265363"/>
          <p14:tracePt t="34402" x="1817688" y="2273300"/>
          <p14:tracePt t="34424" x="1825625" y="2273300"/>
          <p14:tracePt t="34431" x="1825625" y="2281238"/>
          <p14:tracePt t="34461" x="1825625" y="2289175"/>
          <p14:tracePt t="34506" x="1833563" y="2289175"/>
          <p14:tracePt t="34581" x="1833563" y="2297113"/>
          <p14:tracePt t="34761" x="1841500" y="2297113"/>
          <p14:tracePt t="34770" x="1841500" y="2305050"/>
          <p14:tracePt t="34815" x="1841500" y="2312988"/>
          <p14:tracePt t="34858" x="1849438" y="2320925"/>
          <p14:tracePt t="34911" x="1849438" y="2328863"/>
          <p14:tracePt t="34934" x="1857375" y="2328863"/>
          <p14:tracePt t="34956" x="1857375" y="2336800"/>
          <p14:tracePt t="34964" x="1857375" y="2344738"/>
          <p14:tracePt t="34971" x="1865313" y="2344738"/>
          <p14:tracePt t="34995" x="1873250" y="2344738"/>
          <p14:tracePt t="35002" x="1873250" y="2352675"/>
          <p14:tracePt t="35031" x="1881188" y="2352675"/>
          <p14:tracePt t="35077" x="1881188" y="2360613"/>
          <p14:tracePt t="35099" x="1889125" y="2360613"/>
          <p14:tracePt t="35145" x="1897063" y="2360613"/>
          <p14:tracePt t="35151" x="1905000" y="2368550"/>
          <p14:tracePt t="35159" x="1905000" y="2376488"/>
          <p14:tracePt t="35166" x="1912938" y="2376488"/>
          <p14:tracePt t="35182" x="1920875" y="2384425"/>
          <p14:tracePt t="35197" x="1928813" y="2384425"/>
          <p14:tracePt t="35211" x="1936750" y="2392363"/>
          <p14:tracePt t="35242" x="1944688" y="2392363"/>
          <p14:tracePt t="35264" x="1944688" y="2400300"/>
          <p14:tracePt t="35271" x="1952625" y="2400300"/>
          <p14:tracePt t="35279" x="1952625" y="2408238"/>
          <p14:tracePt t="35316" x="1960563" y="2408238"/>
          <p14:tracePt t="35331" x="1960563" y="2416175"/>
          <p14:tracePt t="35354" x="1968500" y="2416175"/>
          <p14:tracePt t="35361" x="1968500" y="2424113"/>
          <p14:tracePt t="35384" x="1976438" y="2424113"/>
          <p14:tracePt t="35392" x="1976438" y="2432050"/>
          <p14:tracePt t="35406" x="1976438" y="2439988"/>
          <p14:tracePt t="35414" x="1984375" y="2439988"/>
          <p14:tracePt t="35436" x="1984375" y="2447925"/>
          <p14:tracePt t="35452" x="1992313" y="2447925"/>
          <p14:tracePt t="35466" x="2000250" y="2447925"/>
          <p14:tracePt t="35474" x="2000250" y="2455863"/>
          <p14:tracePt t="35496" x="2008188" y="2455863"/>
          <p14:tracePt t="35504" x="2008188" y="2463800"/>
          <p14:tracePt t="35519" x="2017713" y="2471738"/>
          <p14:tracePt t="35534" x="2025650" y="2471738"/>
          <p14:tracePt t="35542" x="2033588" y="2479675"/>
          <p14:tracePt t="35556" x="2041525" y="2487613"/>
          <p14:tracePt t="35571" x="2049463" y="2503488"/>
          <p14:tracePt t="35587" x="2057400" y="2503488"/>
          <p14:tracePt t="35594" x="2065338" y="2511425"/>
          <p14:tracePt t="35609" x="2073275" y="2519363"/>
          <p14:tracePt t="35624" x="2081213" y="2535238"/>
          <p14:tracePt t="35638" x="2089150" y="2543175"/>
          <p14:tracePt t="35647" x="2097088" y="2551113"/>
          <p14:tracePt t="35654" x="2097088" y="2566988"/>
          <p14:tracePt t="35662" x="2105025" y="2584450"/>
          <p14:tracePt t="35669" x="2112963" y="2592388"/>
          <p14:tracePt t="35677" x="2120900" y="2600325"/>
          <p14:tracePt t="35684" x="2128838" y="2616200"/>
          <p14:tracePt t="35692" x="2136775" y="2624138"/>
          <p14:tracePt t="35699" x="2136775" y="2640013"/>
          <p14:tracePt t="35706" x="2152650" y="2655888"/>
          <p14:tracePt t="35714" x="2152650" y="2663825"/>
          <p14:tracePt t="35722" x="2152650" y="2671763"/>
          <p14:tracePt t="35729" x="2160588" y="2679700"/>
          <p14:tracePt t="35736" x="2160588" y="2687638"/>
          <p14:tracePt t="35744" x="2168525" y="2695575"/>
          <p14:tracePt t="35759" x="2168525" y="2703513"/>
          <p14:tracePt t="35766" x="2168525" y="2711450"/>
          <p14:tracePt t="35774" x="2176463" y="2711450"/>
          <p14:tracePt t="35781" x="2176463" y="2719388"/>
          <p14:tracePt t="35789" x="2176463" y="2727325"/>
          <p14:tracePt t="35796" x="2184400" y="2727325"/>
          <p14:tracePt t="35804" x="2184400" y="2735263"/>
          <p14:tracePt t="35811" x="2184400" y="2743200"/>
          <p14:tracePt t="35819" x="2184400" y="2751138"/>
          <p14:tracePt t="35834" x="2192338" y="2759075"/>
          <p14:tracePt t="35841" x="2200275" y="2767013"/>
          <p14:tracePt t="35849" x="2200275" y="2774950"/>
          <p14:tracePt t="35865" x="2200275" y="2790825"/>
          <p14:tracePt t="35871" x="2208213" y="2798763"/>
          <p14:tracePt t="35879" x="2208213" y="2806700"/>
          <p14:tracePt t="35887" x="2208213" y="2814638"/>
          <p14:tracePt t="35902" x="2216150" y="2830513"/>
          <p14:tracePt t="35909" x="2224088" y="2838450"/>
          <p14:tracePt t="35916" x="2224088" y="2846388"/>
          <p14:tracePt t="35924" x="2224088" y="2862263"/>
          <p14:tracePt t="35939" x="2232025" y="2870200"/>
          <p14:tracePt t="35946" x="2232025" y="2878138"/>
          <p14:tracePt t="35954" x="2239963" y="2894013"/>
          <p14:tracePt t="35961" x="2239963" y="2901950"/>
          <p14:tracePt t="35969" x="2239963" y="2919413"/>
          <p14:tracePt t="35976" x="2239963" y="2927350"/>
          <p14:tracePt t="35984" x="2247900" y="2943225"/>
          <p14:tracePt t="35992" x="2247900" y="2951163"/>
          <p14:tracePt t="35999" x="2247900" y="2974975"/>
          <p14:tracePt t="36006" x="2247900" y="2990850"/>
          <p14:tracePt t="36014" x="2255838" y="2998788"/>
          <p14:tracePt t="36022" x="2255838" y="3006725"/>
          <p14:tracePt t="36029" x="2263775" y="3022600"/>
          <p14:tracePt t="36036" x="2263775" y="3030538"/>
          <p14:tracePt t="36044" x="2263775" y="3038475"/>
          <p14:tracePt t="36051" x="2271713" y="3038475"/>
          <p14:tracePt t="36059" x="2271713" y="3054350"/>
          <p14:tracePt t="36075" x="2279650" y="3054350"/>
          <p14:tracePt t="36081" x="2279650" y="3062288"/>
          <p14:tracePt t="36089" x="2287588" y="3062288"/>
          <p14:tracePt t="36096" x="2287588" y="3070225"/>
          <p14:tracePt t="36143" x="2295525" y="3070225"/>
          <p14:tracePt t="36164" x="2295525" y="3078163"/>
          <p14:tracePt t="36186" x="2303463" y="3078163"/>
          <p14:tracePt t="36210" x="2303463" y="3086100"/>
          <p14:tracePt t="36232" x="2311400" y="3086100"/>
          <p14:tracePt t="36239" x="2311400" y="3094038"/>
          <p14:tracePt t="36262" x="2319338" y="3094038"/>
          <p14:tracePt t="36276" x="2327275" y="3094038"/>
          <p14:tracePt t="36298" x="2335213" y="3101975"/>
          <p14:tracePt t="36307" x="2343150" y="3101975"/>
          <p14:tracePt t="36314" x="2351088" y="3109913"/>
          <p14:tracePt t="36322" x="2366963" y="3109913"/>
          <p14:tracePt t="36329" x="2384425" y="3117850"/>
          <p14:tracePt t="36336" x="2400300" y="3125788"/>
          <p14:tracePt t="36344" x="2408238" y="3133725"/>
          <p14:tracePt t="36351" x="2432050" y="3141663"/>
          <p14:tracePt t="36359" x="2439988" y="3141663"/>
          <p14:tracePt t="36366" x="2455863" y="3149600"/>
          <p14:tracePt t="36374" x="2471738" y="3165475"/>
          <p14:tracePt t="36381" x="2487613" y="3165475"/>
          <p14:tracePt t="36389" x="2495550" y="3181350"/>
          <p14:tracePt t="36396" x="2503488" y="3181350"/>
          <p14:tracePt t="36404" x="2511425" y="3189288"/>
          <p14:tracePt t="36412" x="2519363" y="3197225"/>
          <p14:tracePt t="36419" x="2527300" y="3197225"/>
          <p14:tracePt t="36426" x="2527300" y="3205163"/>
          <p14:tracePt t="36436" x="2535238" y="3205163"/>
          <p14:tracePt t="36441" x="2543175" y="3221038"/>
          <p14:tracePt t="36457" x="2559050" y="3228975"/>
          <p14:tracePt t="36464" x="2566988" y="3236913"/>
          <p14:tracePt t="36472" x="2574925" y="3244850"/>
          <p14:tracePt t="36479" x="2590800" y="3270250"/>
          <p14:tracePt t="36486" x="2606675" y="3278188"/>
          <p14:tracePt t="36494" x="2614613" y="3286125"/>
          <p14:tracePt t="36509" x="2654300" y="3317875"/>
          <p14:tracePt t="36529" x="2678113" y="3333750"/>
          <p14:tracePt t="36533" x="2693988" y="3349625"/>
          <p14:tracePt t="36539" x="2701925" y="3357563"/>
          <p14:tracePt t="36546" x="2725738" y="3373438"/>
          <p14:tracePt t="36562" x="2733675" y="3389313"/>
          <p14:tracePt t="36578" x="2751138" y="3397250"/>
          <p14:tracePt t="36584" x="2767013" y="3405188"/>
          <p14:tracePt t="36592" x="2767013" y="3413125"/>
          <p14:tracePt t="36599" x="2774950" y="3413125"/>
          <p14:tracePt t="36607" x="2782888" y="3421063"/>
          <p14:tracePt t="36614" x="2790825" y="3429000"/>
          <p14:tracePt t="36644" x="2798763" y="3429000"/>
          <p14:tracePt t="36666" x="2798763" y="3436938"/>
          <p14:tracePt t="36681" x="2806700" y="3436938"/>
          <p14:tracePt t="36696" x="2806700" y="3444875"/>
          <p14:tracePt t="36704" x="2806700" y="3452813"/>
          <p14:tracePt t="36719" x="2814638" y="3452813"/>
          <p14:tracePt t="36734" x="2822575" y="3460750"/>
          <p14:tracePt t="36742" x="2822575" y="3468688"/>
          <p14:tracePt t="36749" x="2830513" y="3468688"/>
          <p14:tracePt t="36764" x="2830513" y="3476625"/>
          <p14:tracePt t="36772" x="2838450" y="3476625"/>
          <p14:tracePt t="36779" x="2838450" y="3484563"/>
          <p14:tracePt t="36786" x="2846388" y="3484563"/>
          <p14:tracePt t="36794" x="2854325" y="3492500"/>
          <p14:tracePt t="36801" x="2862263" y="3492500"/>
          <p14:tracePt t="36810" x="2870200" y="3492500"/>
          <p14:tracePt t="36816" x="2878138" y="3500438"/>
          <p14:tracePt t="36824" x="2894013" y="3508375"/>
          <p14:tracePt t="36832" x="2901950" y="3508375"/>
          <p14:tracePt t="36839" x="2917825" y="3508375"/>
          <p14:tracePt t="36846" x="2933700" y="3516313"/>
          <p14:tracePt t="36854" x="2933700" y="3524250"/>
          <p14:tracePt t="36862" x="2941638" y="3524250"/>
          <p14:tracePt t="36869" x="2965450" y="3524250"/>
          <p14:tracePt t="36876" x="2973388" y="3524250"/>
          <p14:tracePt t="36884" x="2981325" y="3524250"/>
          <p14:tracePt t="36892" x="2997200" y="3532188"/>
          <p14:tracePt t="36899" x="3013075" y="3540125"/>
          <p14:tracePt t="36912" x="3021013" y="3548063"/>
          <p14:tracePt t="36913" x="3036888" y="3548063"/>
          <p14:tracePt t="36922" x="3052763" y="3548063"/>
          <p14:tracePt t="36929" x="3052763" y="3556000"/>
          <p14:tracePt t="36937" x="3068638" y="3556000"/>
          <p14:tracePt t="36944" x="3084513" y="3556000"/>
          <p14:tracePt t="36951" x="3092450" y="3563938"/>
          <p14:tracePt t="36959" x="3092450" y="3571875"/>
          <p14:tracePt t="36966" x="3109913" y="3571875"/>
          <p14:tracePt t="36981" x="3117850" y="3579813"/>
          <p14:tracePt t="36989" x="3133725" y="3579813"/>
          <p14:tracePt t="36996" x="3141663" y="3587750"/>
          <p14:tracePt t="37004" x="3149600" y="3587750"/>
          <p14:tracePt t="37012" x="3165475" y="3595688"/>
          <p14:tracePt t="37027" x="3181350" y="3605213"/>
          <p14:tracePt t="37034" x="3189288" y="3605213"/>
          <p14:tracePt t="37042" x="3197225" y="3605213"/>
          <p14:tracePt t="37049" x="3213100" y="3613150"/>
          <p14:tracePt t="37056" x="3213100" y="3621088"/>
          <p14:tracePt t="37064" x="3221038" y="3621088"/>
          <p14:tracePt t="37072" x="3228975" y="3621088"/>
          <p14:tracePt t="37079" x="3236913" y="3629025"/>
          <p14:tracePt t="37086" x="3244850" y="3629025"/>
          <p14:tracePt t="37094" x="3244850" y="3636963"/>
          <p14:tracePt t="37101" x="3260725" y="3644900"/>
          <p14:tracePt t="37116" x="3268663" y="3644900"/>
          <p14:tracePt t="37124" x="3276600" y="3644900"/>
          <p14:tracePt t="37132" x="3284538" y="3652838"/>
          <p14:tracePt t="37146" x="3292475" y="3652838"/>
          <p14:tracePt t="37154" x="3300413" y="3660775"/>
          <p14:tracePt t="37162" x="3316288" y="3668713"/>
          <p14:tracePt t="37176" x="3332163" y="3668713"/>
          <p14:tracePt t="37184" x="3340100" y="3676650"/>
          <p14:tracePt t="37192" x="3348038" y="3676650"/>
          <p14:tracePt t="37198" x="3363913" y="3684588"/>
          <p14:tracePt t="37206" x="3371850" y="3692525"/>
          <p14:tracePt t="37214" x="3379788" y="3700463"/>
          <p14:tracePt t="37222" x="3395663" y="3708400"/>
          <p14:tracePt t="37229" x="3403600" y="3708400"/>
          <p14:tracePt t="37236" x="3411538" y="3716338"/>
          <p14:tracePt t="37245" x="3419475" y="3724275"/>
          <p14:tracePt t="37251" x="3427413" y="3724275"/>
          <p14:tracePt t="37259" x="3443288" y="3732213"/>
          <p14:tracePt t="37266" x="3467100" y="3740150"/>
          <p14:tracePt t="37274" x="3476625" y="3740150"/>
          <p14:tracePt t="37282" x="3500438" y="3748088"/>
          <p14:tracePt t="37289" x="3508375" y="3756025"/>
          <p14:tracePt t="37296" x="3532188" y="3763963"/>
          <p14:tracePt t="37304" x="3548063" y="3763963"/>
          <p14:tracePt t="37311" x="3563938" y="3771900"/>
          <p14:tracePt t="37319" x="3579813" y="3779838"/>
          <p14:tracePt t="37326" x="3595688" y="3787775"/>
          <p14:tracePt t="37334" x="3619500" y="3787775"/>
          <p14:tracePt t="37342" x="3635375" y="3803650"/>
          <p14:tracePt t="37349" x="3659188" y="3811588"/>
          <p14:tracePt t="37356" x="3675063" y="3811588"/>
          <p14:tracePt t="37364" x="3698875" y="3827463"/>
          <p14:tracePt t="37371" x="3722688" y="3835400"/>
          <p14:tracePt t="37379" x="3762375" y="3843338"/>
          <p14:tracePt t="37386" x="3786188" y="3843338"/>
          <p14:tracePt t="37394" x="3810000" y="3859213"/>
          <p14:tracePt t="37401" x="3843338" y="3867150"/>
          <p14:tracePt t="37408" x="3867150" y="3875088"/>
          <p14:tracePt t="37416" x="3906838" y="3875088"/>
          <p14:tracePt t="37425" x="3938588" y="3890963"/>
          <p14:tracePt t="37432" x="3986213" y="3906838"/>
          <p14:tracePt t="37439" x="4010025" y="3914775"/>
          <p14:tracePt t="37446" x="4057650" y="3922713"/>
          <p14:tracePt t="37455" x="4089400" y="3930650"/>
          <p14:tracePt t="37461" x="4129088" y="3938588"/>
          <p14:tracePt t="37469" x="4160838" y="3948113"/>
          <p14:tracePt t="37476" x="4184650" y="3948113"/>
          <p14:tracePt t="37484" x="4210050" y="3956050"/>
          <p14:tracePt t="37492" x="4217988" y="3963988"/>
          <p14:tracePt t="37499" x="4241800" y="3963988"/>
          <p14:tracePt t="37506" x="4257675" y="3971925"/>
          <p14:tracePt t="37514" x="4265613" y="3971925"/>
          <p14:tracePt t="37525" x="4281488" y="3979863"/>
          <p14:tracePt t="37532" x="4297363" y="3979863"/>
          <p14:tracePt t="37537" x="4329113" y="3987800"/>
          <p14:tracePt t="37544" x="4337050" y="3987800"/>
          <p14:tracePt t="37551" x="4360863" y="3995738"/>
          <p14:tracePt t="37559" x="4368800" y="3995738"/>
          <p14:tracePt t="37566" x="4392613" y="3995738"/>
          <p14:tracePt t="37582" x="4400550" y="3995738"/>
          <p14:tracePt t="37588" x="4408488" y="4003675"/>
          <p14:tracePt t="37604" x="4416425" y="4003675"/>
          <p14:tracePt t="37611" x="4424363" y="4003675"/>
          <p14:tracePt t="37634" x="4432300" y="4003675"/>
          <p14:tracePt t="37649" x="4440238" y="4003675"/>
          <p14:tracePt t="37669" x="4448175" y="4003675"/>
          <p14:tracePt t="37672" x="4456113" y="4003675"/>
          <p14:tracePt t="37679" x="4456113" y="4011613"/>
          <p14:tracePt t="37686" x="4464050" y="4011613"/>
          <p14:tracePt t="37701" x="4471988" y="4019550"/>
          <p14:tracePt t="37716" x="4479925" y="4019550"/>
          <p14:tracePt t="37733" x="4487863" y="4019550"/>
          <p14:tracePt t="37791" x="4495800" y="4019550"/>
          <p14:tracePt t="37813" x="4503738" y="4027488"/>
          <p14:tracePt t="39126" x="4503738" y="4043363"/>
          <p14:tracePt t="39134" x="4495800" y="4051300"/>
          <p14:tracePt t="39143" x="4487863" y="4059238"/>
          <p14:tracePt t="39149" x="4479925" y="4067175"/>
          <p14:tracePt t="39157" x="4464050" y="4083050"/>
          <p14:tracePt t="39164" x="4456113" y="4090988"/>
          <p14:tracePt t="39172" x="4448175" y="4106863"/>
          <p14:tracePt t="39179" x="4440238" y="4114800"/>
          <p14:tracePt t="39186" x="4424363" y="4122738"/>
          <p14:tracePt t="39194" x="4424363" y="4130675"/>
          <p14:tracePt t="39202" x="4416425" y="4130675"/>
          <p14:tracePt t="39426" x="4416425" y="4138613"/>
          <p14:tracePt t="39441" x="4416425" y="4146550"/>
          <p14:tracePt t="39449" x="4408488" y="4146550"/>
          <p14:tracePt t="39456" x="4400550" y="4162425"/>
          <p14:tracePt t="39464" x="4384675" y="4178300"/>
          <p14:tracePt t="39471" x="4376738" y="4202113"/>
          <p14:tracePt t="39479" x="4368800" y="4233863"/>
          <p14:tracePt t="39486" x="4352925" y="4257675"/>
          <p14:tracePt t="39501" x="4344988" y="4273550"/>
          <p14:tracePt t="39502" x="4344988" y="4291013"/>
          <p14:tracePt t="39509" x="4329113" y="4314825"/>
          <p14:tracePt t="39517" x="4329113" y="4322763"/>
          <p14:tracePt t="40672" x="4337050" y="4322763"/>
          <p14:tracePt t="40680" x="4337050" y="4314825"/>
          <p14:tracePt t="40695" x="4337050" y="4306888"/>
          <p14:tracePt t="40725" x="4337050" y="4298950"/>
          <p14:tracePt t="40731" x="4337050" y="4291013"/>
          <p14:tracePt t="40746" x="4337050" y="4281488"/>
          <p14:tracePt t="40754" x="4337050" y="4273550"/>
          <p14:tracePt t="40762" x="4337050" y="4265613"/>
          <p14:tracePt t="40769" x="4329113" y="4241800"/>
          <p14:tracePt t="40776" x="4321175" y="4210050"/>
          <p14:tracePt t="40784" x="4297363" y="4178300"/>
          <p14:tracePt t="40792" x="4265613" y="4130675"/>
          <p14:tracePt t="40798" x="4225925" y="4075113"/>
          <p14:tracePt t="40806" x="4160838" y="4019550"/>
          <p14:tracePt t="40814" x="4097338" y="3938588"/>
          <p14:tracePt t="40822" x="4017963" y="3859213"/>
          <p14:tracePt t="40829" x="3930650" y="3787775"/>
          <p14:tracePt t="40836" x="3786188" y="3668713"/>
          <p14:tracePt t="40844" x="3635375" y="3548063"/>
          <p14:tracePt t="40852" x="3476625" y="3429000"/>
          <p14:tracePt t="40859" x="3300413" y="3302000"/>
          <p14:tracePt t="40866" x="3141663" y="3165475"/>
          <p14:tracePt t="40875" x="2917825" y="2967038"/>
          <p14:tracePt t="40892" x="2574925" y="2711450"/>
          <p14:tracePt t="40896" x="2495550" y="2640013"/>
          <p14:tracePt t="40904" x="2392363" y="2535238"/>
          <p14:tracePt t="40912" x="2327275" y="2487613"/>
          <p14:tracePt t="40919" x="2247900" y="2424113"/>
          <p14:tracePt t="40926" x="2200275" y="2384425"/>
          <p14:tracePt t="40934" x="2160588" y="2344738"/>
          <p14:tracePt t="40941" x="2152650" y="2328863"/>
          <p14:tracePt t="40956" x="2144713" y="2328863"/>
          <p14:tracePt t="41098" x="2144713" y="2320925"/>
          <p14:tracePt t="41121" x="2144713" y="2312988"/>
          <p14:tracePt t="41136" x="2144713" y="2305050"/>
          <p14:tracePt t="41143" x="2144713" y="2297113"/>
          <p14:tracePt t="41152" x="2152650" y="2281238"/>
          <p14:tracePt t="41159" x="2168525" y="2265363"/>
          <p14:tracePt t="41166" x="2184400" y="2257425"/>
          <p14:tracePt t="41175" x="2200275" y="2224088"/>
          <p14:tracePt t="41181" x="2232025" y="2216150"/>
          <p14:tracePt t="41189" x="2263775" y="2184400"/>
          <p14:tracePt t="41196" x="2287588" y="2168525"/>
          <p14:tracePt t="41205" x="2303463" y="2160588"/>
          <p14:tracePt t="41212" x="2335213" y="2128838"/>
          <p14:tracePt t="41219" x="2374900" y="2120900"/>
          <p14:tracePt t="41226" x="2400300" y="2097088"/>
          <p14:tracePt t="41234" x="2432050" y="2081213"/>
          <p14:tracePt t="41241" x="2455863" y="2073275"/>
          <p14:tracePt t="41249" x="2463800" y="2057400"/>
          <p14:tracePt t="41257" x="2479675" y="2057400"/>
          <p14:tracePt t="41264" x="2495550" y="2041525"/>
          <p14:tracePt t="41272" x="2503488" y="2041525"/>
          <p14:tracePt t="41309" x="2503488" y="2033588"/>
          <p14:tracePt t="41316" x="2511425" y="2033588"/>
          <p14:tracePt t="41339" x="2511425" y="2025650"/>
          <p14:tracePt t="41369" x="2511425" y="2017713"/>
          <p14:tracePt t="41376" x="2519363" y="2009775"/>
          <p14:tracePt t="41384" x="2527300" y="1993900"/>
          <p14:tracePt t="41392" x="2543175" y="1978025"/>
          <p14:tracePt t="41399" x="2551113" y="1954213"/>
          <p14:tracePt t="41406" x="2566988" y="1938338"/>
          <p14:tracePt t="41414" x="2574925" y="1930400"/>
          <p14:tracePt t="41422" x="2582863" y="1906588"/>
          <p14:tracePt t="41428" x="2590800" y="1898650"/>
          <p14:tracePt t="41438" x="2606675" y="1890713"/>
          <p14:tracePt t="41444" x="2614613" y="1881188"/>
          <p14:tracePt t="41452" x="2614613" y="1873250"/>
          <p14:tracePt t="41459" x="2622550" y="1873250"/>
          <p14:tracePt t="41466" x="2630488" y="1865313"/>
          <p14:tracePt t="41481" x="2638425" y="1865313"/>
          <p14:tracePt t="41488" x="2646363" y="1857375"/>
          <p14:tracePt t="41496" x="2646363" y="1849438"/>
          <p14:tracePt t="41504" x="2654300" y="1849438"/>
          <p14:tracePt t="41511" x="2662238" y="1849438"/>
          <p14:tracePt t="41519" x="2670175" y="1841500"/>
          <p14:tracePt t="41534" x="2678113" y="1841500"/>
          <p14:tracePt t="41542" x="2678113" y="1833563"/>
          <p14:tracePt t="41556" x="2686050" y="1833563"/>
          <p14:tracePt t="41594" x="2686050" y="1825625"/>
          <p14:tracePt t="41624" x="2693988" y="1825625"/>
          <p14:tracePt t="41638" x="2693988" y="1817688"/>
          <p14:tracePt t="41736" x="2701925" y="1817688"/>
          <p14:tracePt t="41752" x="2701925" y="1809750"/>
          <p14:tracePt t="42081" x="2693988" y="1809750"/>
          <p14:tracePt t="42089" x="2678113" y="1809750"/>
          <p14:tracePt t="42096" x="2670175" y="1817688"/>
          <p14:tracePt t="42105" x="2654300" y="1825625"/>
          <p14:tracePt t="42111" x="2630488" y="1833563"/>
          <p14:tracePt t="42119" x="2606675" y="1849438"/>
          <p14:tracePt t="42126" x="2582863" y="1865313"/>
          <p14:tracePt t="42134" x="2559050" y="1881188"/>
          <p14:tracePt t="42141" x="2535238" y="1890713"/>
          <p14:tracePt t="42149" x="2519363" y="1914525"/>
          <p14:tracePt t="42157" x="2495550" y="1930400"/>
          <p14:tracePt t="42164" x="2471738" y="1946275"/>
          <p14:tracePt t="42172" x="2463800" y="1962150"/>
          <p14:tracePt t="42179" x="2447925" y="1978025"/>
          <p14:tracePt t="42186" x="2447925" y="1985963"/>
          <p14:tracePt t="42194" x="2439988" y="1985963"/>
          <p14:tracePt t="42201" x="2439988" y="1993900"/>
          <p14:tracePt t="42733" x="2432050" y="1993900"/>
          <p14:tracePt t="42741" x="2416175" y="1993900"/>
          <p14:tracePt t="42749" x="2392363" y="1993900"/>
          <p14:tracePt t="42757" x="2359025" y="1993900"/>
          <p14:tracePt t="42764" x="2303463" y="1993900"/>
          <p14:tracePt t="42771" x="2247900" y="1993900"/>
          <p14:tracePt t="42779" x="2200275" y="1985963"/>
          <p14:tracePt t="42786" x="2152650" y="1985963"/>
          <p14:tracePt t="42794" x="2105025" y="1985963"/>
          <p14:tracePt t="42802" x="2065338" y="1985963"/>
          <p14:tracePt t="42809" x="2033588" y="1985963"/>
          <p14:tracePt t="42816" x="2008188" y="1985963"/>
          <p14:tracePt t="42824" x="1984375" y="1985963"/>
          <p14:tracePt t="42832" x="1968500" y="1985963"/>
          <p14:tracePt t="42839" x="1960563" y="1985963"/>
          <p14:tracePt t="42846" x="1952625" y="1985963"/>
          <p14:tracePt t="42854" x="1936750" y="1985963"/>
          <p14:tracePt t="42869" x="1928813" y="1985963"/>
          <p14:tracePt t="42890" x="1912938" y="1985963"/>
          <p14:tracePt t="42891" x="1905000" y="1985963"/>
          <p14:tracePt t="42899" x="1881188" y="1985963"/>
          <p14:tracePt t="42907" x="1873250" y="1985963"/>
          <p14:tracePt t="42913" x="1865313" y="1993900"/>
          <p14:tracePt t="42922" x="1849438" y="1993900"/>
          <p14:tracePt t="42928" x="1841500" y="1993900"/>
          <p14:tracePt t="42944" x="1825625" y="1993900"/>
          <p14:tracePt t="42959" x="1817688" y="1993900"/>
          <p14:tracePt t="42974" x="1801813" y="1993900"/>
          <p14:tracePt t="42989" x="1793875" y="1993900"/>
          <p14:tracePt t="43005" x="1785938" y="1993900"/>
          <p14:tracePt t="43011" x="1770063" y="1993900"/>
          <p14:tracePt t="43019" x="1762125" y="1993900"/>
          <p14:tracePt t="43026" x="1754188" y="1993900"/>
          <p14:tracePt t="43034" x="1746250" y="1993900"/>
          <p14:tracePt t="43049" x="1738313" y="1993900"/>
          <p14:tracePt t="43057" x="1730375" y="1993900"/>
          <p14:tracePt t="43079" x="1722438" y="1993900"/>
          <p14:tracePt t="43102" x="1714500" y="1993900"/>
          <p14:tracePt t="43109" x="1706563" y="1993900"/>
          <p14:tracePt t="43116" x="1698625" y="1993900"/>
          <p14:tracePt t="43124" x="1682750" y="1993900"/>
          <p14:tracePt t="43139" x="1666875" y="1993900"/>
          <p14:tracePt t="43146" x="1658938" y="1993900"/>
          <p14:tracePt t="43154" x="1641475" y="1993900"/>
          <p14:tracePt t="43161" x="1625600" y="1993900"/>
          <p14:tracePt t="43168" x="1617663" y="1993900"/>
          <p14:tracePt t="43176" x="1609725" y="1993900"/>
          <p14:tracePt t="43183" x="1601788" y="1993900"/>
          <p14:tracePt t="43191" x="1593850" y="1993900"/>
          <p14:tracePt t="43199" x="1585913" y="1993900"/>
          <p14:tracePt t="43207" x="1577975" y="1993900"/>
          <p14:tracePt t="43221" x="1570038" y="1993900"/>
          <p14:tracePt t="43222" x="1562100" y="1993900"/>
          <p14:tracePt t="43228" x="1546225" y="1993900"/>
          <p14:tracePt t="43244" x="1538288" y="1993900"/>
          <p14:tracePt t="43252" x="1530350" y="1993900"/>
          <p14:tracePt t="43259" x="1522413" y="1993900"/>
          <p14:tracePt t="43266" x="1514475" y="1993900"/>
          <p14:tracePt t="43274" x="1490663" y="1993900"/>
          <p14:tracePt t="43289" x="1482725" y="2001838"/>
          <p14:tracePt t="43296" x="1474788" y="2001838"/>
          <p14:tracePt t="43304" x="1466850" y="2001838"/>
          <p14:tracePt t="43319" x="1458913" y="2001838"/>
          <p14:tracePt t="43342" x="1450975" y="2001838"/>
          <p14:tracePt t="43364" x="1443038" y="2001838"/>
          <p14:tracePt t="43378" x="1435100" y="2001838"/>
          <p14:tracePt t="43416" x="1427163" y="2001838"/>
          <p14:tracePt t="43432" x="1419225" y="2001838"/>
          <p14:tracePt t="43462" x="1411288" y="2001838"/>
          <p14:tracePt t="43671" x="1403350" y="2001838"/>
          <p14:tracePt t="43678" x="1395413" y="2001838"/>
          <p14:tracePt t="43694" x="1387475" y="2001838"/>
          <p14:tracePt t="43701" x="1379538" y="2001838"/>
          <p14:tracePt t="43709" x="1371600" y="2001838"/>
          <p14:tracePt t="43716" x="1363663" y="2001838"/>
          <p14:tracePt t="43723" x="1355725" y="2001838"/>
          <p14:tracePt t="43732" x="1347788" y="2001838"/>
          <p14:tracePt t="43740" x="1331913" y="2001838"/>
          <p14:tracePt t="43898" x="1339850" y="2001838"/>
          <p14:tracePt t="43911" x="1347788" y="2001838"/>
          <p14:tracePt t="43919" x="1355725" y="2001838"/>
          <p14:tracePt t="43927" x="1363663" y="2001838"/>
          <p14:tracePt t="43934" x="1363663" y="1993900"/>
          <p14:tracePt t="43941" x="1379538" y="1993900"/>
          <p14:tracePt t="43949" x="1387475" y="1993900"/>
          <p14:tracePt t="43956" x="1395413" y="1993900"/>
          <p14:tracePt t="43971" x="1411288" y="1993900"/>
          <p14:tracePt t="43987" x="1419225" y="1993900"/>
          <p14:tracePt t="43994" x="1435100" y="1985963"/>
          <p14:tracePt t="44009" x="1443038" y="1985963"/>
          <p14:tracePt t="44031" x="1450975" y="1985963"/>
          <p14:tracePt t="44039" x="1458913" y="1985963"/>
          <p14:tracePt t="44054" x="1466850" y="1985963"/>
          <p14:tracePt t="44076" x="1474788" y="1985963"/>
          <p14:tracePt t="44084" x="1474788" y="1978025"/>
          <p14:tracePt t="44091" x="1482725" y="1978025"/>
          <p14:tracePt t="44099" x="1490663" y="1978025"/>
          <p14:tracePt t="44106" x="1498600" y="1970088"/>
          <p14:tracePt t="44121" x="1506538" y="1970088"/>
          <p14:tracePt t="44128" x="1514475" y="1970088"/>
          <p14:tracePt t="44152" x="1522413" y="1970088"/>
          <p14:tracePt t="44173" x="1530350" y="1970088"/>
          <p14:tracePt t="44204" x="1538288" y="1970088"/>
          <p14:tracePt t="44220" x="1546225" y="1970088"/>
          <p14:tracePt t="44249" x="1554163" y="1970088"/>
          <p14:tracePt t="44267" x="1562100" y="1970088"/>
          <p14:tracePt t="44294" x="1570038" y="1970088"/>
          <p14:tracePt t="44406" x="1577975" y="1970088"/>
          <p14:tracePt t="44451" x="1585913" y="1970088"/>
          <p14:tracePt t="44481" x="1593850" y="1970088"/>
          <p14:tracePt t="44526" x="1601788" y="1970088"/>
          <p14:tracePt t="44534" x="1609725" y="1970088"/>
          <p14:tracePt t="44549" x="1617663" y="1970088"/>
          <p14:tracePt t="44572" x="1625600" y="1970088"/>
          <p14:tracePt t="44587" x="1633538" y="1970088"/>
          <p14:tracePt t="44608" x="1641475" y="1970088"/>
          <p14:tracePt t="44616" x="1651000" y="1970088"/>
          <p14:tracePt t="44669" x="1658938" y="1970088"/>
          <p14:tracePt t="44691" x="1666875" y="1970088"/>
          <p14:tracePt t="44737" x="1674813" y="1970088"/>
          <p14:tracePt t="44744" x="1682750" y="1970088"/>
          <p14:tracePt t="44767" x="1690688" y="1970088"/>
          <p14:tracePt t="44781" x="1698625" y="1970088"/>
          <p14:tracePt t="44820" x="1706563" y="1970088"/>
          <p14:tracePt t="44826" x="1714500" y="1970088"/>
          <p14:tracePt t="44872" x="1722438" y="1970088"/>
          <p14:tracePt t="44879" x="1730375" y="1970088"/>
          <p14:tracePt t="44888" x="1738313" y="1970088"/>
          <p14:tracePt t="44894" x="1746250" y="1970088"/>
          <p14:tracePt t="44902" x="1754188" y="1970088"/>
          <p14:tracePt t="44909" x="1762125" y="1970088"/>
          <p14:tracePt t="44916" x="1770063" y="1970088"/>
          <p14:tracePt t="44924" x="1785938" y="1970088"/>
          <p14:tracePt t="44931" x="1801813" y="1970088"/>
          <p14:tracePt t="44939" x="1809750" y="1970088"/>
          <p14:tracePt t="44947" x="1825625" y="1970088"/>
          <p14:tracePt t="44954" x="1841500" y="1970088"/>
          <p14:tracePt t="44961" x="1849438" y="1970088"/>
          <p14:tracePt t="44969" x="1865313" y="1970088"/>
          <p14:tracePt t="44976" x="1881188" y="1970088"/>
          <p14:tracePt t="44985" x="1897063" y="1970088"/>
          <p14:tracePt t="44992" x="1912938" y="1970088"/>
          <p14:tracePt t="44999" x="1920875" y="1970088"/>
          <p14:tracePt t="45006" x="1928813" y="1970088"/>
          <p14:tracePt t="45022" x="1936750" y="1970088"/>
          <p14:tracePt t="45029" x="1944688" y="1970088"/>
          <p14:tracePt t="45036" x="1952625" y="1970088"/>
          <p14:tracePt t="45044" x="1960563" y="1970088"/>
          <p14:tracePt t="45052" x="1968500" y="1970088"/>
          <p14:tracePt t="45066" x="1984375" y="1970088"/>
          <p14:tracePt t="45074" x="1992313" y="1970088"/>
          <p14:tracePt t="45082" x="2000250" y="1970088"/>
          <p14:tracePt t="45089" x="2017713" y="1970088"/>
          <p14:tracePt t="45104" x="2025650" y="1970088"/>
          <p14:tracePt t="45111" x="2041525" y="1970088"/>
          <p14:tracePt t="45119" x="2049463" y="1970088"/>
          <p14:tracePt t="45126" x="2065338" y="1978025"/>
          <p14:tracePt t="45135" x="2081213" y="1978025"/>
          <p14:tracePt t="45142" x="2105025" y="1985963"/>
          <p14:tracePt t="45149" x="2128838" y="1985963"/>
          <p14:tracePt t="45156" x="2152650" y="1985963"/>
          <p14:tracePt t="45164" x="2168525" y="1993900"/>
          <p14:tracePt t="45171" x="2192338" y="1993900"/>
          <p14:tracePt t="45179" x="2208213" y="1993900"/>
          <p14:tracePt t="45187" x="2216150" y="1993900"/>
          <p14:tracePt t="45194" x="2224088" y="2001838"/>
          <p14:tracePt t="45202" x="2232025" y="2001838"/>
          <p14:tracePt t="45209" x="2239963" y="2009775"/>
          <p14:tracePt t="45216" x="2247900" y="2009775"/>
          <p14:tracePt t="45232" x="2255838" y="2009775"/>
          <p14:tracePt t="45246" x="2263775" y="2009775"/>
          <p14:tracePt t="45254" x="2263775" y="2017713"/>
          <p14:tracePt t="45261" x="2271713" y="2017713"/>
          <p14:tracePt t="45269" x="2271713" y="2025650"/>
          <p14:tracePt t="45276" x="2279650" y="2025650"/>
          <p14:tracePt t="45285" x="2279650" y="2033588"/>
          <p14:tracePt t="45292" x="2287588" y="2041525"/>
          <p14:tracePt t="45299" x="2295525" y="2041525"/>
          <p14:tracePt t="45306" x="2295525" y="2049463"/>
          <p14:tracePt t="45314" x="2303463" y="2049463"/>
          <p14:tracePt t="45322" x="2303463" y="2057400"/>
          <p14:tracePt t="45329" x="2311400" y="2065338"/>
          <p14:tracePt t="45337" x="2319338" y="2081213"/>
          <p14:tracePt t="45344" x="2327275" y="2089150"/>
          <p14:tracePt t="45352" x="2343150" y="2097088"/>
          <p14:tracePt t="45359" x="2359025" y="2120900"/>
          <p14:tracePt t="45366" x="2366963" y="2120900"/>
          <p14:tracePt t="45374" x="2384425" y="2136775"/>
          <p14:tracePt t="45381" x="2392363" y="2136775"/>
          <p14:tracePt t="45389" x="2408238" y="2152650"/>
          <p14:tracePt t="45554" x="2408238" y="2160588"/>
          <p14:tracePt t="45569" x="2408238" y="2168525"/>
          <p14:tracePt t="45585" x="2408238" y="2176463"/>
          <p14:tracePt t="45599" x="2408238" y="2184400"/>
          <p14:tracePt t="45606" x="2408238" y="2192338"/>
          <p14:tracePt t="45614" x="2408238" y="2200275"/>
          <p14:tracePt t="45629" x="2408238" y="2216150"/>
          <p14:tracePt t="45636" x="2408238" y="2233613"/>
          <p14:tracePt t="45644" x="2408238" y="2241550"/>
          <p14:tracePt t="45653" x="2400300" y="2265363"/>
          <p14:tracePt t="45659" x="2400300" y="2273300"/>
          <p14:tracePt t="45666" x="2392363" y="2289175"/>
          <p14:tracePt t="45674" x="2384425" y="2312988"/>
          <p14:tracePt t="45681" x="2374900" y="2336800"/>
          <p14:tracePt t="45689" x="2374900" y="2352675"/>
          <p14:tracePt t="45696" x="2359025" y="2368550"/>
          <p14:tracePt t="45704" x="2359025" y="2384425"/>
          <p14:tracePt t="45711" x="2351088" y="2408238"/>
          <p14:tracePt t="45719" x="2351088" y="2432050"/>
          <p14:tracePt t="45726" x="2343150" y="2447925"/>
          <p14:tracePt t="45735" x="2335213" y="2471738"/>
          <p14:tracePt t="45742" x="2335213" y="2495550"/>
          <p14:tracePt t="45749" x="2335213" y="2519363"/>
          <p14:tracePt t="45756" x="2327275" y="2535238"/>
          <p14:tracePt t="45763" x="2319338" y="2551113"/>
          <p14:tracePt t="45771" x="2311400" y="2584450"/>
          <p14:tracePt t="45779" x="2311400" y="2608263"/>
          <p14:tracePt t="45787" x="2311400" y="2632075"/>
          <p14:tracePt t="45794" x="2303463" y="2647950"/>
          <p14:tracePt t="45802" x="2303463" y="2655888"/>
          <p14:tracePt t="45809" x="2295525" y="2671763"/>
          <p14:tracePt t="45816" x="2295525" y="2679700"/>
          <p14:tracePt t="45824" x="2295525" y="2687638"/>
          <p14:tracePt t="45831" x="2295525" y="2695575"/>
          <p14:tracePt t="45839" x="2295525" y="2703513"/>
          <p14:tracePt t="45855" x="2295525" y="2719388"/>
          <p14:tracePt t="45869" x="2295525" y="2727325"/>
          <p14:tracePt t="45885" x="2295525" y="2743200"/>
          <p14:tracePt t="45905" x="2295525" y="2751138"/>
          <p14:tracePt t="45906" x="2295525" y="2767013"/>
          <p14:tracePt t="45914" x="2295525" y="2774950"/>
          <p14:tracePt t="45921" x="2295525" y="2782888"/>
          <p14:tracePt t="45929" x="2295525" y="2790825"/>
          <p14:tracePt t="45936" x="2295525" y="2806700"/>
          <p14:tracePt t="45944" x="2295525" y="2830513"/>
          <p14:tracePt t="45952" x="2295525" y="2846388"/>
          <p14:tracePt t="45959" x="2295525" y="2862263"/>
          <p14:tracePt t="45966" x="2295525" y="2886075"/>
          <p14:tracePt t="45974" x="2295525" y="2901950"/>
          <p14:tracePt t="45981" x="2295525" y="2919413"/>
          <p14:tracePt t="45989" x="2295525" y="2935288"/>
          <p14:tracePt t="45996" x="2295525" y="2959100"/>
          <p14:tracePt t="46004" x="2295525" y="2967038"/>
          <p14:tracePt t="46012" x="2295525" y="2982913"/>
          <p14:tracePt t="46019" x="2295525" y="2990850"/>
          <p14:tracePt t="46026" x="2295525" y="3006725"/>
          <p14:tracePt t="46035" x="2295525" y="3022600"/>
          <p14:tracePt t="46042" x="2295525" y="3038475"/>
          <p14:tracePt t="46049" x="2295525" y="3070225"/>
          <p14:tracePt t="46056" x="2303463" y="3086100"/>
          <p14:tracePt t="46064" x="2303463" y="3101975"/>
          <p14:tracePt t="46071" x="2303463" y="3125788"/>
          <p14:tracePt t="46079" x="2303463" y="3141663"/>
          <p14:tracePt t="46087" x="2311400" y="3157538"/>
          <p14:tracePt t="46094" x="2311400" y="3165475"/>
          <p14:tracePt t="46102" x="2319338" y="3173413"/>
          <p14:tracePt t="46109" x="2319338" y="3189288"/>
          <p14:tracePt t="46116" x="2319338" y="3197225"/>
          <p14:tracePt t="46124" x="2319338" y="3213100"/>
          <p14:tracePt t="46131" x="2327275" y="3228975"/>
          <p14:tracePt t="46138" x="2327275" y="3236913"/>
          <p14:tracePt t="46146" x="2335213" y="3270250"/>
          <p14:tracePt t="46154" x="2335213" y="3278188"/>
          <p14:tracePt t="46161" x="2343150" y="3294063"/>
          <p14:tracePt t="46168" x="2351088" y="3317875"/>
          <p14:tracePt t="46176" x="2366963" y="3333750"/>
          <p14:tracePt t="46184" x="2366963" y="3357563"/>
          <p14:tracePt t="46192" x="2374900" y="3365500"/>
          <p14:tracePt t="46199" x="2384425" y="3381375"/>
          <p14:tracePt t="46206" x="2384425" y="3389313"/>
          <p14:tracePt t="46214" x="2384425" y="3405188"/>
          <p14:tracePt t="46229" x="2392363" y="3421063"/>
          <p14:tracePt t="46237" x="2400300" y="3429000"/>
          <p14:tracePt t="46244" x="2400300" y="3436938"/>
          <p14:tracePt t="46252" x="2400300" y="3444875"/>
          <p14:tracePt t="46259" x="2408238" y="3452813"/>
          <p14:tracePt t="46267" x="2408238" y="3460750"/>
          <p14:tracePt t="46274" x="2416175" y="3484563"/>
          <p14:tracePt t="46281" x="2424113" y="3500438"/>
          <p14:tracePt t="46289" x="2432050" y="3500438"/>
          <p14:tracePt t="46296" x="2432050" y="3508375"/>
          <p14:tracePt t="46312" x="2439988" y="3516313"/>
          <p14:tracePt t="46326" x="2439988" y="3524250"/>
          <p14:tracePt t="46335" x="2447925" y="3524250"/>
          <p14:tracePt t="46349" x="2447925" y="3532188"/>
          <p14:tracePt t="46356" x="2455863" y="3532188"/>
          <p14:tracePt t="46364" x="2463800" y="3540125"/>
          <p14:tracePt t="46372" x="2471738" y="3548063"/>
          <p14:tracePt t="46379" x="2479675" y="3548063"/>
          <p14:tracePt t="46387" x="2487613" y="3556000"/>
          <p14:tracePt t="46402" x="2495550" y="3556000"/>
          <p14:tracePt t="46409" x="2495550" y="3563938"/>
          <p14:tracePt t="46431" x="2503488" y="3571875"/>
          <p14:tracePt t="46439" x="2511425" y="3579813"/>
          <p14:tracePt t="46454" x="2511425" y="3587750"/>
          <p14:tracePt t="46461" x="2519363" y="3587750"/>
          <p14:tracePt t="46468" x="2519363" y="3595688"/>
          <p14:tracePt t="46476" x="2527300" y="3595688"/>
          <p14:tracePt t="46484" x="2527300" y="3605213"/>
          <p14:tracePt t="46492" x="2527300" y="3613150"/>
          <p14:tracePt t="46506" x="2527300" y="3621088"/>
          <p14:tracePt t="46521" x="2527300" y="3629025"/>
          <p14:tracePt t="46529" x="2535238" y="3629025"/>
          <p14:tracePt t="46536" x="2535238" y="3636963"/>
          <p14:tracePt t="46545" x="2535238" y="3644900"/>
          <p14:tracePt t="46559" x="2535238" y="3652838"/>
          <p14:tracePt t="46566" x="2543175" y="3652838"/>
          <p14:tracePt t="46574" x="2543175" y="3660775"/>
          <p14:tracePt t="46581" x="2543175" y="3668713"/>
          <p14:tracePt t="46589" x="2543175" y="3676650"/>
          <p14:tracePt t="46604" x="2551113" y="3684588"/>
          <p14:tracePt t="46619" x="2551113" y="3692525"/>
          <p14:tracePt t="46635" x="2551113" y="3700463"/>
          <p14:tracePt t="46641" x="2551113" y="3708400"/>
          <p14:tracePt t="46649" x="2551113" y="3716338"/>
          <p14:tracePt t="46664" x="2551113" y="3724275"/>
          <p14:tracePt t="46672" x="2551113" y="3732213"/>
          <p14:tracePt t="46679" x="2551113" y="3740150"/>
          <p14:tracePt t="46687" x="2551113" y="3748088"/>
          <p14:tracePt t="46694" x="2551113" y="3756025"/>
          <p14:tracePt t="46709" x="2551113" y="3763963"/>
          <p14:tracePt t="46717" x="2559050" y="3763963"/>
          <p14:tracePt t="46731" x="2566988" y="3771900"/>
          <p14:tracePt t="46739" x="2566988" y="3779838"/>
          <p14:tracePt t="46746" x="2574925" y="3779838"/>
          <p14:tracePt t="46762" x="2582863" y="3787775"/>
          <p14:tracePt t="46769" x="2598738" y="3795713"/>
          <p14:tracePt t="46776" x="2614613" y="3803650"/>
          <p14:tracePt t="46784" x="2622550" y="3811588"/>
          <p14:tracePt t="46792" x="2638425" y="3811588"/>
          <p14:tracePt t="46799" x="2638425" y="3819525"/>
          <p14:tracePt t="46806" x="2646363" y="3819525"/>
          <p14:tracePt t="46821" x="2654300" y="3819525"/>
          <p14:tracePt t="46829" x="2654300" y="3827463"/>
          <p14:tracePt t="46837" x="2662238" y="3827463"/>
          <p14:tracePt t="46874" x="2670175" y="3835400"/>
          <p14:tracePt t="46904" x="2678113" y="3835400"/>
          <p14:tracePt t="46905" x="2686050" y="3835400"/>
          <p14:tracePt t="46912" x="2693988" y="3843338"/>
          <p14:tracePt t="46926" x="2701925" y="3843338"/>
          <p14:tracePt t="46964" x="2709863" y="3843338"/>
          <p14:tracePt t="46986" x="2717800" y="3843338"/>
          <p14:tracePt t="46994" x="2725738" y="3843338"/>
          <p14:tracePt t="47017" x="2733675" y="3843338"/>
          <p14:tracePt t="47031" x="2741613" y="3843338"/>
          <p14:tracePt t="47046" x="2751138" y="3843338"/>
          <p14:tracePt t="47054" x="2759075" y="3843338"/>
          <p14:tracePt t="47062" x="2767013" y="3843338"/>
          <p14:tracePt t="47069" x="2774950" y="3843338"/>
          <p14:tracePt t="47077" x="2790825" y="3843338"/>
          <p14:tracePt t="47084" x="2798763" y="3843338"/>
          <p14:tracePt t="47158" x="2806700" y="3843338"/>
          <p14:tracePt t="47173" x="2814638" y="3851275"/>
          <p14:tracePt t="47219" x="2822575" y="3851275"/>
          <p14:tracePt t="47271" x="2822575" y="3827463"/>
          <p14:tracePt t="47279" x="2790825" y="3803650"/>
          <p14:tracePt t="47287" x="2767013" y="3779838"/>
          <p14:tracePt t="47294" x="2725738" y="3748088"/>
          <p14:tracePt t="47301" x="2678113" y="3700463"/>
          <p14:tracePt t="47309" x="2646363" y="3668713"/>
          <p14:tracePt t="47316" x="2598738" y="3621088"/>
          <p14:tracePt t="47324" x="2543175" y="3556000"/>
          <p14:tracePt t="47331" x="2511425" y="3492500"/>
          <p14:tracePt t="47339" x="2479675" y="3429000"/>
          <p14:tracePt t="47346" x="2463800" y="3349625"/>
          <p14:tracePt t="47354" x="2463800" y="3286125"/>
          <p14:tracePt t="47361" x="2463800" y="3236913"/>
          <p14:tracePt t="47369" x="2463800" y="3181350"/>
          <p14:tracePt t="47376" x="2463800" y="3133725"/>
          <p14:tracePt t="47384" x="2471738" y="3070225"/>
          <p14:tracePt t="47392" x="2479675" y="3006725"/>
          <p14:tracePt t="47399" x="2479675" y="2951163"/>
          <p14:tracePt t="47406" x="2487613" y="2886075"/>
          <p14:tracePt t="47414" x="2487613" y="2846388"/>
          <p14:tracePt t="47423" x="2487613" y="2798763"/>
          <p14:tracePt t="47429" x="2487613" y="2759075"/>
          <p14:tracePt t="47437" x="2487613" y="2727325"/>
          <p14:tracePt t="47444" x="2487613" y="2687638"/>
          <p14:tracePt t="47451" x="2487613" y="2663825"/>
          <p14:tracePt t="47459" x="2487613" y="2655888"/>
          <p14:tracePt t="47467" x="2479675" y="2640013"/>
          <p14:tracePt t="47473" x="2479675" y="2616200"/>
          <p14:tracePt t="47481" x="2479675" y="2592388"/>
          <p14:tracePt t="47488" x="2479675" y="2576513"/>
          <p14:tracePt t="47496" x="2479675" y="2543175"/>
          <p14:tracePt t="47504" x="2479675" y="2519363"/>
          <p14:tracePt t="47512" x="2479675" y="2495550"/>
          <p14:tracePt t="47519" x="2479675" y="2471738"/>
          <p14:tracePt t="47526" x="2479675" y="2439988"/>
          <p14:tracePt t="47534" x="2479675" y="2408238"/>
          <p14:tracePt t="47542" x="2479675" y="2384425"/>
          <p14:tracePt t="47549" x="2479675" y="2352675"/>
          <p14:tracePt t="47556" x="2479675" y="2336800"/>
          <p14:tracePt t="47565" x="2479675" y="2312988"/>
          <p14:tracePt t="47571" x="2479675" y="2289175"/>
          <p14:tracePt t="47579" x="2479675" y="2265363"/>
          <p14:tracePt t="47586" x="2487613" y="2233613"/>
          <p14:tracePt t="47594" x="2487613" y="2216150"/>
          <p14:tracePt t="47601" x="2495550" y="2192338"/>
          <p14:tracePt t="47609" x="2495550" y="2168525"/>
          <p14:tracePt t="47617" x="2495550" y="2152650"/>
          <p14:tracePt t="47624" x="2495550" y="2136775"/>
          <p14:tracePt t="47632" x="2495550" y="2128838"/>
          <p14:tracePt t="47639" x="2495550" y="2097088"/>
          <p14:tracePt t="47646" x="2487613" y="2089150"/>
          <p14:tracePt t="47653" x="2479675" y="2081213"/>
          <p14:tracePt t="47661" x="2471738" y="2065338"/>
          <p14:tracePt t="47669" x="2463800" y="2065338"/>
          <p14:tracePt t="47676" x="2439988" y="2041525"/>
          <p14:tracePt t="47683" x="2424113" y="2041525"/>
          <p14:tracePt t="47692" x="2384425" y="2033588"/>
          <p14:tracePt t="47699" x="2351088" y="2025650"/>
          <p14:tracePt t="47706" x="2327275" y="2017713"/>
          <p14:tracePt t="47714" x="2303463" y="2017713"/>
          <p14:tracePt t="47722" x="2279650" y="2009775"/>
          <p14:tracePt t="47729" x="2263775" y="2009775"/>
          <p14:tracePt t="47737" x="2239963" y="2009775"/>
          <p14:tracePt t="47744" x="2232025" y="2009775"/>
          <p14:tracePt t="47751" x="2216150" y="2001838"/>
          <p14:tracePt t="47759" x="2208213" y="2001838"/>
          <p14:tracePt t="47767" x="2208213" y="1993900"/>
          <p14:tracePt t="47782" x="2200275" y="1993900"/>
          <p14:tracePt t="47812" x="2192338" y="1993900"/>
          <p14:tracePt t="47834" x="2192338" y="1985963"/>
          <p14:tracePt t="47856" x="2184400" y="1985963"/>
          <p14:tracePt t="47871" x="2176463" y="1978025"/>
          <p14:tracePt t="47886" x="2168525" y="1970088"/>
          <p14:tracePt t="47901" x="2160588" y="1970088"/>
          <p14:tracePt t="47999" x="2152650" y="1970088"/>
          <p14:tracePt t="48006" x="2128838" y="1970088"/>
          <p14:tracePt t="48014" x="2112963" y="1970088"/>
          <p14:tracePt t="48021" x="2097088" y="1970088"/>
          <p14:tracePt t="48029" x="2081213" y="1970088"/>
          <p14:tracePt t="48036" x="2065338" y="1970088"/>
          <p14:tracePt t="48044" x="2041525" y="1970088"/>
          <p14:tracePt t="48052" x="2017713" y="1970088"/>
          <p14:tracePt t="48059" x="2008188" y="1970088"/>
          <p14:tracePt t="48067" x="1992313" y="1970088"/>
          <p14:tracePt t="48083" x="1984375" y="1970088"/>
          <p14:tracePt t="48096" x="1976438" y="1970088"/>
          <p14:tracePt t="48794" x="1984375" y="1970088"/>
          <p14:tracePt t="48808" x="1992313" y="1970088"/>
          <p14:tracePt t="48819" x="2000250" y="1970088"/>
          <p14:tracePt t="48824" x="2008188" y="1970088"/>
          <p14:tracePt t="48840" x="2025650" y="1970088"/>
          <p14:tracePt t="48846" x="2041525" y="1970088"/>
          <p14:tracePt t="48855" x="2049463" y="1970088"/>
          <p14:tracePt t="48870" x="2065338" y="1970088"/>
          <p14:tracePt t="48877" x="2081213" y="1970088"/>
          <p14:tracePt t="48886" x="2097088" y="1970088"/>
          <p14:tracePt t="48903" x="2105025" y="1970088"/>
          <p14:tracePt t="49026" x="2097088" y="1970088"/>
          <p14:tracePt t="49041" x="2065338" y="1970088"/>
          <p14:tracePt t="49049" x="2041525" y="1970088"/>
          <p14:tracePt t="49056" x="2033588" y="1970088"/>
          <p14:tracePt t="49064" x="2008188" y="1970088"/>
          <p14:tracePt t="49072" x="1984375" y="1970088"/>
          <p14:tracePt t="49079" x="1968500" y="1970088"/>
          <p14:tracePt t="49086" x="1952625" y="1970088"/>
          <p14:tracePt t="49094" x="1928813" y="1962150"/>
          <p14:tracePt t="49102" x="1905000" y="1962150"/>
          <p14:tracePt t="49109" x="1873250" y="1954213"/>
          <p14:tracePt t="49116" x="1857375" y="1954213"/>
          <p14:tracePt t="49124" x="1841500" y="1946275"/>
          <p14:tracePt t="49132" x="1817688" y="1946275"/>
          <p14:tracePt t="49146" x="1801813" y="1946275"/>
          <p14:tracePt t="49176" x="1793875" y="1946275"/>
          <p14:tracePt t="49319" x="1809750" y="1946275"/>
          <p14:tracePt t="49326" x="1817688" y="1946275"/>
          <p14:tracePt t="49334" x="1833563" y="1954213"/>
          <p14:tracePt t="49341" x="1849438" y="1954213"/>
          <p14:tracePt t="49349" x="1865313" y="1954213"/>
          <p14:tracePt t="49356" x="1889125" y="1954213"/>
          <p14:tracePt t="49365" x="1912938" y="1954213"/>
          <p14:tracePt t="49371" x="1928813" y="1954213"/>
          <p14:tracePt t="49379" x="1944688" y="1954213"/>
          <p14:tracePt t="49386" x="1960563" y="1954213"/>
          <p14:tracePt t="49394" x="1984375" y="1954213"/>
          <p14:tracePt t="49401" x="1992313" y="1954213"/>
          <p14:tracePt t="49409" x="2008188" y="1954213"/>
          <p14:tracePt t="49417" x="2017713" y="1954213"/>
          <p14:tracePt t="49424" x="2025650" y="1954213"/>
          <p14:tracePt t="49432" x="2041525" y="1954213"/>
          <p14:tracePt t="49439" x="2049463" y="1954213"/>
          <p14:tracePt t="49447" x="2065338" y="1954213"/>
          <p14:tracePt t="49462" x="2073275" y="1954213"/>
          <p14:tracePt t="49476" x="2081213" y="1954213"/>
          <p14:tracePt t="49484" x="2089150" y="1954213"/>
          <p14:tracePt t="49515" x="2097088" y="1954213"/>
          <p14:tracePt t="49529" x="2105025" y="1954213"/>
          <p14:tracePt t="49544" x="2112963" y="1954213"/>
          <p14:tracePt t="49552" x="2120900" y="1954213"/>
          <p14:tracePt t="49558" x="2128838" y="1954213"/>
          <p14:tracePt t="49573" x="2136775" y="1954213"/>
          <p14:tracePt t="49596" x="2144713" y="1954213"/>
          <p14:tracePt t="49605" x="2152650" y="1954213"/>
          <p14:tracePt t="49619" x="2160588" y="1954213"/>
          <p14:tracePt t="49635" x="2168525" y="1954213"/>
          <p14:tracePt t="49649" x="2176463" y="1954213"/>
          <p14:tracePt t="49656" x="2184400" y="1954213"/>
          <p14:tracePt t="49671" x="2192338" y="1954213"/>
          <p14:tracePt t="49679" x="2192338" y="1962150"/>
          <p14:tracePt t="49686" x="2200275" y="1962150"/>
          <p14:tracePt t="49701" x="2208213" y="1962150"/>
          <p14:tracePt t="49709" x="2216150" y="1962150"/>
          <p14:tracePt t="49731" x="2224088" y="1962150"/>
          <p14:tracePt t="49746" x="2232025" y="1962150"/>
          <p14:tracePt t="49761" x="2239963" y="1962150"/>
          <p14:tracePt t="49769" x="2247900" y="1970088"/>
          <p14:tracePt t="49777" x="2255838" y="1970088"/>
          <p14:tracePt t="49791" x="2263775" y="1970088"/>
          <p14:tracePt t="49806" x="2263775" y="1978025"/>
          <p14:tracePt t="50038" x="2263775" y="1985963"/>
          <p14:tracePt t="50061" x="2263775" y="1993900"/>
          <p14:tracePt t="50339" x="2255838" y="1993900"/>
          <p14:tracePt t="50346" x="2247900" y="1985963"/>
          <p14:tracePt t="50354" x="2239963" y="1985963"/>
          <p14:tracePt t="50362" x="2216150" y="1978025"/>
          <p14:tracePt t="50369" x="2192338" y="1978025"/>
          <p14:tracePt t="50376" x="2176463" y="1970088"/>
          <p14:tracePt t="50384" x="2160588" y="1970088"/>
          <p14:tracePt t="50391" x="2144713" y="1962150"/>
          <p14:tracePt t="50399" x="2128838" y="1962150"/>
          <p14:tracePt t="51546" x="2136775" y="1962150"/>
          <p14:tracePt t="51561" x="2144713" y="1962150"/>
          <p14:tracePt t="51577" x="2152650" y="1962150"/>
          <p14:tracePt t="51592" x="2160588" y="1970088"/>
          <p14:tracePt t="51599" x="2168525" y="1970088"/>
          <p14:tracePt t="51607" x="2176463" y="1970088"/>
          <p14:tracePt t="51621" x="2184400" y="1970088"/>
          <p14:tracePt t="51632" x="2184400" y="1978025"/>
          <p14:tracePt t="51636" x="2192338" y="1978025"/>
          <p14:tracePt t="51668" x="2192338" y="1985963"/>
          <p14:tracePt t="51675" x="2200275" y="1985963"/>
          <p14:tracePt t="51951" x="2208213" y="1985963"/>
          <p14:tracePt t="51974" x="2224088" y="1985963"/>
          <p14:tracePt t="51989" x="2232025" y="1985963"/>
          <p14:tracePt t="51997" x="2247900" y="1985963"/>
          <p14:tracePt t="52005" x="2271713" y="1985963"/>
          <p14:tracePt t="52011" x="2287588" y="1985963"/>
          <p14:tracePt t="52018" x="2295525" y="1985963"/>
          <p14:tracePt t="52026" x="2303463" y="1985963"/>
          <p14:tracePt t="52034" x="2327275" y="1985963"/>
          <p14:tracePt t="52041" x="2343150" y="1985963"/>
          <p14:tracePt t="52049" x="2351088" y="1985963"/>
          <p14:tracePt t="52064" x="2359025" y="1985963"/>
          <p14:tracePt t="52072" x="2366963" y="1985963"/>
          <p14:tracePt t="52094" x="2374900" y="1985963"/>
          <p14:tracePt t="52589" x="2374900" y="1993900"/>
          <p14:tracePt t="52598" x="2374900" y="2001838"/>
          <p14:tracePt t="52605" x="2374900" y="2009775"/>
          <p14:tracePt t="52613" x="2384425" y="2017713"/>
          <p14:tracePt t="52626" x="2384425" y="2025650"/>
          <p14:tracePt t="52746" x="2384425" y="2033588"/>
          <p14:tracePt t="52776" x="2384425" y="2041525"/>
          <p14:tracePt t="52806" x="2384425" y="2049463"/>
          <p14:tracePt t="52829" x="2384425" y="2065338"/>
          <p14:tracePt t="52844" x="2384425" y="2073275"/>
          <p14:tracePt t="52851" x="2392363" y="2073275"/>
          <p14:tracePt t="53038" x="2392363" y="2081213"/>
          <p14:tracePt t="53046" x="2400300" y="2081213"/>
          <p14:tracePt t="53053" x="2400300" y="2089150"/>
          <p14:tracePt t="53061" x="2408238" y="2097088"/>
          <p14:tracePt t="53077" x="2408238" y="2105025"/>
          <p14:tracePt t="53084" x="2416175" y="2105025"/>
          <p14:tracePt t="53092" x="2424113" y="2112963"/>
          <p14:tracePt t="53099" x="2424113" y="2120900"/>
          <p14:tracePt t="53106" x="2432050" y="2128838"/>
          <p14:tracePt t="53114" x="2439988" y="2152650"/>
          <p14:tracePt t="53121" x="2447925" y="2152650"/>
          <p14:tracePt t="53129" x="2447925" y="2168525"/>
          <p14:tracePt t="53136" x="2463800" y="2176463"/>
          <p14:tracePt t="53153" x="2463800" y="2192338"/>
          <p14:tracePt t="53166" x="2471738" y="2200275"/>
          <p14:tracePt t="53182" x="2471738" y="2208213"/>
          <p14:tracePt t="53197" x="2479675" y="2224088"/>
          <p14:tracePt t="53212" x="2479675" y="2233613"/>
          <p14:tracePt t="53226" x="2479675" y="2249488"/>
          <p14:tracePt t="53242" x="2479675" y="2257425"/>
          <p14:tracePt t="53249" x="2479675" y="2265363"/>
          <p14:tracePt t="53265" x="2479675" y="2281238"/>
          <p14:tracePt t="53271" x="2479675" y="2289175"/>
          <p14:tracePt t="53279" x="2479675" y="2297113"/>
          <p14:tracePt t="53286" x="2479675" y="2305050"/>
          <p14:tracePt t="53295" x="2479675" y="2320925"/>
          <p14:tracePt t="53302" x="2479675" y="2336800"/>
          <p14:tracePt t="53309" x="2479675" y="2352675"/>
          <p14:tracePt t="53316" x="2479675" y="2360613"/>
          <p14:tracePt t="53324" x="2471738" y="2376488"/>
          <p14:tracePt t="53332" x="2463800" y="2392363"/>
          <p14:tracePt t="53339" x="2463800" y="2400300"/>
          <p14:tracePt t="53346" x="2447925" y="2424113"/>
          <p14:tracePt t="53354" x="2447925" y="2439988"/>
          <p14:tracePt t="53362" x="2439988" y="2455863"/>
          <p14:tracePt t="53369" x="2439988" y="2471738"/>
          <p14:tracePt t="53376" x="2432050" y="2479675"/>
          <p14:tracePt t="53384" x="2424113" y="2503488"/>
          <p14:tracePt t="53391" x="2424113" y="2511425"/>
          <p14:tracePt t="53399" x="2424113" y="2535238"/>
          <p14:tracePt t="53406" x="2424113" y="2543175"/>
          <p14:tracePt t="53414" x="2416175" y="2559050"/>
          <p14:tracePt t="53421" x="2408238" y="2576513"/>
          <p14:tracePt t="53436" x="2408238" y="2592388"/>
          <p14:tracePt t="53445" x="2408238" y="2600325"/>
          <p14:tracePt t="53452" x="2408238" y="2616200"/>
          <p14:tracePt t="53467" x="2408238" y="2624138"/>
          <p14:tracePt t="53474" x="2408238" y="2632075"/>
          <p14:tracePt t="53482" x="2408238" y="2640013"/>
          <p14:tracePt t="53489" x="2408238" y="2647950"/>
          <p14:tracePt t="53504" x="2408238" y="2663825"/>
          <p14:tracePt t="53512" x="2408238" y="2671763"/>
          <p14:tracePt t="53519" x="2408238" y="2687638"/>
          <p14:tracePt t="53526" x="2408238" y="2695575"/>
          <p14:tracePt t="53534" x="2408238" y="2703513"/>
          <p14:tracePt t="53542" x="2408238" y="2711450"/>
          <p14:tracePt t="53549" x="2408238" y="2719388"/>
          <p14:tracePt t="53556" x="2408238" y="2727325"/>
          <p14:tracePt t="53564" x="2408238" y="2735263"/>
          <p14:tracePt t="53578" x="2408238" y="2743200"/>
          <p14:tracePt t="53586" x="2408238" y="2751138"/>
          <p14:tracePt t="53602" x="2408238" y="2759075"/>
          <p14:tracePt t="53616" x="2408238" y="2767013"/>
          <p14:tracePt t="53641" x="2408238" y="2774950"/>
          <p14:tracePt t="53669" x="2408238" y="2782888"/>
          <p14:tracePt t="53744" x="2408238" y="2790825"/>
          <p14:tracePt t="53759" x="2408238" y="2798763"/>
          <p14:tracePt t="53782" x="2408238" y="2806700"/>
          <p14:tracePt t="53789" x="2408238" y="2814638"/>
          <p14:tracePt t="53826" x="2408238" y="2822575"/>
          <p14:tracePt t="53849" x="2408238" y="2830513"/>
          <p14:tracePt t="53864" x="2408238" y="2838450"/>
          <p14:tracePt t="53871" x="2408238" y="2846388"/>
          <p14:tracePt t="53886" x="2408238" y="2854325"/>
          <p14:tracePt t="53894" x="2408238" y="2862263"/>
          <p14:tracePt t="53902" x="2408238" y="2870200"/>
          <p14:tracePt t="53908" x="2408238" y="2886075"/>
          <p14:tracePt t="53916" x="2408238" y="2901950"/>
          <p14:tracePt t="53925" x="2408238" y="2909888"/>
          <p14:tracePt t="53931" x="2408238" y="2919413"/>
          <p14:tracePt t="53939" x="2408238" y="2935288"/>
          <p14:tracePt t="53946" x="2408238" y="2951163"/>
          <p14:tracePt t="53954" x="2408238" y="2959100"/>
          <p14:tracePt t="53962" x="2416175" y="2998788"/>
          <p14:tracePt t="53969" x="2416175" y="3006725"/>
          <p14:tracePt t="53976" x="2416175" y="3014663"/>
          <p14:tracePt t="53984" x="2416175" y="3022600"/>
          <p14:tracePt t="53999" x="2416175" y="3030538"/>
          <p14:tracePt t="54014" x="2416175" y="3038475"/>
          <p14:tracePt t="54029" x="2416175" y="3046413"/>
          <p14:tracePt t="54036" x="2416175" y="3054350"/>
          <p14:tracePt t="54051" x="2416175" y="3070225"/>
          <p14:tracePt t="54059" x="2416175" y="3078163"/>
          <p14:tracePt t="54074" x="2416175" y="3086100"/>
          <p14:tracePt t="54081" x="2416175" y="3101975"/>
          <p14:tracePt t="54089" x="2416175" y="3109913"/>
          <p14:tracePt t="54104" x="2416175" y="3125788"/>
          <p14:tracePt t="54119" x="2416175" y="3133725"/>
          <p14:tracePt t="54126" x="2416175" y="3149600"/>
          <p14:tracePt t="54134" x="2416175" y="3157538"/>
          <p14:tracePt t="54142" x="2416175" y="3165475"/>
          <p14:tracePt t="54149" x="2416175" y="3181350"/>
          <p14:tracePt t="54156" x="2416175" y="3197225"/>
          <p14:tracePt t="54164" x="2416175" y="3213100"/>
          <p14:tracePt t="54171" x="2416175" y="3221038"/>
          <p14:tracePt t="54179" x="2416175" y="3228975"/>
          <p14:tracePt t="54186" x="2416175" y="3244850"/>
          <p14:tracePt t="54194" x="2416175" y="3252788"/>
          <p14:tracePt t="54209" x="2408238" y="3270250"/>
          <p14:tracePt t="54216" x="2408238" y="3278188"/>
          <p14:tracePt t="54225" x="2400300" y="3286125"/>
          <p14:tracePt t="54231" x="2400300" y="3302000"/>
          <p14:tracePt t="54246" x="2400300" y="3309938"/>
          <p14:tracePt t="54262" x="2400300" y="3317875"/>
          <p14:tracePt t="54269" x="2400300" y="3333750"/>
          <p14:tracePt t="54284" x="2400300" y="3341688"/>
          <p14:tracePt t="54291" x="2400300" y="3357563"/>
          <p14:tracePt t="54306" x="2400300" y="3365500"/>
          <p14:tracePt t="54321" x="2400300" y="3373438"/>
          <p14:tracePt t="54328" x="2392363" y="3381375"/>
          <p14:tracePt t="54345" x="2392363" y="3389313"/>
          <p14:tracePt t="54359" x="2392363" y="3405188"/>
          <p14:tracePt t="54374" x="2392363" y="3413125"/>
          <p14:tracePt t="54381" x="2392363" y="3421063"/>
          <p14:tracePt t="54389" x="2392363" y="3429000"/>
          <p14:tracePt t="54404" x="2392363" y="3436938"/>
          <p14:tracePt t="54412" x="2392363" y="3444875"/>
          <p14:tracePt t="54426" x="2392363" y="3452813"/>
          <p14:tracePt t="54434" x="2392363" y="3460750"/>
          <p14:tracePt t="54442" x="2392363" y="3468688"/>
          <p14:tracePt t="54456" x="2392363" y="3476625"/>
          <p14:tracePt t="54464" x="2392363" y="3484563"/>
          <p14:tracePt t="54471" x="2392363" y="3492500"/>
          <p14:tracePt t="54486" x="2392363" y="3500438"/>
          <p14:tracePt t="54502" x="2392363" y="3508375"/>
          <p14:tracePt t="54508" x="2392363" y="3516313"/>
          <p14:tracePt t="54516" x="2392363" y="3524250"/>
          <p14:tracePt t="54531" x="2392363" y="3532188"/>
          <p14:tracePt t="54539" x="2392363" y="3540125"/>
          <p14:tracePt t="54562" x="2392363" y="3548063"/>
          <p14:tracePt t="54569" x="2392363" y="3556000"/>
          <p14:tracePt t="54584" x="2392363" y="3563938"/>
          <p14:tracePt t="54593" x="2392363" y="3571875"/>
          <p14:tracePt t="54606" x="2392363" y="3595688"/>
          <p14:tracePt t="54614" x="2392363" y="3605213"/>
          <p14:tracePt t="54621" x="2392363" y="3613150"/>
          <p14:tracePt t="54636" x="2392363" y="3621088"/>
          <p14:tracePt t="54645" x="2392363" y="3629025"/>
          <p14:tracePt t="54651" x="2392363" y="3636963"/>
          <p14:tracePt t="54666" x="2392363" y="3644900"/>
          <p14:tracePt t="54689" x="2392363" y="3652838"/>
          <p14:tracePt t="54704" x="2392363" y="3660775"/>
          <p14:tracePt t="54711" x="2392363" y="3668713"/>
          <p14:tracePt t="54734" x="2392363" y="3676650"/>
          <p14:tracePt t="54749" x="2392363" y="3684588"/>
          <p14:tracePt t="54756" x="2392363" y="3692525"/>
          <p14:tracePt t="54764" x="2392363" y="3700463"/>
          <p14:tracePt t="54779" x="2392363" y="3708400"/>
          <p14:tracePt t="54786" x="2392363" y="3716338"/>
          <p14:tracePt t="54802" x="2392363" y="3724275"/>
          <p14:tracePt t="54808" x="2392363" y="3732213"/>
          <p14:tracePt t="54824" x="2392363" y="3740150"/>
          <p14:tracePt t="54831" x="2392363" y="3748088"/>
          <p14:tracePt t="54839" x="2392363" y="3756025"/>
          <p14:tracePt t="54958" x="2392363" y="3763963"/>
          <p14:tracePt t="54997" x="2392363" y="3771900"/>
          <p14:tracePt t="55048" x="2392363" y="3779838"/>
          <p14:tracePt t="55079" x="2400300" y="3787775"/>
          <p14:tracePt t="55101" x="2408238" y="3795713"/>
          <p14:tracePt t="55109" x="2416175" y="3795713"/>
          <p14:tracePt t="55123" x="2416175" y="3803650"/>
          <p14:tracePt t="55131" x="2424113" y="3803650"/>
          <p14:tracePt t="55169" x="2424113" y="3811588"/>
          <p14:tracePt t="55192" x="2432050" y="3811588"/>
          <p14:tracePt t="55214" x="2432050" y="3819525"/>
          <p14:tracePt t="55221" x="2439988" y="3827463"/>
          <p14:tracePt t="55229" x="2447925" y="3827463"/>
          <p14:tracePt t="55245" x="2455863" y="3835400"/>
          <p14:tracePt t="55259" x="2463800" y="3843338"/>
          <p14:tracePt t="55274" x="2471738" y="3843338"/>
          <p14:tracePt t="55281" x="2479675" y="3843338"/>
          <p14:tracePt t="55289" x="2479675" y="3851275"/>
          <p14:tracePt t="55304" x="2487613" y="3851275"/>
          <p14:tracePt t="55319" x="2487613" y="3859213"/>
          <p14:tracePt t="55356" x="2495550" y="3859213"/>
          <p14:tracePt t="55468" x="2503488" y="3859213"/>
          <p14:tracePt t="55499" x="2511425" y="3859213"/>
          <p14:tracePt t="55506" x="2511425" y="3867150"/>
          <p14:tracePt t="55513" x="2519363" y="3867150"/>
          <p14:tracePt t="55529" x="2527300" y="3867150"/>
          <p14:tracePt t="55546" x="2543175" y="3875088"/>
          <p14:tracePt t="55552" x="2551113" y="3875088"/>
          <p14:tracePt t="55559" x="2559050" y="3875088"/>
          <p14:tracePt t="55566" x="2559050" y="3883025"/>
          <p14:tracePt t="55575" x="2566988" y="3883025"/>
          <p14:tracePt t="55589" x="2574925" y="3883025"/>
          <p14:tracePt t="55656" x="2582863" y="3883025"/>
          <p14:tracePt t="56159" x="2590800" y="3883025"/>
          <p14:tracePt t="56166" x="2590800" y="3890963"/>
          <p14:tracePt t="56309" x="2590800" y="3898900"/>
          <p14:tracePt t="56338" x="2598738" y="3898900"/>
          <p14:tracePt t="56533" x="2598738" y="3906838"/>
          <p14:tracePt t="56564" x="2606675" y="3914775"/>
          <p14:tracePt t="56586" x="2614613" y="3922713"/>
          <p14:tracePt t="56616" x="2622550" y="3922713"/>
          <p14:tracePt t="56631" x="2630488" y="3930650"/>
          <p14:tracePt t="56662" x="2638425" y="3930650"/>
          <p14:tracePt t="56699" x="2646363" y="3938588"/>
          <p14:tracePt t="56706" x="2654300" y="3938588"/>
          <p14:tracePt t="56744" x="2662238" y="3938588"/>
          <p14:tracePt t="56759" x="2662238" y="3948113"/>
          <p14:tracePt t="56767" x="2670175" y="3948113"/>
          <p14:tracePt t="56782" x="2678113" y="3956050"/>
          <p14:tracePt t="56789" x="2686050" y="3956050"/>
          <p14:tracePt t="56796" x="2693988" y="3956050"/>
          <p14:tracePt t="56804" x="2701925" y="3956050"/>
          <p14:tracePt t="56811" x="2709863" y="3963988"/>
          <p14:tracePt t="56826" x="2717800" y="3963988"/>
          <p14:tracePt t="56834" x="2725738" y="3963988"/>
          <p14:tracePt t="56849" x="2733675" y="3963988"/>
          <p14:tracePt t="56856" x="2741613" y="3971925"/>
          <p14:tracePt t="56864" x="2751138" y="3971925"/>
          <p14:tracePt t="56895" x="2774950" y="3979863"/>
          <p14:tracePt t="56901" x="2782888" y="3979863"/>
          <p14:tracePt t="56909" x="2790825" y="3979863"/>
          <p14:tracePt t="56916" x="2798763" y="3979863"/>
          <p14:tracePt t="56931" x="2806700" y="3979863"/>
          <p14:tracePt t="56946" x="2814638" y="3979863"/>
          <p14:tracePt t="56962" x="2822575" y="3979863"/>
          <p14:tracePt t="56976" x="2830513" y="3979863"/>
          <p14:tracePt t="56992" x="2838450" y="3979863"/>
          <p14:tracePt t="57014" x="2846388" y="3979863"/>
          <p14:tracePt t="57021" x="2854325" y="3979863"/>
          <p14:tracePt t="57044" x="2862263" y="3979863"/>
          <p14:tracePt t="57067" x="2870200" y="3979863"/>
          <p14:tracePt t="57104" x="2878138" y="3979863"/>
          <p14:tracePt t="57112" x="2886075" y="3979863"/>
          <p14:tracePt t="57149" x="2894013" y="3979863"/>
          <p14:tracePt t="57179" x="2901950" y="3979863"/>
          <p14:tracePt t="57201" x="2909888" y="3979863"/>
          <p14:tracePt t="57216" x="2917825" y="3979863"/>
          <p14:tracePt t="57238" x="2925763" y="3979863"/>
          <p14:tracePt t="57576" x="2933700" y="3979863"/>
          <p14:tracePt t="57592" x="2941638" y="3979863"/>
          <p14:tracePt t="57651" x="2949575" y="3979863"/>
          <p14:tracePt t="57659" x="2957513" y="3987800"/>
          <p14:tracePt t="57682" x="2965450" y="3987800"/>
          <p14:tracePt t="57705" x="2973388" y="3987800"/>
          <p14:tracePt t="57726" x="2981325" y="3987800"/>
          <p14:tracePt t="57733" x="2981325" y="3995738"/>
          <p14:tracePt t="57742" x="2989263" y="3995738"/>
          <p14:tracePt t="57756" x="2997200" y="3995738"/>
          <p14:tracePt t="57764" x="3005138" y="3995738"/>
          <p14:tracePt t="57771" x="3013075" y="3995738"/>
          <p14:tracePt t="57787" x="3021013" y="3995738"/>
          <p14:tracePt t="57803" x="3028950" y="4003675"/>
          <p14:tracePt t="57817" x="3036888" y="4003675"/>
          <p14:tracePt t="57824" x="3044825" y="4003675"/>
          <p14:tracePt t="57839" x="3052763" y="4003675"/>
          <p14:tracePt t="57854" x="3060700" y="4003675"/>
          <p14:tracePt t="57869" x="3068638" y="4003675"/>
          <p14:tracePt t="57876" x="3076575" y="4003675"/>
          <p14:tracePt t="57895" x="3084513" y="4003675"/>
          <p14:tracePt t="57899" x="3092450" y="4003675"/>
          <p14:tracePt t="57906" x="3109913" y="4003675"/>
          <p14:tracePt t="57925" x="3125788" y="4003675"/>
          <p14:tracePt t="57931" x="3133725" y="4003675"/>
          <p14:tracePt t="57945" x="3149600" y="4003675"/>
          <p14:tracePt t="57951" x="3157538" y="4003675"/>
          <p14:tracePt t="57966" x="3165475" y="4003675"/>
          <p14:tracePt t="57974" x="3173413" y="4003675"/>
          <p14:tracePt t="57989" x="3181350" y="4003675"/>
          <p14:tracePt t="58004" x="3197225" y="4003675"/>
          <p14:tracePt t="58019" x="3205163" y="4003675"/>
          <p14:tracePt t="58026" x="3213100" y="4003675"/>
          <p14:tracePt t="58042" x="3221038" y="4003675"/>
          <p14:tracePt t="58049" x="3228975" y="4003675"/>
          <p14:tracePt t="58056" x="3244850" y="4003675"/>
          <p14:tracePt t="58071" x="3252788" y="4003675"/>
          <p14:tracePt t="58131" x="3260725" y="4003675"/>
          <p14:tracePt t="58154" x="3268663" y="4003675"/>
          <p14:tracePt t="58169" x="3276600" y="4003675"/>
          <p14:tracePt t="58176" x="3284538" y="4003675"/>
          <p14:tracePt t="58192" x="3292475" y="4003675"/>
          <p14:tracePt t="58206" x="3308350" y="4003675"/>
          <p14:tracePt t="58222" x="3316288" y="4003675"/>
          <p14:tracePt t="58229" x="3332163" y="4003675"/>
          <p14:tracePt t="58244" x="3340100" y="4003675"/>
          <p14:tracePt t="58251" x="3348038" y="4003675"/>
          <p14:tracePt t="58259" x="3355975" y="4003675"/>
          <p14:tracePt t="58266" x="3371850" y="4003675"/>
          <p14:tracePt t="58274" x="3379788" y="4003675"/>
          <p14:tracePt t="58289" x="3395663" y="4003675"/>
          <p14:tracePt t="58296" x="3403600" y="4003675"/>
          <p14:tracePt t="58304" x="3411538" y="4003675"/>
          <p14:tracePt t="58311" x="3427413" y="4003675"/>
          <p14:tracePt t="58319" x="3443288" y="4003675"/>
          <p14:tracePt t="58327" x="3459163" y="4003675"/>
          <p14:tracePt t="58334" x="3467100" y="4003675"/>
          <p14:tracePt t="58341" x="3476625" y="4003675"/>
          <p14:tracePt t="58349" x="3484563" y="4003675"/>
          <p14:tracePt t="58356" x="3500438" y="4003675"/>
          <p14:tracePt t="58364" x="3516313" y="4003675"/>
          <p14:tracePt t="58371" x="3524250" y="4003675"/>
          <p14:tracePt t="58379" x="3540125" y="4003675"/>
          <p14:tracePt t="58386" x="3556000" y="4003675"/>
          <p14:tracePt t="58401" x="3571875" y="4003675"/>
          <p14:tracePt t="58409" x="3579813" y="4003675"/>
          <p14:tracePt t="58416" x="3595688" y="4003675"/>
          <p14:tracePt t="58425" x="3603625" y="4003675"/>
          <p14:tracePt t="58432" x="3619500" y="4003675"/>
          <p14:tracePt t="58439" x="3627438" y="4003675"/>
          <p14:tracePt t="58446" x="3635375" y="4003675"/>
          <p14:tracePt t="58454" x="3643313" y="4003675"/>
          <p14:tracePt t="58461" x="3659188" y="4003675"/>
          <p14:tracePt t="58469" x="3667125" y="4003675"/>
          <p14:tracePt t="58477" x="3675063" y="4003675"/>
          <p14:tracePt t="58484" x="3698875" y="4011613"/>
          <p14:tracePt t="58491" x="3714750" y="4011613"/>
          <p14:tracePt t="58499" x="3730625" y="4011613"/>
          <p14:tracePt t="58507" x="3754438" y="4011613"/>
          <p14:tracePt t="58514" x="3770313" y="4019550"/>
          <p14:tracePt t="58521" x="3786188" y="4019550"/>
          <p14:tracePt t="58529" x="3794125" y="4019550"/>
          <p14:tracePt t="58536" x="3817938" y="4027488"/>
          <p14:tracePt t="58544" x="3825875" y="4027488"/>
          <p14:tracePt t="58553" x="3833813" y="4027488"/>
          <p14:tracePt t="58559" x="3851275" y="4027488"/>
          <p14:tracePt t="58566" x="3859213" y="4027488"/>
          <p14:tracePt t="58574" x="3875088" y="4027488"/>
          <p14:tracePt t="58583" x="3883025" y="4027488"/>
          <p14:tracePt t="58589" x="3890963" y="4027488"/>
          <p14:tracePt t="58596" x="3898900" y="4027488"/>
          <p14:tracePt t="58604" x="3914775" y="4027488"/>
          <p14:tracePt t="58611" x="3938588" y="4027488"/>
          <p14:tracePt t="58619" x="3946525" y="4027488"/>
          <p14:tracePt t="58626" x="3954463" y="4027488"/>
          <p14:tracePt t="58641" x="3962400" y="4027488"/>
          <p14:tracePt t="58657" x="3970338" y="4027488"/>
          <p14:tracePt t="58672" x="3978275" y="4027488"/>
          <p14:tracePt t="58678" x="3986213" y="4027488"/>
          <p14:tracePt t="58686" x="3994150" y="4027488"/>
          <p14:tracePt t="58694" x="4002088" y="4027488"/>
          <p14:tracePt t="58701" x="4010025" y="4035425"/>
          <p14:tracePt t="58709" x="4025900" y="4035425"/>
          <p14:tracePt t="58716" x="4033838" y="4035425"/>
          <p14:tracePt t="58724" x="4049713" y="4035425"/>
          <p14:tracePt t="58732" x="4065588" y="4035425"/>
          <p14:tracePt t="58739" x="4081463" y="4035425"/>
          <p14:tracePt t="58746" x="4097338" y="4035425"/>
          <p14:tracePt t="58755" x="4105275" y="4035425"/>
          <p14:tracePt t="58761" x="4121150" y="4035425"/>
          <p14:tracePt t="58769" x="4129088" y="4035425"/>
          <p14:tracePt t="58777" x="4144963" y="4035425"/>
          <p14:tracePt t="58784" x="4168775" y="4035425"/>
          <p14:tracePt t="58791" x="4184650" y="4043363"/>
          <p14:tracePt t="58799" x="4200525" y="4043363"/>
          <p14:tracePt t="58806" x="4217988" y="4043363"/>
          <p14:tracePt t="58814" x="4233863" y="4043363"/>
          <p14:tracePt t="58822" x="4249738" y="4043363"/>
          <p14:tracePt t="58829" x="4273550" y="4051300"/>
          <p14:tracePt t="58836" x="4281488" y="4051300"/>
          <p14:tracePt t="62987" x="4281488" y="4043363"/>
          <p14:tracePt t="62988" x="4281488" y="4027488"/>
          <p14:tracePt t="62991" x="4281488" y="4019550"/>
          <p14:tracePt t="63307" x="0" y="0"/>
        </p14:tracePtLst>
        <p14:tracePtLst>
          <p14:tracePt t="66525" x="2447925" y="1970088"/>
          <p14:tracePt t="67799" x="2479675" y="1978025"/>
          <p14:tracePt t="67815" x="2495550" y="1985963"/>
          <p14:tracePt t="67822" x="2495550" y="1993900"/>
          <p14:tracePt t="67829" x="2503488" y="1993900"/>
          <p14:tracePt t="67845" x="2503488" y="2001838"/>
          <p14:tracePt t="67852" x="2511425" y="2001838"/>
          <p14:tracePt t="67868" x="2511425" y="2009775"/>
          <p14:tracePt t="67902" x="2511425" y="2017713"/>
          <p14:tracePt t="67942" x="2511425" y="2025650"/>
          <p14:tracePt t="67964" x="2503488" y="2025650"/>
          <p14:tracePt t="68054" x="2503488" y="2033588"/>
          <p14:tracePt t="68061" x="2495550" y="2033588"/>
          <p14:tracePt t="68069" x="2487613" y="2033588"/>
          <p14:tracePt t="68107" x="2479675" y="2033588"/>
          <p14:tracePt t="68114" x="2479675" y="2041525"/>
          <p14:tracePt t="68391" x="2479675" y="2033588"/>
          <p14:tracePt t="68414" x="2479675" y="2025650"/>
          <p14:tracePt t="68438" x="2479675" y="2017713"/>
          <p14:tracePt t="68453" x="2479675" y="2009775"/>
          <p14:tracePt t="68467" x="2479675" y="2001838"/>
          <p14:tracePt t="68483" x="2479675" y="1993900"/>
          <p14:tracePt t="68489" x="2479675" y="1985963"/>
          <p14:tracePt t="68512" x="2479675" y="1978025"/>
          <p14:tracePt t="68534" x="2479675" y="1970088"/>
          <p14:tracePt t="68549" x="2479675" y="1962150"/>
          <p14:tracePt t="68617" x="2479675" y="1954213"/>
          <p14:tracePt t="69846" x="2479675" y="1962150"/>
          <p14:tracePt t="69862" x="2479675" y="1970088"/>
          <p14:tracePt t="69871" x="2471738" y="1970088"/>
          <p14:tracePt t="69904" x="2471738" y="1978025"/>
          <p14:tracePt t="69906" x="2463800" y="1978025"/>
          <p14:tracePt t="69916" x="2463800" y="1985963"/>
          <p14:tracePt t="69930" x="2455863" y="1985963"/>
          <p14:tracePt t="69938" x="2455863" y="1993900"/>
          <p14:tracePt t="70409" x="2455863" y="2001838"/>
          <p14:tracePt t="70424" x="2455863" y="2009775"/>
          <p14:tracePt t="70448" x="2455863" y="2017713"/>
          <p14:tracePt t="70463" x="2455863" y="2025650"/>
          <p14:tracePt t="70470" x="2463800" y="2033588"/>
          <p14:tracePt t="70487" x="2463800" y="2041525"/>
          <p14:tracePt t="70506" x="2463800" y="2049463"/>
          <p14:tracePt t="70532" x="2471738" y="2057400"/>
          <p14:tracePt t="70537" x="2471738" y="2065338"/>
          <p14:tracePt t="70560" x="2471738" y="2073275"/>
          <p14:tracePt t="70582" x="2471738" y="2081213"/>
          <p14:tracePt t="70590" x="2471738" y="2089150"/>
          <p14:tracePt t="70598" x="2479675" y="2097088"/>
          <p14:tracePt t="70612" x="2479675" y="2105025"/>
          <p14:tracePt t="70619" x="2479675" y="2112963"/>
          <p14:tracePt t="70626" x="2479675" y="2120900"/>
          <p14:tracePt t="70636" x="2479675" y="2128838"/>
          <p14:tracePt t="70649" x="2487613" y="2144713"/>
          <p14:tracePt t="70667" x="2487613" y="2152650"/>
          <p14:tracePt t="70672" x="2495550" y="2168525"/>
          <p14:tracePt t="70681" x="2495550" y="2176463"/>
          <p14:tracePt t="70687" x="2495550" y="2184400"/>
          <p14:tracePt t="70694" x="2495550" y="2192338"/>
          <p14:tracePt t="70709" x="2495550" y="2208213"/>
          <p14:tracePt t="70717" x="2495550" y="2216150"/>
          <p14:tracePt t="70724" x="2495550" y="2224088"/>
          <p14:tracePt t="70731" x="2495550" y="2233613"/>
          <p14:tracePt t="70739" x="2495550" y="2241550"/>
          <p14:tracePt t="70747" x="2495550" y="2249488"/>
          <p14:tracePt t="70762" x="2495550" y="2257425"/>
          <p14:tracePt t="70769" x="2495550" y="2265363"/>
          <p14:tracePt t="70777" x="2495550" y="2273300"/>
          <p14:tracePt t="70784" x="2495550" y="2281238"/>
          <p14:tracePt t="70799" x="2495550" y="2289175"/>
          <p14:tracePt t="70814" x="2495550" y="2297113"/>
          <p14:tracePt t="70822" x="2495550" y="2305050"/>
          <p14:tracePt t="70837" x="2495550" y="2312988"/>
          <p14:tracePt t="70851" x="2495550" y="2320925"/>
          <p14:tracePt t="70867" x="2495550" y="2328863"/>
          <p14:tracePt t="70874" x="2495550" y="2336800"/>
          <p14:tracePt t="70889" x="2495550" y="2344738"/>
          <p14:tracePt t="70904" x="2495550" y="2352675"/>
          <p14:tracePt t="70927" x="2495550" y="2360613"/>
          <p14:tracePt t="70934" x="2495550" y="2368550"/>
          <p14:tracePt t="70942" x="2495550" y="2376488"/>
          <p14:tracePt t="70949" x="2495550" y="2384425"/>
          <p14:tracePt t="70956" x="2495550" y="2400300"/>
          <p14:tracePt t="70965" x="2495550" y="2408238"/>
          <p14:tracePt t="70972" x="2487613" y="2432050"/>
          <p14:tracePt t="70979" x="2487613" y="2439988"/>
          <p14:tracePt t="70987" x="2487613" y="2455863"/>
          <p14:tracePt t="70994" x="2487613" y="2463800"/>
          <p14:tracePt t="71002" x="2487613" y="2479675"/>
          <p14:tracePt t="71009" x="2487613" y="2495550"/>
          <p14:tracePt t="71017" x="2487613" y="2503488"/>
          <p14:tracePt t="71024" x="2487613" y="2519363"/>
          <p14:tracePt t="71031" x="2479675" y="2535238"/>
          <p14:tracePt t="71039" x="2479675" y="2551113"/>
          <p14:tracePt t="71047" x="2479675" y="2559050"/>
          <p14:tracePt t="71054" x="2479675" y="2576513"/>
          <p14:tracePt t="71062" x="2471738" y="2592388"/>
          <p14:tracePt t="71069" x="2471738" y="2616200"/>
          <p14:tracePt t="71076" x="2471738" y="2640013"/>
          <p14:tracePt t="71084" x="2471738" y="2655888"/>
          <p14:tracePt t="71092" x="2471738" y="2679700"/>
          <p14:tracePt t="71099" x="2471738" y="2703513"/>
          <p14:tracePt t="71107" x="2471738" y="2727325"/>
          <p14:tracePt t="71115" x="2471738" y="2751138"/>
          <p14:tracePt t="71122" x="2471738" y="2767013"/>
          <p14:tracePt t="71129" x="2471738" y="2790825"/>
          <p14:tracePt t="71136" x="2471738" y="2814638"/>
          <p14:tracePt t="71144" x="2471738" y="2838450"/>
          <p14:tracePt t="71151" x="2471738" y="2862263"/>
          <p14:tracePt t="71159" x="2471738" y="2886075"/>
          <p14:tracePt t="71167" x="2471738" y="2909888"/>
          <p14:tracePt t="71174" x="2471738" y="2943225"/>
          <p14:tracePt t="71181" x="2471738" y="2967038"/>
          <p14:tracePt t="71189" x="2471738" y="2990850"/>
          <p14:tracePt t="71197" x="2471738" y="3014663"/>
          <p14:tracePt t="71204" x="2463800" y="3038475"/>
          <p14:tracePt t="71212" x="2463800" y="3070225"/>
          <p14:tracePt t="71220" x="2463800" y="3094038"/>
          <p14:tracePt t="71227" x="2455863" y="3109913"/>
          <p14:tracePt t="71234" x="2447925" y="3133725"/>
          <p14:tracePt t="71243" x="2439988" y="3157538"/>
          <p14:tracePt t="71253" x="2439988" y="3181350"/>
          <p14:tracePt t="71257" x="2439988" y="3189288"/>
          <p14:tracePt t="71265" x="2439988" y="3197225"/>
          <p14:tracePt t="71272" x="2432050" y="3213100"/>
          <p14:tracePt t="71279" x="2432050" y="3228975"/>
          <p14:tracePt t="71287" x="2424113" y="3236913"/>
          <p14:tracePt t="71294" x="2424113" y="3244850"/>
          <p14:tracePt t="71309" x="2424113" y="3262313"/>
          <p14:tracePt t="71317" x="2424113" y="3270250"/>
          <p14:tracePt t="71331" x="2424113" y="3278188"/>
          <p14:tracePt t="71339" x="2424113" y="3286125"/>
          <p14:tracePt t="71346" x="2416175" y="3294063"/>
          <p14:tracePt t="71354" x="2416175" y="3309938"/>
          <p14:tracePt t="71362" x="2416175" y="3317875"/>
          <p14:tracePt t="71369" x="2416175" y="3325813"/>
          <p14:tracePt t="71377" x="2408238" y="3349625"/>
          <p14:tracePt t="71384" x="2408238" y="3357563"/>
          <p14:tracePt t="71391" x="2408238" y="3365500"/>
          <p14:tracePt t="71399" x="2400300" y="3397250"/>
          <p14:tracePt t="71406" x="2400300" y="3405188"/>
          <p14:tracePt t="71414" x="2400300" y="3421063"/>
          <p14:tracePt t="71422" x="2400300" y="3429000"/>
          <p14:tracePt t="71429" x="2400300" y="3436938"/>
          <p14:tracePt t="71437" x="2400300" y="3444875"/>
          <p14:tracePt t="71444" x="2400300" y="3452813"/>
          <p14:tracePt t="71451" x="2392363" y="3460750"/>
          <p14:tracePt t="71459" x="2392363" y="3468688"/>
          <p14:tracePt t="71467" x="2392363" y="3476625"/>
          <p14:tracePt t="71474" x="2384425" y="3484563"/>
          <p14:tracePt t="71482" x="2384425" y="3500438"/>
          <p14:tracePt t="71489" x="2384425" y="3508375"/>
          <p14:tracePt t="71497" x="2384425" y="3516313"/>
          <p14:tracePt t="71504" x="2384425" y="3532188"/>
          <p14:tracePt t="71519" x="2374900" y="3548063"/>
          <p14:tracePt t="71527" x="2374900" y="3556000"/>
          <p14:tracePt t="71535" x="2366963" y="3571875"/>
          <p14:tracePt t="71550" x="2366963" y="3587750"/>
          <p14:tracePt t="71564" x="2366963" y="3595688"/>
          <p14:tracePt t="71572" x="2366963" y="3613150"/>
          <p14:tracePt t="71587" x="2359025" y="3621088"/>
          <p14:tracePt t="71595" x="2359025" y="3636963"/>
          <p14:tracePt t="71601" x="2359025" y="3644900"/>
          <p14:tracePt t="71609" x="2359025" y="3652838"/>
          <p14:tracePt t="71616" x="2359025" y="3660775"/>
          <p14:tracePt t="71625" x="2359025" y="3668713"/>
          <p14:tracePt t="71632" x="2351088" y="3684588"/>
          <p14:tracePt t="71639" x="2351088" y="3708400"/>
          <p14:tracePt t="71647" x="2351088" y="3716338"/>
          <p14:tracePt t="71654" x="2351088" y="3740150"/>
          <p14:tracePt t="71662" x="2351088" y="3756025"/>
          <p14:tracePt t="71669" x="2351088" y="3779838"/>
          <p14:tracePt t="71677" x="2351088" y="3811588"/>
          <p14:tracePt t="71684" x="2351088" y="3819525"/>
          <p14:tracePt t="71692" x="2351088" y="3851275"/>
          <p14:tracePt t="71699" x="2351088" y="3875088"/>
          <p14:tracePt t="71706" x="2351088" y="3906838"/>
          <p14:tracePt t="71714" x="2351088" y="3922713"/>
          <p14:tracePt t="71723" x="2351088" y="3938588"/>
          <p14:tracePt t="71729" x="2351088" y="3956050"/>
          <p14:tracePt t="71737" x="2351088" y="3963988"/>
          <p14:tracePt t="71744" x="2351088" y="3971925"/>
          <p14:tracePt t="71751" x="2351088" y="3987800"/>
          <p14:tracePt t="71759" x="2351088" y="3995738"/>
          <p14:tracePt t="71774" x="2351088" y="4003675"/>
          <p14:tracePt t="71781" x="2351088" y="4011613"/>
          <p14:tracePt t="71804" x="2351088" y="4019550"/>
          <p14:tracePt t="71819" x="2351088" y="4027488"/>
          <p14:tracePt t="71843" x="2351088" y="4035425"/>
          <p14:tracePt t="71864" x="2351088" y="4043363"/>
          <p14:tracePt t="71872" x="2351088" y="4051300"/>
          <p14:tracePt t="71899" x="2351088" y="4059238"/>
          <p14:tracePt t="71969" x="2359025" y="4059238"/>
          <p14:tracePt t="71984" x="2366963" y="4059238"/>
          <p14:tracePt t="71992" x="2384425" y="4067175"/>
          <p14:tracePt t="72007" x="2400300" y="4067175"/>
          <p14:tracePt t="72022" x="2408238" y="4075113"/>
          <p14:tracePt t="72030" x="2416175" y="4075113"/>
          <p14:tracePt t="72044" x="2432050" y="4075113"/>
          <p14:tracePt t="72051" x="2439988" y="4083050"/>
          <p14:tracePt t="72059" x="2455863" y="4083050"/>
          <p14:tracePt t="72066" x="2471738" y="4083050"/>
          <p14:tracePt t="72074" x="2487613" y="4090988"/>
          <p14:tracePt t="72082" x="2511425" y="4090988"/>
          <p14:tracePt t="72089" x="2519363" y="4090988"/>
          <p14:tracePt t="72097" x="2535238" y="4090988"/>
          <p14:tracePt t="72104" x="2551113" y="4090988"/>
          <p14:tracePt t="72113" x="2566988" y="4098925"/>
          <p14:tracePt t="72127" x="2574925" y="4106863"/>
          <p14:tracePt t="72134" x="2582863" y="4106863"/>
          <p14:tracePt t="72142" x="2590800" y="4106863"/>
          <p14:tracePt t="72149" x="2598738" y="4106863"/>
          <p14:tracePt t="72157" x="2606675" y="4106863"/>
          <p14:tracePt t="72164" x="2614613" y="4106863"/>
          <p14:tracePt t="72382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7231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FD61951-34AA-4CA0-BC36-92001B1B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EBEAA3-C793-408F-89E0-F10176CA5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m6s32">
            <a:hlinkClick r:id="" action="ppaction://media"/>
            <a:extLst>
              <a:ext uri="{FF2B5EF4-FFF2-40B4-BE49-F238E27FC236}">
                <a16:creationId xmlns:a16="http://schemas.microsoft.com/office/drawing/2014/main" id="{39C64AA2-5E56-4EF4-9164-031874AB6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4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17"/>
    </mc:Choice>
    <mc:Fallback>
      <p:transition spd="slow" advTm="107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75" x="2973388" y="893763"/>
          <p14:tracePt t="4494" x="2989263" y="893763"/>
          <p14:tracePt t="4502" x="3021013" y="893763"/>
          <p14:tracePt t="4512" x="3076575" y="893763"/>
          <p14:tracePt t="4517" x="3109913" y="893763"/>
          <p14:tracePt t="4526" x="3173413" y="901700"/>
          <p14:tracePt t="4532" x="3236913" y="901700"/>
          <p14:tracePt t="4542" x="3324225" y="909638"/>
          <p14:tracePt t="4557" x="3467100" y="917575"/>
          <p14:tracePt t="4562" x="3540125" y="925513"/>
          <p14:tracePt t="4569" x="3603625" y="925513"/>
          <p14:tracePt t="4577" x="3651250" y="933450"/>
          <p14:tracePt t="4585" x="3698875" y="933450"/>
          <p14:tracePt t="4593" x="3746500" y="933450"/>
          <p14:tracePt t="4599" x="3786188" y="933450"/>
          <p14:tracePt t="4609" x="3817938" y="933450"/>
          <p14:tracePt t="4616" x="3843338" y="933450"/>
          <p14:tracePt t="4622" x="3859213" y="933450"/>
          <p14:tracePt t="4629" x="3883025" y="933450"/>
          <p14:tracePt t="4638" x="3890963" y="933450"/>
          <p14:tracePt t="4645" x="3914775" y="933450"/>
          <p14:tracePt t="4653" x="3930650" y="933450"/>
          <p14:tracePt t="4660" x="3954463" y="933450"/>
          <p14:tracePt t="4669" x="3986213" y="933450"/>
          <p14:tracePt t="4674" x="4002088" y="933450"/>
          <p14:tracePt t="4682" x="4041775" y="925513"/>
          <p14:tracePt t="4692" x="4073525" y="925513"/>
          <p14:tracePt t="4699" x="4105275" y="909638"/>
          <p14:tracePt t="4705" x="4137025" y="909638"/>
          <p14:tracePt t="4712" x="4160838" y="901700"/>
          <p14:tracePt t="4720" x="4210050" y="893763"/>
          <p14:tracePt t="4729" x="4217988" y="893763"/>
          <p14:tracePt t="4735" x="4225925" y="893763"/>
          <p14:tracePt t="4743" x="4233863" y="893763"/>
          <p14:tracePt t="4764" x="4233863" y="885825"/>
          <p14:tracePt t="4810" x="4241800" y="885825"/>
          <p14:tracePt t="4869" x="4249738" y="885825"/>
          <p14:tracePt t="6136" x="4257675" y="885825"/>
          <p14:tracePt t="6151" x="4265613" y="885825"/>
          <p14:tracePt t="6159" x="4273550" y="885825"/>
          <p14:tracePt t="6176" x="4281488" y="885825"/>
          <p14:tracePt t="6182" x="4289425" y="885825"/>
          <p14:tracePt t="6190" x="4297363" y="885825"/>
          <p14:tracePt t="6197" x="4305300" y="885825"/>
          <p14:tracePt t="6220" x="4313238" y="885825"/>
          <p14:tracePt t="6864" x="4337050" y="885825"/>
          <p14:tracePt t="6872" x="4360863" y="885825"/>
          <p14:tracePt t="6880" x="4376738" y="885825"/>
          <p14:tracePt t="6887" x="4400550" y="885825"/>
          <p14:tracePt t="6895" x="4416425" y="885825"/>
          <p14:tracePt t="6902" x="4432300" y="885825"/>
          <p14:tracePt t="6909" x="4440238" y="885825"/>
          <p14:tracePt t="6925" x="4448175" y="885825"/>
          <p14:tracePt t="6934" x="4456113" y="885825"/>
          <p14:tracePt t="6950" x="4464050" y="885825"/>
          <p14:tracePt t="6955" x="4471988" y="885825"/>
          <p14:tracePt t="6962" x="4479925" y="885825"/>
          <p14:tracePt t="6970" x="4503738" y="885825"/>
          <p14:tracePt t="6977" x="4527550" y="885825"/>
          <p14:tracePt t="6985" x="4559300" y="885825"/>
          <p14:tracePt t="6993" x="4600575" y="893763"/>
          <p14:tracePt t="6999" x="4648200" y="893763"/>
          <p14:tracePt t="7007" x="4703763" y="901700"/>
          <p14:tracePt t="7014" x="4767263" y="909638"/>
          <p14:tracePt t="7022" x="4854575" y="917575"/>
          <p14:tracePt t="7029" x="4933950" y="925513"/>
          <p14:tracePt t="7037" x="5014913" y="941388"/>
          <p14:tracePt t="7044" x="5126038" y="957263"/>
          <p14:tracePt t="7052" x="5245100" y="981075"/>
          <p14:tracePt t="7059" x="5381625" y="989013"/>
          <p14:tracePt t="7067" x="5540375" y="996950"/>
          <p14:tracePt t="7075" x="5700713" y="1012825"/>
          <p14:tracePt t="7082" x="5851525" y="1012825"/>
          <p14:tracePt t="7089" x="5986463" y="1012825"/>
          <p14:tracePt t="7097" x="6091238" y="1020763"/>
          <p14:tracePt t="7107" x="6265863" y="1020763"/>
          <p14:tracePt t="7112" x="6376988" y="1020763"/>
          <p14:tracePt t="7120" x="6457950" y="1020763"/>
          <p14:tracePt t="7127" x="6529388" y="1020763"/>
          <p14:tracePt t="7135" x="6616700" y="1020763"/>
          <p14:tracePt t="7142" x="6696075" y="1020763"/>
          <p14:tracePt t="7149" x="6784975" y="1020763"/>
          <p14:tracePt t="7157" x="6848475" y="1020763"/>
          <p14:tracePt t="7164" x="6911975" y="1020763"/>
          <p14:tracePt t="7172" x="6959600" y="1020763"/>
          <p14:tracePt t="7179" x="6999288" y="1020763"/>
          <p14:tracePt t="7189" x="7031038" y="1020763"/>
          <p14:tracePt t="7195" x="7062788" y="1020763"/>
          <p14:tracePt t="7208" x="7110413" y="1020763"/>
          <p14:tracePt t="7209" x="7143750" y="1020763"/>
          <p14:tracePt t="7217" x="7151688" y="1020763"/>
          <p14:tracePt t="7225" x="7191375" y="1020763"/>
          <p14:tracePt t="7232" x="7223125" y="1020763"/>
          <p14:tracePt t="7239" x="7254875" y="1020763"/>
          <p14:tracePt t="7247" x="7294563" y="1020763"/>
          <p14:tracePt t="7255" x="7318375" y="1020763"/>
          <p14:tracePt t="7263" x="7342188" y="1020763"/>
          <p14:tracePt t="7269" x="7358063" y="1020763"/>
          <p14:tracePt t="7277" x="7366000" y="1020763"/>
          <p14:tracePt t="7285" x="7373938" y="1020763"/>
          <p14:tracePt t="7292" x="7389813" y="1020763"/>
          <p14:tracePt t="7344" x="7397750" y="1020763"/>
          <p14:tracePt t="7472" x="7389813" y="1020763"/>
          <p14:tracePt t="7479" x="7381875" y="1020763"/>
          <p14:tracePt t="7801" x="7358063" y="1036638"/>
          <p14:tracePt t="7809" x="7334250" y="1044575"/>
          <p14:tracePt t="7817" x="7278688" y="1068388"/>
          <p14:tracePt t="7825" x="7231063" y="1092200"/>
          <p14:tracePt t="7832" x="7175500" y="1116013"/>
          <p14:tracePt t="7840" x="7110413" y="1155700"/>
          <p14:tracePt t="7847" x="7054850" y="1179513"/>
          <p14:tracePt t="7855" x="7007225" y="1204913"/>
          <p14:tracePt t="7862" x="6959600" y="1228725"/>
          <p14:tracePt t="7870" x="6935788" y="1244600"/>
          <p14:tracePt t="7877" x="6919913" y="1260475"/>
          <p14:tracePt t="7885" x="6904038" y="1268413"/>
          <p14:tracePt t="7892" x="6904038" y="1276350"/>
          <p14:tracePt t="9032" x="6888163" y="1276350"/>
          <p14:tracePt t="9040" x="6864350" y="1276350"/>
          <p14:tracePt t="9047" x="6824663" y="1276350"/>
          <p14:tracePt t="9055" x="6777038" y="1276350"/>
          <p14:tracePt t="9062" x="6704013" y="1276350"/>
          <p14:tracePt t="9070" x="6608763" y="1284288"/>
          <p14:tracePt t="9077" x="6521450" y="1284288"/>
          <p14:tracePt t="9085" x="6426200" y="1292225"/>
          <p14:tracePt t="9092" x="6329363" y="1292225"/>
          <p14:tracePt t="9099" x="6265863" y="1300163"/>
          <p14:tracePt t="9107" x="6178550" y="1308100"/>
          <p14:tracePt t="9115" x="6115050" y="1308100"/>
          <p14:tracePt t="9122" x="6051550" y="1331913"/>
          <p14:tracePt t="9137" x="5994400" y="1339850"/>
          <p14:tracePt t="9144" x="5986463" y="1347788"/>
          <p14:tracePt t="9152" x="5978525" y="1347788"/>
          <p14:tracePt t="9167" x="5970588" y="1347788"/>
          <p14:tracePt t="9174" x="5970588" y="1355725"/>
          <p14:tracePt t="9489" x="5962650" y="1355725"/>
          <p14:tracePt t="9497" x="5946775" y="1355725"/>
          <p14:tracePt t="9504" x="5930900" y="1355725"/>
          <p14:tracePt t="9512" x="5915025" y="1355725"/>
          <p14:tracePt t="9520" x="5891213" y="1355725"/>
          <p14:tracePt t="9527" x="5859463" y="1355725"/>
          <p14:tracePt t="9535" x="5827713" y="1355725"/>
          <p14:tracePt t="9541" x="5795963" y="1355725"/>
          <p14:tracePt t="9549" x="5748338" y="1355725"/>
          <p14:tracePt t="9557" x="5724525" y="1355725"/>
          <p14:tracePt t="9564" x="5700713" y="1355725"/>
          <p14:tracePt t="9573" x="5692775" y="1371600"/>
          <p14:tracePt t="9579" x="5676900" y="1371600"/>
          <p14:tracePt t="9587" x="5667375" y="1379538"/>
          <p14:tracePt t="9594" x="5659438" y="1387475"/>
          <p14:tracePt t="9617" x="5651500" y="1387475"/>
          <p14:tracePt t="9640" x="5651500" y="1395413"/>
          <p14:tracePt t="9819" x="5643563" y="1395413"/>
          <p14:tracePt t="9835" x="5635625" y="1395413"/>
          <p14:tracePt t="9842" x="5627688" y="1395413"/>
          <p14:tracePt t="9857" x="5619750" y="1395413"/>
          <p14:tracePt t="9864" x="5611813" y="1395413"/>
          <p14:tracePt t="9872" x="5603875" y="1395413"/>
          <p14:tracePt t="9879" x="5595938" y="1395413"/>
          <p14:tracePt t="9887" x="5588000" y="1395413"/>
          <p14:tracePt t="9999" x="5580063" y="1395413"/>
          <p14:tracePt t="10014" x="5572125" y="1395413"/>
          <p14:tracePt t="10022" x="5564188" y="1395413"/>
          <p14:tracePt t="10029" x="5556250" y="1395413"/>
          <p14:tracePt t="10037" x="5540375" y="1395413"/>
          <p14:tracePt t="10045" x="5508625" y="1395413"/>
          <p14:tracePt t="10053" x="5476875" y="1395413"/>
          <p14:tracePt t="10059" x="5453063" y="1395413"/>
          <p14:tracePt t="10067" x="5429250" y="1395413"/>
          <p14:tracePt t="10074" x="5397500" y="1395413"/>
          <p14:tracePt t="10082" x="5373688" y="1395413"/>
          <p14:tracePt t="10089" x="5341938" y="1395413"/>
          <p14:tracePt t="10097" x="5326063" y="1395413"/>
          <p14:tracePt t="10104" x="5318125" y="1395413"/>
          <p14:tracePt t="10111" x="5310188" y="1403350"/>
          <p14:tracePt t="10119" x="5300663" y="1411288"/>
          <p14:tracePt t="10127" x="5292725" y="1411288"/>
          <p14:tracePt t="10135" x="5284788" y="1411288"/>
          <p14:tracePt t="10142" x="5284788" y="1419225"/>
          <p14:tracePt t="10150" x="5276850" y="1419225"/>
          <p14:tracePt t="10156" x="5268913" y="1419225"/>
          <p14:tracePt t="10165" x="5260975" y="1427163"/>
          <p14:tracePt t="10172" x="5260975" y="1435100"/>
          <p14:tracePt t="10180" x="5253038" y="1435100"/>
          <p14:tracePt t="10187" x="5253038" y="1443038"/>
          <p14:tracePt t="10194" x="5237163" y="1443038"/>
          <p14:tracePt t="10205" x="5229225" y="1458913"/>
          <p14:tracePt t="10209" x="5213350" y="1466850"/>
          <p14:tracePt t="10217" x="5197475" y="1474788"/>
          <p14:tracePt t="10224" x="5189538" y="1482725"/>
          <p14:tracePt t="10232" x="5173663" y="1498600"/>
          <p14:tracePt t="10240" x="5149850" y="1506538"/>
          <p14:tracePt t="10247" x="5126038" y="1522413"/>
          <p14:tracePt t="10255" x="5102225" y="1547813"/>
          <p14:tracePt t="10261" x="5078413" y="1547813"/>
          <p14:tracePt t="10270" x="5046663" y="1571625"/>
          <p14:tracePt t="10277" x="5006975" y="1579563"/>
          <p14:tracePt t="10285" x="4975225" y="1587500"/>
          <p14:tracePt t="10291" x="4967288" y="1587500"/>
          <p14:tracePt t="10299" x="4951413" y="1595438"/>
          <p14:tracePt t="10307" x="4943475" y="1603375"/>
          <p14:tracePt t="10323" x="4933950" y="1603375"/>
          <p14:tracePt t="10345" x="4933950" y="1611313"/>
          <p14:tracePt t="10711" x="4943475" y="1611313"/>
          <p14:tracePt t="10727" x="4951413" y="1611313"/>
          <p14:tracePt t="10735" x="4959350" y="1611313"/>
          <p14:tracePt t="10742" x="4967288" y="1611313"/>
          <p14:tracePt t="10749" x="4975225" y="1611313"/>
          <p14:tracePt t="10764" x="4983163" y="1611313"/>
          <p14:tracePt t="10944" x="4967288" y="1611313"/>
          <p14:tracePt t="10952" x="4951413" y="1611313"/>
          <p14:tracePt t="10960" x="4943475" y="1619250"/>
          <p14:tracePt t="10967" x="4933950" y="1619250"/>
          <p14:tracePt t="10975" x="4918075" y="1627188"/>
          <p14:tracePt t="10989" x="4902200" y="1627188"/>
          <p14:tracePt t="10996" x="4902200" y="1635125"/>
          <p14:tracePt t="11005" x="4894263" y="1635125"/>
          <p14:tracePt t="11012" x="4886325" y="1643063"/>
          <p14:tracePt t="11604" x="4886325" y="1651000"/>
          <p14:tracePt t="11612" x="4878388" y="1651000"/>
          <p14:tracePt t="11762" x="4894263" y="1651000"/>
          <p14:tracePt t="11770" x="4918075" y="1651000"/>
          <p14:tracePt t="11777" x="4943475" y="1643063"/>
          <p14:tracePt t="11785" x="4967288" y="1635125"/>
          <p14:tracePt t="11792" x="5006975" y="1619250"/>
          <p14:tracePt t="11799" x="5030788" y="1619250"/>
          <p14:tracePt t="11807" x="5062538" y="1619250"/>
          <p14:tracePt t="11814" x="5086350" y="1611313"/>
          <p14:tracePt t="11822" x="5110163" y="1603375"/>
          <p14:tracePt t="11829" x="5126038" y="1595438"/>
          <p14:tracePt t="11837" x="5149850" y="1595438"/>
          <p14:tracePt t="11844" x="5157788" y="1595438"/>
          <p14:tracePt t="11851" x="5157788" y="1587500"/>
          <p14:tracePt t="11860" x="5165725" y="1587500"/>
          <p14:tracePt t="12271" x="5165725" y="1579563"/>
          <p14:tracePt t="12279" x="5181600" y="1579563"/>
          <p14:tracePt t="12287" x="5181600" y="1571625"/>
          <p14:tracePt t="12294" x="5189538" y="1571625"/>
          <p14:tracePt t="12302" x="5189538" y="1563688"/>
          <p14:tracePt t="12309" x="5197475" y="1563688"/>
          <p14:tracePt t="12317" x="5205413" y="1563688"/>
          <p14:tracePt t="12325" x="5213350" y="1555750"/>
          <p14:tracePt t="12332" x="5221288" y="1555750"/>
          <p14:tracePt t="12340" x="5229225" y="1555750"/>
          <p14:tracePt t="12347" x="5229225" y="1547813"/>
          <p14:tracePt t="12354" x="5237163" y="1547813"/>
          <p14:tracePt t="12361" x="5237163" y="1538288"/>
          <p14:tracePt t="12370" x="5245100" y="1538288"/>
          <p14:tracePt t="12414" x="5253038" y="1538288"/>
          <p14:tracePt t="12429" x="5253038" y="1530350"/>
          <p14:tracePt t="12437" x="5260975" y="1530350"/>
          <p14:tracePt t="12474" x="5268913" y="1530350"/>
          <p14:tracePt t="12489" x="5276850" y="1530350"/>
          <p14:tracePt t="12504" x="5310188" y="1530350"/>
          <p14:tracePt t="12512" x="5349875" y="1547813"/>
          <p14:tracePt t="12520" x="5381625" y="1555750"/>
          <p14:tracePt t="12527" x="5413375" y="1563688"/>
          <p14:tracePt t="12534" x="5429250" y="1563688"/>
          <p14:tracePt t="12542" x="5461000" y="1571625"/>
          <p14:tracePt t="12550" x="5484813" y="1587500"/>
          <p14:tracePt t="12557" x="5500688" y="1595438"/>
          <p14:tracePt t="12564" x="5516563" y="1603375"/>
          <p14:tracePt t="12572" x="5524500" y="1611313"/>
          <p14:tracePt t="12580" x="5532438" y="1619250"/>
          <p14:tracePt t="12587" x="5532438" y="1627188"/>
          <p14:tracePt t="12595" x="5532438" y="1635125"/>
          <p14:tracePt t="12602" x="5540375" y="1651000"/>
          <p14:tracePt t="12609" x="5540375" y="1666875"/>
          <p14:tracePt t="12617" x="5540375" y="1674813"/>
          <p14:tracePt t="12625" x="5540375" y="1690688"/>
          <p14:tracePt t="12632" x="5540375" y="1706563"/>
          <p14:tracePt t="12640" x="5540375" y="1714500"/>
          <p14:tracePt t="12646" x="5532438" y="1714500"/>
          <p14:tracePt t="12654" x="5524500" y="1722438"/>
          <p14:tracePt t="12662" x="5524500" y="1730375"/>
          <p14:tracePt t="12692" x="5516563" y="1738313"/>
          <p14:tracePt t="12954" x="5516563" y="1730375"/>
          <p14:tracePt t="12970" x="5500688" y="1706563"/>
          <p14:tracePt t="12977" x="5500688" y="1698625"/>
          <p14:tracePt t="12984" x="5484813" y="1682750"/>
          <p14:tracePt t="12992" x="5476875" y="1658938"/>
          <p14:tracePt t="13000" x="5445125" y="1643063"/>
          <p14:tracePt t="13007" x="5429250" y="1627188"/>
          <p14:tracePt t="13014" x="5397500" y="1611313"/>
          <p14:tracePt t="13022" x="5373688" y="1587500"/>
          <p14:tracePt t="13029" x="5334000" y="1571625"/>
          <p14:tracePt t="13037" x="5284788" y="1555750"/>
          <p14:tracePt t="13045" x="5237163" y="1538288"/>
          <p14:tracePt t="13052" x="5205413" y="1530350"/>
          <p14:tracePt t="13059" x="5133975" y="1514475"/>
          <p14:tracePt t="13067" x="5126038" y="1506538"/>
          <p14:tracePt t="13075" x="5118100" y="1506538"/>
          <p14:tracePt t="13096" x="5110163" y="1506538"/>
          <p14:tracePt t="13120" x="5102225" y="1514475"/>
          <p14:tracePt t="13127" x="5094288" y="1522413"/>
          <p14:tracePt t="13142" x="5086350" y="1530350"/>
          <p14:tracePt t="13151" x="5086350" y="1538288"/>
          <p14:tracePt t="13157" x="5078413" y="1547813"/>
          <p14:tracePt t="13164" x="5070475" y="1555750"/>
          <p14:tracePt t="13179" x="5070475" y="1563688"/>
          <p14:tracePt t="13187" x="5062538" y="1563688"/>
          <p14:tracePt t="13219" x="5062538" y="1571625"/>
          <p14:tracePt t="13494" x="5054600" y="1571625"/>
          <p14:tracePt t="13502" x="5038725" y="1571625"/>
          <p14:tracePt t="13509" x="5022850" y="1571625"/>
          <p14:tracePt t="13517" x="4991100" y="1571625"/>
          <p14:tracePt t="13524" x="4975225" y="1571625"/>
          <p14:tracePt t="13532" x="4943475" y="1571625"/>
          <p14:tracePt t="13539" x="4926013" y="1571625"/>
          <p14:tracePt t="13547" x="4918075" y="1571625"/>
          <p14:tracePt t="13554" x="4910138" y="1571625"/>
          <p14:tracePt t="13562" x="4902200" y="1571625"/>
          <p14:tracePt t="15115" x="0" y="0"/>
        </p14:tracePtLst>
        <p14:tracePtLst>
          <p14:tracePt t="37430" x="3348038" y="2128838"/>
          <p14:tracePt t="37879" x="3355975" y="2128838"/>
          <p14:tracePt t="37887" x="3363913" y="2128838"/>
          <p14:tracePt t="37894" x="3363913" y="2136775"/>
          <p14:tracePt t="37901" x="3371850" y="2136775"/>
          <p14:tracePt t="37925" x="3371850" y="2144713"/>
          <p14:tracePt t="37950" x="3371850" y="2152650"/>
          <p14:tracePt t="37954" x="3379788" y="2152650"/>
          <p14:tracePt t="37962" x="3387725" y="2152650"/>
          <p14:tracePt t="37992" x="3395663" y="2152650"/>
          <p14:tracePt t="38007" x="3403600" y="2152650"/>
          <p14:tracePt t="38021" x="3419475" y="2152650"/>
          <p14:tracePt t="38029" x="3435350" y="2144713"/>
          <p14:tracePt t="38036" x="3459163" y="2136775"/>
          <p14:tracePt t="38044" x="3476625" y="2128838"/>
          <p14:tracePt t="38051" x="3500438" y="2120900"/>
          <p14:tracePt t="38058" x="3540125" y="2105025"/>
          <p14:tracePt t="38066" x="3571875" y="2105025"/>
          <p14:tracePt t="38074" x="3627438" y="2081213"/>
          <p14:tracePt t="38081" x="3690938" y="2065338"/>
          <p14:tracePt t="38089" x="3770313" y="2049463"/>
          <p14:tracePt t="38097" x="3851275" y="2033588"/>
          <p14:tracePt t="38105" x="3946525" y="2017713"/>
          <p14:tracePt t="38111" x="4081463" y="1985963"/>
          <p14:tracePt t="38120" x="4152900" y="1978025"/>
          <p14:tracePt t="38126" x="4265613" y="1962150"/>
          <p14:tracePt t="38134" x="4360863" y="1946275"/>
          <p14:tracePt t="38141" x="4456113" y="1938338"/>
          <p14:tracePt t="38149" x="4519613" y="1930400"/>
          <p14:tracePt t="38156" x="4608513" y="1922463"/>
          <p14:tracePt t="38163" x="4703763" y="1906588"/>
          <p14:tracePt t="38171" x="4759325" y="1906588"/>
          <p14:tracePt t="38179" x="4838700" y="1906588"/>
          <p14:tracePt t="38186" x="4894263" y="1906588"/>
          <p14:tracePt t="38194" x="4933950" y="1906588"/>
          <p14:tracePt t="38214" x="4991100" y="1906588"/>
          <p14:tracePt t="38404" x="4983163" y="1906588"/>
          <p14:tracePt t="38411" x="4967288" y="1906588"/>
          <p14:tracePt t="38418" x="4951413" y="1898650"/>
          <p14:tracePt t="38426" x="4926013" y="1890713"/>
          <p14:tracePt t="38434" x="4910138" y="1881188"/>
          <p14:tracePt t="38441" x="4894263" y="1873250"/>
          <p14:tracePt t="38449" x="4878388" y="1865313"/>
          <p14:tracePt t="38456" x="4862513" y="1857375"/>
          <p14:tracePt t="38463" x="4854575" y="1849438"/>
          <p14:tracePt t="38471" x="4846638" y="1849438"/>
          <p14:tracePt t="38479" x="4838700" y="1849438"/>
          <p14:tracePt t="38486" x="4838700" y="1841500"/>
          <p14:tracePt t="38494" x="4830763" y="1841500"/>
          <p14:tracePt t="38666" x="4830763" y="1833563"/>
          <p14:tracePt t="38906" x="4830763" y="1825625"/>
          <p14:tracePt t="38914" x="4830763" y="1817688"/>
          <p14:tracePt t="38921" x="4830763" y="1809750"/>
          <p14:tracePt t="38946" x="4830763" y="1801813"/>
          <p14:tracePt t="40136" x="4830763" y="1825625"/>
          <p14:tracePt t="40145" x="4822825" y="1841500"/>
          <p14:tracePt t="40152" x="4814888" y="1857375"/>
          <p14:tracePt t="40159" x="4814888" y="1873250"/>
          <p14:tracePt t="40166" x="4806950" y="1898650"/>
          <p14:tracePt t="40173" x="4806950" y="1914525"/>
          <p14:tracePt t="40182" x="4799013" y="1930400"/>
          <p14:tracePt t="40189" x="4791075" y="1946275"/>
          <p14:tracePt t="40199" x="4783138" y="1962150"/>
          <p14:tracePt t="40216" x="4775200" y="2001838"/>
          <p14:tracePt t="40219" x="4767263" y="2017713"/>
          <p14:tracePt t="40227" x="4759325" y="2041525"/>
          <p14:tracePt t="40234" x="4751388" y="2073275"/>
          <p14:tracePt t="40241" x="4735513" y="2105025"/>
          <p14:tracePt t="40248" x="4719638" y="2136775"/>
          <p14:tracePt t="40257" x="4711700" y="2160588"/>
          <p14:tracePt t="40265" x="4695825" y="2192338"/>
          <p14:tracePt t="40272" x="4695825" y="2208213"/>
          <p14:tracePt t="40279" x="4687888" y="2216150"/>
          <p14:tracePt t="40286" x="4687888" y="2233613"/>
          <p14:tracePt t="40295" x="4679950" y="2249488"/>
          <p14:tracePt t="40301" x="4672013" y="2257425"/>
          <p14:tracePt t="40310" x="4672013" y="2265363"/>
          <p14:tracePt t="40326" x="4664075" y="2273300"/>
          <p14:tracePt t="40332" x="4664075" y="2281238"/>
          <p14:tracePt t="40347" x="4656138" y="2289175"/>
          <p14:tracePt t="40354" x="4656138" y="2297113"/>
          <p14:tracePt t="40363" x="4648200" y="2297113"/>
          <p14:tracePt t="40369" x="4648200" y="2305050"/>
          <p14:tracePt t="40376" x="4640263" y="2312988"/>
          <p14:tracePt t="40384" x="4632325" y="2312988"/>
          <p14:tracePt t="40391" x="4608513" y="2320925"/>
          <p14:tracePt t="40399" x="4567238" y="2336800"/>
          <p14:tracePt t="40406" x="4551363" y="2344738"/>
          <p14:tracePt t="40414" x="4519613" y="2344738"/>
          <p14:tracePt t="40421" x="4487863" y="2344738"/>
          <p14:tracePt t="40429" x="4456113" y="2344738"/>
          <p14:tracePt t="40436" x="4424363" y="2344738"/>
          <p14:tracePt t="40444" x="4392613" y="2344738"/>
          <p14:tracePt t="40451" x="4368800" y="2344738"/>
          <p14:tracePt t="40458" x="4337050" y="2344738"/>
          <p14:tracePt t="40466" x="4297363" y="2344738"/>
          <p14:tracePt t="40474" x="4265613" y="2344738"/>
          <p14:tracePt t="40481" x="4233863" y="2344738"/>
          <p14:tracePt t="40489" x="4210050" y="2344738"/>
          <p14:tracePt t="40496" x="4184650" y="2344738"/>
          <p14:tracePt t="40503" x="4152900" y="2336800"/>
          <p14:tracePt t="40512" x="4129088" y="2328863"/>
          <p14:tracePt t="40519" x="4089400" y="2320925"/>
          <p14:tracePt t="40527" x="4057650" y="2320925"/>
          <p14:tracePt t="40534" x="4025900" y="2312988"/>
          <p14:tracePt t="40542" x="3986213" y="2305050"/>
          <p14:tracePt t="40549" x="3946525" y="2305050"/>
          <p14:tracePt t="40557" x="3906838" y="2297113"/>
          <p14:tracePt t="40564" x="3867150" y="2297113"/>
          <p14:tracePt t="40572" x="3833813" y="2289175"/>
          <p14:tracePt t="40579" x="3778250" y="2289175"/>
          <p14:tracePt t="40586" x="3754438" y="2289175"/>
          <p14:tracePt t="40595" x="3746500" y="2289175"/>
          <p14:tracePt t="40601" x="3738563" y="2289175"/>
          <p14:tracePt t="40616" x="3738563" y="2281238"/>
          <p14:tracePt t="40624" x="3730625" y="2281238"/>
          <p14:tracePt t="40647" x="3722688" y="2281238"/>
          <p14:tracePt t="40774" x="3730625" y="2281238"/>
          <p14:tracePt t="40781" x="3738563" y="2281238"/>
          <p14:tracePt t="40789" x="3754438" y="2281238"/>
          <p14:tracePt t="40797" x="3770313" y="2281238"/>
          <p14:tracePt t="40803" x="3810000" y="2281238"/>
          <p14:tracePt t="40811" x="3859213" y="2281238"/>
          <p14:tracePt t="40819" x="3946525" y="2297113"/>
          <p14:tracePt t="40826" x="4025900" y="2305050"/>
          <p14:tracePt t="40834" x="4121150" y="2320925"/>
          <p14:tracePt t="40841" x="4241800" y="2328863"/>
          <p14:tracePt t="40849" x="4337050" y="2328863"/>
          <p14:tracePt t="40856" x="4471988" y="2336800"/>
          <p14:tracePt t="40864" x="4648200" y="2352675"/>
          <p14:tracePt t="40871" x="4799013" y="2352675"/>
          <p14:tracePt t="40879" x="4933950" y="2352675"/>
          <p14:tracePt t="40886" x="5062538" y="2352675"/>
          <p14:tracePt t="40894" x="5165725" y="2352675"/>
          <p14:tracePt t="40901" x="5245100" y="2352675"/>
          <p14:tracePt t="40909" x="5326063" y="2352675"/>
          <p14:tracePt t="40916" x="5381625" y="2352675"/>
          <p14:tracePt t="40924" x="5445125" y="2352675"/>
          <p14:tracePt t="40931" x="5492750" y="2352675"/>
          <p14:tracePt t="40939" x="5524500" y="2352675"/>
          <p14:tracePt t="40948" x="5540375" y="2352675"/>
          <p14:tracePt t="40961" x="5556250" y="2352675"/>
          <p14:tracePt t="40991" x="5564188" y="2352675"/>
          <p14:tracePt t="44646" x="5500688" y="2312988"/>
          <p14:tracePt t="44648" x="5389563" y="2265363"/>
          <p14:tracePt t="44649" x="5365750" y="2257425"/>
          <p14:tracePt t="44651" x="5334000" y="2249488"/>
          <p14:tracePt t="44652" x="5300663" y="2241550"/>
          <p14:tracePt t="44659" x="5276850" y="2241550"/>
          <p14:tracePt t="44667" x="5260975" y="2233613"/>
          <p14:tracePt t="44674" x="5253038" y="2224088"/>
          <p14:tracePt t="44681" x="5245100" y="2224088"/>
          <p14:tracePt t="44720" x="5237163" y="2224088"/>
          <p14:tracePt t="44764" x="5229225" y="2216150"/>
          <p14:tracePt t="44787" x="5221288" y="2216150"/>
          <p14:tracePt t="44794" x="5205413" y="2216150"/>
          <p14:tracePt t="44801" x="5197475" y="2208213"/>
          <p14:tracePt t="44809" x="5189538" y="2208213"/>
          <p14:tracePt t="44817" x="5173663" y="2208213"/>
          <p14:tracePt t="44825" x="5157788" y="2208213"/>
          <p14:tracePt t="44831" x="5149850" y="2208213"/>
          <p14:tracePt t="44847" x="5141913" y="2208213"/>
          <p14:tracePt t="44861" x="5133975" y="2208213"/>
          <p14:tracePt t="45004" x="5133975" y="2200275"/>
          <p14:tracePt t="45011" x="5133975" y="2184400"/>
          <p14:tracePt t="45019" x="5126038" y="2168525"/>
          <p14:tracePt t="45027" x="5118100" y="2160588"/>
          <p14:tracePt t="45034" x="5118100" y="2136775"/>
          <p14:tracePt t="45041" x="5102225" y="2097088"/>
          <p14:tracePt t="45049" x="5094288" y="2041525"/>
          <p14:tracePt t="45057" x="5086350" y="1985963"/>
          <p14:tracePt t="45064" x="5078413" y="1946275"/>
          <p14:tracePt t="45071" x="5062538" y="1873250"/>
          <p14:tracePt t="45079" x="5054600" y="1825625"/>
          <p14:tracePt t="45087" x="5054600" y="1785938"/>
          <p14:tracePt t="45094" x="5046663" y="1746250"/>
          <p14:tracePt t="45101" x="5038725" y="1714500"/>
          <p14:tracePt t="45111" x="5030788" y="1674813"/>
          <p14:tracePt t="45117" x="5030788" y="1658938"/>
          <p14:tracePt t="45125" x="5030788" y="1651000"/>
          <p14:tracePt t="45131" x="5030788" y="1643063"/>
          <p14:tracePt t="45141" x="5030788" y="1627188"/>
          <p14:tracePt t="45154" x="5022850" y="1619250"/>
          <p14:tracePt t="45169" x="5022850" y="1611313"/>
          <p14:tracePt t="45184" x="5014913" y="1603375"/>
          <p14:tracePt t="45208" x="5014913" y="1595438"/>
          <p14:tracePt t="45221" x="5006975" y="1595438"/>
          <p14:tracePt t="45236" x="5006975" y="1587500"/>
          <p14:tracePt t="45244" x="4999038" y="1587500"/>
          <p14:tracePt t="45251" x="4999038" y="1579563"/>
          <p14:tracePt t="45267" x="4991100" y="1571625"/>
          <p14:tracePt t="45274" x="4983163" y="1571625"/>
          <p14:tracePt t="45281" x="4983163" y="1563688"/>
          <p14:tracePt t="45290" x="4967288" y="1547813"/>
          <p14:tracePt t="45297" x="4959350" y="1547813"/>
          <p14:tracePt t="45304" x="4959350" y="1538288"/>
          <p14:tracePt t="45312" x="4943475" y="1538288"/>
          <p14:tracePt t="45319" x="4943475" y="1530350"/>
          <p14:tracePt t="45328" x="4926013" y="1522413"/>
          <p14:tracePt t="45334" x="4918075" y="1514475"/>
          <p14:tracePt t="45349" x="4910138" y="1506538"/>
          <p14:tracePt t="45357" x="4902200" y="1498600"/>
          <p14:tracePt t="45364" x="4894263" y="1498600"/>
          <p14:tracePt t="45371" x="4886325" y="1498600"/>
          <p14:tracePt t="45416" x="4878388" y="1498600"/>
          <p14:tracePt t="45424" x="4870450" y="1498600"/>
          <p14:tracePt t="45454" x="4862513" y="1506538"/>
          <p14:tracePt t="45469" x="4846638" y="1514475"/>
          <p14:tracePt t="45477" x="4846638" y="1522413"/>
          <p14:tracePt t="45484" x="4838700" y="1522413"/>
          <p14:tracePt t="45492" x="4830763" y="1522413"/>
          <p14:tracePt t="45499" x="4830763" y="1530350"/>
          <p14:tracePt t="45507" x="4814888" y="1538288"/>
          <p14:tracePt t="45514" x="4806950" y="1547813"/>
          <p14:tracePt t="45521" x="4799013" y="1547813"/>
          <p14:tracePt t="45536" x="4791075" y="1555750"/>
          <p14:tracePt t="45543" x="4791075" y="1563688"/>
          <p14:tracePt t="45551" x="4783138" y="1563688"/>
          <p14:tracePt t="45559" x="4775200" y="1563688"/>
          <p14:tracePt t="45567" x="4775200" y="1571625"/>
          <p14:tracePt t="45574" x="4767263" y="1571625"/>
          <p14:tracePt t="45582" x="4767263" y="1579563"/>
          <p14:tracePt t="45590" x="4759325" y="1579563"/>
          <p14:tracePt t="45604" x="4759325" y="1587500"/>
          <p14:tracePt t="45611" x="4751388" y="1595438"/>
          <p14:tracePt t="45619" x="4743450" y="1595438"/>
          <p14:tracePt t="45628" x="4743450" y="1603375"/>
          <p14:tracePt t="45634" x="4735513" y="1627188"/>
          <p14:tracePt t="45642" x="4727575" y="1635125"/>
          <p14:tracePt t="45649" x="4719638" y="1643063"/>
          <p14:tracePt t="45658" x="4711700" y="1658938"/>
          <p14:tracePt t="45664" x="4711700" y="1674813"/>
          <p14:tracePt t="45672" x="4703763" y="1682750"/>
          <p14:tracePt t="45679" x="4695825" y="1698625"/>
          <p14:tracePt t="45687" x="4695825" y="1706563"/>
          <p14:tracePt t="45694" x="4695825" y="1722438"/>
          <p14:tracePt t="45701" x="4687888" y="1730375"/>
          <p14:tracePt t="45709" x="4679950" y="1738313"/>
          <p14:tracePt t="45717" x="4679950" y="1746250"/>
          <p14:tracePt t="45724" x="4672013" y="1762125"/>
          <p14:tracePt t="45732" x="4672013" y="1778000"/>
          <p14:tracePt t="45739" x="4664075" y="1785938"/>
          <p14:tracePt t="45747" x="4664075" y="1801813"/>
          <p14:tracePt t="45754" x="4664075" y="1817688"/>
          <p14:tracePt t="45761" x="4656138" y="1825625"/>
          <p14:tracePt t="45769" x="4648200" y="1841500"/>
          <p14:tracePt t="45776" x="4648200" y="1857375"/>
          <p14:tracePt t="45784" x="4648200" y="1873250"/>
          <p14:tracePt t="45792" x="4640263" y="1881188"/>
          <p14:tracePt t="45799" x="4632325" y="1898650"/>
          <p14:tracePt t="45807" x="4632325" y="1906588"/>
          <p14:tracePt t="45814" x="4632325" y="1914525"/>
          <p14:tracePt t="45821" x="4632325" y="1930400"/>
          <p14:tracePt t="45829" x="4632325" y="1938338"/>
          <p14:tracePt t="45836" x="4632325" y="1946275"/>
          <p14:tracePt t="45844" x="4624388" y="1954213"/>
          <p14:tracePt t="45851" x="4624388" y="1962150"/>
          <p14:tracePt t="45859" x="4624388" y="1970088"/>
          <p14:tracePt t="45874" x="4624388" y="1985963"/>
          <p14:tracePt t="45881" x="4624388" y="2001838"/>
          <p14:tracePt t="45890" x="4624388" y="2009775"/>
          <p14:tracePt t="45896" x="4624388" y="2017713"/>
          <p14:tracePt t="45904" x="4624388" y="2033588"/>
          <p14:tracePt t="45911" x="4624388" y="2049463"/>
          <p14:tracePt t="45919" x="4624388" y="2057400"/>
          <p14:tracePt t="45927" x="4624388" y="2073275"/>
          <p14:tracePt t="45934" x="4624388" y="2081213"/>
          <p14:tracePt t="45942" x="4624388" y="2097088"/>
          <p14:tracePt t="45949" x="4624388" y="2105025"/>
          <p14:tracePt t="45956" x="4624388" y="2112963"/>
          <p14:tracePt t="45964" x="4624388" y="2128838"/>
          <p14:tracePt t="45971" x="4624388" y="2144713"/>
          <p14:tracePt t="45979" x="4624388" y="2160588"/>
          <p14:tracePt t="45986" x="4632325" y="2168525"/>
          <p14:tracePt t="45994" x="4640263" y="2184400"/>
          <p14:tracePt t="46002" x="4640263" y="2192338"/>
          <p14:tracePt t="46017" x="4640263" y="2208213"/>
          <p14:tracePt t="46024" x="4648200" y="2224088"/>
          <p14:tracePt t="46031" x="4664075" y="2241550"/>
          <p14:tracePt t="46040" x="4664075" y="2249488"/>
          <p14:tracePt t="46046" x="4672013" y="2281238"/>
          <p14:tracePt t="46054" x="4687888" y="2297113"/>
          <p14:tracePt t="46069" x="4687888" y="2305050"/>
          <p14:tracePt t="46077" x="4695825" y="2312988"/>
          <p14:tracePt t="46092" x="4703763" y="2312988"/>
          <p14:tracePt t="46098" x="4711700" y="2312988"/>
          <p14:tracePt t="46114" x="4719638" y="2312988"/>
          <p14:tracePt t="46128" x="4727575" y="2312988"/>
          <p14:tracePt t="46144" x="4735513" y="2312988"/>
          <p14:tracePt t="46160" x="4743450" y="2312988"/>
          <p14:tracePt t="46174" x="4751388" y="2305050"/>
          <p14:tracePt t="46191" x="4767263" y="2297113"/>
          <p14:tracePt t="46208" x="4783138" y="2281238"/>
          <p14:tracePt t="46211" x="4791075" y="2265363"/>
          <p14:tracePt t="46219" x="4806950" y="2249488"/>
          <p14:tracePt t="46226" x="4806950" y="2216150"/>
          <p14:tracePt t="46234" x="4806950" y="2184400"/>
          <p14:tracePt t="46242" x="4806950" y="2144713"/>
          <p14:tracePt t="46249" x="4806950" y="2105025"/>
          <p14:tracePt t="46257" x="4806950" y="2073275"/>
          <p14:tracePt t="46264" x="4806950" y="2057400"/>
          <p14:tracePt t="46271" x="4806950" y="2025650"/>
          <p14:tracePt t="46279" x="4806950" y="1978025"/>
          <p14:tracePt t="46286" x="4799013" y="1946275"/>
          <p14:tracePt t="46294" x="4791075" y="1906588"/>
          <p14:tracePt t="46301" x="4783138" y="1873250"/>
          <p14:tracePt t="46309" x="4783138" y="1841500"/>
          <p14:tracePt t="46317" x="4775200" y="1817688"/>
          <p14:tracePt t="46324" x="4759325" y="1785938"/>
          <p14:tracePt t="46331" x="4759325" y="1762125"/>
          <p14:tracePt t="46340" x="4759325" y="1738313"/>
          <p14:tracePt t="46346" x="4743450" y="1714500"/>
          <p14:tracePt t="46354" x="4735513" y="1706563"/>
          <p14:tracePt t="46361" x="4735513" y="1698625"/>
          <p14:tracePt t="46369" x="4735513" y="1690688"/>
          <p14:tracePt t="46376" x="4735513" y="1682750"/>
          <p14:tracePt t="46384" x="4735513" y="1674813"/>
          <p14:tracePt t="46392" x="4727575" y="1674813"/>
          <p14:tracePt t="46399" x="4727575" y="1666875"/>
          <p14:tracePt t="46407" x="4727575" y="1658938"/>
          <p14:tracePt t="46422" x="4727575" y="1651000"/>
          <p14:tracePt t="46429" x="4719638" y="1651000"/>
          <p14:tracePt t="46436" x="4719638" y="1643063"/>
          <p14:tracePt t="46451" x="4719638" y="1635125"/>
          <p14:tracePt t="46459" x="4719638" y="1627188"/>
          <p14:tracePt t="46466" x="4711700" y="1619250"/>
          <p14:tracePt t="46483" x="4711700" y="1611313"/>
          <p14:tracePt t="46490" x="4711700" y="1603375"/>
          <p14:tracePt t="46496" x="4711700" y="1595438"/>
          <p14:tracePt t="46511" x="4711700" y="1587500"/>
          <p14:tracePt t="46526" x="4711700" y="1579563"/>
          <p14:tracePt t="46542" x="4711700" y="1571625"/>
          <p14:tracePt t="46654" x="4711700" y="1579563"/>
          <p14:tracePt t="46661" x="4711700" y="1587500"/>
          <p14:tracePt t="46669" x="4711700" y="1595438"/>
          <p14:tracePt t="46676" x="4711700" y="1619250"/>
          <p14:tracePt t="46684" x="4711700" y="1635125"/>
          <p14:tracePt t="46692" x="4711700" y="1666875"/>
          <p14:tracePt t="46699" x="4703763" y="1690688"/>
          <p14:tracePt t="46706" x="4703763" y="1714500"/>
          <p14:tracePt t="46714" x="4703763" y="1738313"/>
          <p14:tracePt t="46722" x="4695825" y="1754188"/>
          <p14:tracePt t="46729" x="4695825" y="1778000"/>
          <p14:tracePt t="46737" x="4695825" y="1801813"/>
          <p14:tracePt t="46744" x="4695825" y="1825625"/>
          <p14:tracePt t="46752" x="4695825" y="1833563"/>
          <p14:tracePt t="46759" x="4687888" y="1865313"/>
          <p14:tracePt t="46767" x="4687888" y="1873250"/>
          <p14:tracePt t="46774" x="4687888" y="1890713"/>
          <p14:tracePt t="46782" x="4679950" y="1898650"/>
          <p14:tracePt t="46790" x="4679950" y="1906588"/>
          <p14:tracePt t="46796" x="4672013" y="1922463"/>
          <p14:tracePt t="46804" x="4672013" y="1938338"/>
          <p14:tracePt t="46812" x="4672013" y="1946275"/>
          <p14:tracePt t="46819" x="4672013" y="1962150"/>
          <p14:tracePt t="46826" x="4664075" y="1978025"/>
          <p14:tracePt t="46834" x="4664075" y="1993900"/>
          <p14:tracePt t="46842" x="4664075" y="2001838"/>
          <p14:tracePt t="46849" x="4664075" y="2017713"/>
          <p14:tracePt t="46856" x="4656138" y="2033588"/>
          <p14:tracePt t="46864" x="4656138" y="2049463"/>
          <p14:tracePt t="46879" x="4656138" y="2057400"/>
          <p14:tracePt t="46887" x="4656138" y="2081213"/>
          <p14:tracePt t="46894" x="4656138" y="2089150"/>
          <p14:tracePt t="46902" x="4656138" y="2097088"/>
          <p14:tracePt t="46909" x="4656138" y="2105025"/>
          <p14:tracePt t="46917" x="4656138" y="2120900"/>
          <p14:tracePt t="46924" x="4656138" y="2128838"/>
          <p14:tracePt t="46932" x="4656138" y="2136775"/>
          <p14:tracePt t="46940" x="4656138" y="2152650"/>
          <p14:tracePt t="46947" x="4656138" y="2168525"/>
          <p14:tracePt t="46955" x="4656138" y="2176463"/>
          <p14:tracePt t="46962" x="4656138" y="2184400"/>
          <p14:tracePt t="46969" x="4656138" y="2200275"/>
          <p14:tracePt t="46976" x="4664075" y="2200275"/>
          <p14:tracePt t="46985" x="4664075" y="2208213"/>
          <p14:tracePt t="46992" x="4664075" y="2224088"/>
          <p14:tracePt t="47000" x="4664075" y="2233613"/>
          <p14:tracePt t="47006" x="4664075" y="2249488"/>
          <p14:tracePt t="47014" x="4664075" y="2257425"/>
          <p14:tracePt t="47022" x="4664075" y="2273300"/>
          <p14:tracePt t="47029" x="4664075" y="2305050"/>
          <p14:tracePt t="47040" x="4664075" y="2320925"/>
          <p14:tracePt t="47052" x="4664075" y="2328863"/>
          <p14:tracePt t="47066" x="4664075" y="2336800"/>
          <p14:tracePt t="47074" x="4664075" y="2344738"/>
          <p14:tracePt t="47149" x="4664075" y="2352675"/>
          <p14:tracePt t="47337" x="4672013" y="2352675"/>
          <p14:tracePt t="47352" x="4672013" y="2344738"/>
          <p14:tracePt t="47359" x="4679950" y="2344738"/>
          <p14:tracePt t="47366" x="4687888" y="2336800"/>
          <p14:tracePt t="47426" x="4695825" y="2336800"/>
          <p14:tracePt t="47434" x="4695825" y="2328863"/>
          <p14:tracePt t="49354" x="4703763" y="2328863"/>
          <p14:tracePt t="49363" x="4711700" y="2328863"/>
          <p14:tracePt t="49372" x="4719638" y="2320925"/>
          <p14:tracePt t="49377" x="4735513" y="2320925"/>
          <p14:tracePt t="49384" x="4743450" y="2312988"/>
          <p14:tracePt t="49392" x="4759325" y="2312988"/>
          <p14:tracePt t="49399" x="4775200" y="2305050"/>
          <p14:tracePt t="49407" x="4806950" y="2289175"/>
          <p14:tracePt t="49415" x="4822825" y="2289175"/>
          <p14:tracePt t="49423" x="4846638" y="2281238"/>
          <p14:tracePt t="49429" x="4862513" y="2281238"/>
          <p14:tracePt t="49440" x="4886325" y="2281238"/>
          <p14:tracePt t="49444" x="4910138" y="2281238"/>
          <p14:tracePt t="49452" x="4926013" y="2273300"/>
          <p14:tracePt t="49459" x="4951413" y="2273300"/>
          <p14:tracePt t="49467" x="4983163" y="2265363"/>
          <p14:tracePt t="49475" x="5006975" y="2265363"/>
          <p14:tracePt t="49483" x="5022850" y="2265363"/>
          <p14:tracePt t="49490" x="5046663" y="2257425"/>
          <p14:tracePt t="49496" x="5062538" y="2257425"/>
          <p14:tracePt t="49512" x="5070475" y="2257425"/>
          <p14:tracePt t="49519" x="5078413" y="2257425"/>
          <p14:tracePt t="49781" x="5078413" y="2265363"/>
          <p14:tracePt t="49791" x="5086350" y="2265363"/>
          <p14:tracePt t="49797" x="5094288" y="2273300"/>
          <p14:tracePt t="49806" x="5110163" y="2281238"/>
          <p14:tracePt t="49812" x="5126038" y="2289175"/>
          <p14:tracePt t="49819" x="5141913" y="2289175"/>
          <p14:tracePt t="49828" x="5149850" y="2297113"/>
          <p14:tracePt t="49834" x="5165725" y="2297113"/>
          <p14:tracePt t="49843" x="5181600" y="2305050"/>
          <p14:tracePt t="49857" x="5197475" y="2305050"/>
          <p14:tracePt t="49864" x="5205413" y="2305050"/>
          <p14:tracePt t="49873" x="5213350" y="2305050"/>
          <p14:tracePt t="49880" x="5221288" y="2305050"/>
          <p14:tracePt t="49894" x="5229225" y="2305050"/>
          <p14:tracePt t="49909" x="5237163" y="2305050"/>
          <p14:tracePt t="49925" x="5245100" y="2305050"/>
          <p14:tracePt t="49940" x="5253038" y="2305050"/>
          <p14:tracePt t="49969" x="5260975" y="2305050"/>
          <p14:tracePt t="49991" x="5268913" y="2305050"/>
          <p14:tracePt t="50014" x="5268913" y="2297113"/>
          <p14:tracePt t="50037" x="5276850" y="2297113"/>
          <p14:tracePt t="50067" x="5284788" y="2297113"/>
          <p14:tracePt t="50089" x="5292725" y="2289175"/>
          <p14:tracePt t="50120" x="5300663" y="2289175"/>
          <p14:tracePt t="50127" x="5300663" y="2281238"/>
          <p14:tracePt t="50141" x="5310188" y="2273300"/>
          <p14:tracePt t="50149" x="5318125" y="2265363"/>
          <p14:tracePt t="50156" x="5318125" y="2249488"/>
          <p14:tracePt t="50164" x="5326063" y="2233613"/>
          <p14:tracePt t="50172" x="5334000" y="2216150"/>
          <p14:tracePt t="50179" x="5341938" y="2200275"/>
          <p14:tracePt t="50187" x="5341938" y="2184400"/>
          <p14:tracePt t="50206" x="5341938" y="2168525"/>
          <p14:tracePt t="50209" x="5341938" y="2160588"/>
          <p14:tracePt t="50217" x="5341938" y="2152650"/>
          <p14:tracePt t="50224" x="5341938" y="2144713"/>
          <p14:tracePt t="50231" x="5341938" y="2136775"/>
          <p14:tracePt t="50254" x="5341938" y="2128838"/>
          <p14:tracePt t="50336" x="5334000" y="2128838"/>
          <p14:tracePt t="50344" x="5326063" y="2128838"/>
          <p14:tracePt t="50366" x="5318125" y="2128838"/>
          <p14:tracePt t="50397" x="5310188" y="2136775"/>
          <p14:tracePt t="50420" x="5300663" y="2136775"/>
          <p14:tracePt t="50435" x="5292725" y="2136775"/>
          <p14:tracePt t="50457" x="5292725" y="2144713"/>
          <p14:tracePt t="50464" x="5292725" y="2152650"/>
          <p14:tracePt t="50472" x="5284788" y="2160588"/>
          <p14:tracePt t="50487" x="5284788" y="2176463"/>
          <p14:tracePt t="50494" x="5284788" y="2184400"/>
          <p14:tracePt t="50509" x="5276850" y="2200275"/>
          <p14:tracePt t="50516" x="5276850" y="2208213"/>
          <p14:tracePt t="50524" x="5276850" y="2216150"/>
          <p14:tracePt t="50531" x="5268913" y="2224088"/>
          <p14:tracePt t="50547" x="5268913" y="2233613"/>
          <p14:tracePt t="50554" x="5268913" y="2241550"/>
          <p14:tracePt t="50570" x="5268913" y="2249488"/>
          <p14:tracePt t="57982" x="5237163" y="2241550"/>
          <p14:tracePt t="57983" x="5205413" y="2200275"/>
          <p14:tracePt t="57984" x="5173663" y="2176463"/>
          <p14:tracePt t="57986" x="5157788" y="2176463"/>
          <p14:tracePt t="57987" x="5141913" y="2160588"/>
          <p14:tracePt t="57995" x="5126038" y="2152650"/>
          <p14:tracePt t="58002" x="5118100" y="2152650"/>
          <p14:tracePt t="58010" x="5118100" y="2136775"/>
          <p14:tracePt t="58017" x="5102225" y="2128838"/>
          <p14:tracePt t="58024" x="5094288" y="2120900"/>
          <p14:tracePt t="58033" x="5094288" y="2112963"/>
          <p14:tracePt t="58039" x="5086350" y="2105025"/>
          <p14:tracePt t="58048" x="5086350" y="2097088"/>
          <p14:tracePt t="58055" x="5086350" y="2089150"/>
          <p14:tracePt t="58062" x="5078413" y="2081213"/>
          <p14:tracePt t="58078" x="5078413" y="2073275"/>
          <p14:tracePt t="58101" x="5078413" y="2065338"/>
          <p14:tracePt t="58108" x="5078413" y="2057400"/>
          <p14:tracePt t="58132" x="5078413" y="2049463"/>
          <p14:tracePt t="58145" x="5078413" y="2041525"/>
          <p14:tracePt t="58152" x="5078413" y="2025650"/>
          <p14:tracePt t="58168" x="5078413" y="2009775"/>
          <p14:tracePt t="58177" x="5078413" y="2001838"/>
          <p14:tracePt t="58183" x="5078413" y="1993900"/>
          <p14:tracePt t="58192" x="5078413" y="1978025"/>
          <p14:tracePt t="58198" x="5078413" y="1962150"/>
          <p14:tracePt t="58205" x="5078413" y="1946275"/>
          <p14:tracePt t="58216" x="5078413" y="1922463"/>
          <p14:tracePt t="58219" x="5078413" y="1906588"/>
          <p14:tracePt t="58229" x="5078413" y="1881188"/>
          <p14:tracePt t="58235" x="5078413" y="1873250"/>
          <p14:tracePt t="58242" x="5078413" y="1849438"/>
          <p14:tracePt t="58250" x="5078413" y="1841500"/>
          <p14:tracePt t="58257" x="5078413" y="1825625"/>
          <p14:tracePt t="58264" x="5078413" y="1809750"/>
          <p14:tracePt t="58272" x="5078413" y="1793875"/>
          <p14:tracePt t="58287" x="5078413" y="1778000"/>
          <p14:tracePt t="58302" x="5070475" y="1770063"/>
          <p14:tracePt t="58309" x="5070475" y="1762125"/>
          <p14:tracePt t="58317" x="5062538" y="1754188"/>
          <p14:tracePt t="58325" x="5062538" y="1746250"/>
          <p14:tracePt t="58333" x="5054600" y="1746250"/>
          <p14:tracePt t="58339" x="5046663" y="1738313"/>
          <p14:tracePt t="58350" x="5046663" y="1730375"/>
          <p14:tracePt t="58355" x="5038725" y="1730375"/>
          <p14:tracePt t="58364" x="5038725" y="1722438"/>
          <p14:tracePt t="58370" x="5030788" y="1722438"/>
          <p14:tracePt t="58385" x="5022850" y="1722438"/>
          <p14:tracePt t="58392" x="5014913" y="1722438"/>
          <p14:tracePt t="58400" x="5014913" y="1714500"/>
          <p14:tracePt t="58407" x="5006975" y="1714500"/>
          <p14:tracePt t="58430" x="4999038" y="1714500"/>
          <p14:tracePt t="58437" x="4999038" y="1706563"/>
          <p14:tracePt t="58444" x="4991100" y="1706563"/>
          <p14:tracePt t="58452" x="4983163" y="1698625"/>
          <p14:tracePt t="58460" x="4975225" y="1698625"/>
          <p14:tracePt t="58475" x="4967288" y="1690688"/>
          <p14:tracePt t="58482" x="4959350" y="1690688"/>
          <p14:tracePt t="58490" x="4951413" y="1690688"/>
          <p14:tracePt t="58497" x="4943475" y="1690688"/>
          <p14:tracePt t="58505" x="4933950" y="1682750"/>
          <p14:tracePt t="58513" x="4926013" y="1682750"/>
          <p14:tracePt t="58520" x="4918075" y="1674813"/>
          <p14:tracePt t="58527" x="4910138" y="1674813"/>
          <p14:tracePt t="58543" x="4902200" y="1674813"/>
          <p14:tracePt t="58558" x="4894263" y="1674813"/>
          <p14:tracePt t="58565" x="4894263" y="1666875"/>
          <p14:tracePt t="58609" x="4886325" y="1666875"/>
          <p14:tracePt t="58632" x="4878388" y="1666875"/>
          <p14:tracePt t="58647" x="4870450" y="1666875"/>
          <p14:tracePt t="58662" x="4862513" y="1658938"/>
          <p14:tracePt t="58684" x="4854575" y="1658938"/>
          <p14:tracePt t="58692" x="4846638" y="1651000"/>
          <p14:tracePt t="58707" x="4846638" y="1643063"/>
          <p14:tracePt t="58715" x="4838700" y="1643063"/>
          <p14:tracePt t="58737" x="4830763" y="1635125"/>
          <p14:tracePt t="58744" x="4822825" y="1627188"/>
          <p14:tracePt t="58752" x="4822825" y="1619250"/>
          <p14:tracePt t="58759" x="4814888" y="1619250"/>
          <p14:tracePt t="58767" x="4814888" y="1611313"/>
          <p14:tracePt t="58774" x="4806950" y="1611313"/>
          <p14:tracePt t="58782" x="4806950" y="1603375"/>
          <p14:tracePt t="58789" x="4799013" y="1603375"/>
          <p14:tracePt t="58798" x="4799013" y="1595438"/>
          <p14:tracePt t="58804" x="4799013" y="1587500"/>
          <p14:tracePt t="58812" x="4791075" y="1587500"/>
          <p14:tracePt t="58827" x="4783138" y="1587500"/>
          <p14:tracePt t="58834" x="4783138" y="1579563"/>
          <p14:tracePt t="58872" x="4775200" y="1579563"/>
          <p14:tracePt t="58947" x="4775200" y="1571625"/>
          <p14:tracePt t="58992" x="4767263" y="1571625"/>
          <p14:tracePt t="59044" x="4759325" y="1571625"/>
          <p14:tracePt t="59051" x="4751388" y="1571625"/>
          <p14:tracePt t="59067" x="4743450" y="1571625"/>
          <p14:tracePt t="59091" x="4735513" y="1571625"/>
          <p14:tracePt t="59517" x="4727575" y="1571625"/>
          <p14:tracePt t="59548" x="4719638" y="1571625"/>
          <p14:tracePt t="59564" x="4711700" y="1579563"/>
          <p14:tracePt t="59580" x="4703763" y="1579563"/>
          <p14:tracePt t="59585" x="4703763" y="1587500"/>
          <p14:tracePt t="59593" x="4695825" y="1587500"/>
          <p14:tracePt t="59600" x="4695825" y="1595438"/>
          <p14:tracePt t="59608" x="4687888" y="1595438"/>
          <p14:tracePt t="59615" x="4679950" y="1603375"/>
          <p14:tracePt t="59623" x="4672013" y="1603375"/>
          <p14:tracePt t="59631" x="4672013" y="1619250"/>
          <p14:tracePt t="59637" x="4664075" y="1619250"/>
          <p14:tracePt t="59646" x="4664075" y="1627188"/>
          <p14:tracePt t="59652" x="4648200" y="1635125"/>
          <p14:tracePt t="59661" x="4648200" y="1643063"/>
          <p14:tracePt t="59667" x="4632325" y="1651000"/>
          <p14:tracePt t="59676" x="4632325" y="1658938"/>
          <p14:tracePt t="59683" x="4624388" y="1674813"/>
          <p14:tracePt t="59690" x="4616450" y="1674813"/>
          <p14:tracePt t="59700" x="4616450" y="1682750"/>
          <p14:tracePt t="59705" x="4616450" y="1690688"/>
          <p14:tracePt t="59714" x="4608513" y="1690688"/>
          <p14:tracePt t="59720" x="4608513" y="1698625"/>
          <p14:tracePt t="59736" x="4608513" y="1714500"/>
          <p14:tracePt t="59742" x="4608513" y="1722438"/>
          <p14:tracePt t="59749" x="4600575" y="1730375"/>
          <p14:tracePt t="59757" x="4600575" y="1738313"/>
          <p14:tracePt t="59772" x="4600575" y="1746250"/>
          <p14:tracePt t="59780" x="4600575" y="1762125"/>
          <p14:tracePt t="59787" x="4592638" y="1762125"/>
          <p14:tracePt t="59795" x="4592638" y="1778000"/>
          <p14:tracePt t="59802" x="4592638" y="1785938"/>
          <p14:tracePt t="59810" x="4584700" y="1793875"/>
          <p14:tracePt t="59817" x="4584700" y="1801813"/>
          <p14:tracePt t="59825" x="4584700" y="1817688"/>
          <p14:tracePt t="59839" x="4584700" y="1825625"/>
          <p14:tracePt t="59855" x="4584700" y="1833563"/>
          <p14:tracePt t="59862" x="4584700" y="1841500"/>
          <p14:tracePt t="59869" x="4584700" y="1857375"/>
          <p14:tracePt t="59877" x="4584700" y="1865313"/>
          <p14:tracePt t="59885" x="4584700" y="1873250"/>
          <p14:tracePt t="59892" x="4584700" y="1890713"/>
          <p14:tracePt t="59907" x="4584700" y="1914525"/>
          <p14:tracePt t="59915" x="4584700" y="1922463"/>
          <p14:tracePt t="59922" x="4584700" y="1938338"/>
          <p14:tracePt t="59930" x="4584700" y="1954213"/>
          <p14:tracePt t="59937" x="4584700" y="1993900"/>
          <p14:tracePt t="59945" x="4584700" y="2009775"/>
          <p14:tracePt t="59952" x="4584700" y="2017713"/>
          <p14:tracePt t="59959" x="4576763" y="2033588"/>
          <p14:tracePt t="59967" x="4567238" y="2049463"/>
          <p14:tracePt t="59975" x="4559300" y="2073275"/>
          <p14:tracePt t="59982" x="4559300" y="2089150"/>
          <p14:tracePt t="59990" x="4559300" y="2105025"/>
          <p14:tracePt t="59997" x="4559300" y="2120900"/>
          <p14:tracePt t="60005" x="4551363" y="2136775"/>
          <p14:tracePt t="60012" x="4551363" y="2152650"/>
          <p14:tracePt t="60019" x="4551363" y="2160588"/>
          <p14:tracePt t="60027" x="4543425" y="2176463"/>
          <p14:tracePt t="60035" x="4543425" y="2184400"/>
          <p14:tracePt t="60042" x="4543425" y="2200275"/>
          <p14:tracePt t="60049" x="4543425" y="2208213"/>
          <p14:tracePt t="60057" x="4543425" y="2216150"/>
          <p14:tracePt t="60065" x="4543425" y="2224088"/>
          <p14:tracePt t="60072" x="4543425" y="2241550"/>
          <p14:tracePt t="60087" x="4543425" y="2249488"/>
          <p14:tracePt t="60095" x="4543425" y="2257425"/>
          <p14:tracePt t="60102" x="4543425" y="2265363"/>
          <p14:tracePt t="60110" x="4543425" y="2273300"/>
          <p14:tracePt t="60117" x="4551363" y="2273300"/>
          <p14:tracePt t="60125" x="4559300" y="2289175"/>
          <p14:tracePt t="60140" x="4559300" y="2297113"/>
          <p14:tracePt t="60148" x="4567238" y="2297113"/>
          <p14:tracePt t="60155" x="4567238" y="2305050"/>
          <p14:tracePt t="60162" x="4584700" y="2312988"/>
          <p14:tracePt t="60169" x="4584700" y="2320925"/>
          <p14:tracePt t="60178" x="4592638" y="2320925"/>
          <p14:tracePt t="60185" x="4592638" y="2328863"/>
          <p14:tracePt t="60192" x="4600575" y="2328863"/>
          <p14:tracePt t="60200" x="4616450" y="2336800"/>
          <p14:tracePt t="60215" x="4624388" y="2336800"/>
          <p14:tracePt t="60222" x="4632325" y="2344738"/>
          <p14:tracePt t="60237" x="4640263" y="2344738"/>
          <p14:tracePt t="60245" x="4648200" y="2344738"/>
          <p14:tracePt t="60260" x="4656138" y="2344738"/>
          <p14:tracePt t="60267" x="4664075" y="2344738"/>
          <p14:tracePt t="60275" x="4679950" y="2344738"/>
          <p14:tracePt t="60282" x="4687888" y="2344738"/>
          <p14:tracePt t="60297" x="4703763" y="2336800"/>
          <p14:tracePt t="60305" x="4711700" y="2336800"/>
          <p14:tracePt t="60312" x="4719638" y="2328863"/>
          <p14:tracePt t="60319" x="4735513" y="2320925"/>
          <p14:tracePt t="60328" x="4743450" y="2312988"/>
          <p14:tracePt t="60335" x="4759325" y="2305050"/>
          <p14:tracePt t="60342" x="4767263" y="2305050"/>
          <p14:tracePt t="60350" x="4775200" y="2297113"/>
          <p14:tracePt t="60357" x="4783138" y="2289175"/>
          <p14:tracePt t="60366" x="4783138" y="2281238"/>
          <p14:tracePt t="60372" x="4799013" y="2273300"/>
          <p14:tracePt t="60380" x="4806950" y="2265363"/>
          <p14:tracePt t="60387" x="4806950" y="2257425"/>
          <p14:tracePt t="60395" x="4814888" y="2249488"/>
          <p14:tracePt t="60402" x="4814888" y="2241550"/>
          <p14:tracePt t="60410" x="4814888" y="2224088"/>
          <p14:tracePt t="60417" x="4814888" y="2208213"/>
          <p14:tracePt t="60425" x="4814888" y="2192338"/>
          <p14:tracePt t="60432" x="4814888" y="2184400"/>
          <p14:tracePt t="60440" x="4814888" y="2168525"/>
          <p14:tracePt t="60448" x="4814888" y="2144713"/>
          <p14:tracePt t="60455" x="4814888" y="2120900"/>
          <p14:tracePt t="60462" x="4814888" y="2089150"/>
          <p14:tracePt t="60469" x="4814888" y="2065338"/>
          <p14:tracePt t="60477" x="4806950" y="2033588"/>
          <p14:tracePt t="60485" x="4791075" y="2001838"/>
          <p14:tracePt t="60492" x="4783138" y="1978025"/>
          <p14:tracePt t="60500" x="4783138" y="1962150"/>
          <p14:tracePt t="60507" x="4775200" y="1930400"/>
          <p14:tracePt t="60514" x="4767263" y="1906588"/>
          <p14:tracePt t="60522" x="4759325" y="1881188"/>
          <p14:tracePt t="60530" x="4759325" y="1857375"/>
          <p14:tracePt t="60537" x="4759325" y="1833563"/>
          <p14:tracePt t="60545" x="4759325" y="1825625"/>
          <p14:tracePt t="60552" x="4751388" y="1817688"/>
          <p14:tracePt t="60560" x="4751388" y="1793875"/>
          <p14:tracePt t="60567" x="4751388" y="1785938"/>
          <p14:tracePt t="60575" x="4751388" y="1770063"/>
          <p14:tracePt t="60582" x="4751388" y="1762125"/>
          <p14:tracePt t="60590" x="4743450" y="1746250"/>
          <p14:tracePt t="60597" x="4743450" y="1738313"/>
          <p14:tracePt t="60606" x="4743450" y="1730375"/>
          <p14:tracePt t="60612" x="4743450" y="1714500"/>
          <p14:tracePt t="60620" x="4743450" y="1706563"/>
          <p14:tracePt t="60628" x="4743450" y="1698625"/>
          <p14:tracePt t="60635" x="4743450" y="1690688"/>
          <p14:tracePt t="60642" x="4743450" y="1674813"/>
          <p14:tracePt t="60657" x="4735513" y="1658938"/>
          <p14:tracePt t="60664" x="4735513" y="1643063"/>
          <p14:tracePt t="60673" x="4735513" y="1635125"/>
          <p14:tracePt t="60680" x="4735513" y="1627188"/>
          <p14:tracePt t="60687" x="4735513" y="1619250"/>
          <p14:tracePt t="60694" x="4727575" y="1595438"/>
          <p14:tracePt t="60710" x="4727575" y="1587500"/>
          <p14:tracePt t="60725" x="4727575" y="1579563"/>
          <p14:tracePt t="60755" x="4727575" y="1571625"/>
          <p14:tracePt t="60852" x="4727575" y="1579563"/>
          <p14:tracePt t="60860" x="4727575" y="1587500"/>
          <p14:tracePt t="60867" x="4727575" y="1603375"/>
          <p14:tracePt t="60875" x="4727575" y="1611313"/>
          <p14:tracePt t="60882" x="4719638" y="1635125"/>
          <p14:tracePt t="60890" x="4711700" y="1658938"/>
          <p14:tracePt t="60897" x="4703763" y="1674813"/>
          <p14:tracePt t="60905" x="4703763" y="1698625"/>
          <p14:tracePt t="60912" x="4695825" y="1714500"/>
          <p14:tracePt t="60920" x="4687888" y="1730375"/>
          <p14:tracePt t="60927" x="4679950" y="1754188"/>
          <p14:tracePt t="60935" x="4672013" y="1778000"/>
          <p14:tracePt t="60942" x="4664075" y="1793875"/>
          <p14:tracePt t="60949" x="4656138" y="1809750"/>
          <p14:tracePt t="60957" x="4656138" y="1825625"/>
          <p14:tracePt t="60964" x="4648200" y="1841500"/>
          <p14:tracePt t="60972" x="4640263" y="1857375"/>
          <p14:tracePt t="60981" x="4640263" y="1873250"/>
          <p14:tracePt t="60987" x="4640263" y="1881188"/>
          <p14:tracePt t="60994" x="4640263" y="1898650"/>
          <p14:tracePt t="61002" x="4640263" y="1914525"/>
          <p14:tracePt t="61009" x="4640263" y="1922463"/>
          <p14:tracePt t="61017" x="4632325" y="1938338"/>
          <p14:tracePt t="61025" x="4624388" y="1962150"/>
          <p14:tracePt t="61032" x="4624388" y="1978025"/>
          <p14:tracePt t="61040" x="4624388" y="2001838"/>
          <p14:tracePt t="61047" x="4616450" y="2025650"/>
          <p14:tracePt t="61054" x="4616450" y="2049463"/>
          <p14:tracePt t="61062" x="4616450" y="2065338"/>
          <p14:tracePt t="61070" x="4616450" y="2089150"/>
          <p14:tracePt t="61078" x="4616450" y="2105025"/>
          <p14:tracePt t="61085" x="4616450" y="2120900"/>
          <p14:tracePt t="61092" x="4616450" y="2128838"/>
          <p14:tracePt t="61100" x="4608513" y="2152650"/>
          <p14:tracePt t="61107" x="4608513" y="2160588"/>
          <p14:tracePt t="61114" x="4608513" y="2168525"/>
          <p14:tracePt t="61122" x="4608513" y="2184400"/>
          <p14:tracePt t="61130" x="4608513" y="2200275"/>
          <p14:tracePt t="61137" x="4608513" y="2208213"/>
          <p14:tracePt t="61145" x="4608513" y="2216150"/>
          <p14:tracePt t="61152" x="4608513" y="2233613"/>
          <p14:tracePt t="61160" x="4608513" y="2241550"/>
          <p14:tracePt t="61175" x="4608513" y="2257425"/>
          <p14:tracePt t="61183" x="4616450" y="2265363"/>
          <p14:tracePt t="61190" x="4616450" y="2273300"/>
          <p14:tracePt t="61213" x="4632325" y="2281238"/>
          <p14:tracePt t="61227" x="4640263" y="2281238"/>
          <p14:tracePt t="61235" x="4640263" y="2289175"/>
          <p14:tracePt t="61242" x="4648200" y="2289175"/>
          <p14:tracePt t="61257" x="4656138" y="2289175"/>
          <p14:tracePt t="61264" x="4664075" y="2289175"/>
          <p14:tracePt t="61295" x="4672013" y="2289175"/>
          <p14:tracePt t="61317" x="4679950" y="2289175"/>
          <p14:tracePt t="61332" x="4687888" y="2289175"/>
          <p14:tracePt t="61340" x="4695825" y="2289175"/>
          <p14:tracePt t="61347" x="4703763" y="2289175"/>
          <p14:tracePt t="61354" x="4711700" y="2273300"/>
          <p14:tracePt t="61362" x="4727575" y="2265363"/>
          <p14:tracePt t="61370" x="4743450" y="2241550"/>
          <p14:tracePt t="61377" x="4751388" y="2224088"/>
          <p14:tracePt t="61385" x="4775200" y="2192338"/>
          <p14:tracePt t="61392" x="4799013" y="2144713"/>
          <p14:tracePt t="61400" x="4822825" y="2089150"/>
          <p14:tracePt t="61407" x="4830763" y="2033588"/>
          <p14:tracePt t="61414" x="4838700" y="1962150"/>
          <p14:tracePt t="61422" x="4838700" y="1890713"/>
          <p14:tracePt t="61430" x="4838700" y="1841500"/>
          <p14:tracePt t="61437" x="4838700" y="1778000"/>
          <p14:tracePt t="61444" x="4822825" y="1730375"/>
          <p14:tracePt t="61452" x="4806950" y="1682750"/>
          <p14:tracePt t="61460" x="4799013" y="1635125"/>
          <p14:tracePt t="61467" x="4791075" y="1611313"/>
          <p14:tracePt t="61475" x="4783138" y="1587500"/>
          <p14:tracePt t="61482" x="4775200" y="1579563"/>
          <p14:tracePt t="61490" x="4767263" y="1563688"/>
          <p14:tracePt t="61497" x="4767263" y="1547813"/>
          <p14:tracePt t="61504" x="4759325" y="1538288"/>
          <p14:tracePt t="61514" x="4759325" y="1522413"/>
          <p14:tracePt t="61528" x="4751388" y="1514475"/>
          <p14:tracePt t="61543" x="4751388" y="1506538"/>
          <p14:tracePt t="61580" x="4743450" y="1506538"/>
          <p14:tracePt t="61662" x="4735513" y="1506538"/>
          <p14:tracePt t="61699" x="4735513" y="1514475"/>
          <p14:tracePt t="61707" x="4735513" y="1522413"/>
          <p14:tracePt t="61715" x="4727575" y="1547813"/>
          <p14:tracePt t="61722" x="4727575" y="1563688"/>
          <p14:tracePt t="61730" x="4719638" y="1579563"/>
          <p14:tracePt t="61737" x="4719638" y="1595438"/>
          <p14:tracePt t="61744" x="4711700" y="1611313"/>
          <p14:tracePt t="61752" x="4711700" y="1635125"/>
          <p14:tracePt t="61761" x="4703763" y="1658938"/>
          <p14:tracePt t="61767" x="4695825" y="1682750"/>
          <p14:tracePt t="61775" x="4695825" y="1698625"/>
          <p14:tracePt t="61782" x="4687888" y="1714500"/>
          <p14:tracePt t="61790" x="4687888" y="1738313"/>
          <p14:tracePt t="61797" x="4687888" y="1754188"/>
          <p14:tracePt t="61804" x="4679950" y="1770063"/>
          <p14:tracePt t="61812" x="4679950" y="1785938"/>
          <p14:tracePt t="61820" x="4672013" y="1817688"/>
          <p14:tracePt t="61833" x="4664075" y="1841500"/>
          <p14:tracePt t="61836" x="4664075" y="1857375"/>
          <p14:tracePt t="61843" x="4664075" y="1873250"/>
          <p14:tracePt t="61850" x="4664075" y="1881188"/>
          <p14:tracePt t="61857" x="4664075" y="1906588"/>
          <p14:tracePt t="61865" x="4656138" y="1922463"/>
          <p14:tracePt t="61872" x="4656138" y="1938338"/>
          <p14:tracePt t="61880" x="4648200" y="1946275"/>
          <p14:tracePt t="61888" x="4648200" y="1954213"/>
          <p14:tracePt t="61894" x="4648200" y="1962150"/>
          <p14:tracePt t="61902" x="4648200" y="1970088"/>
          <p14:tracePt t="61917" x="4648200" y="1978025"/>
          <p14:tracePt t="61932" x="4648200" y="1993900"/>
          <p14:tracePt t="61947" x="4648200" y="2001838"/>
          <p14:tracePt t="61954" x="4648200" y="2009775"/>
          <p14:tracePt t="61970" x="4648200" y="2025650"/>
          <p14:tracePt t="61977" x="4648200" y="2033588"/>
          <p14:tracePt t="61985" x="4648200" y="2041525"/>
          <p14:tracePt t="61992" x="4648200" y="2049463"/>
          <p14:tracePt t="62000" x="4648200" y="2057400"/>
          <p14:tracePt t="62007" x="4648200" y="2065338"/>
          <p14:tracePt t="62015" x="4648200" y="2073275"/>
          <p14:tracePt t="62030" x="4648200" y="2081213"/>
          <p14:tracePt t="62046" x="4648200" y="2089150"/>
          <p14:tracePt t="62052" x="4648200" y="2097088"/>
          <p14:tracePt t="62067" x="4648200" y="2105025"/>
          <p14:tracePt t="62090" x="4648200" y="2112963"/>
          <p14:tracePt t="62105" x="4648200" y="2120900"/>
          <p14:tracePt t="62112" x="4648200" y="2128838"/>
          <p14:tracePt t="62130" x="4648200" y="2136775"/>
          <p14:tracePt t="62143" x="4648200" y="2144713"/>
          <p14:tracePt t="62157" x="4648200" y="2152650"/>
          <p14:tracePt t="62165" x="4648200" y="2160588"/>
          <p14:tracePt t="62172" x="4648200" y="2168525"/>
          <p14:tracePt t="62196" x="4648200" y="2176463"/>
          <p14:tracePt t="62202" x="4648200" y="2184400"/>
          <p14:tracePt t="62210" x="4648200" y="2192338"/>
          <p14:tracePt t="62225" x="4648200" y="2200275"/>
          <p14:tracePt t="62232" x="4648200" y="2208213"/>
          <p14:tracePt t="62240" x="4656138" y="2216150"/>
          <p14:tracePt t="62247" x="4656138" y="2224088"/>
          <p14:tracePt t="62255" x="4656138" y="2233613"/>
          <p14:tracePt t="62263" x="4664075" y="2233613"/>
          <p14:tracePt t="62270" x="4664075" y="2241550"/>
          <p14:tracePt t="62277" x="4664075" y="2249488"/>
          <p14:tracePt t="62294" x="4664075" y="2257425"/>
          <p14:tracePt t="62314" x="4664075" y="2265363"/>
          <p14:tracePt t="67679" x="4664075" y="2281238"/>
          <p14:tracePt t="67680" x="4656138" y="2297113"/>
          <p14:tracePt t="67682" x="4648200" y="2312988"/>
          <p14:tracePt t="67685" x="4648200" y="2320925"/>
          <p14:tracePt t="68120" x="4640263" y="2320925"/>
          <p14:tracePt t="68128" x="4624388" y="2336800"/>
          <p14:tracePt t="68135" x="4616450" y="2352675"/>
          <p14:tracePt t="68142" x="4584700" y="2360613"/>
          <p14:tracePt t="68151" x="4559300" y="2384425"/>
          <p14:tracePt t="68158" x="4543425" y="2400300"/>
          <p14:tracePt t="68167" x="4503738" y="2424113"/>
          <p14:tracePt t="68174" x="4471988" y="2439988"/>
          <p14:tracePt t="68182" x="4432300" y="2463800"/>
          <p14:tracePt t="68190" x="4392613" y="2479675"/>
          <p14:tracePt t="68195" x="4352925" y="2495550"/>
          <p14:tracePt t="68207" x="4305300" y="2519363"/>
          <p14:tracePt t="68210" x="4257675" y="2543175"/>
          <p14:tracePt t="68218" x="4200525" y="2566988"/>
          <p14:tracePt t="68226" x="4144963" y="2592388"/>
          <p14:tracePt t="68234" x="4081463" y="2616200"/>
          <p14:tracePt t="68241" x="4041775" y="2632075"/>
          <p14:tracePt t="68249" x="3970338" y="2663825"/>
          <p14:tracePt t="68256" x="3922713" y="2687638"/>
          <p14:tracePt t="68262" x="3867150" y="2703513"/>
          <p14:tracePt t="68272" x="3825875" y="2711450"/>
          <p14:tracePt t="68278" x="3778250" y="2727325"/>
          <p14:tracePt t="68285" x="3730625" y="2743200"/>
          <p14:tracePt t="68293" x="3706813" y="2751138"/>
          <p14:tracePt t="68300" x="3675063" y="2759075"/>
          <p14:tracePt t="68308" x="3635375" y="2759075"/>
          <p14:tracePt t="68315" x="3595688" y="2767013"/>
          <p14:tracePt t="68323" x="3563938" y="2774950"/>
          <p14:tracePt t="68330" x="3540125" y="2774950"/>
          <p14:tracePt t="68339" x="3516313" y="2774950"/>
          <p14:tracePt t="68345" x="3484563" y="2774950"/>
          <p14:tracePt t="68353" x="3451225" y="2774950"/>
          <p14:tracePt t="68360" x="3435350" y="2774950"/>
          <p14:tracePt t="68368" x="3411538" y="2774950"/>
          <p14:tracePt t="68375" x="3387725" y="2774950"/>
          <p14:tracePt t="68383" x="3371850" y="2774950"/>
          <p14:tracePt t="68390" x="3355975" y="2774950"/>
          <p14:tracePt t="68398" x="3332163" y="2774950"/>
          <p14:tracePt t="68405" x="3316288" y="2774950"/>
          <p14:tracePt t="68413" x="3300413" y="2774950"/>
          <p14:tracePt t="68421" x="3284538" y="2774950"/>
          <p14:tracePt t="68427" x="3268663" y="2774950"/>
          <p14:tracePt t="68435" x="3244850" y="2774950"/>
          <p14:tracePt t="68442" x="3228975" y="2774950"/>
          <p14:tracePt t="68450" x="3205163" y="2774950"/>
          <p14:tracePt t="68458" x="3197225" y="2774950"/>
          <p14:tracePt t="68465" x="3181350" y="2782888"/>
          <p14:tracePt t="68472" x="3157538" y="2782888"/>
          <p14:tracePt t="68480" x="3133725" y="2782888"/>
          <p14:tracePt t="68488" x="3109913" y="2782888"/>
          <p14:tracePt t="68495" x="3092450" y="2790825"/>
          <p14:tracePt t="68503" x="3060700" y="2790825"/>
          <p14:tracePt t="68510" x="3036888" y="2790825"/>
          <p14:tracePt t="68518" x="3013075" y="2790825"/>
          <p14:tracePt t="68525" x="2997200" y="2790825"/>
          <p14:tracePt t="68533" x="2973388" y="2790825"/>
          <p14:tracePt t="68542" x="2949575" y="2790825"/>
          <p14:tracePt t="68549" x="2917825" y="2798763"/>
          <p14:tracePt t="68560" x="2886075" y="2798763"/>
          <p14:tracePt t="68563" x="2870200" y="2798763"/>
          <p14:tracePt t="68572" x="2838450" y="2806700"/>
          <p14:tracePt t="68578" x="2806700" y="2806700"/>
          <p14:tracePt t="68585" x="2774950" y="2806700"/>
          <p14:tracePt t="68593" x="2725738" y="2806700"/>
          <p14:tracePt t="68600" x="2686050" y="2814638"/>
          <p14:tracePt t="68608" x="2646363" y="2814638"/>
          <p14:tracePt t="68615" x="2582863" y="2830513"/>
          <p14:tracePt t="68623" x="2543175" y="2830513"/>
          <p14:tracePt t="68630" x="2487613" y="2838450"/>
          <p14:tracePt t="68638" x="2439988" y="2846388"/>
          <p14:tracePt t="68645" x="2374900" y="2862263"/>
          <p14:tracePt t="68652" x="2319338" y="2870200"/>
          <p14:tracePt t="68660" x="2255838" y="2878138"/>
          <p14:tracePt t="68667" x="2200275" y="2878138"/>
          <p14:tracePt t="68675" x="2073275" y="2894013"/>
          <p14:tracePt t="68682" x="2017713" y="2901950"/>
          <p14:tracePt t="68690" x="1928813" y="2901950"/>
          <p14:tracePt t="68699" x="1873250" y="2901950"/>
          <p14:tracePt t="68705" x="1793875" y="2901950"/>
          <p14:tracePt t="68713" x="1706563" y="2901950"/>
          <p14:tracePt t="68720" x="1651000" y="2901950"/>
          <p14:tracePt t="68727" x="1570038" y="2901950"/>
          <p14:tracePt t="68737" x="1506538" y="2901950"/>
          <p14:tracePt t="68745" x="1443038" y="2901950"/>
          <p14:tracePt t="68750" x="1387475" y="2901950"/>
          <p14:tracePt t="68758" x="1323975" y="2901950"/>
          <p14:tracePt t="68765" x="1292225" y="2901950"/>
          <p14:tracePt t="68773" x="1243013" y="2901950"/>
          <p14:tracePt t="68780" x="1203325" y="2901950"/>
          <p14:tracePt t="68788" x="1171575" y="2901950"/>
          <p14:tracePt t="68795" x="1123950" y="2901950"/>
          <p14:tracePt t="68803" x="1100138" y="2901950"/>
          <p14:tracePt t="68810" x="1076325" y="2901950"/>
          <p14:tracePt t="68818" x="1060450" y="2901950"/>
          <p14:tracePt t="68825" x="1036638" y="2901950"/>
          <p14:tracePt t="68833" x="1012825" y="2901950"/>
          <p14:tracePt t="68841" x="1004888" y="2901950"/>
          <p14:tracePt t="68855" x="996950" y="2901950"/>
          <p14:tracePt t="68863" x="989013" y="2901950"/>
          <p14:tracePt t="68945" x="981075" y="2901950"/>
          <p14:tracePt t="68960" x="973138" y="2901950"/>
          <p14:tracePt t="68975" x="965200" y="2901950"/>
          <p14:tracePt t="68982" x="957263" y="2909888"/>
          <p14:tracePt t="69012" x="949325" y="2909888"/>
          <p14:tracePt t="70100" x="957263" y="2909888"/>
          <p14:tracePt t="70107" x="965200" y="2909888"/>
          <p14:tracePt t="70115" x="973138" y="2909888"/>
          <p14:tracePt t="70124" x="981075" y="2901950"/>
          <p14:tracePt t="70131" x="996950" y="2894013"/>
          <p14:tracePt t="70138" x="1020763" y="2886075"/>
          <p14:tracePt t="70146" x="1052513" y="2886075"/>
          <p14:tracePt t="70153" x="1084263" y="2886075"/>
          <p14:tracePt t="70161" x="1131888" y="2886075"/>
          <p14:tracePt t="70168" x="1187450" y="2886075"/>
          <p14:tracePt t="70175" x="1266825" y="2886075"/>
          <p14:tracePt t="70182" x="1316038" y="2886075"/>
          <p14:tracePt t="70190" x="1387475" y="2894013"/>
          <p14:tracePt t="70206" x="1490663" y="2919413"/>
          <p14:tracePt t="70212" x="1538288" y="2927350"/>
          <p14:tracePt t="70220" x="1585913" y="2927350"/>
          <p14:tracePt t="70227" x="1601788" y="2927350"/>
          <p14:tracePt t="70235" x="1625600" y="2927350"/>
          <p14:tracePt t="70250" x="1633538" y="2927350"/>
          <p14:tracePt t="70542" x="1641475" y="2927350"/>
          <p14:tracePt t="70551" x="1651000" y="2927350"/>
          <p14:tracePt t="70560" x="1658938" y="2927350"/>
          <p14:tracePt t="70565" x="1666875" y="2927350"/>
          <p14:tracePt t="70575" x="1674813" y="2927350"/>
          <p14:tracePt t="70581" x="1682750" y="2927350"/>
          <p14:tracePt t="70590" x="1690688" y="2927350"/>
          <p14:tracePt t="70595" x="1698625" y="2927350"/>
          <p14:tracePt t="70604" x="1706563" y="2927350"/>
          <p14:tracePt t="70611" x="1714500" y="2927350"/>
          <p14:tracePt t="70620" x="1722438" y="2927350"/>
          <p14:tracePt t="70633" x="1730375" y="2927350"/>
          <p14:tracePt t="70648" x="1738313" y="2927350"/>
          <p14:tracePt t="70655" x="1746250" y="2927350"/>
          <p14:tracePt t="70680" x="1754188" y="2927350"/>
          <p14:tracePt t="70693" x="1762125" y="2927350"/>
          <p14:tracePt t="70708" x="1770063" y="2927350"/>
          <p14:tracePt t="70716" x="1778000" y="2927350"/>
          <p14:tracePt t="70731" x="1785938" y="2927350"/>
          <p14:tracePt t="70746" x="1793875" y="2927350"/>
          <p14:tracePt t="70772" x="1801813" y="2927350"/>
          <p14:tracePt t="70791" x="1809750" y="2927350"/>
          <p14:tracePt t="70839" x="1817688" y="2927350"/>
          <p14:tracePt t="71314" x="1801813" y="2927350"/>
          <p14:tracePt t="71322" x="1785938" y="2919413"/>
          <p14:tracePt t="71330" x="1778000" y="2901950"/>
          <p14:tracePt t="71339" x="1762125" y="2894013"/>
          <p14:tracePt t="71345" x="1754188" y="2894013"/>
          <p14:tracePt t="71361" x="1738313" y="2886075"/>
          <p14:tracePt t="71369" x="1714500" y="2870200"/>
          <p14:tracePt t="71375" x="1698625" y="2870200"/>
          <p14:tracePt t="71382" x="1674813" y="2862263"/>
          <p14:tracePt t="71392" x="1651000" y="2862263"/>
          <p14:tracePt t="71399" x="1633538" y="2862263"/>
          <p14:tracePt t="71407" x="1609725" y="2862263"/>
          <p14:tracePt t="71413" x="1593850" y="2854325"/>
          <p14:tracePt t="71421" x="1577975" y="2854325"/>
          <p14:tracePt t="71428" x="1562100" y="2854325"/>
          <p14:tracePt t="71439" x="1538288" y="2854325"/>
          <p14:tracePt t="71442" x="1522413" y="2854325"/>
          <p14:tracePt t="71450" x="1498600" y="2854325"/>
          <p14:tracePt t="71458" x="1482725" y="2854325"/>
          <p14:tracePt t="71465" x="1474788" y="2862263"/>
          <p14:tracePt t="71472" x="1466850" y="2862263"/>
          <p14:tracePt t="71481" x="1458913" y="2862263"/>
          <p14:tracePt t="71496" x="1450975" y="2862263"/>
          <p14:tracePt t="71503" x="1450975" y="2870200"/>
          <p14:tracePt t="71510" x="1443038" y="2870200"/>
          <p14:tracePt t="71518" x="1435100" y="2870200"/>
          <p14:tracePt t="71532" x="1419225" y="2870200"/>
          <p14:tracePt t="71540" x="1419225" y="2878138"/>
          <p14:tracePt t="71547" x="1411288" y="2878138"/>
          <p14:tracePt t="71555" x="1395413" y="2878138"/>
          <p14:tracePt t="71562" x="1387475" y="2878138"/>
          <p14:tracePt t="71570" x="1379538" y="2878138"/>
          <p14:tracePt t="71578" x="1371600" y="2878138"/>
          <p14:tracePt t="71586" x="1347788" y="2878138"/>
          <p14:tracePt t="71593" x="1339850" y="2878138"/>
          <p14:tracePt t="71600" x="1323975" y="2878138"/>
          <p14:tracePt t="71608" x="1316038" y="2878138"/>
          <p14:tracePt t="71615" x="1300163" y="2878138"/>
          <p14:tracePt t="71622" x="1292225" y="2878138"/>
          <p14:tracePt t="71638" x="1274763" y="2878138"/>
          <p14:tracePt t="71645" x="1266825" y="2878138"/>
          <p14:tracePt t="71660" x="1258888" y="2878138"/>
          <p14:tracePt t="71668" x="1250950" y="2878138"/>
          <p14:tracePt t="71683" x="1243013" y="2878138"/>
          <p14:tracePt t="71727" x="1235075" y="2878138"/>
          <p14:tracePt t="71750" x="1227138" y="2878138"/>
          <p14:tracePt t="71758" x="1219200" y="2878138"/>
          <p14:tracePt t="71780" x="1211263" y="2878138"/>
          <p14:tracePt t="72410" x="1219200" y="2878138"/>
          <p14:tracePt t="72425" x="1227138" y="2878138"/>
          <p14:tracePt t="72432" x="1243013" y="2878138"/>
          <p14:tracePt t="72447" x="1250950" y="2878138"/>
          <p14:tracePt t="72455" x="1258888" y="2878138"/>
          <p14:tracePt t="72463" x="1266825" y="2878138"/>
          <p14:tracePt t="72478" x="1274763" y="2878138"/>
          <p14:tracePt t="72507" x="1284288" y="2878138"/>
          <p14:tracePt t="72530" x="1292225" y="2878138"/>
          <p14:tracePt t="72538" x="1300163" y="2878138"/>
          <p14:tracePt t="72815" x="1308100" y="2878138"/>
          <p14:tracePt t="72822" x="1316038" y="2878138"/>
          <p14:tracePt t="72830" x="1331913" y="2878138"/>
          <p14:tracePt t="72838" x="1347788" y="2878138"/>
          <p14:tracePt t="72845" x="1371600" y="2878138"/>
          <p14:tracePt t="72853" x="1387475" y="2878138"/>
          <p14:tracePt t="72860" x="1411288" y="2878138"/>
          <p14:tracePt t="72868" x="1427163" y="2878138"/>
          <p14:tracePt t="72875" x="1450975" y="2878138"/>
          <p14:tracePt t="72882" x="1466850" y="2878138"/>
          <p14:tracePt t="72890" x="1490663" y="2878138"/>
          <p14:tracePt t="72897" x="1506538" y="2878138"/>
          <p14:tracePt t="72905" x="1530350" y="2878138"/>
          <p14:tracePt t="72913" x="1546225" y="2878138"/>
          <p14:tracePt t="72920" x="1562100" y="2878138"/>
          <p14:tracePt t="72928" x="1570038" y="2878138"/>
          <p14:tracePt t="72935" x="1585913" y="2878138"/>
          <p14:tracePt t="72943" x="1609725" y="2878138"/>
          <p14:tracePt t="72950" x="1617663" y="2878138"/>
          <p14:tracePt t="72958" x="1641475" y="2878138"/>
          <p14:tracePt t="72965" x="1651000" y="2878138"/>
          <p14:tracePt t="72973" x="1658938" y="2878138"/>
          <p14:tracePt t="72980" x="1674813" y="2878138"/>
          <p14:tracePt t="72988" x="1682750" y="2878138"/>
          <p14:tracePt t="72995" x="1698625" y="2878138"/>
          <p14:tracePt t="73003" x="1706563" y="2878138"/>
          <p14:tracePt t="73010" x="1722438" y="2878138"/>
          <p14:tracePt t="73026" x="1738313" y="2878138"/>
          <p14:tracePt t="73040" x="1746250" y="2878138"/>
          <p14:tracePt t="73325" x="1754188" y="2878138"/>
          <p14:tracePt t="73347" x="1762125" y="2878138"/>
          <p14:tracePt t="73371" x="1770063" y="2878138"/>
          <p14:tracePt t="73385" x="1778000" y="2870200"/>
          <p14:tracePt t="73392" x="1785938" y="2870200"/>
          <p14:tracePt t="73400" x="1793875" y="2870200"/>
          <p14:tracePt t="73408" x="1801813" y="2870200"/>
          <p14:tracePt t="73423" x="1817688" y="2870200"/>
          <p14:tracePt t="73438" x="1833563" y="2862263"/>
          <p14:tracePt t="73447" x="1841500" y="2862263"/>
          <p14:tracePt t="73453" x="1849438" y="2862263"/>
          <p14:tracePt t="73460" x="1865313" y="2854325"/>
          <p14:tracePt t="73467" x="1881188" y="2854325"/>
          <p14:tracePt t="73475" x="1897063" y="2854325"/>
          <p14:tracePt t="73482" x="1912938" y="2854325"/>
          <p14:tracePt t="73490" x="1920875" y="2854325"/>
          <p14:tracePt t="73498" x="1936750" y="2854325"/>
          <p14:tracePt t="73505" x="1944688" y="2854325"/>
          <p14:tracePt t="73514" x="1968500" y="2854325"/>
          <p14:tracePt t="73521" x="1976438" y="2854325"/>
          <p14:tracePt t="73528" x="1992313" y="2854325"/>
          <p14:tracePt t="73535" x="2000250" y="2854325"/>
          <p14:tracePt t="73543" x="2008188" y="2854325"/>
          <p14:tracePt t="73550" x="2025650" y="2854325"/>
          <p14:tracePt t="73565" x="2041525" y="2854325"/>
          <p14:tracePt t="73573" x="2057400" y="2854325"/>
          <p14:tracePt t="73580" x="2065338" y="2854325"/>
          <p14:tracePt t="73595" x="2073275" y="2854325"/>
          <p14:tracePt t="73603" x="2081213" y="2854325"/>
          <p14:tracePt t="73610" x="2089150" y="2854325"/>
          <p14:tracePt t="73633" x="2097088" y="2854325"/>
          <p14:tracePt t="73678" x="2105025" y="2854325"/>
          <p14:tracePt t="73737" x="2112963" y="2854325"/>
          <p14:tracePt t="74712" x="2120900" y="2846388"/>
          <p14:tracePt t="74720" x="2136775" y="2846388"/>
          <p14:tracePt t="74729" x="2136775" y="2838450"/>
          <p14:tracePt t="74736" x="2152650" y="2838450"/>
          <p14:tracePt t="74744" x="2160588" y="2830513"/>
          <p14:tracePt t="74750" x="2160588" y="2822575"/>
          <p14:tracePt t="74759" x="2176463" y="2822575"/>
          <p14:tracePt t="74773" x="2184400" y="2814638"/>
          <p14:tracePt t="74789" x="2192338" y="2814638"/>
          <p14:tracePt t="74803" x="2200275" y="2814638"/>
          <p14:tracePt t="74810" x="2200275" y="2806700"/>
          <p14:tracePt t="74819" x="2208213" y="2806700"/>
          <p14:tracePt t="74840" x="2216150" y="2806700"/>
          <p14:tracePt t="74871" x="2224088" y="2798763"/>
          <p14:tracePt t="74906" x="2232025" y="2798763"/>
          <p14:tracePt t="74915" x="2239963" y="2798763"/>
          <p14:tracePt t="74945" x="2247900" y="2798763"/>
          <p14:tracePt t="74975" x="2255838" y="2798763"/>
          <p14:tracePt t="77904" x="2311400" y="2798763"/>
          <p14:tracePt t="77905" x="2335213" y="2798763"/>
          <p14:tracePt t="77907" x="2343150" y="2798763"/>
          <p14:tracePt t="77908" x="2351088" y="2798763"/>
          <p14:tracePt t="77917" x="2359025" y="2798763"/>
          <p14:tracePt t="77923" x="2374900" y="2798763"/>
          <p14:tracePt t="77932" x="2384425" y="2798763"/>
          <p14:tracePt t="77938" x="2400300" y="2798763"/>
          <p14:tracePt t="77947" x="2408238" y="2798763"/>
          <p14:tracePt t="77953" x="2424113" y="2798763"/>
          <p14:tracePt t="77961" x="2432050" y="2798763"/>
          <p14:tracePt t="77968" x="2439988" y="2798763"/>
          <p14:tracePt t="77976" x="2447925" y="2798763"/>
          <p14:tracePt t="77991" x="2455863" y="2798763"/>
          <p14:tracePt t="78028" x="2463800" y="2798763"/>
          <p14:tracePt t="78051" x="2471738" y="2798763"/>
          <p14:tracePt t="78073" x="2479675" y="2798763"/>
          <p14:tracePt t="78096" x="2487613" y="2806700"/>
          <p14:tracePt t="78117" x="2495550" y="2806700"/>
          <p14:tracePt t="78133" x="2503488" y="2806700"/>
          <p14:tracePt t="78147" x="2511425" y="2806700"/>
          <p14:tracePt t="78170" x="2519363" y="2806700"/>
          <p14:tracePt t="78200" x="2527300" y="2806700"/>
          <p14:tracePt t="78223" x="2535238" y="2806700"/>
          <p14:tracePt t="78231" x="2543175" y="2806700"/>
          <p14:tracePt t="78245" x="2551113" y="2806700"/>
          <p14:tracePt t="78267" x="2559050" y="2806700"/>
          <p14:tracePt t="78275" x="2566988" y="2814638"/>
          <p14:tracePt t="78298" x="2574925" y="2814638"/>
          <p14:tracePt t="78313" x="2582863" y="2814638"/>
          <p14:tracePt t="78327" x="2590800" y="2814638"/>
          <p14:tracePt t="78343" x="2598738" y="2814638"/>
          <p14:tracePt t="78357" x="2606675" y="2814638"/>
          <p14:tracePt t="78372" x="2614613" y="2814638"/>
          <p14:tracePt t="78387" x="2622550" y="2814638"/>
          <p14:tracePt t="78396" x="2638425" y="2822575"/>
          <p14:tracePt t="78402" x="2646363" y="2822575"/>
          <p14:tracePt t="78410" x="2654300" y="2822575"/>
          <p14:tracePt t="78418" x="2662238" y="2822575"/>
          <p14:tracePt t="78425" x="2678113" y="2822575"/>
          <p14:tracePt t="78434" x="2686050" y="2822575"/>
          <p14:tracePt t="78440" x="2701925" y="2830513"/>
          <p14:tracePt t="78455" x="2717800" y="2830513"/>
          <p14:tracePt t="78464" x="2725738" y="2830513"/>
          <p14:tracePt t="78470" x="2733675" y="2830513"/>
          <p14:tracePt t="78478" x="2741613" y="2830513"/>
          <p14:tracePt t="78485" x="2751138" y="2830513"/>
          <p14:tracePt t="78493" x="2759075" y="2830513"/>
          <p14:tracePt t="78500" x="2767013" y="2830513"/>
          <p14:tracePt t="78515" x="2782888" y="2830513"/>
          <p14:tracePt t="78523" x="2790825" y="2830513"/>
          <p14:tracePt t="78538" x="2798763" y="2830513"/>
          <p14:tracePt t="78546" x="2806700" y="2830513"/>
          <p14:tracePt t="78553" x="2814638" y="2830513"/>
          <p14:tracePt t="78568" x="2822575" y="2830513"/>
          <p14:tracePt t="78575" x="2830513" y="2830513"/>
          <p14:tracePt t="78583" x="2838450" y="2830513"/>
          <p14:tracePt t="78590" x="2846388" y="2830513"/>
          <p14:tracePt t="78597" x="2854325" y="2830513"/>
          <p14:tracePt t="78606" x="2862263" y="2830513"/>
          <p14:tracePt t="78613" x="2870200" y="2830513"/>
          <p14:tracePt t="78621" x="2878138" y="2830513"/>
          <p14:tracePt t="78635" x="2894013" y="2830513"/>
          <p14:tracePt t="78643" x="2917825" y="2830513"/>
          <p14:tracePt t="78650" x="2925763" y="2830513"/>
          <p14:tracePt t="78658" x="2933700" y="2830513"/>
          <p14:tracePt t="78665" x="2949575" y="2830513"/>
          <p14:tracePt t="78673" x="2965450" y="2830513"/>
          <p14:tracePt t="78688" x="2981325" y="2830513"/>
          <p14:tracePt t="78696" x="2989263" y="2830513"/>
          <p14:tracePt t="78702" x="2997200" y="2830513"/>
          <p14:tracePt t="78718" x="3013075" y="2830513"/>
          <p14:tracePt t="78725" x="3021013" y="2830513"/>
          <p14:tracePt t="78733" x="3028950" y="2830513"/>
          <p14:tracePt t="78755" x="3036888" y="2830513"/>
          <p14:tracePt t="78777" x="3044825" y="2830513"/>
          <p14:tracePt t="78810" x="3052763" y="2830513"/>
          <p14:tracePt t="78824" x="3060700" y="2830513"/>
          <p14:tracePt t="78860" x="3068638" y="2830513"/>
          <p14:tracePt t="78883" x="3076575" y="2830513"/>
          <p14:tracePt t="78913" x="3084513" y="2830513"/>
          <p14:tracePt t="78920" x="3092450" y="2830513"/>
          <p14:tracePt t="78943" x="3100388" y="2830513"/>
          <p14:tracePt t="78957" x="3109913" y="2830513"/>
          <p14:tracePt t="78973" x="3117850" y="2830513"/>
          <p14:tracePt t="78988" x="3125788" y="2830513"/>
          <p14:tracePt t="78996" x="3133725" y="2830513"/>
          <p14:tracePt t="79017" x="3141663" y="2830513"/>
          <p14:tracePt t="79033" x="3149600" y="2830513"/>
          <p14:tracePt t="79040" x="3165475" y="2830513"/>
          <p14:tracePt t="79055" x="3173413" y="2830513"/>
          <p14:tracePt t="79070" x="3181350" y="2830513"/>
          <p14:tracePt t="79085" x="3189288" y="2830513"/>
          <p14:tracePt t="79108" x="3197225" y="2830513"/>
          <p14:tracePt t="79123" x="3205163" y="2830513"/>
          <p14:tracePt t="79130" x="3213100" y="2830513"/>
          <p14:tracePt t="79152" x="3221038" y="2830513"/>
          <p14:tracePt t="79167" x="3228975" y="2830513"/>
          <p14:tracePt t="79190" x="3236913" y="2830513"/>
          <p14:tracePt t="79215" x="3244850" y="2830513"/>
          <p14:tracePt t="79243" x="3252788" y="2830513"/>
          <p14:tracePt t="79317" x="3260725" y="2830513"/>
          <p14:tracePt t="79348" x="3268663" y="2830513"/>
          <p14:tracePt t="79385" x="3276600" y="2830513"/>
          <p14:tracePt t="79393" x="3284538" y="2830513"/>
          <p14:tracePt t="79408" x="3292475" y="2830513"/>
          <p14:tracePt t="79438" x="3300413" y="2830513"/>
          <p14:tracePt t="79452" x="3308350" y="2830513"/>
          <p14:tracePt t="79460" x="3316288" y="2830513"/>
          <p14:tracePt t="79468" x="3332163" y="2830513"/>
          <p14:tracePt t="79482" x="3340100" y="2830513"/>
          <p14:tracePt t="79498" x="3348038" y="2830513"/>
          <p14:tracePt t="79505" x="3355975" y="2830513"/>
          <p14:tracePt t="79512" x="3363913" y="2830513"/>
          <p14:tracePt t="79520" x="3371850" y="2830513"/>
          <p14:tracePt t="79543" x="3379788" y="2830513"/>
          <p14:tracePt t="79565" x="3387725" y="2830513"/>
          <p14:tracePt t="79573" x="3395663" y="2830513"/>
          <p14:tracePt t="79595" x="3403600" y="2830513"/>
          <p14:tracePt t="79610" x="3411538" y="2830513"/>
          <p14:tracePt t="79632" x="3419475" y="2830513"/>
          <p14:tracePt t="79655" x="3427413" y="2830513"/>
          <p14:tracePt t="79715" x="3435350" y="2830513"/>
          <p14:tracePt t="79723" x="3435350" y="2838450"/>
          <p14:tracePt t="79730" x="3443288" y="2838450"/>
          <p14:tracePt t="79746" x="3443288" y="2846388"/>
          <p14:tracePt t="79752" x="3451225" y="2846388"/>
          <p14:tracePt t="79760" x="3459163" y="2854325"/>
          <p14:tracePt t="79782" x="3467100" y="2854325"/>
          <p14:tracePt t="79805" x="3476625" y="2854325"/>
          <p14:tracePt t="79812" x="3476625" y="2862263"/>
          <p14:tracePt t="79830" x="3484563" y="2862263"/>
          <p14:tracePt t="79836" x="3492500" y="2862263"/>
          <p14:tracePt t="79850" x="3500438" y="2862263"/>
          <p14:tracePt t="79865" x="3508375" y="2862263"/>
          <p14:tracePt t="79873" x="3508375" y="2870200"/>
          <p14:tracePt t="79881" x="3516313" y="2870200"/>
          <p14:tracePt t="79888" x="3532188" y="2870200"/>
          <p14:tracePt t="79902" x="3548063" y="2870200"/>
          <p14:tracePt t="79910" x="3556000" y="2878138"/>
          <p14:tracePt t="79917" x="3563938" y="2878138"/>
          <p14:tracePt t="79925" x="3579813" y="2878138"/>
          <p14:tracePt t="79940" x="3587750" y="2878138"/>
          <p14:tracePt t="79948" x="3595688" y="2878138"/>
          <p14:tracePt t="79955" x="3603625" y="2878138"/>
          <p14:tracePt t="90795" x="3619500" y="2878138"/>
          <p14:tracePt t="90797" x="3635375" y="2886075"/>
          <p14:tracePt t="90798" x="3635375" y="2943225"/>
          <p14:tracePt t="90799" x="3635375" y="2959100"/>
          <p14:tracePt t="90802" x="3635375" y="2967038"/>
          <p14:tracePt t="90809" x="3651250" y="2967038"/>
          <p14:tracePt t="90816" x="3667125" y="2967038"/>
          <p14:tracePt t="90823" x="3698875" y="2967038"/>
          <p14:tracePt t="90831" x="3746500" y="2967038"/>
          <p14:tracePt t="90839" x="3778250" y="2967038"/>
          <p14:tracePt t="90847" x="3833813" y="2943225"/>
          <p14:tracePt t="90855" x="3883025" y="2927350"/>
          <p14:tracePt t="90861" x="3946525" y="2901950"/>
          <p14:tracePt t="90870" x="4017963" y="2878138"/>
          <p14:tracePt t="90876" x="4089400" y="2862263"/>
          <p14:tracePt t="90884" x="4160838" y="2830513"/>
          <p14:tracePt t="90891" x="4225925" y="2806700"/>
          <p14:tracePt t="90899" x="4273550" y="2782888"/>
          <p14:tracePt t="90906" x="4313238" y="2759075"/>
          <p14:tracePt t="90913" x="4337050" y="2743200"/>
          <p14:tracePt t="90922" x="4368800" y="2719388"/>
          <p14:tracePt t="90928" x="4408488" y="2687638"/>
          <p14:tracePt t="90937" x="4440238" y="2663825"/>
          <p14:tracePt t="90945" x="4471988" y="2640013"/>
          <p14:tracePt t="90952" x="4495800" y="2608263"/>
          <p14:tracePt t="90959" x="4527550" y="2584450"/>
          <p14:tracePt t="90967" x="4559300" y="2559050"/>
          <p14:tracePt t="90973" x="4576763" y="2543175"/>
          <p14:tracePt t="90981" x="4608513" y="2495550"/>
          <p14:tracePt t="90989" x="4624388" y="2471738"/>
          <p14:tracePt t="90996" x="4648200" y="2439988"/>
          <p14:tracePt t="91004" x="4672013" y="2408238"/>
          <p14:tracePt t="91011" x="4687888" y="2376488"/>
          <p14:tracePt t="91019" x="4703763" y="2336800"/>
          <p14:tracePt t="91026" x="4727575" y="2297113"/>
          <p14:tracePt t="91034" x="4735513" y="2281238"/>
          <p14:tracePt t="91041" x="4751388" y="2249488"/>
          <p14:tracePt t="91049" x="4759325" y="2224088"/>
          <p14:tracePt t="91056" x="4775200" y="2200275"/>
          <p14:tracePt t="91064" x="4775200" y="2176463"/>
          <p14:tracePt t="91072" x="4783138" y="2160588"/>
          <p14:tracePt t="91078" x="4791075" y="2152650"/>
          <p14:tracePt t="91086" x="4791075" y="2136775"/>
          <p14:tracePt t="91093" x="4791075" y="2128838"/>
          <p14:tracePt t="91102" x="4791075" y="2120900"/>
          <p14:tracePt t="91108" x="4791075" y="2112963"/>
          <p14:tracePt t="91116" x="4799013" y="2112963"/>
          <p14:tracePt t="91123" x="4799013" y="2105025"/>
          <p14:tracePt t="91140" x="4806950" y="2097088"/>
          <p14:tracePt t="91147" x="4806950" y="2089150"/>
          <p14:tracePt t="91191" x="4806950" y="2081213"/>
          <p14:tracePt t="91214" x="4814888" y="2073275"/>
          <p14:tracePt t="91222" x="4822825" y="2073275"/>
          <p14:tracePt t="91228" x="4830763" y="2057400"/>
          <p14:tracePt t="91236" x="4838700" y="2057400"/>
          <p14:tracePt t="91244" x="4846638" y="2049463"/>
          <p14:tracePt t="91251" x="4862513" y="2041525"/>
          <p14:tracePt t="91259" x="4870450" y="2033588"/>
          <p14:tracePt t="91267" x="4878388" y="2017713"/>
          <p14:tracePt t="91274" x="4886325" y="2009775"/>
          <p14:tracePt t="91281" x="4894263" y="2001838"/>
          <p14:tracePt t="91289" x="4910138" y="1993900"/>
          <p14:tracePt t="91296" x="4910138" y="1985963"/>
          <p14:tracePt t="91304" x="4926013" y="1978025"/>
          <p14:tracePt t="91311" x="4933950" y="1978025"/>
          <p14:tracePt t="91319" x="4933950" y="1970088"/>
          <p14:tracePt t="91326" x="4943475" y="1962150"/>
          <p14:tracePt t="91364" x="4951413" y="1962150"/>
          <p14:tracePt t="91439" x="4951413" y="1954213"/>
          <p14:tracePt t="91446" x="4959350" y="1954213"/>
          <p14:tracePt t="91454" x="4983163" y="1954213"/>
          <p14:tracePt t="91461" x="4999038" y="1946275"/>
          <p14:tracePt t="91470" x="5014913" y="1938338"/>
          <p14:tracePt t="91476" x="5030788" y="1930400"/>
          <p14:tracePt t="91484" x="5054600" y="1930400"/>
          <p14:tracePt t="91491" x="5078413" y="1930400"/>
          <p14:tracePt t="91499" x="5094288" y="1930400"/>
          <p14:tracePt t="91506" x="5118100" y="1930400"/>
          <p14:tracePt t="91514" x="5133975" y="1922463"/>
          <p14:tracePt t="91522" x="5141913" y="1922463"/>
          <p14:tracePt t="91529" x="5157788" y="1914525"/>
          <p14:tracePt t="91536" x="5173663" y="1914525"/>
          <p14:tracePt t="91544" x="5181600" y="1914525"/>
          <p14:tracePt t="91552" x="5189538" y="1906588"/>
          <p14:tracePt t="91558" x="5197475" y="1906588"/>
          <p14:tracePt t="91604" x="5205413" y="1906588"/>
          <p14:tracePt t="91828" x="5213350" y="1906588"/>
          <p14:tracePt t="91858" x="5221288" y="1906588"/>
          <p14:tracePt t="91933" x="5229225" y="1906588"/>
          <p14:tracePt t="92233" x="5213350" y="1906588"/>
          <p14:tracePt t="92241" x="5165725" y="1914525"/>
          <p14:tracePt t="92249" x="5102225" y="1922463"/>
          <p14:tracePt t="92256" x="5030788" y="1922463"/>
          <p14:tracePt t="92264" x="4910138" y="1922463"/>
          <p14:tracePt t="92271" x="4783138" y="1922463"/>
          <p14:tracePt t="92279" x="4672013" y="1922463"/>
          <p14:tracePt t="92287" x="4503738" y="1930400"/>
          <p14:tracePt t="92294" x="4344988" y="1946275"/>
          <p14:tracePt t="92302" x="4176713" y="1978025"/>
          <p14:tracePt t="92309" x="4057650" y="1993900"/>
          <p14:tracePt t="92316" x="3946525" y="2025650"/>
          <p14:tracePt t="92324" x="3851275" y="2049463"/>
          <p14:tracePt t="92332" x="3817938" y="2065338"/>
          <p14:tracePt t="92339" x="3802063" y="2065338"/>
          <p14:tracePt t="92354" x="3794125" y="2073275"/>
          <p14:tracePt t="92369" x="3794125" y="2081213"/>
          <p14:tracePt t="92385" x="3786188" y="2081213"/>
          <p14:tracePt t="92391" x="3778250" y="2081213"/>
          <p14:tracePt t="92399" x="3778250" y="2089150"/>
          <p14:tracePt t="92406" x="3770313" y="2097088"/>
          <p14:tracePt t="92414" x="3754438" y="2105025"/>
          <p14:tracePt t="92421" x="3730625" y="2112963"/>
          <p14:tracePt t="92429" x="3690938" y="2128838"/>
          <p14:tracePt t="92437" x="3667125" y="2136775"/>
          <p14:tracePt t="92444" x="3635375" y="2144713"/>
          <p14:tracePt t="92452" x="3603625" y="2152650"/>
          <p14:tracePt t="92459" x="3579813" y="2152650"/>
          <p14:tracePt t="92466" x="3556000" y="2152650"/>
          <p14:tracePt t="92474" x="3540125" y="2152650"/>
          <p14:tracePt t="92481" x="3524250" y="2152650"/>
          <p14:tracePt t="92489" x="3508375" y="2152650"/>
          <p14:tracePt t="92496" x="3500438" y="2152650"/>
          <p14:tracePt t="92504" x="3484563" y="2152650"/>
          <p14:tracePt t="92519" x="3476625" y="2152650"/>
          <p14:tracePt t="92526" x="3467100" y="2152650"/>
          <p14:tracePt t="92638" x="3459163" y="2152650"/>
          <p14:tracePt t="92646" x="3451225" y="2152650"/>
          <p14:tracePt t="92654" x="3451225" y="2144713"/>
          <p14:tracePt t="92661" x="3443288" y="2136775"/>
          <p14:tracePt t="92685" x="3443288" y="2128838"/>
          <p14:tracePt t="92699" x="3435350" y="2128838"/>
          <p14:tracePt t="92721" x="3435350" y="2120900"/>
          <p14:tracePt t="92736" x="3427413" y="2120900"/>
          <p14:tracePt t="92743" x="3419475" y="2112963"/>
          <p14:tracePt t="92759" x="3411538" y="2105025"/>
          <p14:tracePt t="92766" x="3395663" y="2105025"/>
          <p14:tracePt t="92781" x="3379788" y="2089150"/>
          <p14:tracePt t="92789" x="3363913" y="2089150"/>
          <p14:tracePt t="92796" x="3348038" y="2089150"/>
          <p14:tracePt t="92804" x="3340100" y="2081213"/>
          <p14:tracePt t="92811" x="3332163" y="2081213"/>
          <p14:tracePt t="92819" x="3324225" y="2081213"/>
          <p14:tracePt t="92826" x="3316288" y="2081213"/>
          <p14:tracePt t="92834" x="3308350" y="2081213"/>
          <p14:tracePt t="92849" x="3300413" y="2081213"/>
          <p14:tracePt t="93036" x="3316288" y="2073275"/>
          <p14:tracePt t="93044" x="3324225" y="2073275"/>
          <p14:tracePt t="93052" x="3348038" y="2065338"/>
          <p14:tracePt t="93059" x="3371850" y="2049463"/>
          <p14:tracePt t="93066" x="3419475" y="2033588"/>
          <p14:tracePt t="93074" x="3484563" y="2017713"/>
          <p14:tracePt t="93081" x="3556000" y="2001838"/>
          <p14:tracePt t="93089" x="3611563" y="1993900"/>
          <p14:tracePt t="93096" x="3690938" y="1978025"/>
          <p14:tracePt t="93104" x="3770313" y="1970088"/>
          <p14:tracePt t="93111" x="3890963" y="1954213"/>
          <p14:tracePt t="93119" x="3962400" y="1938338"/>
          <p14:tracePt t="93126" x="4073525" y="1922463"/>
          <p14:tracePt t="93135" x="4168775" y="1914525"/>
          <p14:tracePt t="93141" x="4265613" y="1914525"/>
          <p14:tracePt t="93149" x="4344988" y="1914525"/>
          <p14:tracePt t="93156" x="4408488" y="1914525"/>
          <p14:tracePt t="93164" x="4495800" y="1906588"/>
          <p14:tracePt t="93171" x="4567238" y="1906588"/>
          <p14:tracePt t="93178" x="4632325" y="1906588"/>
          <p14:tracePt t="93187" x="4687888" y="1898650"/>
          <p14:tracePt t="93204" x="4814888" y="1898650"/>
          <p14:tracePt t="93208" x="4846638" y="1898650"/>
          <p14:tracePt t="93216" x="4894263" y="1898650"/>
          <p14:tracePt t="93224" x="4959350" y="1898650"/>
          <p14:tracePt t="93231" x="5014913" y="1906588"/>
          <p14:tracePt t="93239" x="5078413" y="1914525"/>
          <p14:tracePt t="93246" x="5133975" y="1930400"/>
          <p14:tracePt t="93254" x="5197475" y="1938338"/>
          <p14:tracePt t="93261" x="5237163" y="1954213"/>
          <p14:tracePt t="93270" x="5292725" y="1962150"/>
          <p14:tracePt t="93276" x="5318125" y="1970088"/>
          <p14:tracePt t="93285" x="5326063" y="1970088"/>
          <p14:tracePt t="93291" x="5334000" y="1978025"/>
          <p14:tracePt t="93306" x="5341938" y="1978025"/>
          <p14:tracePt t="93426" x="5349875" y="1978025"/>
          <p14:tracePt t="93441" x="5357813" y="1978025"/>
          <p14:tracePt t="93456" x="5365750" y="1970088"/>
          <p14:tracePt t="93471" x="5373688" y="1962150"/>
          <p14:tracePt t="93479" x="5381625" y="1962150"/>
          <p14:tracePt t="93493" x="5389563" y="1954213"/>
          <p14:tracePt t="93509" x="5397500" y="1938338"/>
          <p14:tracePt t="93523" x="5405438" y="1930400"/>
          <p14:tracePt t="93538" x="5413375" y="1922463"/>
          <p14:tracePt t="93554" x="5413375" y="1914525"/>
          <p14:tracePt t="93585" x="5413375" y="1906588"/>
          <p14:tracePt t="93621" x="5405438" y="1906588"/>
          <p14:tracePt t="93637" x="5397500" y="1906588"/>
          <p14:tracePt t="93651" x="5389563" y="1906588"/>
          <p14:tracePt t="93667" x="5381625" y="1906588"/>
          <p14:tracePt t="93674" x="5373688" y="1906588"/>
          <p14:tracePt t="93696" x="5365750" y="1906588"/>
          <p14:tracePt t="93711" x="5365750" y="1898650"/>
          <p14:tracePt t="93719" x="5357813" y="1898650"/>
          <p14:tracePt t="93753" x="5349875" y="1898650"/>
          <p14:tracePt t="93759" x="5341938" y="1898650"/>
          <p14:tracePt t="93779" x="5334000" y="1898650"/>
          <p14:tracePt t="93794" x="5326063" y="1898650"/>
          <p14:tracePt t="93809" x="5318125" y="1898650"/>
          <p14:tracePt t="93824" x="5310188" y="1898650"/>
          <p14:tracePt t="93846" x="5300663" y="1898650"/>
          <p14:tracePt t="94199" x="5292725" y="1898650"/>
          <p14:tracePt t="94207" x="5245100" y="1898650"/>
          <p14:tracePt t="94215" x="5173663" y="1906588"/>
          <p14:tracePt t="94221" x="5094288" y="1914525"/>
          <p14:tracePt t="94229" x="4999038" y="1930400"/>
          <p14:tracePt t="94238" x="4878388" y="1946275"/>
          <p14:tracePt t="94244" x="4719638" y="1970088"/>
          <p14:tracePt t="94252" x="4551363" y="1985963"/>
          <p14:tracePt t="94259" x="4384675" y="2025650"/>
          <p14:tracePt t="94269" x="4257675" y="2049463"/>
          <p14:tracePt t="94275" x="4152900" y="2081213"/>
          <p14:tracePt t="94281" x="4057650" y="2105025"/>
          <p14:tracePt t="94290" x="3954463" y="2136775"/>
          <p14:tracePt t="94296" x="3890963" y="2176463"/>
          <p14:tracePt t="94304" x="3833813" y="2200275"/>
          <p14:tracePt t="94311" x="3794125" y="2233613"/>
          <p14:tracePt t="94321" x="3770313" y="2241550"/>
          <p14:tracePt t="94326" x="3762375" y="2249488"/>
          <p14:tracePt t="94336" x="3754438" y="2257425"/>
          <p14:tracePt t="94341" x="3746500" y="2265363"/>
          <p14:tracePt t="94356" x="3738563" y="2265363"/>
          <p14:tracePt t="94364" x="3730625" y="2273300"/>
          <p14:tracePt t="94380" x="3722688" y="2273300"/>
          <p14:tracePt t="94387" x="3706813" y="2281238"/>
          <p14:tracePt t="94404" x="3690938" y="2281238"/>
          <p14:tracePt t="94409" x="3675063" y="2289175"/>
          <p14:tracePt t="94418" x="3659188" y="2289175"/>
          <p14:tracePt t="94424" x="3643313" y="2289175"/>
          <p14:tracePt t="94431" x="3627438" y="2289175"/>
          <p14:tracePt t="94440" x="3611563" y="2289175"/>
          <p14:tracePt t="94450" x="3595688" y="2289175"/>
          <p14:tracePt t="94455" x="3579813" y="2289175"/>
          <p14:tracePt t="94461" x="3556000" y="2289175"/>
          <p14:tracePt t="94469" x="3540125" y="2289175"/>
          <p14:tracePt t="94476" x="3532188" y="2289175"/>
          <p14:tracePt t="94483" x="3524250" y="2289175"/>
          <p14:tracePt t="94491" x="3516313" y="2289175"/>
          <p14:tracePt t="94604" x="3540125" y="2289175"/>
          <p14:tracePt t="94611" x="3556000" y="2289175"/>
          <p14:tracePt t="94619" x="3587750" y="2289175"/>
          <p14:tracePt t="94626" x="3603625" y="2289175"/>
          <p14:tracePt t="94633" x="3643313" y="2289175"/>
          <p14:tracePt t="94641" x="3683000" y="2289175"/>
          <p14:tracePt t="94649" x="3730625" y="2289175"/>
          <p14:tracePt t="94656" x="3786188" y="2289175"/>
          <p14:tracePt t="94663" x="3833813" y="2289175"/>
          <p14:tracePt t="94671" x="3890963" y="2289175"/>
          <p14:tracePt t="94679" x="3930650" y="2289175"/>
          <p14:tracePt t="94686" x="3978275" y="2297113"/>
          <p14:tracePt t="94694" x="4049713" y="2297113"/>
          <p14:tracePt t="94702" x="4121150" y="2305050"/>
          <p14:tracePt t="94709" x="4200525" y="2312988"/>
          <p14:tracePt t="94716" x="4281488" y="2320925"/>
          <p14:tracePt t="94724" x="4360863" y="2328863"/>
          <p14:tracePt t="94731" x="4432300" y="2336800"/>
          <p14:tracePt t="94739" x="4503738" y="2344738"/>
          <p14:tracePt t="94746" x="4567238" y="2352675"/>
          <p14:tracePt t="94754" x="4632325" y="2360613"/>
          <p14:tracePt t="94761" x="4679950" y="2376488"/>
          <p14:tracePt t="94769" x="4727575" y="2392363"/>
          <p14:tracePt t="94776" x="4775200" y="2400300"/>
          <p14:tracePt t="94784" x="4791075" y="2400300"/>
          <p14:tracePt t="94791" x="4830763" y="2416175"/>
          <p14:tracePt t="94799" x="4878388" y="2432050"/>
          <p14:tracePt t="94806" x="4933950" y="2439988"/>
          <p14:tracePt t="94814" x="4975225" y="2447925"/>
          <p14:tracePt t="94821" x="5054600" y="2455863"/>
          <p14:tracePt t="94829" x="5102225" y="2455863"/>
          <p14:tracePt t="94836" x="5157788" y="2455863"/>
          <p14:tracePt t="94844" x="5229225" y="2455863"/>
          <p14:tracePt t="94851" x="5284788" y="2455863"/>
          <p14:tracePt t="94859" x="5341938" y="2455863"/>
          <p14:tracePt t="94866" x="5397500" y="2455863"/>
          <p14:tracePt t="94874" x="5437188" y="2455863"/>
          <p14:tracePt t="94881" x="5461000" y="2455863"/>
          <p14:tracePt t="94889" x="5492750" y="2455863"/>
          <p14:tracePt t="94897" x="5516563" y="2455863"/>
          <p14:tracePt t="94903" x="5532438" y="2455863"/>
          <p14:tracePt t="94911" x="5548313" y="2455863"/>
          <p14:tracePt t="94919" x="5564188" y="2455863"/>
          <p14:tracePt t="94927" x="5572125" y="2455863"/>
          <p14:tracePt t="94934" x="5588000" y="2455863"/>
          <p14:tracePt t="95638" x="5595938" y="2424113"/>
          <p14:tracePt t="95647" x="5611813" y="2344738"/>
          <p14:tracePt t="95654" x="5619750" y="2273300"/>
          <p14:tracePt t="95662" x="5627688" y="2168525"/>
          <p14:tracePt t="95670" x="5627688" y="2081213"/>
          <p14:tracePt t="95677" x="5627688" y="2009775"/>
          <p14:tracePt t="95685" x="5627688" y="1962150"/>
          <p14:tracePt t="95691" x="5627688" y="1922463"/>
          <p14:tracePt t="95701" x="5619750" y="1881188"/>
          <p14:tracePt t="95706" x="5611813" y="1857375"/>
          <p14:tracePt t="95716" x="5603875" y="1833563"/>
          <p14:tracePt t="95721" x="5588000" y="1817688"/>
          <p14:tracePt t="95732" x="5580063" y="1801813"/>
          <p14:tracePt t="95737" x="5572125" y="1785938"/>
          <p14:tracePt t="95746" x="5564188" y="1778000"/>
          <p14:tracePt t="95753" x="5564188" y="1762125"/>
          <p14:tracePt t="95761" x="5556250" y="1754188"/>
          <p14:tracePt t="95768" x="5556250" y="1746250"/>
          <p14:tracePt t="95775" x="5540375" y="1746250"/>
          <p14:tracePt t="95783" x="5540375" y="1738313"/>
          <p14:tracePt t="95798" x="5532438" y="1730375"/>
          <p14:tracePt t="95849" x="5524500" y="1730375"/>
          <p14:tracePt t="95858" x="5516563" y="1730375"/>
          <p14:tracePt t="95895" x="5508625" y="1730375"/>
          <p14:tracePt t="95910" x="5500688" y="1730375"/>
          <p14:tracePt t="95936" x="5484813" y="1730375"/>
          <p14:tracePt t="95939" x="5484813" y="1738313"/>
          <p14:tracePt t="95946" x="5476875" y="1738313"/>
          <p14:tracePt t="95954" x="5468938" y="1738313"/>
          <p14:tracePt t="95962" x="5461000" y="1738313"/>
          <p14:tracePt t="95969" x="5445125" y="1746250"/>
          <p14:tracePt t="95976" x="5437188" y="1746250"/>
          <p14:tracePt t="95984" x="5413375" y="1746250"/>
          <p14:tracePt t="95992" x="5405438" y="1746250"/>
          <p14:tracePt t="95999" x="5389563" y="1746250"/>
          <p14:tracePt t="96006" x="5373688" y="1746250"/>
          <p14:tracePt t="96015" x="5349875" y="1746250"/>
          <p14:tracePt t="96021" x="5334000" y="1746250"/>
          <p14:tracePt t="96029" x="5326063" y="1746250"/>
          <p14:tracePt t="96036" x="5310188" y="1746250"/>
          <p14:tracePt t="96044" x="5300663" y="1746250"/>
          <p14:tracePt t="96051" x="5300663" y="1738313"/>
          <p14:tracePt t="96156" x="5300663" y="1746250"/>
          <p14:tracePt t="96164" x="5300663" y="1754188"/>
          <p14:tracePt t="96171" x="5300663" y="1762125"/>
          <p14:tracePt t="96179" x="5300663" y="1778000"/>
          <p14:tracePt t="96186" x="5300663" y="1785938"/>
          <p14:tracePt t="96194" x="5300663" y="1793875"/>
          <p14:tracePt t="96202" x="5300663" y="1809750"/>
          <p14:tracePt t="96209" x="5300663" y="1817688"/>
          <p14:tracePt t="96216" x="5310188" y="1825625"/>
          <p14:tracePt t="96224" x="5310188" y="1833563"/>
          <p14:tracePt t="96246" x="5310188" y="1841500"/>
          <p14:tracePt t="96254" x="5318125" y="1841500"/>
          <p14:tracePt t="96277" x="5326063" y="1841500"/>
          <p14:tracePt t="96284" x="5334000" y="1841500"/>
          <p14:tracePt t="96299" x="5341938" y="1841500"/>
          <p14:tracePt t="96306" x="5349875" y="1841500"/>
          <p14:tracePt t="96314" x="5365750" y="1825625"/>
          <p14:tracePt t="96321" x="5373688" y="1817688"/>
          <p14:tracePt t="96329" x="5381625" y="1809750"/>
          <p14:tracePt t="96336" x="5389563" y="1801813"/>
          <p14:tracePt t="96344" x="5397500" y="1785938"/>
          <p14:tracePt t="96352" x="5405438" y="1778000"/>
          <p14:tracePt t="96359" x="5405438" y="1762125"/>
          <p14:tracePt t="96366" x="5405438" y="1746250"/>
          <p14:tracePt t="96373" x="5405438" y="1738313"/>
          <p14:tracePt t="96382" x="5405438" y="1730375"/>
          <p14:tracePt t="96389" x="5405438" y="1722438"/>
          <p14:tracePt t="96396" x="5405438" y="1706563"/>
          <p14:tracePt t="96404" x="5405438" y="1690688"/>
          <p14:tracePt t="96411" x="5405438" y="1682750"/>
          <p14:tracePt t="96419" x="5397500" y="1682750"/>
          <p14:tracePt t="96434" x="5389563" y="1682750"/>
          <p14:tracePt t="96448" x="5381625" y="1682750"/>
          <p14:tracePt t="96456" x="5373688" y="1682750"/>
          <p14:tracePt t="96471" x="5365750" y="1682750"/>
          <p14:tracePt t="96479" x="5357813" y="1682750"/>
          <p14:tracePt t="96486" x="5349875" y="1682750"/>
          <p14:tracePt t="96493" x="5341938" y="1682750"/>
          <p14:tracePt t="96501" x="5341938" y="1690688"/>
          <p14:tracePt t="96509" x="5334000" y="1690688"/>
          <p14:tracePt t="96524" x="5334000" y="1698625"/>
          <p14:tracePt t="96532" x="5326063" y="1698625"/>
          <p14:tracePt t="96546" x="5318125" y="1706563"/>
          <p14:tracePt t="96561" x="5318125" y="1714500"/>
          <p14:tracePt t="96576" x="5318125" y="1722438"/>
          <p14:tracePt t="96585" x="5318125" y="1730375"/>
          <p14:tracePt t="96591" x="5318125" y="1738313"/>
          <p14:tracePt t="96606" x="5318125" y="1754188"/>
          <p14:tracePt t="96621" x="5318125" y="1762125"/>
          <p14:tracePt t="96629" x="5318125" y="1770063"/>
          <p14:tracePt t="96636" x="5318125" y="1778000"/>
          <p14:tracePt t="96659" x="5318125" y="1785938"/>
          <p14:tracePt t="96704" x="5318125" y="1793875"/>
          <p14:tracePt t="96838" x="5318125" y="1801813"/>
          <p14:tracePt t="96861" x="5318125" y="1809750"/>
          <p14:tracePt t="96973" x="5318125" y="1817688"/>
          <p14:tracePt t="97003" x="5318125" y="1825625"/>
          <p14:tracePt t="97018" x="5318125" y="1841500"/>
          <p14:tracePt t="97026" x="5318125" y="1857375"/>
          <p14:tracePt t="97034" x="5310188" y="1865313"/>
          <p14:tracePt t="97041" x="5300663" y="1873250"/>
          <p14:tracePt t="97049" x="5300663" y="1898650"/>
          <p14:tracePt t="97056" x="5284788" y="1914525"/>
          <p14:tracePt t="97065" x="5276850" y="1930400"/>
          <p14:tracePt t="97073" x="5260975" y="1946275"/>
          <p14:tracePt t="97079" x="5253038" y="1962150"/>
          <p14:tracePt t="97086" x="5221288" y="1993900"/>
          <p14:tracePt t="97094" x="5205413" y="2017713"/>
          <p14:tracePt t="97101" x="5173663" y="2049463"/>
          <p14:tracePt t="97109" x="5141913" y="2081213"/>
          <p14:tracePt t="97117" x="5094288" y="2112963"/>
          <p14:tracePt t="97124" x="5062538" y="2128838"/>
          <p14:tracePt t="97131" x="5014913" y="2152650"/>
          <p14:tracePt t="97139" x="4967288" y="2176463"/>
          <p14:tracePt t="97147" x="4910138" y="2184400"/>
          <p14:tracePt t="97154" x="4854575" y="2192338"/>
          <p14:tracePt t="97161" x="4814888" y="2200275"/>
          <p14:tracePt t="97168" x="4783138" y="2200275"/>
          <p14:tracePt t="97176" x="4751388" y="2208213"/>
          <p14:tracePt t="97201" x="4672013" y="2224088"/>
          <p14:tracePt t="97206" x="4648200" y="2224088"/>
          <p14:tracePt t="97214" x="4616450" y="2233613"/>
          <p14:tracePt t="97221" x="4592638" y="2249488"/>
          <p14:tracePt t="97229" x="4567238" y="2249488"/>
          <p14:tracePt t="97236" x="4535488" y="2265363"/>
          <p14:tracePt t="97244" x="4495800" y="2281238"/>
          <p14:tracePt t="97251" x="4456113" y="2297113"/>
          <p14:tracePt t="97259" x="4408488" y="2312988"/>
          <p14:tracePt t="97267" x="4360863" y="2328863"/>
          <p14:tracePt t="97275" x="4321175" y="2352675"/>
          <p14:tracePt t="97281" x="4273550" y="2376488"/>
          <p14:tracePt t="97288" x="4225925" y="2408238"/>
          <p14:tracePt t="97297" x="4192588" y="2424113"/>
          <p14:tracePt t="97304" x="4129088" y="2471738"/>
          <p14:tracePt t="97311" x="4081463" y="2511425"/>
          <p14:tracePt t="97319" x="4033838" y="2559050"/>
          <p14:tracePt t="97326" x="3994150" y="2616200"/>
          <p14:tracePt t="97334" x="3962400" y="2655888"/>
          <p14:tracePt t="97341" x="3922713" y="2735263"/>
          <p14:tracePt t="97350" x="3875088" y="2790825"/>
          <p14:tracePt t="97356" x="3833813" y="2870200"/>
          <p14:tracePt t="97365" x="3794125" y="2927350"/>
          <p14:tracePt t="97371" x="3754438" y="3006725"/>
          <p14:tracePt t="97379" x="3722688" y="3054350"/>
          <p14:tracePt t="97386" x="3698875" y="3101975"/>
          <p14:tracePt t="97394" x="3667125" y="3157538"/>
          <p14:tracePt t="97401" x="3651250" y="3205163"/>
          <p14:tracePt t="97409" x="3635375" y="3252788"/>
          <p14:tracePt t="97417" x="3627438" y="3302000"/>
          <p14:tracePt t="97424" x="3619500" y="3341688"/>
          <p14:tracePt t="97431" x="3619500" y="3357563"/>
          <p14:tracePt t="97439" x="3611563" y="3389313"/>
          <p14:tracePt t="97448" x="3603625" y="3429000"/>
          <p14:tracePt t="97454" x="3595688" y="3444875"/>
          <p14:tracePt t="97461" x="3595688" y="3460750"/>
          <p14:tracePt t="97468" x="3595688" y="3468688"/>
          <p14:tracePt t="97484" x="3595688" y="3476625"/>
          <p14:tracePt t="97529" x="3595688" y="3484563"/>
          <p14:tracePt t="97536" x="3595688" y="3492500"/>
          <p14:tracePt t="97551" x="3595688" y="3500438"/>
          <p14:tracePt t="97559" x="3595688" y="3508375"/>
          <p14:tracePt t="97574" x="3595688" y="3516313"/>
          <p14:tracePt t="97581" x="3595688" y="3524250"/>
          <p14:tracePt t="97597" x="3595688" y="3532188"/>
          <p14:tracePt t="97606" x="3595688" y="3548063"/>
          <p14:tracePt t="97611" x="3595688" y="3556000"/>
          <p14:tracePt t="97619" x="3595688" y="3563938"/>
          <p14:tracePt t="97626" x="3595688" y="3579813"/>
          <p14:tracePt t="97635" x="3595688" y="3595688"/>
          <p14:tracePt t="97641" x="3595688" y="3621088"/>
          <p14:tracePt t="97649" x="3595688" y="3644900"/>
          <p14:tracePt t="97656" x="3595688" y="3660775"/>
          <p14:tracePt t="97664" x="3595688" y="3684588"/>
          <p14:tracePt t="97671" x="3595688" y="3708400"/>
          <p14:tracePt t="97679" x="3595688" y="3724275"/>
          <p14:tracePt t="97686" x="3595688" y="3740150"/>
          <p14:tracePt t="97694" x="3595688" y="3756025"/>
          <p14:tracePt t="97701" x="3587750" y="3787775"/>
          <p14:tracePt t="97709" x="3571875" y="3827463"/>
          <p14:tracePt t="97716" x="3563938" y="3859213"/>
          <p14:tracePt t="97724" x="3556000" y="3883025"/>
          <p14:tracePt t="97731" x="3540125" y="3922713"/>
          <p14:tracePt t="97739" x="3524250" y="3956050"/>
          <p14:tracePt t="97746" x="3508375" y="3995738"/>
          <p14:tracePt t="97754" x="3500438" y="4011613"/>
          <p14:tracePt t="97761" x="3500438" y="4027488"/>
          <p14:tracePt t="97769" x="3492500" y="4035425"/>
          <p14:tracePt t="97903" x="3500438" y="4035425"/>
          <p14:tracePt t="97918" x="3508375" y="4035425"/>
          <p14:tracePt t="97926" x="3516313" y="4027488"/>
          <p14:tracePt t="97934" x="3524250" y="4027488"/>
          <p14:tracePt t="97941" x="3532188" y="4027488"/>
          <p14:tracePt t="97949" x="3556000" y="4003675"/>
          <p14:tracePt t="97956" x="3571875" y="3995738"/>
          <p14:tracePt t="97964" x="3579813" y="3987800"/>
          <p14:tracePt t="97971" x="3579813" y="3979863"/>
          <p14:tracePt t="97979" x="3587750" y="3979863"/>
          <p14:tracePt t="98098" x="3603625" y="3979863"/>
          <p14:tracePt t="98106" x="3619500" y="3979863"/>
          <p14:tracePt t="98113" x="3635375" y="3979863"/>
          <p14:tracePt t="98121" x="3651250" y="3979863"/>
          <p14:tracePt t="98129" x="3659188" y="3971925"/>
          <p14:tracePt t="98136" x="3667125" y="3971925"/>
          <p14:tracePt t="98144" x="3675063" y="3971925"/>
          <p14:tracePt t="98151" x="3683000" y="3963988"/>
          <p14:tracePt t="98218" x="3667125" y="3963988"/>
          <p14:tracePt t="98226" x="3659188" y="3971925"/>
          <p14:tracePt t="98234" x="3643313" y="3971925"/>
          <p14:tracePt t="98241" x="3627438" y="3979863"/>
          <p14:tracePt t="98249" x="3619500" y="3987800"/>
          <p14:tracePt t="98256" x="3603625" y="3995738"/>
          <p14:tracePt t="98264" x="3587750" y="3995738"/>
          <p14:tracePt t="98271" x="3579813" y="3995738"/>
          <p14:tracePt t="98279" x="3571875" y="4003675"/>
          <p14:tracePt t="98286" x="3563938" y="4011613"/>
          <p14:tracePt t="98294" x="3556000" y="4011613"/>
          <p14:tracePt t="98308" x="3548063" y="4011613"/>
          <p14:tracePt t="98939" x="3532188" y="4011613"/>
          <p14:tracePt t="98946" x="3467100" y="3987800"/>
          <p14:tracePt t="98954" x="3395663" y="3971925"/>
          <p14:tracePt t="98961" x="3292475" y="3938588"/>
          <p14:tracePt t="98968" x="3197225" y="3914775"/>
          <p14:tracePt t="98976" x="3092450" y="3890963"/>
          <p14:tracePt t="98984" x="2965450" y="3859213"/>
          <p14:tracePt t="98991" x="2838450" y="3827463"/>
          <p14:tracePt t="99000" x="2709863" y="3787775"/>
          <p14:tracePt t="99006" x="2598738" y="3771900"/>
          <p14:tracePt t="99014" x="2511425" y="3748088"/>
          <p14:tracePt t="99021" x="2432050" y="3740150"/>
          <p14:tracePt t="99030" x="2359025" y="3724275"/>
          <p14:tracePt t="99036" x="2311400" y="3716338"/>
          <p14:tracePt t="99044" x="2263775" y="3716338"/>
          <p14:tracePt t="99051" x="2239963" y="3708400"/>
          <p14:tracePt t="99059" x="2216150" y="3708400"/>
          <p14:tracePt t="99066" x="2208213" y="3700463"/>
          <p14:tracePt t="99074" x="2192338" y="3700463"/>
          <p14:tracePt t="99081" x="2176463" y="3692525"/>
          <p14:tracePt t="99097" x="2168525" y="3692525"/>
          <p14:tracePt t="99111" x="2160588" y="3692525"/>
          <p14:tracePt t="99149" x="2152650" y="3692525"/>
          <p14:tracePt t="99433" x="2176463" y="3700463"/>
          <p14:tracePt t="99441" x="2216150" y="3716338"/>
          <p14:tracePt t="99449" x="2247900" y="3724275"/>
          <p14:tracePt t="99456" x="2303463" y="3740150"/>
          <p14:tracePt t="99465" x="2374900" y="3771900"/>
          <p14:tracePt t="99471" x="2463800" y="3787775"/>
          <p14:tracePt t="99480" x="2574925" y="3811588"/>
          <p14:tracePt t="99486" x="2646363" y="3835400"/>
          <p14:tracePt t="99494" x="2751138" y="3867150"/>
          <p14:tracePt t="99501" x="2838450" y="3890963"/>
          <p14:tracePt t="99512" x="2917825" y="3914775"/>
          <p14:tracePt t="99518" x="2997200" y="3930650"/>
          <p14:tracePt t="99524" x="3060700" y="3948113"/>
          <p14:tracePt t="99531" x="3117850" y="3963988"/>
          <p14:tracePt t="99539" x="3141663" y="3971925"/>
          <p14:tracePt t="99546" x="3157538" y="3971925"/>
          <p14:tracePt t="99569" x="3165475" y="3971925"/>
          <p14:tracePt t="99606" x="3173413" y="3979863"/>
          <p14:tracePt t="99614" x="3181350" y="3979863"/>
          <p14:tracePt t="99621" x="3197225" y="3979863"/>
          <p14:tracePt t="99629" x="3213100" y="3987800"/>
          <p14:tracePt t="99636" x="3221038" y="3995738"/>
          <p14:tracePt t="99644" x="3236913" y="3995738"/>
          <p14:tracePt t="99651" x="3260725" y="3995738"/>
          <p14:tracePt t="99659" x="3276600" y="3995738"/>
          <p14:tracePt t="99666" x="3300413" y="3995738"/>
          <p14:tracePt t="99674" x="3316288" y="3995738"/>
          <p14:tracePt t="99682" x="3340100" y="3995738"/>
          <p14:tracePt t="99689" x="3348038" y="3995738"/>
          <p14:tracePt t="99697" x="3355975" y="3995738"/>
          <p14:tracePt t="99704" x="3363913" y="3995738"/>
          <p14:tracePt t="99712" x="3371850" y="3995738"/>
          <p14:tracePt t="99719" x="3379788" y="3995738"/>
          <p14:tracePt t="99726" x="3387725" y="3995738"/>
          <p14:tracePt t="99734" x="3403600" y="3995738"/>
          <p14:tracePt t="99741" x="3419475" y="3995738"/>
          <p14:tracePt t="99749" x="3435350" y="3995738"/>
          <p14:tracePt t="99756" x="3451225" y="3995738"/>
          <p14:tracePt t="99764" x="3467100" y="4003675"/>
          <p14:tracePt t="99771" x="3484563" y="4003675"/>
          <p14:tracePt t="99779" x="3508375" y="4003675"/>
          <p14:tracePt t="99786" x="3524250" y="4003675"/>
          <p14:tracePt t="99794" x="3540125" y="4003675"/>
          <p14:tracePt t="100003" x="3548063" y="4003675"/>
          <p14:tracePt t="100011" x="3556000" y="4003675"/>
          <p14:tracePt t="100041" x="3563938" y="4003675"/>
          <p14:tracePt t="100056" x="3571875" y="4003675"/>
          <p14:tracePt t="100071" x="3587750" y="4003675"/>
          <p14:tracePt t="100086" x="3595688" y="4003675"/>
          <p14:tracePt t="100101" x="3611563" y="4003675"/>
          <p14:tracePt t="100116" x="3619500" y="4003675"/>
          <p14:tracePt t="100131" x="3627438" y="4003675"/>
          <p14:tracePt t="100139" x="3635375" y="4003675"/>
          <p14:tracePt t="100146" x="3643313" y="4003675"/>
          <p14:tracePt t="100162" x="3651250" y="4003675"/>
          <p14:tracePt t="100176" x="3667125" y="4003675"/>
          <p14:tracePt t="100191" x="3675063" y="4003675"/>
          <p14:tracePt t="100198" x="3683000" y="4003675"/>
          <p14:tracePt t="100214" x="3698875" y="4003675"/>
          <p14:tracePt t="100229" x="3706813" y="4003675"/>
          <p14:tracePt t="100245" x="3722688" y="4003675"/>
          <p14:tracePt t="100258" x="3730625" y="4003675"/>
          <p14:tracePt t="100273" x="3738563" y="4003675"/>
          <p14:tracePt t="100281" x="3746500" y="4003675"/>
          <p14:tracePt t="100288" x="3754438" y="4003675"/>
          <p14:tracePt t="100296" x="3762375" y="4003675"/>
          <p14:tracePt t="100313" x="3770313" y="4003675"/>
          <p14:tracePt t="100319" x="3778250" y="4003675"/>
          <p14:tracePt t="100334" x="3786188" y="4003675"/>
          <p14:tracePt t="100349" x="3802063" y="4003675"/>
          <p14:tracePt t="100364" x="3810000" y="4003675"/>
          <p14:tracePt t="100398" x="3817938" y="4003675"/>
          <p14:tracePt t="100409" x="3825875" y="4003675"/>
          <p14:tracePt t="100416" x="3833813" y="4003675"/>
          <p14:tracePt t="100424" x="3843338" y="4003675"/>
          <p14:tracePt t="100432" x="3859213" y="4011613"/>
          <p14:tracePt t="100439" x="3867150" y="4011613"/>
          <p14:tracePt t="100446" x="3875088" y="4011613"/>
          <p14:tracePt t="100453" x="3883025" y="4011613"/>
          <p14:tracePt t="100469" x="3898900" y="4019550"/>
          <p14:tracePt t="100476" x="3906838" y="4019550"/>
          <p14:tracePt t="100484" x="3914775" y="4019550"/>
          <p14:tracePt t="100491" x="3922713" y="4019550"/>
          <p14:tracePt t="100498" x="3938588" y="4027488"/>
          <p14:tracePt t="100506" x="3946525" y="4027488"/>
          <p14:tracePt t="100514" x="3962400" y="4027488"/>
          <p14:tracePt t="100521" x="3978275" y="4027488"/>
          <p14:tracePt t="100529" x="4010025" y="4027488"/>
          <p14:tracePt t="100536" x="4033838" y="4027488"/>
          <p14:tracePt t="100544" x="4065588" y="4027488"/>
          <p14:tracePt t="100551" x="4097338" y="4027488"/>
          <p14:tracePt t="100559" x="4137025" y="4027488"/>
          <p14:tracePt t="100566" x="4160838" y="4027488"/>
          <p14:tracePt t="100575" x="4200525" y="4027488"/>
          <p14:tracePt t="100582" x="4233863" y="4027488"/>
          <p14:tracePt t="100589" x="4265613" y="4027488"/>
          <p14:tracePt t="100596" x="4289425" y="4027488"/>
          <p14:tracePt t="100603" x="4305300" y="4027488"/>
          <p14:tracePt t="100612" x="4329113" y="4027488"/>
          <p14:tracePt t="100618" x="4344988" y="4027488"/>
          <p14:tracePt t="100626" x="4368800" y="4027488"/>
          <p14:tracePt t="100633" x="4376738" y="4027488"/>
          <p14:tracePt t="100641" x="4400550" y="4027488"/>
          <p14:tracePt t="100649" x="4408488" y="4027488"/>
          <p14:tracePt t="100656" x="4416425" y="4027488"/>
          <p14:tracePt t="100667" x="4424363" y="4027488"/>
          <p14:tracePt t="100679" x="4432300" y="4027488"/>
          <p14:tracePt t="100695" x="4440238" y="4027488"/>
          <p14:tracePt t="100739" x="4448175" y="4027488"/>
          <p14:tracePt t="100762" x="4456113" y="4027488"/>
          <p14:tracePt t="100798" x="4464050" y="4027488"/>
          <p14:tracePt t="100829" x="4471988" y="4027488"/>
          <p14:tracePt t="100874" x="4479925" y="4027488"/>
          <p14:tracePt t="100881" x="4487863" y="4027488"/>
          <p14:tracePt t="100919" x="4495800" y="4027488"/>
          <p14:tracePt t="100926" x="4511675" y="4027488"/>
          <p14:tracePt t="100934" x="4519613" y="4027488"/>
          <p14:tracePt t="100941" x="4527550" y="4027488"/>
          <p14:tracePt t="100948" x="4543425" y="4027488"/>
          <p14:tracePt t="100956" x="4551363" y="4027488"/>
          <p14:tracePt t="100964" x="4576763" y="4027488"/>
          <p14:tracePt t="100971" x="4600575" y="4027488"/>
          <p14:tracePt t="100978" x="4616450" y="4027488"/>
          <p14:tracePt t="100986" x="4640263" y="4027488"/>
          <p14:tracePt t="100994" x="4664075" y="4019550"/>
          <p14:tracePt t="101001" x="4687888" y="4011613"/>
          <p14:tracePt t="101008" x="4703763" y="4011613"/>
          <p14:tracePt t="101016" x="4727575" y="4011613"/>
          <p14:tracePt t="101024" x="4751388" y="4011613"/>
          <p14:tracePt t="101031" x="4775200" y="4003675"/>
          <p14:tracePt t="101039" x="4791075" y="4003675"/>
          <p14:tracePt t="101046" x="4806950" y="4003675"/>
          <p14:tracePt t="101054" x="4814888" y="3995738"/>
          <p14:tracePt t="101061" x="4822825" y="3995738"/>
          <p14:tracePt t="101069" x="4830763" y="3995738"/>
          <p14:tracePt t="101084" x="4838700" y="3995738"/>
          <p14:tracePt t="101098" x="4846638" y="3995738"/>
          <p14:tracePt t="101106" x="4854575" y="3995738"/>
          <p14:tracePt t="101129" x="4862513" y="3995738"/>
          <p14:tracePt t="101144" x="4870450" y="3995738"/>
          <p14:tracePt t="101159" x="4886325" y="3995738"/>
          <p14:tracePt t="101174" x="4894263" y="3995738"/>
          <p14:tracePt t="101181" x="4910138" y="3995738"/>
          <p14:tracePt t="101198" x="4926013" y="3995738"/>
          <p14:tracePt t="101203" x="4943475" y="3995738"/>
          <p14:tracePt t="101211" x="4967288" y="3995738"/>
          <p14:tracePt t="101219" x="5006975" y="3995738"/>
          <p14:tracePt t="101227" x="5046663" y="3995738"/>
          <p14:tracePt t="101234" x="5094288" y="3995738"/>
          <p14:tracePt t="101241" x="5126038" y="4003675"/>
          <p14:tracePt t="101249" x="5189538" y="4011613"/>
          <p14:tracePt t="101256" x="5253038" y="4019550"/>
          <p14:tracePt t="101264" x="5318125" y="4027488"/>
          <p14:tracePt t="101271" x="5389563" y="4027488"/>
          <p14:tracePt t="101278" x="5429250" y="4035425"/>
          <p14:tracePt t="101286" x="5508625" y="4043363"/>
          <p14:tracePt t="101295" x="5572125" y="4043363"/>
          <p14:tracePt t="101301" x="5635625" y="4043363"/>
          <p14:tracePt t="101309" x="5684838" y="4051300"/>
          <p14:tracePt t="101316" x="5740400" y="4051300"/>
          <p14:tracePt t="101324" x="5772150" y="4051300"/>
          <p14:tracePt t="101331" x="5811838" y="4059238"/>
          <p14:tracePt t="101339" x="5819775" y="4059238"/>
          <p14:tracePt t="101346" x="5827713" y="4059238"/>
          <p14:tracePt t="101353" x="5835650" y="4059238"/>
          <p14:tracePt t="101466" x="5819775" y="4067175"/>
          <p14:tracePt t="101474" x="5803900" y="4067175"/>
          <p14:tracePt t="101481" x="5772150" y="4075113"/>
          <p14:tracePt t="101489" x="5756275" y="4075113"/>
          <p14:tracePt t="101497" x="5716588" y="4083050"/>
          <p14:tracePt t="101504" x="5651500" y="4090988"/>
          <p14:tracePt t="101512" x="5580063" y="4090988"/>
          <p14:tracePt t="101519" x="5500688" y="4098925"/>
          <p14:tracePt t="101527" x="5405438" y="4106863"/>
          <p14:tracePt t="101534" x="5310188" y="4106863"/>
          <p14:tracePt t="101541" x="5221288" y="4114800"/>
          <p14:tracePt t="101549" x="5126038" y="4114800"/>
          <p14:tracePt t="101556" x="5022850" y="4114800"/>
          <p14:tracePt t="101564" x="4933950" y="4114800"/>
          <p14:tracePt t="101571" x="4854575" y="4114800"/>
          <p14:tracePt t="101579" x="4775200" y="4114800"/>
          <p14:tracePt t="101586" x="4735513" y="4114800"/>
          <p14:tracePt t="101595" x="4703763" y="4114800"/>
          <p14:tracePt t="101601" x="4672013" y="4114800"/>
          <p14:tracePt t="101609" x="4664075" y="4114800"/>
          <p14:tracePt t="101624" x="4656138" y="4114800"/>
          <p14:tracePt t="101654" x="4648200" y="4114800"/>
          <p14:tracePt t="101669" x="4640263" y="4114800"/>
          <p14:tracePt t="101684" x="4632325" y="4114800"/>
          <p14:tracePt t="101699" x="4624388" y="4114800"/>
          <p14:tracePt t="101706" x="4616450" y="4114800"/>
          <p14:tracePt t="101714" x="4616450" y="4106863"/>
          <p14:tracePt t="101721" x="4608513" y="4106863"/>
          <p14:tracePt t="101736" x="4600575" y="4106863"/>
          <p14:tracePt t="101909" x="4600575" y="4098925"/>
          <p14:tracePt t="101924" x="4584700" y="4090988"/>
          <p14:tracePt t="101932" x="4559300" y="4083050"/>
          <p14:tracePt t="101939" x="4543425" y="4059238"/>
          <p14:tracePt t="101947" x="4511675" y="4051300"/>
          <p14:tracePt t="101954" x="4471988" y="4027488"/>
          <p14:tracePt t="101961" x="4416425" y="4011613"/>
          <p14:tracePt t="101969" x="4344988" y="3995738"/>
          <p14:tracePt t="101977" x="4305300" y="3987800"/>
          <p14:tracePt t="101984" x="4249738" y="3979863"/>
          <p14:tracePt t="101991" x="4200525" y="3979863"/>
          <p14:tracePt t="101999" x="4168775" y="3979863"/>
          <p14:tracePt t="102006" x="4152900" y="3979863"/>
          <p14:tracePt t="102103" x="4160838" y="3979863"/>
          <p14:tracePt t="102111" x="4176713" y="3979863"/>
          <p14:tracePt t="102119" x="4192588" y="3979863"/>
          <p14:tracePt t="102127" x="4217988" y="3979863"/>
          <p14:tracePt t="102134" x="4249738" y="3979863"/>
          <p14:tracePt t="102141" x="4281488" y="3979863"/>
          <p14:tracePt t="102149" x="4337050" y="3979863"/>
          <p14:tracePt t="102156" x="4384675" y="3979863"/>
          <p14:tracePt t="102164" x="4432300" y="3979863"/>
          <p14:tracePt t="102171" x="4511675" y="3979863"/>
          <p14:tracePt t="102179" x="4576763" y="3979863"/>
          <p14:tracePt t="102186" x="4648200" y="3979863"/>
          <p14:tracePt t="102194" x="4719638" y="3979863"/>
          <p14:tracePt t="102212" x="4846638" y="3979863"/>
          <p14:tracePt t="102216" x="4902200" y="3979863"/>
          <p14:tracePt t="102224" x="4967288" y="3979863"/>
          <p14:tracePt t="102231" x="5006975" y="3979863"/>
          <p14:tracePt t="102239" x="5054600" y="3971925"/>
          <p14:tracePt t="102247" x="5086350" y="3971925"/>
          <p14:tracePt t="102254" x="5110163" y="3971925"/>
          <p14:tracePt t="102262" x="5133975" y="3971925"/>
          <p14:tracePt t="102269" x="5149850" y="3971925"/>
          <p14:tracePt t="102277" x="5181600" y="3971925"/>
          <p14:tracePt t="102284" x="5205413" y="3971925"/>
          <p14:tracePt t="102291" x="5237163" y="3963988"/>
          <p14:tracePt t="102299" x="5260975" y="3963988"/>
          <p14:tracePt t="102306" x="5292725" y="3963988"/>
          <p14:tracePt t="102314" x="5318125" y="3963988"/>
          <p14:tracePt t="102321" x="5334000" y="3956050"/>
          <p14:tracePt t="102329" x="5365750" y="3948113"/>
          <p14:tracePt t="102336" x="5381625" y="3948113"/>
          <p14:tracePt t="102343" x="5389563" y="3948113"/>
          <p14:tracePt t="102366" x="5397500" y="3948113"/>
          <p14:tracePt t="102412" x="5405438" y="3948113"/>
          <p14:tracePt t="102418" x="5413375" y="3948113"/>
          <p14:tracePt t="102427" x="5421313" y="3938588"/>
          <p14:tracePt t="102433" x="5429250" y="3930650"/>
          <p14:tracePt t="102441" x="5437188" y="3922713"/>
          <p14:tracePt t="102449" x="5453063" y="3922713"/>
          <p14:tracePt t="102456" x="5461000" y="3906838"/>
          <p14:tracePt t="102464" x="5468938" y="3898900"/>
          <p14:tracePt t="102471" x="5484813" y="3890963"/>
          <p14:tracePt t="102479" x="5492750" y="3890963"/>
          <p14:tracePt t="102486" x="5500688" y="3883025"/>
          <p14:tracePt t="102501" x="5508625" y="3883025"/>
          <p14:tracePt t="102510" x="5508625" y="3875088"/>
          <p14:tracePt t="102666" x="5508625" y="3867150"/>
          <p14:tracePt t="102778" x="5500688" y="3867150"/>
          <p14:tracePt t="102786" x="5492750" y="3867150"/>
          <p14:tracePt t="102794" x="5484813" y="3867150"/>
          <p14:tracePt t="102981" x="5492750" y="3867150"/>
          <p14:tracePt t="103063" x="5500688" y="3867150"/>
          <p14:tracePt t="103071" x="5500688" y="3859213"/>
          <p14:tracePt t="106523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10667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5AE5730-78DF-4498-9F7C-9DA7A30A3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8F5011-B3D7-4816-8F40-50B446734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mm6s33">
            <a:hlinkClick r:id="" action="ppaction://media"/>
            <a:extLst>
              <a:ext uri="{FF2B5EF4-FFF2-40B4-BE49-F238E27FC236}">
                <a16:creationId xmlns:a16="http://schemas.microsoft.com/office/drawing/2014/main" id="{D1613133-6F3C-4F7C-9833-9E45135FF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0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47"/>
    </mc:Choice>
    <mc:Fallback>
      <p:transition spd="slow" advTm="10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110" x="6186488" y="844550"/>
          <p14:tracePt t="24220" x="6202363" y="844550"/>
          <p14:tracePt t="24228" x="6218238" y="844550"/>
          <p14:tracePt t="24236" x="6249988" y="844550"/>
          <p14:tracePt t="24245" x="6265863" y="844550"/>
          <p14:tracePt t="24251" x="6297613" y="844550"/>
          <p14:tracePt t="24259" x="6329363" y="844550"/>
          <p14:tracePt t="24266" x="6384925" y="844550"/>
          <p14:tracePt t="24276" x="6426200" y="844550"/>
          <p14:tracePt t="24281" x="6505575" y="844550"/>
          <p14:tracePt t="24290" x="6545263" y="844550"/>
          <p14:tracePt t="24296" x="6616700" y="844550"/>
          <p14:tracePt t="24303" x="6696075" y="844550"/>
          <p14:tracePt t="24311" x="6769100" y="844550"/>
          <p14:tracePt t="24318" x="6856413" y="844550"/>
          <p14:tracePt t="24326" x="6927850" y="844550"/>
          <p14:tracePt t="24333" x="6999288" y="844550"/>
          <p14:tracePt t="24340" x="7062788" y="844550"/>
          <p14:tracePt t="24348" x="7110413" y="844550"/>
          <p14:tracePt t="24355" x="7151688" y="844550"/>
          <p14:tracePt t="24364" x="7191375" y="844550"/>
          <p14:tracePt t="24371" x="7231063" y="844550"/>
          <p14:tracePt t="24378" x="7254875" y="844550"/>
          <p14:tracePt t="24387" x="7286625" y="844550"/>
          <p14:tracePt t="24401" x="7302500" y="844550"/>
          <p14:tracePt t="24408" x="7326313" y="844550"/>
          <p14:tracePt t="24416" x="7334250" y="844550"/>
          <p14:tracePt t="24424" x="7350125" y="844550"/>
          <p14:tracePt t="24431" x="7358063" y="844550"/>
          <p14:tracePt t="24528" x="7366000" y="844550"/>
          <p14:tracePt t="24544" x="7373938" y="844550"/>
          <p14:tracePt t="24559" x="7381875" y="844550"/>
          <p14:tracePt t="24574" x="7389813" y="844550"/>
          <p14:tracePt t="25443" x="7381875" y="852488"/>
          <p14:tracePt t="25466" x="7373938" y="852488"/>
          <p14:tracePt t="25481" x="7366000" y="852488"/>
          <p14:tracePt t="25488" x="7366000" y="862013"/>
          <p14:tracePt t="25495" x="7358063" y="862013"/>
          <p14:tracePt t="25504" x="7350125" y="862013"/>
          <p14:tracePt t="25519" x="7334250" y="862013"/>
          <p14:tracePt t="25526" x="7318375" y="869950"/>
          <p14:tracePt t="25534" x="7310438" y="869950"/>
          <p14:tracePt t="25543" x="7294563" y="877888"/>
          <p14:tracePt t="25548" x="7286625" y="877888"/>
          <p14:tracePt t="25556" x="7262813" y="885825"/>
          <p14:tracePt t="25563" x="7254875" y="885825"/>
          <p14:tracePt t="25573" x="7239000" y="893763"/>
          <p14:tracePt t="25578" x="7231063" y="893763"/>
          <p14:tracePt t="25588" x="7223125" y="901700"/>
          <p14:tracePt t="25594" x="7215188" y="901700"/>
          <p14:tracePt t="25602" x="7199313" y="909638"/>
          <p14:tracePt t="25616" x="7191375" y="909638"/>
          <p14:tracePt t="25623" x="7183438" y="917575"/>
          <p14:tracePt t="25641" x="7167563" y="917575"/>
          <p14:tracePt t="25663" x="7159625" y="917575"/>
          <p14:tracePt t="25709" x="7151688" y="917575"/>
          <p14:tracePt t="25759" x="7143750" y="917575"/>
          <p14:tracePt t="25781" x="7135813" y="917575"/>
          <p14:tracePt t="25803" x="7126288" y="917575"/>
          <p14:tracePt t="25819" x="7118350" y="917575"/>
          <p14:tracePt t="25826" x="7110413" y="917575"/>
          <p14:tracePt t="25835" x="7094538" y="917575"/>
          <p14:tracePt t="25842" x="7086600" y="917575"/>
          <p14:tracePt t="25848" x="7078663" y="917575"/>
          <p14:tracePt t="25858" x="7054850" y="917575"/>
          <p14:tracePt t="25864" x="7038975" y="917575"/>
          <p14:tracePt t="25873" x="7015163" y="917575"/>
          <p14:tracePt t="25878" x="6999288" y="917575"/>
          <p14:tracePt t="25887" x="6975475" y="917575"/>
          <p14:tracePt t="25894" x="6959600" y="917575"/>
          <p14:tracePt t="25902" x="6927850" y="917575"/>
          <p14:tracePt t="25910" x="6880225" y="917575"/>
          <p14:tracePt t="25916" x="6840538" y="917575"/>
          <p14:tracePt t="25925" x="6784975" y="917575"/>
          <p14:tracePt t="25931" x="6743700" y="917575"/>
          <p14:tracePt t="25940" x="6688138" y="917575"/>
          <p14:tracePt t="25946" x="6640513" y="917575"/>
          <p14:tracePt t="25955" x="6600825" y="917575"/>
          <p14:tracePt t="25977" x="6418263" y="917575"/>
          <p14:tracePt t="25983" x="6361113" y="917575"/>
          <p14:tracePt t="25991" x="6265863" y="917575"/>
          <p14:tracePt t="25999" x="6186488" y="917575"/>
          <p14:tracePt t="26007" x="6107113" y="917575"/>
          <p14:tracePt t="26014" x="6034088" y="917575"/>
          <p14:tracePt t="26021" x="5938838" y="917575"/>
          <p14:tracePt t="26028" x="5835650" y="917575"/>
          <p14:tracePt t="26036" x="5740400" y="917575"/>
          <p14:tracePt t="26044" x="5627688" y="917575"/>
          <p14:tracePt t="26051" x="5548313" y="917575"/>
          <p14:tracePt t="26059" x="5453063" y="917575"/>
          <p14:tracePt t="26067" x="5373688" y="917575"/>
          <p14:tracePt t="26074" x="5284788" y="917575"/>
          <p14:tracePt t="26082" x="5213350" y="917575"/>
          <p14:tracePt t="26090" x="5157788" y="917575"/>
          <p14:tracePt t="26096" x="5094288" y="917575"/>
          <p14:tracePt t="26103" x="5038725" y="917575"/>
          <p14:tracePt t="26111" x="4991100" y="917575"/>
          <p14:tracePt t="26118" x="4933950" y="917575"/>
          <p14:tracePt t="26126" x="4870450" y="917575"/>
          <p14:tracePt t="26133" x="4806950" y="917575"/>
          <p14:tracePt t="26141" x="4751388" y="917575"/>
          <p14:tracePt t="26148" x="4695825" y="917575"/>
          <p14:tracePt t="26156" x="4656138" y="925513"/>
          <p14:tracePt t="26163" x="4608513" y="925513"/>
          <p14:tracePt t="26171" x="4567238" y="925513"/>
          <p14:tracePt t="26178" x="4527550" y="933450"/>
          <p14:tracePt t="26186" x="4487863" y="933450"/>
          <p14:tracePt t="26193" x="4440238" y="933450"/>
          <p14:tracePt t="26201" x="4424363" y="933450"/>
          <p14:tracePt t="26209" x="4400550" y="933450"/>
          <p14:tracePt t="26216" x="4368800" y="933450"/>
          <p14:tracePt t="26223" x="4337050" y="941388"/>
          <p14:tracePt t="26231" x="4313238" y="941388"/>
          <p14:tracePt t="26239" x="4281488" y="941388"/>
          <p14:tracePt t="26245" x="4241800" y="941388"/>
          <p14:tracePt t="26254" x="4217988" y="941388"/>
          <p14:tracePt t="26261" x="4160838" y="949325"/>
          <p14:tracePt t="26269" x="4121150" y="949325"/>
          <p14:tracePt t="26275" x="4065588" y="949325"/>
          <p14:tracePt t="26284" x="4025900" y="949325"/>
          <p14:tracePt t="26291" x="3962400" y="957263"/>
          <p14:tracePt t="26298" x="3883025" y="965200"/>
          <p14:tracePt t="26306" x="3825875" y="965200"/>
          <p14:tracePt t="26313" x="3754438" y="973138"/>
          <p14:tracePt t="26321" x="3690938" y="973138"/>
          <p14:tracePt t="26329" x="3603625" y="981075"/>
          <p14:tracePt t="26336" x="3532188" y="981075"/>
          <p14:tracePt t="26343" x="3443288" y="989013"/>
          <p14:tracePt t="26351" x="3363913" y="989013"/>
          <p14:tracePt t="26358" x="3276600" y="989013"/>
          <p14:tracePt t="26365" x="3213100" y="996950"/>
          <p14:tracePt t="26373" x="3133725" y="996950"/>
          <p14:tracePt t="26381" x="3052763" y="996950"/>
          <p14:tracePt t="26390" x="2973388" y="1004888"/>
          <p14:tracePt t="26396" x="2894013" y="1012825"/>
          <p14:tracePt t="26403" x="2830513" y="1012825"/>
          <p14:tracePt t="26411" x="2774950" y="1020763"/>
          <p14:tracePt t="26418" x="2709863" y="1020763"/>
          <p14:tracePt t="26426" x="2646363" y="1020763"/>
          <p14:tracePt t="26433" x="2582863" y="1028700"/>
          <p14:tracePt t="26441" x="2527300" y="1036638"/>
          <p14:tracePt t="26448" x="2463800" y="1036638"/>
          <p14:tracePt t="26457" x="2416175" y="1036638"/>
          <p14:tracePt t="26463" x="2374900" y="1044575"/>
          <p14:tracePt t="26471" x="2311400" y="1044575"/>
          <p14:tracePt t="26478" x="2255838" y="1044575"/>
          <p14:tracePt t="26486" x="2192338" y="1044575"/>
          <p14:tracePt t="26493" x="2136775" y="1044575"/>
          <p14:tracePt t="26500" x="2065338" y="1044575"/>
          <p14:tracePt t="26509" x="2008188" y="1052513"/>
          <p14:tracePt t="26515" x="1952625" y="1052513"/>
          <p14:tracePt t="26523" x="1889125" y="1052513"/>
          <p14:tracePt t="26531" x="1825625" y="1052513"/>
          <p14:tracePt t="26539" x="1754188" y="1060450"/>
          <p14:tracePt t="26545" x="1690688" y="1060450"/>
          <p14:tracePt t="26553" x="1625600" y="1060450"/>
          <p14:tracePt t="26561" x="1570038" y="1068388"/>
          <p14:tracePt t="26568" x="1514475" y="1068388"/>
          <p14:tracePt t="26575" x="1443038" y="1076325"/>
          <p14:tracePt t="26583" x="1387475" y="1076325"/>
          <p14:tracePt t="26591" x="1308100" y="1084263"/>
          <p14:tracePt t="26598" x="1258888" y="1084263"/>
          <p14:tracePt t="26606" x="1195388" y="1092200"/>
          <p14:tracePt t="26613" x="1139825" y="1100138"/>
          <p14:tracePt t="26621" x="1092200" y="1108075"/>
          <p14:tracePt t="26628" x="1028700" y="1116013"/>
          <p14:tracePt t="26635" x="981075" y="1116013"/>
          <p14:tracePt t="26643" x="925513" y="1131888"/>
          <p14:tracePt t="26651" x="876300" y="1131888"/>
          <p14:tracePt t="26658" x="828675" y="1131888"/>
          <p14:tracePt t="26667" x="804863" y="1139825"/>
          <p14:tracePt t="26674" x="765175" y="1139825"/>
          <p14:tracePt t="26681" x="733425" y="1139825"/>
          <p14:tracePt t="26689" x="685800" y="1139825"/>
          <p14:tracePt t="26695" x="654050" y="1139825"/>
          <p14:tracePt t="26703" x="630238" y="1139825"/>
          <p14:tracePt t="26710" x="598488" y="1147763"/>
          <p14:tracePt t="26719" x="574675" y="1147763"/>
          <p14:tracePt t="26726" x="566738" y="1147763"/>
          <p14:tracePt t="26733" x="550863" y="1147763"/>
          <p14:tracePt t="26741" x="541338" y="1147763"/>
          <p14:tracePt t="26748" x="533400" y="1147763"/>
          <p14:tracePt t="26771" x="525463" y="1147763"/>
          <p14:tracePt t="26786" x="517525" y="1147763"/>
          <p14:tracePt t="26793" x="509588" y="1147763"/>
          <p14:tracePt t="26800" x="501650" y="1147763"/>
          <p14:tracePt t="26809" x="485775" y="1155700"/>
          <p14:tracePt t="26816" x="477838" y="1155700"/>
          <p14:tracePt t="26824" x="454025" y="1163638"/>
          <p14:tracePt t="26831" x="438150" y="1163638"/>
          <p14:tracePt t="26839" x="422275" y="1163638"/>
          <p14:tracePt t="26845" x="406400" y="1171575"/>
          <p14:tracePt t="26853" x="406400" y="1179513"/>
          <p14:tracePt t="26860" x="398463" y="1179513"/>
          <p14:tracePt t="26868" x="390525" y="1179513"/>
          <p14:tracePt t="26875" x="390525" y="1187450"/>
          <p14:tracePt t="26883" x="382588" y="1187450"/>
          <p14:tracePt t="26913" x="382588" y="1195388"/>
          <p14:tracePt t="26920" x="382588" y="1204913"/>
          <p14:tracePt t="27078" x="390525" y="1204913"/>
          <p14:tracePt t="27085" x="398463" y="1204913"/>
          <p14:tracePt t="27094" x="414338" y="1204913"/>
          <p14:tracePt t="27102" x="422275" y="1204913"/>
          <p14:tracePt t="27109" x="430213" y="1204913"/>
          <p14:tracePt t="27117" x="438150" y="1204913"/>
          <p14:tracePt t="27124" x="454025" y="1204913"/>
          <p14:tracePt t="27140" x="461963" y="1204913"/>
          <p14:tracePt t="27193" x="469900" y="1204913"/>
          <p14:tracePt t="27198" x="477838" y="1204913"/>
          <p14:tracePt t="27213" x="485775" y="1204913"/>
          <p14:tracePt t="27228" x="493713" y="1204913"/>
          <p14:tracePt t="27235" x="501650" y="1204913"/>
          <p14:tracePt t="27243" x="509588" y="1204913"/>
          <p14:tracePt t="27259" x="525463" y="1204913"/>
          <p14:tracePt t="27265" x="533400" y="1204913"/>
          <p14:tracePt t="27274" x="550863" y="1204913"/>
          <p14:tracePt t="27282" x="558800" y="1204913"/>
          <p14:tracePt t="27296" x="574675" y="1204913"/>
          <p14:tracePt t="27303" x="590550" y="1204913"/>
          <p14:tracePt t="27318" x="598488" y="1204913"/>
          <p14:tracePt t="27326" x="622300" y="1204913"/>
          <p14:tracePt t="27335" x="630238" y="1204913"/>
          <p14:tracePt t="27342" x="646113" y="1204913"/>
          <p14:tracePt t="27349" x="661988" y="1204913"/>
          <p14:tracePt t="27356" x="669925" y="1204913"/>
          <p14:tracePt t="27364" x="693738" y="1204913"/>
          <p14:tracePt t="27373" x="717550" y="1204913"/>
          <p14:tracePt t="27379" x="725488" y="1204913"/>
          <p14:tracePt t="27475" x="733425" y="1204913"/>
          <p14:tracePt t="27491" x="741363" y="1204913"/>
          <p14:tracePt t="27506" x="749300" y="1204913"/>
          <p14:tracePt t="27513" x="757238" y="1204913"/>
          <p14:tracePt t="27522" x="765175" y="1204913"/>
          <p14:tracePt t="27528" x="773113" y="1204913"/>
          <p14:tracePt t="27543" x="788988" y="1204913"/>
          <p14:tracePt t="27551" x="788988" y="1195388"/>
          <p14:tracePt t="27558" x="796925" y="1195388"/>
          <p14:tracePt t="27565" x="804863" y="1195388"/>
          <p14:tracePt t="27573" x="812800" y="1195388"/>
          <p14:tracePt t="27580" x="820738" y="1195388"/>
          <p14:tracePt t="27596" x="836613" y="1195388"/>
          <p14:tracePt t="27603" x="836613" y="1187450"/>
          <p14:tracePt t="27618" x="844550" y="1187450"/>
          <p14:tracePt t="27641" x="852488" y="1187450"/>
          <p14:tracePt t="27678" x="860425" y="1187450"/>
          <p14:tracePt t="27685" x="868363" y="1187450"/>
          <p14:tracePt t="27694" x="876300" y="1187450"/>
          <p14:tracePt t="27702" x="884238" y="1187450"/>
          <p14:tracePt t="27708" x="892175" y="1179513"/>
          <p14:tracePt t="27715" x="900113" y="1179513"/>
          <p14:tracePt t="27723" x="908050" y="1179513"/>
          <p14:tracePt t="27738" x="917575" y="1179513"/>
          <p14:tracePt t="27754" x="925513" y="1179513"/>
          <p14:tracePt t="27768" x="933450" y="1179513"/>
          <p14:tracePt t="27791" x="941388" y="1179513"/>
          <p14:tracePt t="27799" x="949325" y="1179513"/>
          <p14:tracePt t="27808" x="957263" y="1179513"/>
          <p14:tracePt t="27813" x="965200" y="1171575"/>
          <p14:tracePt t="27821" x="973138" y="1171575"/>
          <p14:tracePt t="27829" x="981075" y="1171575"/>
          <p14:tracePt t="27837" x="989013" y="1171575"/>
          <p14:tracePt t="27843" x="996950" y="1171575"/>
          <p14:tracePt t="27866" x="1004888" y="1171575"/>
          <p14:tracePt t="27888" x="1012825" y="1171575"/>
          <p14:tracePt t="28270" x="1020763" y="1171575"/>
          <p14:tracePt t="28495" x="1028700" y="1171575"/>
          <p14:tracePt t="28518" x="1036638" y="1171575"/>
          <p14:tracePt t="28525" x="1044575" y="1171575"/>
          <p14:tracePt t="31383" x="1052513" y="1171575"/>
          <p14:tracePt t="31407" x="1060450" y="1171575"/>
          <p14:tracePt t="31533" x="1052513" y="1171575"/>
          <p14:tracePt t="31540" x="1044575" y="1171575"/>
          <p14:tracePt t="31549" x="1036638" y="1171575"/>
          <p14:tracePt t="31698" x="1028700" y="1171575"/>
          <p14:tracePt t="31713" x="1020763" y="1171575"/>
          <p14:tracePt t="31722" x="1012825" y="1171575"/>
          <p14:tracePt t="31730" x="1004888" y="1171575"/>
          <p14:tracePt t="31744" x="989013" y="1171575"/>
          <p14:tracePt t="31753" x="973138" y="1171575"/>
          <p14:tracePt t="31760" x="949325" y="1171575"/>
          <p14:tracePt t="31768" x="941388" y="1171575"/>
          <p14:tracePt t="31775" x="933450" y="1171575"/>
          <p14:tracePt t="31782" x="917575" y="1171575"/>
          <p14:tracePt t="31791" x="908050" y="1171575"/>
          <p14:tracePt t="31796" x="908050" y="1179513"/>
          <p14:tracePt t="31805" x="900113" y="1179513"/>
          <p14:tracePt t="31812" x="892175" y="1179513"/>
          <p14:tracePt t="31826" x="884238" y="1179513"/>
          <p14:tracePt t="31878" x="876300" y="1179513"/>
          <p14:tracePt t="31923" x="884238" y="1179513"/>
          <p14:tracePt t="31932" x="900113" y="1179513"/>
          <p14:tracePt t="31939" x="908050" y="1179513"/>
          <p14:tracePt t="31954" x="957263" y="1171575"/>
          <p14:tracePt t="31961" x="973138" y="1163638"/>
          <p14:tracePt t="31970" x="996950" y="1163638"/>
          <p14:tracePt t="31976" x="1012825" y="1163638"/>
          <p14:tracePt t="31985" x="1028700" y="1163638"/>
          <p14:tracePt t="31991" x="1044575" y="1163638"/>
          <p14:tracePt t="31999" x="1060450" y="1163638"/>
          <p14:tracePt t="32007" x="1084263" y="1163638"/>
          <p14:tracePt t="32023" x="1092200" y="1163638"/>
          <p14:tracePt t="32037" x="1100138" y="1163638"/>
          <p14:tracePt t="32110" x="1108075" y="1163638"/>
          <p14:tracePt t="32163" x="1116013" y="1163638"/>
          <p14:tracePt t="32216" x="1123950" y="1163638"/>
          <p14:tracePt t="32232" x="1131888" y="1163638"/>
          <p14:tracePt t="32254" x="1139825" y="1163638"/>
          <p14:tracePt t="32271" x="1147763" y="1163638"/>
          <p14:tracePt t="32283" x="1155700" y="1163638"/>
          <p14:tracePt t="32298" x="1171575" y="1163638"/>
          <p14:tracePt t="32305" x="1179513" y="1163638"/>
          <p14:tracePt t="32314" x="1203325" y="1163638"/>
          <p14:tracePt t="32322" x="1227138" y="1163638"/>
          <p14:tracePt t="32329" x="1250950" y="1163638"/>
          <p14:tracePt t="32336" x="1266825" y="1163638"/>
          <p14:tracePt t="32343" x="1284288" y="1163638"/>
          <p14:tracePt t="32351" x="1308100" y="1163638"/>
          <p14:tracePt t="32358" x="1331913" y="1163638"/>
          <p14:tracePt t="32366" x="1363663" y="1163638"/>
          <p14:tracePt t="32373" x="1379538" y="1163638"/>
          <p14:tracePt t="32381" x="1395413" y="1163638"/>
          <p14:tracePt t="32388" x="1403350" y="1163638"/>
          <p14:tracePt t="32396" x="1419225" y="1163638"/>
          <p14:tracePt t="32405" x="1427163" y="1163638"/>
          <p14:tracePt t="32411" x="1435100" y="1163638"/>
          <p14:tracePt t="32418" x="1443038" y="1163638"/>
          <p14:tracePt t="32426" x="1458913" y="1163638"/>
          <p14:tracePt t="32434" x="1474788" y="1163638"/>
          <p14:tracePt t="32441" x="1482725" y="1163638"/>
          <p14:tracePt t="32448" x="1498600" y="1163638"/>
          <p14:tracePt t="32455" x="1514475" y="1163638"/>
          <p14:tracePt t="32463" x="1538288" y="1163638"/>
          <p14:tracePt t="32471" x="1562100" y="1163638"/>
          <p14:tracePt t="32478" x="1585913" y="1163638"/>
          <p14:tracePt t="32486" x="1609725" y="1163638"/>
          <p14:tracePt t="32493" x="1633538" y="1163638"/>
          <p14:tracePt t="32501" x="1658938" y="1163638"/>
          <p14:tracePt t="32508" x="1682750" y="1163638"/>
          <p14:tracePt t="32515" x="1706563" y="1163638"/>
          <p14:tracePt t="32523" x="1730375" y="1163638"/>
          <p14:tracePt t="32531" x="1762125" y="1163638"/>
          <p14:tracePt t="32538" x="1785938" y="1163638"/>
          <p14:tracePt t="32554" x="1801813" y="1163638"/>
          <p14:tracePt t="32560" x="1809750" y="1163638"/>
          <p14:tracePt t="32568" x="1817688" y="1163638"/>
          <p14:tracePt t="32576" x="1825625" y="1163638"/>
          <p14:tracePt t="32584" x="1833563" y="1163638"/>
          <p14:tracePt t="32591" x="1841500" y="1163638"/>
          <p14:tracePt t="32599" x="1849438" y="1163638"/>
          <p14:tracePt t="32605" x="1857375" y="1163638"/>
          <p14:tracePt t="32614" x="1873250" y="1163638"/>
          <p14:tracePt t="32621" x="1881188" y="1163638"/>
          <p14:tracePt t="32629" x="1897063" y="1163638"/>
          <p14:tracePt t="32636" x="1912938" y="1163638"/>
          <p14:tracePt t="32643" x="1928813" y="1163638"/>
          <p14:tracePt t="32651" x="1944688" y="1163638"/>
          <p14:tracePt t="32666" x="1960563" y="1163638"/>
          <p14:tracePt t="32673" x="1968500" y="1163638"/>
          <p14:tracePt t="32681" x="1984375" y="1163638"/>
          <p14:tracePt t="32696" x="2000250" y="1163638"/>
          <p14:tracePt t="32703" x="2008188" y="1163638"/>
          <p14:tracePt t="32711" x="2017713" y="1163638"/>
          <p14:tracePt t="32718" x="2033588" y="1163638"/>
          <p14:tracePt t="32734" x="2041525" y="1163638"/>
          <p14:tracePt t="32741" x="2049463" y="1163638"/>
          <p14:tracePt t="32749" x="2057400" y="1163638"/>
          <p14:tracePt t="32756" x="2065338" y="1163638"/>
          <p14:tracePt t="32771" x="2073275" y="1163638"/>
          <p14:tracePt t="32787" x="2089150" y="1163638"/>
          <p14:tracePt t="32801" x="2097088" y="1163638"/>
          <p14:tracePt t="32817" x="2105025" y="1163638"/>
          <p14:tracePt t="32823" x="2112963" y="1155700"/>
          <p14:tracePt t="32831" x="2120900" y="1155700"/>
          <p14:tracePt t="32846" x="2128838" y="1155700"/>
          <p14:tracePt t="32853" x="2136775" y="1155700"/>
          <p14:tracePt t="32860" x="2144713" y="1155700"/>
          <p14:tracePt t="32885" x="2152650" y="1155700"/>
          <p14:tracePt t="32936" x="2160588" y="1155700"/>
          <p14:tracePt t="32996" x="2168525" y="1155700"/>
          <p14:tracePt t="33004" x="2168525" y="1147763"/>
          <p14:tracePt t="33011" x="2176463" y="1147763"/>
          <p14:tracePt t="33049" x="2184400" y="1147763"/>
          <p14:tracePt t="33063" x="2192338" y="1147763"/>
          <p14:tracePt t="33071" x="2200275" y="1147763"/>
          <p14:tracePt t="33079" x="2208213" y="1147763"/>
          <p14:tracePt t="33086" x="2224088" y="1147763"/>
          <p14:tracePt t="33093" x="2239963" y="1147763"/>
          <p14:tracePt t="33101" x="2255838" y="1147763"/>
          <p14:tracePt t="33108" x="2279650" y="1147763"/>
          <p14:tracePt t="33117" x="2295525" y="1147763"/>
          <p14:tracePt t="33123" x="2327275" y="1147763"/>
          <p14:tracePt t="33131" x="2359025" y="1147763"/>
          <p14:tracePt t="33138" x="2384425" y="1147763"/>
          <p14:tracePt t="33146" x="2424113" y="1147763"/>
          <p14:tracePt t="33154" x="2471738" y="1147763"/>
          <p14:tracePt t="33161" x="2511425" y="1147763"/>
          <p14:tracePt t="33168" x="2543175" y="1147763"/>
          <p14:tracePt t="33175" x="2598738" y="1147763"/>
          <p14:tracePt t="33184" x="2630488" y="1147763"/>
          <p14:tracePt t="33191" x="2670175" y="1147763"/>
          <p14:tracePt t="33198" x="2701925" y="1147763"/>
          <p14:tracePt t="33206" x="2741613" y="1147763"/>
          <p14:tracePt t="33213" x="2774950" y="1147763"/>
          <p14:tracePt t="33220" x="2806700" y="1147763"/>
          <p14:tracePt t="33228" x="2838450" y="1147763"/>
          <p14:tracePt t="33236" x="2862263" y="1147763"/>
          <p14:tracePt t="33243" x="2894013" y="1147763"/>
          <p14:tracePt t="33251" x="2909888" y="1147763"/>
          <p14:tracePt t="33258" x="2941638" y="1147763"/>
          <p14:tracePt t="33266" x="2989263" y="1147763"/>
          <p14:tracePt t="33274" x="3005138" y="1147763"/>
          <p14:tracePt t="33281" x="3021013" y="1147763"/>
          <p14:tracePt t="33288" x="3028950" y="1147763"/>
          <p14:tracePt t="33296" x="3036888" y="1147763"/>
          <p14:tracePt t="34120" x="3044825" y="1147763"/>
          <p14:tracePt t="34137" x="3060700" y="1147763"/>
          <p14:tracePt t="34151" x="3068638" y="1147763"/>
          <p14:tracePt t="34158" x="3076575" y="1139825"/>
          <p14:tracePt t="34166" x="3084513" y="1139825"/>
          <p14:tracePt t="34173" x="3092450" y="1139825"/>
          <p14:tracePt t="34195" x="3100388" y="1139825"/>
          <p14:tracePt t="37266" x="2981325" y="1147763"/>
          <p14:tracePt t="37267" x="2670175" y="1171575"/>
          <p14:tracePt t="37268" x="2327275" y="1212850"/>
          <p14:tracePt t="37270" x="2192338" y="1220788"/>
          <p14:tracePt t="37271" x="2081213" y="1220788"/>
          <p14:tracePt t="37282" x="1960563" y="1236663"/>
          <p14:tracePt t="37286" x="1873250" y="1252538"/>
          <p14:tracePt t="37294" x="1809750" y="1260475"/>
          <p14:tracePt t="37302" x="1762125" y="1276350"/>
          <p14:tracePt t="37310" x="1722438" y="1284288"/>
          <p14:tracePt t="37317" x="1714500" y="1292225"/>
          <p14:tracePt t="37326" x="1706563" y="1300163"/>
          <p14:tracePt t="37331" x="1698625" y="1300163"/>
          <p14:tracePt t="37338" x="1698625" y="1308100"/>
          <p14:tracePt t="37347" x="1690688" y="1308100"/>
          <p14:tracePt t="37466" x="1690688" y="1316038"/>
          <p14:tracePt t="37481" x="1682750" y="1323975"/>
          <p14:tracePt t="37488" x="1682750" y="1331913"/>
          <p14:tracePt t="37503" x="1682750" y="1339850"/>
          <p14:tracePt t="37511" x="1674813" y="1339850"/>
          <p14:tracePt t="37518" x="1674813" y="1355725"/>
          <p14:tracePt t="37526" x="1666875" y="1355725"/>
          <p14:tracePt t="37533" x="1658938" y="1363663"/>
          <p14:tracePt t="37541" x="1658938" y="1379538"/>
          <p14:tracePt t="37549" x="1641475" y="1395413"/>
          <p14:tracePt t="37556" x="1609725" y="1427163"/>
          <p14:tracePt t="37563" x="1577975" y="1450975"/>
          <p14:tracePt t="37571" x="1546225" y="1482725"/>
          <p14:tracePt t="37579" x="1498600" y="1514475"/>
          <p14:tracePt t="37586" x="1450975" y="1538288"/>
          <p14:tracePt t="37593" x="1403350" y="1571625"/>
          <p14:tracePt t="37601" x="1355725" y="1587500"/>
          <p14:tracePt t="37608" x="1284288" y="1611313"/>
          <p14:tracePt t="37616" x="1219200" y="1627188"/>
          <p14:tracePt t="37623" x="1155700" y="1643063"/>
          <p14:tracePt t="37631" x="1092200" y="1658938"/>
          <p14:tracePt t="37638" x="1020763" y="1666875"/>
          <p14:tracePt t="37646" x="973138" y="1666875"/>
          <p14:tracePt t="37653" x="933450" y="1674813"/>
          <p14:tracePt t="37661" x="892175" y="1674813"/>
          <p14:tracePt t="37668" x="852488" y="1674813"/>
          <p14:tracePt t="37676" x="812800" y="1674813"/>
          <p14:tracePt t="37683" x="788988" y="1674813"/>
          <p14:tracePt t="37691" x="781050" y="1674813"/>
          <p14:tracePt t="37700" x="773113" y="1674813"/>
          <p14:tracePt t="37705" x="765175" y="1674813"/>
          <p14:tracePt t="37721" x="757238" y="1674813"/>
          <p14:tracePt t="37856" x="757238" y="1666875"/>
          <p14:tracePt t="37878" x="757238" y="1658938"/>
          <p14:tracePt t="37923" x="757238" y="1651000"/>
          <p14:tracePt t="37938" x="765175" y="1651000"/>
          <p14:tracePt t="37966" x="765175" y="1643063"/>
          <p14:tracePt t="37968" x="773113" y="1643063"/>
          <p14:tracePt t="37983" x="781050" y="1643063"/>
          <p14:tracePt t="37991" x="781050" y="1635125"/>
          <p14:tracePt t="38013" x="788988" y="1635125"/>
          <p14:tracePt t="38028" x="796925" y="1627188"/>
          <p14:tracePt t="38043" x="804863" y="1627188"/>
          <p14:tracePt t="38051" x="812800" y="1619250"/>
          <p14:tracePt t="38066" x="820738" y="1611313"/>
          <p14:tracePt t="38081" x="828675" y="1611313"/>
          <p14:tracePt t="38089" x="836613" y="1603375"/>
          <p14:tracePt t="38096" x="844550" y="1603375"/>
          <p14:tracePt t="38104" x="852488" y="1603375"/>
          <p14:tracePt t="38119" x="868363" y="1603375"/>
          <p14:tracePt t="38125" x="876300" y="1595438"/>
          <p14:tracePt t="38134" x="884238" y="1595438"/>
          <p14:tracePt t="38141" x="925513" y="1595438"/>
          <p14:tracePt t="38149" x="941388" y="1595438"/>
          <p14:tracePt t="38156" x="965200" y="1595438"/>
          <p14:tracePt t="38163" x="989013" y="1595438"/>
          <p14:tracePt t="38171" x="1004888" y="1595438"/>
          <p14:tracePt t="38180" x="1036638" y="1595438"/>
          <p14:tracePt t="38186" x="1060450" y="1595438"/>
          <p14:tracePt t="38193" x="1076325" y="1595438"/>
          <p14:tracePt t="38201" x="1116013" y="1595438"/>
          <p14:tracePt t="38209" x="1147763" y="1595438"/>
          <p14:tracePt t="38216" x="1179513" y="1595438"/>
          <p14:tracePt t="38224" x="1227138" y="1595438"/>
          <p14:tracePt t="38231" x="1274763" y="1595438"/>
          <p14:tracePt t="38238" x="1323975" y="1595438"/>
          <p14:tracePt t="38246" x="1387475" y="1595438"/>
          <p14:tracePt t="38253" x="1443038" y="1587500"/>
          <p14:tracePt t="38261" x="1514475" y="1587500"/>
          <p14:tracePt t="38269" x="1577975" y="1579563"/>
          <p14:tracePt t="38275" x="1633538" y="1579563"/>
          <p14:tracePt t="38283" x="1706563" y="1579563"/>
          <p14:tracePt t="38292" x="1770063" y="1571625"/>
          <p14:tracePt t="38299" x="1833563" y="1571625"/>
          <p14:tracePt t="38305" x="1897063" y="1571625"/>
          <p14:tracePt t="38313" x="1976438" y="1571625"/>
          <p14:tracePt t="38321" x="2017713" y="1571625"/>
          <p14:tracePt t="38329" x="2065338" y="1571625"/>
          <p14:tracePt t="38336" x="2128838" y="1563688"/>
          <p14:tracePt t="38343" x="2160588" y="1563688"/>
          <p14:tracePt t="38351" x="2224088" y="1563688"/>
          <p14:tracePt t="38359" x="2239963" y="1563688"/>
          <p14:tracePt t="38366" x="2255838" y="1563688"/>
          <p14:tracePt t="38374" x="2263775" y="1555750"/>
          <p14:tracePt t="38404" x="2271713" y="1555750"/>
          <p14:tracePt t="43582" x="2112963" y="1587500"/>
          <p14:tracePt t="43583" x="1905000" y="1611313"/>
          <p14:tracePt t="43586" x="1865313" y="1611313"/>
          <p14:tracePt t="43587" x="1849438" y="1611313"/>
          <p14:tracePt t="43893" x="1841500" y="1611313"/>
          <p14:tracePt t="43901" x="1825625" y="1611313"/>
          <p14:tracePt t="43908" x="1793875" y="1611313"/>
          <p14:tracePt t="43918" x="1746250" y="1611313"/>
          <p14:tracePt t="43924" x="1714500" y="1611313"/>
          <p14:tracePt t="43931" x="1658938" y="1611313"/>
          <p14:tracePt t="43940" x="1625600" y="1611313"/>
          <p14:tracePt t="43947" x="1593850" y="1611313"/>
          <p14:tracePt t="43955" x="1570038" y="1611313"/>
          <p14:tracePt t="43962" x="1554163" y="1611313"/>
          <p14:tracePt t="44156" x="1562100" y="1611313"/>
          <p14:tracePt t="44172" x="1570038" y="1611313"/>
          <p14:tracePt t="44187" x="1585913" y="1611313"/>
          <p14:tracePt t="44201" x="1593850" y="1611313"/>
          <p14:tracePt t="44211" x="1601788" y="1611313"/>
          <p14:tracePt t="44227" x="1617663" y="1611313"/>
          <p14:tracePt t="44231" x="1625600" y="1611313"/>
          <p14:tracePt t="44241" x="1633538" y="1619250"/>
          <p14:tracePt t="44246" x="1641475" y="1619250"/>
          <p14:tracePt t="44262" x="1658938" y="1619250"/>
          <p14:tracePt t="44269" x="1666875" y="1619250"/>
          <p14:tracePt t="44277" x="1674813" y="1619250"/>
          <p14:tracePt t="44284" x="1682750" y="1627188"/>
          <p14:tracePt t="44294" x="1690688" y="1627188"/>
          <p14:tracePt t="44299" x="1698625" y="1635125"/>
          <p14:tracePt t="44310" x="1714500" y="1635125"/>
          <p14:tracePt t="44321" x="1722438" y="1635125"/>
          <p14:tracePt t="44329" x="1730375" y="1635125"/>
          <p14:tracePt t="44337" x="1738313" y="1635125"/>
          <p14:tracePt t="44352" x="1746250" y="1635125"/>
          <p14:tracePt t="44411" x="1754188" y="1635125"/>
          <p14:tracePt t="44838" x="1762125" y="1635125"/>
          <p14:tracePt t="44864" x="1770063" y="1635125"/>
          <p14:tracePt t="44900" x="1778000" y="1635125"/>
          <p14:tracePt t="44936" x="1785938" y="1635125"/>
          <p14:tracePt t="44967" x="1793875" y="1635125"/>
          <p14:tracePt t="44974" x="1801813" y="1635125"/>
          <p14:tracePt t="45005" x="1809750" y="1627188"/>
          <p14:tracePt t="45020" x="1817688" y="1627188"/>
          <p14:tracePt t="45035" x="1825625" y="1627188"/>
          <p14:tracePt t="45049" x="1833563" y="1627188"/>
          <p14:tracePt t="45057" x="1841500" y="1627188"/>
          <p14:tracePt t="45071" x="1849438" y="1619250"/>
          <p14:tracePt t="45101" x="1857375" y="1619250"/>
          <p14:tracePt t="45124" x="1865313" y="1619250"/>
          <p14:tracePt t="45132" x="1873250" y="1619250"/>
          <p14:tracePt t="45154" x="1881188" y="1611313"/>
          <p14:tracePt t="45177" x="1889125" y="1611313"/>
          <p14:tracePt t="45207" x="1897063" y="1611313"/>
          <p14:tracePt t="45223" x="1905000" y="1611313"/>
          <p14:tracePt t="45229" x="1905000" y="1603375"/>
          <p14:tracePt t="45244" x="1912938" y="1603375"/>
          <p14:tracePt t="45274" x="1920875" y="1595438"/>
          <p14:tracePt t="45326" x="1928813" y="1595438"/>
          <p14:tracePt t="45386" x="1936750" y="1595438"/>
          <p14:tracePt t="45431" x="1944688" y="1595438"/>
          <p14:tracePt t="45491" x="1944688" y="1587500"/>
          <p14:tracePt t="45514" x="1952625" y="1587500"/>
          <p14:tracePt t="45573" x="1960563" y="1587500"/>
          <p14:tracePt t="45582" x="1960563" y="1579563"/>
          <p14:tracePt t="45656" x="1960563" y="1571625"/>
          <p14:tracePt t="45679" x="1968500" y="1571625"/>
          <p14:tracePt t="45696" x="1968500" y="1563688"/>
          <p14:tracePt t="45769" x="1968500" y="1555750"/>
          <p14:tracePt t="45828" x="1976438" y="1555750"/>
          <p14:tracePt t="45851" x="1976438" y="1547813"/>
          <p14:tracePt t="45876" x="1984375" y="1547813"/>
          <p14:tracePt t="45897" x="1992313" y="1547813"/>
          <p14:tracePt t="45905" x="2000250" y="1547813"/>
          <p14:tracePt t="45912" x="2008188" y="1547813"/>
          <p14:tracePt t="45920" x="2033588" y="1547813"/>
          <p14:tracePt t="45927" x="2041525" y="1547813"/>
          <p14:tracePt t="45935" x="2065338" y="1547813"/>
          <p14:tracePt t="45962" x="2105025" y="1547813"/>
          <p14:tracePt t="45964" x="2120900" y="1547813"/>
          <p14:tracePt t="45973" x="2136775" y="1547813"/>
          <p14:tracePt t="45981" x="2144713" y="1547813"/>
          <p14:tracePt t="45989" x="2152650" y="1547813"/>
          <p14:tracePt t="46003" x="2160588" y="1547813"/>
          <p14:tracePt t="46010" x="2168525" y="1547813"/>
          <p14:tracePt t="46018" x="2176463" y="1547813"/>
          <p14:tracePt t="46031" x="2184400" y="1547813"/>
          <p14:tracePt t="46054" x="2192338" y="1547813"/>
          <p14:tracePt t="46099" x="2200275" y="1547813"/>
          <p14:tracePt t="47651" x="2208213" y="1555750"/>
          <p14:tracePt t="47658" x="2208213" y="1563688"/>
          <p14:tracePt t="47675" x="2208213" y="1571625"/>
          <p14:tracePt t="47690" x="2208213" y="1579563"/>
          <p14:tracePt t="47705" x="2208213" y="1587500"/>
          <p14:tracePt t="47711" x="2208213" y="1595438"/>
          <p14:tracePt t="47726" x="2208213" y="1603375"/>
          <p14:tracePt t="47733" x="2208213" y="1611313"/>
          <p14:tracePt t="47744" x="2208213" y="1619250"/>
          <p14:tracePt t="47749" x="2208213" y="1635125"/>
          <p14:tracePt t="47756" x="2208213" y="1643063"/>
          <p14:tracePt t="47764" x="2208213" y="1651000"/>
          <p14:tracePt t="47773" x="2208213" y="1658938"/>
          <p14:tracePt t="47779" x="2208213" y="1682750"/>
          <p14:tracePt t="47788" x="2200275" y="1698625"/>
          <p14:tracePt t="47801" x="2200275" y="1706563"/>
          <p14:tracePt t="47811" x="2200275" y="1714500"/>
          <p14:tracePt t="47816" x="2192338" y="1730375"/>
          <p14:tracePt t="47825" x="2184400" y="1738313"/>
          <p14:tracePt t="47832" x="2184400" y="1746250"/>
          <p14:tracePt t="47838" x="2176463" y="1762125"/>
          <p14:tracePt t="47857" x="2176463" y="1770063"/>
          <p14:tracePt t="47861" x="2176463" y="1793875"/>
          <p14:tracePt t="47871" x="2168525" y="1801813"/>
          <p14:tracePt t="47878" x="2160588" y="1809750"/>
          <p14:tracePt t="47884" x="2160588" y="1841500"/>
          <p14:tracePt t="47891" x="2160588" y="1857375"/>
          <p14:tracePt t="47899" x="2152650" y="1890713"/>
          <p14:tracePt t="47908" x="2144713" y="1906588"/>
          <p14:tracePt t="47914" x="2136775" y="1922463"/>
          <p14:tracePt t="47923" x="2128838" y="1938338"/>
          <p14:tracePt t="47929" x="2120900" y="1954213"/>
          <p14:tracePt t="47936" x="2120900" y="1970088"/>
          <p14:tracePt t="47960" x="2097088" y="2009775"/>
          <p14:tracePt t="47966" x="2097088" y="2025650"/>
          <p14:tracePt t="47976" x="2089150" y="2033588"/>
          <p14:tracePt t="47981" x="2089150" y="2041525"/>
          <p14:tracePt t="47989" x="2081213" y="2065338"/>
          <p14:tracePt t="47997" x="2081213" y="2073275"/>
          <p14:tracePt t="48004" x="2073275" y="2097088"/>
          <p14:tracePt t="48012" x="2057400" y="2112963"/>
          <p14:tracePt t="48019" x="2057400" y="2128838"/>
          <p14:tracePt t="48027" x="2049463" y="2160588"/>
          <p14:tracePt t="48035" x="2041525" y="2184400"/>
          <p14:tracePt t="48041" x="2025650" y="2200275"/>
          <p14:tracePt t="48050" x="2017713" y="2233613"/>
          <p14:tracePt t="48057" x="2008188" y="2249488"/>
          <p14:tracePt t="48064" x="1992313" y="2289175"/>
          <p14:tracePt t="48073" x="1984375" y="2320925"/>
          <p14:tracePt t="48079" x="1960563" y="2352675"/>
          <p14:tracePt t="48086" x="1944688" y="2376488"/>
          <p14:tracePt t="48094" x="1920875" y="2416175"/>
          <p14:tracePt t="48101" x="1905000" y="2447925"/>
          <p14:tracePt t="48109" x="1873250" y="2487613"/>
          <p14:tracePt t="48116" x="1849438" y="2527300"/>
          <p14:tracePt t="48124" x="1817688" y="2566988"/>
          <p14:tracePt t="48131" x="1785938" y="2616200"/>
          <p14:tracePt t="48138" x="1762125" y="2640013"/>
          <p14:tracePt t="48146" x="1746250" y="2655888"/>
          <p14:tracePt t="48155" x="1714500" y="2695575"/>
          <p14:tracePt t="48161" x="1682750" y="2735263"/>
          <p14:tracePt t="48169" x="1651000" y="2774950"/>
          <p14:tracePt t="48176" x="1617663" y="2798763"/>
          <p14:tracePt t="48184" x="1585913" y="2838450"/>
          <p14:tracePt t="48192" x="1577975" y="2846388"/>
          <p14:tracePt t="48199" x="1554163" y="2878138"/>
          <p14:tracePt t="48207" x="1546225" y="2886075"/>
          <p14:tracePt t="48214" x="1530350" y="2901950"/>
          <p14:tracePt t="48221" x="1514475" y="2909888"/>
          <p14:tracePt t="48229" x="1514475" y="2919413"/>
          <p14:tracePt t="48237" x="1498600" y="2927350"/>
          <p14:tracePt t="48244" x="1498600" y="2935288"/>
          <p14:tracePt t="48251" x="1490663" y="2935288"/>
          <p14:tracePt t="48266" x="1482725" y="2943225"/>
          <p14:tracePt t="48274" x="1474788" y="2943225"/>
          <p14:tracePt t="48281" x="1466850" y="2943225"/>
          <p14:tracePt t="48289" x="1458913" y="2951163"/>
          <p14:tracePt t="48296" x="1450975" y="2951163"/>
          <p14:tracePt t="48304" x="1450975" y="2959100"/>
          <p14:tracePt t="48311" x="1443038" y="2959100"/>
          <p14:tracePt t="48319" x="1435100" y="2959100"/>
          <p14:tracePt t="48326" x="1427163" y="2959100"/>
          <p14:tracePt t="48333" x="1419225" y="2959100"/>
          <p14:tracePt t="48349" x="1411288" y="2959100"/>
          <p14:tracePt t="48356" x="1403350" y="2959100"/>
          <p14:tracePt t="48363" x="1395413" y="2959100"/>
          <p14:tracePt t="48371" x="1387475" y="2959100"/>
          <p14:tracePt t="48379" x="1371600" y="2959100"/>
          <p14:tracePt t="48386" x="1363663" y="2959100"/>
          <p14:tracePt t="48394" x="1347788" y="2959100"/>
          <p14:tracePt t="48401" x="1331913" y="2959100"/>
          <p14:tracePt t="48409" x="1316038" y="2959100"/>
          <p14:tracePt t="48417" x="1308100" y="2959100"/>
          <p14:tracePt t="48424" x="1292225" y="2959100"/>
          <p14:tracePt t="48431" x="1274763" y="2959100"/>
          <p14:tracePt t="48439" x="1258888" y="2959100"/>
          <p14:tracePt t="48446" x="1235075" y="2959100"/>
          <p14:tracePt t="48455" x="1219200" y="2959100"/>
          <p14:tracePt t="48461" x="1203325" y="2959100"/>
          <p14:tracePt t="48468" x="1195388" y="2959100"/>
          <p14:tracePt t="48476" x="1179513" y="2959100"/>
          <p14:tracePt t="48484" x="1163638" y="2959100"/>
          <p14:tracePt t="48491" x="1147763" y="2959100"/>
          <p14:tracePt t="48499" x="1147763" y="2967038"/>
          <p14:tracePt t="48507" x="1131888" y="2967038"/>
          <p14:tracePt t="48521" x="1123950" y="2967038"/>
          <p14:tracePt t="48544" x="1116013" y="2967038"/>
          <p14:tracePt t="48663" x="1108075" y="2967038"/>
          <p14:tracePt t="48671" x="1100138" y="2967038"/>
          <p14:tracePt t="48695" x="1092200" y="2967038"/>
          <p14:tracePt t="48709" x="1084263" y="2967038"/>
          <p14:tracePt t="48731" x="1076325" y="2967038"/>
          <p14:tracePt t="48746" x="1068388" y="2967038"/>
          <p14:tracePt t="48761" x="1060450" y="2974975"/>
          <p14:tracePt t="48776" x="1052513" y="2974975"/>
          <p14:tracePt t="48791" x="1044575" y="2974975"/>
          <p14:tracePt t="48799" x="1036638" y="2974975"/>
          <p14:tracePt t="48807" x="1036638" y="2982913"/>
          <p14:tracePt t="48814" x="1028700" y="2982913"/>
          <p14:tracePt t="48829" x="1020763" y="2982913"/>
          <p14:tracePt t="48867" x="1012825" y="2982913"/>
          <p14:tracePt t="48874" x="1004888" y="2982913"/>
          <p14:tracePt t="48911" x="996950" y="2982913"/>
          <p14:tracePt t="48934" x="989013" y="2982913"/>
          <p14:tracePt t="48941" x="989013" y="2990850"/>
          <p14:tracePt t="48956" x="981075" y="2990850"/>
          <p14:tracePt t="48964" x="973138" y="2990850"/>
          <p14:tracePt t="48971" x="957263" y="2990850"/>
          <p14:tracePt t="48979" x="949325" y="2998788"/>
          <p14:tracePt t="48987" x="941388" y="2998788"/>
          <p14:tracePt t="48995" x="933450" y="2998788"/>
          <p14:tracePt t="49001" x="917575" y="2998788"/>
          <p14:tracePt t="49009" x="908050" y="3006725"/>
          <p14:tracePt t="49016" x="900113" y="3006725"/>
          <p14:tracePt t="49024" x="884238" y="3006725"/>
          <p14:tracePt t="49031" x="876300" y="3006725"/>
          <p14:tracePt t="49039" x="860425" y="3006725"/>
          <p14:tracePt t="49054" x="852488" y="3006725"/>
          <p14:tracePt t="49069" x="844550" y="3006725"/>
          <p14:tracePt t="49143" x="836613" y="3006725"/>
          <p14:tracePt t="49159" x="828675" y="3006725"/>
          <p14:tracePt t="49174" x="820738" y="3006725"/>
          <p14:tracePt t="49189" x="812800" y="3006725"/>
          <p14:tracePt t="49197" x="804863" y="3006725"/>
          <p14:tracePt t="49204" x="796925" y="3006725"/>
          <p14:tracePt t="49219" x="788988" y="3006725"/>
          <p14:tracePt t="49226" x="781050" y="3006725"/>
          <p14:tracePt t="49249" x="773113" y="3006725"/>
          <p14:tracePt t="49301" x="765175" y="3006725"/>
          <p14:tracePt t="50508" x="765175" y="3014663"/>
          <p14:tracePt t="50524" x="765175" y="3022600"/>
          <p14:tracePt t="50532" x="765175" y="3030538"/>
          <p14:tracePt t="50546" x="773113" y="3038475"/>
          <p14:tracePt t="50561" x="773113" y="3046413"/>
          <p14:tracePt t="50576" x="773113" y="3054350"/>
          <p14:tracePt t="50593" x="773113" y="3062288"/>
          <p14:tracePt t="50623" x="773113" y="3070225"/>
          <p14:tracePt t="50640" x="773113" y="3078163"/>
          <p14:tracePt t="50644" x="781050" y="3078163"/>
          <p14:tracePt t="50659" x="781050" y="3086100"/>
          <p14:tracePt t="50667" x="788988" y="3094038"/>
          <p14:tracePt t="50674" x="788988" y="3101975"/>
          <p14:tracePt t="50682" x="796925" y="3101975"/>
          <p14:tracePt t="50689" x="796925" y="3117850"/>
          <p14:tracePt t="50696" x="804863" y="3133725"/>
          <p14:tracePt t="50704" x="804863" y="3141663"/>
          <p14:tracePt t="50713" x="820738" y="3157538"/>
          <p14:tracePt t="50721" x="820738" y="3181350"/>
          <p14:tracePt t="50728" x="836613" y="3197225"/>
          <p14:tracePt t="50734" x="852488" y="3221038"/>
          <p14:tracePt t="50741" x="860425" y="3244850"/>
          <p14:tracePt t="50750" x="876300" y="3278188"/>
          <p14:tracePt t="50757" x="884238" y="3302000"/>
          <p14:tracePt t="50764" x="892175" y="3325813"/>
          <p14:tracePt t="50772" x="900113" y="3349625"/>
          <p14:tracePt t="50780" x="908050" y="3373438"/>
          <p14:tracePt t="50786" x="917575" y="3405188"/>
          <p14:tracePt t="50795" x="925513" y="3452813"/>
          <p14:tracePt t="50803" x="925513" y="3484563"/>
          <p14:tracePt t="50809" x="925513" y="3540125"/>
          <p14:tracePt t="50817" x="925513" y="3579813"/>
          <p14:tracePt t="50824" x="925513" y="3613150"/>
          <p14:tracePt t="50831" x="925513" y="3660775"/>
          <p14:tracePt t="50841" x="925513" y="3692525"/>
          <p14:tracePt t="50847" x="925513" y="3716338"/>
          <p14:tracePt t="50857" x="925513" y="3732213"/>
          <p14:tracePt t="50861" x="917575" y="3763963"/>
          <p14:tracePt t="50871" x="908050" y="3771900"/>
          <p14:tracePt t="51018" x="900113" y="3771900"/>
          <p14:tracePt t="51034" x="892175" y="3771900"/>
          <p14:tracePt t="51042" x="884238" y="3771900"/>
          <p14:tracePt t="51050" x="876300" y="3779838"/>
          <p14:tracePt t="51057" x="860425" y="3779838"/>
          <p14:tracePt t="51064" x="844550" y="3795713"/>
          <p14:tracePt t="51073" x="836613" y="3795713"/>
          <p14:tracePt t="51080" x="820738" y="3803650"/>
          <p14:tracePt t="51086" x="812800" y="3811588"/>
          <p14:tracePt t="51093" x="804863" y="3827463"/>
          <p14:tracePt t="51109" x="796925" y="3843338"/>
          <p14:tracePt t="51124" x="796925" y="3851275"/>
          <p14:tracePt t="51213" x="796925" y="3859213"/>
          <p14:tracePt t="51237" x="796925" y="3867150"/>
          <p14:tracePt t="51244" x="812800" y="3875088"/>
          <p14:tracePt t="51258" x="820738" y="3875088"/>
          <p14:tracePt t="51275" x="828675" y="3883025"/>
          <p14:tracePt t="51282" x="844550" y="3883025"/>
          <p14:tracePt t="51289" x="852488" y="3890963"/>
          <p14:tracePt t="51297" x="876300" y="3898900"/>
          <p14:tracePt t="51305" x="908050" y="3898900"/>
          <p14:tracePt t="51313" x="957263" y="3898900"/>
          <p14:tracePt t="51321" x="1012825" y="3906838"/>
          <p14:tracePt t="51326" x="1060450" y="3906838"/>
          <p14:tracePt t="51335" x="1116013" y="3906838"/>
          <p14:tracePt t="51341" x="1139825" y="3906838"/>
          <p14:tracePt t="51350" x="1171575" y="3906838"/>
          <p14:tracePt t="51357" x="1219200" y="3906838"/>
          <p14:tracePt t="51365" x="1243013" y="3906838"/>
          <p14:tracePt t="51372" x="1258888" y="3906838"/>
          <p14:tracePt t="51380" x="1284288" y="3906838"/>
          <p14:tracePt t="51387" x="1292225" y="3906838"/>
          <p14:tracePt t="51406" x="1308100" y="3906838"/>
          <p14:tracePt t="51409" x="1316038" y="3906838"/>
          <p14:tracePt t="51418" x="1323975" y="3906838"/>
          <p14:tracePt t="51424" x="1331913" y="3906838"/>
          <p14:tracePt t="51440" x="1339850" y="3906838"/>
          <p14:tracePt t="51448" x="1347788" y="3906838"/>
          <p14:tracePt t="51687" x="1355725" y="3906838"/>
          <p14:tracePt t="51704" x="1363663" y="3906838"/>
          <p14:tracePt t="51725" x="1371600" y="3906838"/>
          <p14:tracePt t="51748" x="1379538" y="3906838"/>
          <p14:tracePt t="51761" x="1387475" y="3906838"/>
          <p14:tracePt t="51770" x="1387475" y="3914775"/>
          <p14:tracePt t="51777" x="1395413" y="3922713"/>
          <p14:tracePt t="51793" x="1403350" y="3922713"/>
          <p14:tracePt t="51813" x="1411288" y="3922713"/>
          <p14:tracePt t="51821" x="1419225" y="3922713"/>
          <p14:tracePt t="51829" x="1419225" y="3930650"/>
          <p14:tracePt t="51836" x="1427163" y="3930650"/>
          <p14:tracePt t="51874" x="1435100" y="3930650"/>
          <p14:tracePt t="51881" x="1435100" y="3938588"/>
          <p14:tracePt t="51911" x="1435100" y="3948113"/>
          <p14:tracePt t="51919" x="1443038" y="3956050"/>
          <p14:tracePt t="51935" x="1450975" y="3963988"/>
          <p14:tracePt t="52197" x="1450975" y="3971925"/>
          <p14:tracePt t="52406" x="1443038" y="3979863"/>
          <p14:tracePt t="52415" x="1435100" y="3987800"/>
          <p14:tracePt t="52422" x="1419225" y="3987800"/>
          <p14:tracePt t="52429" x="1403350" y="3995738"/>
          <p14:tracePt t="52438" x="1387475" y="4003675"/>
          <p14:tracePt t="52444" x="1363663" y="4011613"/>
          <p14:tracePt t="52455" x="1339850" y="4011613"/>
          <p14:tracePt t="52459" x="1331913" y="4011613"/>
          <p14:tracePt t="52474" x="1323975" y="4011613"/>
          <p14:tracePt t="52549" x="1316038" y="4011613"/>
          <p14:tracePt t="52557" x="1300163" y="4011613"/>
          <p14:tracePt t="52564" x="1292225" y="4011613"/>
          <p14:tracePt t="52573" x="1274763" y="4011613"/>
          <p14:tracePt t="52580" x="1258888" y="4011613"/>
          <p14:tracePt t="52588" x="1243013" y="4011613"/>
          <p14:tracePt t="52595" x="1219200" y="4003675"/>
          <p14:tracePt t="52603" x="1203325" y="3995738"/>
          <p14:tracePt t="52609" x="1187450" y="3995738"/>
          <p14:tracePt t="52618" x="1163638" y="3995738"/>
          <p14:tracePt t="52624" x="1147763" y="3987800"/>
          <p14:tracePt t="52633" x="1139825" y="3979863"/>
          <p14:tracePt t="52639" x="1131888" y="3979863"/>
          <p14:tracePt t="52648" x="1123950" y="3979863"/>
          <p14:tracePt t="52662" x="1116013" y="3979863"/>
          <p14:tracePt t="52669" x="1108075" y="3979863"/>
          <p14:tracePt t="52685" x="1100138" y="3971925"/>
          <p14:tracePt t="52700" x="1092200" y="3971925"/>
          <p14:tracePt t="52706" x="1092200" y="3963988"/>
          <p14:tracePt t="52715" x="1076325" y="3963988"/>
          <p14:tracePt t="52729" x="1068388" y="3963988"/>
          <p14:tracePt t="52737" x="1052513" y="3956050"/>
          <p14:tracePt t="52744" x="1044575" y="3948113"/>
          <p14:tracePt t="52754" x="1036638" y="3948113"/>
          <p14:tracePt t="52760" x="1020763" y="3948113"/>
          <p14:tracePt t="52770" x="1012825" y="3948113"/>
          <p14:tracePt t="52774" x="1004888" y="3948113"/>
          <p14:tracePt t="52789" x="996950" y="3948113"/>
          <p14:tracePt t="52863" x="981075" y="3948113"/>
          <p14:tracePt t="52871" x="965200" y="3948113"/>
          <p14:tracePt t="52880" x="949325" y="3948113"/>
          <p14:tracePt t="52887" x="933450" y="3948113"/>
          <p14:tracePt t="52894" x="925513" y="3948113"/>
          <p14:tracePt t="52903" x="908050" y="3948113"/>
          <p14:tracePt t="52910" x="892175" y="3948113"/>
          <p14:tracePt t="52917" x="876300" y="3948113"/>
          <p14:tracePt t="52924" x="860425" y="3948113"/>
          <p14:tracePt t="52939" x="852488" y="3948113"/>
          <p14:tracePt t="52948" x="844550" y="3948113"/>
          <p14:tracePt t="52999" x="844550" y="3938588"/>
          <p14:tracePt t="53014" x="852488" y="3938588"/>
          <p14:tracePt t="53022" x="860425" y="3930650"/>
          <p14:tracePt t="53030" x="876300" y="3922713"/>
          <p14:tracePt t="53037" x="884238" y="3922713"/>
          <p14:tracePt t="53044" x="908050" y="3922713"/>
          <p14:tracePt t="53057" x="917575" y="3922713"/>
          <p14:tracePt t="53059" x="933450" y="3914775"/>
          <p14:tracePt t="53069" x="957263" y="3914775"/>
          <p14:tracePt t="53074" x="965200" y="3914775"/>
          <p14:tracePt t="53083" x="981075" y="3914775"/>
          <p14:tracePt t="53089" x="1004888" y="3914775"/>
          <p14:tracePt t="53097" x="1012825" y="3914775"/>
          <p14:tracePt t="53105" x="1020763" y="3914775"/>
          <p14:tracePt t="53112" x="1028700" y="3914775"/>
          <p14:tracePt t="53119" x="1036638" y="3914775"/>
          <p14:tracePt t="53127" x="1044575" y="3914775"/>
          <p14:tracePt t="53959" x="1052513" y="3914775"/>
          <p14:tracePt t="53974" x="1060450" y="3914775"/>
          <p14:tracePt t="53981" x="1068388" y="3914775"/>
          <p14:tracePt t="53990" x="1076325" y="3914775"/>
          <p14:tracePt t="54005" x="1084263" y="3914775"/>
          <p14:tracePt t="54012" x="1108075" y="3914775"/>
          <p14:tracePt t="54020" x="1116013" y="3914775"/>
          <p14:tracePt t="54026" x="1131888" y="3914775"/>
          <p14:tracePt t="54034" x="1147763" y="3914775"/>
          <p14:tracePt t="54042" x="1163638" y="3914775"/>
          <p14:tracePt t="54050" x="1179513" y="3914775"/>
          <p14:tracePt t="54056" x="1203325" y="3914775"/>
          <p14:tracePt t="54064" x="1219200" y="3914775"/>
          <p14:tracePt t="54074" x="1235075" y="3914775"/>
          <p14:tracePt t="54080" x="1243013" y="3914775"/>
          <p14:tracePt t="54087" x="1250950" y="3914775"/>
          <p14:tracePt t="54094" x="1266825" y="3914775"/>
          <p14:tracePt t="54124" x="1274763" y="3914775"/>
          <p14:tracePt t="54349" x="1284288" y="3914775"/>
          <p14:tracePt t="54364" x="1300163" y="3914775"/>
          <p14:tracePt t="54373" x="1308100" y="3914775"/>
          <p14:tracePt t="54380" x="1316038" y="3914775"/>
          <p14:tracePt t="54387" x="1331913" y="3906838"/>
          <p14:tracePt t="54394" x="1347788" y="3906838"/>
          <p14:tracePt t="54403" x="1363663" y="3906838"/>
          <p14:tracePt t="54410" x="1371600" y="3906838"/>
          <p14:tracePt t="54418" x="1379538" y="3906838"/>
          <p14:tracePt t="54424" x="1395413" y="3906838"/>
          <p14:tracePt t="54435" x="1403350" y="3906838"/>
          <p14:tracePt t="54440" x="1435100" y="3906838"/>
          <p14:tracePt t="54446" x="1458913" y="3906838"/>
          <p14:tracePt t="54454" x="1482725" y="3906838"/>
          <p14:tracePt t="54463" x="1506538" y="3906838"/>
          <p14:tracePt t="54469" x="1538288" y="3906838"/>
          <p14:tracePt t="54478" x="1562100" y="3906838"/>
          <p14:tracePt t="54485" x="1601788" y="3906838"/>
          <p14:tracePt t="54494" x="1633538" y="3906838"/>
          <p14:tracePt t="54502" x="1666875" y="3906838"/>
          <p14:tracePt t="54507" x="1698625" y="3906838"/>
          <p14:tracePt t="54518" x="1722438" y="3906838"/>
          <p14:tracePt t="54522" x="1738313" y="3906838"/>
          <p14:tracePt t="54530" x="1762125" y="3906838"/>
          <p14:tracePt t="54537" x="1785938" y="3906838"/>
          <p14:tracePt t="54544" x="1793875" y="3906838"/>
          <p14:tracePt t="54552" x="1809750" y="3906838"/>
          <p14:tracePt t="54559" x="1817688" y="3906838"/>
          <p14:tracePt t="54568" x="1833563" y="3906838"/>
          <p14:tracePt t="54584" x="1841500" y="3906838"/>
          <p14:tracePt t="54589" x="1857375" y="3906838"/>
          <p14:tracePt t="54603" x="1865313" y="3906838"/>
          <p14:tracePt t="54611" x="1873250" y="3906838"/>
          <p14:tracePt t="54619" x="1881188" y="3906838"/>
          <p14:tracePt t="54626" x="1881188" y="3898900"/>
          <p14:tracePt t="54635" x="1889125" y="3898900"/>
          <p14:tracePt t="54641" x="1897063" y="3898900"/>
          <p14:tracePt t="54650" x="1905000" y="3898900"/>
          <p14:tracePt t="54657" x="1905000" y="3890963"/>
          <p14:tracePt t="54694" x="1912938" y="3890963"/>
          <p14:tracePt t="54716" x="1920875" y="3883025"/>
          <p14:tracePt t="54746" x="1928813" y="3883025"/>
          <p14:tracePt t="54756" x="1936750" y="3883025"/>
          <p14:tracePt t="54762" x="1936750" y="3875088"/>
          <p14:tracePt t="54776" x="1944688" y="3875088"/>
          <p14:tracePt t="54799" x="1952625" y="3875088"/>
          <p14:tracePt t="54815" x="1960563" y="3867150"/>
          <p14:tracePt t="54821" x="1968500" y="3867150"/>
          <p14:tracePt t="54836" x="1976438" y="3867150"/>
          <p14:tracePt t="54844" x="1976438" y="3859213"/>
          <p14:tracePt t="54852" x="1984375" y="3859213"/>
          <p14:tracePt t="54859" x="1992313" y="3859213"/>
          <p14:tracePt t="54866" x="2000250" y="3859213"/>
          <p14:tracePt t="54874" x="2017713" y="3859213"/>
          <p14:tracePt t="54882" x="2033588" y="3859213"/>
          <p14:tracePt t="54888" x="2049463" y="3859213"/>
          <p14:tracePt t="54896" x="2073275" y="3859213"/>
          <p14:tracePt t="54904" x="2089150" y="3859213"/>
          <p14:tracePt t="54911" x="2112963" y="3859213"/>
          <p14:tracePt t="54919" x="2128838" y="3851275"/>
          <p14:tracePt t="54926" x="2152650" y="3851275"/>
          <p14:tracePt t="54934" x="2168525" y="3843338"/>
          <p14:tracePt t="54941" x="2184400" y="3843338"/>
          <p14:tracePt t="54950" x="2208213" y="3843338"/>
          <p14:tracePt t="54956" x="2216150" y="3843338"/>
          <p14:tracePt t="54963" x="2232025" y="3843338"/>
          <p14:tracePt t="54971" x="2239963" y="3843338"/>
          <p14:tracePt t="54978" x="2255838" y="3843338"/>
          <p14:tracePt t="54986" x="2263775" y="3843338"/>
          <p14:tracePt t="54993" x="2271713" y="3843338"/>
          <p14:tracePt t="55002" x="2279650" y="3843338"/>
          <p14:tracePt t="55008" x="2287588" y="3843338"/>
          <p14:tracePt t="55016" x="2295525" y="3843338"/>
          <p14:tracePt t="55031" x="2303463" y="3843338"/>
          <p14:tracePt t="55046" x="2319338" y="3843338"/>
          <p14:tracePt t="56313" x="2327275" y="3843338"/>
          <p14:tracePt t="56323" x="2343150" y="3843338"/>
          <p14:tracePt t="56330" x="2366963" y="3843338"/>
          <p14:tracePt t="56338" x="2400300" y="3843338"/>
          <p14:tracePt t="56345" x="2432050" y="3843338"/>
          <p14:tracePt t="56354" x="2471738" y="3843338"/>
          <p14:tracePt t="56359" x="2503488" y="3843338"/>
          <p14:tracePt t="56367" x="2527300" y="3843338"/>
          <p14:tracePt t="56374" x="2551113" y="3843338"/>
          <p14:tracePt t="56385" x="2566988" y="3843338"/>
          <p14:tracePt t="56389" x="2582863" y="3843338"/>
          <p14:tracePt t="56399" x="2590800" y="3843338"/>
          <p14:tracePt t="56404" x="2598738" y="3843338"/>
          <p14:tracePt t="56416" x="2606675" y="3843338"/>
          <p14:tracePt t="56420" x="2614613" y="3843338"/>
          <p14:tracePt t="56435" x="2622550" y="3843338"/>
          <p14:tracePt t="56449" x="2630488" y="3843338"/>
          <p14:tracePt t="56473" x="2638425" y="3843338"/>
          <p14:tracePt t="56479" x="2646363" y="3843338"/>
          <p14:tracePt t="56486" x="2654300" y="3843338"/>
          <p14:tracePt t="56502" x="2662238" y="3843338"/>
          <p14:tracePt t="56509" x="2662238" y="3835400"/>
          <p14:tracePt t="56517" x="2678113" y="3835400"/>
          <p14:tracePt t="56524" x="2686050" y="3835400"/>
          <p14:tracePt t="56531" x="2693988" y="3835400"/>
          <p14:tracePt t="56538" x="2709863" y="3835400"/>
          <p14:tracePt t="56546" x="2717800" y="3835400"/>
          <p14:tracePt t="56553" x="2733675" y="3835400"/>
          <p14:tracePt t="56561" x="2741613" y="3835400"/>
          <p14:tracePt t="56568" x="2751138" y="3835400"/>
          <p14:tracePt t="56585" x="2759075" y="3835400"/>
          <p14:tracePt t="56606" x="2767013" y="3835400"/>
          <p14:tracePt t="58376" x="2774950" y="3835400"/>
          <p14:tracePt t="59322" x="2774950" y="3827463"/>
          <p14:tracePt t="59328" x="2782888" y="3827463"/>
          <p14:tracePt t="60026" x="2774950" y="3827463"/>
          <p14:tracePt t="60033" x="2767013" y="3827463"/>
          <p14:tracePt t="60042" x="2759075" y="3827463"/>
          <p14:tracePt t="60049" x="2759075" y="3819525"/>
          <p14:tracePt t="60057" x="2741613" y="3819525"/>
          <p14:tracePt t="60072" x="2741613" y="3811588"/>
          <p14:tracePt t="60080" x="2733675" y="3811588"/>
          <p14:tracePt t="60103" x="2725738" y="3811588"/>
          <p14:tracePt t="60113" x="2725738" y="3803650"/>
          <p14:tracePt t="60116" x="2717800" y="3795713"/>
          <p14:tracePt t="60125" x="2709863" y="3795713"/>
          <p14:tracePt t="60133" x="2693988" y="3787775"/>
          <p14:tracePt t="60140" x="2670175" y="3779838"/>
          <p14:tracePt t="60148" x="2654300" y="3779838"/>
          <p14:tracePt t="60155" x="2630488" y="3771900"/>
          <p14:tracePt t="60163" x="2606675" y="3763963"/>
          <p14:tracePt t="60171" x="2582863" y="3756025"/>
          <p14:tracePt t="60177" x="2559050" y="3756025"/>
          <p14:tracePt t="60185" x="2543175" y="3748088"/>
          <p14:tracePt t="60193" x="2519363" y="3740150"/>
          <p14:tracePt t="60200" x="2495550" y="3732213"/>
          <p14:tracePt t="60206" x="2487613" y="3732213"/>
          <p14:tracePt t="60214" x="2471738" y="3724275"/>
          <p14:tracePt t="60222" x="2463800" y="3716338"/>
          <p14:tracePt t="60231" x="2455863" y="3716338"/>
          <p14:tracePt t="60236" x="2447925" y="3708400"/>
          <p14:tracePt t="60247" x="2439988" y="3700463"/>
          <p14:tracePt t="60252" x="2439988" y="3692525"/>
          <p14:tracePt t="60260" x="2424113" y="3684588"/>
          <p14:tracePt t="60266" x="2424113" y="3676650"/>
          <p14:tracePt t="60275" x="2408238" y="3660775"/>
          <p14:tracePt t="60282" x="2392363" y="3652838"/>
          <p14:tracePt t="60290" x="2384425" y="3644900"/>
          <p14:tracePt t="60297" x="2343150" y="3621088"/>
          <p14:tracePt t="60304" x="2311400" y="3587750"/>
          <p14:tracePt t="60314" x="2263775" y="3563938"/>
          <p14:tracePt t="60319" x="2216150" y="3532188"/>
          <p14:tracePt t="60329" x="2168525" y="3500438"/>
          <p14:tracePt t="60334" x="2105025" y="3468688"/>
          <p14:tracePt t="60346" x="2049463" y="3444875"/>
          <p14:tracePt t="60349" x="2000250" y="3421063"/>
          <p14:tracePt t="60358" x="1944688" y="3397250"/>
          <p14:tracePt t="60364" x="1905000" y="3381375"/>
          <p14:tracePt t="60373" x="1865313" y="3373438"/>
          <p14:tracePt t="60379" x="1849438" y="3365500"/>
          <p14:tracePt t="60388" x="1833563" y="3365500"/>
          <p14:tracePt t="60396" x="1825625" y="3357563"/>
          <p14:tracePt t="60411" x="1817688" y="3341688"/>
          <p14:tracePt t="60416" x="1809750" y="3333750"/>
          <p14:tracePt t="60425" x="1809750" y="3325813"/>
          <p14:tracePt t="60432" x="1801813" y="3309938"/>
          <p14:tracePt t="60439" x="1785938" y="3294063"/>
          <p14:tracePt t="60449" x="1778000" y="3286125"/>
          <p14:tracePt t="60454" x="1762125" y="3262313"/>
          <p14:tracePt t="60463" x="1738313" y="3244850"/>
          <p14:tracePt t="60469" x="1714500" y="3228975"/>
          <p14:tracePt t="60478" x="1690688" y="3221038"/>
          <p14:tracePt t="60484" x="1651000" y="3205163"/>
          <p14:tracePt t="60492" x="1625600" y="3189288"/>
          <p14:tracePt t="60499" x="1609725" y="3181350"/>
          <p14:tracePt t="60507" x="1593850" y="3181350"/>
          <p14:tracePt t="60515" x="1562100" y="3165475"/>
          <p14:tracePt t="60521" x="1538288" y="3149600"/>
          <p14:tracePt t="60529" x="1514475" y="3149600"/>
          <p14:tracePt t="60536" x="1506538" y="3133725"/>
          <p14:tracePt t="60549" x="1490663" y="3133725"/>
          <p14:tracePt t="60551" x="1490663" y="3125788"/>
          <p14:tracePt t="60559" x="1482725" y="3125788"/>
          <p14:tracePt t="60567" x="1482725" y="3117850"/>
          <p14:tracePt t="60589" x="1474788" y="3117850"/>
          <p14:tracePt t="60604" x="1474788" y="3109913"/>
          <p14:tracePt t="60611" x="1466850" y="3109913"/>
          <p14:tracePt t="60619" x="1458913" y="3094038"/>
          <p14:tracePt t="60627" x="1450975" y="3086100"/>
          <p14:tracePt t="60634" x="1435100" y="3078163"/>
          <p14:tracePt t="60641" x="1411288" y="3062288"/>
          <p14:tracePt t="60649" x="1395413" y="3054350"/>
          <p14:tracePt t="60656" x="1371600" y="3030538"/>
          <p14:tracePt t="60664" x="1339850" y="3022600"/>
          <p14:tracePt t="60671" x="1323975" y="3022600"/>
          <p14:tracePt t="60679" x="1308100" y="3014663"/>
          <p14:tracePt t="60686" x="1284288" y="3006725"/>
          <p14:tracePt t="60694" x="1274763" y="3006725"/>
          <p14:tracePt t="60701" x="1258888" y="3006725"/>
          <p14:tracePt t="60709" x="1243013" y="3006725"/>
          <p14:tracePt t="60716" x="1235075" y="3006725"/>
          <p14:tracePt t="60724" x="1227138" y="3006725"/>
          <p14:tracePt t="60731" x="1211263" y="3006725"/>
          <p14:tracePt t="60739" x="1187450" y="3006725"/>
          <p14:tracePt t="60747" x="1163638" y="3006725"/>
          <p14:tracePt t="60754" x="1147763" y="3006725"/>
          <p14:tracePt t="60762" x="1123950" y="3006725"/>
          <p14:tracePt t="60769" x="1092200" y="3006725"/>
          <p14:tracePt t="60777" x="1068388" y="3006725"/>
          <p14:tracePt t="60784" x="1044575" y="3006725"/>
          <p14:tracePt t="60791" x="989013" y="3014663"/>
          <p14:tracePt t="60799" x="981075" y="3014663"/>
          <p14:tracePt t="60814" x="973138" y="3014663"/>
          <p14:tracePt t="60821" x="965200" y="3014663"/>
          <p14:tracePt t="60844" x="957263" y="3014663"/>
          <p14:tracePt t="60859" x="949325" y="3014663"/>
          <p14:tracePt t="60874" x="933450" y="3014663"/>
          <p14:tracePt t="60888" x="925513" y="3014663"/>
          <p14:tracePt t="60896" x="917575" y="3014663"/>
          <p14:tracePt t="60903" x="908050" y="3014663"/>
          <p14:tracePt t="60935" x="900113" y="3014663"/>
          <p14:tracePt t="61009" x="908050" y="3014663"/>
          <p14:tracePt t="61016" x="933450" y="3014663"/>
          <p14:tracePt t="61024" x="957263" y="3014663"/>
          <p14:tracePt t="61031" x="996950" y="3006725"/>
          <p14:tracePt t="61039" x="1044575" y="3006725"/>
          <p14:tracePt t="61047" x="1100138" y="3006725"/>
          <p14:tracePt t="61054" x="1179513" y="3006725"/>
          <p14:tracePt t="61063" x="1258888" y="2998788"/>
          <p14:tracePt t="61069" x="1323975" y="2998788"/>
          <p14:tracePt t="61076" x="1403350" y="2998788"/>
          <p14:tracePt t="61084" x="1490663" y="2998788"/>
          <p14:tracePt t="61093" x="1570038" y="2998788"/>
          <p14:tracePt t="61099" x="1658938" y="2998788"/>
          <p14:tracePt t="61106" x="1746250" y="2998788"/>
          <p14:tracePt t="61114" x="1809750" y="2998788"/>
          <p14:tracePt t="61121" x="1849438" y="2998788"/>
          <p14:tracePt t="61129" x="1912938" y="2998788"/>
          <p14:tracePt t="61138" x="1968500" y="2998788"/>
          <p14:tracePt t="61148" x="2025650" y="2998788"/>
          <p14:tracePt t="61152" x="2065338" y="2998788"/>
          <p14:tracePt t="61160" x="2128838" y="2998788"/>
          <p14:tracePt t="61166" x="2176463" y="2998788"/>
          <p14:tracePt t="61174" x="2224088" y="2998788"/>
          <p14:tracePt t="61181" x="2279650" y="2990850"/>
          <p14:tracePt t="61189" x="2327275" y="2990850"/>
          <p14:tracePt t="61197" x="2366963" y="2990850"/>
          <p14:tracePt t="61204" x="2400300" y="2990850"/>
          <p14:tracePt t="61211" x="2424113" y="2990850"/>
          <p14:tracePt t="61218" x="2447925" y="2990850"/>
          <p14:tracePt t="61227" x="2455863" y="2990850"/>
          <p14:tracePt t="61233" x="2487613" y="2990850"/>
          <p14:tracePt t="61241" x="2495550" y="2990850"/>
          <p14:tracePt t="61249" x="2511425" y="2990850"/>
          <p14:tracePt t="61265" x="2519363" y="2990850"/>
          <p14:tracePt t="61271" x="2527300" y="2990850"/>
          <p14:tracePt t="61279" x="2535238" y="2990850"/>
          <p14:tracePt t="61286" x="2543175" y="2990850"/>
          <p14:tracePt t="61294" x="2551113" y="2990850"/>
          <p14:tracePt t="61301" x="2559050" y="2990850"/>
          <p14:tracePt t="61310" x="2574925" y="2990850"/>
          <p14:tracePt t="61316" x="2598738" y="2990850"/>
          <p14:tracePt t="61331" x="2614613" y="2990850"/>
          <p14:tracePt t="61339" x="2630488" y="2990850"/>
          <p14:tracePt t="61347" x="2646363" y="2990850"/>
          <p14:tracePt t="61354" x="2670175" y="2990850"/>
          <p14:tracePt t="61361" x="2686050" y="2990850"/>
          <p14:tracePt t="61368" x="2701925" y="2990850"/>
          <p14:tracePt t="61377" x="2709863" y="2990850"/>
          <p14:tracePt t="61383" x="2725738" y="2990850"/>
          <p14:tracePt t="61391" x="2733675" y="2990850"/>
          <p14:tracePt t="61399" x="2759075" y="2990850"/>
          <p14:tracePt t="61406" x="2767013" y="2990850"/>
          <p14:tracePt t="61414" x="2782888" y="2982913"/>
          <p14:tracePt t="61422" x="2790825" y="2982913"/>
          <p14:tracePt t="61429" x="2806700" y="2982913"/>
          <p14:tracePt t="61437" x="2830513" y="2982913"/>
          <p14:tracePt t="61444" x="2854325" y="2982913"/>
          <p14:tracePt t="61452" x="2878138" y="2982913"/>
          <p14:tracePt t="61459" x="2901950" y="2982913"/>
          <p14:tracePt t="61466" x="2925763" y="2974975"/>
          <p14:tracePt t="61474" x="2957513" y="2974975"/>
          <p14:tracePt t="61481" x="2981325" y="2967038"/>
          <p14:tracePt t="61489" x="3021013" y="2967038"/>
          <p14:tracePt t="61497" x="3068638" y="2951163"/>
          <p14:tracePt t="61504" x="3109913" y="2935288"/>
          <p14:tracePt t="61511" x="3141663" y="2927350"/>
          <p14:tracePt t="61519" x="3181350" y="2919413"/>
          <p14:tracePt t="61527" x="3205163" y="2919413"/>
          <p14:tracePt t="61534" x="3228975" y="2901950"/>
          <p14:tracePt t="61541" x="3244850" y="2901950"/>
          <p14:tracePt t="61549" x="3276600" y="2894013"/>
          <p14:tracePt t="61556" x="3284538" y="2894013"/>
          <p14:tracePt t="61564" x="3308350" y="2886075"/>
          <p14:tracePt t="61571" x="3316288" y="2886075"/>
          <p14:tracePt t="61579" x="3324225" y="2886075"/>
          <p14:tracePt t="61594" x="3324225" y="2878138"/>
          <p14:tracePt t="61601" x="3332163" y="2878138"/>
          <p14:tracePt t="61834" x="3340100" y="2878138"/>
          <p14:tracePt t="61841" x="3355975" y="2878138"/>
          <p14:tracePt t="61849" x="3363913" y="2878138"/>
          <p14:tracePt t="61856" x="3379788" y="2878138"/>
          <p14:tracePt t="61864" x="3403600" y="2878138"/>
          <p14:tracePt t="61871" x="3419475" y="2878138"/>
          <p14:tracePt t="61879" x="3443288" y="2878138"/>
          <p14:tracePt t="61886" x="3459163" y="2878138"/>
          <p14:tracePt t="61893" x="3484563" y="2878138"/>
          <p14:tracePt t="61901" x="3508375" y="2878138"/>
          <p14:tracePt t="61910" x="3516313" y="2878138"/>
          <p14:tracePt t="61916" x="3532188" y="2878138"/>
          <p14:tracePt t="61924" x="3540125" y="2878138"/>
          <p14:tracePt t="62381" x="3532188" y="2886075"/>
          <p14:tracePt t="62391" x="3524250" y="2886075"/>
          <p14:tracePt t="62397" x="3516313" y="2894013"/>
          <p14:tracePt t="62404" x="3500438" y="2901950"/>
          <p14:tracePt t="62412" x="3492500" y="2909888"/>
          <p14:tracePt t="62420" x="3476625" y="2919413"/>
          <p14:tracePt t="62427" x="3467100" y="2919413"/>
          <p14:tracePt t="62435" x="3459163" y="2927350"/>
          <p14:tracePt t="62442" x="3451225" y="2927350"/>
          <p14:tracePt t="62450" x="3435350" y="2943225"/>
          <p14:tracePt t="62464" x="3427413" y="2943225"/>
          <p14:tracePt t="62479" x="3411538" y="2951163"/>
          <p14:tracePt t="62488" x="3411538" y="2959100"/>
          <p14:tracePt t="62503" x="3403600" y="2959100"/>
          <p14:tracePt t="62621" x="3395663" y="2959100"/>
          <p14:tracePt t="62645" x="3387725" y="2959100"/>
          <p14:tracePt t="62651" x="3379788" y="2959100"/>
          <p14:tracePt t="62666" x="3371850" y="2959100"/>
          <p14:tracePt t="62674" x="3371850" y="2967038"/>
          <p14:tracePt t="62681" x="3355975" y="2967038"/>
          <p14:tracePt t="62697" x="3348038" y="2967038"/>
          <p14:tracePt t="62704" x="3340100" y="2967038"/>
          <p14:tracePt t="62719" x="3332163" y="2967038"/>
          <p14:tracePt t="62726" x="3324225" y="2967038"/>
          <p14:tracePt t="62734" x="3316288" y="2967038"/>
          <p14:tracePt t="62749" x="3308350" y="2967038"/>
          <p14:tracePt t="62794" x="3300413" y="2967038"/>
          <p14:tracePt t="63596" x="3300413" y="2974975"/>
          <p14:tracePt t="63603" x="3300413" y="2982913"/>
          <p14:tracePt t="63611" x="3284538" y="3006725"/>
          <p14:tracePt t="63620" x="3268663" y="3030538"/>
          <p14:tracePt t="63627" x="3260725" y="3062288"/>
          <p14:tracePt t="63638" x="3244850" y="3078163"/>
          <p14:tracePt t="63644" x="3228975" y="3109913"/>
          <p14:tracePt t="63649" x="3221038" y="3133725"/>
          <p14:tracePt t="63656" x="3221038" y="3141663"/>
          <p14:tracePt t="63666" x="3213100" y="3157538"/>
          <p14:tracePt t="63671" x="3205163" y="3165475"/>
          <p14:tracePt t="63688" x="3205163" y="3173413"/>
          <p14:tracePt t="63702" x="3205163" y="3181350"/>
          <p14:tracePt t="63710" x="3205163" y="3189288"/>
          <p14:tracePt t="63725" x="3205163" y="3197225"/>
          <p14:tracePt t="63740" x="3205163" y="3205163"/>
          <p14:tracePt t="63747" x="3205163" y="3213100"/>
          <p14:tracePt t="63755" x="3197225" y="3228975"/>
          <p14:tracePt t="63763" x="3197225" y="3244850"/>
          <p14:tracePt t="63769" x="3189288" y="3252788"/>
          <p14:tracePt t="63777" x="3189288" y="3262313"/>
          <p14:tracePt t="63785" x="3189288" y="3270250"/>
          <p14:tracePt t="63799" x="3189288" y="3278188"/>
          <p14:tracePt t="63807" x="3189288" y="3286125"/>
          <p14:tracePt t="63814" x="3181350" y="3286125"/>
          <p14:tracePt t="63822" x="3181350" y="3294063"/>
          <p14:tracePt t="63838" x="3181350" y="3302000"/>
          <p14:tracePt t="63846" x="3181350" y="3309938"/>
          <p14:tracePt t="63852" x="3181350" y="3317875"/>
          <p14:tracePt t="63869" x="3181350" y="3333750"/>
          <p14:tracePt t="63876" x="3181350" y="3341688"/>
          <p14:tracePt t="63881" x="3181350" y="3349625"/>
          <p14:tracePt t="63889" x="3181350" y="3365500"/>
          <p14:tracePt t="63896" x="3181350" y="3373438"/>
          <p14:tracePt t="63904" x="3181350" y="3389313"/>
          <p14:tracePt t="63911" x="3181350" y="3405188"/>
          <p14:tracePt t="63920" x="3181350" y="3421063"/>
          <p14:tracePt t="63927" x="3181350" y="3429000"/>
          <p14:tracePt t="63935" x="3181350" y="3436938"/>
          <p14:tracePt t="63943" x="3181350" y="3452813"/>
          <p14:tracePt t="63961" x="3181350" y="3484563"/>
          <p14:tracePt t="63964" x="3181350" y="3492500"/>
          <p14:tracePt t="63971" x="3181350" y="3500438"/>
          <p14:tracePt t="63979" x="3181350" y="3516313"/>
          <p14:tracePt t="63986" x="3181350" y="3524250"/>
          <p14:tracePt t="63995" x="3181350" y="3532188"/>
          <p14:tracePt t="64001" x="3181350" y="3540125"/>
          <p14:tracePt t="64009" x="3181350" y="3556000"/>
          <p14:tracePt t="64016" x="3181350" y="3563938"/>
          <p14:tracePt t="64025" x="3181350" y="3571875"/>
          <p14:tracePt t="64046" x="3181350" y="3579813"/>
          <p14:tracePt t="64054" x="3181350" y="3587750"/>
          <p14:tracePt t="64061" x="3181350" y="3595688"/>
          <p14:tracePt t="64084" x="3181350" y="3605213"/>
          <p14:tracePt t="64099" x="3181350" y="3613150"/>
          <p14:tracePt t="64113" x="3189288" y="3613150"/>
          <p14:tracePt t="64129" x="3189288" y="3621088"/>
          <p14:tracePt t="64136" x="3189288" y="3629025"/>
          <p14:tracePt t="64151" x="3189288" y="3636963"/>
          <p14:tracePt t="64167" x="3197225" y="3644900"/>
          <p14:tracePt t="64175" x="3205163" y="3644900"/>
          <p14:tracePt t="64181" x="3205163" y="3660775"/>
          <p14:tracePt t="64189" x="3205163" y="3668713"/>
          <p14:tracePt t="64197" x="3213100" y="3676650"/>
          <p14:tracePt t="64204" x="3221038" y="3692525"/>
          <p14:tracePt t="64211" x="3221038" y="3700463"/>
          <p14:tracePt t="64219" x="3228975" y="3708400"/>
          <p14:tracePt t="64228" x="3236913" y="3716338"/>
          <p14:tracePt t="64234" x="3236913" y="3724275"/>
          <p14:tracePt t="64241" x="3236913" y="3732213"/>
          <p14:tracePt t="64249" x="3236913" y="3740150"/>
          <p14:tracePt t="64264" x="3236913" y="3748088"/>
          <p14:tracePt t="64271" x="3244850" y="3748088"/>
          <p14:tracePt t="64301" x="3244850" y="3756025"/>
          <p14:tracePt t="64346" x="3244850" y="3763963"/>
          <p14:tracePt t="64370" x="3244850" y="3771900"/>
          <p14:tracePt t="64385" x="3244850" y="3779838"/>
          <p14:tracePt t="64413" x="3244850" y="3787775"/>
          <p14:tracePt t="64436" x="3244850" y="3795713"/>
          <p14:tracePt t="64466" x="3244850" y="3803650"/>
          <p14:tracePt t="64489" x="3244850" y="3811588"/>
          <p14:tracePt t="64496" x="3244850" y="3819525"/>
          <p14:tracePt t="64511" x="3244850" y="3827463"/>
          <p14:tracePt t="64557" x="3244850" y="3835400"/>
          <p14:tracePt t="64579" x="3244850" y="3843338"/>
          <p14:tracePt t="64601" x="3244850" y="3851275"/>
          <p14:tracePt t="65089" x="3252788" y="3851275"/>
          <p14:tracePt t="65107" x="3268663" y="3851275"/>
          <p14:tracePt t="65112" x="3276600" y="3851275"/>
          <p14:tracePt t="65127" x="3292475" y="3851275"/>
          <p14:tracePt t="65135" x="3308350" y="3851275"/>
          <p14:tracePt t="65142" x="3324225" y="3851275"/>
          <p14:tracePt t="65148" x="3332163" y="3851275"/>
          <p14:tracePt t="65158" x="3348038" y="3851275"/>
          <p14:tracePt t="65165" x="3363913" y="3851275"/>
          <p14:tracePt t="65172" x="3387725" y="3851275"/>
          <p14:tracePt t="65179" x="3403600" y="3851275"/>
          <p14:tracePt t="65187" x="3411538" y="3851275"/>
          <p14:tracePt t="65194" x="3427413" y="3851275"/>
          <p14:tracePt t="65201" x="3443288" y="3835400"/>
          <p14:tracePt t="65210" x="3467100" y="3827463"/>
          <p14:tracePt t="65216" x="3484563" y="3811588"/>
          <p14:tracePt t="65225" x="3500438" y="3787775"/>
          <p14:tracePt t="65232" x="3532188" y="3756025"/>
          <p14:tracePt t="65240" x="3556000" y="3732213"/>
          <p14:tracePt t="65246" x="3571875" y="3692525"/>
          <p14:tracePt t="65254" x="3595688" y="3660775"/>
          <p14:tracePt t="65264" x="3611563" y="3621088"/>
          <p14:tracePt t="65270" x="3627438" y="3587750"/>
          <p14:tracePt t="65278" x="3635375" y="3556000"/>
          <p14:tracePt t="65284" x="3651250" y="3540125"/>
          <p14:tracePt t="65294" x="3659188" y="3508375"/>
          <p14:tracePt t="65299" x="3667125" y="3460750"/>
          <p14:tracePt t="65309" x="3675063" y="3429000"/>
          <p14:tracePt t="65314" x="3690938" y="3381375"/>
          <p14:tracePt t="65323" x="3698875" y="3333750"/>
          <p14:tracePt t="65329" x="3714750" y="3278188"/>
          <p14:tracePt t="65337" x="3738563" y="3228975"/>
          <p14:tracePt t="65345" x="3762375" y="3189288"/>
          <p14:tracePt t="65351" x="3786188" y="3141663"/>
          <p14:tracePt t="65359" x="3817938" y="3101975"/>
          <p14:tracePt t="65367" x="3843338" y="3070225"/>
          <p14:tracePt t="65374" x="3851275" y="3054350"/>
          <p14:tracePt t="65381" x="3867150" y="3038475"/>
          <p14:tracePt t="65390" x="3875088" y="3022600"/>
          <p14:tracePt t="65396" x="3883025" y="3014663"/>
          <p14:tracePt t="65404" x="3883025" y="3006725"/>
          <p14:tracePt t="65411" x="3883025" y="2998788"/>
          <p14:tracePt t="65427" x="3883025" y="2990850"/>
          <p14:tracePt t="65442" x="3883025" y="2982913"/>
          <p14:tracePt t="65451" x="3883025" y="2974975"/>
          <p14:tracePt t="65457" x="3883025" y="2967038"/>
          <p14:tracePt t="65472" x="3883025" y="2951163"/>
          <p14:tracePt t="65479" x="3867150" y="2943225"/>
          <p14:tracePt t="65487" x="3851275" y="2927350"/>
          <p14:tracePt t="65495" x="3825875" y="2927350"/>
          <p14:tracePt t="65501" x="3802063" y="2919413"/>
          <p14:tracePt t="65511" x="3778250" y="2909888"/>
          <p14:tracePt t="65516" x="3746500" y="2909888"/>
          <p14:tracePt t="65526" x="3722688" y="2909888"/>
          <p14:tracePt t="65531" x="3690938" y="2909888"/>
          <p14:tracePt t="65541" x="3651250" y="2909888"/>
          <p14:tracePt t="65546" x="3619500" y="2909888"/>
          <p14:tracePt t="65554" x="3595688" y="2909888"/>
          <p14:tracePt t="65563" x="3571875" y="2909888"/>
          <p14:tracePt t="65570" x="3540125" y="2919413"/>
          <p14:tracePt t="65577" x="3508375" y="2927350"/>
          <p14:tracePt t="65585" x="3492500" y="2927350"/>
          <p14:tracePt t="65594" x="3451225" y="2943225"/>
          <p14:tracePt t="65599" x="3403600" y="2982913"/>
          <p14:tracePt t="65608" x="3387725" y="3006725"/>
          <p14:tracePt t="65614" x="3371850" y="3030538"/>
          <p14:tracePt t="65623" x="3363913" y="3046413"/>
          <p14:tracePt t="65629" x="3355975" y="3054350"/>
          <p14:tracePt t="65637" x="3348038" y="3078163"/>
          <p14:tracePt t="65644" x="3340100" y="3101975"/>
          <p14:tracePt t="65652" x="3332163" y="3117850"/>
          <p14:tracePt t="65660" x="3324225" y="3141663"/>
          <p14:tracePt t="65667" x="3316288" y="3165475"/>
          <p14:tracePt t="65673" x="3308350" y="3181350"/>
          <p14:tracePt t="65685" x="3308350" y="3197225"/>
          <p14:tracePt t="65690" x="3300413" y="3205163"/>
          <p14:tracePt t="65696" x="3300413" y="3213100"/>
          <p14:tracePt t="65705" x="3300413" y="3221038"/>
          <p14:tracePt t="65719" x="3300413" y="3228975"/>
          <p14:tracePt t="65734" x="3300413" y="3236913"/>
          <p14:tracePt t="65868" x="3300413" y="3228975"/>
          <p14:tracePt t="65876" x="3300413" y="3221038"/>
          <p14:tracePt t="65885" x="3300413" y="3205163"/>
          <p14:tracePt t="65892" x="3300413" y="3197225"/>
          <p14:tracePt t="65899" x="3300413" y="3189288"/>
          <p14:tracePt t="65907" x="3300413" y="3173413"/>
          <p14:tracePt t="65915" x="3300413" y="3157538"/>
          <p14:tracePt t="65921" x="3300413" y="3141663"/>
          <p14:tracePt t="65928" x="3300413" y="3125788"/>
          <p14:tracePt t="65936" x="3300413" y="3109913"/>
          <p14:tracePt t="65944" x="3300413" y="3101975"/>
          <p14:tracePt t="65959" x="3300413" y="3062288"/>
          <p14:tracePt t="65966" x="3292475" y="3054350"/>
          <p14:tracePt t="65974" x="3292475" y="3038475"/>
          <p14:tracePt t="65981" x="3284538" y="3022600"/>
          <p14:tracePt t="65990" x="3276600" y="3006725"/>
          <p14:tracePt t="65996" x="3268663" y="2998788"/>
          <p14:tracePt t="66004" x="3260725" y="2990850"/>
          <p14:tracePt t="66011" x="3252788" y="2990850"/>
          <p14:tracePt t="66019" x="3236913" y="2982913"/>
          <p14:tracePt t="66026" x="3236913" y="2974975"/>
          <p14:tracePt t="66034" x="3221038" y="2974975"/>
          <p14:tracePt t="66043" x="3213100" y="2974975"/>
          <p14:tracePt t="66049" x="3205163" y="2974975"/>
          <p14:tracePt t="66057" x="3189288" y="2974975"/>
          <p14:tracePt t="66064" x="3173413" y="2974975"/>
          <p14:tracePt t="66071" x="3165475" y="2974975"/>
          <p14:tracePt t="66087" x="3149600" y="2974975"/>
          <p14:tracePt t="66101" x="3141663" y="2974975"/>
          <p14:tracePt t="66199" x="3157538" y="2974975"/>
          <p14:tracePt t="66206" x="3189288" y="2967038"/>
          <p14:tracePt t="66213" x="3221038" y="2959100"/>
          <p14:tracePt t="66222" x="3268663" y="2959100"/>
          <p14:tracePt t="66229" x="3324225" y="2943225"/>
          <p14:tracePt t="66236" x="3355975" y="2943225"/>
          <p14:tracePt t="66244" x="3387725" y="2935288"/>
          <p14:tracePt t="66251" x="3411538" y="2935288"/>
          <p14:tracePt t="66260" x="3435350" y="2935288"/>
          <p14:tracePt t="66266" x="3451225" y="2935288"/>
          <p14:tracePt t="66356" x="3443288" y="2935288"/>
          <p14:tracePt t="66371" x="3435350" y="2935288"/>
          <p14:tracePt t="66379" x="3427413" y="2935288"/>
          <p14:tracePt t="66386" x="3419475" y="2943225"/>
          <p14:tracePt t="66409" x="3411538" y="2943225"/>
          <p14:tracePt t="69419" x="3411538" y="2959100"/>
          <p14:tracePt t="69420" x="3427413" y="3006725"/>
          <p14:tracePt t="69421" x="3435350" y="3038475"/>
          <p14:tracePt t="69422" x="3443288" y="3078163"/>
          <p14:tracePt t="69423" x="3451225" y="3094038"/>
          <p14:tracePt t="69424" x="3451225" y="3117850"/>
          <p14:tracePt t="69432" x="3451225" y="3141663"/>
          <p14:tracePt t="69440" x="3451225" y="3157538"/>
          <p14:tracePt t="69448" x="3451225" y="3173413"/>
          <p14:tracePt t="69454" x="3451225" y="3189288"/>
          <p14:tracePt t="69471" x="3451225" y="3205163"/>
          <p14:tracePt t="69479" x="3443288" y="3228975"/>
          <p14:tracePt t="69485" x="3443288" y="3236913"/>
          <p14:tracePt t="69492" x="3443288" y="3262313"/>
          <p14:tracePt t="69500" x="3443288" y="3278188"/>
          <p14:tracePt t="69507" x="3443288" y="3294063"/>
          <p14:tracePt t="69514" x="3443288" y="3317875"/>
          <p14:tracePt t="69522" x="3443288" y="3325813"/>
          <p14:tracePt t="69530" x="3443288" y="3349625"/>
          <p14:tracePt t="69541" x="3443288" y="3357563"/>
          <p14:tracePt t="69544" x="3443288" y="3365500"/>
          <p14:tracePt t="69552" x="3443288" y="3373438"/>
          <p14:tracePt t="69559" x="3443288" y="3381375"/>
          <p14:tracePt t="69567" x="3443288" y="3389313"/>
          <p14:tracePt t="69575" x="3443288" y="3397250"/>
          <p14:tracePt t="69583" x="3443288" y="3405188"/>
          <p14:tracePt t="69590" x="3443288" y="3413125"/>
          <p14:tracePt t="69598" x="3443288" y="3429000"/>
          <p14:tracePt t="69612" x="3443288" y="3436938"/>
          <p14:tracePt t="69619" x="3443288" y="3444875"/>
          <p14:tracePt t="69626" x="3443288" y="3452813"/>
          <p14:tracePt t="69633" x="3443288" y="3460750"/>
          <p14:tracePt t="69643" x="3443288" y="3468688"/>
          <p14:tracePt t="69652" x="3451225" y="3476625"/>
          <p14:tracePt t="69657" x="3459163" y="3492500"/>
          <p14:tracePt t="69665" x="3459163" y="3500438"/>
          <p14:tracePt t="69672" x="3459163" y="3508375"/>
          <p14:tracePt t="69681" x="3459163" y="3524250"/>
          <p14:tracePt t="69689" x="3467100" y="3540125"/>
          <p14:tracePt t="69694" x="3467100" y="3556000"/>
          <p14:tracePt t="69701" x="3476625" y="3563938"/>
          <p14:tracePt t="69710" x="3476625" y="3579813"/>
          <p14:tracePt t="69725" x="3484563" y="3595688"/>
          <p14:tracePt t="69732" x="3484563" y="3605213"/>
          <p14:tracePt t="69740" x="3492500" y="3621088"/>
          <p14:tracePt t="69747" x="3492500" y="3629025"/>
          <p14:tracePt t="69754" x="3492500" y="3636963"/>
          <p14:tracePt t="69761" x="3492500" y="3644900"/>
          <p14:tracePt t="69771" x="3492500" y="3652838"/>
          <p14:tracePt t="69776" x="3500438" y="3668713"/>
          <p14:tracePt t="69785" x="3500438" y="3684588"/>
          <p14:tracePt t="69792" x="3500438" y="3700463"/>
          <p14:tracePt t="69800" x="3500438" y="3708400"/>
          <p14:tracePt t="69807" x="3500438" y="3716338"/>
          <p14:tracePt t="69814" x="3500438" y="3732213"/>
          <p14:tracePt t="69822" x="3500438" y="3748088"/>
          <p14:tracePt t="69829" x="3500438" y="3756025"/>
          <p14:tracePt t="69841" x="3500438" y="3771900"/>
          <p14:tracePt t="69844" x="3492500" y="3803650"/>
          <p14:tracePt t="69854" x="3476625" y="3827463"/>
          <p14:tracePt t="69859" x="3459163" y="3851275"/>
          <p14:tracePt t="69867" x="3435350" y="3875088"/>
          <p14:tracePt t="69874" x="3419475" y="3898900"/>
          <p14:tracePt t="69884" x="3395663" y="3914775"/>
          <p14:tracePt t="69890" x="3387725" y="3930650"/>
          <p14:tracePt t="69898" x="3379788" y="3948113"/>
          <p14:tracePt t="69912" x="3363913" y="3963988"/>
          <p14:tracePt t="69927" x="3363913" y="3971925"/>
          <p14:tracePt t="69943" x="3348038" y="3987800"/>
          <p14:tracePt t="69949" x="3340100" y="3995738"/>
          <p14:tracePt t="69958" x="3332163" y="4003675"/>
          <p14:tracePt t="69965" x="3324225" y="4011613"/>
          <p14:tracePt t="69972" x="3308350" y="4035425"/>
          <p14:tracePt t="69979" x="3284538" y="4059238"/>
          <p14:tracePt t="69988" x="3268663" y="4090988"/>
          <p14:tracePt t="69994" x="3236913" y="4130675"/>
          <p14:tracePt t="70003" x="3205163" y="4162425"/>
          <p14:tracePt t="70010" x="3181350" y="4194175"/>
          <p14:tracePt t="70018" x="3165475" y="4225925"/>
          <p14:tracePt t="70025" x="3117850" y="4281488"/>
          <p14:tracePt t="70031" x="3084513" y="4322763"/>
          <p14:tracePt t="70042" x="3036888" y="4370388"/>
          <p14:tracePt t="70047" x="2997200" y="4418013"/>
          <p14:tracePt t="70054" x="2949575" y="4481513"/>
          <p14:tracePt t="70063" x="2909888" y="4521200"/>
          <p14:tracePt t="70073" x="2846388" y="4584700"/>
          <p14:tracePt t="70077" x="2790825" y="4641850"/>
          <p14:tracePt t="70086" x="2725738" y="4697413"/>
          <p14:tracePt t="70092" x="2693988" y="4737100"/>
          <p14:tracePt t="70100" x="2630488" y="4784725"/>
          <p14:tracePt t="70107" x="2574925" y="4832350"/>
          <p14:tracePt t="70114" x="2527300" y="4864100"/>
          <p14:tracePt t="70123" x="2463800" y="4903788"/>
          <p14:tracePt t="70129" x="2416175" y="4935538"/>
          <p14:tracePt t="70136" x="2351088" y="4959350"/>
          <p14:tracePt t="70145" x="2311400" y="4976813"/>
          <p14:tracePt t="70153" x="2279650" y="4976813"/>
          <p14:tracePt t="70159" x="2255838" y="4984750"/>
          <p14:tracePt t="70166" x="2239963" y="4992688"/>
          <p14:tracePt t="70174" x="2224088" y="4992688"/>
          <p14:tracePt t="70181" x="2208213" y="4992688"/>
          <p14:tracePt t="70189" x="2192338" y="4992688"/>
          <p14:tracePt t="70196" x="2176463" y="4992688"/>
          <p14:tracePt t="70204" x="2160588" y="4992688"/>
          <p14:tracePt t="70211" x="2144713" y="4992688"/>
          <p14:tracePt t="70220" x="2128838" y="4992688"/>
          <p14:tracePt t="70226" x="2105025" y="4984750"/>
          <p14:tracePt t="70234" x="2073275" y="4976813"/>
          <p14:tracePt t="70243" x="2049463" y="4976813"/>
          <p14:tracePt t="70249" x="2025650" y="4967288"/>
          <p14:tracePt t="70256" x="2000250" y="4967288"/>
          <p14:tracePt t="70264" x="1992313" y="4959350"/>
          <p14:tracePt t="70272" x="1968500" y="4959350"/>
          <p14:tracePt t="70279" x="1952625" y="4959350"/>
          <p14:tracePt t="70286" x="1928813" y="4959350"/>
          <p14:tracePt t="70294" x="1905000" y="4951413"/>
          <p14:tracePt t="70302" x="1881188" y="4951413"/>
          <p14:tracePt t="70309" x="1865313" y="4951413"/>
          <p14:tracePt t="70316" x="1865313" y="4943475"/>
          <p14:tracePt t="70324" x="1841500" y="4943475"/>
          <p14:tracePt t="70331" x="1817688" y="4943475"/>
          <p14:tracePt t="70339" x="1793875" y="4935538"/>
          <p14:tracePt t="70346" x="1770063" y="4935538"/>
          <p14:tracePt t="70354" x="1746250" y="4927600"/>
          <p14:tracePt t="70361" x="1722438" y="4919663"/>
          <p14:tracePt t="70369" x="1698625" y="4919663"/>
          <p14:tracePt t="70376" x="1682750" y="4919663"/>
          <p14:tracePt t="70384" x="1666875" y="4911725"/>
          <p14:tracePt t="70391" x="1651000" y="4903788"/>
          <p14:tracePt t="70406" x="1641475" y="4903788"/>
          <p14:tracePt t="70415" x="1633538" y="4887913"/>
          <p14:tracePt t="70429" x="1625600" y="4879975"/>
          <p14:tracePt t="70444" x="1617663" y="4872038"/>
          <p14:tracePt t="70451" x="1617663" y="4864100"/>
          <p14:tracePt t="70459" x="1609725" y="4864100"/>
          <p14:tracePt t="70466" x="1609725" y="4856163"/>
          <p14:tracePt t="70482" x="1601788" y="4848225"/>
          <p14:tracePt t="70489" x="1601788" y="4840288"/>
          <p14:tracePt t="70496" x="1601788" y="4832350"/>
          <p14:tracePt t="70511" x="1601788" y="4824413"/>
          <p14:tracePt t="70520" x="1601788" y="4816475"/>
          <p14:tracePt t="70534" x="1601788" y="4800600"/>
          <p14:tracePt t="70541" x="1601788" y="4792663"/>
          <p14:tracePt t="70549" x="1601788" y="4784725"/>
          <p14:tracePt t="70556" x="1601788" y="4776788"/>
          <p14:tracePt t="70564" x="1609725" y="4768850"/>
          <p14:tracePt t="70573" x="1609725" y="4760913"/>
          <p14:tracePt t="70579" x="1617663" y="4752975"/>
          <p14:tracePt t="70586" x="1617663" y="4745038"/>
          <p14:tracePt t="70594" x="1625600" y="4745038"/>
          <p14:tracePt t="70602" x="1633538" y="4737100"/>
          <p14:tracePt t="70609" x="1651000" y="4737100"/>
          <p14:tracePt t="70617" x="1666875" y="4729163"/>
          <p14:tracePt t="70624" x="1682750" y="4729163"/>
          <p14:tracePt t="70631" x="1706563" y="4721225"/>
          <p14:tracePt t="70639" x="1722438" y="4721225"/>
          <p14:tracePt t="70647" x="1762125" y="4713288"/>
          <p14:tracePt t="70654" x="1801813" y="4705350"/>
          <p14:tracePt t="70661" x="1841500" y="4697413"/>
          <p14:tracePt t="70669" x="1889125" y="4697413"/>
          <p14:tracePt t="70676" x="1912938" y="4697413"/>
          <p14:tracePt t="70684" x="1944688" y="4689475"/>
          <p14:tracePt t="70691" x="1960563" y="4689475"/>
          <p14:tracePt t="70700" x="1992313" y="4681538"/>
          <p14:tracePt t="70706" x="2033588" y="4673600"/>
          <p14:tracePt t="70714" x="2041525" y="4673600"/>
          <p14:tracePt t="70722" x="2057400" y="4665663"/>
          <p14:tracePt t="70729" x="2065338" y="4665663"/>
          <p14:tracePt t="70736" x="2073275" y="4665663"/>
          <p14:tracePt t="70744" x="2081213" y="4665663"/>
          <p14:tracePt t="70752" x="2097088" y="4665663"/>
          <p14:tracePt t="70759" x="2112963" y="4665663"/>
          <p14:tracePt t="70767" x="2120900" y="4665663"/>
          <p14:tracePt t="70774" x="2144713" y="4665663"/>
          <p14:tracePt t="70781" x="2160588" y="4665663"/>
          <p14:tracePt t="70789" x="2176463" y="4665663"/>
          <p14:tracePt t="70797" x="2192338" y="4665663"/>
          <p14:tracePt t="70804" x="2208213" y="4665663"/>
          <p14:tracePt t="70811" x="2232025" y="4665663"/>
          <p14:tracePt t="70819" x="2239963" y="4665663"/>
          <p14:tracePt t="70826" x="2255838" y="4665663"/>
          <p14:tracePt t="70835" x="2263775" y="4665663"/>
          <p14:tracePt t="70841" x="2271713" y="4665663"/>
          <p14:tracePt t="70849" x="2287588" y="4665663"/>
          <p14:tracePt t="70864" x="2295525" y="4665663"/>
          <p14:tracePt t="70872" x="2303463" y="4665663"/>
          <p14:tracePt t="70887" x="2303463" y="4657725"/>
          <p14:tracePt t="70902" x="2311400" y="4657725"/>
          <p14:tracePt t="70916" x="2319338" y="4657725"/>
          <p14:tracePt t="70932" x="2319338" y="4649788"/>
          <p14:tracePt t="70954" x="2327275" y="4649788"/>
          <p14:tracePt t="70969" x="2335213" y="4641850"/>
          <p14:tracePt t="71134" x="2335213" y="4633913"/>
          <p14:tracePt t="71142" x="2343150" y="4624388"/>
          <p14:tracePt t="71149" x="2343150" y="4616450"/>
          <p14:tracePt t="71156" x="2343150" y="4608513"/>
          <p14:tracePt t="71164" x="2351088" y="4592638"/>
          <p14:tracePt t="71172" x="2359025" y="4576763"/>
          <p14:tracePt t="71179" x="2359025" y="4560888"/>
          <p14:tracePt t="71187" x="2359025" y="4545013"/>
          <p14:tracePt t="71194" x="2359025" y="4521200"/>
          <p14:tracePt t="71203" x="2359025" y="4513263"/>
          <p14:tracePt t="71209" x="2366963" y="4489450"/>
          <p14:tracePt t="71216" x="2366963" y="4473575"/>
          <p14:tracePt t="71224" x="2366963" y="4449763"/>
          <p14:tracePt t="71232" x="2366963" y="4425950"/>
          <p14:tracePt t="71239" x="2366963" y="4402138"/>
          <p14:tracePt t="71246" x="2366963" y="4394200"/>
          <p14:tracePt t="71254" x="2366963" y="4378325"/>
          <p14:tracePt t="71261" x="2374900" y="4346575"/>
          <p14:tracePt t="71269" x="2374900" y="4322763"/>
          <p14:tracePt t="71276" x="2374900" y="4306888"/>
          <p14:tracePt t="71285" x="2374900" y="4298950"/>
          <p14:tracePt t="71291" x="2374900" y="4291013"/>
          <p14:tracePt t="71299" x="2374900" y="4281488"/>
          <p14:tracePt t="71306" x="2374900" y="4273550"/>
          <p14:tracePt t="71314" x="2374900" y="4265613"/>
          <p14:tracePt t="71322" x="2374900" y="4257675"/>
          <p14:tracePt t="71344" x="2374900" y="4249738"/>
          <p14:tracePt t="71426" x="2374900" y="4241800"/>
          <p14:tracePt t="71449" x="2374900" y="4233863"/>
          <p14:tracePt t="71472" x="2374900" y="4225925"/>
          <p14:tracePt t="71538" x="2374900" y="4217988"/>
          <p14:tracePt t="71989" x="2374900" y="4225925"/>
          <p14:tracePt t="71997" x="2374900" y="4233863"/>
          <p14:tracePt t="72005" x="2374900" y="4249738"/>
          <p14:tracePt t="72013" x="2366963" y="4273550"/>
          <p14:tracePt t="72021" x="2359025" y="4281488"/>
          <p14:tracePt t="72026" x="2359025" y="4306888"/>
          <p14:tracePt t="72037" x="2359025" y="4330700"/>
          <p14:tracePt t="72042" x="2351088" y="4362450"/>
          <p14:tracePt t="72050" x="2343150" y="4402138"/>
          <p14:tracePt t="72057" x="2343150" y="4441825"/>
          <p14:tracePt t="72065" x="2343150" y="4473575"/>
          <p14:tracePt t="72072" x="2343150" y="4521200"/>
          <p14:tracePt t="72080" x="2343150" y="4552950"/>
          <p14:tracePt t="72088" x="2343150" y="4584700"/>
          <p14:tracePt t="72095" x="2343150" y="4616450"/>
          <p14:tracePt t="72104" x="2343150" y="4649788"/>
          <p14:tracePt t="72109" x="2343150" y="4673600"/>
          <p14:tracePt t="72120" x="2343150" y="4689475"/>
          <p14:tracePt t="72124" x="2343150" y="4713288"/>
          <p14:tracePt t="72134" x="2343150" y="4729163"/>
          <p14:tracePt t="72140" x="2343150" y="4745038"/>
          <p14:tracePt t="72147" x="2343150" y="4752975"/>
          <p14:tracePt t="72155" x="2343150" y="4760913"/>
          <p14:tracePt t="72162" x="2343150" y="4768850"/>
          <p14:tracePt t="72266" x="2343150" y="4776788"/>
          <p14:tracePt t="72296" x="2351088" y="4776788"/>
          <p14:tracePt t="72304" x="2359025" y="4784725"/>
          <p14:tracePt t="72499" x="2366963" y="4784725"/>
          <p14:tracePt t="72508" x="2366963" y="4776788"/>
          <p14:tracePt t="72544" x="2366963" y="4768850"/>
          <p14:tracePt t="72559" x="2374900" y="4768850"/>
          <p14:tracePt t="72664" x="2374900" y="4760913"/>
          <p14:tracePt t="75284" x="2392363" y="4760913"/>
          <p14:tracePt t="75285" x="2400300" y="4760913"/>
          <p14:tracePt t="75320" x="2408238" y="4760913"/>
          <p14:tracePt t="75424" x="2416175" y="4760913"/>
          <p14:tracePt t="75521" x="2424113" y="4760913"/>
          <p14:tracePt t="75761" x="2432050" y="4760913"/>
          <p14:tracePt t="75799" x="2439988" y="4760913"/>
          <p14:tracePt t="76024" x="2447925" y="4760913"/>
          <p14:tracePt t="76061" x="2455863" y="4760913"/>
          <p14:tracePt t="76159" x="2463800" y="4760913"/>
          <p14:tracePt t="76189" x="2471738" y="4760913"/>
          <p14:tracePt t="76234" x="2479675" y="4760913"/>
          <p14:tracePt t="76264" x="2487613" y="4760913"/>
          <p14:tracePt t="77164" x="2487613" y="4752975"/>
          <p14:tracePt t="77173" x="2495550" y="4752975"/>
          <p14:tracePt t="77182" x="2511425" y="4745038"/>
          <p14:tracePt t="77187" x="2527300" y="4729163"/>
          <p14:tracePt t="77195" x="2543175" y="4721225"/>
          <p14:tracePt t="77203" x="2566988" y="4705350"/>
          <p14:tracePt t="77210" x="2590800" y="4697413"/>
          <p14:tracePt t="77217" x="2614613" y="4681538"/>
          <p14:tracePt t="77224" x="2630488" y="4673600"/>
          <p14:tracePt t="77235" x="2654300" y="4665663"/>
          <p14:tracePt t="77239" x="2670175" y="4657725"/>
          <p14:tracePt t="77250" x="2693988" y="4641850"/>
          <p14:tracePt t="77254" x="2709863" y="4641850"/>
          <p14:tracePt t="77262" x="2725738" y="4633913"/>
          <p14:tracePt t="77269" x="2733675" y="4624388"/>
          <p14:tracePt t="77277" x="2741613" y="4624388"/>
          <p14:tracePt t="77285" x="2751138" y="4624388"/>
          <p14:tracePt t="77293" x="2767013" y="4616450"/>
          <p14:tracePt t="77300" x="2774950" y="4608513"/>
          <p14:tracePt t="77316" x="2782888" y="4608513"/>
          <p14:tracePt t="77321" x="2782888" y="4600575"/>
          <p14:tracePt t="77331" x="2790825" y="4600575"/>
          <p14:tracePt t="77389" x="2798763" y="4592638"/>
          <p14:tracePt t="77398" x="2798763" y="4584700"/>
          <p14:tracePt t="77414" x="2806700" y="4584700"/>
          <p14:tracePt t="77426" x="2814638" y="4576763"/>
          <p14:tracePt t="77437" x="2822575" y="4576763"/>
          <p14:tracePt t="77441" x="2838450" y="4568825"/>
          <p14:tracePt t="77449" x="2854325" y="4560888"/>
          <p14:tracePt t="77457" x="2870200" y="4552950"/>
          <p14:tracePt t="77465" x="2886075" y="4529138"/>
          <p14:tracePt t="77471" x="2909888" y="4529138"/>
          <p14:tracePt t="77482" x="2925763" y="4513263"/>
          <p14:tracePt t="77487" x="2949575" y="4505325"/>
          <p14:tracePt t="77495" x="2989263" y="4481513"/>
          <p14:tracePt t="77502" x="3028950" y="4465638"/>
          <p14:tracePt t="77509" x="3068638" y="4441825"/>
          <p14:tracePt t="77517" x="3117850" y="4418013"/>
          <p14:tracePt t="77524" x="3157538" y="4402138"/>
          <p14:tracePt t="77535" x="3189288" y="4394200"/>
          <p14:tracePt t="77539" x="3213100" y="4378325"/>
          <p14:tracePt t="77547" x="3244850" y="4362450"/>
          <p14:tracePt t="77555" x="3268663" y="4338638"/>
          <p14:tracePt t="77563" x="3300413" y="4306888"/>
          <p14:tracePt t="77569" x="3340100" y="4273550"/>
          <p14:tracePt t="77577" x="3363913" y="4249738"/>
          <p14:tracePt t="77584" x="3395663" y="4225925"/>
          <p14:tracePt t="77594" x="3411538" y="4210050"/>
          <p14:tracePt t="77600" x="3443288" y="4178300"/>
          <p14:tracePt t="77609" x="3467100" y="4162425"/>
          <p14:tracePt t="77614" x="3484563" y="4146550"/>
          <p14:tracePt t="77621" x="3516313" y="4130675"/>
          <p14:tracePt t="77629" x="3532188" y="4130675"/>
          <p14:tracePt t="77636" x="3571875" y="4098925"/>
          <p14:tracePt t="77644" x="3611563" y="4083050"/>
          <p14:tracePt t="77652" x="3675063" y="4067175"/>
          <p14:tracePt t="77660" x="3738563" y="4051300"/>
          <p14:tracePt t="77667" x="3810000" y="4035425"/>
          <p14:tracePt t="77675" x="3843338" y="4027488"/>
          <p14:tracePt t="77682" x="3851275" y="4027488"/>
          <p14:tracePt t="77689" x="3867150" y="4027488"/>
          <p14:tracePt t="77699" x="3883025" y="4027488"/>
          <p14:tracePt t="77704" x="3898900" y="4019550"/>
          <p14:tracePt t="77752" x="3914775" y="4019550"/>
          <p14:tracePt t="77757" x="3922713" y="4019550"/>
          <p14:tracePt t="77768" x="3938588" y="4019550"/>
          <p14:tracePt t="77771" x="3954463" y="4027488"/>
          <p14:tracePt t="77782" x="3978275" y="4027488"/>
          <p14:tracePt t="77786" x="4010025" y="4035425"/>
          <p14:tracePt t="77796" x="4049713" y="4051300"/>
          <p14:tracePt t="77801" x="4097338" y="4051300"/>
          <p14:tracePt t="77810" x="4129088" y="4067175"/>
          <p14:tracePt t="77817" x="4152900" y="4067175"/>
          <p14:tracePt t="77824" x="4184650" y="4075113"/>
          <p14:tracePt t="77833" x="4210050" y="4075113"/>
          <p14:tracePt t="77840" x="4233863" y="4067175"/>
          <p14:tracePt t="77849" x="4241800" y="4043363"/>
          <p14:tracePt t="77857" x="4265613" y="4011613"/>
          <p14:tracePt t="77862" x="4289425" y="3971925"/>
          <p14:tracePt t="77869" x="4321175" y="3922713"/>
          <p14:tracePt t="77876" x="4360863" y="3875088"/>
          <p14:tracePt t="77884" x="4392613" y="3843338"/>
          <p14:tracePt t="77893" x="4448175" y="3787775"/>
          <p14:tracePt t="77900" x="4495800" y="3748088"/>
          <p14:tracePt t="77907" x="4559300" y="3700463"/>
          <p14:tracePt t="77914" x="4632325" y="3636963"/>
          <p14:tracePt t="77921" x="4695825" y="3587750"/>
          <p14:tracePt t="77930" x="4751388" y="3532188"/>
          <p14:tracePt t="77936" x="4814888" y="3484563"/>
          <p14:tracePt t="77944" x="4870450" y="3429000"/>
          <p14:tracePt t="77967" x="5046663" y="3286125"/>
          <p14:tracePt t="77976" x="5110163" y="3236913"/>
          <p14:tracePt t="77983" x="5157788" y="3181350"/>
          <p14:tracePt t="77989" x="5205413" y="3125788"/>
          <p14:tracePt t="77997" x="5237163" y="3094038"/>
          <p14:tracePt t="78004" x="5260975" y="3046413"/>
          <p14:tracePt t="78011" x="5276850" y="3006725"/>
          <p14:tracePt t="78019" x="5292725" y="2974975"/>
          <p14:tracePt t="78028" x="5300663" y="2935288"/>
          <p14:tracePt t="78034" x="5318125" y="2901950"/>
          <p14:tracePt t="78042" x="5318125" y="2878138"/>
          <p14:tracePt t="78049" x="5318125" y="2854325"/>
          <p14:tracePt t="78057" x="5318125" y="2838450"/>
          <p14:tracePt t="78064" x="5318125" y="2830513"/>
          <p14:tracePt t="78071" x="5318125" y="2822575"/>
          <p14:tracePt t="78080" x="5318125" y="2814638"/>
          <p14:tracePt t="78094" x="5318125" y="2806700"/>
          <p14:tracePt t="78109" x="5318125" y="2798763"/>
          <p14:tracePt t="78117" x="5318125" y="2790825"/>
          <p14:tracePt t="78132" x="5318125" y="2782888"/>
          <p14:tracePt t="78150" x="5318125" y="2774950"/>
          <p14:tracePt t="78169" x="5318125" y="2767013"/>
          <p14:tracePt t="78176" x="5318125" y="2759075"/>
          <p14:tracePt t="78199" x="5318125" y="2751138"/>
          <p14:tracePt t="78207" x="5310188" y="2751138"/>
          <p14:tracePt t="78214" x="5310188" y="2743200"/>
          <p14:tracePt t="78237" x="5300663" y="2743200"/>
          <p14:tracePt t="78244" x="5300663" y="2735263"/>
          <p14:tracePt t="78259" x="5292725" y="2735263"/>
          <p14:tracePt t="78266" x="5292725" y="2727325"/>
          <p14:tracePt t="78296" x="5284788" y="2727325"/>
          <p14:tracePt t="78326" x="5276850" y="2719388"/>
          <p14:tracePt t="78349" x="5268913" y="2719388"/>
          <p14:tracePt t="78356" x="5260975" y="2719388"/>
          <p14:tracePt t="78364" x="5260975" y="2711450"/>
          <p14:tracePt t="78380" x="5253038" y="2711450"/>
          <p14:tracePt t="78402" x="5237163" y="2711450"/>
          <p14:tracePt t="78409" x="5229225" y="2711450"/>
          <p14:tracePt t="78425" x="5213350" y="2703513"/>
          <p14:tracePt t="78439" x="5205413" y="2703513"/>
          <p14:tracePt t="78447" x="5189538" y="2703513"/>
          <p14:tracePt t="78462" x="5181600" y="2703513"/>
          <p14:tracePt t="78469" x="5173663" y="2703513"/>
          <p14:tracePt t="78476" x="5157788" y="2711450"/>
          <p14:tracePt t="78484" x="5149850" y="2711450"/>
          <p14:tracePt t="78492" x="5141913" y="2711450"/>
          <p14:tracePt t="78499" x="5133975" y="2719388"/>
          <p14:tracePt t="78507" x="5118100" y="2727325"/>
          <p14:tracePt t="78515" x="5110163" y="2727325"/>
          <p14:tracePt t="78522" x="5094288" y="2735263"/>
          <p14:tracePt t="78530" x="5094288" y="2743200"/>
          <p14:tracePt t="78537" x="5086350" y="2743200"/>
          <p14:tracePt t="78544" x="5070475" y="2743200"/>
          <p14:tracePt t="78551" x="5062538" y="2743200"/>
          <p14:tracePt t="78559" x="5054600" y="2751138"/>
          <p14:tracePt t="78566" x="5038725" y="2751138"/>
          <p14:tracePt t="78574" x="5030788" y="2751138"/>
          <p14:tracePt t="78582" x="5022850" y="2759075"/>
          <p14:tracePt t="78591" x="5014913" y="2759075"/>
          <p14:tracePt t="78596" x="5006975" y="2759075"/>
          <p14:tracePt t="78604" x="4999038" y="2759075"/>
          <p14:tracePt t="78626" x="4999038" y="2767013"/>
          <p14:tracePt t="78769" x="5014913" y="2767013"/>
          <p14:tracePt t="78785" x="5022850" y="2767013"/>
          <p14:tracePt t="78795" x="5030788" y="2767013"/>
          <p14:tracePt t="78800" x="5038725" y="2767013"/>
          <p14:tracePt t="78806" x="5046663" y="2767013"/>
          <p14:tracePt t="78815" x="5054600" y="2767013"/>
          <p14:tracePt t="78824" x="5062538" y="2767013"/>
          <p14:tracePt t="78838" x="5070475" y="2767013"/>
          <p14:tracePt t="78844" x="5078413" y="2759075"/>
          <p14:tracePt t="78860" x="5086350" y="2759075"/>
          <p14:tracePt t="78882" x="5086350" y="2751138"/>
          <p14:tracePt t="78889" x="5094288" y="2743200"/>
          <p14:tracePt t="78898" x="5094288" y="2735263"/>
          <p14:tracePt t="78905" x="5102225" y="2735263"/>
          <p14:tracePt t="78915" x="5110163" y="2719388"/>
          <p14:tracePt t="78926" x="5118100" y="2711450"/>
          <p14:tracePt t="78943" x="5118100" y="2703513"/>
          <p14:tracePt t="78965" x="5126038" y="2687638"/>
          <p14:tracePt t="78973" x="5126038" y="2679700"/>
          <p14:tracePt t="78995" x="5126038" y="2671763"/>
          <p14:tracePt t="79016" x="5126038" y="2663825"/>
          <p14:tracePt t="79047" x="5126038" y="2655888"/>
          <p14:tracePt t="79062" x="5126038" y="2647950"/>
          <p14:tracePt t="79084" x="5126038" y="2640013"/>
          <p14:tracePt t="79092" x="5126038" y="2632075"/>
          <p14:tracePt t="79099" x="5126038" y="2624138"/>
          <p14:tracePt t="79106" x="5126038" y="2616200"/>
          <p14:tracePt t="79115" x="5126038" y="2608263"/>
          <p14:tracePt t="79121" x="5126038" y="2600325"/>
          <p14:tracePt t="79166" x="5126038" y="2592388"/>
          <p14:tracePt t="80149" x="5118100" y="2592388"/>
          <p14:tracePt t="80167" x="5110163" y="2592388"/>
          <p14:tracePt t="80173" x="5102225" y="2592388"/>
          <p14:tracePt t="80201" x="5094288" y="2600325"/>
          <p14:tracePt t="80218" x="5094288" y="2608263"/>
          <p14:tracePt t="80224" x="5094288" y="2616200"/>
          <p14:tracePt t="80233" x="5094288" y="2632075"/>
          <p14:tracePt t="80240" x="5094288" y="2647950"/>
          <p14:tracePt t="80247" x="5094288" y="2663825"/>
          <p14:tracePt t="80254" x="5094288" y="2671763"/>
          <p14:tracePt t="80263" x="5094288" y="2679700"/>
          <p14:tracePt t="80270" x="5094288" y="2687638"/>
          <p14:tracePt t="80285" x="5086350" y="2703513"/>
          <p14:tracePt t="80300" x="5086350" y="2711450"/>
          <p14:tracePt t="80307" x="5078413" y="2711450"/>
          <p14:tracePt t="80316" x="5070475" y="2727325"/>
          <p14:tracePt t="80329" x="5062538" y="2735263"/>
          <p14:tracePt t="80339" x="5062538" y="2743200"/>
          <p14:tracePt t="80347" x="5062538" y="2751138"/>
          <p14:tracePt t="80352" x="5054600" y="2751138"/>
          <p14:tracePt t="80361" x="5054600" y="2759075"/>
          <p14:tracePt t="80367" x="5046663" y="2759075"/>
          <p14:tracePt t="80381" x="5038725" y="2759075"/>
          <p14:tracePt t="80398" x="5030788" y="2759075"/>
          <p14:tracePt t="80404" x="5014913" y="2759075"/>
          <p14:tracePt t="80412" x="5006975" y="2759075"/>
          <p14:tracePt t="80419" x="4983163" y="2774950"/>
          <p14:tracePt t="80427" x="4959350" y="2774950"/>
          <p14:tracePt t="80434" x="4926013" y="2790825"/>
          <p14:tracePt t="80441" x="4878388" y="2798763"/>
          <p14:tracePt t="80449" x="4830763" y="2806700"/>
          <p14:tracePt t="80457" x="4799013" y="2806700"/>
          <p14:tracePt t="80464" x="4791075" y="2806700"/>
          <p14:tracePt t="80471" x="4759325" y="2806700"/>
          <p14:tracePt t="80480" x="4727575" y="2806700"/>
          <p14:tracePt t="80487" x="4703763" y="2806700"/>
          <p14:tracePt t="80495" x="4687888" y="2806700"/>
          <p14:tracePt t="80501" x="4672013" y="2806700"/>
          <p14:tracePt t="80511" x="4656138" y="2806700"/>
          <p14:tracePt t="80524" x="4640263" y="2806700"/>
          <p14:tracePt t="80554" x="4632325" y="2806700"/>
          <p14:tracePt t="80816" x="4648200" y="2806700"/>
          <p14:tracePt t="80829" x="4664075" y="2798763"/>
          <p14:tracePt t="80832" x="4672013" y="2798763"/>
          <p14:tracePt t="80840" x="4679950" y="2790825"/>
          <p14:tracePt t="80848" x="4703763" y="2782888"/>
          <p14:tracePt t="80854" x="4711700" y="2774950"/>
          <p14:tracePt t="80861" x="4719638" y="2774950"/>
          <p14:tracePt t="80869" x="4735513" y="2767013"/>
          <p14:tracePt t="80877" x="4743450" y="2759075"/>
          <p14:tracePt t="80884" x="4759325" y="2759075"/>
          <p14:tracePt t="80891" x="4759325" y="2751138"/>
          <p14:tracePt t="80899" x="4767263" y="2743200"/>
          <p14:tracePt t="80914" x="4775200" y="2735263"/>
          <p14:tracePt t="80921" x="4783138" y="2735263"/>
          <p14:tracePt t="80929" x="4791075" y="2735263"/>
          <p14:tracePt t="80946" x="4799013" y="2727325"/>
          <p14:tracePt t="80951" x="4814888" y="2719388"/>
          <p14:tracePt t="80958" x="4822825" y="2711450"/>
          <p14:tracePt t="80966" x="4838700" y="2703513"/>
          <p14:tracePt t="80974" x="4846638" y="2703513"/>
          <p14:tracePt t="80988" x="4862513" y="2695575"/>
          <p14:tracePt t="80997" x="4870450" y="2687638"/>
          <p14:tracePt t="81004" x="4878388" y="2687638"/>
          <p14:tracePt t="81011" x="4894263" y="2679700"/>
          <p14:tracePt t="81019" x="4902200" y="2671763"/>
          <p14:tracePt t="81026" x="4918075" y="2671763"/>
          <p14:tracePt t="81034" x="4918075" y="2663825"/>
          <p14:tracePt t="81041" x="4926013" y="2655888"/>
          <p14:tracePt t="81049" x="4933950" y="2647950"/>
          <p14:tracePt t="81056" x="4943475" y="2647950"/>
          <p14:tracePt t="81064" x="4943475" y="2640013"/>
          <p14:tracePt t="81101" x="4951413" y="2640013"/>
          <p14:tracePt t="81125" x="4951413" y="2632075"/>
          <p14:tracePt t="81140" x="4951413" y="2624138"/>
          <p14:tracePt t="81147" x="4959350" y="2624138"/>
          <p14:tracePt t="81155" x="4959350" y="2616200"/>
          <p14:tracePt t="81180" x="4967288" y="2616200"/>
          <p14:tracePt t="81184" x="4967288" y="2608263"/>
          <p14:tracePt t="81192" x="4975225" y="2608263"/>
          <p14:tracePt t="81200" x="4975225" y="2600325"/>
          <p14:tracePt t="81208" x="4983163" y="2592388"/>
          <p14:tracePt t="81215" x="4983163" y="2584450"/>
          <p14:tracePt t="81223" x="4991100" y="2576513"/>
          <p14:tracePt t="81232" x="4991100" y="2566988"/>
          <p14:tracePt t="81236" x="4999038" y="2559050"/>
          <p14:tracePt t="81246" x="5006975" y="2559050"/>
          <p14:tracePt t="81252" x="5006975" y="2551113"/>
          <p14:tracePt t="81263" x="5014913" y="2543175"/>
          <p14:tracePt t="81267" x="5014913" y="2535238"/>
          <p14:tracePt t="81275" x="5022850" y="2535238"/>
          <p14:tracePt t="81282" x="5030788" y="2527300"/>
          <p14:tracePt t="81299" x="5038725" y="2519363"/>
          <p14:tracePt t="81304" x="5038725" y="2511425"/>
          <p14:tracePt t="81320" x="5046663" y="2511425"/>
          <p14:tracePt t="81361" x="5054600" y="2511425"/>
          <p14:tracePt t="81366" x="5062538" y="2511425"/>
          <p14:tracePt t="81379" x="5070475" y="2511425"/>
          <p14:tracePt t="81412" x="5078413" y="2511425"/>
          <p14:tracePt t="81476" x="5086350" y="2519363"/>
          <p14:tracePt t="81484" x="5086350" y="2527300"/>
          <p14:tracePt t="81491" x="5086350" y="2551113"/>
          <p14:tracePt t="81499" x="5086350" y="2576513"/>
          <p14:tracePt t="81508" x="5094288" y="2584450"/>
          <p14:tracePt t="81515" x="5094288" y="2608263"/>
          <p14:tracePt t="81521" x="5094288" y="2640013"/>
          <p14:tracePt t="81529" x="5094288" y="2671763"/>
          <p14:tracePt t="81536" x="5094288" y="2703513"/>
          <p14:tracePt t="81544" x="5094288" y="2735263"/>
          <p14:tracePt t="81551" x="5094288" y="2767013"/>
          <p14:tracePt t="81559" x="5094288" y="2782888"/>
          <p14:tracePt t="81567" x="5094288" y="2806700"/>
          <p14:tracePt t="81574" x="5094288" y="2838450"/>
          <p14:tracePt t="81581" x="5094288" y="2862263"/>
          <p14:tracePt t="81589" x="5094288" y="2886075"/>
          <p14:tracePt t="81597" x="5094288" y="2901950"/>
          <p14:tracePt t="81604" x="5094288" y="2919413"/>
          <p14:tracePt t="81611" x="5094288" y="2927350"/>
          <p14:tracePt t="81620" x="5094288" y="2943225"/>
          <p14:tracePt t="81628" x="5094288" y="2951163"/>
          <p14:tracePt t="81635" x="5102225" y="2967038"/>
          <p14:tracePt t="81649" x="5102225" y="2974975"/>
          <p14:tracePt t="81656" x="5110163" y="2982913"/>
          <p14:tracePt t="81672" x="5110163" y="2990850"/>
          <p14:tracePt t="81687" x="5110163" y="2998788"/>
          <p14:tracePt t="81701" x="5118100" y="2998788"/>
          <p14:tracePt t="81710" x="5118100" y="3014663"/>
          <p14:tracePt t="81716" x="5133975" y="3022600"/>
          <p14:tracePt t="81724" x="5141913" y="3030538"/>
          <p14:tracePt t="81731" x="5157788" y="3038475"/>
          <p14:tracePt t="81739" x="5173663" y="3038475"/>
          <p14:tracePt t="81747" x="5181600" y="3046413"/>
          <p14:tracePt t="81754" x="5197475" y="3054350"/>
          <p14:tracePt t="81762" x="5213350" y="3054350"/>
          <p14:tracePt t="81769" x="5221288" y="3062288"/>
          <p14:tracePt t="81777" x="5237163" y="3070225"/>
          <p14:tracePt t="81784" x="5253038" y="3070225"/>
          <p14:tracePt t="81793" x="5276850" y="3086100"/>
          <p14:tracePt t="81799" x="5292725" y="3094038"/>
          <p14:tracePt t="81806" x="5310188" y="3094038"/>
          <p14:tracePt t="81814" x="5326063" y="3109913"/>
          <p14:tracePt t="81821" x="5341938" y="3117850"/>
          <p14:tracePt t="81829" x="5349875" y="3117850"/>
          <p14:tracePt t="81836" x="5365750" y="3125788"/>
          <p14:tracePt t="81844" x="5373688" y="3133725"/>
          <p14:tracePt t="81851" x="5381625" y="3133725"/>
          <p14:tracePt t="81859" x="5389563" y="3141663"/>
          <p14:tracePt t="81867" x="5405438" y="3141663"/>
          <p14:tracePt t="81874" x="5413375" y="3149600"/>
          <p14:tracePt t="81881" x="5421313" y="3157538"/>
          <p14:tracePt t="81889" x="5437188" y="3165475"/>
          <p14:tracePt t="81897" x="5453063" y="3165475"/>
          <p14:tracePt t="81904" x="5476875" y="3173413"/>
          <p14:tracePt t="81912" x="5492750" y="3181350"/>
          <p14:tracePt t="81919" x="5532438" y="3197225"/>
          <p14:tracePt t="81927" x="5548313" y="3197225"/>
          <p14:tracePt t="81934" x="5580063" y="3205163"/>
          <p14:tracePt t="81942" x="5603875" y="3213100"/>
          <p14:tracePt t="81964" x="5708650" y="3244850"/>
          <p14:tracePt t="81971" x="5724525" y="3244850"/>
          <p14:tracePt t="81979" x="5756275" y="3244850"/>
          <p14:tracePt t="81987" x="5780088" y="3252788"/>
          <p14:tracePt t="81994" x="5819775" y="3262313"/>
          <p14:tracePt t="82001" x="5843588" y="3262313"/>
          <p14:tracePt t="82010" x="5875338" y="3270250"/>
          <p14:tracePt t="82017" x="5907088" y="3270250"/>
          <p14:tracePt t="82025" x="5915025" y="3270250"/>
          <p14:tracePt t="82032" x="5938838" y="3278188"/>
          <p14:tracePt t="82040" x="5978525" y="3278188"/>
          <p14:tracePt t="82046" x="6010275" y="3278188"/>
          <p14:tracePt t="82055" x="6043613" y="3278188"/>
          <p14:tracePt t="82062" x="6075363" y="3286125"/>
          <p14:tracePt t="82069" x="6107113" y="3286125"/>
          <p14:tracePt t="82077" x="6130925" y="3286125"/>
          <p14:tracePt t="82084" x="6154738" y="3294063"/>
          <p14:tracePt t="82092" x="6178550" y="3294063"/>
          <p14:tracePt t="82099" x="6210300" y="3294063"/>
          <p14:tracePt t="82107" x="6249988" y="3294063"/>
          <p14:tracePt t="82114" x="6273800" y="3294063"/>
          <p14:tracePt t="82122" x="6305550" y="3294063"/>
          <p14:tracePt t="82129" x="6329363" y="3294063"/>
          <p14:tracePt t="82137" x="6361113" y="3294063"/>
          <p14:tracePt t="82144" x="6392863" y="3294063"/>
          <p14:tracePt t="82151" x="6426200" y="3302000"/>
          <p14:tracePt t="82160" x="6457950" y="3302000"/>
          <p14:tracePt t="82166" x="6505575" y="3309938"/>
          <p14:tracePt t="82174" x="6537325" y="3309938"/>
          <p14:tracePt t="82181" x="6569075" y="3317875"/>
          <p14:tracePt t="82189" x="6600825" y="3317875"/>
          <p14:tracePt t="82197" x="6632575" y="3317875"/>
          <p14:tracePt t="82204" x="6672263" y="3317875"/>
          <p14:tracePt t="82213" x="6704013" y="3325813"/>
          <p14:tracePt t="82219" x="6735763" y="3325813"/>
          <p14:tracePt t="82227" x="6769100" y="3325813"/>
          <p14:tracePt t="82234" x="6792913" y="3325813"/>
          <p14:tracePt t="82242" x="6824663" y="3325813"/>
          <p14:tracePt t="82249" x="6848475" y="3325813"/>
          <p14:tracePt t="82256" x="6880225" y="3333750"/>
          <p14:tracePt t="82264" x="6904038" y="3333750"/>
          <p14:tracePt t="82272" x="6927850" y="3341688"/>
          <p14:tracePt t="82279" x="6959600" y="3349625"/>
          <p14:tracePt t="82287" x="6975475" y="3349625"/>
          <p14:tracePt t="82294" x="7007225" y="3349625"/>
          <p14:tracePt t="82301" x="7023100" y="3357563"/>
          <p14:tracePt t="82309" x="7046913" y="3357563"/>
          <p14:tracePt t="82317" x="7078663" y="3357563"/>
          <p14:tracePt t="82323" x="7102475" y="3365500"/>
          <p14:tracePt t="82332" x="7126288" y="3365500"/>
          <p14:tracePt t="82339" x="7167563" y="3373438"/>
          <p14:tracePt t="82346" x="7215188" y="3389313"/>
          <p14:tracePt t="82355" x="7254875" y="3389313"/>
          <p14:tracePt t="82362" x="7302500" y="3397250"/>
          <p14:tracePt t="82369" x="7350125" y="3405188"/>
          <p14:tracePt t="82376" x="7389813" y="3413125"/>
          <p14:tracePt t="82384" x="7437438" y="3421063"/>
          <p14:tracePt t="82392" x="7461250" y="3421063"/>
          <p14:tracePt t="82399" x="7510463" y="3429000"/>
          <p14:tracePt t="82406" x="7550150" y="3436938"/>
          <p14:tracePt t="82414" x="7605713" y="3452813"/>
          <p14:tracePt t="82421" x="7653338" y="3460750"/>
          <p14:tracePt t="82429" x="7693025" y="3468688"/>
          <p14:tracePt t="82436" x="7772400" y="3484563"/>
          <p14:tracePt t="82444" x="7812088" y="3484563"/>
          <p14:tracePt t="82451" x="7851775" y="3492500"/>
          <p14:tracePt t="82460" x="7885113" y="3500438"/>
          <p14:tracePt t="82466" x="7916863" y="3508375"/>
          <p14:tracePt t="82474" x="7940675" y="3508375"/>
          <p14:tracePt t="82481" x="7980363" y="3516313"/>
          <p14:tracePt t="82489" x="7996238" y="3516313"/>
          <p14:tracePt t="82497" x="8020050" y="3516313"/>
          <p14:tracePt t="82504" x="8043863" y="3516313"/>
          <p14:tracePt t="82513" x="8067675" y="3516313"/>
          <p14:tracePt t="82519" x="8091488" y="3516313"/>
          <p14:tracePt t="82526" x="8107363" y="3516313"/>
          <p14:tracePt t="82534" x="8123238" y="3516313"/>
          <p14:tracePt t="82543" x="8139113" y="3516313"/>
          <p14:tracePt t="82549" x="8154988" y="3516313"/>
          <p14:tracePt t="82557" x="8178800" y="3516313"/>
          <p14:tracePt t="82564" x="8202613" y="3524250"/>
          <p14:tracePt t="82572" x="8226425" y="3524250"/>
          <p14:tracePt t="82579" x="8251825" y="3524250"/>
          <p14:tracePt t="82587" x="8275638" y="3524250"/>
          <p14:tracePt t="82594" x="8291513" y="3524250"/>
          <p14:tracePt t="82602" x="8299450" y="3524250"/>
          <p14:tracePt t="82617" x="8307388" y="3524250"/>
          <p14:tracePt t="82624" x="8315325" y="3524250"/>
          <p14:tracePt t="82639" x="8323263" y="3524250"/>
          <p14:tracePt t="82662" x="8331200" y="3524250"/>
          <p14:tracePt t="82669" x="8331200" y="3516313"/>
          <p14:tracePt t="82676" x="8339138" y="3516313"/>
          <p14:tracePt t="82684" x="8355013" y="3508375"/>
          <p14:tracePt t="82692" x="8362950" y="3508375"/>
          <p14:tracePt t="82699" x="8378825" y="3508375"/>
          <p14:tracePt t="82706" x="8394700" y="3508375"/>
          <p14:tracePt t="82714" x="8418513" y="3508375"/>
          <p14:tracePt t="82721" x="8434388" y="3500438"/>
          <p14:tracePt t="82729" x="8458200" y="3492500"/>
          <p14:tracePt t="82736" x="8474075" y="3492500"/>
          <p14:tracePt t="82745" x="8497888" y="3484563"/>
          <p14:tracePt t="82751" x="8505825" y="3484563"/>
          <p14:tracePt t="82760" x="8513763" y="3484563"/>
          <p14:tracePt t="82767" x="8521700" y="3484563"/>
          <p14:tracePt t="82775" x="8529638" y="3484563"/>
          <p14:tracePt t="82782" x="8537575" y="3484563"/>
          <p14:tracePt t="82790" x="8545513" y="3484563"/>
          <p14:tracePt t="83951" x="8545513" y="3508375"/>
          <p14:tracePt t="83960" x="8545513" y="3548063"/>
          <p14:tracePt t="83966" x="8553450" y="3579813"/>
          <p14:tracePt t="83975" x="8553450" y="3636963"/>
          <p14:tracePt t="83983" x="8553450" y="3700463"/>
          <p14:tracePt t="83990" x="8545513" y="3763963"/>
          <p14:tracePt t="83997" x="8521700" y="3851275"/>
          <p14:tracePt t="84005" x="8474075" y="3938588"/>
          <p14:tracePt t="84012" x="8426450" y="4027488"/>
          <p14:tracePt t="84020" x="8370888" y="4106863"/>
          <p14:tracePt t="84027" x="8307388" y="4202113"/>
          <p14:tracePt t="84034" x="8259763" y="4265613"/>
          <p14:tracePt t="84045" x="8202613" y="4346575"/>
          <p14:tracePt t="84050" x="8154988" y="4410075"/>
          <p14:tracePt t="84058" x="8099425" y="4473575"/>
          <p14:tracePt t="84064" x="8059738" y="4537075"/>
          <p14:tracePt t="84072" x="8020050" y="4592638"/>
          <p14:tracePt t="84079" x="7964488" y="4649788"/>
          <p14:tracePt t="84088" x="7924800" y="4713288"/>
          <p14:tracePt t="84096" x="7885113" y="4768850"/>
          <p14:tracePt t="84103" x="7843838" y="4816475"/>
          <p14:tracePt t="84109" x="7804150" y="4856163"/>
          <p14:tracePt t="84117" x="7772400" y="4887913"/>
          <p14:tracePt t="84127" x="7748588" y="4919663"/>
          <p14:tracePt t="84131" x="7732713" y="4951413"/>
          <p14:tracePt t="84140" x="7716838" y="4967288"/>
          <p14:tracePt t="84147" x="7708900" y="4992688"/>
          <p14:tracePt t="84155" x="7700963" y="5016500"/>
          <p14:tracePt t="84162" x="7693025" y="5040313"/>
          <p14:tracePt t="84170" x="7693025" y="5064125"/>
          <p14:tracePt t="84177" x="7693025" y="5080000"/>
          <p14:tracePt t="84184" x="7685088" y="5095875"/>
          <p14:tracePt t="84191" x="7685088" y="5111750"/>
          <p14:tracePt t="84200" x="7685088" y="5127625"/>
          <p14:tracePt t="84207" x="7677150" y="5143500"/>
          <p14:tracePt t="84215" x="7669213" y="5151438"/>
          <p14:tracePt t="84222" x="7669213" y="5175250"/>
          <p14:tracePt t="84229" x="7661275" y="5191125"/>
          <p14:tracePt t="84236" x="7653338" y="5207000"/>
          <p14:tracePt t="84244" x="7653338" y="5222875"/>
          <p14:tracePt t="84261" x="7645400" y="5230813"/>
          <p14:tracePt t="84267" x="7645400" y="5238750"/>
          <p14:tracePt t="84409" x="7645400" y="5230813"/>
          <p14:tracePt t="84476" x="7645400" y="5222875"/>
          <p14:tracePt t="84791" x="7645400" y="5214938"/>
          <p14:tracePt t="84836" x="7645400" y="5207000"/>
          <p14:tracePt t="84889" x="7645400" y="5199063"/>
          <p14:tracePt t="85227" x="7645400" y="5191125"/>
          <p14:tracePt t="85256" x="7645400" y="5183188"/>
          <p14:tracePt t="86066" x="7645400" y="5175250"/>
          <p14:tracePt t="86104" x="7645400" y="5167313"/>
          <p14:tracePt t="86216" x="7645400" y="5159375"/>
          <p14:tracePt t="86246" x="7645400" y="5151438"/>
          <p14:tracePt t="86263" x="7645400" y="5143500"/>
          <p14:tracePt t="86270" x="7645400" y="5135563"/>
          <p14:tracePt t="86285" x="7645400" y="5127625"/>
          <p14:tracePt t="86292" x="7645400" y="5111750"/>
          <p14:tracePt t="86299" x="7645400" y="5095875"/>
          <p14:tracePt t="86309" x="7645400" y="5072063"/>
          <p14:tracePt t="86314" x="7637463" y="5048250"/>
          <p14:tracePt t="86322" x="7629525" y="5016500"/>
          <p14:tracePt t="86330" x="7629525" y="5000625"/>
          <p14:tracePt t="86337" x="7629525" y="4959350"/>
          <p14:tracePt t="86344" x="7621588" y="4911725"/>
          <p14:tracePt t="86351" x="7613650" y="4848225"/>
          <p14:tracePt t="86359" x="7597775" y="4792663"/>
          <p14:tracePt t="86368" x="7589838" y="4729163"/>
          <p14:tracePt t="86375" x="7573963" y="4673600"/>
          <p14:tracePt t="86386" x="7558088" y="4600575"/>
          <p14:tracePt t="86391" x="7526338" y="4513263"/>
          <p14:tracePt t="86397" x="7502525" y="4441825"/>
          <p14:tracePt t="86404" x="7445375" y="4362450"/>
          <p14:tracePt t="86411" x="7405688" y="4291013"/>
          <p14:tracePt t="86419" x="7350125" y="4225925"/>
          <p14:tracePt t="86426" x="7310438" y="4186238"/>
          <p14:tracePt t="86434" x="7278688" y="4146550"/>
          <p14:tracePt t="86442" x="7239000" y="4106863"/>
          <p14:tracePt t="86449" x="7207250" y="4075113"/>
          <p14:tracePt t="86456" x="7175500" y="4035425"/>
          <p14:tracePt t="86465" x="7159625" y="4027488"/>
          <p14:tracePt t="86472" x="7118350" y="4003675"/>
          <p14:tracePt t="86479" x="7094538" y="3987800"/>
          <p14:tracePt t="86487" x="7023100" y="3938588"/>
          <p14:tracePt t="86494" x="6967538" y="3906838"/>
          <p14:tracePt t="86501" x="6911975" y="3883025"/>
          <p14:tracePt t="86509" x="6856413" y="3859213"/>
          <p14:tracePt t="86517" x="6808788" y="3843338"/>
          <p14:tracePt t="86524" x="6759575" y="3827463"/>
          <p14:tracePt t="86532" x="6735763" y="3819525"/>
          <p14:tracePt t="86539" x="6704013" y="3803650"/>
          <p14:tracePt t="86546" x="6672263" y="3795713"/>
          <p14:tracePt t="86554" x="6648450" y="3779838"/>
          <p14:tracePt t="86562" x="6608763" y="3756025"/>
          <p14:tracePt t="86571" x="6577013" y="3748088"/>
          <p14:tracePt t="86576" x="6537325" y="3724275"/>
          <p14:tracePt t="86584" x="6497638" y="3700463"/>
          <p14:tracePt t="86592" x="6465888" y="3684588"/>
          <p14:tracePt t="86599" x="6426200" y="3652838"/>
          <p14:tracePt t="86606" x="6376988" y="3636963"/>
          <p14:tracePt t="86614" x="6321425" y="3605213"/>
          <p14:tracePt t="86621" x="6273800" y="3579813"/>
          <p14:tracePt t="86628" x="6218238" y="3548063"/>
          <p14:tracePt t="86636" x="6178550" y="3524250"/>
          <p14:tracePt t="86644" x="6130925" y="3500438"/>
          <p14:tracePt t="86652" x="6075363" y="3468688"/>
          <p14:tracePt t="86659" x="6034088" y="3436938"/>
          <p14:tracePt t="86666" x="5994400" y="3397250"/>
          <p14:tracePt t="86674" x="5962650" y="3373438"/>
          <p14:tracePt t="86681" x="5915025" y="3341688"/>
          <p14:tracePt t="86690" x="5891213" y="3309938"/>
          <p14:tracePt t="86696" x="5859463" y="3286125"/>
          <p14:tracePt t="86704" x="5835650" y="3262313"/>
          <p14:tracePt t="86711" x="5819775" y="3244850"/>
          <p14:tracePt t="86719" x="5795963" y="3221038"/>
          <p14:tracePt t="86726" x="5772150" y="3197225"/>
          <p14:tracePt t="86734" x="5772150" y="3189288"/>
          <p14:tracePt t="86743" x="5764213" y="3181350"/>
          <p14:tracePt t="86749" x="5748338" y="3165475"/>
          <p14:tracePt t="86756" x="5732463" y="3157538"/>
          <p14:tracePt t="86764" x="5716588" y="3141663"/>
          <p14:tracePt t="86772" x="5676900" y="3117850"/>
          <p14:tracePt t="86779" x="5635625" y="3094038"/>
          <p14:tracePt t="86787" x="5588000" y="3062288"/>
          <p14:tracePt t="86794" x="5564188" y="3046413"/>
          <p14:tracePt t="86801" x="5484813" y="3006725"/>
          <p14:tracePt t="86809" x="5429250" y="2974975"/>
          <p14:tracePt t="86816" x="5357813" y="2927350"/>
          <p14:tracePt t="86825" x="5292725" y="2894013"/>
          <p14:tracePt t="86831" x="5213350" y="2854325"/>
          <p14:tracePt t="86840" x="5157788" y="2806700"/>
          <p14:tracePt t="86846" x="5118100" y="2790825"/>
          <p14:tracePt t="86854" x="5070475" y="2759075"/>
          <p14:tracePt t="86861" x="5038725" y="2735263"/>
          <p14:tracePt t="86868" x="5014913" y="2703513"/>
          <p14:tracePt t="86876" x="4999038" y="2687638"/>
          <p14:tracePt t="86884" x="4991100" y="2663825"/>
          <p14:tracePt t="86892" x="4983163" y="2655888"/>
          <p14:tracePt t="86899" x="4983163" y="2647950"/>
          <p14:tracePt t="86906" x="4975225" y="2624138"/>
          <p14:tracePt t="86922" x="4975225" y="2608263"/>
          <p14:tracePt t="86930" x="4975225" y="2600325"/>
          <p14:tracePt t="86936" x="4975225" y="2592388"/>
          <p14:tracePt t="86944" x="4967288" y="2584450"/>
          <p14:tracePt t="86959" x="4967288" y="2576513"/>
          <p14:tracePt t="87005" x="4967288" y="2566988"/>
          <p14:tracePt t="87064" x="4967288" y="2584450"/>
          <p14:tracePt t="87072" x="4975225" y="2592388"/>
          <p14:tracePt t="87079" x="4983163" y="2600325"/>
          <p14:tracePt t="87087" x="4991100" y="2616200"/>
          <p14:tracePt t="87094" x="4999038" y="2624138"/>
          <p14:tracePt t="87102" x="5014913" y="2640013"/>
          <p14:tracePt t="87109" x="5030788" y="2671763"/>
          <p14:tracePt t="87116" x="5046663" y="2687638"/>
          <p14:tracePt t="87124" x="5070475" y="2711450"/>
          <p14:tracePt t="87131" x="5086350" y="2743200"/>
          <p14:tracePt t="87139" x="5110163" y="2767013"/>
          <p14:tracePt t="87147" x="5141913" y="2806700"/>
          <p14:tracePt t="87154" x="5157788" y="2830513"/>
          <p14:tracePt t="87161" x="5197475" y="2862263"/>
          <p14:tracePt t="87169" x="5229225" y="2894013"/>
          <p14:tracePt t="87176" x="5268913" y="2935288"/>
          <p14:tracePt t="87183" x="5284788" y="2951163"/>
          <p14:tracePt t="87192" x="5318125" y="2974975"/>
          <p14:tracePt t="87199" x="5341938" y="2990850"/>
          <p14:tracePt t="87206" x="5373688" y="3014663"/>
          <p14:tracePt t="87214" x="5405438" y="3038475"/>
          <p14:tracePt t="87222" x="5429250" y="3046413"/>
          <p14:tracePt t="87229" x="5453063" y="3070225"/>
          <p14:tracePt t="87239" x="5476875" y="3078163"/>
          <p14:tracePt t="87245" x="5500688" y="3101975"/>
          <p14:tracePt t="87251" x="5516563" y="3109913"/>
          <p14:tracePt t="87259" x="5532438" y="3117850"/>
          <p14:tracePt t="87266" x="5564188" y="3133725"/>
          <p14:tracePt t="87276" x="5580063" y="3141663"/>
          <p14:tracePt t="87282" x="5603875" y="3149600"/>
          <p14:tracePt t="87289" x="5627688" y="3157538"/>
          <p14:tracePt t="87296" x="5667375" y="3173413"/>
          <p14:tracePt t="87306" x="5684838" y="3173413"/>
          <p14:tracePt t="87311" x="5700713" y="3181350"/>
          <p14:tracePt t="87319" x="5724525" y="3189288"/>
          <p14:tracePt t="87326" x="5748338" y="3197225"/>
          <p14:tracePt t="87335" x="5772150" y="3197225"/>
          <p14:tracePt t="87342" x="5803900" y="3197225"/>
          <p14:tracePt t="87349" x="5819775" y="3205163"/>
          <p14:tracePt t="87356" x="5827713" y="3205163"/>
          <p14:tracePt t="87364" x="5835650" y="3213100"/>
          <p14:tracePt t="87372" x="5859463" y="3213100"/>
          <p14:tracePt t="87387" x="5883275" y="3221038"/>
          <p14:tracePt t="87394" x="5891213" y="3221038"/>
          <p14:tracePt t="87401" x="5915025" y="3228975"/>
          <p14:tracePt t="87409" x="5930900" y="3228975"/>
          <p14:tracePt t="87416" x="5946775" y="3228975"/>
          <p14:tracePt t="87424" x="5970588" y="3236913"/>
          <p14:tracePt t="87431" x="6002338" y="3236913"/>
          <p14:tracePt t="87439" x="6026150" y="3236913"/>
          <p14:tracePt t="87446" x="6051550" y="3236913"/>
          <p14:tracePt t="87455" x="6083300" y="3244850"/>
          <p14:tracePt t="87463" x="6115050" y="3244850"/>
          <p14:tracePt t="87469" x="6130925" y="3244850"/>
          <p14:tracePt t="87477" x="6162675" y="3244850"/>
          <p14:tracePt t="87484" x="6186488" y="3244850"/>
          <p14:tracePt t="87492" x="6218238" y="3244850"/>
          <p14:tracePt t="87499" x="6242050" y="3252788"/>
          <p14:tracePt t="87506" x="6281738" y="3252788"/>
          <p14:tracePt t="87514" x="6297613" y="3252788"/>
          <p14:tracePt t="87522" x="6321425" y="3262313"/>
          <p14:tracePt t="87529" x="6345238" y="3270250"/>
          <p14:tracePt t="87536" x="6376988" y="3270250"/>
          <p14:tracePt t="87544" x="6402388" y="3270250"/>
          <p14:tracePt t="87553" x="6434138" y="3278188"/>
          <p14:tracePt t="87560" x="6457950" y="3278188"/>
          <p14:tracePt t="87566" x="6505575" y="3294063"/>
          <p14:tracePt t="87575" x="6537325" y="3302000"/>
          <p14:tracePt t="87582" x="6584950" y="3309938"/>
          <p14:tracePt t="87589" x="6616700" y="3309938"/>
          <p14:tracePt t="87596" x="6656388" y="3325813"/>
          <p14:tracePt t="87605" x="6696075" y="3333750"/>
          <p14:tracePt t="87612" x="6727825" y="3341688"/>
          <p14:tracePt t="87619" x="6751638" y="3341688"/>
          <p14:tracePt t="87627" x="6784975" y="3341688"/>
          <p14:tracePt t="87634" x="6840538" y="3349625"/>
          <p14:tracePt t="87642" x="6872288" y="3357563"/>
          <p14:tracePt t="87649" x="6911975" y="3365500"/>
          <p14:tracePt t="87656" x="6959600" y="3381375"/>
          <p14:tracePt t="87665" x="6991350" y="3397250"/>
          <p14:tracePt t="87672" x="7046913" y="3405188"/>
          <p14:tracePt t="87680" x="7102475" y="3421063"/>
          <p14:tracePt t="87692" x="7159625" y="3436938"/>
          <p14:tracePt t="87699" x="7223125" y="3452813"/>
          <p14:tracePt t="87702" x="7278688" y="3460750"/>
          <p14:tracePt t="87709" x="7326313" y="3468688"/>
          <p14:tracePt t="87716" x="7358063" y="3476625"/>
          <p14:tracePt t="87724" x="7405688" y="3484563"/>
          <p14:tracePt t="87731" x="7445375" y="3492500"/>
          <p14:tracePt t="87739" x="7469188" y="3492500"/>
          <p14:tracePt t="87747" x="7502525" y="3500438"/>
          <p14:tracePt t="87755" x="7518400" y="3500438"/>
          <p14:tracePt t="87762" x="7534275" y="3500438"/>
          <p14:tracePt t="87769" x="7542213" y="3500438"/>
          <p14:tracePt t="87776" x="7550150" y="3508375"/>
          <p14:tracePt t="87784" x="7573963" y="3508375"/>
          <p14:tracePt t="87799" x="7589838" y="3508375"/>
          <p14:tracePt t="87807" x="7597775" y="3508375"/>
          <p14:tracePt t="87814" x="7613650" y="3508375"/>
          <p14:tracePt t="87823" x="7629525" y="3508375"/>
          <p14:tracePt t="87837" x="7645400" y="3508375"/>
          <p14:tracePt t="87844" x="7645400" y="3500438"/>
          <p14:tracePt t="87851" x="7653338" y="3500438"/>
          <p14:tracePt t="87859" x="7669213" y="3492500"/>
          <p14:tracePt t="87874" x="7685088" y="3492500"/>
          <p14:tracePt t="87881" x="7700963" y="3484563"/>
          <p14:tracePt t="87889" x="7716838" y="3484563"/>
          <p14:tracePt t="87896" x="7732713" y="3476625"/>
          <p14:tracePt t="87904" x="7748588" y="3468688"/>
          <p14:tracePt t="87912" x="7780338" y="3460750"/>
          <p14:tracePt t="87919" x="7827963" y="3452813"/>
          <p14:tracePt t="87926" x="7851775" y="3444875"/>
          <p14:tracePt t="87934" x="7900988" y="3444875"/>
          <p14:tracePt t="87942" x="7940675" y="3436938"/>
          <p14:tracePt t="87957" x="8043863" y="3429000"/>
          <p14:tracePt t="87964" x="8075613" y="3429000"/>
          <p14:tracePt t="87972" x="8115300" y="3429000"/>
          <p14:tracePt t="87979" x="8139113" y="3429000"/>
          <p14:tracePt t="87987" x="8178800" y="3429000"/>
          <p14:tracePt t="87994" x="8210550" y="3429000"/>
          <p14:tracePt t="88001" x="8243888" y="3429000"/>
          <p14:tracePt t="88009" x="8267700" y="3429000"/>
          <p14:tracePt t="88016" x="8291513" y="3429000"/>
          <p14:tracePt t="88025" x="8307388" y="3429000"/>
          <p14:tracePt t="88031" x="8315325" y="3429000"/>
          <p14:tracePt t="88039" x="8323263" y="3429000"/>
          <p14:tracePt t="88046" x="8331200" y="3429000"/>
          <p14:tracePt t="88114" x="8331200" y="3436938"/>
          <p14:tracePt t="88129" x="8331200" y="3444875"/>
          <p14:tracePt t="88137" x="8331200" y="3452813"/>
          <p14:tracePt t="88151" x="8339138" y="3452813"/>
          <p14:tracePt t="88159" x="8339138" y="3460750"/>
          <p14:tracePt t="88174" x="8339138" y="3468688"/>
          <p14:tracePt t="88189" x="8347075" y="3476625"/>
          <p14:tracePt t="88196" x="8347075" y="3484563"/>
          <p14:tracePt t="88205" x="8347075" y="3492500"/>
          <p14:tracePt t="88212" x="8347075" y="3500438"/>
          <p14:tracePt t="88219" x="8347075" y="3508375"/>
          <p14:tracePt t="88234" x="8347075" y="3524250"/>
          <p14:tracePt t="88242" x="8347075" y="3532188"/>
          <p14:tracePt t="88466" x="8355013" y="3548063"/>
          <p14:tracePt t="88474" x="8362950" y="3579813"/>
          <p14:tracePt t="88481" x="8362950" y="3644900"/>
          <p14:tracePt t="88489" x="8370888" y="3748088"/>
          <p14:tracePt t="88498" x="8370888" y="3843338"/>
          <p14:tracePt t="88506" x="8370888" y="4003675"/>
          <p14:tracePt t="88511" x="8370888" y="4217988"/>
          <p14:tracePt t="88520" x="8370888" y="4441825"/>
          <p14:tracePt t="88527" x="8370888" y="4657725"/>
          <p14:tracePt t="88534" x="8370888" y="4832350"/>
          <p14:tracePt t="88541" x="8370888" y="4943475"/>
          <p14:tracePt t="88549" x="8362950" y="5032375"/>
          <p14:tracePt t="88558" x="8355013" y="5080000"/>
          <p14:tracePt t="88564" x="8355013" y="5111750"/>
          <p14:tracePt t="88571" x="8347075" y="5119688"/>
          <p14:tracePt t="88578" x="8347075" y="5127625"/>
          <p14:tracePt t="88684" x="8347075" y="5119688"/>
          <p14:tracePt t="88699" x="8347075" y="5111750"/>
          <p14:tracePt t="88714" x="8347075" y="5103813"/>
          <p14:tracePt t="88721" x="8339138" y="5103813"/>
          <p14:tracePt t="88729" x="8339138" y="5095875"/>
          <p14:tracePt t="88745" x="8331200" y="5095875"/>
          <p14:tracePt t="88759" x="8323263" y="5095875"/>
          <p14:tracePt t="88767" x="8315325" y="5095875"/>
          <p14:tracePt t="88781" x="8307388" y="5087938"/>
          <p14:tracePt t="88789" x="8299450" y="5087938"/>
          <p14:tracePt t="88796" x="8291513" y="5080000"/>
          <p14:tracePt t="88805" x="8275638" y="5080000"/>
          <p14:tracePt t="88811" x="8267700" y="5080000"/>
          <p14:tracePt t="88819" x="8259763" y="5080000"/>
          <p14:tracePt t="88827" x="8243888" y="5080000"/>
          <p14:tracePt t="88834" x="8218488" y="5080000"/>
          <p14:tracePt t="88841" x="8202613" y="5072063"/>
          <p14:tracePt t="88849" x="8178800" y="5072063"/>
          <p14:tracePt t="88857" x="8147050" y="5072063"/>
          <p14:tracePt t="88863" x="8123238" y="5072063"/>
          <p14:tracePt t="88872" x="8091488" y="5072063"/>
          <p14:tracePt t="88879" x="8067675" y="5072063"/>
          <p14:tracePt t="88887" x="8043863" y="5072063"/>
          <p14:tracePt t="88894" x="8035925" y="5072063"/>
          <p14:tracePt t="88901" x="8020050" y="5072063"/>
          <p14:tracePt t="88909" x="8012113" y="5072063"/>
          <p14:tracePt t="88925" x="8004175" y="5072063"/>
          <p14:tracePt t="89021" x="8027988" y="5072063"/>
          <p14:tracePt t="89029" x="8043863" y="5072063"/>
          <p14:tracePt t="89037" x="8059738" y="5072063"/>
          <p14:tracePt t="89044" x="8091488" y="5072063"/>
          <p14:tracePt t="89052" x="8115300" y="5080000"/>
          <p14:tracePt t="89059" x="8139113" y="5080000"/>
          <p14:tracePt t="89066" x="8162925" y="5080000"/>
          <p14:tracePt t="89074" x="8170863" y="5080000"/>
          <p14:tracePt t="89081" x="8186738" y="5080000"/>
          <p14:tracePt t="89090" x="8194675" y="5087938"/>
          <p14:tracePt t="89096" x="8202613" y="5087938"/>
          <p14:tracePt t="89104" x="8210550" y="5087938"/>
          <p14:tracePt t="89141" x="8218488" y="5087938"/>
          <p14:tracePt t="89666" x="8218488" y="5080000"/>
          <p14:tracePt t="89674" x="8210550" y="5072063"/>
          <p14:tracePt t="89689" x="8202613" y="5056188"/>
          <p14:tracePt t="89699" x="8186738" y="5048250"/>
          <p14:tracePt t="89704" x="8186738" y="5040313"/>
          <p14:tracePt t="89712" x="8178800" y="5016500"/>
          <p14:tracePt t="89719" x="8170863" y="5000625"/>
          <p14:tracePt t="89726" x="8170863" y="4976813"/>
          <p14:tracePt t="89736" x="8154988" y="4927600"/>
          <p14:tracePt t="89742" x="8123238" y="4856163"/>
          <p14:tracePt t="89749" x="8115300" y="4776788"/>
          <p14:tracePt t="89757" x="8107363" y="4681538"/>
          <p14:tracePt t="89765" x="8091488" y="4608513"/>
          <p14:tracePt t="89772" x="8083550" y="4521200"/>
          <p14:tracePt t="89780" x="8083550" y="4402138"/>
          <p14:tracePt t="89788" x="8075613" y="4291013"/>
          <p14:tracePt t="89794" x="8075613" y="4186238"/>
          <p14:tracePt t="89804" x="8075613" y="4067175"/>
          <p14:tracePt t="89809" x="8075613" y="3963988"/>
          <p14:tracePt t="89818" x="8075613" y="3867150"/>
          <p14:tracePt t="89825" x="8083550" y="3787775"/>
          <p14:tracePt t="89831" x="8099425" y="3748088"/>
          <p14:tracePt t="89840" x="8115300" y="3692525"/>
          <p14:tracePt t="89847" x="8131175" y="3652838"/>
          <p14:tracePt t="89854" x="8139113" y="3629025"/>
          <p14:tracePt t="89863" x="8147050" y="3613150"/>
          <p14:tracePt t="89870" x="8154988" y="3587750"/>
          <p14:tracePt t="89876" x="8162925" y="3579813"/>
          <p14:tracePt t="89884" x="8162925" y="3571875"/>
          <p14:tracePt t="89900" x="8162925" y="3563938"/>
          <p14:tracePt t="89914" x="8162925" y="3556000"/>
          <p14:tracePt t="89940" x="8170863" y="3556000"/>
          <p14:tracePt t="89996" x="8170863" y="3548063"/>
          <p14:tracePt t="90034" x="8178800" y="3540125"/>
          <p14:tracePt t="90086" x="8186738" y="3540125"/>
          <p14:tracePt t="90094" x="8186738" y="3532188"/>
          <p14:tracePt t="90109" x="8194675" y="3532188"/>
          <p14:tracePt t="90221" x="8194675" y="3524250"/>
          <p14:tracePt t="90349" x="8202613" y="3524250"/>
          <p14:tracePt t="93649" x="8202613" y="3532188"/>
          <p14:tracePt t="93657" x="8210550" y="3571875"/>
          <p14:tracePt t="93665" x="8210550" y="3613150"/>
          <p14:tracePt t="93671" x="8218488" y="3644900"/>
          <p14:tracePt t="93681" x="8218488" y="3684588"/>
          <p14:tracePt t="93687" x="8226425" y="3740150"/>
          <p14:tracePt t="93694" x="8226425" y="3787775"/>
          <p14:tracePt t="93702" x="8226425" y="3843338"/>
          <p14:tracePt t="93709" x="8218488" y="3890963"/>
          <p14:tracePt t="93719" x="8202613" y="3963988"/>
          <p14:tracePt t="93724" x="8194675" y="4027488"/>
          <p14:tracePt t="93733" x="8194675" y="4083050"/>
          <p14:tracePt t="93739" x="8194675" y="4130675"/>
          <p14:tracePt t="93747" x="8194675" y="4162425"/>
          <p14:tracePt t="93755" x="8202613" y="4202113"/>
          <p14:tracePt t="93761" x="8218488" y="4225925"/>
          <p14:tracePt t="93769" x="8235950" y="4249738"/>
          <p14:tracePt t="93776" x="8243888" y="4257675"/>
          <p14:tracePt t="93785" x="8259763" y="4273550"/>
          <p14:tracePt t="93791" x="8259763" y="4281488"/>
          <p14:tracePt t="93801" x="8275638" y="4291013"/>
          <p14:tracePt t="93807" x="8275638" y="4298950"/>
          <p14:tracePt t="93821" x="8275638" y="4306888"/>
          <p14:tracePt t="93829" x="8283575" y="4306888"/>
          <p14:tracePt t="93837" x="8283575" y="4314825"/>
          <p14:tracePt t="93964" x="8291513" y="4314825"/>
          <p14:tracePt t="93971" x="8299450" y="4322763"/>
          <p14:tracePt t="93979" x="8307388" y="4322763"/>
          <p14:tracePt t="93988" x="8315325" y="4322763"/>
          <p14:tracePt t="93994" x="8339138" y="4330700"/>
          <p14:tracePt t="94002" x="8355013" y="4338638"/>
          <p14:tracePt t="94009" x="8378825" y="4338638"/>
          <p14:tracePt t="94018" x="8394700" y="4346575"/>
          <p14:tracePt t="94025" x="8418513" y="4370388"/>
          <p14:tracePt t="94033" x="8434388" y="4370388"/>
          <p14:tracePt t="94039" x="8458200" y="4386263"/>
          <p14:tracePt t="94048" x="8474075" y="4402138"/>
          <p14:tracePt t="94055" x="8482013" y="4418013"/>
          <p14:tracePt t="94061" x="8513763" y="4433888"/>
          <p14:tracePt t="94069" x="8513763" y="4441825"/>
          <p14:tracePt t="94076" x="8521700" y="4457700"/>
          <p14:tracePt t="94084" x="8537575" y="4457700"/>
          <p14:tracePt t="94091" x="8537575" y="4465638"/>
          <p14:tracePt t="94100" x="8545513" y="4473575"/>
          <p14:tracePt t="94106" x="8545513" y="4481513"/>
          <p14:tracePt t="94114" x="8553450" y="4481513"/>
          <p14:tracePt t="94129" x="8553450" y="4489450"/>
          <p14:tracePt t="94144" x="8553450" y="4497388"/>
          <p14:tracePt t="94153" x="8553450" y="4505325"/>
          <p14:tracePt t="94159" x="8545513" y="4505325"/>
          <p14:tracePt t="94168" x="8545513" y="4513263"/>
          <p14:tracePt t="94174" x="8537575" y="4521200"/>
          <p14:tracePt t="94181" x="8521700" y="4529138"/>
          <p14:tracePt t="94196" x="8513763" y="4537075"/>
          <p14:tracePt t="94204" x="8505825" y="4537075"/>
          <p14:tracePt t="94212" x="8497888" y="4545013"/>
          <p14:tracePt t="94219" x="8482013" y="4552950"/>
          <p14:tracePt t="94227" x="8482013" y="4560888"/>
          <p14:tracePt t="94235" x="8466138" y="4568825"/>
          <p14:tracePt t="94242" x="8458200" y="4584700"/>
          <p14:tracePt t="94250" x="8442325" y="4600575"/>
          <p14:tracePt t="94258" x="8434388" y="4616450"/>
          <p14:tracePt t="94264" x="8410575" y="4641850"/>
          <p14:tracePt t="94271" x="8402638" y="4665663"/>
          <p14:tracePt t="94279" x="8386763" y="4689475"/>
          <p14:tracePt t="94287" x="8370888" y="4721225"/>
          <p14:tracePt t="94294" x="8355013" y="4737100"/>
          <p14:tracePt t="94302" x="8339138" y="4760913"/>
          <p14:tracePt t="94308" x="8331200" y="4776788"/>
          <p14:tracePt t="94317" x="8315325" y="4800600"/>
          <p14:tracePt t="94325" x="8315325" y="4816475"/>
          <p14:tracePt t="94331" x="8307388" y="4824413"/>
          <p14:tracePt t="94339" x="8299450" y="4840288"/>
          <p14:tracePt t="94354" x="8291513" y="4848225"/>
          <p14:tracePt t="94361" x="8283575" y="4848225"/>
          <p14:tracePt t="94377" x="8283575" y="4856163"/>
          <p14:tracePt t="94504" x="8275638" y="4856163"/>
          <p14:tracePt t="94534" x="8267700" y="4856163"/>
          <p14:tracePt t="94551" x="8259763" y="4856163"/>
          <p14:tracePt t="94566" x="8251825" y="4856163"/>
          <p14:tracePt t="94572" x="8243888" y="4856163"/>
          <p14:tracePt t="94580" x="8235950" y="4856163"/>
          <p14:tracePt t="94594" x="8226425" y="4856163"/>
          <p14:tracePt t="94603" x="8218488" y="4856163"/>
          <p14:tracePt t="94616" x="8210550" y="4856163"/>
          <p14:tracePt t="94632" x="8202613" y="4856163"/>
          <p14:tracePt t="94654" x="8194675" y="4856163"/>
          <p14:tracePt t="94661" x="8186738" y="4856163"/>
          <p14:tracePt t="94677" x="8178800" y="4856163"/>
          <p14:tracePt t="94699" x="8170863" y="4856163"/>
          <p14:tracePt t="94721" x="8162925" y="4856163"/>
          <p14:tracePt t="94730" x="8154988" y="4856163"/>
          <p14:tracePt t="94736" x="8147050" y="4856163"/>
          <p14:tracePt t="94744" x="8139113" y="4856163"/>
          <p14:tracePt t="94752" x="8131175" y="4856163"/>
          <p14:tracePt t="94760" x="8123238" y="4856163"/>
          <p14:tracePt t="94766" x="8099425" y="4856163"/>
          <p14:tracePt t="94774" x="8083550" y="4856163"/>
          <p14:tracePt t="94782" x="8067675" y="4856163"/>
          <p14:tracePt t="94789" x="8043863" y="4848225"/>
          <p14:tracePt t="94796" x="8012113" y="4848225"/>
          <p14:tracePt t="94804" x="7988300" y="4848225"/>
          <p14:tracePt t="94811" x="7956550" y="4848225"/>
          <p14:tracePt t="94819" x="7940675" y="4848225"/>
          <p14:tracePt t="94827" x="7916863" y="4840288"/>
          <p14:tracePt t="94834" x="7900988" y="4840288"/>
          <p14:tracePt t="94841" x="7877175" y="4840288"/>
          <p14:tracePt t="94850" x="7859713" y="4832350"/>
          <p14:tracePt t="94856" x="7843838" y="4832350"/>
          <p14:tracePt t="94864" x="7827963" y="4832350"/>
          <p14:tracePt t="94871" x="7812088" y="4832350"/>
          <p14:tracePt t="94879" x="7796213" y="4832350"/>
          <p14:tracePt t="94886" x="7772400" y="4832350"/>
          <p14:tracePt t="94894" x="7708900" y="4832350"/>
          <p14:tracePt t="94902" x="7669213" y="4832350"/>
          <p14:tracePt t="94909" x="7605713" y="4832350"/>
          <p14:tracePt t="94916" x="7550150" y="4848225"/>
          <p14:tracePt t="94924" x="7518400" y="4856163"/>
          <p14:tracePt t="94932" x="7445375" y="4864100"/>
          <p14:tracePt t="94939" x="7389813" y="4879975"/>
          <p14:tracePt t="94951" x="7334250" y="4887913"/>
          <p14:tracePt t="94954" x="7294563" y="4903788"/>
          <p14:tracePt t="94961" x="7239000" y="4903788"/>
          <p14:tracePt t="94969" x="7207250" y="4911725"/>
          <p14:tracePt t="94976" x="7151688" y="4919663"/>
          <p14:tracePt t="94984" x="7102475" y="4919663"/>
          <p14:tracePt t="94992" x="7046913" y="4927600"/>
          <p14:tracePt t="95000" x="6999288" y="4927600"/>
          <p14:tracePt t="95006" x="6935788" y="4927600"/>
          <p14:tracePt t="95014" x="6888163" y="4935538"/>
          <p14:tracePt t="95022" x="6824663" y="4943475"/>
          <p14:tracePt t="95029" x="6792913" y="4943475"/>
          <p14:tracePt t="95036" x="6743700" y="4943475"/>
          <p14:tracePt t="95044" x="6704013" y="4951413"/>
          <p14:tracePt t="95052" x="6656388" y="4951413"/>
          <p14:tracePt t="95059" x="6624638" y="4951413"/>
          <p14:tracePt t="95066" x="6600825" y="4951413"/>
          <p14:tracePt t="95073" x="6577013" y="4951413"/>
          <p14:tracePt t="95082" x="6545263" y="4951413"/>
          <p14:tracePt t="95089" x="6513513" y="4951413"/>
          <p14:tracePt t="95096" x="6473825" y="4951413"/>
          <p14:tracePt t="95104" x="6442075" y="4951413"/>
          <p14:tracePt t="95112" x="6402388" y="4951413"/>
          <p14:tracePt t="95120" x="6361113" y="4951413"/>
          <p14:tracePt t="95126" x="6321425" y="4951413"/>
          <p14:tracePt t="95134" x="6297613" y="4951413"/>
          <p14:tracePt t="95141" x="6265863" y="4951413"/>
          <p14:tracePt t="95150" x="6226175" y="4951413"/>
          <p14:tracePt t="95156" x="6194425" y="4951413"/>
          <p14:tracePt t="95165" x="6162675" y="4951413"/>
          <p14:tracePt t="95171" x="6130925" y="4951413"/>
          <p14:tracePt t="95179" x="6107113" y="4951413"/>
          <p14:tracePt t="95186" x="6075363" y="4951413"/>
          <p14:tracePt t="95194" x="6051550" y="4951413"/>
          <p14:tracePt t="95202" x="6026150" y="4951413"/>
          <p14:tracePt t="95209" x="5994400" y="4951413"/>
          <p14:tracePt t="95216" x="5970588" y="4951413"/>
          <p14:tracePt t="95224" x="5954713" y="4951413"/>
          <p14:tracePt t="95232" x="5930900" y="4951413"/>
          <p14:tracePt t="95239" x="5907088" y="4951413"/>
          <p14:tracePt t="95246" x="5883275" y="4951413"/>
          <p14:tracePt t="95254" x="5851525" y="4951413"/>
          <p14:tracePt t="95262" x="5788025" y="4951413"/>
          <p14:tracePt t="95269" x="5732463" y="4951413"/>
          <p14:tracePt t="95277" x="5684838" y="4951413"/>
          <p14:tracePt t="95285" x="5659438" y="4951413"/>
          <p14:tracePt t="95292" x="5611813" y="4951413"/>
          <p14:tracePt t="95299" x="5580063" y="4951413"/>
          <p14:tracePt t="95306" x="5548313" y="4951413"/>
          <p14:tracePt t="95315" x="5516563" y="4951413"/>
          <p14:tracePt t="95322" x="5492750" y="4951413"/>
          <p14:tracePt t="95329" x="5476875" y="4951413"/>
          <p14:tracePt t="95336" x="5468938" y="4951413"/>
          <p14:tracePt t="95344" x="5445125" y="4951413"/>
          <p14:tracePt t="95352" x="5429250" y="4951413"/>
          <p14:tracePt t="95359" x="5405438" y="4951413"/>
          <p14:tracePt t="95367" x="5381625" y="4951413"/>
          <p14:tracePt t="95374" x="5357813" y="4951413"/>
          <p14:tracePt t="95382" x="5334000" y="4951413"/>
          <p14:tracePt t="95389" x="5318125" y="4951413"/>
          <p14:tracePt t="95396" x="5292725" y="4951413"/>
          <p14:tracePt t="95404" x="5284788" y="4951413"/>
          <p14:tracePt t="95411" x="5268913" y="4951413"/>
          <p14:tracePt t="95419" x="5260975" y="4951413"/>
          <p14:tracePt t="95465" x="5253038" y="4951413"/>
          <p14:tracePt t="95480" x="5245100" y="4951413"/>
          <p14:tracePt t="95674" x="5237163" y="4951413"/>
          <p14:tracePt t="95854" x="5229225" y="4943475"/>
          <p14:tracePt t="95884" x="5229225" y="4935538"/>
          <p14:tracePt t="95907" x="5229225" y="4927600"/>
          <p14:tracePt t="95929" x="5221288" y="4927600"/>
          <p14:tracePt t="95969" x="5221288" y="4919663"/>
          <p14:tracePt t="96041" x="5221288" y="4911725"/>
          <p14:tracePt t="96056" x="5221288" y="4903788"/>
          <p14:tracePt t="96065" x="5221288" y="4895850"/>
          <p14:tracePt t="96079" x="5229225" y="4887913"/>
          <p14:tracePt t="96086" x="5245100" y="4872038"/>
          <p14:tracePt t="96094" x="5260975" y="4864100"/>
          <p14:tracePt t="96101" x="5292725" y="4832350"/>
          <p14:tracePt t="96111" x="5341938" y="4808538"/>
          <p14:tracePt t="96118" x="5413375" y="4776788"/>
          <p14:tracePt t="96124" x="5492750" y="4745038"/>
          <p14:tracePt t="96132" x="5556250" y="4721225"/>
          <p14:tracePt t="96139" x="5635625" y="4681538"/>
          <p14:tracePt t="96147" x="5732463" y="4649788"/>
          <p14:tracePt t="96154" x="5827713" y="4608513"/>
          <p14:tracePt t="96161" x="5930900" y="4576763"/>
          <p14:tracePt t="96169" x="6026150" y="4537075"/>
          <p14:tracePt t="96176" x="6115050" y="4505325"/>
          <p14:tracePt t="96185" x="6194425" y="4481513"/>
          <p14:tracePt t="96191" x="6281738" y="4441825"/>
          <p14:tracePt t="96199" x="6369050" y="4418013"/>
          <p14:tracePt t="96207" x="6457950" y="4386263"/>
          <p14:tracePt t="96216" x="6537325" y="4354513"/>
          <p14:tracePt t="96221" x="6640513" y="4330700"/>
          <p14:tracePt t="96230" x="6727825" y="4298950"/>
          <p14:tracePt t="96237" x="6824663" y="4257675"/>
          <p14:tracePt t="96244" x="6888163" y="4233863"/>
          <p14:tracePt t="96252" x="6967538" y="4202113"/>
          <p14:tracePt t="96259" x="7046913" y="4162425"/>
          <p14:tracePt t="96267" x="7102475" y="4138613"/>
          <p14:tracePt t="96274" x="7175500" y="4106863"/>
          <p14:tracePt t="96282" x="7231063" y="4083050"/>
          <p14:tracePt t="96289" x="7262813" y="4059238"/>
          <p14:tracePt t="96297" x="7334250" y="4035425"/>
          <p14:tracePt t="96304" x="7389813" y="4011613"/>
          <p14:tracePt t="96311" x="7453313" y="3979863"/>
          <p14:tracePt t="96319" x="7526338" y="3948113"/>
          <p14:tracePt t="96326" x="7613650" y="3898900"/>
          <p14:tracePt t="96334" x="7700963" y="3867150"/>
          <p14:tracePt t="96341" x="7780338" y="3819525"/>
          <p14:tracePt t="96348" x="7843838" y="3787775"/>
          <p14:tracePt t="96356" x="7924800" y="3748088"/>
          <p14:tracePt t="96365" x="8004175" y="3724275"/>
          <p14:tracePt t="96371" x="8059738" y="3700463"/>
          <p14:tracePt t="96379" x="8107363" y="3676650"/>
          <p14:tracePt t="96386" x="8154988" y="3660775"/>
          <p14:tracePt t="96394" x="8162925" y="3660775"/>
          <p14:tracePt t="96402" x="8178800" y="3652838"/>
          <p14:tracePt t="96409" x="8186738" y="3644900"/>
          <p14:tracePt t="96417" x="8194675" y="3636963"/>
          <p14:tracePt t="96424" x="8202613" y="3629025"/>
          <p14:tracePt t="96432" x="8210550" y="3613150"/>
          <p14:tracePt t="96439" x="8218488" y="3613150"/>
          <p14:tracePt t="96448" x="8218488" y="3595688"/>
          <p14:tracePt t="96454" x="8226425" y="3595688"/>
          <p14:tracePt t="96462" x="8226425" y="3587750"/>
          <p14:tracePt t="96469" x="8243888" y="3587750"/>
          <p14:tracePt t="96477" x="8243888" y="3579813"/>
          <p14:tracePt t="96484" x="8251825" y="3579813"/>
          <p14:tracePt t="96491" x="8259763" y="3579813"/>
          <p14:tracePt t="96499" x="8275638" y="3579813"/>
          <p14:tracePt t="96506" x="8291513" y="3571875"/>
          <p14:tracePt t="96515" x="8307388" y="3563938"/>
          <p14:tracePt t="96521" x="8323263" y="3556000"/>
          <p14:tracePt t="96529" x="8347075" y="3548063"/>
          <p14:tracePt t="96536" x="8362950" y="3532188"/>
          <p14:tracePt t="96544" x="8386763" y="3532188"/>
          <p14:tracePt t="96551" x="8402638" y="3516313"/>
          <p14:tracePt t="96559" x="8410575" y="3508375"/>
          <p14:tracePt t="96567" x="8418513" y="3492500"/>
          <p14:tracePt t="96574" x="8426450" y="3484563"/>
          <p14:tracePt t="96581" x="8426450" y="3476625"/>
          <p14:tracePt t="96597" x="8426450" y="3468688"/>
          <p14:tracePt t="96604" x="8426450" y="3452813"/>
          <p14:tracePt t="96611" x="8426450" y="3444875"/>
          <p14:tracePt t="96619" x="8426450" y="3436938"/>
          <p14:tracePt t="96627" x="8426450" y="3421063"/>
          <p14:tracePt t="96634" x="8426450" y="3413125"/>
          <p14:tracePt t="96649" x="8426450" y="3397250"/>
          <p14:tracePt t="96656" x="8426450" y="3389313"/>
          <p14:tracePt t="96671" x="8426450" y="3381375"/>
          <p14:tracePt t="96679" x="8426450" y="3373438"/>
          <p14:tracePt t="96732" x="8418513" y="3373438"/>
          <p14:tracePt t="96739" x="8386763" y="3389313"/>
          <p14:tracePt t="96747" x="8370888" y="3397250"/>
          <p14:tracePt t="96754" x="8347075" y="3405188"/>
          <p14:tracePt t="96762" x="8323263" y="3421063"/>
          <p14:tracePt t="96769" x="8299450" y="3429000"/>
          <p14:tracePt t="96777" x="8283575" y="3444875"/>
          <p14:tracePt t="96784" x="8251825" y="3460750"/>
          <p14:tracePt t="96791" x="8235950" y="3460750"/>
          <p14:tracePt t="96799" x="8210550" y="3476625"/>
          <p14:tracePt t="96807" x="8202613" y="3476625"/>
          <p14:tracePt t="96822" x="8194675" y="3476625"/>
          <p14:tracePt t="96829" x="8186738" y="3476625"/>
          <p14:tracePt t="96851" x="8178800" y="3476625"/>
          <p14:tracePt t="96867" x="8170863" y="3476625"/>
          <p14:tracePt t="96889" x="8162925" y="3476625"/>
          <p14:tracePt t="96897" x="8154988" y="3476625"/>
          <p14:tracePt t="96904" x="8139113" y="3476625"/>
          <p14:tracePt t="96911" x="8131175" y="3476625"/>
          <p14:tracePt t="96919" x="8123238" y="3476625"/>
          <p14:tracePt t="96927" x="8107363" y="3476625"/>
          <p14:tracePt t="96935" x="8083550" y="3476625"/>
          <p14:tracePt t="96941" x="8067675" y="3476625"/>
          <p14:tracePt t="96967" x="7964488" y="3452813"/>
          <p14:tracePt t="96971" x="7924800" y="3452813"/>
          <p14:tracePt t="96980" x="7908925" y="3452813"/>
          <p14:tracePt t="96987" x="7877175" y="3452813"/>
          <p14:tracePt t="96995" x="7859713" y="3452813"/>
          <p14:tracePt t="97001" x="7835900" y="3452813"/>
          <p14:tracePt t="97010" x="7827963" y="3452813"/>
          <p14:tracePt t="97017" x="7812088" y="3452813"/>
          <p14:tracePt t="97024" x="7804150" y="3452813"/>
          <p14:tracePt t="97031" x="7796213" y="3452813"/>
          <p14:tracePt t="97039" x="7788275" y="3444875"/>
          <p14:tracePt t="97046" x="7780338" y="3444875"/>
          <p14:tracePt t="97053" x="7764463" y="3444875"/>
          <p14:tracePt t="97061" x="7756525" y="3436938"/>
          <p14:tracePt t="97069" x="7732713" y="3429000"/>
          <p14:tracePt t="97077" x="7708900" y="3429000"/>
          <p14:tracePt t="97085" x="7685088" y="3429000"/>
          <p14:tracePt t="97091" x="7653338" y="3429000"/>
          <p14:tracePt t="97099" x="7629525" y="3429000"/>
          <p14:tracePt t="97106" x="7597775" y="3429000"/>
          <p14:tracePt t="97115" x="7573963" y="3421063"/>
          <p14:tracePt t="97121" x="7542213" y="3421063"/>
          <p14:tracePt t="97130" x="7518400" y="3421063"/>
          <p14:tracePt t="97137" x="7502525" y="3421063"/>
          <p14:tracePt t="97144" x="7477125" y="3421063"/>
          <p14:tracePt t="97151" x="7469188" y="3421063"/>
          <p14:tracePt t="97159" x="7437438" y="3413125"/>
          <p14:tracePt t="97168" x="7413625" y="3405188"/>
          <p14:tracePt t="97174" x="7389813" y="3405188"/>
          <p14:tracePt t="97181" x="7366000" y="3405188"/>
          <p14:tracePt t="97189" x="7342188" y="3397250"/>
          <p14:tracePt t="97197" x="7310438" y="3389313"/>
          <p14:tracePt t="97204" x="7254875" y="3373438"/>
          <p14:tracePt t="97211" x="7215188" y="3365500"/>
          <p14:tracePt t="97219" x="7175500" y="3357563"/>
          <p14:tracePt t="97226" x="7159625" y="3357563"/>
          <p14:tracePt t="97234" x="7135813" y="3349625"/>
          <p14:tracePt t="97241" x="7126288" y="3349625"/>
          <p14:tracePt t="97249" x="7102475" y="3349625"/>
          <p14:tracePt t="97257" x="7094538" y="3349625"/>
          <p14:tracePt t="97264" x="7070725" y="3341688"/>
          <p14:tracePt t="97271" x="7062788" y="3341688"/>
          <p14:tracePt t="97280" x="7054850" y="3333750"/>
          <p14:tracePt t="97286" x="7031038" y="3333750"/>
          <p14:tracePt t="97294" x="7015163" y="3333750"/>
          <p14:tracePt t="97301" x="6983413" y="3325813"/>
          <p14:tracePt t="97309" x="6959600" y="3325813"/>
          <p14:tracePt t="97317" x="6919913" y="3325813"/>
          <p14:tracePt t="97324" x="6880225" y="3325813"/>
          <p14:tracePt t="97331" x="6824663" y="3325813"/>
          <p14:tracePt t="97340" x="6784975" y="3325813"/>
          <p14:tracePt t="97347" x="6743700" y="3317875"/>
          <p14:tracePt t="97355" x="6704013" y="3317875"/>
          <p14:tracePt t="97361" x="6688138" y="3317875"/>
          <p14:tracePt t="97370" x="6656388" y="3309938"/>
          <p14:tracePt t="97376" x="6616700" y="3309938"/>
          <p14:tracePt t="97384" x="6584950" y="3309938"/>
          <p14:tracePt t="97391" x="6561138" y="3309938"/>
          <p14:tracePt t="97399" x="6545263" y="3302000"/>
          <p14:tracePt t="97407" x="6521450" y="3302000"/>
          <p14:tracePt t="97414" x="6497638" y="3294063"/>
          <p14:tracePt t="97421" x="6473825" y="3294063"/>
          <p14:tracePt t="97430" x="6457950" y="3294063"/>
          <p14:tracePt t="97437" x="6426200" y="3294063"/>
          <p14:tracePt t="97444" x="6410325" y="3294063"/>
          <p14:tracePt t="97451" x="6392863" y="3294063"/>
          <p14:tracePt t="97458" x="6369050" y="3294063"/>
          <p14:tracePt t="97467" x="6345238" y="3294063"/>
          <p14:tracePt t="97474" x="6321425" y="3294063"/>
          <p14:tracePt t="97482" x="6305550" y="3294063"/>
          <p14:tracePt t="97489" x="6281738" y="3294063"/>
          <p14:tracePt t="97496" x="6257925" y="3294063"/>
          <p14:tracePt t="97504" x="6234113" y="3294063"/>
          <p14:tracePt t="97511" x="6210300" y="3294063"/>
          <p14:tracePt t="97519" x="6178550" y="3302000"/>
          <p14:tracePt t="97526" x="6154738" y="3302000"/>
          <p14:tracePt t="97534" x="6122988" y="3302000"/>
          <p14:tracePt t="97542" x="6091238" y="3302000"/>
          <p14:tracePt t="97549" x="6067425" y="3302000"/>
          <p14:tracePt t="97556" x="6034088" y="3302000"/>
          <p14:tracePt t="97564" x="6010275" y="3302000"/>
          <p14:tracePt t="97572" x="5986463" y="3302000"/>
          <p14:tracePt t="97580" x="5962650" y="3302000"/>
          <p14:tracePt t="97587" x="5930900" y="3302000"/>
          <p14:tracePt t="97594" x="5907088" y="3302000"/>
          <p14:tracePt t="97601" x="5891213" y="3302000"/>
          <p14:tracePt t="97609" x="5875338" y="3302000"/>
          <p14:tracePt t="97617" x="5851525" y="3302000"/>
          <p14:tracePt t="97624" x="5827713" y="3302000"/>
          <p14:tracePt t="97632" x="5803900" y="3302000"/>
          <p14:tracePt t="97639" x="5788025" y="3302000"/>
          <p14:tracePt t="97647" x="5756275" y="3294063"/>
          <p14:tracePt t="97654" x="5740400" y="3294063"/>
          <p14:tracePt t="97661" x="5724525" y="3294063"/>
          <p14:tracePt t="97669" x="5700713" y="3286125"/>
          <p14:tracePt t="97676" x="5692775" y="3286125"/>
          <p14:tracePt t="97684" x="5667375" y="3270250"/>
          <p14:tracePt t="97691" x="5643563" y="3270250"/>
          <p14:tracePt t="97700" x="5627688" y="3270250"/>
          <p14:tracePt t="97706" x="5619750" y="3270250"/>
          <p14:tracePt t="97714" x="5603875" y="3262313"/>
          <p14:tracePt t="97722" x="5588000" y="3252788"/>
          <p14:tracePt t="97730" x="5564188" y="3244850"/>
          <p14:tracePt t="97737" x="5540375" y="3244850"/>
          <p14:tracePt t="97745" x="5532438" y="3244850"/>
          <p14:tracePt t="97751" x="5516563" y="3244850"/>
          <p14:tracePt t="97759" x="5508625" y="3244850"/>
          <p14:tracePt t="97767" x="5508625" y="3236913"/>
          <p14:tracePt t="97774" x="5492750" y="3236913"/>
          <p14:tracePt t="97781" x="5461000" y="3228975"/>
          <p14:tracePt t="97789" x="5453063" y="3228975"/>
          <p14:tracePt t="97804" x="5445125" y="3228975"/>
          <p14:tracePt t="97812" x="5437188" y="3228975"/>
          <p14:tracePt t="97819" x="5429250" y="3228975"/>
          <p14:tracePt t="97826" x="5413375" y="3228975"/>
          <p14:tracePt t="97834" x="5397500" y="3228975"/>
          <p14:tracePt t="97841" x="5381625" y="3228975"/>
          <p14:tracePt t="97849" x="5365750" y="3228975"/>
          <p14:tracePt t="97857" x="5357813" y="3228975"/>
          <p14:tracePt t="97864" x="5341938" y="3221038"/>
          <p14:tracePt t="97872" x="5334000" y="3221038"/>
          <p14:tracePt t="97879" x="5326063" y="3213100"/>
          <p14:tracePt t="97886" x="5300663" y="3205163"/>
          <p14:tracePt t="97894" x="5292725" y="3197225"/>
          <p14:tracePt t="97901" x="5276850" y="3189288"/>
          <p14:tracePt t="97909" x="5260975" y="3189288"/>
          <p14:tracePt t="97917" x="5245100" y="3181350"/>
          <p14:tracePt t="97925" x="5237163" y="3173413"/>
          <p14:tracePt t="97931" x="5229225" y="3173413"/>
          <p14:tracePt t="97951" x="5221288" y="3165475"/>
          <p14:tracePt t="97984" x="5213350" y="3165475"/>
          <p14:tracePt t="97991" x="5205413" y="3157538"/>
          <p14:tracePt t="98014" x="5205413" y="3149600"/>
          <p14:tracePt t="98022" x="5205413" y="3141663"/>
          <p14:tracePt t="98031" x="5197475" y="3141663"/>
          <p14:tracePt t="98036" x="5197475" y="3133725"/>
          <p14:tracePt t="98045" x="5189538" y="3133725"/>
          <p14:tracePt t="98059" x="5189538" y="3125788"/>
          <p14:tracePt t="98066" x="5181600" y="3117850"/>
          <p14:tracePt t="98074" x="5173663" y="3117850"/>
          <p14:tracePt t="98082" x="5173663" y="3109913"/>
          <p14:tracePt t="98089" x="5165725" y="3109913"/>
          <p14:tracePt t="98097" x="5165725" y="3101975"/>
          <p14:tracePt t="98111" x="5157788" y="3094038"/>
          <p14:tracePt t="98119" x="5149850" y="3086100"/>
          <p14:tracePt t="98134" x="5149850" y="3078163"/>
          <p14:tracePt t="98142" x="5141913" y="3070225"/>
          <p14:tracePt t="98149" x="5141913" y="3062288"/>
          <p14:tracePt t="98164" x="5133975" y="3062288"/>
          <p14:tracePt t="98224" x="5133975" y="3054350"/>
          <p14:tracePt t="98247" x="5133975" y="3046413"/>
          <p14:tracePt t="98276" x="5133975" y="3038475"/>
          <p14:tracePt t="98284" x="5133975" y="3030538"/>
          <p14:tracePt t="98307" x="5133975" y="3022600"/>
          <p14:tracePt t="98321" x="5133975" y="3014663"/>
          <p14:tracePt t="98329" x="5133975" y="3006725"/>
          <p14:tracePt t="98337" x="5133975" y="2998788"/>
          <p14:tracePt t="98351" x="5133975" y="2990850"/>
          <p14:tracePt t="98358" x="5133975" y="2974975"/>
          <p14:tracePt t="98366" x="5133975" y="2967038"/>
          <p14:tracePt t="98374" x="5133975" y="2959100"/>
          <p14:tracePt t="98381" x="5133975" y="2951163"/>
          <p14:tracePt t="98390" x="5133975" y="2935288"/>
          <p14:tracePt t="98404" x="5133975" y="2919413"/>
          <p14:tracePt t="98412" x="5133975" y="2901950"/>
          <p14:tracePt t="98421" x="5133975" y="2894013"/>
          <p14:tracePt t="98429" x="5133975" y="2886075"/>
          <p14:tracePt t="98436" x="5133975" y="2870200"/>
          <p14:tracePt t="98442" x="5133975" y="2854325"/>
          <p14:tracePt t="98449" x="5133975" y="2846388"/>
          <p14:tracePt t="98457" x="5126038" y="2830513"/>
          <p14:tracePt t="98464" x="5126038" y="2822575"/>
          <p14:tracePt t="98471" x="5126038" y="2814638"/>
          <p14:tracePt t="98487" x="5126038" y="2798763"/>
          <p14:tracePt t="98501" x="5126038" y="2790825"/>
          <p14:tracePt t="98509" x="5126038" y="2782888"/>
          <p14:tracePt t="98517" x="5126038" y="2774950"/>
          <p14:tracePt t="98524" x="5126038" y="2767013"/>
          <p14:tracePt t="98539" x="5126038" y="2751138"/>
          <p14:tracePt t="98554" x="5126038" y="2743200"/>
          <p14:tracePt t="98561" x="5118100" y="2735263"/>
          <p14:tracePt t="98569" x="5118100" y="2727325"/>
          <p14:tracePt t="98584" x="5118100" y="2719388"/>
          <p14:tracePt t="98592" x="5118100" y="2711450"/>
          <p14:tracePt t="98599" x="5118100" y="2703513"/>
          <p14:tracePt t="98606" x="5118100" y="2695575"/>
          <p14:tracePt t="98614" x="5118100" y="2679700"/>
          <p14:tracePt t="98634" x="5118100" y="2655888"/>
          <p14:tracePt t="98638" x="5118100" y="2647950"/>
          <p14:tracePt t="98644" x="5118100" y="2640013"/>
          <p14:tracePt t="98659" x="5118100" y="2632075"/>
          <p14:tracePt t="98674" x="5118100" y="2624138"/>
          <p14:tracePt t="98682" x="5118100" y="2616200"/>
          <p14:tracePt t="98704" x="5118100" y="2608263"/>
          <p14:tracePt t="98742" x="5118100" y="2600325"/>
          <p14:tracePt t="98801" x="5118100" y="2592388"/>
          <p14:tracePt t="98810" x="5118100" y="2584450"/>
          <p14:tracePt t="98840" x="5118100" y="2576513"/>
          <p14:tracePt t="98855" x="5118100" y="2559050"/>
          <p14:tracePt t="98862" x="5118100" y="2551113"/>
          <p14:tracePt t="98869" x="5118100" y="2543175"/>
          <p14:tracePt t="98876" x="5118100" y="2535238"/>
          <p14:tracePt t="98884" x="5118100" y="2527300"/>
          <p14:tracePt t="98899" x="5118100" y="2511425"/>
          <p14:tracePt t="98914" x="5118100" y="2503488"/>
          <p14:tracePt t="98930" x="5118100" y="2495550"/>
          <p14:tracePt t="98944" x="5118100" y="2487613"/>
          <p14:tracePt t="98965" x="5118100" y="2471738"/>
          <p14:tracePt t="98966" x="5118100" y="2463800"/>
          <p14:tracePt t="98974" x="5118100" y="2455863"/>
          <p14:tracePt t="98982" x="5118100" y="2439988"/>
          <p14:tracePt t="98996" x="5118100" y="2424113"/>
          <p14:tracePt t="99004" x="5118100" y="2416175"/>
          <p14:tracePt t="99011" x="5118100" y="2400300"/>
          <p14:tracePt t="99026" x="5118100" y="2392363"/>
          <p14:tracePt t="99049" x="5118100" y="2384425"/>
          <p14:tracePt t="99814" x="5118100" y="2392363"/>
          <p14:tracePt t="99830" x="5118100" y="2400300"/>
          <p14:tracePt t="99847" x="5118100" y="2408238"/>
          <p14:tracePt t="99942" x="5118100" y="2416175"/>
          <p14:tracePt t="101081" x="5118100" y="2424113"/>
          <p14:tracePt t="101098" x="5118100" y="2432050"/>
          <p14:tracePt t="101105" x="5118100" y="2439988"/>
          <p14:tracePt t="101112" x="5118100" y="2455863"/>
          <p14:tracePt t="101120" x="5118100" y="2479675"/>
          <p14:tracePt t="101127" x="5118100" y="2511425"/>
          <p14:tracePt t="101134" x="5118100" y="2559050"/>
          <p14:tracePt t="101142" x="5133975" y="2632075"/>
          <p14:tracePt t="101149" x="5133975" y="2719388"/>
          <p14:tracePt t="101156" x="5141913" y="2814638"/>
          <p14:tracePt t="101166" x="5141913" y="2909888"/>
          <p14:tracePt t="101171" x="5141913" y="3006725"/>
          <p14:tracePt t="101179" x="5141913" y="3078163"/>
          <p14:tracePt t="101186" x="5133975" y="3173413"/>
          <p14:tracePt t="101196" x="5118100" y="3262313"/>
          <p14:tracePt t="101202" x="5102225" y="3357563"/>
          <p14:tracePt t="101211" x="5086350" y="3460750"/>
          <p14:tracePt t="101216" x="5070475" y="3532188"/>
          <p14:tracePt t="101225" x="5038725" y="3621088"/>
          <p14:tracePt t="101232" x="5022850" y="3684588"/>
          <p14:tracePt t="101240" x="5006975" y="3740150"/>
          <p14:tracePt t="101248" x="4991100" y="3795713"/>
          <p14:tracePt t="101254" x="4975225" y="3851275"/>
          <p14:tracePt t="101265" x="4959350" y="3898900"/>
          <p14:tracePt t="101269" x="4951413" y="3948113"/>
          <p14:tracePt t="101279" x="4943475" y="3987800"/>
          <p14:tracePt t="101284" x="4943475" y="4011613"/>
          <p14:tracePt t="101297" x="4933950" y="4051300"/>
          <p14:tracePt t="101299" x="4933950" y="4106863"/>
          <p14:tracePt t="101308" x="4926013" y="4154488"/>
          <p14:tracePt t="101314" x="4918075" y="4202113"/>
          <p14:tracePt t="101323" x="4902200" y="4241800"/>
          <p14:tracePt t="101330" x="4894263" y="4273550"/>
          <p14:tracePt t="101338" x="4886325" y="4291013"/>
          <p14:tracePt t="101346" x="4886325" y="4314825"/>
          <p14:tracePt t="101352" x="4886325" y="4338638"/>
          <p14:tracePt t="101362" x="4878388" y="4354513"/>
          <p14:tracePt t="101367" x="4878388" y="4370388"/>
          <p14:tracePt t="101375" x="4878388" y="4386263"/>
          <p14:tracePt t="101382" x="4878388" y="4394200"/>
          <p14:tracePt t="101389" x="4878388" y="4402138"/>
          <p14:tracePt t="101397" x="4878388" y="4418013"/>
          <p14:tracePt t="101404" x="4878388" y="4433888"/>
          <p14:tracePt t="101412" x="4878388" y="4449763"/>
          <p14:tracePt t="101419" x="4894263" y="4465638"/>
          <p14:tracePt t="101427" x="4902200" y="4481513"/>
          <p14:tracePt t="101434" x="4902200" y="4497388"/>
          <p14:tracePt t="101446" x="4910138" y="4505325"/>
          <p14:tracePt t="101451" x="4918075" y="4521200"/>
          <p14:tracePt t="101457" x="4933950" y="4552950"/>
          <p14:tracePt t="101464" x="4943475" y="4560888"/>
          <p14:tracePt t="101471" x="4975225" y="4576763"/>
          <p14:tracePt t="101479" x="4983163" y="4584700"/>
          <p14:tracePt t="101486" x="5022850" y="4600575"/>
          <p14:tracePt t="101494" x="5046663" y="4608513"/>
          <p14:tracePt t="101501" x="5062538" y="4608513"/>
          <p14:tracePt t="101509" x="5086350" y="4608513"/>
          <p14:tracePt t="101516" x="5102225" y="4608513"/>
          <p14:tracePt t="101524" x="5118100" y="4608513"/>
          <p14:tracePt t="101531" x="5126038" y="4608513"/>
          <p14:tracePt t="101539" x="5133975" y="4608513"/>
          <p14:tracePt t="101555" x="5141913" y="4608513"/>
          <p14:tracePt t="101561" x="5149850" y="4608513"/>
          <p14:tracePt t="101569" x="5149850" y="4600575"/>
          <p14:tracePt t="101578" x="5157788" y="4600575"/>
          <p14:tracePt t="101585" x="5157788" y="4584700"/>
          <p14:tracePt t="101591" x="5165725" y="4568825"/>
          <p14:tracePt t="101599" x="5173663" y="4560888"/>
          <p14:tracePt t="101606" x="5173663" y="4552950"/>
          <p14:tracePt t="101614" x="5181600" y="4537075"/>
          <p14:tracePt t="101621" x="5181600" y="4529138"/>
          <p14:tracePt t="101629" x="5181600" y="4521200"/>
          <p14:tracePt t="101644" x="5181600" y="4513263"/>
          <p14:tracePt t="101660" x="5181600" y="4497388"/>
          <p14:tracePt t="101681" x="5173663" y="4489450"/>
          <p14:tracePt t="101704" x="5173663" y="4481513"/>
          <p14:tracePt t="101719" x="5173663" y="4473575"/>
          <p14:tracePt t="101727" x="5173663" y="4465638"/>
          <p14:tracePt t="101741" x="5173663" y="4457700"/>
          <p14:tracePt t="101764" x="5173663" y="4449763"/>
          <p14:tracePt t="102357" x="0" y="0"/>
        </p14:tracePtLst>
      </p14:laserTraceLst>
    </p:ext>
    <p:ext uri="{E180D4A7-C9FB-4DFB-919C-405C955672EB}">
      <p14:showEvtLst xmlns:p14="http://schemas.microsoft.com/office/powerpoint/2010/main">
        <p14:playEvt time="214" objId="7"/>
        <p14:stopEvt time="106858" objId="7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10</Slides>
  <Notes>0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2000</cp:revision>
  <dcterms:created xsi:type="dcterms:W3CDTF">2005-10-14T14:03:22Z</dcterms:created>
  <dcterms:modified xsi:type="dcterms:W3CDTF">2021-02-10T23:37:30Z</dcterms:modified>
</cp:coreProperties>
</file>