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Lst>
  <p:notesMasterIdLst>
    <p:notesMasterId r:id="rId78"/>
  </p:notesMasterIdLst>
  <p:handoutMasterIdLst>
    <p:handoutMasterId r:id="rId79"/>
  </p:handoutMasterIdLst>
  <p:sldIdLst>
    <p:sldId id="334" r:id="rId5"/>
    <p:sldId id="553" r:id="rId6"/>
    <p:sldId id="560" r:id="rId7"/>
    <p:sldId id="608" r:id="rId8"/>
    <p:sldId id="554" r:id="rId9"/>
    <p:sldId id="555" r:id="rId10"/>
    <p:sldId id="556" r:id="rId11"/>
    <p:sldId id="557" r:id="rId12"/>
    <p:sldId id="558" r:id="rId13"/>
    <p:sldId id="561" r:id="rId14"/>
    <p:sldId id="562" r:id="rId15"/>
    <p:sldId id="564" r:id="rId16"/>
    <p:sldId id="563" r:id="rId17"/>
    <p:sldId id="631" r:id="rId18"/>
    <p:sldId id="632" r:id="rId19"/>
    <p:sldId id="633" r:id="rId20"/>
    <p:sldId id="634" r:id="rId21"/>
    <p:sldId id="635" r:id="rId22"/>
    <p:sldId id="636" r:id="rId23"/>
    <p:sldId id="637" r:id="rId24"/>
    <p:sldId id="639" r:id="rId25"/>
    <p:sldId id="640" r:id="rId26"/>
    <p:sldId id="641" r:id="rId27"/>
    <p:sldId id="642" r:id="rId28"/>
    <p:sldId id="643" r:id="rId29"/>
    <p:sldId id="644" r:id="rId30"/>
    <p:sldId id="645" r:id="rId31"/>
    <p:sldId id="646" r:id="rId32"/>
    <p:sldId id="566" r:id="rId33"/>
    <p:sldId id="568" r:id="rId34"/>
    <p:sldId id="413" r:id="rId35"/>
    <p:sldId id="540" r:id="rId36"/>
    <p:sldId id="487" r:id="rId37"/>
    <p:sldId id="488" r:id="rId38"/>
    <p:sldId id="489" r:id="rId39"/>
    <p:sldId id="490" r:id="rId40"/>
    <p:sldId id="491" r:id="rId41"/>
    <p:sldId id="610" r:id="rId42"/>
    <p:sldId id="611" r:id="rId43"/>
    <p:sldId id="612" r:id="rId44"/>
    <p:sldId id="613" r:id="rId45"/>
    <p:sldId id="614" r:id="rId46"/>
    <p:sldId id="615" r:id="rId47"/>
    <p:sldId id="616" r:id="rId48"/>
    <p:sldId id="617" r:id="rId49"/>
    <p:sldId id="618" r:id="rId50"/>
    <p:sldId id="619" r:id="rId51"/>
    <p:sldId id="620" r:id="rId52"/>
    <p:sldId id="621" r:id="rId53"/>
    <p:sldId id="622" r:id="rId54"/>
    <p:sldId id="623" r:id="rId55"/>
    <p:sldId id="624" r:id="rId56"/>
    <p:sldId id="629" r:id="rId57"/>
    <p:sldId id="570" r:id="rId58"/>
    <p:sldId id="431" r:id="rId59"/>
    <p:sldId id="571" r:id="rId60"/>
    <p:sldId id="625" r:id="rId61"/>
    <p:sldId id="593" r:id="rId62"/>
    <p:sldId id="594" r:id="rId63"/>
    <p:sldId id="595" r:id="rId64"/>
    <p:sldId id="596" r:id="rId65"/>
    <p:sldId id="597" r:id="rId66"/>
    <p:sldId id="598" r:id="rId67"/>
    <p:sldId id="599" r:id="rId68"/>
    <p:sldId id="603" r:id="rId69"/>
    <p:sldId id="601" r:id="rId70"/>
    <p:sldId id="602" r:id="rId71"/>
    <p:sldId id="604" r:id="rId72"/>
    <p:sldId id="626" r:id="rId73"/>
    <p:sldId id="627" r:id="rId74"/>
    <p:sldId id="628" r:id="rId75"/>
    <p:sldId id="630" r:id="rId76"/>
    <p:sldId id="607" r:id="rId77"/>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A8E6B2"/>
    <a:srgbClr val="A47D00"/>
    <a:srgbClr val="00CC00"/>
    <a:srgbClr val="99CC00"/>
    <a:srgbClr val="FF9900"/>
    <a:srgbClr val="0083CC"/>
    <a:srgbClr val="FFFFCC"/>
    <a:srgbClr val="009CDA"/>
    <a:srgbClr val="E9503E"/>
    <a:srgbClr val="000000"/>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534" autoAdjust="0"/>
    <p:restoredTop sz="88218" autoAdjust="0"/>
  </p:normalViewPr>
  <p:slideViewPr>
    <p:cSldViewPr snapToObjects="1">
      <p:cViewPr varScale="1">
        <p:scale>
          <a:sx n="81" d="100"/>
          <a:sy n="81" d="100"/>
        </p:scale>
        <p:origin x="-54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Objects="1">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rts/_rels/chart1.xml.rels><?xml version="1.0" encoding="UTF-8" standalone="yes"?>
<Relationships xmlns="http://schemas.openxmlformats.org/package/2006/relationships"><Relationship Id="rId1" Type="http://schemas.openxmlformats.org/officeDocument/2006/relationships/oleObject" Target="Arbeitsmappe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de-DE"/>
  <c:style val="1"/>
  <c:chart>
    <c:plotArea>
      <c:layout>
        <c:manualLayout>
          <c:layoutTarget val="inner"/>
          <c:xMode val="edge"/>
          <c:yMode val="edge"/>
          <c:x val="0.27043692975875538"/>
          <c:y val="4.9624071901976805E-2"/>
          <c:w val="0.53107736583840359"/>
          <c:h val="0.68628831773386845"/>
        </c:manualLayout>
      </c:layout>
      <c:barChart>
        <c:barDir val="bar"/>
        <c:grouping val="clustered"/>
        <c:ser>
          <c:idx val="0"/>
          <c:order val="0"/>
          <c:tx>
            <c:strRef>
              <c:f>Tabelle1!$A$30</c:f>
              <c:strCache>
                <c:ptCount val="1"/>
                <c:pt idx="0">
                  <c:v>Most Frequent </c:v>
                </c:pt>
              </c:strCache>
            </c:strRef>
          </c:tx>
          <c:dLbls>
            <c:numFmt formatCode="0.0%" sourceLinked="0"/>
            <c:txPr>
              <a:bodyPr/>
              <a:lstStyle/>
              <a:p>
                <a:pPr>
                  <a:defRPr sz="1600"/>
                </a:pPr>
                <a:endParaRPr lang="de-DE"/>
              </a:p>
            </c:txPr>
            <c:showVal val="1"/>
          </c:dLbls>
          <c:cat>
            <c:strRef>
              <c:f>Tabelle1!$B$29:$D$29</c:f>
              <c:strCache>
                <c:ptCount val="3"/>
                <c:pt idx="0">
                  <c:v>as_max </c:v>
                </c:pt>
                <c:pt idx="1">
                  <c:v>keyphraseness </c:v>
                </c:pt>
                <c:pt idx="2">
                  <c:v>as_max + keyphraseness</c:v>
                </c:pt>
              </c:strCache>
            </c:strRef>
          </c:cat>
          <c:val>
            <c:numRef>
              <c:f>Tabelle1!$B$30:$D$30</c:f>
              <c:numCache>
                <c:formatCode>#,#00%</c:formatCode>
                <c:ptCount val="3"/>
                <c:pt idx="0">
                  <c:v>0.37500000000000078</c:v>
                </c:pt>
                <c:pt idx="1">
                  <c:v>0.3850000000000009</c:v>
                </c:pt>
                <c:pt idx="2">
                  <c:v>0.40100000000000002</c:v>
                </c:pt>
              </c:numCache>
            </c:numRef>
          </c:val>
        </c:ser>
        <c:ser>
          <c:idx val="1"/>
          <c:order val="1"/>
          <c:tx>
            <c:strRef>
              <c:f>Tabelle1!$A$31</c:f>
              <c:strCache>
                <c:ptCount val="1"/>
                <c:pt idx="0">
                  <c:v>ESA </c:v>
                </c:pt>
              </c:strCache>
            </c:strRef>
          </c:tx>
          <c:dLbls>
            <c:numFmt formatCode="0.0%" sourceLinked="0"/>
            <c:txPr>
              <a:bodyPr/>
              <a:lstStyle/>
              <a:p>
                <a:pPr>
                  <a:defRPr sz="1600"/>
                </a:pPr>
                <a:endParaRPr lang="de-DE"/>
              </a:p>
            </c:txPr>
            <c:showVal val="1"/>
          </c:dLbls>
          <c:cat>
            <c:strRef>
              <c:f>Tabelle1!$B$29:$D$29</c:f>
              <c:strCache>
                <c:ptCount val="3"/>
                <c:pt idx="0">
                  <c:v>as_max </c:v>
                </c:pt>
                <c:pt idx="1">
                  <c:v>keyphraseness </c:v>
                </c:pt>
                <c:pt idx="2">
                  <c:v>as_max + keyphraseness</c:v>
                </c:pt>
              </c:strCache>
            </c:strRef>
          </c:cat>
          <c:val>
            <c:numRef>
              <c:f>Tabelle1!$B$31:$D$31</c:f>
              <c:numCache>
                <c:formatCode>#,#00%</c:formatCode>
                <c:ptCount val="3"/>
                <c:pt idx="0">
                  <c:v>0.37200000000000077</c:v>
                </c:pt>
                <c:pt idx="1">
                  <c:v>0.39400000000000102</c:v>
                </c:pt>
                <c:pt idx="2">
                  <c:v>0.40300000000000002</c:v>
                </c:pt>
              </c:numCache>
            </c:numRef>
          </c:val>
        </c:ser>
        <c:dLbls>
          <c:showVal val="1"/>
        </c:dLbls>
        <c:axId val="92894720"/>
        <c:axId val="92896256"/>
      </c:barChart>
      <c:catAx>
        <c:axId val="92894720"/>
        <c:scaling>
          <c:orientation val="minMax"/>
        </c:scaling>
        <c:axPos val="l"/>
        <c:tickLblPos val="nextTo"/>
        <c:txPr>
          <a:bodyPr/>
          <a:lstStyle/>
          <a:p>
            <a:pPr>
              <a:defRPr sz="2000" baseline="0"/>
            </a:pPr>
            <a:endParaRPr lang="de-DE"/>
          </a:p>
        </c:txPr>
        <c:crossAx val="92896256"/>
        <c:crosses val="autoZero"/>
        <c:auto val="1"/>
        <c:lblAlgn val="ctr"/>
        <c:lblOffset val="100"/>
      </c:catAx>
      <c:valAx>
        <c:axId val="92896256"/>
        <c:scaling>
          <c:orientation val="minMax"/>
        </c:scaling>
        <c:axPos val="b"/>
        <c:majorGridlines/>
        <c:title>
          <c:tx>
            <c:rich>
              <a:bodyPr/>
              <a:lstStyle/>
              <a:p>
                <a:pPr>
                  <a:defRPr sz="2000"/>
                </a:pPr>
                <a:r>
                  <a:rPr lang="de-DE" sz="2000"/>
                  <a:t>Mean Average Precision</a:t>
                </a:r>
              </a:p>
            </c:rich>
          </c:tx>
          <c:layout/>
        </c:title>
        <c:numFmt formatCode="0%" sourceLinked="0"/>
        <c:tickLblPos val="nextTo"/>
        <c:txPr>
          <a:bodyPr/>
          <a:lstStyle/>
          <a:p>
            <a:pPr>
              <a:defRPr sz="2000"/>
            </a:pPr>
            <a:endParaRPr lang="de-DE"/>
          </a:p>
        </c:txPr>
        <c:crossAx val="92894720"/>
        <c:crosses val="autoZero"/>
        <c:crossBetween val="between"/>
      </c:valAx>
    </c:plotArea>
    <c:legend>
      <c:legendPos val="r"/>
      <c:layout>
        <c:manualLayout>
          <c:xMode val="edge"/>
          <c:yMode val="edge"/>
          <c:x val="0.73456115504127251"/>
          <c:y val="0.49968652103971073"/>
          <c:w val="0.24003198510656748"/>
          <c:h val="0.151164592329185"/>
        </c:manualLayout>
      </c:layout>
      <c:txPr>
        <a:bodyPr/>
        <a:lstStyle/>
        <a:p>
          <a:pPr>
            <a:defRPr sz="2000"/>
          </a:pPr>
          <a:endParaRPr lang="de-DE"/>
        </a:p>
      </c:txPr>
    </c:legend>
    <c:plotVisOnly val="1"/>
  </c:chart>
  <c:externalData r:id="rId1"/>
</c:chartSpace>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188824" y="420504"/>
            <a:ext cx="5356316" cy="423950"/>
          </a:xfrm>
          <a:prstGeom prst="rect">
            <a:avLst/>
          </a:prstGeom>
          <a:noFill/>
          <a:ln w="9525">
            <a:noFill/>
            <a:miter lim="800000"/>
            <a:headEnd/>
            <a:tailEnd/>
          </a:ln>
          <a:effectLst/>
        </p:spPr>
        <p:txBody>
          <a:bodyPr vert="horz" wrap="square" lIns="108000" tIns="0" rIns="0" bIns="0" numCol="1" anchor="ctr" anchorCtr="0" compatLnSpc="1">
            <a:prstTxWarp prst="textNoShape">
              <a:avLst/>
            </a:prstTxWarp>
          </a:bodyPr>
          <a:lstStyle>
            <a:lvl1pPr>
              <a:lnSpc>
                <a:spcPts val="1300"/>
              </a:lnSpc>
              <a:defRPr sz="1000" b="1">
                <a:latin typeface="Stafford" pitchFamily="2" charset="0"/>
              </a:defRPr>
            </a:lvl1pPr>
          </a:lstStyle>
          <a:p>
            <a:pPr>
              <a:defRPr/>
            </a:pPr>
            <a:endParaRPr lang="de-DE"/>
          </a:p>
        </p:txBody>
      </p:sp>
      <p:sp>
        <p:nvSpPr>
          <p:cNvPr id="50179" name="Rectangle 3"/>
          <p:cNvSpPr>
            <a:spLocks noGrp="1" noChangeArrowheads="1"/>
          </p:cNvSpPr>
          <p:nvPr>
            <p:ph type="dt" sz="quarter" idx="1"/>
          </p:nvPr>
        </p:nvSpPr>
        <p:spPr bwMode="auto">
          <a:xfrm>
            <a:off x="188825" y="9301054"/>
            <a:ext cx="1318623" cy="28263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b="1">
                <a:latin typeface="Stafford" pitchFamily="2" charset="0"/>
              </a:defRPr>
            </a:lvl1pPr>
          </a:lstStyle>
          <a:p>
            <a:pPr>
              <a:defRPr/>
            </a:pPr>
            <a:fld id="{094C4ACE-E3DC-4A40-A2B3-71D7A591F714}" type="datetime4">
              <a:rPr lang="de-DE"/>
              <a:pPr>
                <a:defRPr/>
              </a:pPr>
              <a:t>2. Juli 2010</a:t>
            </a:fld>
            <a:endParaRPr lang="de-DE"/>
          </a:p>
        </p:txBody>
      </p:sp>
      <p:sp>
        <p:nvSpPr>
          <p:cNvPr id="50180" name="Rectangle 4"/>
          <p:cNvSpPr>
            <a:spLocks noGrp="1" noChangeArrowheads="1"/>
          </p:cNvSpPr>
          <p:nvPr>
            <p:ph type="ftr" sz="quarter" idx="2"/>
          </p:nvPr>
        </p:nvSpPr>
        <p:spPr bwMode="auto">
          <a:xfrm>
            <a:off x="1507447" y="9301054"/>
            <a:ext cx="4424783" cy="28263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b="1">
                <a:latin typeface="Stafford" pitchFamily="2" charset="0"/>
              </a:defRPr>
            </a:lvl1pPr>
          </a:lstStyle>
          <a:p>
            <a:pPr>
              <a:defRPr/>
            </a:pPr>
            <a:r>
              <a:rPr lang="de-DE" smtClean="0"/>
              <a:t>|  </a:t>
            </a:r>
            <a:endParaRPr lang="de-DE" dirty="0"/>
          </a:p>
        </p:txBody>
      </p:sp>
      <p:sp>
        <p:nvSpPr>
          <p:cNvPr id="50181" name="Rectangle 5"/>
          <p:cNvSpPr>
            <a:spLocks noGrp="1" noChangeArrowheads="1"/>
          </p:cNvSpPr>
          <p:nvPr>
            <p:ph type="sldNum" sz="quarter" idx="3"/>
          </p:nvPr>
        </p:nvSpPr>
        <p:spPr bwMode="auto">
          <a:xfrm>
            <a:off x="5946393" y="9301054"/>
            <a:ext cx="664032" cy="28263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b="1">
                <a:latin typeface="Stafford" pitchFamily="2" charset="0"/>
              </a:defRPr>
            </a:lvl1pPr>
          </a:lstStyle>
          <a:p>
            <a:pPr>
              <a:defRPr/>
            </a:pPr>
            <a:r>
              <a:rPr lang="de-DE" smtClean="0"/>
              <a:t>|  </a:t>
            </a:r>
            <a:fld id="{C03A09C9-A855-492F-AB1F-E152CB90A706}" type="slidenum">
              <a:rPr lang="de-DE" smtClean="0"/>
              <a:pPr>
                <a:defRPr/>
              </a:pPr>
              <a:t>‹Nr.›</a:t>
            </a:fld>
            <a:endParaRPr lang="de-DE" dirty="0"/>
          </a:p>
        </p:txBody>
      </p:sp>
      <p:pic>
        <p:nvPicPr>
          <p:cNvPr id="9222" name="Picture 6" descr="tud_logo"/>
          <p:cNvPicPr>
            <a:picLocks noChangeAspect="1" noChangeArrowheads="1"/>
          </p:cNvPicPr>
          <p:nvPr/>
        </p:nvPicPr>
        <p:blipFill>
          <a:blip r:embed="rId2" cstate="print"/>
          <a:srcRect/>
          <a:stretch>
            <a:fillRect/>
          </a:stretch>
        </p:blipFill>
        <p:spPr bwMode="auto">
          <a:xfrm>
            <a:off x="5689906" y="391207"/>
            <a:ext cx="920519" cy="453247"/>
          </a:xfrm>
          <a:prstGeom prst="rect">
            <a:avLst/>
          </a:prstGeom>
          <a:noFill/>
          <a:ln w="9525">
            <a:noFill/>
            <a:miter lim="800000"/>
            <a:headEnd/>
            <a:tailEnd/>
          </a:ln>
        </p:spPr>
      </p:pic>
      <p:sp>
        <p:nvSpPr>
          <p:cNvPr id="50183" name="Rectangle 7"/>
          <p:cNvSpPr>
            <a:spLocks noChangeArrowheads="1"/>
          </p:cNvSpPr>
          <p:nvPr/>
        </p:nvSpPr>
        <p:spPr bwMode="auto">
          <a:xfrm>
            <a:off x="188825" y="194742"/>
            <a:ext cx="6421600" cy="156827"/>
          </a:xfrm>
          <a:prstGeom prst="rect">
            <a:avLst/>
          </a:prstGeom>
          <a:solidFill>
            <a:srgbClr val="B5B5B5"/>
          </a:solidFill>
          <a:ln w="9525">
            <a:noFill/>
            <a:miter lim="800000"/>
            <a:headEnd/>
            <a:tailEnd/>
          </a:ln>
          <a:effectLst/>
        </p:spPr>
        <p:txBody>
          <a:bodyPr wrap="none" anchor="ctr"/>
          <a:lstStyle/>
          <a:p>
            <a:pPr>
              <a:defRPr/>
            </a:pPr>
            <a:endParaRPr lang="de-DE"/>
          </a:p>
        </p:txBody>
      </p:sp>
      <p:sp>
        <p:nvSpPr>
          <p:cNvPr id="50184" name="Line 8"/>
          <p:cNvSpPr>
            <a:spLocks noChangeShapeType="1"/>
          </p:cNvSpPr>
          <p:nvPr/>
        </p:nvSpPr>
        <p:spPr bwMode="auto">
          <a:xfrm>
            <a:off x="188825" y="391207"/>
            <a:ext cx="6421600" cy="0"/>
          </a:xfrm>
          <a:prstGeom prst="line">
            <a:avLst/>
          </a:prstGeom>
          <a:noFill/>
          <a:ln w="15240">
            <a:solidFill>
              <a:schemeClr val="tx1"/>
            </a:solidFill>
            <a:round/>
            <a:headEnd/>
            <a:tailEnd/>
          </a:ln>
          <a:effectLst/>
        </p:spPr>
        <p:txBody>
          <a:bodyPr/>
          <a:lstStyle/>
          <a:p>
            <a:pPr>
              <a:defRPr/>
            </a:pPr>
            <a:endParaRPr lang="de-DE"/>
          </a:p>
        </p:txBody>
      </p:sp>
      <p:sp>
        <p:nvSpPr>
          <p:cNvPr id="50185" name="Line 9"/>
          <p:cNvSpPr>
            <a:spLocks noChangeShapeType="1"/>
          </p:cNvSpPr>
          <p:nvPr/>
        </p:nvSpPr>
        <p:spPr bwMode="auto">
          <a:xfrm>
            <a:off x="188825" y="9223501"/>
            <a:ext cx="6421600" cy="0"/>
          </a:xfrm>
          <a:prstGeom prst="line">
            <a:avLst/>
          </a:prstGeom>
          <a:noFill/>
          <a:ln w="7620">
            <a:solidFill>
              <a:schemeClr val="tx1"/>
            </a:solidFill>
            <a:round/>
            <a:headEnd/>
            <a:tailEnd/>
          </a:ln>
          <a:effectLst/>
        </p:spPr>
        <p:txBody>
          <a:bodyPr/>
          <a:lstStyle/>
          <a:p>
            <a:pPr>
              <a:defRPr/>
            </a:pPr>
            <a:endParaRPr lang="de-DE"/>
          </a:p>
        </p:txBody>
      </p:sp>
      <p:sp>
        <p:nvSpPr>
          <p:cNvPr id="50186" name="Line 10"/>
          <p:cNvSpPr>
            <a:spLocks noChangeShapeType="1"/>
          </p:cNvSpPr>
          <p:nvPr/>
        </p:nvSpPr>
        <p:spPr bwMode="auto">
          <a:xfrm>
            <a:off x="187252" y="844454"/>
            <a:ext cx="6421599" cy="0"/>
          </a:xfrm>
          <a:prstGeom prst="line">
            <a:avLst/>
          </a:prstGeom>
          <a:noFill/>
          <a:ln w="7620">
            <a:solidFill>
              <a:schemeClr val="tx1"/>
            </a:solidFill>
            <a:round/>
            <a:headEnd/>
            <a:tailEnd/>
          </a:ln>
          <a:effectLst/>
        </p:spPr>
        <p:txBody>
          <a:bodyPr/>
          <a:lstStyle/>
          <a:p>
            <a:pPr>
              <a:defRPr/>
            </a:pPr>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13" descr="tud_logo"/>
          <p:cNvPicPr>
            <a:picLocks noChangeAspect="1" noChangeArrowheads="1"/>
          </p:cNvPicPr>
          <p:nvPr/>
        </p:nvPicPr>
        <p:blipFill>
          <a:blip r:embed="rId2"/>
          <a:srcRect/>
          <a:stretch>
            <a:fillRect/>
          </a:stretch>
        </p:blipFill>
        <p:spPr bwMode="auto">
          <a:xfrm>
            <a:off x="5682039" y="391207"/>
            <a:ext cx="926812" cy="456694"/>
          </a:xfrm>
          <a:prstGeom prst="rect">
            <a:avLst/>
          </a:prstGeom>
          <a:noFill/>
          <a:ln w="9525">
            <a:noFill/>
            <a:miter lim="800000"/>
            <a:headEnd/>
            <a:tailEnd/>
          </a:ln>
        </p:spPr>
      </p:pic>
      <p:sp>
        <p:nvSpPr>
          <p:cNvPr id="3075" name="Rectangle 3"/>
          <p:cNvSpPr>
            <a:spLocks noGrp="1" noChangeArrowheads="1"/>
          </p:cNvSpPr>
          <p:nvPr>
            <p:ph type="dt" idx="1"/>
          </p:nvPr>
        </p:nvSpPr>
        <p:spPr bwMode="auto">
          <a:xfrm>
            <a:off x="187251" y="9428583"/>
            <a:ext cx="1605007" cy="496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nSpc>
                <a:spcPts val="1300"/>
              </a:lnSpc>
              <a:defRPr sz="1000">
                <a:latin typeface="Stafford" pitchFamily="2" charset="0"/>
              </a:defRPr>
            </a:lvl1pPr>
          </a:lstStyle>
          <a:p>
            <a:pPr>
              <a:defRPr/>
            </a:pPr>
            <a:fld id="{9D96AF10-B862-4B54-9120-7E9F9843EA3E}" type="datetime4">
              <a:rPr lang="de-DE"/>
              <a:pPr>
                <a:defRPr/>
              </a:pPr>
              <a:t>2. Juli 2010</a:t>
            </a:fld>
            <a:endParaRPr lang="de-DE"/>
          </a:p>
        </p:txBody>
      </p:sp>
      <p:sp>
        <p:nvSpPr>
          <p:cNvPr id="6148" name="Rectangle 4"/>
          <p:cNvSpPr>
            <a:spLocks noGrp="1" noRot="1" noChangeAspect="1" noChangeArrowheads="1" noTextEdit="1"/>
          </p:cNvSpPr>
          <p:nvPr>
            <p:ph type="sldImg" idx="2"/>
          </p:nvPr>
        </p:nvSpPr>
        <p:spPr bwMode="auto">
          <a:xfrm>
            <a:off x="1166813" y="1003300"/>
            <a:ext cx="4445000" cy="33337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88825" y="4651389"/>
            <a:ext cx="6420026" cy="4649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078" name="Rectangle 6"/>
          <p:cNvSpPr>
            <a:spLocks noGrp="1" noChangeArrowheads="1"/>
          </p:cNvSpPr>
          <p:nvPr>
            <p:ph type="ftr" sz="quarter" idx="4"/>
          </p:nvPr>
        </p:nvSpPr>
        <p:spPr bwMode="auto">
          <a:xfrm>
            <a:off x="1792258" y="9428583"/>
            <a:ext cx="4069164" cy="496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nSpc>
                <a:spcPts val="1300"/>
              </a:lnSpc>
              <a:defRPr sz="1000">
                <a:latin typeface="Stafford" pitchFamily="2" charset="0"/>
              </a:defRPr>
            </a:lvl1pPr>
          </a:lstStyle>
          <a:p>
            <a:pPr>
              <a:defRPr/>
            </a:pPr>
            <a:r>
              <a:rPr lang="de-DE" smtClean="0"/>
              <a:t>|  </a:t>
            </a:r>
            <a:endParaRPr lang="de-DE" dirty="0"/>
          </a:p>
        </p:txBody>
      </p:sp>
      <p:sp>
        <p:nvSpPr>
          <p:cNvPr id="3079" name="Rectangle 7"/>
          <p:cNvSpPr>
            <a:spLocks noGrp="1" noChangeArrowheads="1"/>
          </p:cNvSpPr>
          <p:nvPr>
            <p:ph type="sldNum" sz="quarter" idx="5"/>
          </p:nvPr>
        </p:nvSpPr>
        <p:spPr bwMode="auto">
          <a:xfrm>
            <a:off x="5861422" y="9428583"/>
            <a:ext cx="934680" cy="496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lnSpc>
                <a:spcPts val="1300"/>
              </a:lnSpc>
              <a:defRPr sz="1000">
                <a:latin typeface="Stafford" pitchFamily="2" charset="0"/>
              </a:defRPr>
            </a:lvl1pPr>
          </a:lstStyle>
          <a:p>
            <a:pPr>
              <a:defRPr/>
            </a:pPr>
            <a:r>
              <a:rPr lang="de-DE" smtClean="0"/>
              <a:t>|  </a:t>
            </a:r>
            <a:fld id="{78E93983-586B-40AB-98F4-018049D44835}" type="slidenum">
              <a:rPr lang="de-DE" smtClean="0"/>
              <a:pPr>
                <a:defRPr/>
              </a:pPr>
              <a:t>‹Nr.›</a:t>
            </a:fld>
            <a:endParaRPr lang="de-DE" dirty="0"/>
          </a:p>
        </p:txBody>
      </p:sp>
      <p:sp>
        <p:nvSpPr>
          <p:cNvPr id="3080" name="Rectangle 8"/>
          <p:cNvSpPr>
            <a:spLocks noChangeArrowheads="1"/>
          </p:cNvSpPr>
          <p:nvPr/>
        </p:nvSpPr>
        <p:spPr bwMode="auto">
          <a:xfrm>
            <a:off x="188824" y="420503"/>
            <a:ext cx="5356316" cy="427397"/>
          </a:xfrm>
          <a:prstGeom prst="rect">
            <a:avLst/>
          </a:prstGeom>
          <a:noFill/>
          <a:ln w="9525">
            <a:noFill/>
            <a:miter lim="800000"/>
            <a:headEnd/>
            <a:tailEnd/>
          </a:ln>
          <a:effectLst/>
        </p:spPr>
        <p:txBody>
          <a:bodyPr lIns="108000" tIns="0" rIns="0" bIns="0" anchor="ctr"/>
          <a:lstStyle/>
          <a:p>
            <a:pPr>
              <a:lnSpc>
                <a:spcPts val="1300"/>
              </a:lnSpc>
              <a:defRPr/>
            </a:pPr>
            <a:endParaRPr lang="de-DE" sz="1000" b="1">
              <a:latin typeface="Stafford" pitchFamily="2" charset="0"/>
            </a:endParaRPr>
          </a:p>
        </p:txBody>
      </p:sp>
      <p:sp>
        <p:nvSpPr>
          <p:cNvPr id="3081" name="Rectangle 9"/>
          <p:cNvSpPr>
            <a:spLocks noChangeArrowheads="1"/>
          </p:cNvSpPr>
          <p:nvPr/>
        </p:nvSpPr>
        <p:spPr bwMode="auto">
          <a:xfrm>
            <a:off x="188825" y="194742"/>
            <a:ext cx="6421600" cy="156827"/>
          </a:xfrm>
          <a:prstGeom prst="rect">
            <a:avLst/>
          </a:prstGeom>
          <a:solidFill>
            <a:srgbClr val="B5B5B5"/>
          </a:solidFill>
          <a:ln w="9525">
            <a:noFill/>
            <a:miter lim="800000"/>
            <a:headEnd/>
            <a:tailEnd/>
          </a:ln>
          <a:effectLst/>
        </p:spPr>
        <p:txBody>
          <a:bodyPr wrap="none" anchor="ctr"/>
          <a:lstStyle/>
          <a:p>
            <a:pPr>
              <a:defRPr/>
            </a:pPr>
            <a:endParaRPr lang="de-DE"/>
          </a:p>
        </p:txBody>
      </p:sp>
      <p:sp>
        <p:nvSpPr>
          <p:cNvPr id="3082" name="Line 10"/>
          <p:cNvSpPr>
            <a:spLocks noChangeShapeType="1"/>
          </p:cNvSpPr>
          <p:nvPr/>
        </p:nvSpPr>
        <p:spPr bwMode="auto">
          <a:xfrm>
            <a:off x="188825" y="391207"/>
            <a:ext cx="6421600" cy="0"/>
          </a:xfrm>
          <a:prstGeom prst="line">
            <a:avLst/>
          </a:prstGeom>
          <a:noFill/>
          <a:ln w="15240">
            <a:solidFill>
              <a:schemeClr val="tx1"/>
            </a:solidFill>
            <a:round/>
            <a:headEnd/>
            <a:tailEnd/>
          </a:ln>
          <a:effectLst/>
        </p:spPr>
        <p:txBody>
          <a:bodyPr/>
          <a:lstStyle/>
          <a:p>
            <a:pPr>
              <a:defRPr/>
            </a:pPr>
            <a:endParaRPr lang="de-DE"/>
          </a:p>
        </p:txBody>
      </p:sp>
      <p:sp>
        <p:nvSpPr>
          <p:cNvPr id="3083" name="Line 11"/>
          <p:cNvSpPr>
            <a:spLocks noChangeShapeType="1"/>
          </p:cNvSpPr>
          <p:nvPr/>
        </p:nvSpPr>
        <p:spPr bwMode="auto">
          <a:xfrm>
            <a:off x="188825" y="847900"/>
            <a:ext cx="6421600" cy="0"/>
          </a:xfrm>
          <a:prstGeom prst="line">
            <a:avLst/>
          </a:prstGeom>
          <a:noFill/>
          <a:ln w="7620">
            <a:solidFill>
              <a:schemeClr val="tx1"/>
            </a:solidFill>
            <a:round/>
            <a:headEnd/>
            <a:tailEnd/>
          </a:ln>
          <a:effectLst/>
        </p:spPr>
        <p:txBody>
          <a:bodyPr/>
          <a:lstStyle/>
          <a:p>
            <a:pPr>
              <a:defRPr/>
            </a:pPr>
            <a:endParaRPr lang="de-DE"/>
          </a:p>
        </p:txBody>
      </p:sp>
      <p:sp>
        <p:nvSpPr>
          <p:cNvPr id="3084" name="Line 12"/>
          <p:cNvSpPr>
            <a:spLocks noChangeShapeType="1"/>
          </p:cNvSpPr>
          <p:nvPr/>
        </p:nvSpPr>
        <p:spPr bwMode="auto">
          <a:xfrm>
            <a:off x="188825" y="9428583"/>
            <a:ext cx="6421600" cy="0"/>
          </a:xfrm>
          <a:prstGeom prst="line">
            <a:avLst/>
          </a:prstGeom>
          <a:noFill/>
          <a:ln w="7620">
            <a:solidFill>
              <a:schemeClr val="tx1"/>
            </a:solidFill>
            <a:round/>
            <a:headEnd/>
            <a:tailEnd/>
          </a:ln>
          <a:effectLst/>
        </p:spPr>
        <p:txBody>
          <a:bodyPr/>
          <a:lstStyle/>
          <a:p>
            <a:pPr>
              <a:defRPr/>
            </a:pPr>
            <a:endParaRPr lang="de-DE"/>
          </a:p>
        </p:txBody>
      </p:sp>
      <p:sp>
        <p:nvSpPr>
          <p:cNvPr id="3086" name="Line 14"/>
          <p:cNvSpPr>
            <a:spLocks noChangeShapeType="1"/>
          </p:cNvSpPr>
          <p:nvPr/>
        </p:nvSpPr>
        <p:spPr bwMode="auto">
          <a:xfrm>
            <a:off x="187252" y="4454924"/>
            <a:ext cx="6421599" cy="0"/>
          </a:xfrm>
          <a:prstGeom prst="line">
            <a:avLst/>
          </a:prstGeom>
          <a:noFill/>
          <a:ln w="7620">
            <a:solidFill>
              <a:schemeClr val="tx1"/>
            </a:solidFill>
            <a:round/>
            <a:headEnd/>
            <a:tailEnd/>
          </a:ln>
          <a:effectLst/>
        </p:spPr>
        <p:txBody>
          <a:bodyPr/>
          <a:lstStyle/>
          <a:p>
            <a:pPr>
              <a:defRPr/>
            </a:pPr>
            <a:endParaRPr lang="de-DE"/>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10000"/>
      </a:spcBef>
      <a:spcAft>
        <a:spcPct val="0"/>
      </a:spcAft>
      <a:defRPr sz="1200" kern="1200">
        <a:solidFill>
          <a:schemeClr val="tx1"/>
        </a:solidFill>
        <a:latin typeface="Bitstream Charter" pitchFamily="2" charset="0"/>
        <a:ea typeface="+mn-ea"/>
        <a:cs typeface="+mn-cs"/>
      </a:defRPr>
    </a:lvl1pPr>
    <a:lvl2pPr marL="457200" algn="l" rtl="0" eaLnBrk="0" fontAlgn="base" hangingPunct="0">
      <a:spcBef>
        <a:spcPct val="10000"/>
      </a:spcBef>
      <a:spcAft>
        <a:spcPct val="0"/>
      </a:spcAft>
      <a:defRPr sz="1200" kern="1200">
        <a:solidFill>
          <a:schemeClr val="tx1"/>
        </a:solidFill>
        <a:latin typeface="Bitstream Charter" pitchFamily="2" charset="0"/>
        <a:ea typeface="+mn-ea"/>
        <a:cs typeface="+mn-cs"/>
      </a:defRPr>
    </a:lvl2pPr>
    <a:lvl3pPr marL="914400" algn="l" rtl="0" eaLnBrk="0" fontAlgn="base" hangingPunct="0">
      <a:spcBef>
        <a:spcPct val="10000"/>
      </a:spcBef>
      <a:spcAft>
        <a:spcPct val="0"/>
      </a:spcAft>
      <a:defRPr sz="1200" kern="1200">
        <a:solidFill>
          <a:schemeClr val="tx1"/>
        </a:solidFill>
        <a:latin typeface="Bitstream Charter" pitchFamily="2" charset="0"/>
        <a:ea typeface="+mn-ea"/>
        <a:cs typeface="+mn-cs"/>
      </a:defRPr>
    </a:lvl3pPr>
    <a:lvl4pPr marL="1371600" algn="l" rtl="0" eaLnBrk="0" fontAlgn="base" hangingPunct="0">
      <a:spcBef>
        <a:spcPct val="10000"/>
      </a:spcBef>
      <a:spcAft>
        <a:spcPct val="0"/>
      </a:spcAft>
      <a:defRPr sz="1200" kern="1200">
        <a:solidFill>
          <a:schemeClr val="tx1"/>
        </a:solidFill>
        <a:latin typeface="Bitstream Charter" pitchFamily="2" charset="0"/>
        <a:ea typeface="+mn-ea"/>
        <a:cs typeface="+mn-cs"/>
      </a:defRPr>
    </a:lvl4pPr>
    <a:lvl5pPr marL="1828800" algn="l" rtl="0" eaLnBrk="0" fontAlgn="base" hangingPunct="0">
      <a:spcBef>
        <a:spcPct val="10000"/>
      </a:spcBef>
      <a:spcAft>
        <a:spcPct val="0"/>
      </a:spcAft>
      <a:defRPr sz="1200" kern="1200">
        <a:solidFill>
          <a:schemeClr val="tx1"/>
        </a:solidFill>
        <a:latin typeface="Bitstream Charter"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dt" sz="quarter" idx="1"/>
          </p:nvPr>
        </p:nvSpPr>
        <p:spPr>
          <a:noFill/>
        </p:spPr>
        <p:txBody>
          <a:bodyPr/>
          <a:lstStyle/>
          <a:p>
            <a:fld id="{9AEC71FA-19C5-4AEE-BB35-221891EE014A}" type="datetime4">
              <a:rPr lang="de-DE" smtClean="0"/>
              <a:pPr/>
              <a:t>2. Juli 2010</a:t>
            </a:fld>
            <a:endParaRPr lang="de-DE" smtClean="0"/>
          </a:p>
        </p:txBody>
      </p:sp>
      <p:sp>
        <p:nvSpPr>
          <p:cNvPr id="7171" name="Rectangle 6"/>
          <p:cNvSpPr>
            <a:spLocks noGrp="1" noChangeArrowheads="1"/>
          </p:cNvSpPr>
          <p:nvPr>
            <p:ph type="ftr" sz="quarter" idx="4"/>
          </p:nvPr>
        </p:nvSpPr>
        <p:spPr>
          <a:noFill/>
        </p:spPr>
        <p:txBody>
          <a:bodyPr/>
          <a:lstStyle/>
          <a:p>
            <a:r>
              <a:rPr lang="de-DE" smtClean="0"/>
              <a:t>|  </a:t>
            </a:r>
            <a:endParaRPr lang="de-DE" dirty="0" smtClean="0"/>
          </a:p>
        </p:txBody>
      </p:sp>
      <p:sp>
        <p:nvSpPr>
          <p:cNvPr id="7172" name="Rectangle 7"/>
          <p:cNvSpPr>
            <a:spLocks noGrp="1" noChangeArrowheads="1"/>
          </p:cNvSpPr>
          <p:nvPr>
            <p:ph type="sldNum" sz="quarter" idx="5"/>
          </p:nvPr>
        </p:nvSpPr>
        <p:spPr>
          <a:noFill/>
        </p:spPr>
        <p:txBody>
          <a:bodyPr/>
          <a:lstStyle/>
          <a:p>
            <a:r>
              <a:rPr lang="de-DE" smtClean="0"/>
              <a:t>|  </a:t>
            </a:r>
            <a:fld id="{3DCE2710-18C9-43DB-A59B-D68E490C5738}" type="slidenum">
              <a:rPr lang="de-DE" smtClean="0"/>
              <a:pPr/>
              <a:t>1</a:t>
            </a:fld>
            <a:endParaRPr lang="de-DE" dirty="0" smtClean="0"/>
          </a:p>
        </p:txBody>
      </p:sp>
      <p:sp>
        <p:nvSpPr>
          <p:cNvPr id="7173" name="Rectangle 2"/>
          <p:cNvSpPr>
            <a:spLocks noGrp="1" noRot="1" noChangeAspect="1" noChangeArrowheads="1" noTextEdit="1"/>
          </p:cNvSpPr>
          <p:nvPr>
            <p:ph type="sldImg"/>
          </p:nvPr>
        </p:nvSpPr>
        <p:spPr>
          <a:xfrm>
            <a:off x="1166813" y="1003300"/>
            <a:ext cx="4445000" cy="3333750"/>
          </a:xfrm>
          <a:ln/>
        </p:spPr>
      </p:sp>
      <p:sp>
        <p:nvSpPr>
          <p:cNvPr id="717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7"/>
          <p:cNvSpPr>
            <a:spLocks noGrp="1" noChangeArrowheads="1"/>
          </p:cNvSpPr>
          <p:nvPr>
            <p:ph type="sldNum" sz="quarter"/>
          </p:nvPr>
        </p:nvSpPr>
        <p:spPr>
          <a:noFill/>
        </p:spPr>
        <p:txBody>
          <a:bodyPr/>
          <a:lstStyle/>
          <a:p>
            <a:pPr>
              <a:buFont typeface="Times New Roman" pitchFamily="18" charset="0"/>
              <a:buNone/>
            </a:pPr>
            <a:fld id="{93F926A6-6596-4697-AA18-D391EA8FE450}" type="slidenum">
              <a:rPr lang="en-US" smtClean="0">
                <a:latin typeface="Times New Roman" pitchFamily="18" charset="0"/>
                <a:ea typeface="msmincho" charset="0"/>
                <a:cs typeface="msmincho" charset="0"/>
              </a:rPr>
              <a:pPr>
                <a:buFont typeface="Times New Roman" pitchFamily="18" charset="0"/>
                <a:buNone/>
              </a:pPr>
              <a:t>2</a:t>
            </a:fld>
            <a:endParaRPr lang="en-US" smtClean="0">
              <a:latin typeface="Times New Roman" pitchFamily="18" charset="0"/>
              <a:ea typeface="msmincho" charset="0"/>
              <a:cs typeface="msmincho" charset="0"/>
            </a:endParaRPr>
          </a:p>
        </p:txBody>
      </p:sp>
      <p:sp>
        <p:nvSpPr>
          <p:cNvPr id="74755" name="Text Box 1"/>
          <p:cNvSpPr txBox="1">
            <a:spLocks noChangeArrowheads="1"/>
          </p:cNvSpPr>
          <p:nvPr/>
        </p:nvSpPr>
        <p:spPr bwMode="auto">
          <a:xfrm>
            <a:off x="3851706" y="9430223"/>
            <a:ext cx="2945970" cy="496415"/>
          </a:xfrm>
          <a:prstGeom prst="rect">
            <a:avLst/>
          </a:prstGeom>
          <a:noFill/>
          <a:ln w="9525">
            <a:noFill/>
            <a:round/>
            <a:headEnd/>
            <a:tailEnd/>
          </a:ln>
        </p:spPr>
        <p:txBody>
          <a:bodyPr lIns="91357" tIns="56225" rIns="91357" bIns="45855" anchor="b"/>
          <a:lstStyle/>
          <a:p>
            <a:pPr algn="r">
              <a:tabLst>
                <a:tab pos="0" algn="l"/>
                <a:tab pos="895929" algn="l"/>
                <a:tab pos="1791858" algn="l"/>
                <a:tab pos="2687787" algn="l"/>
                <a:tab pos="3583716" algn="l"/>
                <a:tab pos="4479646" algn="l"/>
                <a:tab pos="5375575" algn="l"/>
                <a:tab pos="6271504" algn="l"/>
                <a:tab pos="7167433" algn="l"/>
                <a:tab pos="8063362" algn="l"/>
                <a:tab pos="8959291" algn="l"/>
                <a:tab pos="9855220" algn="l"/>
              </a:tabLst>
            </a:pPr>
            <a:fld id="{E54D23AA-8BD6-4D04-88BB-A8583DACB272}" type="slidenum">
              <a:rPr lang="en-US" sz="1200">
                <a:solidFill>
                  <a:srgbClr val="000000"/>
                </a:solidFill>
              </a:rPr>
              <a:pPr algn="r">
                <a:tabLst>
                  <a:tab pos="0" algn="l"/>
                  <a:tab pos="895929" algn="l"/>
                  <a:tab pos="1791858" algn="l"/>
                  <a:tab pos="2687787" algn="l"/>
                  <a:tab pos="3583716" algn="l"/>
                  <a:tab pos="4479646" algn="l"/>
                  <a:tab pos="5375575" algn="l"/>
                  <a:tab pos="6271504" algn="l"/>
                  <a:tab pos="7167433" algn="l"/>
                  <a:tab pos="8063362" algn="l"/>
                  <a:tab pos="8959291" algn="l"/>
                  <a:tab pos="9855220" algn="l"/>
                </a:tabLst>
              </a:pPr>
              <a:t>2</a:t>
            </a:fld>
            <a:endParaRPr lang="en-US" sz="1200" dirty="0">
              <a:solidFill>
                <a:srgbClr val="000000"/>
              </a:solidFill>
            </a:endParaRPr>
          </a:p>
        </p:txBody>
      </p:sp>
      <p:sp>
        <p:nvSpPr>
          <p:cNvPr id="74756" name="Text Box 2"/>
          <p:cNvSpPr txBox="1">
            <a:spLocks noChangeArrowheads="1"/>
          </p:cNvSpPr>
          <p:nvPr/>
        </p:nvSpPr>
        <p:spPr bwMode="auto">
          <a:xfrm>
            <a:off x="3850149" y="9428546"/>
            <a:ext cx="2945971" cy="496415"/>
          </a:xfrm>
          <a:prstGeom prst="rect">
            <a:avLst/>
          </a:prstGeom>
          <a:noFill/>
          <a:ln w="9525">
            <a:noFill/>
            <a:round/>
            <a:headEnd/>
            <a:tailEnd/>
          </a:ln>
        </p:spPr>
        <p:txBody>
          <a:bodyPr lIns="91357" tIns="56225" rIns="91357" bIns="45855" anchor="b"/>
          <a:lstStyle/>
          <a:p>
            <a:pPr algn="r">
              <a:tabLst>
                <a:tab pos="0" algn="l"/>
                <a:tab pos="895929" algn="l"/>
                <a:tab pos="1791858" algn="l"/>
                <a:tab pos="2687787" algn="l"/>
                <a:tab pos="3583716" algn="l"/>
                <a:tab pos="4479646" algn="l"/>
                <a:tab pos="5375575" algn="l"/>
                <a:tab pos="6271504" algn="l"/>
                <a:tab pos="7167433" algn="l"/>
                <a:tab pos="8063362" algn="l"/>
                <a:tab pos="8959291" algn="l"/>
                <a:tab pos="9855220" algn="l"/>
              </a:tabLst>
            </a:pPr>
            <a:fld id="{4BA644AD-55E4-4AB5-895C-C1C0CCB2F475}" type="slidenum">
              <a:rPr lang="de-DE" sz="1200">
                <a:solidFill>
                  <a:srgbClr val="000000"/>
                </a:solidFill>
              </a:rPr>
              <a:pPr algn="r">
                <a:tabLst>
                  <a:tab pos="0" algn="l"/>
                  <a:tab pos="895929" algn="l"/>
                  <a:tab pos="1791858" algn="l"/>
                  <a:tab pos="2687787" algn="l"/>
                  <a:tab pos="3583716" algn="l"/>
                  <a:tab pos="4479646" algn="l"/>
                  <a:tab pos="5375575" algn="l"/>
                  <a:tab pos="6271504" algn="l"/>
                  <a:tab pos="7167433" algn="l"/>
                  <a:tab pos="8063362" algn="l"/>
                  <a:tab pos="8959291" algn="l"/>
                  <a:tab pos="9855220" algn="l"/>
                </a:tabLst>
              </a:pPr>
              <a:t>2</a:t>
            </a:fld>
            <a:endParaRPr lang="de-DE" sz="1200" dirty="0">
              <a:solidFill>
                <a:srgbClr val="000000"/>
              </a:solidFill>
            </a:endParaRPr>
          </a:p>
        </p:txBody>
      </p:sp>
      <p:sp>
        <p:nvSpPr>
          <p:cNvPr id="74757" name="Text Box 3"/>
          <p:cNvSpPr txBox="1">
            <a:spLocks noChangeArrowheads="1"/>
          </p:cNvSpPr>
          <p:nvPr/>
        </p:nvSpPr>
        <p:spPr bwMode="auto">
          <a:xfrm>
            <a:off x="1095597" y="744624"/>
            <a:ext cx="4606483" cy="3723118"/>
          </a:xfrm>
          <a:prstGeom prst="rect">
            <a:avLst/>
          </a:prstGeom>
          <a:solidFill>
            <a:srgbClr val="FFFFFF"/>
          </a:solidFill>
          <a:ln w="9525">
            <a:solidFill>
              <a:srgbClr val="000000"/>
            </a:solidFill>
            <a:miter lim="800000"/>
            <a:headEnd/>
            <a:tailEnd/>
          </a:ln>
        </p:spPr>
        <p:txBody>
          <a:bodyPr wrap="none" lIns="89593" tIns="44796" rIns="89593" bIns="44796" anchor="ctr"/>
          <a:lstStyle/>
          <a:p>
            <a:endParaRPr lang="de-DE"/>
          </a:p>
        </p:txBody>
      </p:sp>
      <p:sp>
        <p:nvSpPr>
          <p:cNvPr id="74758" name="Rectangle 4"/>
          <p:cNvSpPr>
            <a:spLocks noGrp="1" noChangeArrowheads="1"/>
          </p:cNvSpPr>
          <p:nvPr>
            <p:ph type="body"/>
          </p:nvPr>
        </p:nvSpPr>
        <p:spPr>
          <a:xfrm>
            <a:off x="188307" y="4650544"/>
            <a:ext cx="6419507" cy="4650543"/>
          </a:xfrm>
          <a:noFill/>
          <a:ln/>
        </p:spPr>
        <p:txBody>
          <a:bodyPr wrap="none" anchor="ctr"/>
          <a:lstStyle/>
          <a:p>
            <a:endParaRPr lang="de-DE"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
          </p:nvPr>
        </p:nvSpPr>
        <p:spPr>
          <a:noFill/>
        </p:spPr>
        <p:txBody>
          <a:bodyPr/>
          <a:lstStyle/>
          <a:p>
            <a:fld id="{21FFEE1E-A8E1-4574-85C3-2EEABDB76246}" type="datetime4">
              <a:rPr lang="de-DE" smtClean="0"/>
              <a:pPr/>
              <a:t>2. Juli 2010</a:t>
            </a:fld>
            <a:endParaRPr lang="de-DE" smtClean="0"/>
          </a:p>
        </p:txBody>
      </p:sp>
      <p:sp>
        <p:nvSpPr>
          <p:cNvPr id="8195" name="Rectangle 6"/>
          <p:cNvSpPr>
            <a:spLocks noGrp="1" noChangeArrowheads="1"/>
          </p:cNvSpPr>
          <p:nvPr>
            <p:ph type="ftr" sz="quarter" idx="4"/>
          </p:nvPr>
        </p:nvSpPr>
        <p:spPr>
          <a:noFill/>
        </p:spPr>
        <p:txBody>
          <a:bodyPr/>
          <a:lstStyle/>
          <a:p>
            <a:r>
              <a:rPr lang="de-DE" smtClean="0"/>
              <a:t>|  </a:t>
            </a:r>
            <a:endParaRPr lang="de-DE" dirty="0" smtClean="0"/>
          </a:p>
        </p:txBody>
      </p:sp>
      <p:sp>
        <p:nvSpPr>
          <p:cNvPr id="8196" name="Rectangle 7"/>
          <p:cNvSpPr>
            <a:spLocks noGrp="1" noChangeArrowheads="1"/>
          </p:cNvSpPr>
          <p:nvPr>
            <p:ph type="sldNum" sz="quarter" idx="5"/>
          </p:nvPr>
        </p:nvSpPr>
        <p:spPr>
          <a:noFill/>
        </p:spPr>
        <p:txBody>
          <a:bodyPr/>
          <a:lstStyle/>
          <a:p>
            <a:r>
              <a:rPr lang="de-DE" smtClean="0"/>
              <a:t>|  </a:t>
            </a:r>
            <a:fld id="{38C29D7F-A5B8-454E-8280-B8F3021EF5DF}" type="slidenum">
              <a:rPr lang="de-DE" smtClean="0"/>
              <a:pPr/>
              <a:t>7</a:t>
            </a:fld>
            <a:endParaRPr lang="de-DE" dirty="0" smtClean="0"/>
          </a:p>
        </p:txBody>
      </p:sp>
      <p:sp>
        <p:nvSpPr>
          <p:cNvPr id="8197" name="Rectangle 2"/>
          <p:cNvSpPr>
            <a:spLocks noGrp="1" noRot="1" noChangeAspect="1" noChangeArrowheads="1" noTextEdit="1"/>
          </p:cNvSpPr>
          <p:nvPr>
            <p:ph type="sldImg"/>
          </p:nvPr>
        </p:nvSpPr>
        <p:spPr>
          <a:xfrm>
            <a:off x="1166813" y="1003300"/>
            <a:ext cx="4445000" cy="3333750"/>
          </a:xfrm>
          <a:ln/>
        </p:spPr>
      </p:sp>
      <p:sp>
        <p:nvSpPr>
          <p:cNvPr id="819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977A7C6-972A-4A74-83F4-DDD0744EC3D8}" type="slidenum">
              <a:rPr lang="en-US" smtClean="0">
                <a:latin typeface="Arial" pitchFamily="34" charset="0"/>
              </a:rPr>
              <a:pPr/>
              <a:t>14</a:t>
            </a:fld>
            <a:endParaRPr lang="en-US" smtClean="0">
              <a:latin typeface="Arial" pitchFamily="34" charset="0"/>
            </a:endParaRPr>
          </a:p>
        </p:txBody>
      </p:sp>
      <p:sp>
        <p:nvSpPr>
          <p:cNvPr id="28675" name="Rectangle 14"/>
          <p:cNvSpPr txBox="1">
            <a:spLocks noGrp="1" noChangeArrowheads="1"/>
          </p:cNvSpPr>
          <p:nvPr/>
        </p:nvSpPr>
        <p:spPr bwMode="auto">
          <a:xfrm>
            <a:off x="187251" y="9430306"/>
            <a:ext cx="1586124" cy="475651"/>
          </a:xfrm>
          <a:prstGeom prst="rect">
            <a:avLst/>
          </a:prstGeom>
          <a:noFill/>
          <a:ln w="9525">
            <a:noFill/>
            <a:round/>
            <a:headEnd/>
            <a:tailEnd/>
          </a:ln>
        </p:spPr>
        <p:txBody>
          <a:bodyPr lIns="90087" tIns="46646" rIns="90087" bIns="46646" anchor="ctr"/>
          <a:lstStyle/>
          <a:p>
            <a:pPr defTabSz="452438">
              <a:lnSpc>
                <a:spcPts val="1238"/>
              </a:lnSpc>
              <a:buClr>
                <a:srgbClr val="000000"/>
              </a:buClr>
              <a:buSzPct val="100000"/>
              <a:buFont typeface="Stafford" pitchFamily="2" charset="0"/>
              <a:buNone/>
              <a:tabLst>
                <a:tab pos="715963" algn="l"/>
                <a:tab pos="1431925" algn="l"/>
              </a:tabLst>
            </a:pPr>
            <a:r>
              <a:rPr lang="en-GB" sz="1000">
                <a:solidFill>
                  <a:srgbClr val="000000"/>
                </a:solidFill>
                <a:latin typeface="Stafford" pitchFamily="2" charset="0"/>
                <a:cs typeface="Tahoma" pitchFamily="34" charset="0"/>
              </a:rPr>
              <a:t>12. Mai 2008</a:t>
            </a:r>
          </a:p>
        </p:txBody>
      </p:sp>
      <p:sp>
        <p:nvSpPr>
          <p:cNvPr id="28676" name="Rectangle 17"/>
          <p:cNvSpPr txBox="1">
            <a:spLocks noGrp="1" noChangeArrowheads="1"/>
          </p:cNvSpPr>
          <p:nvPr/>
        </p:nvSpPr>
        <p:spPr bwMode="auto">
          <a:xfrm>
            <a:off x="1792259" y="9430306"/>
            <a:ext cx="4048707" cy="475651"/>
          </a:xfrm>
          <a:prstGeom prst="rect">
            <a:avLst/>
          </a:prstGeom>
          <a:noFill/>
          <a:ln w="9525">
            <a:noFill/>
            <a:round/>
            <a:headEnd/>
            <a:tailEnd/>
          </a:ln>
        </p:spPr>
        <p:txBody>
          <a:bodyPr lIns="90087" tIns="46646" rIns="90087" bIns="46646" anchor="ctr"/>
          <a:lstStyle/>
          <a:p>
            <a:pPr defTabSz="452438">
              <a:lnSpc>
                <a:spcPts val="1238"/>
              </a:lnSpc>
              <a:buClr>
                <a:srgbClr val="000000"/>
              </a:buClr>
              <a:buSzPct val="100000"/>
              <a:buFont typeface="Stafford" pitchFamily="2" charset="0"/>
              <a:buNone/>
              <a:tabLst>
                <a:tab pos="715963" algn="l"/>
                <a:tab pos="1431925" algn="l"/>
                <a:tab pos="2147888" algn="l"/>
                <a:tab pos="2863850" algn="l"/>
                <a:tab pos="3579813" algn="l"/>
              </a:tabLst>
            </a:pPr>
            <a:r>
              <a:rPr lang="en-GB" sz="1000">
                <a:solidFill>
                  <a:srgbClr val="000000"/>
                </a:solidFill>
                <a:latin typeface="Stafford" pitchFamily="2" charset="0"/>
                <a:cs typeface="Tahoma" pitchFamily="34" charset="0"/>
              </a:rPr>
              <a:t>|  </a:t>
            </a:r>
          </a:p>
        </p:txBody>
      </p:sp>
      <p:sp>
        <p:nvSpPr>
          <p:cNvPr id="28677" name="Rectangle 18"/>
          <p:cNvSpPr txBox="1">
            <a:spLocks noGrp="1" noChangeArrowheads="1"/>
          </p:cNvSpPr>
          <p:nvPr/>
        </p:nvSpPr>
        <p:spPr bwMode="auto">
          <a:xfrm>
            <a:off x="5859848" y="9430306"/>
            <a:ext cx="915798" cy="475651"/>
          </a:xfrm>
          <a:prstGeom prst="rect">
            <a:avLst/>
          </a:prstGeom>
          <a:noFill/>
          <a:ln w="9525">
            <a:noFill/>
            <a:round/>
            <a:headEnd/>
            <a:tailEnd/>
          </a:ln>
        </p:spPr>
        <p:txBody>
          <a:bodyPr lIns="90087" tIns="46646" rIns="90087" bIns="46646" anchor="ctr"/>
          <a:lstStyle/>
          <a:p>
            <a:pPr algn="r" defTabSz="452438">
              <a:lnSpc>
                <a:spcPts val="1238"/>
              </a:lnSpc>
              <a:buClr>
                <a:srgbClr val="000000"/>
              </a:buClr>
              <a:buSzPct val="100000"/>
              <a:buFont typeface="Stafford" pitchFamily="2" charset="0"/>
              <a:buNone/>
              <a:tabLst>
                <a:tab pos="715963" algn="l"/>
              </a:tabLst>
            </a:pPr>
            <a:r>
              <a:rPr lang="en-GB" sz="1000">
                <a:solidFill>
                  <a:srgbClr val="000000"/>
                </a:solidFill>
                <a:latin typeface="Stafford" pitchFamily="2" charset="0"/>
                <a:cs typeface="Tahoma" pitchFamily="34" charset="0"/>
              </a:rPr>
              <a:t>|  </a:t>
            </a:r>
            <a:fld id="{679F4346-26C5-4F27-AEA1-8925E3C01D00}" type="slidenum">
              <a:rPr lang="en-GB" sz="1000">
                <a:solidFill>
                  <a:srgbClr val="000000"/>
                </a:solidFill>
                <a:latin typeface="Stafford" pitchFamily="2" charset="0"/>
                <a:cs typeface="Tahoma" pitchFamily="34" charset="0"/>
              </a:rPr>
              <a:pPr algn="r" defTabSz="452438">
                <a:lnSpc>
                  <a:spcPts val="1238"/>
                </a:lnSpc>
                <a:buClr>
                  <a:srgbClr val="000000"/>
                </a:buClr>
                <a:buSzPct val="100000"/>
                <a:buFont typeface="Stafford" pitchFamily="2" charset="0"/>
                <a:buNone/>
                <a:tabLst>
                  <a:tab pos="715963" algn="l"/>
                </a:tabLst>
              </a:pPr>
              <a:t>14</a:t>
            </a:fld>
            <a:endParaRPr lang="en-GB" sz="1000">
              <a:solidFill>
                <a:srgbClr val="000000"/>
              </a:solidFill>
              <a:latin typeface="Stafford" pitchFamily="2" charset="0"/>
              <a:cs typeface="Tahoma" pitchFamily="34" charset="0"/>
            </a:endParaRPr>
          </a:p>
        </p:txBody>
      </p:sp>
      <p:sp>
        <p:nvSpPr>
          <p:cNvPr id="28678" name="Rectangle 1"/>
          <p:cNvSpPr>
            <a:spLocks noGrp="1" noRot="1" noChangeAspect="1" noChangeArrowheads="1" noTextEdit="1"/>
          </p:cNvSpPr>
          <p:nvPr>
            <p:ph type="sldImg"/>
          </p:nvPr>
        </p:nvSpPr>
        <p:spPr>
          <a:xfrm>
            <a:off x="1158875" y="1003300"/>
            <a:ext cx="4441825" cy="3332163"/>
          </a:xfrm>
          <a:ln/>
        </p:spPr>
      </p:sp>
      <p:sp>
        <p:nvSpPr>
          <p:cNvPr id="28679" name="Rectangle 2"/>
          <p:cNvSpPr>
            <a:spLocks noGrp="1" noChangeArrowheads="1"/>
          </p:cNvSpPr>
          <p:nvPr>
            <p:ph type="body" idx="1"/>
          </p:nvPr>
        </p:nvSpPr>
        <p:spPr>
          <a:xfrm>
            <a:off x="188824" y="4651389"/>
            <a:ext cx="6401144" cy="4646218"/>
          </a:xfrm>
          <a:noFill/>
          <a:ln/>
        </p:spPr>
        <p:txBody>
          <a:bodyPr wrap="none" lIns="90087" tIns="46646" rIns="90087" bIns="46646" anchor="ctr"/>
          <a:lstStyle/>
          <a:p>
            <a:pPr eaLnBrk="1" hangingPunct="1"/>
            <a:endParaRPr lang="de-DE"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77A36EA-30BF-46E5-8D74-ACBCEDAB18E3}" type="slidenum">
              <a:rPr lang="en-US" smtClean="0">
                <a:latin typeface="Arial" pitchFamily="34" charset="0"/>
              </a:rPr>
              <a:pPr/>
              <a:t>15</a:t>
            </a:fld>
            <a:endParaRPr lang="en-US" smtClean="0">
              <a:latin typeface="Arial" pitchFamily="34" charset="0"/>
            </a:endParaRPr>
          </a:p>
        </p:txBody>
      </p:sp>
      <p:sp>
        <p:nvSpPr>
          <p:cNvPr id="29699" name="Rectangle 14"/>
          <p:cNvSpPr txBox="1">
            <a:spLocks noGrp="1" noChangeArrowheads="1"/>
          </p:cNvSpPr>
          <p:nvPr/>
        </p:nvSpPr>
        <p:spPr bwMode="auto">
          <a:xfrm>
            <a:off x="187251" y="9430306"/>
            <a:ext cx="1586124" cy="475651"/>
          </a:xfrm>
          <a:prstGeom prst="rect">
            <a:avLst/>
          </a:prstGeom>
          <a:noFill/>
          <a:ln w="9525">
            <a:noFill/>
            <a:round/>
            <a:headEnd/>
            <a:tailEnd/>
          </a:ln>
        </p:spPr>
        <p:txBody>
          <a:bodyPr lIns="90087" tIns="46646" rIns="90087" bIns="46646" anchor="ctr"/>
          <a:lstStyle/>
          <a:p>
            <a:pPr defTabSz="452438">
              <a:lnSpc>
                <a:spcPts val="1238"/>
              </a:lnSpc>
              <a:buClr>
                <a:srgbClr val="000000"/>
              </a:buClr>
              <a:buSzPct val="100000"/>
              <a:buFont typeface="Stafford" pitchFamily="2" charset="0"/>
              <a:buNone/>
              <a:tabLst>
                <a:tab pos="715963" algn="l"/>
                <a:tab pos="1431925" algn="l"/>
              </a:tabLst>
            </a:pPr>
            <a:r>
              <a:rPr lang="en-GB" sz="1000">
                <a:solidFill>
                  <a:srgbClr val="000000"/>
                </a:solidFill>
                <a:latin typeface="Stafford" pitchFamily="2" charset="0"/>
                <a:cs typeface="Tahoma" pitchFamily="34" charset="0"/>
              </a:rPr>
              <a:t>12. Mai 2008</a:t>
            </a:r>
          </a:p>
        </p:txBody>
      </p:sp>
      <p:sp>
        <p:nvSpPr>
          <p:cNvPr id="29700" name="Rectangle 17"/>
          <p:cNvSpPr txBox="1">
            <a:spLocks noGrp="1" noChangeArrowheads="1"/>
          </p:cNvSpPr>
          <p:nvPr/>
        </p:nvSpPr>
        <p:spPr bwMode="auto">
          <a:xfrm>
            <a:off x="1792259" y="9430306"/>
            <a:ext cx="4048707" cy="475651"/>
          </a:xfrm>
          <a:prstGeom prst="rect">
            <a:avLst/>
          </a:prstGeom>
          <a:noFill/>
          <a:ln w="9525">
            <a:noFill/>
            <a:round/>
            <a:headEnd/>
            <a:tailEnd/>
          </a:ln>
        </p:spPr>
        <p:txBody>
          <a:bodyPr lIns="90087" tIns="46646" rIns="90087" bIns="46646" anchor="ctr"/>
          <a:lstStyle/>
          <a:p>
            <a:pPr defTabSz="452438">
              <a:lnSpc>
                <a:spcPts val="1238"/>
              </a:lnSpc>
              <a:buClr>
                <a:srgbClr val="000000"/>
              </a:buClr>
              <a:buSzPct val="100000"/>
              <a:buFont typeface="Stafford" pitchFamily="2" charset="0"/>
              <a:buNone/>
              <a:tabLst>
                <a:tab pos="715963" algn="l"/>
                <a:tab pos="1431925" algn="l"/>
                <a:tab pos="2147888" algn="l"/>
                <a:tab pos="2863850" algn="l"/>
                <a:tab pos="3579813" algn="l"/>
              </a:tabLst>
            </a:pPr>
            <a:r>
              <a:rPr lang="en-GB" sz="1000">
                <a:solidFill>
                  <a:srgbClr val="000000"/>
                </a:solidFill>
                <a:latin typeface="Stafford" pitchFamily="2" charset="0"/>
                <a:cs typeface="Tahoma" pitchFamily="34" charset="0"/>
              </a:rPr>
              <a:t>|  </a:t>
            </a:r>
          </a:p>
        </p:txBody>
      </p:sp>
      <p:sp>
        <p:nvSpPr>
          <p:cNvPr id="29701" name="Rectangle 18"/>
          <p:cNvSpPr txBox="1">
            <a:spLocks noGrp="1" noChangeArrowheads="1"/>
          </p:cNvSpPr>
          <p:nvPr/>
        </p:nvSpPr>
        <p:spPr bwMode="auto">
          <a:xfrm>
            <a:off x="5859848" y="9430306"/>
            <a:ext cx="915798" cy="475651"/>
          </a:xfrm>
          <a:prstGeom prst="rect">
            <a:avLst/>
          </a:prstGeom>
          <a:noFill/>
          <a:ln w="9525">
            <a:noFill/>
            <a:round/>
            <a:headEnd/>
            <a:tailEnd/>
          </a:ln>
        </p:spPr>
        <p:txBody>
          <a:bodyPr lIns="90087" tIns="46646" rIns="90087" bIns="46646" anchor="ctr"/>
          <a:lstStyle/>
          <a:p>
            <a:pPr algn="r" defTabSz="452438">
              <a:lnSpc>
                <a:spcPts val="1238"/>
              </a:lnSpc>
              <a:buClr>
                <a:srgbClr val="000000"/>
              </a:buClr>
              <a:buSzPct val="100000"/>
              <a:buFont typeface="Stafford" pitchFamily="2" charset="0"/>
              <a:buNone/>
              <a:tabLst>
                <a:tab pos="715963" algn="l"/>
              </a:tabLst>
            </a:pPr>
            <a:r>
              <a:rPr lang="en-GB" sz="1000">
                <a:solidFill>
                  <a:srgbClr val="000000"/>
                </a:solidFill>
                <a:latin typeface="Stafford" pitchFamily="2" charset="0"/>
                <a:cs typeface="Tahoma" pitchFamily="34" charset="0"/>
              </a:rPr>
              <a:t>|  </a:t>
            </a:r>
            <a:fld id="{9580779D-1F94-4AC7-BE81-FFF00E154886}" type="slidenum">
              <a:rPr lang="en-GB" sz="1000">
                <a:solidFill>
                  <a:srgbClr val="000000"/>
                </a:solidFill>
                <a:latin typeface="Stafford" pitchFamily="2" charset="0"/>
                <a:cs typeface="Tahoma" pitchFamily="34" charset="0"/>
              </a:rPr>
              <a:pPr algn="r" defTabSz="452438">
                <a:lnSpc>
                  <a:spcPts val="1238"/>
                </a:lnSpc>
                <a:buClr>
                  <a:srgbClr val="000000"/>
                </a:buClr>
                <a:buSzPct val="100000"/>
                <a:buFont typeface="Stafford" pitchFamily="2" charset="0"/>
                <a:buNone/>
                <a:tabLst>
                  <a:tab pos="715963" algn="l"/>
                </a:tabLst>
              </a:pPr>
              <a:t>15</a:t>
            </a:fld>
            <a:endParaRPr lang="en-GB" sz="1000">
              <a:solidFill>
                <a:srgbClr val="000000"/>
              </a:solidFill>
              <a:latin typeface="Stafford" pitchFamily="2" charset="0"/>
              <a:cs typeface="Tahoma" pitchFamily="34" charset="0"/>
            </a:endParaRPr>
          </a:p>
        </p:txBody>
      </p:sp>
      <p:sp>
        <p:nvSpPr>
          <p:cNvPr id="29702" name="Rectangle 1"/>
          <p:cNvSpPr>
            <a:spLocks noGrp="1" noRot="1" noChangeAspect="1" noChangeArrowheads="1" noTextEdit="1"/>
          </p:cNvSpPr>
          <p:nvPr>
            <p:ph type="sldImg"/>
          </p:nvPr>
        </p:nvSpPr>
        <p:spPr>
          <a:xfrm>
            <a:off x="1158875" y="1003300"/>
            <a:ext cx="4441825" cy="3332163"/>
          </a:xfrm>
          <a:ln/>
        </p:spPr>
      </p:sp>
      <p:sp>
        <p:nvSpPr>
          <p:cNvPr id="29703" name="Rectangle 2"/>
          <p:cNvSpPr>
            <a:spLocks noGrp="1" noChangeArrowheads="1"/>
          </p:cNvSpPr>
          <p:nvPr>
            <p:ph type="body" idx="1"/>
          </p:nvPr>
        </p:nvSpPr>
        <p:spPr>
          <a:xfrm>
            <a:off x="188824" y="4651389"/>
            <a:ext cx="6401144" cy="4646218"/>
          </a:xfrm>
          <a:noFill/>
          <a:ln/>
        </p:spPr>
        <p:txBody>
          <a:bodyPr wrap="none" lIns="90087" tIns="46646" rIns="90087" bIns="46646" anchor="ctr"/>
          <a:lstStyle/>
          <a:p>
            <a:pPr eaLnBrk="1" hangingPunct="1"/>
            <a:endParaRPr lang="de-DE"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7"/>
          <p:cNvSpPr>
            <a:spLocks noGrp="1" noChangeArrowheads="1"/>
          </p:cNvSpPr>
          <p:nvPr>
            <p:ph type="sldNum" sz="quarter"/>
          </p:nvPr>
        </p:nvSpPr>
        <p:spPr>
          <a:noFill/>
        </p:spPr>
        <p:txBody>
          <a:bodyPr/>
          <a:lstStyle/>
          <a:p>
            <a:pPr>
              <a:buFont typeface="Times New Roman" pitchFamily="18" charset="0"/>
              <a:buNone/>
            </a:pPr>
            <a:fld id="{F6EB1D4F-D4A4-4296-B928-364058C9249D}" type="slidenum">
              <a:rPr lang="en-US" smtClean="0">
                <a:latin typeface="Times New Roman" pitchFamily="18" charset="0"/>
                <a:ea typeface="msmincho" charset="0"/>
                <a:cs typeface="msmincho" charset="0"/>
              </a:rPr>
              <a:pPr>
                <a:buFont typeface="Times New Roman" pitchFamily="18" charset="0"/>
                <a:buNone/>
              </a:pPr>
              <a:t>29</a:t>
            </a:fld>
            <a:endParaRPr lang="en-US" smtClean="0">
              <a:latin typeface="Times New Roman" pitchFamily="18" charset="0"/>
              <a:ea typeface="msmincho" charset="0"/>
              <a:cs typeface="msmincho" charset="0"/>
            </a:endParaRPr>
          </a:p>
        </p:txBody>
      </p:sp>
      <p:sp>
        <p:nvSpPr>
          <p:cNvPr id="86019" name="Text Box 1"/>
          <p:cNvSpPr txBox="1">
            <a:spLocks noChangeArrowheads="1"/>
          </p:cNvSpPr>
          <p:nvPr/>
        </p:nvSpPr>
        <p:spPr bwMode="auto">
          <a:xfrm>
            <a:off x="3851706" y="9430223"/>
            <a:ext cx="2945970" cy="496415"/>
          </a:xfrm>
          <a:prstGeom prst="rect">
            <a:avLst/>
          </a:prstGeom>
          <a:noFill/>
          <a:ln w="9525">
            <a:noFill/>
            <a:round/>
            <a:headEnd/>
            <a:tailEnd/>
          </a:ln>
        </p:spPr>
        <p:txBody>
          <a:bodyPr lIns="91357" tIns="56225" rIns="91357" bIns="45855" anchor="b"/>
          <a:lstStyle/>
          <a:p>
            <a:pPr algn="r">
              <a:tabLst>
                <a:tab pos="0" algn="l"/>
                <a:tab pos="895929" algn="l"/>
                <a:tab pos="1791858" algn="l"/>
                <a:tab pos="2687787" algn="l"/>
                <a:tab pos="3583716" algn="l"/>
                <a:tab pos="4479646" algn="l"/>
                <a:tab pos="5375575" algn="l"/>
                <a:tab pos="6271504" algn="l"/>
                <a:tab pos="7167433" algn="l"/>
                <a:tab pos="8063362" algn="l"/>
                <a:tab pos="8959291" algn="l"/>
                <a:tab pos="9855220" algn="l"/>
              </a:tabLst>
            </a:pPr>
            <a:fld id="{2832B366-B358-49BF-A324-4597DBC667F7}" type="slidenum">
              <a:rPr lang="de-DE" sz="1200">
                <a:solidFill>
                  <a:srgbClr val="000000"/>
                </a:solidFill>
              </a:rPr>
              <a:pPr algn="r">
                <a:tabLst>
                  <a:tab pos="0" algn="l"/>
                  <a:tab pos="895929" algn="l"/>
                  <a:tab pos="1791858" algn="l"/>
                  <a:tab pos="2687787" algn="l"/>
                  <a:tab pos="3583716" algn="l"/>
                  <a:tab pos="4479646" algn="l"/>
                  <a:tab pos="5375575" algn="l"/>
                  <a:tab pos="6271504" algn="l"/>
                  <a:tab pos="7167433" algn="l"/>
                  <a:tab pos="8063362" algn="l"/>
                  <a:tab pos="8959291" algn="l"/>
                  <a:tab pos="9855220" algn="l"/>
                </a:tabLst>
              </a:pPr>
              <a:t>29</a:t>
            </a:fld>
            <a:endParaRPr lang="de-DE" sz="1200" dirty="0">
              <a:solidFill>
                <a:srgbClr val="000000"/>
              </a:solidFill>
            </a:endParaRPr>
          </a:p>
        </p:txBody>
      </p:sp>
      <p:sp>
        <p:nvSpPr>
          <p:cNvPr id="86020" name="Text Box 2"/>
          <p:cNvSpPr txBox="1">
            <a:spLocks noChangeArrowheads="1"/>
          </p:cNvSpPr>
          <p:nvPr/>
        </p:nvSpPr>
        <p:spPr bwMode="auto">
          <a:xfrm>
            <a:off x="1132947" y="744624"/>
            <a:ext cx="4530227" cy="3723118"/>
          </a:xfrm>
          <a:prstGeom prst="rect">
            <a:avLst/>
          </a:prstGeom>
          <a:solidFill>
            <a:srgbClr val="FFFFFF"/>
          </a:solidFill>
          <a:ln w="9360">
            <a:solidFill>
              <a:srgbClr val="000000"/>
            </a:solidFill>
            <a:miter lim="800000"/>
            <a:headEnd/>
            <a:tailEnd/>
          </a:ln>
        </p:spPr>
        <p:txBody>
          <a:bodyPr wrap="none" lIns="89593" tIns="44796" rIns="89593" bIns="44796" anchor="ctr"/>
          <a:lstStyle/>
          <a:p>
            <a:endParaRPr lang="de-DE"/>
          </a:p>
        </p:txBody>
      </p:sp>
      <p:sp>
        <p:nvSpPr>
          <p:cNvPr id="86021" name="Rectangle 3"/>
          <p:cNvSpPr>
            <a:spLocks noGrp="1" noChangeArrowheads="1"/>
          </p:cNvSpPr>
          <p:nvPr>
            <p:ph type="body"/>
          </p:nvPr>
        </p:nvSpPr>
        <p:spPr>
          <a:xfrm>
            <a:off x="188307" y="4650544"/>
            <a:ext cx="6419507" cy="4650543"/>
          </a:xfrm>
          <a:noFill/>
          <a:ln/>
        </p:spPr>
        <p:txBody>
          <a:bodyPr wrap="none" anchor="ctr"/>
          <a:lstStyle/>
          <a:p>
            <a:endParaRPr lang="de-DE"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p:cNvSpPr>
          <p:nvPr>
            <p:ph type="sldImg"/>
          </p:nvPr>
        </p:nvSpPr>
        <p:spPr>
          <a:xfrm>
            <a:off x="1166813" y="1003300"/>
            <a:ext cx="4445000" cy="3333750"/>
          </a:xfrm>
          <a:ln/>
        </p:spPr>
      </p:sp>
      <p:sp>
        <p:nvSpPr>
          <p:cNvPr id="20483" name="Notizenplatzhalter 2"/>
          <p:cNvSpPr>
            <a:spLocks noGrp="1"/>
          </p:cNvSpPr>
          <p:nvPr>
            <p:ph type="body" idx="1"/>
          </p:nvPr>
        </p:nvSpPr>
        <p:spPr>
          <a:noFill/>
          <a:ln/>
        </p:spPr>
        <p:txBody>
          <a:bodyPr/>
          <a:lstStyle/>
          <a:p>
            <a:r>
              <a:rPr lang="de-DE" sz="1400" dirty="0" err="1" smtClean="0">
                <a:solidFill>
                  <a:srgbClr val="7F7F7F"/>
                </a:solidFill>
                <a:latin typeface="Bitstream Charter" charset="0"/>
                <a:ea typeface="ＭＳ Ｐゴシック" charset="-128"/>
              </a:rPr>
              <a:t>Two</a:t>
            </a:r>
            <a:r>
              <a:rPr lang="de-DE" sz="1400" dirty="0" smtClean="0">
                <a:solidFill>
                  <a:srgbClr val="7F7F7F"/>
                </a:solidFill>
                <a:latin typeface="Bitstream Charter" charset="0"/>
                <a:ea typeface="ＭＳ Ｐゴシック" charset="-128"/>
              </a:rPr>
              <a:t> </a:t>
            </a:r>
            <a:r>
              <a:rPr lang="de-DE" sz="1400" dirty="0" err="1" smtClean="0">
                <a:solidFill>
                  <a:srgbClr val="7F7F7F"/>
                </a:solidFill>
                <a:latin typeface="Bitstream Charter" charset="0"/>
                <a:ea typeface="ＭＳ Ｐゴシック" charset="-128"/>
              </a:rPr>
              <a:t>major</a:t>
            </a:r>
            <a:r>
              <a:rPr lang="de-DE" sz="1400" dirty="0" smtClean="0">
                <a:solidFill>
                  <a:srgbClr val="7F7F7F"/>
                </a:solidFill>
                <a:latin typeface="Bitstream Charter" charset="0"/>
                <a:ea typeface="ＭＳ Ｐゴシック" charset="-128"/>
              </a:rPr>
              <a:t> </a:t>
            </a:r>
            <a:r>
              <a:rPr lang="de-DE" sz="1400" dirty="0" err="1" smtClean="0">
                <a:solidFill>
                  <a:srgbClr val="7F7F7F"/>
                </a:solidFill>
                <a:latin typeface="Bitstream Charter" charset="0"/>
                <a:ea typeface="ＭＳ Ｐゴシック" charset="-128"/>
              </a:rPr>
              <a:t>complaints</a:t>
            </a:r>
            <a:r>
              <a:rPr lang="de-DE" sz="1400" dirty="0" smtClean="0">
                <a:solidFill>
                  <a:srgbClr val="7F7F7F"/>
                </a:solidFill>
                <a:latin typeface="Bitstream Charter" charset="0"/>
                <a:ea typeface="ＭＳ Ｐゴシック" charset="-128"/>
              </a:rPr>
              <a:t> (</a:t>
            </a:r>
            <a:r>
              <a:rPr lang="de-DE" sz="1400" dirty="0" err="1" smtClean="0">
                <a:solidFill>
                  <a:srgbClr val="7F7F7F"/>
                </a:solidFill>
                <a:latin typeface="Bitstream Charter" charset="0"/>
                <a:ea typeface="ＭＳ Ｐゴシック" charset="-128"/>
              </a:rPr>
              <a:t>by</a:t>
            </a:r>
            <a:r>
              <a:rPr lang="de-DE" sz="1400" dirty="0" smtClean="0">
                <a:solidFill>
                  <a:srgbClr val="7F7F7F"/>
                </a:solidFill>
                <a:latin typeface="Bitstream Charter" charset="0"/>
                <a:ea typeface="ＭＳ Ｐゴシック" charset="-128"/>
              </a:rPr>
              <a:t> 15 </a:t>
            </a:r>
            <a:r>
              <a:rPr lang="de-DE" sz="1400" dirty="0" err="1" smtClean="0">
                <a:solidFill>
                  <a:srgbClr val="7F7F7F"/>
                </a:solidFill>
                <a:latin typeface="Bitstream Charter" charset="0"/>
                <a:ea typeface="ＭＳ Ｐゴシック" charset="-128"/>
              </a:rPr>
              <a:t>computer</a:t>
            </a:r>
            <a:r>
              <a:rPr lang="de-DE" sz="1400" dirty="0" smtClean="0">
                <a:solidFill>
                  <a:srgbClr val="7F7F7F"/>
                </a:solidFill>
                <a:latin typeface="Bitstream Charter" charset="0"/>
                <a:ea typeface="ＭＳ Ｐゴシック" charset="-128"/>
              </a:rPr>
              <a:t> </a:t>
            </a:r>
            <a:r>
              <a:rPr lang="de-DE" sz="1400" dirty="0" err="1" smtClean="0">
                <a:solidFill>
                  <a:srgbClr val="7F7F7F"/>
                </a:solidFill>
                <a:latin typeface="Bitstream Charter" charset="0"/>
                <a:ea typeface="ＭＳ Ｐゴシック" charset="-128"/>
              </a:rPr>
              <a:t>scientists</a:t>
            </a:r>
            <a:r>
              <a:rPr lang="de-DE" sz="1400" smtClean="0">
                <a:solidFill>
                  <a:srgbClr val="7F7F7F"/>
                </a:solidFill>
                <a:latin typeface="Bitstream Charter" charset="0"/>
                <a:ea typeface="ＭＳ Ｐゴシック" charset="-128"/>
              </a:rPr>
              <a:t>)</a:t>
            </a:r>
            <a:endParaRPr lang="de-DE" smtClean="0">
              <a:latin typeface="Bitstream Charter" charset="0"/>
              <a:ea typeface="ＭＳ Ｐゴシック" charset="-128"/>
            </a:endParaRPr>
          </a:p>
          <a:p>
            <a:endParaRPr lang="de-DE" dirty="0" smtClean="0">
              <a:latin typeface="Bitstream Charter" charset="0"/>
              <a:ea typeface="ＭＳ Ｐゴシック" charset="-128"/>
            </a:endParaRPr>
          </a:p>
        </p:txBody>
      </p:sp>
      <p:sp>
        <p:nvSpPr>
          <p:cNvPr id="4" name="Datumsplatzhalter 3"/>
          <p:cNvSpPr>
            <a:spLocks noGrp="1"/>
          </p:cNvSpPr>
          <p:nvPr>
            <p:ph type="dt" sz="quarter" idx="1"/>
          </p:nvPr>
        </p:nvSpPr>
        <p:spPr/>
        <p:txBody>
          <a:bodyPr/>
          <a:lstStyle/>
          <a:p>
            <a:fld id="{02D74F8E-051A-4DFA-8D6C-64287307B3CF}" type="datetime1">
              <a:rPr lang="de-DE"/>
              <a:pPr/>
              <a:t>02.07.2010</a:t>
            </a:fld>
            <a:endParaRPr lang="de-DE"/>
          </a:p>
        </p:txBody>
      </p:sp>
      <p:sp>
        <p:nvSpPr>
          <p:cNvPr id="20485" name="Fußzeilenplatzhalter 4"/>
          <p:cNvSpPr>
            <a:spLocks noGrp="1"/>
          </p:cNvSpPr>
          <p:nvPr>
            <p:ph type="ftr" sz="quarter" idx="4"/>
          </p:nvPr>
        </p:nvSpPr>
        <p:spPr>
          <a:noFill/>
        </p:spPr>
        <p:txBody>
          <a:bodyPr/>
          <a:lstStyle/>
          <a:p>
            <a:r>
              <a:rPr lang="de-DE"/>
              <a:t>|  </a:t>
            </a:r>
          </a:p>
        </p:txBody>
      </p:sp>
      <p:sp>
        <p:nvSpPr>
          <p:cNvPr id="6" name="Foliennummernplatzhalter 5"/>
          <p:cNvSpPr>
            <a:spLocks noGrp="1"/>
          </p:cNvSpPr>
          <p:nvPr>
            <p:ph type="sldNum" sz="quarter" idx="5"/>
          </p:nvPr>
        </p:nvSpPr>
        <p:spPr/>
        <p:txBody>
          <a:bodyPr/>
          <a:lstStyle/>
          <a:p>
            <a:r>
              <a:rPr lang="de-DE"/>
              <a:t>|  </a:t>
            </a:r>
            <a:fld id="{1157423E-8935-4B05-961A-1CE3C509BFB2}" type="slidenum">
              <a:rPr lang="de-DE"/>
              <a:pPr/>
              <a:t>32</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dt" sz="quarter" idx="1"/>
          </p:nvPr>
        </p:nvSpPr>
        <p:spPr>
          <a:noFill/>
        </p:spPr>
        <p:txBody>
          <a:bodyPr/>
          <a:lstStyle/>
          <a:p>
            <a:fld id="{3489DF48-7E1F-49E6-9996-7F5A4404D5FE}" type="datetime4">
              <a:rPr lang="de-DE">
                <a:solidFill>
                  <a:prstClr val="black"/>
                </a:solidFill>
              </a:rPr>
              <a:pPr/>
              <a:t>2. Juli 2010</a:t>
            </a:fld>
            <a:endParaRPr lang="de-DE">
              <a:solidFill>
                <a:prstClr val="black"/>
              </a:solidFill>
            </a:endParaRPr>
          </a:p>
        </p:txBody>
      </p:sp>
      <p:sp>
        <p:nvSpPr>
          <p:cNvPr id="55299" name="Rectangle 6"/>
          <p:cNvSpPr>
            <a:spLocks noGrp="1" noChangeArrowheads="1"/>
          </p:cNvSpPr>
          <p:nvPr>
            <p:ph type="ftr" sz="quarter" idx="4"/>
          </p:nvPr>
        </p:nvSpPr>
        <p:spPr>
          <a:noFill/>
        </p:spPr>
        <p:txBody>
          <a:bodyPr/>
          <a:lstStyle/>
          <a:p>
            <a:r>
              <a:rPr lang="de-DE">
                <a:solidFill>
                  <a:prstClr val="black"/>
                </a:solidFill>
              </a:rPr>
              <a:t>|  </a:t>
            </a:r>
          </a:p>
        </p:txBody>
      </p:sp>
      <p:sp>
        <p:nvSpPr>
          <p:cNvPr id="55300" name="Rectangle 7"/>
          <p:cNvSpPr>
            <a:spLocks noGrp="1" noChangeArrowheads="1"/>
          </p:cNvSpPr>
          <p:nvPr>
            <p:ph type="sldNum" sz="quarter" idx="5"/>
          </p:nvPr>
        </p:nvSpPr>
        <p:spPr>
          <a:noFill/>
        </p:spPr>
        <p:txBody>
          <a:bodyPr/>
          <a:lstStyle/>
          <a:p>
            <a:r>
              <a:rPr lang="de-DE">
                <a:solidFill>
                  <a:prstClr val="black"/>
                </a:solidFill>
              </a:rPr>
              <a:t>|  </a:t>
            </a:r>
            <a:fld id="{39ACCC78-4BA9-48DA-92A9-E8B8F1731297}" type="slidenum">
              <a:rPr lang="de-DE">
                <a:solidFill>
                  <a:prstClr val="black"/>
                </a:solidFill>
              </a:rPr>
              <a:pPr/>
              <a:t>54</a:t>
            </a:fld>
            <a:endParaRPr lang="de-DE">
              <a:solidFill>
                <a:prstClr val="black"/>
              </a:solidFill>
            </a:endParaRPr>
          </a:p>
        </p:txBody>
      </p:sp>
      <p:sp>
        <p:nvSpPr>
          <p:cNvPr id="55301" name="Rectangle 2"/>
          <p:cNvSpPr>
            <a:spLocks noGrp="1" noRot="1" noChangeAspect="1" noChangeArrowheads="1" noTextEdit="1"/>
          </p:cNvSpPr>
          <p:nvPr>
            <p:ph type="sldImg"/>
          </p:nvPr>
        </p:nvSpPr>
        <p:spPr>
          <a:xfrm>
            <a:off x="1166813" y="1003300"/>
            <a:ext cx="4445000" cy="3333750"/>
          </a:xfrm>
          <a:ln/>
        </p:spPr>
      </p:sp>
      <p:sp>
        <p:nvSpPr>
          <p:cNvPr id="55302" name="Rectangle 3"/>
          <p:cNvSpPr>
            <a:spLocks noGrp="1" noChangeArrowheads="1"/>
          </p:cNvSpPr>
          <p:nvPr>
            <p:ph type="body" idx="1"/>
          </p:nvPr>
        </p:nvSpPr>
        <p:spPr>
          <a:noFill/>
          <a:ln/>
        </p:spPr>
        <p:txBody>
          <a:bodyPr/>
          <a:lstStyle/>
          <a:p>
            <a:pPr algn="ctr"/>
            <a:r>
              <a:rPr lang="de-DE" sz="1800" b="1" smtClean="0">
                <a:solidFill>
                  <a:srgbClr val="000000"/>
                </a:solidFill>
              </a:rPr>
              <a:t>Adding links to documents is not trivial</a:t>
            </a:r>
          </a:p>
          <a:p>
            <a:pPr algn="ctr"/>
            <a:endParaRPr lang="de-DE" sz="1800" b="1" smtClean="0">
              <a:solidFill>
                <a:srgbClr val="000000"/>
              </a:solidFill>
            </a:endParaRPr>
          </a:p>
          <a:p>
            <a:pPr lvl="1">
              <a:buFontTx/>
              <a:buChar char="•"/>
            </a:pPr>
            <a:r>
              <a:rPr lang="de-DE" sz="1800" smtClean="0">
                <a:solidFill>
                  <a:srgbClr val="000000"/>
                </a:solidFill>
              </a:rPr>
              <a:t> Impossible to have a „grand view“ of large document collections</a:t>
            </a:r>
          </a:p>
          <a:p>
            <a:pPr lvl="2">
              <a:buFont typeface="Wingdings" pitchFamily="2" charset="2"/>
              <a:buChar char="Ø"/>
            </a:pPr>
            <a:r>
              <a:rPr lang="de-DE" sz="1800" smtClean="0">
                <a:solidFill>
                  <a:srgbClr val="000000"/>
                </a:solidFill>
              </a:rPr>
              <a:t> No knowledge of potential link targets</a:t>
            </a:r>
          </a:p>
          <a:p>
            <a:pPr lvl="1">
              <a:buFontTx/>
              <a:buChar char="•"/>
            </a:pPr>
            <a:r>
              <a:rPr lang="de-DE" sz="1800" smtClean="0">
                <a:solidFill>
                  <a:srgbClr val="000000"/>
                </a:solidFill>
              </a:rPr>
              <a:t> Especially problematic in large and dynamic collections, e.g. </a:t>
            </a:r>
            <a:r>
              <a:rPr lang="de-DE" sz="1800" b="1" smtClean="0">
                <a:solidFill>
                  <a:srgbClr val="000000"/>
                </a:solidFill>
              </a:rPr>
              <a:t>wikis</a:t>
            </a:r>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p:cNvSpPr>
          <p:nvPr>
            <p:ph type="sldImg"/>
          </p:nvPr>
        </p:nvSpPr>
        <p:spPr>
          <a:xfrm>
            <a:off x="1166813" y="1003300"/>
            <a:ext cx="4445000" cy="3333750"/>
          </a:xfrm>
          <a:ln/>
        </p:spPr>
      </p:sp>
      <p:sp>
        <p:nvSpPr>
          <p:cNvPr id="18435" name="Notizenplatzhalter 2"/>
          <p:cNvSpPr>
            <a:spLocks noGrp="1"/>
          </p:cNvSpPr>
          <p:nvPr>
            <p:ph type="body" idx="1"/>
          </p:nvPr>
        </p:nvSpPr>
        <p:spPr>
          <a:noFill/>
          <a:ln/>
        </p:spPr>
        <p:txBody>
          <a:bodyPr/>
          <a:lstStyle/>
          <a:p>
            <a:endParaRPr lang="en-US" smtClean="0"/>
          </a:p>
        </p:txBody>
      </p:sp>
      <p:sp>
        <p:nvSpPr>
          <p:cNvPr id="4" name="Datumsplatzhalter 3"/>
          <p:cNvSpPr>
            <a:spLocks noGrp="1"/>
          </p:cNvSpPr>
          <p:nvPr>
            <p:ph type="dt" sz="quarter" idx="1"/>
          </p:nvPr>
        </p:nvSpPr>
        <p:spPr/>
        <p:txBody>
          <a:bodyPr/>
          <a:lstStyle/>
          <a:p>
            <a:fld id="{0BF7217A-3DC9-4F6B-A8EE-285196B6329E}" type="datetime1">
              <a:rPr lang="de-DE">
                <a:solidFill>
                  <a:prstClr val="black"/>
                </a:solidFill>
              </a:rPr>
              <a:pPr/>
              <a:t>02.07.2010</a:t>
            </a:fld>
            <a:endParaRPr lang="de-DE">
              <a:solidFill>
                <a:prstClr val="black"/>
              </a:solidFill>
            </a:endParaRPr>
          </a:p>
        </p:txBody>
      </p:sp>
      <p:sp>
        <p:nvSpPr>
          <p:cNvPr id="18437" name="Fußzeilenplatzhalter 4"/>
          <p:cNvSpPr>
            <a:spLocks noGrp="1"/>
          </p:cNvSpPr>
          <p:nvPr>
            <p:ph type="ftr" sz="quarter" idx="4"/>
          </p:nvPr>
        </p:nvSpPr>
        <p:spPr>
          <a:noFill/>
        </p:spPr>
        <p:txBody>
          <a:bodyPr/>
          <a:lstStyle/>
          <a:p>
            <a:r>
              <a:rPr lang="de-DE">
                <a:solidFill>
                  <a:prstClr val="black"/>
                </a:solidFill>
              </a:rPr>
              <a:t>|  </a:t>
            </a:r>
          </a:p>
        </p:txBody>
      </p:sp>
      <p:sp>
        <p:nvSpPr>
          <p:cNvPr id="6" name="Foliennummernplatzhalter 5"/>
          <p:cNvSpPr>
            <a:spLocks noGrp="1"/>
          </p:cNvSpPr>
          <p:nvPr>
            <p:ph type="sldNum" sz="quarter" idx="5"/>
          </p:nvPr>
        </p:nvSpPr>
        <p:spPr/>
        <p:txBody>
          <a:bodyPr/>
          <a:lstStyle/>
          <a:p>
            <a:r>
              <a:rPr lang="de-DE">
                <a:solidFill>
                  <a:prstClr val="black"/>
                </a:solidFill>
              </a:rPr>
              <a:t>|  </a:t>
            </a:r>
            <a:fld id="{9D41621B-92BF-4602-BCC3-D2560A52F533}" type="slidenum">
              <a:rPr lang="de-DE">
                <a:solidFill>
                  <a:prstClr val="black"/>
                </a:solidFill>
              </a:rPr>
              <a:pPr/>
              <a:t>55</a:t>
            </a:fld>
            <a:endParaRPr lang="de-DE">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p:cNvSpPr>
            <a:spLocks noChangeArrowheads="1"/>
          </p:cNvSpPr>
          <p:nvPr/>
        </p:nvSpPr>
        <p:spPr bwMode="auto">
          <a:xfrm>
            <a:off x="250825" y="368300"/>
            <a:ext cx="8642350" cy="2089150"/>
          </a:xfrm>
          <a:prstGeom prst="rect">
            <a:avLst/>
          </a:prstGeom>
          <a:solidFill>
            <a:srgbClr val="009CDA"/>
          </a:solidFill>
          <a:ln w="9525">
            <a:noFill/>
            <a:miter lim="800000"/>
            <a:headEnd/>
            <a:tailEnd/>
          </a:ln>
          <a:effectLst/>
        </p:spPr>
        <p:txBody>
          <a:bodyPr wrap="none" anchor="ctr"/>
          <a:lstStyle/>
          <a:p>
            <a:pPr algn="ctr">
              <a:defRPr/>
            </a:pPr>
            <a:endParaRPr lang="en-US"/>
          </a:p>
        </p:txBody>
      </p:sp>
      <p:sp>
        <p:nvSpPr>
          <p:cNvPr id="5" name="Rectangle 8"/>
          <p:cNvSpPr>
            <a:spLocks noChangeArrowheads="1"/>
          </p:cNvSpPr>
          <p:nvPr/>
        </p:nvSpPr>
        <p:spPr bwMode="auto">
          <a:xfrm>
            <a:off x="250825" y="196850"/>
            <a:ext cx="8642350" cy="144463"/>
          </a:xfrm>
          <a:prstGeom prst="rect">
            <a:avLst/>
          </a:prstGeom>
          <a:solidFill>
            <a:srgbClr val="009CDA"/>
          </a:solidFill>
          <a:ln w="3175">
            <a:noFill/>
            <a:miter lim="800000"/>
            <a:headEnd/>
            <a:tailEnd/>
          </a:ln>
        </p:spPr>
        <p:txBody>
          <a:bodyPr/>
          <a:lstStyle/>
          <a:p>
            <a:pPr>
              <a:defRPr/>
            </a:pPr>
            <a:endParaRPr lang="de-DE"/>
          </a:p>
        </p:txBody>
      </p:sp>
      <p:pic>
        <p:nvPicPr>
          <p:cNvPr id="6" name="Picture 9" descr="tud_logo"/>
          <p:cNvPicPr>
            <a:picLocks noChangeAspect="1" noChangeArrowheads="1"/>
          </p:cNvPicPr>
          <p:nvPr/>
        </p:nvPicPr>
        <p:blipFill>
          <a:blip r:embed="rId2" cstate="print"/>
          <a:srcRect r="5453"/>
          <a:stretch>
            <a:fillRect/>
          </a:stretch>
        </p:blipFill>
        <p:spPr bwMode="auto">
          <a:xfrm>
            <a:off x="7167563" y="509588"/>
            <a:ext cx="1873250" cy="792162"/>
          </a:xfrm>
          <a:prstGeom prst="rect">
            <a:avLst/>
          </a:prstGeom>
          <a:noFill/>
          <a:ln w="9525">
            <a:noFill/>
            <a:miter lim="800000"/>
            <a:headEnd/>
            <a:tailEnd/>
          </a:ln>
        </p:spPr>
      </p:pic>
      <p:sp>
        <p:nvSpPr>
          <p:cNvPr id="7" name="Line 11"/>
          <p:cNvSpPr>
            <a:spLocks noChangeShapeType="1"/>
          </p:cNvSpPr>
          <p:nvPr/>
        </p:nvSpPr>
        <p:spPr bwMode="auto">
          <a:xfrm>
            <a:off x="252413" y="6489700"/>
            <a:ext cx="8640762" cy="0"/>
          </a:xfrm>
          <a:prstGeom prst="line">
            <a:avLst/>
          </a:prstGeom>
          <a:noFill/>
          <a:ln w="7620">
            <a:solidFill>
              <a:srgbClr val="000000"/>
            </a:solidFill>
            <a:round/>
            <a:headEnd/>
            <a:tailEnd/>
          </a:ln>
        </p:spPr>
        <p:txBody>
          <a:bodyPr/>
          <a:lstStyle/>
          <a:p>
            <a:pPr>
              <a:defRPr/>
            </a:pPr>
            <a:endParaRPr lang="de-DE"/>
          </a:p>
        </p:txBody>
      </p:sp>
      <p:sp>
        <p:nvSpPr>
          <p:cNvPr id="8" name="Line 15"/>
          <p:cNvSpPr>
            <a:spLocks noChangeShapeType="1"/>
          </p:cNvSpPr>
          <p:nvPr/>
        </p:nvSpPr>
        <p:spPr bwMode="auto">
          <a:xfrm>
            <a:off x="252413" y="6489700"/>
            <a:ext cx="8640762" cy="0"/>
          </a:xfrm>
          <a:prstGeom prst="line">
            <a:avLst/>
          </a:prstGeom>
          <a:noFill/>
          <a:ln w="7620">
            <a:solidFill>
              <a:srgbClr val="000000"/>
            </a:solidFill>
            <a:round/>
            <a:headEnd/>
            <a:tailEnd/>
          </a:ln>
        </p:spPr>
        <p:txBody>
          <a:bodyPr/>
          <a:lstStyle/>
          <a:p>
            <a:pPr>
              <a:defRPr/>
            </a:pPr>
            <a:endParaRPr lang="de-DE"/>
          </a:p>
        </p:txBody>
      </p:sp>
      <p:sp>
        <p:nvSpPr>
          <p:cNvPr id="9" name="Rectangle 18"/>
          <p:cNvSpPr>
            <a:spLocks noChangeArrowheads="1"/>
          </p:cNvSpPr>
          <p:nvPr/>
        </p:nvSpPr>
        <p:spPr bwMode="auto">
          <a:xfrm>
            <a:off x="250825" y="360363"/>
            <a:ext cx="8640763" cy="14287"/>
          </a:xfrm>
          <a:prstGeom prst="rect">
            <a:avLst/>
          </a:prstGeom>
          <a:solidFill>
            <a:srgbClr val="000000"/>
          </a:solidFill>
          <a:ln w="9525">
            <a:noFill/>
            <a:miter lim="800000"/>
            <a:headEnd/>
            <a:tailEnd/>
          </a:ln>
          <a:effectLst/>
        </p:spPr>
        <p:txBody>
          <a:bodyPr wrap="none" anchor="ctr"/>
          <a:lstStyle/>
          <a:p>
            <a:pPr>
              <a:defRPr/>
            </a:pPr>
            <a:endParaRPr lang="de-DE"/>
          </a:p>
        </p:txBody>
      </p:sp>
      <p:sp>
        <p:nvSpPr>
          <p:cNvPr id="10" name="Rectangle 19"/>
          <p:cNvSpPr>
            <a:spLocks noChangeArrowheads="1"/>
          </p:cNvSpPr>
          <p:nvPr/>
        </p:nvSpPr>
        <p:spPr bwMode="auto">
          <a:xfrm>
            <a:off x="250825" y="2457450"/>
            <a:ext cx="8640763" cy="7938"/>
          </a:xfrm>
          <a:prstGeom prst="rect">
            <a:avLst/>
          </a:prstGeom>
          <a:solidFill>
            <a:srgbClr val="000000"/>
          </a:solidFill>
          <a:ln w="9525">
            <a:noFill/>
            <a:miter lim="800000"/>
            <a:headEnd/>
            <a:tailEnd/>
          </a:ln>
          <a:effectLst/>
        </p:spPr>
        <p:txBody>
          <a:bodyPr wrap="none" anchor="ctr"/>
          <a:lstStyle/>
          <a:p>
            <a:pPr>
              <a:defRPr/>
            </a:pPr>
            <a:endParaRPr lang="de-DE"/>
          </a:p>
        </p:txBody>
      </p:sp>
      <p:pic>
        <p:nvPicPr>
          <p:cNvPr id="11" name="Picture 20" descr="UKP_logo"/>
          <p:cNvPicPr>
            <a:picLocks noChangeAspect="1" noChangeArrowheads="1"/>
          </p:cNvPicPr>
          <p:nvPr/>
        </p:nvPicPr>
        <p:blipFill>
          <a:blip r:embed="rId3" cstate="print"/>
          <a:srcRect/>
          <a:stretch>
            <a:fillRect/>
          </a:stretch>
        </p:blipFill>
        <p:spPr bwMode="auto">
          <a:xfrm>
            <a:off x="8415338" y="6516688"/>
            <a:ext cx="495300" cy="222250"/>
          </a:xfrm>
          <a:prstGeom prst="rect">
            <a:avLst/>
          </a:prstGeom>
          <a:noFill/>
          <a:ln w="9525">
            <a:noFill/>
            <a:miter lim="800000"/>
            <a:headEnd/>
            <a:tailEnd/>
          </a:ln>
        </p:spPr>
      </p:pic>
      <p:sp>
        <p:nvSpPr>
          <p:cNvPr id="87043" name="Rectangle 3"/>
          <p:cNvSpPr>
            <a:spLocks noGrp="1" noChangeArrowheads="1"/>
          </p:cNvSpPr>
          <p:nvPr>
            <p:ph type="ctrTitle"/>
          </p:nvPr>
        </p:nvSpPr>
        <p:spPr>
          <a:xfrm>
            <a:off x="358775" y="539750"/>
            <a:ext cx="6734175" cy="577850"/>
          </a:xfrm>
        </p:spPr>
        <p:txBody>
          <a:bodyPr anchor="t"/>
          <a:lstStyle>
            <a:lvl1pPr>
              <a:defRPr sz="2800">
                <a:solidFill>
                  <a:schemeClr val="bg1"/>
                </a:solidFill>
              </a:defRPr>
            </a:lvl1pPr>
          </a:lstStyle>
          <a:p>
            <a:r>
              <a:rPr lang="de-DE" smtClean="0"/>
              <a:t>Titelmasterformat durch Klicken bearbeiten</a:t>
            </a:r>
            <a:endParaRPr lang="de-DE"/>
          </a:p>
        </p:txBody>
      </p:sp>
      <p:sp>
        <p:nvSpPr>
          <p:cNvPr id="87044" name="Rectangle 4"/>
          <p:cNvSpPr>
            <a:spLocks noGrp="1" noChangeArrowheads="1"/>
          </p:cNvSpPr>
          <p:nvPr>
            <p:ph type="subTitle" idx="1"/>
          </p:nvPr>
        </p:nvSpPr>
        <p:spPr>
          <a:xfrm>
            <a:off x="358775" y="1449388"/>
            <a:ext cx="6734175" cy="944562"/>
          </a:xfrm>
        </p:spPr>
        <p:txBody>
          <a:bodyPr lIns="0" tIns="0" rIns="0" bIns="0"/>
          <a:lstStyle>
            <a:lvl1pPr marL="0" indent="0">
              <a:spcBef>
                <a:spcPct val="0"/>
              </a:spcBef>
              <a:buFont typeface="Wingdings" pitchFamily="2" charset="2"/>
              <a:buNone/>
              <a:defRPr b="1">
                <a:solidFill>
                  <a:schemeClr val="bg1"/>
                </a:solidFill>
              </a:defRPr>
            </a:lvl1pPr>
          </a:lstStyle>
          <a:p>
            <a:r>
              <a:rPr lang="de-DE" smtClean="0"/>
              <a:t>Formatvorlage des Untertitelmasters durch Klicken bearbeiten</a:t>
            </a:r>
            <a:endParaRPr lang="de-DE"/>
          </a:p>
        </p:txBody>
      </p:sp>
      <p:sp>
        <p:nvSpPr>
          <p:cNvPr id="12" name="Rectangle 17"/>
          <p:cNvSpPr>
            <a:spLocks noGrp="1" noChangeArrowheads="1"/>
          </p:cNvSpPr>
          <p:nvPr>
            <p:ph type="ftr" sz="quarter" idx="10"/>
          </p:nvPr>
        </p:nvSpPr>
        <p:spPr/>
        <p:txBody>
          <a:bodyPr/>
          <a:lstStyle>
            <a:lvl1pPr>
              <a:defRPr/>
            </a:lvl1pPr>
          </a:lstStyle>
          <a:p>
            <a:pPr>
              <a:defRPr/>
            </a:pPr>
            <a:r>
              <a:rPr lang="de-DE" smtClean="0"/>
              <a:t>09.10.2009  |  Computer Science Department |  UbiquitousKnowledgeProcessing Lab  |  © Prof. Dr. IrynaGurevych  |  6 </a:t>
            </a:r>
            <a:endParaRPr lang="de-DE"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de-DE" smtClean="0"/>
              <a:t>09.10.2009  |  Computer Science Department |  UbiquitousKnowledgeProcessing Lab  |  © Prof. Dr. IrynaGurevych  |  6 </a:t>
            </a:r>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32588" y="488950"/>
            <a:ext cx="2159000" cy="58928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50825" y="488950"/>
            <a:ext cx="6329363" cy="58928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de-DE" smtClean="0"/>
              <a:t>09.10.2009  |  Computer Science Department |  UbiquitousKnowledgeProcessing Lab  |  © Prof. Dr. IrynaGurevych  |  6 </a:t>
            </a:r>
            <a:endParaRPr lang="de-D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ck">
    <p:bg>
      <p:bgRef idx="1001">
        <a:schemeClr val="bg1"/>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250825" y="368300"/>
            <a:ext cx="8642350" cy="2089150"/>
          </a:xfrm>
          <a:prstGeom prst="rect">
            <a:avLst/>
          </a:prstGeom>
          <a:solidFill>
            <a:srgbClr val="009CDA"/>
          </a:solidFill>
          <a:ln w="9525">
            <a:noFill/>
            <a:miter lim="800000"/>
            <a:headEnd/>
            <a:tailEnd/>
          </a:ln>
          <a:effectLst/>
        </p:spPr>
        <p:txBody>
          <a:bodyPr wrap="none" anchor="ctr"/>
          <a:lstStyle/>
          <a:p>
            <a:pPr algn="ctr"/>
            <a:endParaRPr lang="en-US" smtClean="0">
              <a:solidFill>
                <a:srgbClr val="000000"/>
              </a:solidFill>
              <a:latin typeface="Arial" pitchFamily="34" charset="0"/>
            </a:endParaRPr>
          </a:p>
        </p:txBody>
      </p:sp>
      <p:sp>
        <p:nvSpPr>
          <p:cNvPr id="5" name="Rectangle 8"/>
          <p:cNvSpPr>
            <a:spLocks noChangeArrowheads="1"/>
          </p:cNvSpPr>
          <p:nvPr/>
        </p:nvSpPr>
        <p:spPr bwMode="auto">
          <a:xfrm>
            <a:off x="250825" y="196850"/>
            <a:ext cx="8642350" cy="144463"/>
          </a:xfrm>
          <a:prstGeom prst="rect">
            <a:avLst/>
          </a:prstGeom>
          <a:solidFill>
            <a:srgbClr val="009CDA"/>
          </a:solidFill>
          <a:ln w="3175">
            <a:noFill/>
            <a:miter lim="800000"/>
            <a:headEnd/>
            <a:tailEnd/>
          </a:ln>
        </p:spPr>
        <p:txBody>
          <a:bodyPr/>
          <a:lstStyle/>
          <a:p>
            <a:endParaRPr lang="de-DE" smtClean="0">
              <a:solidFill>
                <a:srgbClr val="000000"/>
              </a:solidFill>
              <a:latin typeface="Arial" pitchFamily="34" charset="0"/>
            </a:endParaRPr>
          </a:p>
        </p:txBody>
      </p:sp>
      <p:pic>
        <p:nvPicPr>
          <p:cNvPr id="6" name="Picture 9" descr="tud_logo"/>
          <p:cNvPicPr>
            <a:picLocks noChangeAspect="1" noChangeArrowheads="1"/>
          </p:cNvPicPr>
          <p:nvPr/>
        </p:nvPicPr>
        <p:blipFill>
          <a:blip r:embed="rId2" cstate="print"/>
          <a:srcRect r="5453"/>
          <a:stretch>
            <a:fillRect/>
          </a:stretch>
        </p:blipFill>
        <p:spPr bwMode="auto">
          <a:xfrm>
            <a:off x="7167563" y="509588"/>
            <a:ext cx="1873250" cy="792162"/>
          </a:xfrm>
          <a:prstGeom prst="rect">
            <a:avLst/>
          </a:prstGeom>
          <a:noFill/>
          <a:ln w="9525">
            <a:noFill/>
            <a:miter lim="800000"/>
            <a:headEnd/>
            <a:tailEnd/>
          </a:ln>
        </p:spPr>
      </p:pic>
      <p:sp>
        <p:nvSpPr>
          <p:cNvPr id="7" name="Line 11"/>
          <p:cNvSpPr>
            <a:spLocks noChangeShapeType="1"/>
          </p:cNvSpPr>
          <p:nvPr/>
        </p:nvSpPr>
        <p:spPr bwMode="auto">
          <a:xfrm>
            <a:off x="252413" y="6489700"/>
            <a:ext cx="8640762" cy="0"/>
          </a:xfrm>
          <a:prstGeom prst="line">
            <a:avLst/>
          </a:prstGeom>
          <a:noFill/>
          <a:ln w="7620">
            <a:solidFill>
              <a:srgbClr val="000000"/>
            </a:solidFill>
            <a:round/>
            <a:headEnd/>
            <a:tailEnd/>
          </a:ln>
        </p:spPr>
        <p:txBody>
          <a:bodyPr/>
          <a:lstStyle/>
          <a:p>
            <a:pPr>
              <a:defRPr/>
            </a:pPr>
            <a:endParaRPr lang="de-DE">
              <a:solidFill>
                <a:srgbClr val="000000"/>
              </a:solidFill>
            </a:endParaRPr>
          </a:p>
        </p:txBody>
      </p:sp>
      <p:sp>
        <p:nvSpPr>
          <p:cNvPr id="8" name="Line 15"/>
          <p:cNvSpPr>
            <a:spLocks noChangeShapeType="1"/>
          </p:cNvSpPr>
          <p:nvPr/>
        </p:nvSpPr>
        <p:spPr bwMode="auto">
          <a:xfrm>
            <a:off x="252413" y="6489700"/>
            <a:ext cx="8640762" cy="0"/>
          </a:xfrm>
          <a:prstGeom prst="line">
            <a:avLst/>
          </a:prstGeom>
          <a:noFill/>
          <a:ln w="7620">
            <a:solidFill>
              <a:srgbClr val="000000"/>
            </a:solidFill>
            <a:round/>
            <a:headEnd/>
            <a:tailEnd/>
          </a:ln>
        </p:spPr>
        <p:txBody>
          <a:bodyPr/>
          <a:lstStyle/>
          <a:p>
            <a:pPr>
              <a:defRPr/>
            </a:pPr>
            <a:endParaRPr lang="de-DE">
              <a:solidFill>
                <a:srgbClr val="000000"/>
              </a:solidFill>
            </a:endParaRPr>
          </a:p>
        </p:txBody>
      </p:sp>
      <p:sp>
        <p:nvSpPr>
          <p:cNvPr id="9" name="Rectangle 18"/>
          <p:cNvSpPr>
            <a:spLocks noChangeArrowheads="1"/>
          </p:cNvSpPr>
          <p:nvPr/>
        </p:nvSpPr>
        <p:spPr bwMode="auto">
          <a:xfrm>
            <a:off x="250825" y="360363"/>
            <a:ext cx="8640763" cy="14287"/>
          </a:xfrm>
          <a:prstGeom prst="rect">
            <a:avLst/>
          </a:prstGeom>
          <a:solidFill>
            <a:srgbClr val="000000"/>
          </a:solidFill>
          <a:ln w="9525">
            <a:noFill/>
            <a:miter lim="800000"/>
            <a:headEnd/>
            <a:tailEnd/>
          </a:ln>
          <a:effectLst/>
        </p:spPr>
        <p:txBody>
          <a:bodyPr wrap="none" anchor="ctr"/>
          <a:lstStyle/>
          <a:p>
            <a:endParaRPr lang="de-DE" smtClean="0">
              <a:solidFill>
                <a:srgbClr val="000000"/>
              </a:solidFill>
              <a:latin typeface="Arial" pitchFamily="34" charset="0"/>
            </a:endParaRPr>
          </a:p>
        </p:txBody>
      </p:sp>
      <p:sp>
        <p:nvSpPr>
          <p:cNvPr id="10" name="Rectangle 19"/>
          <p:cNvSpPr>
            <a:spLocks noChangeArrowheads="1"/>
          </p:cNvSpPr>
          <p:nvPr/>
        </p:nvSpPr>
        <p:spPr bwMode="auto">
          <a:xfrm>
            <a:off x="250825" y="2457450"/>
            <a:ext cx="8640763" cy="7938"/>
          </a:xfrm>
          <a:prstGeom prst="rect">
            <a:avLst/>
          </a:prstGeom>
          <a:solidFill>
            <a:srgbClr val="000000"/>
          </a:solidFill>
          <a:ln w="9525">
            <a:noFill/>
            <a:miter lim="800000"/>
            <a:headEnd/>
            <a:tailEnd/>
          </a:ln>
          <a:effectLst/>
        </p:spPr>
        <p:txBody>
          <a:bodyPr wrap="none" anchor="ctr"/>
          <a:lstStyle/>
          <a:p>
            <a:endParaRPr lang="de-DE" smtClean="0">
              <a:solidFill>
                <a:srgbClr val="000000"/>
              </a:solidFill>
              <a:latin typeface="Arial" pitchFamily="34" charset="0"/>
            </a:endParaRPr>
          </a:p>
        </p:txBody>
      </p:sp>
      <p:pic>
        <p:nvPicPr>
          <p:cNvPr id="11" name="Picture 20" descr="UKP_logo"/>
          <p:cNvPicPr>
            <a:picLocks noChangeAspect="1" noChangeArrowheads="1"/>
          </p:cNvPicPr>
          <p:nvPr/>
        </p:nvPicPr>
        <p:blipFill>
          <a:blip r:embed="rId3" cstate="print"/>
          <a:srcRect/>
          <a:stretch>
            <a:fillRect/>
          </a:stretch>
        </p:blipFill>
        <p:spPr bwMode="auto">
          <a:xfrm>
            <a:off x="8415338" y="6516688"/>
            <a:ext cx="495300" cy="222250"/>
          </a:xfrm>
          <a:prstGeom prst="rect">
            <a:avLst/>
          </a:prstGeom>
          <a:noFill/>
          <a:ln w="9525">
            <a:noFill/>
            <a:miter lim="800000"/>
            <a:headEnd/>
            <a:tailEnd/>
          </a:ln>
        </p:spPr>
      </p:pic>
      <p:sp>
        <p:nvSpPr>
          <p:cNvPr id="87043" name="Rectangle 3"/>
          <p:cNvSpPr>
            <a:spLocks noGrp="1" noChangeArrowheads="1"/>
          </p:cNvSpPr>
          <p:nvPr>
            <p:ph type="ctrTitle"/>
          </p:nvPr>
        </p:nvSpPr>
        <p:spPr>
          <a:xfrm>
            <a:off x="358775" y="539750"/>
            <a:ext cx="6734175" cy="577850"/>
          </a:xfrm>
        </p:spPr>
        <p:txBody>
          <a:bodyPr anchor="t"/>
          <a:lstStyle>
            <a:lvl1pPr>
              <a:defRPr sz="2800">
                <a:solidFill>
                  <a:schemeClr val="bg1"/>
                </a:solidFill>
              </a:defRPr>
            </a:lvl1pPr>
          </a:lstStyle>
          <a:p>
            <a:r>
              <a:rPr lang="de-DE"/>
              <a:t>Titelmasterformat durch Klicken bearbeiten</a:t>
            </a:r>
          </a:p>
        </p:txBody>
      </p:sp>
      <p:sp>
        <p:nvSpPr>
          <p:cNvPr id="87044" name="Rectangle 4"/>
          <p:cNvSpPr>
            <a:spLocks noGrp="1" noChangeArrowheads="1"/>
          </p:cNvSpPr>
          <p:nvPr>
            <p:ph type="subTitle" idx="1"/>
          </p:nvPr>
        </p:nvSpPr>
        <p:spPr>
          <a:xfrm>
            <a:off x="358775" y="1449388"/>
            <a:ext cx="6734175" cy="944562"/>
          </a:xfrm>
        </p:spPr>
        <p:txBody>
          <a:bodyPr lIns="0" tIns="0" rIns="0" bIns="0"/>
          <a:lstStyle>
            <a:lvl1pPr marL="0" indent="0">
              <a:spcBef>
                <a:spcPct val="0"/>
              </a:spcBef>
              <a:buFont typeface="Wingdings" charset="2"/>
              <a:buNone/>
              <a:defRPr b="1">
                <a:solidFill>
                  <a:schemeClr val="bg1"/>
                </a:solidFill>
              </a:defRPr>
            </a:lvl1pPr>
          </a:lstStyle>
          <a:p>
            <a:r>
              <a:rPr lang="de-DE"/>
              <a:t>Formatvorlage des </a:t>
            </a:r>
          </a:p>
          <a:p>
            <a:r>
              <a:rPr lang="de-DE"/>
              <a:t>Untertitelmasters durch </a:t>
            </a:r>
          </a:p>
          <a:p>
            <a:r>
              <a:rPr lang="de-DE"/>
              <a:t>Klicken bearbeiten</a:t>
            </a:r>
          </a:p>
        </p:txBody>
      </p:sp>
      <p:sp>
        <p:nvSpPr>
          <p:cNvPr id="12" name="Rectangle 17"/>
          <p:cNvSpPr>
            <a:spLocks noGrp="1" noChangeArrowheads="1"/>
          </p:cNvSpPr>
          <p:nvPr>
            <p:ph type="ftr" sz="quarter" idx="10"/>
          </p:nvPr>
        </p:nvSpPr>
        <p:spPr/>
        <p:txBody>
          <a:bodyPr/>
          <a:lstStyle>
            <a:lvl1pPr>
              <a:defRPr/>
            </a:lvl1pPr>
          </a:lstStyle>
          <a:p>
            <a:r>
              <a:rPr lang="de-DE" smtClean="0">
                <a:solidFill>
                  <a:srgbClr val="000000"/>
                </a:solidFill>
              </a:rPr>
              <a:t>09.10.2009  |  Computer Science Department |  UbiquitousKnowledgeProcessing Lab  |  © Prof. Dr. IrynaGurevych  |  6 </a:t>
            </a:r>
            <a:endParaRPr lang="de-DE">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de-DE"/>
          </a:p>
        </p:txBody>
      </p:sp>
      <p:sp>
        <p:nvSpPr>
          <p:cNvPr id="3" name="Content Placeholder 2"/>
          <p:cNvSpPr>
            <a:spLocks noGrp="1"/>
          </p:cNvSpPr>
          <p:nvPr>
            <p:ph idx="1"/>
          </p:nvPr>
        </p:nvSpPr>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4" name="Rectangle 5"/>
          <p:cNvSpPr>
            <a:spLocks noGrp="1" noChangeArrowheads="1"/>
          </p:cNvSpPr>
          <p:nvPr>
            <p:ph type="ftr" sz="quarter" idx="10"/>
          </p:nvPr>
        </p:nvSpPr>
        <p:spPr>
          <a:ln/>
        </p:spPr>
        <p:txBody>
          <a:bodyPr/>
          <a:lstStyle>
            <a:lvl1pPr>
              <a:defRPr/>
            </a:lvl1pPr>
          </a:lstStyle>
          <a:p>
            <a:r>
              <a:rPr lang="de-DE" smtClean="0">
                <a:solidFill>
                  <a:srgbClr val="000000"/>
                </a:solidFill>
              </a:rPr>
              <a:t>09.10.2009  |  Computer Science Department |  UbiquitousKnowledgeProcessing Lab  |  © Prof. Dr. IrynaGurevych  |  6 </a:t>
            </a:r>
            <a:endParaRPr lang="de-DE">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e-DE"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r>
              <a:rPr lang="de-DE" smtClean="0">
                <a:solidFill>
                  <a:srgbClr val="000000"/>
                </a:solidFill>
              </a:rPr>
              <a:t>09.10.2009  |  Computer Science Department |  UbiquitousKnowledgeProcessing Lab  |  © Prof. Dr. IrynaGurevych  |  6 </a:t>
            </a:r>
            <a:endParaRPr lang="de-DE">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de-DE"/>
          </a:p>
        </p:txBody>
      </p:sp>
      <p:sp>
        <p:nvSpPr>
          <p:cNvPr id="3" name="Content Placeholder 2"/>
          <p:cNvSpPr>
            <a:spLocks noGrp="1"/>
          </p:cNvSpPr>
          <p:nvPr>
            <p:ph sz="half" idx="1"/>
          </p:nvPr>
        </p:nvSpPr>
        <p:spPr>
          <a:xfrm>
            <a:off x="250825" y="1592263"/>
            <a:ext cx="4243388" cy="4789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4" name="Content Placeholder 3"/>
          <p:cNvSpPr>
            <a:spLocks noGrp="1"/>
          </p:cNvSpPr>
          <p:nvPr>
            <p:ph sz="half" idx="2"/>
          </p:nvPr>
        </p:nvSpPr>
        <p:spPr>
          <a:xfrm>
            <a:off x="4646613" y="1592263"/>
            <a:ext cx="4244975" cy="4789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5" name="Rectangle 5"/>
          <p:cNvSpPr>
            <a:spLocks noGrp="1" noChangeArrowheads="1"/>
          </p:cNvSpPr>
          <p:nvPr>
            <p:ph type="ftr" sz="quarter" idx="10"/>
          </p:nvPr>
        </p:nvSpPr>
        <p:spPr>
          <a:ln/>
        </p:spPr>
        <p:txBody>
          <a:bodyPr/>
          <a:lstStyle>
            <a:lvl1pPr>
              <a:defRPr/>
            </a:lvl1pPr>
          </a:lstStyle>
          <a:p>
            <a:r>
              <a:rPr lang="de-DE" smtClean="0">
                <a:solidFill>
                  <a:srgbClr val="000000"/>
                </a:solidFill>
              </a:rPr>
              <a:t>09.10.2009  |  Computer Science Department |  UbiquitousKnowledgeProcessing Lab  |  © Prof. Dr. IrynaGurevych  |  6 </a:t>
            </a:r>
            <a:endParaRPr lang="de-DE">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de-DE"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7" name="Rectangle 5"/>
          <p:cNvSpPr>
            <a:spLocks noGrp="1" noChangeArrowheads="1"/>
          </p:cNvSpPr>
          <p:nvPr>
            <p:ph type="ftr" sz="quarter" idx="10"/>
          </p:nvPr>
        </p:nvSpPr>
        <p:spPr>
          <a:ln/>
        </p:spPr>
        <p:txBody>
          <a:bodyPr/>
          <a:lstStyle>
            <a:lvl1pPr>
              <a:defRPr/>
            </a:lvl1pPr>
          </a:lstStyle>
          <a:p>
            <a:r>
              <a:rPr lang="de-DE" smtClean="0">
                <a:solidFill>
                  <a:srgbClr val="000000"/>
                </a:solidFill>
              </a:rPr>
              <a:t>09.10.2009  |  Computer Science Department |  UbiquitousKnowledgeProcessing Lab  |  © Prof. Dr. IrynaGurevych  |  6 </a:t>
            </a:r>
            <a:endParaRPr lang="de-DE">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de-DE"/>
          </a:p>
        </p:txBody>
      </p:sp>
      <p:sp>
        <p:nvSpPr>
          <p:cNvPr id="3" name="Rectangle 5"/>
          <p:cNvSpPr>
            <a:spLocks noGrp="1" noChangeArrowheads="1"/>
          </p:cNvSpPr>
          <p:nvPr>
            <p:ph type="ftr" sz="quarter" idx="10"/>
          </p:nvPr>
        </p:nvSpPr>
        <p:spPr>
          <a:ln/>
        </p:spPr>
        <p:txBody>
          <a:bodyPr/>
          <a:lstStyle>
            <a:lvl1pPr>
              <a:defRPr/>
            </a:lvl1pPr>
          </a:lstStyle>
          <a:p>
            <a:r>
              <a:rPr lang="de-DE" smtClean="0">
                <a:solidFill>
                  <a:srgbClr val="000000"/>
                </a:solidFill>
              </a:rPr>
              <a:t>09.10.2009  |  Computer Science Department |  UbiquitousKnowledgeProcessing Lab  |  © Prof. Dr. IrynaGurevych  |  6 </a:t>
            </a:r>
            <a:endParaRPr lang="de-DE">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de-DE" smtClean="0">
                <a:solidFill>
                  <a:srgbClr val="000000"/>
                </a:solidFill>
              </a:rPr>
              <a:t>09.10.2009  |  Computer Science Department |  UbiquitousKnowledgeProcessing Lab  |  © Prof. Dr. IrynaGurevych  |  6 </a:t>
            </a:r>
            <a:endParaRPr lang="de-DE">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lvl1pPr>
              <a:defRPr sz="2000"/>
            </a:lvl1pPr>
            <a:lvl2pPr>
              <a:defRPr sz="1800"/>
            </a:lvl2pPr>
            <a:lvl3pPr>
              <a:defRPr sz="1800"/>
            </a:lvl3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5"/>
          <p:cNvSpPr>
            <a:spLocks noGrp="1" noChangeArrowheads="1"/>
          </p:cNvSpPr>
          <p:nvPr>
            <p:ph type="ftr" sz="quarter" idx="10"/>
          </p:nvPr>
        </p:nvSpPr>
        <p:spPr>
          <a:ln/>
        </p:spPr>
        <p:txBody>
          <a:bodyPr/>
          <a:lstStyle>
            <a:lvl1pPr>
              <a:defRPr/>
            </a:lvl1pPr>
          </a:lstStyle>
          <a:p>
            <a:r>
              <a:rPr lang="de-DE" smtClean="0"/>
              <a:t>09.10.2009  |  Computer Science Department |  UbiquitousKnowledgeProcessing Lab  |  © Prof. Dr. IrynaGurevych  |  6 </a:t>
            </a:r>
            <a:endParaRPr lang="de-DE"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e-DE"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r>
              <a:rPr lang="de-DE" smtClean="0">
                <a:solidFill>
                  <a:srgbClr val="000000"/>
                </a:solidFill>
              </a:rPr>
              <a:t>09.10.2009  |  Computer Science Department |  UbiquitousKnowledgeProcessing Lab  |  © Prof. Dr. IrynaGurevych  |  6 </a:t>
            </a:r>
            <a:endParaRPr lang="de-DE">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e-DE"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r>
              <a:rPr lang="de-DE" smtClean="0">
                <a:solidFill>
                  <a:srgbClr val="000000"/>
                </a:solidFill>
              </a:rPr>
              <a:t>09.10.2009  |  Computer Science Department |  UbiquitousKnowledgeProcessing Lab  |  © Prof. Dr. IrynaGurevych  |  6 </a:t>
            </a:r>
            <a:endParaRPr lang="de-DE">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4" name="Rectangle 5"/>
          <p:cNvSpPr>
            <a:spLocks noGrp="1" noChangeArrowheads="1"/>
          </p:cNvSpPr>
          <p:nvPr>
            <p:ph type="ftr" sz="quarter" idx="10"/>
          </p:nvPr>
        </p:nvSpPr>
        <p:spPr>
          <a:ln/>
        </p:spPr>
        <p:txBody>
          <a:bodyPr/>
          <a:lstStyle>
            <a:lvl1pPr>
              <a:defRPr/>
            </a:lvl1pPr>
          </a:lstStyle>
          <a:p>
            <a:r>
              <a:rPr lang="de-DE" smtClean="0">
                <a:solidFill>
                  <a:srgbClr val="000000"/>
                </a:solidFill>
              </a:rPr>
              <a:t>09.10.2009  |  Computer Science Department |  UbiquitousKnowledgeProcessing Lab  |  © Prof. Dr. IrynaGurevych  |  6 </a:t>
            </a:r>
            <a:endParaRPr lang="de-DE">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488950"/>
            <a:ext cx="2159000" cy="5892800"/>
          </a:xfrm>
        </p:spPr>
        <p:txBody>
          <a:bodyPr vert="eaVert"/>
          <a:lstStyle/>
          <a:p>
            <a:r>
              <a:rPr lang="de-DE" smtClean="0"/>
              <a:t>Click to edit Master title style</a:t>
            </a:r>
            <a:endParaRPr lang="de-DE"/>
          </a:p>
        </p:txBody>
      </p:sp>
      <p:sp>
        <p:nvSpPr>
          <p:cNvPr id="3" name="Vertical Text Placeholder 2"/>
          <p:cNvSpPr>
            <a:spLocks noGrp="1"/>
          </p:cNvSpPr>
          <p:nvPr>
            <p:ph type="body" orient="vert" idx="1"/>
          </p:nvPr>
        </p:nvSpPr>
        <p:spPr>
          <a:xfrm>
            <a:off x="250825" y="488950"/>
            <a:ext cx="6329363" cy="5892800"/>
          </a:xfrm>
        </p:spPr>
        <p:txBody>
          <a:bodyPr vert="eaVert"/>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4" name="Rectangle 5"/>
          <p:cNvSpPr>
            <a:spLocks noGrp="1" noChangeArrowheads="1"/>
          </p:cNvSpPr>
          <p:nvPr>
            <p:ph type="ftr" sz="quarter" idx="10"/>
          </p:nvPr>
        </p:nvSpPr>
        <p:spPr>
          <a:ln/>
        </p:spPr>
        <p:txBody>
          <a:bodyPr/>
          <a:lstStyle>
            <a:lvl1pPr>
              <a:defRPr/>
            </a:lvl1pPr>
          </a:lstStyle>
          <a:p>
            <a:r>
              <a:rPr lang="de-DE" smtClean="0">
                <a:solidFill>
                  <a:srgbClr val="000000"/>
                </a:solidFill>
              </a:rPr>
              <a:t>09.10.2009  |  Computer Science Department |  UbiquitousKnowledgeProcessing Lab  |  © Prof. Dr. IrynaGurevych  |  6 </a:t>
            </a:r>
            <a:endParaRPr lang="de-DE">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p:cNvSpPr>
            <a:spLocks noChangeArrowheads="1"/>
          </p:cNvSpPr>
          <p:nvPr/>
        </p:nvSpPr>
        <p:spPr bwMode="auto">
          <a:xfrm>
            <a:off x="250825" y="368300"/>
            <a:ext cx="8642350" cy="2089150"/>
          </a:xfrm>
          <a:prstGeom prst="rect">
            <a:avLst/>
          </a:prstGeom>
          <a:solidFill>
            <a:srgbClr val="009CDA"/>
          </a:solidFill>
          <a:ln w="9525">
            <a:noFill/>
            <a:miter lim="800000"/>
            <a:headEnd/>
            <a:tailEnd/>
          </a:ln>
          <a:effectLst/>
        </p:spPr>
        <p:txBody>
          <a:bodyPr wrap="none" anchor="ctr"/>
          <a:lstStyle/>
          <a:p>
            <a:pPr algn="ctr"/>
            <a:endParaRPr lang="en-US" smtClean="0">
              <a:solidFill>
                <a:srgbClr val="000000"/>
              </a:solidFill>
              <a:latin typeface="Arial" pitchFamily="34" charset="0"/>
              <a:ea typeface="ＭＳ Ｐゴシック" charset="-128"/>
            </a:endParaRPr>
          </a:p>
        </p:txBody>
      </p:sp>
      <p:sp>
        <p:nvSpPr>
          <p:cNvPr id="5" name="Rectangle 8"/>
          <p:cNvSpPr>
            <a:spLocks noChangeArrowheads="1"/>
          </p:cNvSpPr>
          <p:nvPr/>
        </p:nvSpPr>
        <p:spPr bwMode="auto">
          <a:xfrm>
            <a:off x="250825" y="196850"/>
            <a:ext cx="8642350" cy="144463"/>
          </a:xfrm>
          <a:prstGeom prst="rect">
            <a:avLst/>
          </a:prstGeom>
          <a:solidFill>
            <a:srgbClr val="009CDA"/>
          </a:solidFill>
          <a:ln w="3175">
            <a:noFill/>
            <a:miter lim="800000"/>
            <a:headEnd/>
            <a:tailEnd/>
          </a:ln>
        </p:spPr>
        <p:txBody>
          <a:bodyPr/>
          <a:lstStyle/>
          <a:p>
            <a:endParaRPr lang="de-DE" smtClean="0">
              <a:solidFill>
                <a:srgbClr val="000000"/>
              </a:solidFill>
              <a:latin typeface="Arial" pitchFamily="34" charset="0"/>
              <a:ea typeface="ＭＳ Ｐゴシック" charset="-128"/>
            </a:endParaRPr>
          </a:p>
        </p:txBody>
      </p:sp>
      <p:pic>
        <p:nvPicPr>
          <p:cNvPr id="6" name="Picture 9" descr="tud_logo"/>
          <p:cNvPicPr>
            <a:picLocks noChangeAspect="1" noChangeArrowheads="1"/>
          </p:cNvPicPr>
          <p:nvPr/>
        </p:nvPicPr>
        <p:blipFill>
          <a:blip r:embed="rId2" cstate="print"/>
          <a:srcRect r="5453"/>
          <a:stretch>
            <a:fillRect/>
          </a:stretch>
        </p:blipFill>
        <p:spPr bwMode="auto">
          <a:xfrm>
            <a:off x="7167563" y="509588"/>
            <a:ext cx="1873250" cy="792162"/>
          </a:xfrm>
          <a:prstGeom prst="rect">
            <a:avLst/>
          </a:prstGeom>
          <a:noFill/>
          <a:ln w="9525">
            <a:noFill/>
            <a:miter lim="800000"/>
            <a:headEnd/>
            <a:tailEnd/>
          </a:ln>
        </p:spPr>
      </p:pic>
      <p:sp>
        <p:nvSpPr>
          <p:cNvPr id="7" name="Line 11"/>
          <p:cNvSpPr>
            <a:spLocks noChangeShapeType="1"/>
          </p:cNvSpPr>
          <p:nvPr/>
        </p:nvSpPr>
        <p:spPr bwMode="auto">
          <a:xfrm>
            <a:off x="252413" y="6489700"/>
            <a:ext cx="8640762" cy="0"/>
          </a:xfrm>
          <a:prstGeom prst="line">
            <a:avLst/>
          </a:prstGeom>
          <a:noFill/>
          <a:ln w="7620">
            <a:solidFill>
              <a:srgbClr val="000000"/>
            </a:solidFill>
            <a:round/>
            <a:headEnd/>
            <a:tailEnd/>
          </a:ln>
        </p:spPr>
        <p:txBody>
          <a:bodyPr/>
          <a:lstStyle/>
          <a:p>
            <a:pPr>
              <a:defRPr/>
            </a:pPr>
            <a:endParaRPr lang="de-DE">
              <a:solidFill>
                <a:srgbClr val="000000"/>
              </a:solidFill>
              <a:ea typeface="ＭＳ Ｐゴシック" charset="-128"/>
            </a:endParaRPr>
          </a:p>
        </p:txBody>
      </p:sp>
      <p:sp>
        <p:nvSpPr>
          <p:cNvPr id="8" name="Line 15"/>
          <p:cNvSpPr>
            <a:spLocks noChangeShapeType="1"/>
          </p:cNvSpPr>
          <p:nvPr/>
        </p:nvSpPr>
        <p:spPr bwMode="auto">
          <a:xfrm>
            <a:off x="252413" y="6489700"/>
            <a:ext cx="8640762" cy="0"/>
          </a:xfrm>
          <a:prstGeom prst="line">
            <a:avLst/>
          </a:prstGeom>
          <a:noFill/>
          <a:ln w="7620">
            <a:solidFill>
              <a:srgbClr val="000000"/>
            </a:solidFill>
            <a:round/>
            <a:headEnd/>
            <a:tailEnd/>
          </a:ln>
        </p:spPr>
        <p:txBody>
          <a:bodyPr/>
          <a:lstStyle/>
          <a:p>
            <a:pPr>
              <a:defRPr/>
            </a:pPr>
            <a:endParaRPr lang="de-DE">
              <a:solidFill>
                <a:srgbClr val="000000"/>
              </a:solidFill>
              <a:ea typeface="ＭＳ Ｐゴシック" charset="-128"/>
            </a:endParaRPr>
          </a:p>
        </p:txBody>
      </p:sp>
      <p:sp>
        <p:nvSpPr>
          <p:cNvPr id="9" name="Rectangle 18"/>
          <p:cNvSpPr>
            <a:spLocks noChangeArrowheads="1"/>
          </p:cNvSpPr>
          <p:nvPr/>
        </p:nvSpPr>
        <p:spPr bwMode="auto">
          <a:xfrm>
            <a:off x="250825" y="360363"/>
            <a:ext cx="8640763" cy="14287"/>
          </a:xfrm>
          <a:prstGeom prst="rect">
            <a:avLst/>
          </a:prstGeom>
          <a:solidFill>
            <a:srgbClr val="000000"/>
          </a:solidFill>
          <a:ln w="9525">
            <a:noFill/>
            <a:miter lim="800000"/>
            <a:headEnd/>
            <a:tailEnd/>
          </a:ln>
          <a:effectLst/>
        </p:spPr>
        <p:txBody>
          <a:bodyPr wrap="none" anchor="ctr"/>
          <a:lstStyle/>
          <a:p>
            <a:endParaRPr lang="de-DE" smtClean="0">
              <a:solidFill>
                <a:srgbClr val="000000"/>
              </a:solidFill>
              <a:latin typeface="Arial" pitchFamily="34" charset="0"/>
              <a:ea typeface="ＭＳ Ｐゴシック" charset="-128"/>
            </a:endParaRPr>
          </a:p>
        </p:txBody>
      </p:sp>
      <p:sp>
        <p:nvSpPr>
          <p:cNvPr id="10" name="Rectangle 19"/>
          <p:cNvSpPr>
            <a:spLocks noChangeArrowheads="1"/>
          </p:cNvSpPr>
          <p:nvPr/>
        </p:nvSpPr>
        <p:spPr bwMode="auto">
          <a:xfrm>
            <a:off x="250825" y="2457450"/>
            <a:ext cx="8640763" cy="7938"/>
          </a:xfrm>
          <a:prstGeom prst="rect">
            <a:avLst/>
          </a:prstGeom>
          <a:solidFill>
            <a:srgbClr val="000000"/>
          </a:solidFill>
          <a:ln w="9525">
            <a:noFill/>
            <a:miter lim="800000"/>
            <a:headEnd/>
            <a:tailEnd/>
          </a:ln>
          <a:effectLst/>
        </p:spPr>
        <p:txBody>
          <a:bodyPr wrap="none" anchor="ctr"/>
          <a:lstStyle/>
          <a:p>
            <a:endParaRPr lang="de-DE" smtClean="0">
              <a:solidFill>
                <a:srgbClr val="000000"/>
              </a:solidFill>
              <a:latin typeface="Arial" pitchFamily="34" charset="0"/>
              <a:ea typeface="ＭＳ Ｐゴシック" charset="-128"/>
            </a:endParaRPr>
          </a:p>
        </p:txBody>
      </p:sp>
      <p:pic>
        <p:nvPicPr>
          <p:cNvPr id="11" name="Picture 20" descr="UKP_logo"/>
          <p:cNvPicPr>
            <a:picLocks noChangeAspect="1" noChangeArrowheads="1"/>
          </p:cNvPicPr>
          <p:nvPr/>
        </p:nvPicPr>
        <p:blipFill>
          <a:blip r:embed="rId3" cstate="print"/>
          <a:srcRect/>
          <a:stretch>
            <a:fillRect/>
          </a:stretch>
        </p:blipFill>
        <p:spPr bwMode="auto">
          <a:xfrm>
            <a:off x="8415338" y="6516688"/>
            <a:ext cx="495300" cy="222250"/>
          </a:xfrm>
          <a:prstGeom prst="rect">
            <a:avLst/>
          </a:prstGeom>
          <a:noFill/>
          <a:ln w="9525">
            <a:noFill/>
            <a:miter lim="800000"/>
            <a:headEnd/>
            <a:tailEnd/>
          </a:ln>
        </p:spPr>
      </p:pic>
      <p:sp>
        <p:nvSpPr>
          <p:cNvPr id="87043" name="Rectangle 3"/>
          <p:cNvSpPr>
            <a:spLocks noGrp="1" noChangeArrowheads="1"/>
          </p:cNvSpPr>
          <p:nvPr>
            <p:ph type="ctrTitle"/>
          </p:nvPr>
        </p:nvSpPr>
        <p:spPr>
          <a:xfrm>
            <a:off x="358775" y="539750"/>
            <a:ext cx="6734175" cy="577850"/>
          </a:xfrm>
        </p:spPr>
        <p:txBody>
          <a:bodyPr anchor="t"/>
          <a:lstStyle>
            <a:lvl1pPr>
              <a:defRPr sz="2800">
                <a:solidFill>
                  <a:schemeClr val="bg1"/>
                </a:solidFill>
              </a:defRPr>
            </a:lvl1pPr>
          </a:lstStyle>
          <a:p>
            <a:r>
              <a:rPr lang="de-DE"/>
              <a:t>Titelmasterformat durch Klicken bearbeiten</a:t>
            </a:r>
          </a:p>
        </p:txBody>
      </p:sp>
      <p:sp>
        <p:nvSpPr>
          <p:cNvPr id="87044" name="Rectangle 4"/>
          <p:cNvSpPr>
            <a:spLocks noGrp="1" noChangeArrowheads="1"/>
          </p:cNvSpPr>
          <p:nvPr>
            <p:ph type="subTitle" idx="1"/>
          </p:nvPr>
        </p:nvSpPr>
        <p:spPr>
          <a:xfrm>
            <a:off x="358775" y="1449388"/>
            <a:ext cx="6734175" cy="944562"/>
          </a:xfrm>
        </p:spPr>
        <p:txBody>
          <a:bodyPr lIns="0" tIns="0" rIns="0" bIns="0"/>
          <a:lstStyle>
            <a:lvl1pPr marL="0" indent="0">
              <a:spcBef>
                <a:spcPct val="0"/>
              </a:spcBef>
              <a:buFont typeface="Wingdings" charset="2"/>
              <a:buNone/>
              <a:defRPr b="1">
                <a:solidFill>
                  <a:schemeClr val="bg1"/>
                </a:solidFill>
              </a:defRPr>
            </a:lvl1pPr>
          </a:lstStyle>
          <a:p>
            <a:r>
              <a:rPr lang="de-DE"/>
              <a:t>Formatvorlage des </a:t>
            </a:r>
          </a:p>
          <a:p>
            <a:r>
              <a:rPr lang="de-DE"/>
              <a:t>Untertitelmasters durch </a:t>
            </a:r>
          </a:p>
          <a:p>
            <a:r>
              <a:rPr lang="de-DE"/>
              <a:t>Klicken bearbeiten</a:t>
            </a:r>
          </a:p>
        </p:txBody>
      </p:sp>
      <p:sp>
        <p:nvSpPr>
          <p:cNvPr id="12" name="Rectangle 17"/>
          <p:cNvSpPr>
            <a:spLocks noGrp="1" noChangeArrowheads="1"/>
          </p:cNvSpPr>
          <p:nvPr>
            <p:ph type="ftr" sz="quarter" idx="10"/>
          </p:nvPr>
        </p:nvSpPr>
        <p:spPr/>
        <p:txBody>
          <a:bodyPr/>
          <a:lstStyle>
            <a:lvl1pPr>
              <a:defRPr/>
            </a:lvl1pPr>
          </a:lstStyle>
          <a:p>
            <a:r>
              <a:rPr lang="de-DE" smtClean="0">
                <a:solidFill>
                  <a:srgbClr val="000000"/>
                </a:solidFill>
              </a:rPr>
              <a:t>09.10.2009  |  Computer Science Department |  UbiquitousKnowledgeProcessing Lab  |  © Prof. Dr. IrynaGurevych  |  6 </a:t>
            </a:r>
            <a:endParaRPr lang="de-DE">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r>
              <a:rPr lang="de-DE" smtClean="0">
                <a:solidFill>
                  <a:srgbClr val="000000"/>
                </a:solidFill>
              </a:rPr>
              <a:t>09.10.2009  |  Computer Science Department |  UbiquitousKnowledgeProcessing Lab  |  © Prof. Dr. IrynaGurevych  |  6 </a:t>
            </a:r>
            <a:endParaRPr lang="de-DE">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Mastertextformat bearbeiten</a:t>
            </a:r>
          </a:p>
        </p:txBody>
      </p:sp>
      <p:sp>
        <p:nvSpPr>
          <p:cNvPr id="4" name="Rectangle 5"/>
          <p:cNvSpPr>
            <a:spLocks noGrp="1" noChangeArrowheads="1"/>
          </p:cNvSpPr>
          <p:nvPr>
            <p:ph type="ftr" sz="quarter" idx="10"/>
          </p:nvPr>
        </p:nvSpPr>
        <p:spPr>
          <a:ln/>
        </p:spPr>
        <p:txBody>
          <a:bodyPr/>
          <a:lstStyle>
            <a:lvl1pPr>
              <a:defRPr/>
            </a:lvl1pPr>
          </a:lstStyle>
          <a:p>
            <a:r>
              <a:rPr lang="de-DE" smtClean="0">
                <a:solidFill>
                  <a:srgbClr val="000000"/>
                </a:solidFill>
              </a:rPr>
              <a:t>09.10.2009  |  Computer Science Department |  UbiquitousKnowledgeProcessing Lab  |  © Prof. Dr. IrynaGurevych  |  6 </a:t>
            </a:r>
            <a:endParaRPr lang="de-DE">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250825" y="1592263"/>
            <a:ext cx="4243388" cy="4789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6613" y="1592263"/>
            <a:ext cx="4244975" cy="4789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nvPr>
        </p:nvSpPr>
        <p:spPr>
          <a:ln/>
        </p:spPr>
        <p:txBody>
          <a:bodyPr/>
          <a:lstStyle>
            <a:lvl1pPr>
              <a:defRPr/>
            </a:lvl1pPr>
          </a:lstStyle>
          <a:p>
            <a:r>
              <a:rPr lang="de-DE" smtClean="0">
                <a:solidFill>
                  <a:srgbClr val="000000"/>
                </a:solidFill>
              </a:rPr>
              <a:t>09.10.2009  |  Computer Science Department |  UbiquitousKnowledgeProcessing Lab  |  © Prof. Dr. IrynaGurevych  |  6 </a:t>
            </a:r>
            <a:endParaRPr lang="de-DE">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nvPr>
        </p:nvSpPr>
        <p:spPr>
          <a:ln/>
        </p:spPr>
        <p:txBody>
          <a:bodyPr/>
          <a:lstStyle>
            <a:lvl1pPr>
              <a:defRPr/>
            </a:lvl1pPr>
          </a:lstStyle>
          <a:p>
            <a:r>
              <a:rPr lang="de-DE" smtClean="0">
                <a:solidFill>
                  <a:srgbClr val="000000"/>
                </a:solidFill>
              </a:rPr>
              <a:t>09.10.2009  |  Computer Science Department |  UbiquitousKnowledgeProcessing Lab  |  © Prof. Dr. IrynaGurevych  |  6 </a:t>
            </a:r>
            <a:endParaRPr lang="de-DE">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Rectangle 5"/>
          <p:cNvSpPr>
            <a:spLocks noGrp="1" noChangeArrowheads="1"/>
          </p:cNvSpPr>
          <p:nvPr>
            <p:ph type="ftr" sz="quarter" idx="10"/>
          </p:nvPr>
        </p:nvSpPr>
        <p:spPr>
          <a:ln/>
        </p:spPr>
        <p:txBody>
          <a:bodyPr/>
          <a:lstStyle>
            <a:lvl1pPr>
              <a:defRPr/>
            </a:lvl1pPr>
          </a:lstStyle>
          <a:p>
            <a:r>
              <a:rPr lang="de-DE" smtClean="0">
                <a:solidFill>
                  <a:srgbClr val="000000"/>
                </a:solidFill>
              </a:rPr>
              <a:t>09.10.2009  |  Computer Science Department |  UbiquitousKnowledgeProcessing Lab  |  © Prof. Dr. IrynaGurevych  |  6 </a:t>
            </a:r>
            <a:endParaRPr lang="de-DE">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5"/>
          <p:cNvSpPr>
            <a:spLocks noGrp="1" noChangeArrowheads="1"/>
          </p:cNvSpPr>
          <p:nvPr>
            <p:ph type="ftr" sz="quarter" idx="10"/>
          </p:nvPr>
        </p:nvSpPr>
        <p:spPr>
          <a:ln/>
        </p:spPr>
        <p:txBody>
          <a:bodyPr/>
          <a:lstStyle>
            <a:lvl1pPr>
              <a:defRPr/>
            </a:lvl1pPr>
          </a:lstStyle>
          <a:p>
            <a:pPr>
              <a:defRPr/>
            </a:pPr>
            <a:r>
              <a:rPr lang="de-DE" smtClean="0"/>
              <a:t>09.10.2009  |  Computer Science Department |  UbiquitousKnowledgeProcessing Lab  |  © Prof. Dr. IrynaGurevych  |  6 </a:t>
            </a:r>
            <a:endParaRPr lang="de-DE"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de-DE" smtClean="0">
                <a:solidFill>
                  <a:srgbClr val="000000"/>
                </a:solidFill>
              </a:rPr>
              <a:t>09.10.2009  |  Computer Science Department |  UbiquitousKnowledgeProcessing Lab  |  © Prof. Dr. IrynaGurevych  |  6 </a:t>
            </a:r>
            <a:endParaRPr lang="de-DE">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Rectangle 5"/>
          <p:cNvSpPr>
            <a:spLocks noGrp="1" noChangeArrowheads="1"/>
          </p:cNvSpPr>
          <p:nvPr>
            <p:ph type="ftr" sz="quarter" idx="10"/>
          </p:nvPr>
        </p:nvSpPr>
        <p:spPr>
          <a:ln/>
        </p:spPr>
        <p:txBody>
          <a:bodyPr/>
          <a:lstStyle>
            <a:lvl1pPr>
              <a:defRPr/>
            </a:lvl1pPr>
          </a:lstStyle>
          <a:p>
            <a:r>
              <a:rPr lang="de-DE" smtClean="0">
                <a:solidFill>
                  <a:srgbClr val="000000"/>
                </a:solidFill>
              </a:rPr>
              <a:t>09.10.2009  |  Computer Science Department |  UbiquitousKnowledgeProcessing Lab  |  © Prof. Dr. IrynaGurevych  |  6 </a:t>
            </a:r>
            <a:endParaRPr lang="de-DE">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Rectangle 5"/>
          <p:cNvSpPr>
            <a:spLocks noGrp="1" noChangeArrowheads="1"/>
          </p:cNvSpPr>
          <p:nvPr>
            <p:ph type="ftr" sz="quarter" idx="10"/>
          </p:nvPr>
        </p:nvSpPr>
        <p:spPr>
          <a:ln/>
        </p:spPr>
        <p:txBody>
          <a:bodyPr/>
          <a:lstStyle>
            <a:lvl1pPr>
              <a:defRPr/>
            </a:lvl1pPr>
          </a:lstStyle>
          <a:p>
            <a:r>
              <a:rPr lang="de-DE" smtClean="0">
                <a:solidFill>
                  <a:srgbClr val="000000"/>
                </a:solidFill>
              </a:rPr>
              <a:t>09.10.2009  |  Computer Science Department |  UbiquitousKnowledgeProcessing Lab  |  © Prof. Dr. IrynaGurevych  |  6 </a:t>
            </a:r>
            <a:endParaRPr lang="de-DE">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r>
              <a:rPr lang="de-DE" smtClean="0">
                <a:solidFill>
                  <a:srgbClr val="000000"/>
                </a:solidFill>
              </a:rPr>
              <a:t>09.10.2009  |  Computer Science Department |  UbiquitousKnowledgeProcessing Lab  |  © Prof. Dr. IrynaGurevych  |  6 </a:t>
            </a:r>
            <a:endParaRPr lang="de-DE">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32588" y="488950"/>
            <a:ext cx="2159000" cy="5892800"/>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250825" y="488950"/>
            <a:ext cx="6329363" cy="5892800"/>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r>
              <a:rPr lang="de-DE" smtClean="0">
                <a:solidFill>
                  <a:srgbClr val="000000"/>
                </a:solidFill>
              </a:rPr>
              <a:t>09.10.2009  |  Computer Science Department |  UbiquitousKnowledgeProcessing Lab  |  © Prof. Dr. IrynaGurevych  |  6 </a:t>
            </a:r>
            <a:endParaRPr lang="de-DE">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p:cNvSpPr>
            <a:spLocks noChangeArrowheads="1"/>
          </p:cNvSpPr>
          <p:nvPr/>
        </p:nvSpPr>
        <p:spPr bwMode="auto">
          <a:xfrm>
            <a:off x="250825" y="368300"/>
            <a:ext cx="8642350" cy="2089150"/>
          </a:xfrm>
          <a:prstGeom prst="rect">
            <a:avLst/>
          </a:prstGeom>
          <a:solidFill>
            <a:srgbClr val="009CDA"/>
          </a:solidFill>
          <a:ln w="9525">
            <a:noFill/>
            <a:miter lim="800000"/>
            <a:headEnd/>
            <a:tailEnd/>
          </a:ln>
          <a:effectLst/>
        </p:spPr>
        <p:txBody>
          <a:bodyPr wrap="none" anchor="ctr"/>
          <a:lstStyle/>
          <a:p>
            <a:pPr algn="ctr">
              <a:defRPr/>
            </a:pPr>
            <a:endParaRPr lang="en-US">
              <a:solidFill>
                <a:srgbClr val="000000"/>
              </a:solidFill>
            </a:endParaRPr>
          </a:p>
        </p:txBody>
      </p:sp>
      <p:sp>
        <p:nvSpPr>
          <p:cNvPr id="5" name="Rectangle 8"/>
          <p:cNvSpPr>
            <a:spLocks noChangeArrowheads="1"/>
          </p:cNvSpPr>
          <p:nvPr/>
        </p:nvSpPr>
        <p:spPr bwMode="auto">
          <a:xfrm>
            <a:off x="250825" y="196850"/>
            <a:ext cx="8642350" cy="144463"/>
          </a:xfrm>
          <a:prstGeom prst="rect">
            <a:avLst/>
          </a:prstGeom>
          <a:solidFill>
            <a:srgbClr val="009CDA"/>
          </a:solidFill>
          <a:ln w="3175">
            <a:noFill/>
            <a:miter lim="800000"/>
            <a:headEnd/>
            <a:tailEnd/>
          </a:ln>
        </p:spPr>
        <p:txBody>
          <a:bodyPr/>
          <a:lstStyle/>
          <a:p>
            <a:pPr>
              <a:defRPr/>
            </a:pPr>
            <a:endParaRPr lang="de-DE">
              <a:solidFill>
                <a:srgbClr val="000000"/>
              </a:solidFill>
            </a:endParaRPr>
          </a:p>
        </p:txBody>
      </p:sp>
      <p:pic>
        <p:nvPicPr>
          <p:cNvPr id="6" name="Picture 9" descr="tud_logo"/>
          <p:cNvPicPr>
            <a:picLocks noChangeAspect="1" noChangeArrowheads="1"/>
          </p:cNvPicPr>
          <p:nvPr/>
        </p:nvPicPr>
        <p:blipFill>
          <a:blip r:embed="rId2" cstate="print"/>
          <a:srcRect r="5453"/>
          <a:stretch>
            <a:fillRect/>
          </a:stretch>
        </p:blipFill>
        <p:spPr bwMode="auto">
          <a:xfrm>
            <a:off x="7167563" y="509588"/>
            <a:ext cx="1873250" cy="792162"/>
          </a:xfrm>
          <a:prstGeom prst="rect">
            <a:avLst/>
          </a:prstGeom>
          <a:noFill/>
          <a:ln w="9525">
            <a:noFill/>
            <a:miter lim="800000"/>
            <a:headEnd/>
            <a:tailEnd/>
          </a:ln>
        </p:spPr>
      </p:pic>
      <p:sp>
        <p:nvSpPr>
          <p:cNvPr id="7" name="Line 11"/>
          <p:cNvSpPr>
            <a:spLocks noChangeShapeType="1"/>
          </p:cNvSpPr>
          <p:nvPr/>
        </p:nvSpPr>
        <p:spPr bwMode="auto">
          <a:xfrm>
            <a:off x="252413" y="6489700"/>
            <a:ext cx="8640762" cy="0"/>
          </a:xfrm>
          <a:prstGeom prst="line">
            <a:avLst/>
          </a:prstGeom>
          <a:noFill/>
          <a:ln w="7620">
            <a:solidFill>
              <a:srgbClr val="000000"/>
            </a:solidFill>
            <a:round/>
            <a:headEnd/>
            <a:tailEnd/>
          </a:ln>
        </p:spPr>
        <p:txBody>
          <a:bodyPr/>
          <a:lstStyle/>
          <a:p>
            <a:pPr>
              <a:defRPr/>
            </a:pPr>
            <a:endParaRPr lang="de-DE">
              <a:solidFill>
                <a:srgbClr val="000000"/>
              </a:solidFill>
            </a:endParaRPr>
          </a:p>
        </p:txBody>
      </p:sp>
      <p:sp>
        <p:nvSpPr>
          <p:cNvPr id="8" name="Line 15"/>
          <p:cNvSpPr>
            <a:spLocks noChangeShapeType="1"/>
          </p:cNvSpPr>
          <p:nvPr/>
        </p:nvSpPr>
        <p:spPr bwMode="auto">
          <a:xfrm>
            <a:off x="252413" y="6489700"/>
            <a:ext cx="8640762" cy="0"/>
          </a:xfrm>
          <a:prstGeom prst="line">
            <a:avLst/>
          </a:prstGeom>
          <a:noFill/>
          <a:ln w="7620">
            <a:solidFill>
              <a:srgbClr val="000000"/>
            </a:solidFill>
            <a:round/>
            <a:headEnd/>
            <a:tailEnd/>
          </a:ln>
        </p:spPr>
        <p:txBody>
          <a:bodyPr/>
          <a:lstStyle/>
          <a:p>
            <a:pPr>
              <a:defRPr/>
            </a:pPr>
            <a:endParaRPr lang="de-DE">
              <a:solidFill>
                <a:srgbClr val="000000"/>
              </a:solidFill>
            </a:endParaRPr>
          </a:p>
        </p:txBody>
      </p:sp>
      <p:sp>
        <p:nvSpPr>
          <p:cNvPr id="9" name="Rectangle 18"/>
          <p:cNvSpPr>
            <a:spLocks noChangeArrowheads="1"/>
          </p:cNvSpPr>
          <p:nvPr/>
        </p:nvSpPr>
        <p:spPr bwMode="auto">
          <a:xfrm>
            <a:off x="250825" y="360363"/>
            <a:ext cx="8640763" cy="14287"/>
          </a:xfrm>
          <a:prstGeom prst="rect">
            <a:avLst/>
          </a:prstGeom>
          <a:solidFill>
            <a:srgbClr val="000000"/>
          </a:solidFill>
          <a:ln w="9525">
            <a:noFill/>
            <a:miter lim="800000"/>
            <a:headEnd/>
            <a:tailEnd/>
          </a:ln>
          <a:effectLst/>
        </p:spPr>
        <p:txBody>
          <a:bodyPr wrap="none" anchor="ctr"/>
          <a:lstStyle/>
          <a:p>
            <a:pPr>
              <a:defRPr/>
            </a:pPr>
            <a:endParaRPr lang="de-DE">
              <a:solidFill>
                <a:srgbClr val="000000"/>
              </a:solidFill>
            </a:endParaRPr>
          </a:p>
        </p:txBody>
      </p:sp>
      <p:sp>
        <p:nvSpPr>
          <p:cNvPr id="10" name="Rectangle 19"/>
          <p:cNvSpPr>
            <a:spLocks noChangeArrowheads="1"/>
          </p:cNvSpPr>
          <p:nvPr/>
        </p:nvSpPr>
        <p:spPr bwMode="auto">
          <a:xfrm>
            <a:off x="250825" y="2457450"/>
            <a:ext cx="8640763" cy="7938"/>
          </a:xfrm>
          <a:prstGeom prst="rect">
            <a:avLst/>
          </a:prstGeom>
          <a:solidFill>
            <a:srgbClr val="000000"/>
          </a:solidFill>
          <a:ln w="9525">
            <a:noFill/>
            <a:miter lim="800000"/>
            <a:headEnd/>
            <a:tailEnd/>
          </a:ln>
          <a:effectLst/>
        </p:spPr>
        <p:txBody>
          <a:bodyPr wrap="none" anchor="ctr"/>
          <a:lstStyle/>
          <a:p>
            <a:pPr>
              <a:defRPr/>
            </a:pPr>
            <a:endParaRPr lang="de-DE">
              <a:solidFill>
                <a:srgbClr val="000000"/>
              </a:solidFill>
            </a:endParaRPr>
          </a:p>
        </p:txBody>
      </p:sp>
      <p:pic>
        <p:nvPicPr>
          <p:cNvPr id="11" name="Picture 20" descr="UKP_logo"/>
          <p:cNvPicPr>
            <a:picLocks noChangeAspect="1" noChangeArrowheads="1"/>
          </p:cNvPicPr>
          <p:nvPr/>
        </p:nvPicPr>
        <p:blipFill>
          <a:blip r:embed="rId3" cstate="print"/>
          <a:srcRect/>
          <a:stretch>
            <a:fillRect/>
          </a:stretch>
        </p:blipFill>
        <p:spPr bwMode="auto">
          <a:xfrm>
            <a:off x="8415338" y="6516688"/>
            <a:ext cx="495300" cy="222250"/>
          </a:xfrm>
          <a:prstGeom prst="rect">
            <a:avLst/>
          </a:prstGeom>
          <a:noFill/>
          <a:ln w="9525">
            <a:noFill/>
            <a:miter lim="800000"/>
            <a:headEnd/>
            <a:tailEnd/>
          </a:ln>
        </p:spPr>
      </p:pic>
      <p:sp>
        <p:nvSpPr>
          <p:cNvPr id="87043" name="Rectangle 3"/>
          <p:cNvSpPr>
            <a:spLocks noGrp="1" noChangeArrowheads="1"/>
          </p:cNvSpPr>
          <p:nvPr>
            <p:ph type="ctrTitle"/>
          </p:nvPr>
        </p:nvSpPr>
        <p:spPr>
          <a:xfrm>
            <a:off x="358775" y="539750"/>
            <a:ext cx="6734175" cy="577850"/>
          </a:xfrm>
        </p:spPr>
        <p:txBody>
          <a:bodyPr anchor="t"/>
          <a:lstStyle>
            <a:lvl1pPr>
              <a:defRPr sz="2800">
                <a:solidFill>
                  <a:schemeClr val="bg1"/>
                </a:solidFill>
              </a:defRPr>
            </a:lvl1pPr>
          </a:lstStyle>
          <a:p>
            <a:r>
              <a:rPr lang="de-DE" smtClean="0"/>
              <a:t>Titelmasterformat durch Klicken bearbeiten</a:t>
            </a:r>
            <a:endParaRPr lang="de-DE"/>
          </a:p>
        </p:txBody>
      </p:sp>
      <p:sp>
        <p:nvSpPr>
          <p:cNvPr id="87044" name="Rectangle 4"/>
          <p:cNvSpPr>
            <a:spLocks noGrp="1" noChangeArrowheads="1"/>
          </p:cNvSpPr>
          <p:nvPr>
            <p:ph type="subTitle" idx="1"/>
          </p:nvPr>
        </p:nvSpPr>
        <p:spPr>
          <a:xfrm>
            <a:off x="358775" y="1449388"/>
            <a:ext cx="6734175" cy="944562"/>
          </a:xfrm>
        </p:spPr>
        <p:txBody>
          <a:bodyPr lIns="0" tIns="0" rIns="0" bIns="0"/>
          <a:lstStyle>
            <a:lvl1pPr marL="0" indent="0">
              <a:spcBef>
                <a:spcPct val="0"/>
              </a:spcBef>
              <a:buFont typeface="Wingdings" pitchFamily="2" charset="2"/>
              <a:buNone/>
              <a:defRPr b="1">
                <a:solidFill>
                  <a:schemeClr val="bg1"/>
                </a:solidFill>
              </a:defRPr>
            </a:lvl1pPr>
          </a:lstStyle>
          <a:p>
            <a:r>
              <a:rPr lang="de-DE" smtClean="0"/>
              <a:t>Formatvorlage des Untertitelmasters durch Klicken bearbeiten</a:t>
            </a:r>
            <a:endParaRPr lang="de-DE"/>
          </a:p>
        </p:txBody>
      </p:sp>
      <p:sp>
        <p:nvSpPr>
          <p:cNvPr id="12" name="Rectangle 17"/>
          <p:cNvSpPr>
            <a:spLocks noGrp="1" noChangeArrowheads="1"/>
          </p:cNvSpPr>
          <p:nvPr>
            <p:ph type="ftr" sz="quarter" idx="10"/>
          </p:nvPr>
        </p:nvSpPr>
        <p:spPr/>
        <p:txBody>
          <a:bodyPr/>
          <a:lstStyle>
            <a:lvl1pPr>
              <a:defRPr/>
            </a:lvl1pPr>
          </a:lstStyle>
          <a:p>
            <a:pPr>
              <a:defRPr/>
            </a:pPr>
            <a:r>
              <a:rPr lang="de-DE" smtClean="0">
                <a:solidFill>
                  <a:srgbClr val="000000"/>
                </a:solidFill>
              </a:rPr>
              <a:t>09.10.2009  |  Computer Science Department |  UbiquitousKnowledgeProcessing Lab  |  © Prof. Dr. IrynaGurevych  |  6 </a:t>
            </a:r>
            <a:endParaRPr lang="de-DE" dirty="0">
              <a:solidFill>
                <a:srgbClr val="000000"/>
              </a:solidFill>
            </a:endParaRPr>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lvl1pPr>
              <a:defRPr sz="2000"/>
            </a:lvl1pPr>
            <a:lvl2pPr>
              <a:defRPr sz="1800"/>
            </a:lvl2pPr>
            <a:lvl3pPr>
              <a:defRPr sz="1800"/>
            </a:lvl3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5"/>
          <p:cNvSpPr>
            <a:spLocks noGrp="1" noChangeArrowheads="1"/>
          </p:cNvSpPr>
          <p:nvPr>
            <p:ph type="ftr" sz="quarter" idx="10"/>
          </p:nvPr>
        </p:nvSpPr>
        <p:spPr>
          <a:ln/>
        </p:spPr>
        <p:txBody>
          <a:bodyPr/>
          <a:lstStyle>
            <a:lvl1pPr>
              <a:defRPr/>
            </a:lvl1pPr>
          </a:lstStyle>
          <a:p>
            <a:r>
              <a:rPr lang="de-DE" smtClean="0">
                <a:solidFill>
                  <a:srgbClr val="000000"/>
                </a:solidFill>
              </a:rPr>
              <a:t>09.10.2009  |  Computer Science Department |  UbiquitousKnowledgeProcessing Lab  |  © Prof. Dr. IrynaGurevych  |  6 </a:t>
            </a:r>
            <a:endParaRPr lang="de-DE" dirty="0">
              <a:solidFill>
                <a:srgbClr val="000000"/>
              </a:solidFill>
            </a:endParaRPr>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5"/>
          <p:cNvSpPr>
            <a:spLocks noGrp="1" noChangeArrowheads="1"/>
          </p:cNvSpPr>
          <p:nvPr>
            <p:ph type="ftr" sz="quarter" idx="10"/>
          </p:nvPr>
        </p:nvSpPr>
        <p:spPr>
          <a:ln/>
        </p:spPr>
        <p:txBody>
          <a:bodyPr/>
          <a:lstStyle>
            <a:lvl1pPr>
              <a:defRPr/>
            </a:lvl1pPr>
          </a:lstStyle>
          <a:p>
            <a:pPr>
              <a:defRPr/>
            </a:pPr>
            <a:r>
              <a:rPr lang="de-DE" smtClean="0">
                <a:solidFill>
                  <a:srgbClr val="000000"/>
                </a:solidFill>
              </a:rPr>
              <a:t>09.10.2009  |  Computer Science Department |  UbiquitousKnowledgeProcessing Lab  |  © Prof. Dr. IrynaGurevych  |  6 </a:t>
            </a:r>
            <a:endParaRPr lang="de-DE" dirty="0">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50825" y="1592263"/>
            <a:ext cx="4243388" cy="4789487"/>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646613" y="1592263"/>
            <a:ext cx="4244975" cy="4789487"/>
          </a:xfrm>
        </p:spPr>
        <p:txBody>
          <a:bodyPr/>
          <a:lstStyle>
            <a:lvl1pPr algn="l" rtl="0" eaLnBrk="0" fontAlgn="base" hangingPunct="0">
              <a:spcBef>
                <a:spcPct val="20000"/>
              </a:spcBef>
              <a:spcAft>
                <a:spcPct val="0"/>
              </a:spcAft>
              <a:buFont typeface="Wingdings" pitchFamily="2" charset="2"/>
              <a:buChar char="§"/>
              <a:defRPr lang="de-DE" sz="2200" dirty="0" smtClean="0">
                <a:solidFill>
                  <a:schemeClr val="tx1"/>
                </a:solidFill>
                <a:latin typeface="+mn-lt"/>
                <a:ea typeface="+mn-ea"/>
                <a:cs typeface="+mn-cs"/>
              </a:defRPr>
            </a:lvl1pPr>
            <a:lvl2pPr algn="l" rtl="0" eaLnBrk="0" fontAlgn="base" hangingPunct="0">
              <a:spcBef>
                <a:spcPct val="20000"/>
              </a:spcBef>
              <a:spcAft>
                <a:spcPct val="0"/>
              </a:spcAft>
              <a:buFont typeface="Wingdings" pitchFamily="2" charset="2"/>
              <a:buChar char="§"/>
              <a:defRPr lang="de-DE" sz="2000" dirty="0" smtClean="0">
                <a:solidFill>
                  <a:schemeClr val="tx1"/>
                </a:solidFill>
                <a:latin typeface="+mn-lt"/>
                <a:ea typeface="+mn-ea"/>
                <a:cs typeface="+mn-cs"/>
              </a:defRPr>
            </a:lvl2pPr>
            <a:lvl3pPr algn="l" rtl="0" eaLnBrk="0" fontAlgn="base" hangingPunct="0">
              <a:spcBef>
                <a:spcPct val="20000"/>
              </a:spcBef>
              <a:spcAft>
                <a:spcPct val="0"/>
              </a:spcAft>
              <a:buFont typeface="Wingdings" pitchFamily="2" charset="2"/>
              <a:buChar char="§"/>
              <a:defRPr lang="de-DE" sz="1800" dirty="0" smtClean="0">
                <a:solidFill>
                  <a:schemeClr val="tx1"/>
                </a:solidFill>
                <a:latin typeface="+mn-lt"/>
                <a:ea typeface="+mn-ea"/>
                <a:cs typeface="+mn-cs"/>
              </a:defRPr>
            </a:lvl3pPr>
            <a:lvl4pPr algn="l" rtl="0" eaLnBrk="0" fontAlgn="base" hangingPunct="0">
              <a:spcBef>
                <a:spcPct val="20000"/>
              </a:spcBef>
              <a:spcAft>
                <a:spcPct val="0"/>
              </a:spcAft>
              <a:buFont typeface="Wingdings" pitchFamily="2" charset="2"/>
              <a:buChar char="§"/>
              <a:defRPr lang="de-DE" sz="2200" dirty="0" smtClean="0">
                <a:solidFill>
                  <a:schemeClr val="tx1"/>
                </a:solidFill>
                <a:latin typeface="+mn-lt"/>
                <a:ea typeface="+mn-ea"/>
                <a:cs typeface="+mn-cs"/>
              </a:defRPr>
            </a:lvl4pPr>
            <a:lvl5pPr algn="l" rtl="0" eaLnBrk="0" fontAlgn="base" hangingPunct="0">
              <a:spcBef>
                <a:spcPct val="20000"/>
              </a:spcBef>
              <a:spcAft>
                <a:spcPct val="0"/>
              </a:spcAft>
              <a:buFont typeface="Wingdings" pitchFamily="2" charset="2"/>
              <a:buChar char="§"/>
              <a:defRPr lang="de-DE" sz="2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Rectangle 5"/>
          <p:cNvSpPr>
            <a:spLocks noGrp="1" noChangeArrowheads="1"/>
          </p:cNvSpPr>
          <p:nvPr>
            <p:ph type="ftr" sz="quarter" idx="10"/>
          </p:nvPr>
        </p:nvSpPr>
        <p:spPr>
          <a:ln/>
        </p:spPr>
        <p:txBody>
          <a:bodyPr/>
          <a:lstStyle>
            <a:lvl1pPr>
              <a:defRPr/>
            </a:lvl1pPr>
          </a:lstStyle>
          <a:p>
            <a:pPr>
              <a:defRPr/>
            </a:pPr>
            <a:r>
              <a:rPr lang="de-DE" smtClean="0">
                <a:solidFill>
                  <a:srgbClr val="000000"/>
                </a:solidFill>
              </a:rPr>
              <a:t>09.10.2009  |  Computer Science Department |  UbiquitousKnowledgeProcessing Lab  |  © Prof. Dr. IrynaGurevych  |  6 </a:t>
            </a:r>
            <a:endParaRPr lang="de-DE" dirty="0">
              <a:solidFill>
                <a:srgbClr val="000000"/>
              </a:solidFill>
            </a:endParaRPr>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nvPr>
        </p:nvSpPr>
        <p:spPr>
          <a:ln/>
        </p:spPr>
        <p:txBody>
          <a:bodyPr/>
          <a:lstStyle>
            <a:lvl1pPr>
              <a:defRPr/>
            </a:lvl1pPr>
          </a:lstStyle>
          <a:p>
            <a:pPr>
              <a:defRPr/>
            </a:pPr>
            <a:r>
              <a:rPr lang="de-DE" smtClean="0">
                <a:solidFill>
                  <a:srgbClr val="000000"/>
                </a:solidFill>
              </a:rPr>
              <a:t>09.10.2009  |  Computer Science Department |  UbiquitousKnowledgeProcessing Lab  |  © Prof. Dr. IrynaGurevych  |  6 </a:t>
            </a:r>
            <a:endParaRPr lang="de-DE"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50825" y="1592263"/>
            <a:ext cx="4243388" cy="4789487"/>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646613" y="1592263"/>
            <a:ext cx="4244975" cy="4789487"/>
          </a:xfrm>
        </p:spPr>
        <p:txBody>
          <a:bodyPr/>
          <a:lstStyle>
            <a:lvl1pPr algn="l" rtl="0" eaLnBrk="0" fontAlgn="base" hangingPunct="0">
              <a:spcBef>
                <a:spcPct val="20000"/>
              </a:spcBef>
              <a:spcAft>
                <a:spcPct val="0"/>
              </a:spcAft>
              <a:buFont typeface="Wingdings" pitchFamily="2" charset="2"/>
              <a:buChar char="§"/>
              <a:defRPr lang="de-DE" sz="2200" dirty="0" smtClean="0">
                <a:solidFill>
                  <a:schemeClr val="tx1"/>
                </a:solidFill>
                <a:latin typeface="+mn-lt"/>
                <a:ea typeface="+mn-ea"/>
                <a:cs typeface="+mn-cs"/>
              </a:defRPr>
            </a:lvl1pPr>
            <a:lvl2pPr algn="l" rtl="0" eaLnBrk="0" fontAlgn="base" hangingPunct="0">
              <a:spcBef>
                <a:spcPct val="20000"/>
              </a:spcBef>
              <a:spcAft>
                <a:spcPct val="0"/>
              </a:spcAft>
              <a:buFont typeface="Wingdings" pitchFamily="2" charset="2"/>
              <a:buChar char="§"/>
              <a:defRPr lang="de-DE" sz="2000" dirty="0" smtClean="0">
                <a:solidFill>
                  <a:schemeClr val="tx1"/>
                </a:solidFill>
                <a:latin typeface="+mn-lt"/>
                <a:ea typeface="+mn-ea"/>
                <a:cs typeface="+mn-cs"/>
              </a:defRPr>
            </a:lvl2pPr>
            <a:lvl3pPr algn="l" rtl="0" eaLnBrk="0" fontAlgn="base" hangingPunct="0">
              <a:spcBef>
                <a:spcPct val="20000"/>
              </a:spcBef>
              <a:spcAft>
                <a:spcPct val="0"/>
              </a:spcAft>
              <a:buFont typeface="Wingdings" pitchFamily="2" charset="2"/>
              <a:buChar char="§"/>
              <a:defRPr lang="de-DE" sz="1800" dirty="0" smtClean="0">
                <a:solidFill>
                  <a:schemeClr val="tx1"/>
                </a:solidFill>
                <a:latin typeface="+mn-lt"/>
                <a:ea typeface="+mn-ea"/>
                <a:cs typeface="+mn-cs"/>
              </a:defRPr>
            </a:lvl3pPr>
            <a:lvl4pPr algn="l" rtl="0" eaLnBrk="0" fontAlgn="base" hangingPunct="0">
              <a:spcBef>
                <a:spcPct val="20000"/>
              </a:spcBef>
              <a:spcAft>
                <a:spcPct val="0"/>
              </a:spcAft>
              <a:buFont typeface="Wingdings" pitchFamily="2" charset="2"/>
              <a:buChar char="§"/>
              <a:defRPr lang="de-DE" sz="2200" dirty="0" smtClean="0">
                <a:solidFill>
                  <a:schemeClr val="tx1"/>
                </a:solidFill>
                <a:latin typeface="+mn-lt"/>
                <a:ea typeface="+mn-ea"/>
                <a:cs typeface="+mn-cs"/>
              </a:defRPr>
            </a:lvl4pPr>
            <a:lvl5pPr algn="l" rtl="0" eaLnBrk="0" fontAlgn="base" hangingPunct="0">
              <a:spcBef>
                <a:spcPct val="20000"/>
              </a:spcBef>
              <a:spcAft>
                <a:spcPct val="0"/>
              </a:spcAft>
              <a:buFont typeface="Wingdings" pitchFamily="2" charset="2"/>
              <a:buChar char="§"/>
              <a:defRPr lang="de-DE" sz="2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Rectangle 5"/>
          <p:cNvSpPr>
            <a:spLocks noGrp="1" noChangeArrowheads="1"/>
          </p:cNvSpPr>
          <p:nvPr>
            <p:ph type="ftr" sz="quarter" idx="10"/>
          </p:nvPr>
        </p:nvSpPr>
        <p:spPr>
          <a:ln/>
        </p:spPr>
        <p:txBody>
          <a:bodyPr/>
          <a:lstStyle>
            <a:lvl1pPr>
              <a:defRPr/>
            </a:lvl1pPr>
          </a:lstStyle>
          <a:p>
            <a:pPr>
              <a:defRPr/>
            </a:pPr>
            <a:r>
              <a:rPr lang="de-DE" smtClean="0"/>
              <a:t>09.10.2009  |  Computer Science Department |  UbiquitousKnowledgeProcessing Lab  |  © Prof. Dr. IrynaGurevych  |  6 </a:t>
            </a:r>
            <a:endParaRPr lang="de-DE"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1pPr>
              <a:defRPr/>
            </a:lvl1pPr>
          </a:lstStyle>
          <a:p>
            <a:r>
              <a:rPr lang="de-DE" smtClean="0">
                <a:solidFill>
                  <a:srgbClr val="000000"/>
                </a:solidFill>
              </a:rPr>
              <a:t>09.10.2009  |  Computer Science Department |  UbiquitousKnowledgeProcessing Lab  |  © Prof. Dr. IrynaGurevych  |  6 </a:t>
            </a:r>
            <a:endParaRPr lang="de-DE" dirty="0">
              <a:solidFill>
                <a:srgbClr val="000000"/>
              </a:solidFill>
            </a:endParaRPr>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de-DE" smtClean="0">
                <a:solidFill>
                  <a:srgbClr val="000000"/>
                </a:solidFill>
              </a:rPr>
              <a:t>09.10.2009  |  Computer Science Department |  UbiquitousKnowledgeProcessing Lab  |  © Prof. Dr. IrynaGurevych  |  6 </a:t>
            </a:r>
            <a:endParaRPr lang="de-DE" dirty="0">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r>
              <a:rPr lang="de-DE" smtClean="0">
                <a:solidFill>
                  <a:srgbClr val="000000"/>
                </a:solidFill>
              </a:rPr>
              <a:t>09.10.2009  |  Computer Science Department |  UbiquitousKnowledgeProcessing Lab  |  © Prof. Dr. IrynaGurevych  |  6 </a:t>
            </a:r>
            <a:endParaRPr lang="de-DE" dirty="0">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r>
              <a:rPr lang="de-DE" smtClean="0">
                <a:solidFill>
                  <a:srgbClr val="000000"/>
                </a:solidFill>
              </a:rPr>
              <a:t>09.10.2009  |  Computer Science Department |  UbiquitousKnowledgeProcessing Lab  |  © Prof. Dr. IrynaGurevych  |  6 </a:t>
            </a:r>
            <a:endParaRPr lang="de-DE" dirty="0">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de-DE" smtClean="0">
                <a:solidFill>
                  <a:srgbClr val="000000"/>
                </a:solidFill>
              </a:rPr>
              <a:t>09.10.2009  |  Computer Science Department |  UbiquitousKnowledgeProcessing Lab  |  © Prof. Dr. IrynaGurevych  |  6 </a:t>
            </a:r>
            <a:endParaRPr lang="de-DE" dirty="0">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32588" y="488950"/>
            <a:ext cx="2159000" cy="58928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50825" y="488950"/>
            <a:ext cx="6329363" cy="58928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de-DE" smtClean="0">
                <a:solidFill>
                  <a:srgbClr val="000000"/>
                </a:solidFill>
              </a:rPr>
              <a:t>09.10.2009  |  Computer Science Department |  UbiquitousKnowledgeProcessing Lab  |  © Prof. Dr. IrynaGurevych  |  6 </a:t>
            </a:r>
            <a:endParaRPr lang="de-DE" dirty="0">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Black">
    <p:bg>
      <p:bgRef idx="1001">
        <a:schemeClr val="bg1"/>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nvPr>
        </p:nvSpPr>
        <p:spPr>
          <a:ln/>
        </p:spPr>
        <p:txBody>
          <a:bodyPr/>
          <a:lstStyle>
            <a:lvl1pPr>
              <a:defRPr/>
            </a:lvl1pPr>
          </a:lstStyle>
          <a:p>
            <a:pPr>
              <a:defRPr/>
            </a:pPr>
            <a:r>
              <a:rPr lang="de-DE" smtClean="0"/>
              <a:t>09.10.2009  |  Computer Science Department |  UbiquitousKnowledgeProcessing Lab  |  © Prof. Dr. IrynaGurevych  |  6 </a:t>
            </a:r>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1pPr>
              <a:defRPr/>
            </a:lvl1pPr>
          </a:lstStyle>
          <a:p>
            <a:r>
              <a:rPr lang="de-DE" smtClean="0"/>
              <a:t>09.10.2009  |  Computer Science Department |  UbiquitousKnowledgeProcessing Lab  |  © Prof. Dr. IrynaGurevych  |  6 </a:t>
            </a:r>
            <a:endParaRPr lang="de-DE"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de-DE" smtClean="0"/>
              <a:t>09.10.2009  |  Computer Science Department |  UbiquitousKnowledgeProcessing Lab  |  © Prof. Dr. IrynaGurevych  |  6 </a:t>
            </a:r>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r>
              <a:rPr lang="de-DE" smtClean="0"/>
              <a:t>09.10.2009  |  Computer Science Department |  UbiquitousKnowledgeProcessing Lab  |  © Prof. Dr. IrynaGurevych  |  6 </a:t>
            </a:r>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r>
              <a:rPr lang="de-DE" smtClean="0"/>
              <a:t>09.10.2009  |  Computer Science Department |  UbiquitousKnowledgeProcessing Lab  |  © Prof. Dr. IrynaGurevych  |  6 </a:t>
            </a:r>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250825" y="368300"/>
            <a:ext cx="8642350" cy="1081088"/>
          </a:xfrm>
          <a:prstGeom prst="rect">
            <a:avLst/>
          </a:prstGeom>
          <a:noFill/>
          <a:ln w="9525">
            <a:noFill/>
            <a:miter lim="800000"/>
            <a:headEnd/>
            <a:tailEnd/>
          </a:ln>
          <a:effectLst/>
        </p:spPr>
        <p:txBody>
          <a:bodyPr wrap="none" anchor="ctr"/>
          <a:lstStyle/>
          <a:p>
            <a:pPr>
              <a:defRPr/>
            </a:pPr>
            <a:endParaRPr lang="de-DE"/>
          </a:p>
        </p:txBody>
      </p:sp>
      <p:sp>
        <p:nvSpPr>
          <p:cNvPr id="1027" name="Rectangle 2"/>
          <p:cNvSpPr>
            <a:spLocks noGrp="1" noChangeArrowheads="1"/>
          </p:cNvSpPr>
          <p:nvPr>
            <p:ph type="title"/>
          </p:nvPr>
        </p:nvSpPr>
        <p:spPr bwMode="auto">
          <a:xfrm>
            <a:off x="358775" y="488950"/>
            <a:ext cx="6877050" cy="8382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smtClean="0"/>
              <a:t>Titelmasterformat durch Klicken bearbeiten</a:t>
            </a:r>
          </a:p>
        </p:txBody>
      </p:sp>
      <p:sp>
        <p:nvSpPr>
          <p:cNvPr id="1028" name="Rectangle 3"/>
          <p:cNvSpPr>
            <a:spLocks noGrp="1" noChangeArrowheads="1"/>
          </p:cNvSpPr>
          <p:nvPr>
            <p:ph type="body" idx="1"/>
          </p:nvPr>
        </p:nvSpPr>
        <p:spPr bwMode="auto">
          <a:xfrm>
            <a:off x="250825" y="1592263"/>
            <a:ext cx="8640763" cy="4789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29" name="Rectangle 5"/>
          <p:cNvSpPr>
            <a:spLocks noGrp="1" noChangeArrowheads="1"/>
          </p:cNvSpPr>
          <p:nvPr>
            <p:ph type="ftr" sz="quarter" idx="3"/>
          </p:nvPr>
        </p:nvSpPr>
        <p:spPr bwMode="auto">
          <a:xfrm>
            <a:off x="358775" y="6510338"/>
            <a:ext cx="7958138" cy="2317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lvl1pPr>
          </a:lstStyle>
          <a:p>
            <a:r>
              <a:rPr lang="de-DE" smtClean="0"/>
              <a:t>09.10.2009  |  Computer Science Department |  UbiquitousKnowledgeProcessing Lab  |  © Prof. Dr. IrynaGurevych  |  6 </a:t>
            </a:r>
            <a:endParaRPr lang="de-DE" dirty="0"/>
          </a:p>
        </p:txBody>
      </p:sp>
      <p:sp>
        <p:nvSpPr>
          <p:cNvPr id="1032" name="Rectangle 8"/>
          <p:cNvSpPr>
            <a:spLocks noChangeArrowheads="1"/>
          </p:cNvSpPr>
          <p:nvPr/>
        </p:nvSpPr>
        <p:spPr bwMode="auto">
          <a:xfrm>
            <a:off x="250825" y="196850"/>
            <a:ext cx="8642350" cy="144463"/>
          </a:xfrm>
          <a:prstGeom prst="rect">
            <a:avLst/>
          </a:prstGeom>
          <a:solidFill>
            <a:srgbClr val="009CDA"/>
          </a:solidFill>
          <a:ln w="3175">
            <a:noFill/>
            <a:miter lim="800000"/>
            <a:headEnd/>
            <a:tailEnd/>
          </a:ln>
        </p:spPr>
        <p:txBody>
          <a:bodyPr/>
          <a:lstStyle/>
          <a:p>
            <a:pPr>
              <a:defRPr/>
            </a:pPr>
            <a:endParaRPr lang="en-US"/>
          </a:p>
        </p:txBody>
      </p:sp>
      <p:pic>
        <p:nvPicPr>
          <p:cNvPr id="1031" name="Picture 9" descr="tud_logo"/>
          <p:cNvPicPr>
            <a:picLocks noChangeAspect="1" noChangeArrowheads="1"/>
          </p:cNvPicPr>
          <p:nvPr/>
        </p:nvPicPr>
        <p:blipFill>
          <a:blip r:embed="rId14" cstate="print"/>
          <a:srcRect r="5453"/>
          <a:stretch>
            <a:fillRect/>
          </a:stretch>
        </p:blipFill>
        <p:spPr bwMode="auto">
          <a:xfrm>
            <a:off x="7167563" y="512763"/>
            <a:ext cx="1873250" cy="792162"/>
          </a:xfrm>
          <a:prstGeom prst="rect">
            <a:avLst/>
          </a:prstGeom>
          <a:noFill/>
          <a:ln w="9525">
            <a:noFill/>
            <a:miter lim="800000"/>
            <a:headEnd/>
            <a:tailEnd/>
          </a:ln>
        </p:spPr>
      </p:pic>
      <p:sp>
        <p:nvSpPr>
          <p:cNvPr id="1038" name="Line 14"/>
          <p:cNvSpPr>
            <a:spLocks noChangeShapeType="1"/>
          </p:cNvSpPr>
          <p:nvPr/>
        </p:nvSpPr>
        <p:spPr bwMode="auto">
          <a:xfrm>
            <a:off x="250825" y="1449388"/>
            <a:ext cx="8640763" cy="0"/>
          </a:xfrm>
          <a:prstGeom prst="line">
            <a:avLst/>
          </a:prstGeom>
          <a:noFill/>
          <a:ln w="7620">
            <a:solidFill>
              <a:srgbClr val="000000"/>
            </a:solidFill>
            <a:round/>
            <a:headEnd/>
            <a:tailEnd/>
          </a:ln>
        </p:spPr>
        <p:txBody>
          <a:bodyPr/>
          <a:lstStyle/>
          <a:p>
            <a:pPr>
              <a:defRPr/>
            </a:pPr>
            <a:endParaRPr lang="de-DE"/>
          </a:p>
        </p:txBody>
      </p:sp>
      <p:sp>
        <p:nvSpPr>
          <p:cNvPr id="1039" name="Line 15"/>
          <p:cNvSpPr>
            <a:spLocks noChangeShapeType="1"/>
          </p:cNvSpPr>
          <p:nvPr/>
        </p:nvSpPr>
        <p:spPr bwMode="auto">
          <a:xfrm>
            <a:off x="252413" y="6489700"/>
            <a:ext cx="8640762" cy="0"/>
          </a:xfrm>
          <a:prstGeom prst="line">
            <a:avLst/>
          </a:prstGeom>
          <a:noFill/>
          <a:ln w="7620">
            <a:solidFill>
              <a:srgbClr val="000000"/>
            </a:solidFill>
            <a:round/>
            <a:headEnd/>
            <a:tailEnd/>
          </a:ln>
        </p:spPr>
        <p:txBody>
          <a:bodyPr/>
          <a:lstStyle/>
          <a:p>
            <a:pPr>
              <a:defRPr/>
            </a:pPr>
            <a:endParaRPr lang="de-DE"/>
          </a:p>
        </p:txBody>
      </p:sp>
      <p:sp>
        <p:nvSpPr>
          <p:cNvPr id="1040" name="Rectangle 16"/>
          <p:cNvSpPr>
            <a:spLocks noChangeArrowheads="1"/>
          </p:cNvSpPr>
          <p:nvPr/>
        </p:nvSpPr>
        <p:spPr bwMode="auto">
          <a:xfrm>
            <a:off x="250825" y="366713"/>
            <a:ext cx="8640763" cy="14287"/>
          </a:xfrm>
          <a:prstGeom prst="rect">
            <a:avLst/>
          </a:prstGeom>
          <a:solidFill>
            <a:srgbClr val="000000"/>
          </a:solidFill>
          <a:ln w="9525">
            <a:noFill/>
            <a:miter lim="800000"/>
            <a:headEnd/>
            <a:tailEnd/>
          </a:ln>
          <a:effectLst/>
        </p:spPr>
        <p:txBody>
          <a:bodyPr wrap="none" anchor="ctr"/>
          <a:lstStyle/>
          <a:p>
            <a:pPr>
              <a:defRPr/>
            </a:pPr>
            <a:endParaRPr lang="de-DE"/>
          </a:p>
        </p:txBody>
      </p:sp>
      <p:pic>
        <p:nvPicPr>
          <p:cNvPr id="1035" name="Picture 19" descr="UKP_logo"/>
          <p:cNvPicPr>
            <a:picLocks noChangeAspect="1" noChangeArrowheads="1"/>
          </p:cNvPicPr>
          <p:nvPr/>
        </p:nvPicPr>
        <p:blipFill>
          <a:blip r:embed="rId15" cstate="print"/>
          <a:srcRect/>
          <a:stretch>
            <a:fillRect/>
          </a:stretch>
        </p:blipFill>
        <p:spPr bwMode="auto">
          <a:xfrm>
            <a:off x="8415338" y="6516688"/>
            <a:ext cx="495300" cy="222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250825" y="368300"/>
            <a:ext cx="8642350" cy="1081088"/>
          </a:xfrm>
          <a:prstGeom prst="rect">
            <a:avLst/>
          </a:prstGeom>
          <a:noFill/>
          <a:ln w="9525">
            <a:noFill/>
            <a:miter lim="800000"/>
            <a:headEnd/>
            <a:tailEnd/>
          </a:ln>
          <a:effectLst/>
        </p:spPr>
        <p:txBody>
          <a:bodyPr wrap="none" anchor="ctr"/>
          <a:lstStyle/>
          <a:p>
            <a:endParaRPr lang="de-DE" smtClean="0">
              <a:solidFill>
                <a:srgbClr val="000000"/>
              </a:solidFill>
              <a:latin typeface="Arial" pitchFamily="34" charset="0"/>
            </a:endParaRPr>
          </a:p>
        </p:txBody>
      </p:sp>
      <p:sp>
        <p:nvSpPr>
          <p:cNvPr id="1027" name="Rectangle 2"/>
          <p:cNvSpPr>
            <a:spLocks noGrp="1" noChangeArrowheads="1"/>
          </p:cNvSpPr>
          <p:nvPr>
            <p:ph type="title"/>
          </p:nvPr>
        </p:nvSpPr>
        <p:spPr bwMode="auto">
          <a:xfrm>
            <a:off x="358775" y="488950"/>
            <a:ext cx="6877050" cy="8382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smtClean="0"/>
              <a:t>Titelmasterformat durch Klicken bearbeiten</a:t>
            </a:r>
          </a:p>
        </p:txBody>
      </p:sp>
      <p:sp>
        <p:nvSpPr>
          <p:cNvPr id="1028" name="Rectangle 3"/>
          <p:cNvSpPr>
            <a:spLocks noGrp="1" noChangeArrowheads="1"/>
          </p:cNvSpPr>
          <p:nvPr>
            <p:ph type="body" idx="1"/>
          </p:nvPr>
        </p:nvSpPr>
        <p:spPr bwMode="auto">
          <a:xfrm>
            <a:off x="250825" y="1592263"/>
            <a:ext cx="8640763" cy="4789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9" name="Rectangle 5"/>
          <p:cNvSpPr>
            <a:spLocks noGrp="1" noChangeArrowheads="1"/>
          </p:cNvSpPr>
          <p:nvPr>
            <p:ph type="ftr" sz="quarter" idx="3"/>
          </p:nvPr>
        </p:nvSpPr>
        <p:spPr bwMode="auto">
          <a:xfrm>
            <a:off x="358775" y="6510338"/>
            <a:ext cx="7958138" cy="2317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lvl1pPr>
          </a:lstStyle>
          <a:p>
            <a:r>
              <a:rPr lang="de-DE" smtClean="0">
                <a:solidFill>
                  <a:srgbClr val="000000"/>
                </a:solidFill>
                <a:latin typeface="Arial" pitchFamily="34" charset="0"/>
              </a:rPr>
              <a:t>09.10.2009  |  Computer Science Department |  UbiquitousKnowledgeProcessing Lab  |  © Prof. Dr. IrynaGurevych  |  6 </a:t>
            </a:r>
          </a:p>
        </p:txBody>
      </p:sp>
      <p:sp>
        <p:nvSpPr>
          <p:cNvPr id="1032" name="Rectangle 8"/>
          <p:cNvSpPr>
            <a:spLocks noChangeArrowheads="1"/>
          </p:cNvSpPr>
          <p:nvPr/>
        </p:nvSpPr>
        <p:spPr bwMode="auto">
          <a:xfrm>
            <a:off x="250825" y="196850"/>
            <a:ext cx="8642350" cy="144463"/>
          </a:xfrm>
          <a:prstGeom prst="rect">
            <a:avLst/>
          </a:prstGeom>
          <a:solidFill>
            <a:srgbClr val="009CDA"/>
          </a:solidFill>
          <a:ln w="3175">
            <a:noFill/>
            <a:miter lim="800000"/>
            <a:headEnd/>
            <a:tailEnd/>
          </a:ln>
        </p:spPr>
        <p:txBody>
          <a:bodyPr/>
          <a:lstStyle/>
          <a:p>
            <a:endParaRPr lang="en-US" smtClean="0">
              <a:solidFill>
                <a:srgbClr val="000000"/>
              </a:solidFill>
              <a:latin typeface="Arial" pitchFamily="34" charset="0"/>
            </a:endParaRPr>
          </a:p>
        </p:txBody>
      </p:sp>
      <p:pic>
        <p:nvPicPr>
          <p:cNvPr id="1031" name="Picture 9" descr="tud_logo"/>
          <p:cNvPicPr>
            <a:picLocks noChangeAspect="1" noChangeArrowheads="1"/>
          </p:cNvPicPr>
          <p:nvPr/>
        </p:nvPicPr>
        <p:blipFill>
          <a:blip r:embed="rId13" cstate="print"/>
          <a:srcRect r="5453"/>
          <a:stretch>
            <a:fillRect/>
          </a:stretch>
        </p:blipFill>
        <p:spPr bwMode="auto">
          <a:xfrm>
            <a:off x="7167563" y="512763"/>
            <a:ext cx="1873250" cy="792162"/>
          </a:xfrm>
          <a:prstGeom prst="rect">
            <a:avLst/>
          </a:prstGeom>
          <a:noFill/>
          <a:ln w="9525">
            <a:noFill/>
            <a:miter lim="800000"/>
            <a:headEnd/>
            <a:tailEnd/>
          </a:ln>
        </p:spPr>
      </p:pic>
      <p:sp>
        <p:nvSpPr>
          <p:cNvPr id="1038" name="Line 14"/>
          <p:cNvSpPr>
            <a:spLocks noChangeShapeType="1"/>
          </p:cNvSpPr>
          <p:nvPr/>
        </p:nvSpPr>
        <p:spPr bwMode="auto">
          <a:xfrm>
            <a:off x="250825" y="1449388"/>
            <a:ext cx="8640763" cy="0"/>
          </a:xfrm>
          <a:prstGeom prst="line">
            <a:avLst/>
          </a:prstGeom>
          <a:noFill/>
          <a:ln w="7620">
            <a:solidFill>
              <a:srgbClr val="000000"/>
            </a:solidFill>
            <a:round/>
            <a:headEnd/>
            <a:tailEnd/>
          </a:ln>
        </p:spPr>
        <p:txBody>
          <a:bodyPr/>
          <a:lstStyle/>
          <a:p>
            <a:pPr>
              <a:defRPr/>
            </a:pPr>
            <a:endParaRPr lang="de-DE">
              <a:solidFill>
                <a:srgbClr val="000000"/>
              </a:solidFill>
            </a:endParaRPr>
          </a:p>
        </p:txBody>
      </p:sp>
      <p:sp>
        <p:nvSpPr>
          <p:cNvPr id="1039" name="Line 15"/>
          <p:cNvSpPr>
            <a:spLocks noChangeShapeType="1"/>
          </p:cNvSpPr>
          <p:nvPr/>
        </p:nvSpPr>
        <p:spPr bwMode="auto">
          <a:xfrm>
            <a:off x="252413" y="6489700"/>
            <a:ext cx="8640762" cy="0"/>
          </a:xfrm>
          <a:prstGeom prst="line">
            <a:avLst/>
          </a:prstGeom>
          <a:noFill/>
          <a:ln w="7620">
            <a:solidFill>
              <a:srgbClr val="000000"/>
            </a:solidFill>
            <a:round/>
            <a:headEnd/>
            <a:tailEnd/>
          </a:ln>
        </p:spPr>
        <p:txBody>
          <a:bodyPr/>
          <a:lstStyle/>
          <a:p>
            <a:pPr>
              <a:defRPr/>
            </a:pPr>
            <a:endParaRPr lang="de-DE">
              <a:solidFill>
                <a:srgbClr val="000000"/>
              </a:solidFill>
            </a:endParaRPr>
          </a:p>
        </p:txBody>
      </p:sp>
      <p:sp>
        <p:nvSpPr>
          <p:cNvPr id="1040" name="Rectangle 16"/>
          <p:cNvSpPr>
            <a:spLocks noChangeArrowheads="1"/>
          </p:cNvSpPr>
          <p:nvPr/>
        </p:nvSpPr>
        <p:spPr bwMode="auto">
          <a:xfrm>
            <a:off x="250825" y="366713"/>
            <a:ext cx="8640763" cy="14287"/>
          </a:xfrm>
          <a:prstGeom prst="rect">
            <a:avLst/>
          </a:prstGeom>
          <a:solidFill>
            <a:srgbClr val="000000"/>
          </a:solidFill>
          <a:ln w="9525">
            <a:noFill/>
            <a:miter lim="800000"/>
            <a:headEnd/>
            <a:tailEnd/>
          </a:ln>
          <a:effectLst/>
        </p:spPr>
        <p:txBody>
          <a:bodyPr wrap="none" anchor="ctr"/>
          <a:lstStyle/>
          <a:p>
            <a:endParaRPr lang="de-DE" smtClean="0">
              <a:solidFill>
                <a:srgbClr val="000000"/>
              </a:solidFill>
              <a:latin typeface="Arial" pitchFamily="34" charset="0"/>
            </a:endParaRPr>
          </a:p>
        </p:txBody>
      </p:sp>
      <p:pic>
        <p:nvPicPr>
          <p:cNvPr id="1035" name="Picture 19" descr="UKP_logo"/>
          <p:cNvPicPr>
            <a:picLocks noChangeAspect="1" noChangeArrowheads="1"/>
          </p:cNvPicPr>
          <p:nvPr/>
        </p:nvPicPr>
        <p:blipFill>
          <a:blip r:embed="rId14" cstate="print"/>
          <a:srcRect/>
          <a:stretch>
            <a:fillRect/>
          </a:stretch>
        </p:blipFill>
        <p:spPr bwMode="auto">
          <a:xfrm>
            <a:off x="8415338" y="6516688"/>
            <a:ext cx="495300" cy="222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rtl="0" eaLnBrk="0" fontAlgn="base" hangingPunct="0">
        <a:spcBef>
          <a:spcPct val="0"/>
        </a:spcBef>
        <a:spcAft>
          <a:spcPct val="0"/>
        </a:spcAft>
        <a:defRPr sz="2400" b="1">
          <a:solidFill>
            <a:schemeClr val="tx1"/>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2400" b="1">
          <a:solidFill>
            <a:schemeClr val="tx1"/>
          </a:solidFill>
          <a:latin typeface="Arial" charset="0"/>
          <a:ea typeface="ＭＳ Ｐゴシック" pitchFamily="-65" charset="-128"/>
          <a:cs typeface="ＭＳ Ｐゴシック" pitchFamily="-65" charset="-128"/>
        </a:defRPr>
      </a:lvl2pPr>
      <a:lvl3pPr algn="l" rtl="0" eaLnBrk="0" fontAlgn="base" hangingPunct="0">
        <a:spcBef>
          <a:spcPct val="0"/>
        </a:spcBef>
        <a:spcAft>
          <a:spcPct val="0"/>
        </a:spcAft>
        <a:defRPr sz="2400" b="1">
          <a:solidFill>
            <a:schemeClr val="tx1"/>
          </a:solidFill>
          <a:latin typeface="Arial" charset="0"/>
          <a:ea typeface="ＭＳ Ｐゴシック" pitchFamily="-65" charset="-128"/>
          <a:cs typeface="ＭＳ Ｐゴシック" pitchFamily="-65" charset="-128"/>
        </a:defRPr>
      </a:lvl3pPr>
      <a:lvl4pPr algn="l" rtl="0" eaLnBrk="0" fontAlgn="base" hangingPunct="0">
        <a:spcBef>
          <a:spcPct val="0"/>
        </a:spcBef>
        <a:spcAft>
          <a:spcPct val="0"/>
        </a:spcAft>
        <a:defRPr sz="2400" b="1">
          <a:solidFill>
            <a:schemeClr val="tx1"/>
          </a:solidFill>
          <a:latin typeface="Arial" charset="0"/>
          <a:ea typeface="ＭＳ Ｐゴシック" pitchFamily="-65" charset="-128"/>
          <a:cs typeface="ＭＳ Ｐゴシック" pitchFamily="-65" charset="-128"/>
        </a:defRPr>
      </a:lvl4pPr>
      <a:lvl5pPr algn="l" rtl="0" eaLnBrk="0" fontAlgn="base" hangingPunct="0">
        <a:spcBef>
          <a:spcPct val="0"/>
        </a:spcBef>
        <a:spcAft>
          <a:spcPct val="0"/>
        </a:spcAft>
        <a:defRPr sz="2400" b="1">
          <a:solidFill>
            <a:schemeClr val="tx1"/>
          </a:solidFill>
          <a:latin typeface="Arial" charset="0"/>
          <a:ea typeface="ＭＳ Ｐゴシック" pitchFamily="-65" charset="-128"/>
          <a:cs typeface="ＭＳ Ｐゴシック" pitchFamily="-65" charset="-128"/>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itchFamily="2" charset="2"/>
        <a:buChar char="§"/>
        <a:defRPr sz="2000">
          <a:solidFill>
            <a:schemeClr val="tx1"/>
          </a:solidFill>
          <a:latin typeface="+mn-lt"/>
          <a:ea typeface="ＭＳ Ｐゴシック" pitchFamily="-65" charset="-128"/>
          <a:cs typeface="ＭＳ Ｐゴシック" pitchFamily="-65" charset="-128"/>
        </a:defRPr>
      </a:lvl1pPr>
      <a:lvl2pPr marL="349250" indent="-168275" algn="l" rtl="0" eaLnBrk="0" fontAlgn="base" hangingPunct="0">
        <a:spcBef>
          <a:spcPct val="20000"/>
        </a:spcBef>
        <a:spcAft>
          <a:spcPct val="0"/>
        </a:spcAft>
        <a:buFont typeface="Wingdings" pitchFamily="2" charset="2"/>
        <a:buChar char="§"/>
        <a:defRPr sz="2800">
          <a:solidFill>
            <a:schemeClr val="tx1"/>
          </a:solidFill>
          <a:latin typeface="+mn-lt"/>
          <a:ea typeface="ＭＳ Ｐゴシック" charset="-128"/>
        </a:defRPr>
      </a:lvl2pPr>
      <a:lvl3pPr marL="538163" indent="-187325" algn="l" rtl="0" eaLnBrk="0" fontAlgn="base" hangingPunct="0">
        <a:spcBef>
          <a:spcPct val="20000"/>
        </a:spcBef>
        <a:spcAft>
          <a:spcPct val="0"/>
        </a:spcAft>
        <a:buFont typeface="Wingdings" pitchFamily="2" charset="2"/>
        <a:buChar char="§"/>
        <a:defRPr sz="2400">
          <a:solidFill>
            <a:schemeClr val="tx1"/>
          </a:solidFill>
          <a:latin typeface="+mn-lt"/>
          <a:ea typeface="ＭＳ Ｐゴシック" charset="-128"/>
        </a:defRPr>
      </a:lvl3pPr>
      <a:lvl4pPr marL="717550" indent="-173038" algn="l" rtl="0" eaLnBrk="0" fontAlgn="base" hangingPunct="0">
        <a:spcBef>
          <a:spcPct val="20000"/>
        </a:spcBef>
        <a:spcAft>
          <a:spcPct val="0"/>
        </a:spcAft>
        <a:buFont typeface="Wingdings" pitchFamily="2" charset="2"/>
        <a:buChar char="§"/>
        <a:defRPr sz="1600">
          <a:solidFill>
            <a:schemeClr val="tx1"/>
          </a:solidFill>
          <a:latin typeface="+mn-lt"/>
          <a:ea typeface="ＭＳ Ｐゴシック" charset="-128"/>
        </a:defRPr>
      </a:lvl4pPr>
      <a:lvl5pPr marL="908050" indent="-188913" algn="l" rtl="0" eaLnBrk="0" fontAlgn="base" hangingPunct="0">
        <a:spcBef>
          <a:spcPct val="20000"/>
        </a:spcBef>
        <a:spcAft>
          <a:spcPct val="0"/>
        </a:spcAft>
        <a:buFont typeface="Wingdings" pitchFamily="2" charset="2"/>
        <a:buChar char="§"/>
        <a:defRPr sz="1600">
          <a:solidFill>
            <a:schemeClr val="tx1"/>
          </a:solidFill>
          <a:latin typeface="+mn-lt"/>
          <a:ea typeface="ＭＳ Ｐゴシック" charset="-128"/>
        </a:defRPr>
      </a:lvl5pPr>
      <a:lvl6pPr marL="1365250" indent="-188913" algn="l" rtl="0" fontAlgn="base">
        <a:spcBef>
          <a:spcPct val="20000"/>
        </a:spcBef>
        <a:spcAft>
          <a:spcPct val="0"/>
        </a:spcAft>
        <a:buFont typeface="Wingdings" charset="2"/>
        <a:buChar char="§"/>
        <a:defRPr sz="1600">
          <a:solidFill>
            <a:schemeClr val="tx1"/>
          </a:solidFill>
          <a:latin typeface="+mn-lt"/>
          <a:ea typeface="ＭＳ Ｐゴシック" charset="-128"/>
        </a:defRPr>
      </a:lvl6pPr>
      <a:lvl7pPr marL="1822450" indent="-188913" algn="l" rtl="0" fontAlgn="base">
        <a:spcBef>
          <a:spcPct val="20000"/>
        </a:spcBef>
        <a:spcAft>
          <a:spcPct val="0"/>
        </a:spcAft>
        <a:buFont typeface="Wingdings" charset="2"/>
        <a:buChar char="§"/>
        <a:defRPr sz="1600">
          <a:solidFill>
            <a:schemeClr val="tx1"/>
          </a:solidFill>
          <a:latin typeface="+mn-lt"/>
          <a:ea typeface="ＭＳ Ｐゴシック" charset="-128"/>
        </a:defRPr>
      </a:lvl7pPr>
      <a:lvl8pPr marL="2279650" indent="-188913" algn="l" rtl="0" fontAlgn="base">
        <a:spcBef>
          <a:spcPct val="20000"/>
        </a:spcBef>
        <a:spcAft>
          <a:spcPct val="0"/>
        </a:spcAft>
        <a:buFont typeface="Wingdings" charset="2"/>
        <a:buChar char="§"/>
        <a:defRPr sz="1600">
          <a:solidFill>
            <a:schemeClr val="tx1"/>
          </a:solidFill>
          <a:latin typeface="+mn-lt"/>
          <a:ea typeface="ＭＳ Ｐゴシック" charset="-128"/>
        </a:defRPr>
      </a:lvl8pPr>
      <a:lvl9pPr marL="2736850" indent="-188913" algn="l" rtl="0" fontAlgn="base">
        <a:spcBef>
          <a:spcPct val="20000"/>
        </a:spcBef>
        <a:spcAft>
          <a:spcPct val="0"/>
        </a:spcAft>
        <a:buFont typeface="Wingdings" charset="2"/>
        <a:buChar char="§"/>
        <a:defRPr sz="1600">
          <a:solidFill>
            <a:schemeClr val="tx1"/>
          </a:solidFill>
          <a:latin typeface="+mn-lt"/>
          <a:ea typeface="ＭＳ Ｐゴシック"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250825" y="368300"/>
            <a:ext cx="8642350" cy="1081088"/>
          </a:xfrm>
          <a:prstGeom prst="rect">
            <a:avLst/>
          </a:prstGeom>
          <a:noFill/>
          <a:ln w="9525">
            <a:noFill/>
            <a:miter lim="800000"/>
            <a:headEnd/>
            <a:tailEnd/>
          </a:ln>
          <a:effectLst/>
        </p:spPr>
        <p:txBody>
          <a:bodyPr wrap="none" anchor="ctr"/>
          <a:lstStyle/>
          <a:p>
            <a:endParaRPr lang="de-DE" smtClean="0">
              <a:solidFill>
                <a:srgbClr val="000000"/>
              </a:solidFill>
              <a:latin typeface="Arial" pitchFamily="34" charset="0"/>
              <a:ea typeface="ＭＳ Ｐゴシック" charset="-128"/>
            </a:endParaRPr>
          </a:p>
        </p:txBody>
      </p:sp>
      <p:sp>
        <p:nvSpPr>
          <p:cNvPr id="1027" name="Rectangle 2"/>
          <p:cNvSpPr>
            <a:spLocks noGrp="1" noChangeArrowheads="1"/>
          </p:cNvSpPr>
          <p:nvPr>
            <p:ph type="title"/>
          </p:nvPr>
        </p:nvSpPr>
        <p:spPr bwMode="auto">
          <a:xfrm>
            <a:off x="358775" y="488950"/>
            <a:ext cx="6877050" cy="8382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smtClean="0"/>
              <a:t>Titelmasterformat durch Klicken bearbeiten</a:t>
            </a:r>
          </a:p>
        </p:txBody>
      </p:sp>
      <p:sp>
        <p:nvSpPr>
          <p:cNvPr id="1028" name="Rectangle 3"/>
          <p:cNvSpPr>
            <a:spLocks noGrp="1" noChangeArrowheads="1"/>
          </p:cNvSpPr>
          <p:nvPr>
            <p:ph type="body" idx="1"/>
          </p:nvPr>
        </p:nvSpPr>
        <p:spPr bwMode="auto">
          <a:xfrm>
            <a:off x="250825" y="1592263"/>
            <a:ext cx="8640763" cy="4789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9" name="Rectangle 5"/>
          <p:cNvSpPr>
            <a:spLocks noGrp="1" noChangeArrowheads="1"/>
          </p:cNvSpPr>
          <p:nvPr>
            <p:ph type="ftr" sz="quarter" idx="3"/>
          </p:nvPr>
        </p:nvSpPr>
        <p:spPr bwMode="auto">
          <a:xfrm>
            <a:off x="358775" y="6510338"/>
            <a:ext cx="7958138" cy="2317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lvl1pPr>
          </a:lstStyle>
          <a:p>
            <a:r>
              <a:rPr lang="de-DE" smtClean="0">
                <a:solidFill>
                  <a:srgbClr val="000000"/>
                </a:solidFill>
                <a:latin typeface="Arial" pitchFamily="34" charset="0"/>
                <a:ea typeface="ＭＳ Ｐゴシック" charset="-128"/>
              </a:rPr>
              <a:t>09.10.2009  |  Computer Science Department |  UbiquitousKnowledgeProcessing Lab  |  © Prof. Dr. IrynaGurevych  |  6 </a:t>
            </a:r>
          </a:p>
        </p:txBody>
      </p:sp>
      <p:sp>
        <p:nvSpPr>
          <p:cNvPr id="1032" name="Rectangle 8"/>
          <p:cNvSpPr>
            <a:spLocks noChangeArrowheads="1"/>
          </p:cNvSpPr>
          <p:nvPr/>
        </p:nvSpPr>
        <p:spPr bwMode="auto">
          <a:xfrm>
            <a:off x="250825" y="196850"/>
            <a:ext cx="8642350" cy="144463"/>
          </a:xfrm>
          <a:prstGeom prst="rect">
            <a:avLst/>
          </a:prstGeom>
          <a:solidFill>
            <a:srgbClr val="009CDA"/>
          </a:solidFill>
          <a:ln w="3175">
            <a:noFill/>
            <a:miter lim="800000"/>
            <a:headEnd/>
            <a:tailEnd/>
          </a:ln>
        </p:spPr>
        <p:txBody>
          <a:bodyPr/>
          <a:lstStyle/>
          <a:p>
            <a:endParaRPr lang="en-US" smtClean="0">
              <a:solidFill>
                <a:srgbClr val="000000"/>
              </a:solidFill>
              <a:latin typeface="Arial" pitchFamily="34" charset="0"/>
              <a:ea typeface="ＭＳ Ｐゴシック" charset="-128"/>
            </a:endParaRPr>
          </a:p>
        </p:txBody>
      </p:sp>
      <p:pic>
        <p:nvPicPr>
          <p:cNvPr id="1031" name="Picture 9" descr="tud_logo"/>
          <p:cNvPicPr>
            <a:picLocks noChangeAspect="1" noChangeArrowheads="1"/>
          </p:cNvPicPr>
          <p:nvPr/>
        </p:nvPicPr>
        <p:blipFill>
          <a:blip r:embed="rId13" cstate="print"/>
          <a:srcRect r="5453"/>
          <a:stretch>
            <a:fillRect/>
          </a:stretch>
        </p:blipFill>
        <p:spPr bwMode="auto">
          <a:xfrm>
            <a:off x="7167563" y="512763"/>
            <a:ext cx="1873250" cy="792162"/>
          </a:xfrm>
          <a:prstGeom prst="rect">
            <a:avLst/>
          </a:prstGeom>
          <a:noFill/>
          <a:ln w="9525">
            <a:noFill/>
            <a:miter lim="800000"/>
            <a:headEnd/>
            <a:tailEnd/>
          </a:ln>
        </p:spPr>
      </p:pic>
      <p:sp>
        <p:nvSpPr>
          <p:cNvPr id="1038" name="Line 14"/>
          <p:cNvSpPr>
            <a:spLocks noChangeShapeType="1"/>
          </p:cNvSpPr>
          <p:nvPr/>
        </p:nvSpPr>
        <p:spPr bwMode="auto">
          <a:xfrm>
            <a:off x="250825" y="1449388"/>
            <a:ext cx="8640763" cy="0"/>
          </a:xfrm>
          <a:prstGeom prst="line">
            <a:avLst/>
          </a:prstGeom>
          <a:noFill/>
          <a:ln w="7620">
            <a:solidFill>
              <a:srgbClr val="000000"/>
            </a:solidFill>
            <a:round/>
            <a:headEnd/>
            <a:tailEnd/>
          </a:ln>
        </p:spPr>
        <p:txBody>
          <a:bodyPr/>
          <a:lstStyle/>
          <a:p>
            <a:pPr>
              <a:defRPr/>
            </a:pPr>
            <a:endParaRPr lang="de-DE">
              <a:solidFill>
                <a:srgbClr val="000000"/>
              </a:solidFill>
              <a:ea typeface="ＭＳ Ｐゴシック" charset="-128"/>
            </a:endParaRPr>
          </a:p>
        </p:txBody>
      </p:sp>
      <p:sp>
        <p:nvSpPr>
          <p:cNvPr id="1039" name="Line 15"/>
          <p:cNvSpPr>
            <a:spLocks noChangeShapeType="1"/>
          </p:cNvSpPr>
          <p:nvPr/>
        </p:nvSpPr>
        <p:spPr bwMode="auto">
          <a:xfrm>
            <a:off x="252413" y="6489700"/>
            <a:ext cx="8640762" cy="0"/>
          </a:xfrm>
          <a:prstGeom prst="line">
            <a:avLst/>
          </a:prstGeom>
          <a:noFill/>
          <a:ln w="7620">
            <a:solidFill>
              <a:srgbClr val="000000"/>
            </a:solidFill>
            <a:round/>
            <a:headEnd/>
            <a:tailEnd/>
          </a:ln>
        </p:spPr>
        <p:txBody>
          <a:bodyPr/>
          <a:lstStyle/>
          <a:p>
            <a:pPr>
              <a:defRPr/>
            </a:pPr>
            <a:endParaRPr lang="de-DE">
              <a:solidFill>
                <a:srgbClr val="000000"/>
              </a:solidFill>
              <a:ea typeface="ＭＳ Ｐゴシック" charset="-128"/>
            </a:endParaRPr>
          </a:p>
        </p:txBody>
      </p:sp>
      <p:sp>
        <p:nvSpPr>
          <p:cNvPr id="1040" name="Rectangle 16"/>
          <p:cNvSpPr>
            <a:spLocks noChangeArrowheads="1"/>
          </p:cNvSpPr>
          <p:nvPr/>
        </p:nvSpPr>
        <p:spPr bwMode="auto">
          <a:xfrm>
            <a:off x="250825" y="366713"/>
            <a:ext cx="8640763" cy="14287"/>
          </a:xfrm>
          <a:prstGeom prst="rect">
            <a:avLst/>
          </a:prstGeom>
          <a:solidFill>
            <a:srgbClr val="000000"/>
          </a:solidFill>
          <a:ln w="9525">
            <a:noFill/>
            <a:miter lim="800000"/>
            <a:headEnd/>
            <a:tailEnd/>
          </a:ln>
          <a:effectLst/>
        </p:spPr>
        <p:txBody>
          <a:bodyPr wrap="none" anchor="ctr"/>
          <a:lstStyle/>
          <a:p>
            <a:endParaRPr lang="de-DE" smtClean="0">
              <a:solidFill>
                <a:srgbClr val="000000"/>
              </a:solidFill>
              <a:latin typeface="Arial" pitchFamily="34" charset="0"/>
              <a:ea typeface="ＭＳ Ｐゴシック" charset="-128"/>
            </a:endParaRPr>
          </a:p>
        </p:txBody>
      </p:sp>
      <p:pic>
        <p:nvPicPr>
          <p:cNvPr id="1035" name="Picture 19" descr="UKP_logo"/>
          <p:cNvPicPr>
            <a:picLocks noChangeAspect="1" noChangeArrowheads="1"/>
          </p:cNvPicPr>
          <p:nvPr/>
        </p:nvPicPr>
        <p:blipFill>
          <a:blip r:embed="rId14" cstate="print"/>
          <a:srcRect/>
          <a:stretch>
            <a:fillRect/>
          </a:stretch>
        </p:blipFill>
        <p:spPr bwMode="auto">
          <a:xfrm>
            <a:off x="8415338" y="6516688"/>
            <a:ext cx="495300" cy="222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rtl="0" eaLnBrk="0" fontAlgn="base" hangingPunct="0">
        <a:spcBef>
          <a:spcPct val="0"/>
        </a:spcBef>
        <a:spcAft>
          <a:spcPct val="0"/>
        </a:spcAft>
        <a:defRPr sz="2400" b="1">
          <a:solidFill>
            <a:schemeClr val="tx1"/>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itchFamily="2" charset="2"/>
        <a:buChar char="§"/>
        <a:defRPr sz="2000">
          <a:solidFill>
            <a:schemeClr val="tx1"/>
          </a:solidFill>
          <a:latin typeface="+mn-lt"/>
          <a:ea typeface="ＭＳ Ｐゴシック" charset="-128"/>
          <a:cs typeface="ＭＳ Ｐゴシック" charset="-128"/>
        </a:defRPr>
      </a:lvl1pPr>
      <a:lvl2pPr marL="349250" indent="-168275" algn="l" rtl="0" eaLnBrk="0" fontAlgn="base" hangingPunct="0">
        <a:spcBef>
          <a:spcPct val="20000"/>
        </a:spcBef>
        <a:spcAft>
          <a:spcPct val="0"/>
        </a:spcAft>
        <a:buFont typeface="Wingdings" pitchFamily="2" charset="2"/>
        <a:buChar char="§"/>
        <a:defRPr>
          <a:solidFill>
            <a:schemeClr val="tx1"/>
          </a:solidFill>
          <a:latin typeface="+mn-lt"/>
          <a:ea typeface="ＭＳ Ｐゴシック" charset="-128"/>
        </a:defRPr>
      </a:lvl2pPr>
      <a:lvl3pPr marL="538163" indent="-187325" algn="l" rtl="0" eaLnBrk="0" fontAlgn="base" hangingPunct="0">
        <a:spcBef>
          <a:spcPct val="20000"/>
        </a:spcBef>
        <a:spcAft>
          <a:spcPct val="0"/>
        </a:spcAft>
        <a:buFont typeface="Wingdings" pitchFamily="2" charset="2"/>
        <a:buChar char="§"/>
        <a:defRPr>
          <a:solidFill>
            <a:schemeClr val="tx1"/>
          </a:solidFill>
          <a:latin typeface="+mn-lt"/>
          <a:ea typeface="ＭＳ Ｐゴシック" charset="-128"/>
        </a:defRPr>
      </a:lvl3pPr>
      <a:lvl4pPr marL="717550" indent="-173038" algn="l" rtl="0" eaLnBrk="0" fontAlgn="base" hangingPunct="0">
        <a:spcBef>
          <a:spcPct val="20000"/>
        </a:spcBef>
        <a:spcAft>
          <a:spcPct val="0"/>
        </a:spcAft>
        <a:buFont typeface="Wingdings" pitchFamily="2" charset="2"/>
        <a:buChar char="§"/>
        <a:defRPr sz="1600">
          <a:solidFill>
            <a:schemeClr val="tx1"/>
          </a:solidFill>
          <a:latin typeface="+mn-lt"/>
          <a:ea typeface="ＭＳ Ｐゴシック" charset="-128"/>
        </a:defRPr>
      </a:lvl4pPr>
      <a:lvl5pPr marL="908050" indent="-188913" algn="l" rtl="0" eaLnBrk="0" fontAlgn="base" hangingPunct="0">
        <a:spcBef>
          <a:spcPct val="20000"/>
        </a:spcBef>
        <a:spcAft>
          <a:spcPct val="0"/>
        </a:spcAft>
        <a:buFont typeface="Wingdings" pitchFamily="2" charset="2"/>
        <a:buChar char="§"/>
        <a:defRPr sz="1600">
          <a:solidFill>
            <a:schemeClr val="tx1"/>
          </a:solidFill>
          <a:latin typeface="+mn-lt"/>
          <a:ea typeface="ＭＳ Ｐゴシック" charset="-128"/>
        </a:defRPr>
      </a:lvl5pPr>
      <a:lvl6pPr marL="1365250" indent="-188913" algn="l" rtl="0" fontAlgn="base">
        <a:spcBef>
          <a:spcPct val="20000"/>
        </a:spcBef>
        <a:spcAft>
          <a:spcPct val="0"/>
        </a:spcAft>
        <a:buFont typeface="Wingdings" charset="2"/>
        <a:buChar char="§"/>
        <a:defRPr sz="1600">
          <a:solidFill>
            <a:schemeClr val="tx1"/>
          </a:solidFill>
          <a:latin typeface="+mn-lt"/>
          <a:ea typeface="ＭＳ Ｐゴシック" charset="-128"/>
        </a:defRPr>
      </a:lvl6pPr>
      <a:lvl7pPr marL="1822450" indent="-188913" algn="l" rtl="0" fontAlgn="base">
        <a:spcBef>
          <a:spcPct val="20000"/>
        </a:spcBef>
        <a:spcAft>
          <a:spcPct val="0"/>
        </a:spcAft>
        <a:buFont typeface="Wingdings" charset="2"/>
        <a:buChar char="§"/>
        <a:defRPr sz="1600">
          <a:solidFill>
            <a:schemeClr val="tx1"/>
          </a:solidFill>
          <a:latin typeface="+mn-lt"/>
          <a:ea typeface="ＭＳ Ｐゴシック" charset="-128"/>
        </a:defRPr>
      </a:lvl7pPr>
      <a:lvl8pPr marL="2279650" indent="-188913" algn="l" rtl="0" fontAlgn="base">
        <a:spcBef>
          <a:spcPct val="20000"/>
        </a:spcBef>
        <a:spcAft>
          <a:spcPct val="0"/>
        </a:spcAft>
        <a:buFont typeface="Wingdings" charset="2"/>
        <a:buChar char="§"/>
        <a:defRPr sz="1600">
          <a:solidFill>
            <a:schemeClr val="tx1"/>
          </a:solidFill>
          <a:latin typeface="+mn-lt"/>
          <a:ea typeface="ＭＳ Ｐゴシック" charset="-128"/>
        </a:defRPr>
      </a:lvl8pPr>
      <a:lvl9pPr marL="2736850" indent="-188913" algn="l" rtl="0" fontAlgn="base">
        <a:spcBef>
          <a:spcPct val="20000"/>
        </a:spcBef>
        <a:spcAft>
          <a:spcPct val="0"/>
        </a:spcAft>
        <a:buFont typeface="Wingdings" charset="2"/>
        <a:buChar char="§"/>
        <a:defRPr sz="1600">
          <a:solidFill>
            <a:schemeClr val="tx1"/>
          </a:solidFill>
          <a:latin typeface="+mn-lt"/>
          <a:ea typeface="ＭＳ Ｐゴシック"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250825" y="368300"/>
            <a:ext cx="8642350" cy="1081088"/>
          </a:xfrm>
          <a:prstGeom prst="rect">
            <a:avLst/>
          </a:prstGeom>
          <a:noFill/>
          <a:ln w="9525">
            <a:noFill/>
            <a:miter lim="800000"/>
            <a:headEnd/>
            <a:tailEnd/>
          </a:ln>
          <a:effectLst/>
        </p:spPr>
        <p:txBody>
          <a:bodyPr wrap="none" anchor="ctr"/>
          <a:lstStyle/>
          <a:p>
            <a:pPr>
              <a:defRPr/>
            </a:pPr>
            <a:endParaRPr lang="de-DE">
              <a:solidFill>
                <a:srgbClr val="000000"/>
              </a:solidFill>
            </a:endParaRPr>
          </a:p>
        </p:txBody>
      </p:sp>
      <p:sp>
        <p:nvSpPr>
          <p:cNvPr id="1027" name="Rectangle 2"/>
          <p:cNvSpPr>
            <a:spLocks noGrp="1" noChangeArrowheads="1"/>
          </p:cNvSpPr>
          <p:nvPr>
            <p:ph type="title"/>
          </p:nvPr>
        </p:nvSpPr>
        <p:spPr bwMode="auto">
          <a:xfrm>
            <a:off x="358775" y="488950"/>
            <a:ext cx="6877050" cy="8382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smtClean="0"/>
              <a:t>Titelmasterformat durch Klicken bearbeiten</a:t>
            </a:r>
          </a:p>
        </p:txBody>
      </p:sp>
      <p:sp>
        <p:nvSpPr>
          <p:cNvPr id="1028" name="Rectangle 3"/>
          <p:cNvSpPr>
            <a:spLocks noGrp="1" noChangeArrowheads="1"/>
          </p:cNvSpPr>
          <p:nvPr>
            <p:ph type="body" idx="1"/>
          </p:nvPr>
        </p:nvSpPr>
        <p:spPr bwMode="auto">
          <a:xfrm>
            <a:off x="250825" y="1592263"/>
            <a:ext cx="8640763" cy="4789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29" name="Rectangle 5"/>
          <p:cNvSpPr>
            <a:spLocks noGrp="1" noChangeArrowheads="1"/>
          </p:cNvSpPr>
          <p:nvPr>
            <p:ph type="ftr" sz="quarter" idx="3"/>
          </p:nvPr>
        </p:nvSpPr>
        <p:spPr bwMode="auto">
          <a:xfrm>
            <a:off x="358775" y="6510338"/>
            <a:ext cx="7958138" cy="2317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lvl1pPr>
          </a:lstStyle>
          <a:p>
            <a:r>
              <a:rPr lang="de-DE" smtClean="0">
                <a:solidFill>
                  <a:srgbClr val="000000"/>
                </a:solidFill>
              </a:rPr>
              <a:t>09.10.2009  |  Computer Science Department |  UbiquitousKnowledgeProcessing Lab  |  © Prof. Dr. IrynaGurevych  |  6 </a:t>
            </a:r>
            <a:endParaRPr lang="de-DE" dirty="0">
              <a:solidFill>
                <a:srgbClr val="000000"/>
              </a:solidFill>
            </a:endParaRPr>
          </a:p>
        </p:txBody>
      </p:sp>
      <p:sp>
        <p:nvSpPr>
          <p:cNvPr id="1032" name="Rectangle 8"/>
          <p:cNvSpPr>
            <a:spLocks noChangeArrowheads="1"/>
          </p:cNvSpPr>
          <p:nvPr/>
        </p:nvSpPr>
        <p:spPr bwMode="auto">
          <a:xfrm>
            <a:off x="250825" y="196850"/>
            <a:ext cx="8642350" cy="144463"/>
          </a:xfrm>
          <a:prstGeom prst="rect">
            <a:avLst/>
          </a:prstGeom>
          <a:solidFill>
            <a:srgbClr val="009CDA"/>
          </a:solidFill>
          <a:ln w="3175">
            <a:noFill/>
            <a:miter lim="800000"/>
            <a:headEnd/>
            <a:tailEnd/>
          </a:ln>
        </p:spPr>
        <p:txBody>
          <a:bodyPr/>
          <a:lstStyle/>
          <a:p>
            <a:pPr>
              <a:defRPr/>
            </a:pPr>
            <a:endParaRPr lang="en-US">
              <a:solidFill>
                <a:srgbClr val="000000"/>
              </a:solidFill>
            </a:endParaRPr>
          </a:p>
        </p:txBody>
      </p:sp>
      <p:pic>
        <p:nvPicPr>
          <p:cNvPr id="1031" name="Picture 9" descr="tud_logo"/>
          <p:cNvPicPr>
            <a:picLocks noChangeAspect="1" noChangeArrowheads="1"/>
          </p:cNvPicPr>
          <p:nvPr/>
        </p:nvPicPr>
        <p:blipFill>
          <a:blip r:embed="rId14" cstate="print"/>
          <a:srcRect r="5453"/>
          <a:stretch>
            <a:fillRect/>
          </a:stretch>
        </p:blipFill>
        <p:spPr bwMode="auto">
          <a:xfrm>
            <a:off x="7167563" y="512763"/>
            <a:ext cx="1873250" cy="792162"/>
          </a:xfrm>
          <a:prstGeom prst="rect">
            <a:avLst/>
          </a:prstGeom>
          <a:noFill/>
          <a:ln w="9525">
            <a:noFill/>
            <a:miter lim="800000"/>
            <a:headEnd/>
            <a:tailEnd/>
          </a:ln>
        </p:spPr>
      </p:pic>
      <p:sp>
        <p:nvSpPr>
          <p:cNvPr id="1038" name="Line 14"/>
          <p:cNvSpPr>
            <a:spLocks noChangeShapeType="1"/>
          </p:cNvSpPr>
          <p:nvPr/>
        </p:nvSpPr>
        <p:spPr bwMode="auto">
          <a:xfrm>
            <a:off x="250825" y="1449388"/>
            <a:ext cx="8640763" cy="0"/>
          </a:xfrm>
          <a:prstGeom prst="line">
            <a:avLst/>
          </a:prstGeom>
          <a:noFill/>
          <a:ln w="7620">
            <a:solidFill>
              <a:srgbClr val="000000"/>
            </a:solidFill>
            <a:round/>
            <a:headEnd/>
            <a:tailEnd/>
          </a:ln>
        </p:spPr>
        <p:txBody>
          <a:bodyPr/>
          <a:lstStyle/>
          <a:p>
            <a:pPr>
              <a:defRPr/>
            </a:pPr>
            <a:endParaRPr lang="de-DE">
              <a:solidFill>
                <a:srgbClr val="000000"/>
              </a:solidFill>
            </a:endParaRPr>
          </a:p>
        </p:txBody>
      </p:sp>
      <p:sp>
        <p:nvSpPr>
          <p:cNvPr id="1039" name="Line 15"/>
          <p:cNvSpPr>
            <a:spLocks noChangeShapeType="1"/>
          </p:cNvSpPr>
          <p:nvPr/>
        </p:nvSpPr>
        <p:spPr bwMode="auto">
          <a:xfrm>
            <a:off x="252413" y="6489700"/>
            <a:ext cx="8640762" cy="0"/>
          </a:xfrm>
          <a:prstGeom prst="line">
            <a:avLst/>
          </a:prstGeom>
          <a:noFill/>
          <a:ln w="7620">
            <a:solidFill>
              <a:srgbClr val="000000"/>
            </a:solidFill>
            <a:round/>
            <a:headEnd/>
            <a:tailEnd/>
          </a:ln>
        </p:spPr>
        <p:txBody>
          <a:bodyPr/>
          <a:lstStyle/>
          <a:p>
            <a:pPr>
              <a:defRPr/>
            </a:pPr>
            <a:endParaRPr lang="de-DE">
              <a:solidFill>
                <a:srgbClr val="000000"/>
              </a:solidFill>
            </a:endParaRPr>
          </a:p>
        </p:txBody>
      </p:sp>
      <p:sp>
        <p:nvSpPr>
          <p:cNvPr id="1040" name="Rectangle 16"/>
          <p:cNvSpPr>
            <a:spLocks noChangeArrowheads="1"/>
          </p:cNvSpPr>
          <p:nvPr/>
        </p:nvSpPr>
        <p:spPr bwMode="auto">
          <a:xfrm>
            <a:off x="250825" y="366713"/>
            <a:ext cx="8640763" cy="14287"/>
          </a:xfrm>
          <a:prstGeom prst="rect">
            <a:avLst/>
          </a:prstGeom>
          <a:solidFill>
            <a:srgbClr val="000000"/>
          </a:solidFill>
          <a:ln w="9525">
            <a:noFill/>
            <a:miter lim="800000"/>
            <a:headEnd/>
            <a:tailEnd/>
          </a:ln>
          <a:effectLst/>
        </p:spPr>
        <p:txBody>
          <a:bodyPr wrap="none" anchor="ctr"/>
          <a:lstStyle/>
          <a:p>
            <a:pPr>
              <a:defRPr/>
            </a:pPr>
            <a:endParaRPr lang="de-DE">
              <a:solidFill>
                <a:srgbClr val="000000"/>
              </a:solidFill>
            </a:endParaRPr>
          </a:p>
        </p:txBody>
      </p:sp>
      <p:pic>
        <p:nvPicPr>
          <p:cNvPr id="1035" name="Picture 19" descr="UKP_logo"/>
          <p:cNvPicPr>
            <a:picLocks noChangeAspect="1" noChangeArrowheads="1"/>
          </p:cNvPicPr>
          <p:nvPr/>
        </p:nvPicPr>
        <p:blipFill>
          <a:blip r:embed="rId15" cstate="print"/>
          <a:srcRect/>
          <a:stretch>
            <a:fillRect/>
          </a:stretch>
        </p:blipFill>
        <p:spPr bwMode="auto">
          <a:xfrm>
            <a:off x="8415338" y="6516688"/>
            <a:ext cx="495300" cy="222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sldNum="0" hdr="0" ft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en.wikipedia.org/wiki/Futurama"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gotfuturama.com/Information/CharacterBios/zoidberg.dhtml" TargetMode="External"/><Relationship Id="rId2" Type="http://schemas.openxmlformats.org/officeDocument/2006/relationships/hyperlink" Target="http://en.wikipedia.org/wiki/Futuram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Futurama" TargetMode="External"/><Relationship Id="rId2" Type="http://schemas.openxmlformats.org/officeDocument/2006/relationships/hyperlink" Target="http://en.wikipedia.org/wiki/Lobster" TargetMode="External"/><Relationship Id="rId1" Type="http://schemas.openxmlformats.org/officeDocument/2006/relationships/slideLayout" Target="../slideLayouts/slideLayout2.xml"/><Relationship Id="rId5" Type="http://schemas.openxmlformats.org/officeDocument/2006/relationships/hyperlink" Target="http://www.gotfuturama.com/Information/CharacterBios/zoidberg.dhtml" TargetMode="External"/><Relationship Id="rId4" Type="http://schemas.openxmlformats.org/officeDocument/2006/relationships/hyperlink" Target="http://en.wikipedia.org/wiki/Billy_West"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7.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7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p:txBody>
          <a:bodyPr/>
          <a:lstStyle/>
          <a:p>
            <a:pPr eaLnBrk="1" hangingPunct="1"/>
            <a:r>
              <a:rPr lang="de-DE" sz="2400" dirty="0" smtClean="0"/>
              <a:t>Intuitive Information Management in Collaborative </a:t>
            </a:r>
            <a:r>
              <a:rPr lang="de-DE" sz="2400" dirty="0" err="1" smtClean="0"/>
              <a:t>Authoring</a:t>
            </a:r>
            <a:r>
              <a:rPr lang="de-DE" sz="2400" dirty="0" smtClean="0"/>
              <a:t> Environments </a:t>
            </a:r>
            <a:r>
              <a:rPr lang="de-DE" sz="2400" dirty="0" err="1" smtClean="0"/>
              <a:t>with</a:t>
            </a:r>
            <a:r>
              <a:rPr lang="de-DE" sz="2400" dirty="0" smtClean="0"/>
              <a:t> </a:t>
            </a:r>
            <a:r>
              <a:rPr lang="de-DE" sz="2400" dirty="0" err="1" smtClean="0"/>
              <a:t>the</a:t>
            </a:r>
            <a:r>
              <a:rPr lang="de-DE" sz="2400" dirty="0" smtClean="0"/>
              <a:t> Help </a:t>
            </a:r>
            <a:r>
              <a:rPr lang="de-DE" sz="2400" dirty="0" err="1" smtClean="0"/>
              <a:t>of</a:t>
            </a:r>
            <a:r>
              <a:rPr lang="de-DE" sz="2400" dirty="0" smtClean="0"/>
              <a:t> Language Technologies</a:t>
            </a:r>
            <a:endParaRPr lang="en-US" sz="2500" dirty="0" smtClean="0"/>
          </a:p>
        </p:txBody>
      </p:sp>
      <p:sp>
        <p:nvSpPr>
          <p:cNvPr id="3076" name="Rectangle 3"/>
          <p:cNvSpPr>
            <a:spLocks noGrp="1" noChangeArrowheads="1"/>
          </p:cNvSpPr>
          <p:nvPr>
            <p:ph type="subTitle" idx="1"/>
          </p:nvPr>
        </p:nvSpPr>
        <p:spPr>
          <a:xfrm>
            <a:off x="358775" y="1928802"/>
            <a:ext cx="6734175" cy="500066"/>
          </a:xfrm>
        </p:spPr>
        <p:txBody>
          <a:bodyPr/>
          <a:lstStyle/>
          <a:p>
            <a:pPr eaLnBrk="1" hangingPunct="1"/>
            <a:r>
              <a:rPr lang="en-US" b="0" dirty="0" smtClean="0"/>
              <a:t>Iryna Gurevych</a:t>
            </a:r>
          </a:p>
        </p:txBody>
      </p:sp>
      <p:sp>
        <p:nvSpPr>
          <p:cNvPr id="4" name="Rectangle 3"/>
          <p:cNvSpPr txBox="1">
            <a:spLocks noChangeArrowheads="1"/>
          </p:cNvSpPr>
          <p:nvPr/>
        </p:nvSpPr>
        <p:spPr bwMode="auto">
          <a:xfrm>
            <a:off x="358775" y="5429264"/>
            <a:ext cx="5141919" cy="5000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2000" b="1" i="0" u="none" strike="noStrike" kern="0" cap="none" spc="0" normalizeH="0" baseline="0" noProof="0" dirty="0" smtClean="0">
                <a:ln>
                  <a:noFill/>
                </a:ln>
                <a:effectLst/>
                <a:uLnTx/>
                <a:uFillTx/>
                <a:latin typeface="+mn-lt"/>
                <a:ea typeface="+mn-ea"/>
                <a:cs typeface="+mn-cs"/>
              </a:rPr>
              <a:t>This is joint work with Dr. Torsten Zesch, Johannes Hoffart, Daniel Bär, Nico Erbs </a:t>
            </a:r>
            <a:r>
              <a:rPr lang="en-US" sz="2000" b="1" kern="0" dirty="0" smtClean="0">
                <a:latin typeface="+mn-lt"/>
              </a:rPr>
              <a:t>and others </a:t>
            </a:r>
            <a:r>
              <a:rPr kumimoji="0" lang="en-US" sz="2000" b="1" i="0" u="none" strike="noStrike" kern="0" cap="none" spc="0" normalizeH="0" baseline="0" noProof="0" dirty="0" smtClean="0">
                <a:ln>
                  <a:noFill/>
                </a:ln>
                <a:effectLst/>
                <a:uLnTx/>
                <a:uFillTx/>
                <a:latin typeface="+mn-lt"/>
                <a:ea typeface="+mn-ea"/>
                <a:cs typeface="+mn-cs"/>
              </a:rPr>
              <a:t>from UKP Lab</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de-DE" dirty="0" smtClean="0">
                <a:ea typeface="ＭＳ Ｐゴシック" charset="-128"/>
              </a:rPr>
              <a:t>eLearning </a:t>
            </a:r>
            <a:r>
              <a:rPr lang="de-DE" dirty="0" err="1" smtClean="0">
                <a:ea typeface="ＭＳ Ｐゴシック" charset="-128"/>
              </a:rPr>
              <a:t>Related</a:t>
            </a:r>
            <a:r>
              <a:rPr lang="de-DE" dirty="0" smtClean="0">
                <a:ea typeface="ＭＳ Ｐゴシック" charset="-128"/>
              </a:rPr>
              <a:t> Projects</a:t>
            </a:r>
          </a:p>
        </p:txBody>
      </p:sp>
      <p:sp>
        <p:nvSpPr>
          <p:cNvPr id="48131" name="Content Placeholder 2"/>
          <p:cNvSpPr>
            <a:spLocks noGrp="1"/>
          </p:cNvSpPr>
          <p:nvPr>
            <p:ph idx="1"/>
          </p:nvPr>
        </p:nvSpPr>
        <p:spPr/>
        <p:txBody>
          <a:bodyPr anchor="ctr"/>
          <a:lstStyle/>
          <a:p>
            <a:pPr lvl="1">
              <a:buNone/>
            </a:pPr>
            <a:r>
              <a:rPr lang="de-DE" sz="2000" dirty="0" smtClean="0"/>
              <a:t>DFG Emmy-</a:t>
            </a:r>
            <a:r>
              <a:rPr lang="de-DE" sz="2000" dirty="0" err="1" smtClean="0"/>
              <a:t>Noether</a:t>
            </a:r>
            <a:r>
              <a:rPr lang="de-DE" sz="2000" dirty="0" smtClean="0"/>
              <a:t> Group „</a:t>
            </a:r>
            <a:r>
              <a:rPr lang="en-GB" sz="2000" dirty="0" smtClean="0"/>
              <a:t>Mining Lexical-Semantic Knowledge from Dynamic and Linguistic Sources and Integration into Question Answering for Discourse-Based Knowledge Acquisition in eLearning</a:t>
            </a:r>
            <a:r>
              <a:rPr lang="de-DE" sz="2000" dirty="0" smtClean="0"/>
              <a:t>“</a:t>
            </a:r>
          </a:p>
          <a:p>
            <a:pPr lvl="1">
              <a:buNone/>
            </a:pPr>
            <a:endParaRPr lang="de-DE" sz="2000" b="1" dirty="0" smtClean="0"/>
          </a:p>
          <a:p>
            <a:pPr lvl="1">
              <a:buNone/>
            </a:pPr>
            <a:r>
              <a:rPr lang="de-DE" sz="2000" b="1" dirty="0" smtClean="0"/>
              <a:t>Lichtenberg Chair </a:t>
            </a:r>
            <a:r>
              <a:rPr lang="de-DE" sz="2000" b="1" dirty="0" err="1" smtClean="0"/>
              <a:t>project</a:t>
            </a:r>
            <a:r>
              <a:rPr lang="de-DE" sz="2000" b="1" dirty="0" smtClean="0"/>
              <a:t> „</a:t>
            </a:r>
            <a:r>
              <a:rPr lang="en-GB" sz="2000" b="1" dirty="0" smtClean="0"/>
              <a:t>Educational Natural Language Processing</a:t>
            </a:r>
            <a:r>
              <a:rPr lang="de-DE" sz="2000" b="1" dirty="0" smtClean="0"/>
              <a:t>“ (Volkswagen </a:t>
            </a:r>
            <a:r>
              <a:rPr lang="de-DE" sz="2000" b="1" dirty="0" err="1" smtClean="0"/>
              <a:t>Foundation</a:t>
            </a:r>
            <a:r>
              <a:rPr lang="de-DE" sz="2000" b="1" dirty="0" smtClean="0"/>
              <a:t>)</a:t>
            </a:r>
          </a:p>
          <a:p>
            <a:pPr lvl="1">
              <a:buNone/>
            </a:pPr>
            <a:endParaRPr lang="de-DE" sz="2000" dirty="0" smtClean="0"/>
          </a:p>
          <a:p>
            <a:pPr lvl="1">
              <a:buNone/>
            </a:pPr>
            <a:r>
              <a:rPr lang="de-DE" sz="2000" dirty="0" err="1" smtClean="0"/>
              <a:t>Wikulu</a:t>
            </a:r>
            <a:r>
              <a:rPr lang="de-DE" sz="2000" dirty="0" smtClean="0"/>
              <a:t>: </a:t>
            </a:r>
            <a:r>
              <a:rPr lang="de-DE" sz="2000" dirty="0" err="1" smtClean="0"/>
              <a:t>Self-Organization</a:t>
            </a:r>
            <a:r>
              <a:rPr lang="de-DE" sz="2000" dirty="0" smtClean="0"/>
              <a:t> in Wikis (Klaus-</a:t>
            </a:r>
            <a:r>
              <a:rPr lang="de-DE" sz="2000" dirty="0" err="1" smtClean="0"/>
              <a:t>Tschira</a:t>
            </a:r>
            <a:r>
              <a:rPr lang="de-DE" sz="2000" dirty="0" smtClean="0"/>
              <a:t> </a:t>
            </a:r>
            <a:r>
              <a:rPr lang="de-DE" sz="2000" dirty="0" err="1" smtClean="0"/>
              <a:t>Foundation</a:t>
            </a:r>
            <a:r>
              <a:rPr lang="de-DE" sz="2000" dirty="0" smtClean="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Goals </a:t>
            </a:r>
            <a:r>
              <a:rPr lang="de-DE" dirty="0" err="1" smtClean="0"/>
              <a:t>of</a:t>
            </a:r>
            <a:r>
              <a:rPr lang="de-DE" dirty="0" smtClean="0"/>
              <a:t> Educational NLP</a:t>
            </a:r>
            <a:endParaRPr lang="de-DE" dirty="0"/>
          </a:p>
        </p:txBody>
      </p:sp>
      <p:sp>
        <p:nvSpPr>
          <p:cNvPr id="3" name="Inhaltsplatzhalter 2"/>
          <p:cNvSpPr>
            <a:spLocks noGrp="1"/>
          </p:cNvSpPr>
          <p:nvPr>
            <p:ph idx="1"/>
          </p:nvPr>
        </p:nvSpPr>
        <p:spPr/>
        <p:txBody>
          <a:bodyPr/>
          <a:lstStyle/>
          <a:p>
            <a:endParaRPr lang="en-US" dirty="0" smtClean="0"/>
          </a:p>
          <a:p>
            <a:endParaRPr lang="en-US" dirty="0" smtClean="0"/>
          </a:p>
          <a:p>
            <a:r>
              <a:rPr lang="en-US" dirty="0" smtClean="0"/>
              <a:t>Use Natural Language Processing for analyzing </a:t>
            </a:r>
            <a:r>
              <a:rPr lang="en-US" b="1" dirty="0" smtClean="0"/>
              <a:t>educational documents </a:t>
            </a:r>
            <a:r>
              <a:rPr lang="en-US" dirty="0" smtClean="0"/>
              <a:t>and automatically providing </a:t>
            </a:r>
            <a:r>
              <a:rPr lang="en-US" b="1" dirty="0" smtClean="0"/>
              <a:t>keywords and other metadata</a:t>
            </a:r>
          </a:p>
          <a:p>
            <a:endParaRPr lang="en-US" dirty="0" smtClean="0"/>
          </a:p>
          <a:p>
            <a:r>
              <a:rPr lang="en-US" dirty="0" smtClean="0"/>
              <a:t>Build tools that assist educators in easy content creation and management as well as </a:t>
            </a:r>
            <a:r>
              <a:rPr lang="en-US" b="1" dirty="0" smtClean="0"/>
              <a:t>collaborative authoring </a:t>
            </a:r>
            <a:r>
              <a:rPr lang="en-US" dirty="0" smtClean="0"/>
              <a:t>of their materials</a:t>
            </a:r>
          </a:p>
          <a:p>
            <a:endParaRPr lang="en-US" dirty="0" smtClean="0"/>
          </a:p>
          <a:p>
            <a:r>
              <a:rPr lang="en-US" dirty="0" smtClean="0"/>
              <a:t>Explore new algorithms in NLP which bear great potential to </a:t>
            </a:r>
            <a:r>
              <a:rPr lang="en-US" b="1" dirty="0" smtClean="0"/>
              <a:t>simplify tedious, recurring tasks</a:t>
            </a:r>
            <a:r>
              <a:rPr lang="en-US" dirty="0" smtClean="0"/>
              <a:t>, e.g. creation of questions, exercises and tests</a:t>
            </a:r>
          </a:p>
          <a:p>
            <a:endParaRPr lang="de-D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NLP Technologies</a:t>
            </a:r>
            <a:endParaRPr lang="de-DE"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851819" y="2034381"/>
            <a:ext cx="5438775" cy="390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Research </a:t>
            </a:r>
            <a:r>
              <a:rPr lang="de-DE" dirty="0" err="1" smtClean="0"/>
              <a:t>Questions</a:t>
            </a:r>
            <a:endParaRPr lang="de-DE" dirty="0"/>
          </a:p>
        </p:txBody>
      </p:sp>
      <p:sp>
        <p:nvSpPr>
          <p:cNvPr id="3" name="Inhaltsplatzhalter 2"/>
          <p:cNvSpPr>
            <a:spLocks noGrp="1"/>
          </p:cNvSpPr>
          <p:nvPr>
            <p:ph idx="1"/>
          </p:nvPr>
        </p:nvSpPr>
        <p:spPr/>
        <p:txBody>
          <a:bodyPr/>
          <a:lstStyle/>
          <a:p>
            <a:endParaRPr lang="en-US" dirty="0" smtClean="0"/>
          </a:p>
          <a:p>
            <a:r>
              <a:rPr lang="en-US" dirty="0" smtClean="0"/>
              <a:t>Leveraging </a:t>
            </a:r>
            <a:r>
              <a:rPr lang="en-US" b="1" dirty="0" smtClean="0"/>
              <a:t>semantic knowledge from Web 2.0</a:t>
            </a:r>
            <a:r>
              <a:rPr lang="en-US" dirty="0" smtClean="0"/>
              <a:t>, i.e. Wikipedia and </a:t>
            </a:r>
            <a:r>
              <a:rPr lang="en-US" dirty="0" err="1" smtClean="0"/>
              <a:t>Wiktionary</a:t>
            </a:r>
            <a:r>
              <a:rPr lang="en-US" dirty="0" smtClean="0"/>
              <a:t> providing high quality background knowledge in NLP</a:t>
            </a:r>
          </a:p>
          <a:p>
            <a:endParaRPr lang="en-US" dirty="0" smtClean="0"/>
          </a:p>
          <a:p>
            <a:r>
              <a:rPr lang="en-US" dirty="0" smtClean="0"/>
              <a:t>Developing new approaches in </a:t>
            </a:r>
            <a:r>
              <a:rPr lang="en-US" b="1" dirty="0" smtClean="0"/>
              <a:t>Test Item Generation </a:t>
            </a:r>
            <a:r>
              <a:rPr lang="en-US" dirty="0" smtClean="0"/>
              <a:t>to enrich test authoring tools, also games-with-a-purpose</a:t>
            </a:r>
          </a:p>
          <a:p>
            <a:endParaRPr lang="en-US" dirty="0" smtClean="0"/>
          </a:p>
          <a:p>
            <a:r>
              <a:rPr lang="en-US" dirty="0" smtClean="0"/>
              <a:t>Creating new algorithms for the </a:t>
            </a:r>
            <a:r>
              <a:rPr lang="en-US" b="1" dirty="0" smtClean="0"/>
              <a:t>discovery and classification of educational documents</a:t>
            </a:r>
            <a:r>
              <a:rPr lang="en-US" dirty="0" smtClean="0"/>
              <a:t> in heterogeneous web-based resources</a:t>
            </a:r>
          </a:p>
          <a:p>
            <a:endParaRPr lang="en-US" dirty="0" smtClean="0"/>
          </a:p>
          <a:p>
            <a:r>
              <a:rPr lang="en-US" dirty="0" smtClean="0"/>
              <a:t>Building easily accessible, teacher-centered tools for </a:t>
            </a:r>
            <a:r>
              <a:rPr lang="en-US" b="1" dirty="0" smtClean="0"/>
              <a:t>collaboratively creating educational materials</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250825" y="1576388"/>
            <a:ext cx="8640763" cy="4789487"/>
          </a:xfrm>
          <a:prstGeom prst="rect">
            <a:avLst/>
          </a:prstGeom>
          <a:noFill/>
          <a:ln w="9525">
            <a:noFill/>
            <a:round/>
            <a:headEnd/>
            <a:tailEnd/>
          </a:ln>
        </p:spPr>
        <p:txBody>
          <a:bodyPr/>
          <a:lstStyle/>
          <a:p>
            <a:pPr marL="177800" indent="-177800" defTabSz="457200">
              <a:lnSpc>
                <a:spcPct val="80000"/>
              </a:lnSpc>
              <a:spcBef>
                <a:spcPts val="400"/>
              </a:spcBef>
              <a:buClr>
                <a:srgbClr val="000000"/>
              </a:buClr>
              <a:buSzPct val="100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a:solidFill>
                  <a:srgbClr val="000000"/>
                </a:solidFill>
              </a:rPr>
              <a:t>CHICAGO, Oct 29 - Kraft Foods Inc and Kellogg Co posted better-than-expected third-quarter profits on Wednesday as price increases and new products helped lift sales in a weak economy. Kraft also stood by its forecasts for 2008 earnings before one-time items as well as for 2009 net income, while Kellogg said its profit this year should hit the high end of its previous targeted range. Both Kraft, the largest North American food maker, and Kellogg, the world's largest cereal company, have taken steps to cut costs and put more money into advertising. Both have also bolstered new product development to attract consumers even as rising commodity costs pushed them to raise prices. Commodities like wheat and energy have become less expensive in recent months, but food companies may not see a big benefit until next year, in part because they lock in their costs months ahead. Kraft, which makes Oreo cookies, Tang breakfast drink and Oscar Mayer hot dogs, reported a profit of 45 cents a share before one-time items, a penny above what analysts polled by Reuters Estimates had expected. The company hiked prices on products, leading to a 0.9 percent drop in volume. However, that key result was still better than the company had expected. Analysts are watching to see how much consumers cut back on buying branded products in the face of rising food prices and a slumping economy. Kraft sales rose 19.4 percent to $10.46 billion. Organic sales, which exclude the impact of currency, acquisitions and divestitures, rose 7.1 percent due to higher pricing. Over the past several years, Kraft has closed factories, cut jobs and divested brands to focus on areas like cookies and crackers, pizza and healthier foods. Shares of Kraft rose 1.8 percent to $29.39 in premarket trading from Tuesday's closing price of $28.88 on the New York Stock Exchange, while Kellogg stock was not active. Kellogg, the maker of Rice Krispies and Eggo waffles, said net income rose to 89 cents a share from 76 cents a year earlier. The results were far better than the 80 cents analysts had forecast.</a:t>
            </a:r>
          </a:p>
        </p:txBody>
      </p:sp>
      <p:sp>
        <p:nvSpPr>
          <p:cNvPr id="5123" name="Rectangle 4"/>
          <p:cNvSpPr>
            <a:spLocks noGrp="1" noChangeArrowheads="1"/>
          </p:cNvSpPr>
          <p:nvPr>
            <p:ph type="title"/>
          </p:nvPr>
        </p:nvSpPr>
        <p:spPr/>
        <p:txBody>
          <a:bodyPr/>
          <a:lstStyle/>
          <a:p>
            <a:pPr eaLnBrk="1" hangingPunct="1"/>
            <a:r>
              <a:rPr lang="en-US" smtClean="0">
                <a:solidFill>
                  <a:srgbClr val="000000"/>
                </a:solidFill>
              </a:rPr>
              <a:t>What is this text about?</a:t>
            </a:r>
          </a:p>
        </p:txBody>
      </p:sp>
      <p:sp>
        <p:nvSpPr>
          <p:cNvPr id="5124" name="Fußzeilenplatzhalter 4"/>
          <p:cNvSpPr>
            <a:spLocks noGrp="1"/>
          </p:cNvSpPr>
          <p:nvPr>
            <p:ph type="ftr" sz="quarter" idx="10"/>
          </p:nvPr>
        </p:nvSpPr>
        <p:spPr>
          <a:noFill/>
        </p:spPr>
        <p:txBody>
          <a:bodyPr/>
          <a:lstStyle/>
          <a:p>
            <a:r>
              <a:rPr lang="de-DE">
                <a:latin typeface="Arial" pitchFamily="34" charset="0"/>
              </a:rPr>
              <a:t>14.05.2009  |  Computer Science Department |  Ubiquitous Knowledge Processing Lab  | © Prof. Dr. Iryna Gurevych  |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250825" y="1576388"/>
            <a:ext cx="8640763" cy="4789487"/>
          </a:xfrm>
          <a:prstGeom prst="rect">
            <a:avLst/>
          </a:prstGeom>
          <a:noFill/>
          <a:ln w="9525">
            <a:noFill/>
            <a:round/>
            <a:headEnd/>
            <a:tailEnd/>
          </a:ln>
        </p:spPr>
        <p:txBody>
          <a:bodyPr/>
          <a:lstStyle/>
          <a:p>
            <a:pPr marL="177800" indent="-177800" defTabSz="457200">
              <a:lnSpc>
                <a:spcPct val="80000"/>
              </a:lnSpc>
              <a:spcBef>
                <a:spcPts val="400"/>
              </a:spcBef>
              <a:buClr>
                <a:srgbClr val="EAEAEA"/>
              </a:buClr>
              <a:buSzPct val="100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a:solidFill>
                  <a:srgbClr val="EAEAEA"/>
                </a:solidFill>
              </a:rPr>
              <a:t>CHICAGO, Oct 29 -</a:t>
            </a:r>
            <a:r>
              <a:rPr lang="en-US" sz="1600">
                <a:solidFill>
                  <a:srgbClr val="000000"/>
                </a:solidFill>
              </a:rPr>
              <a:t> </a:t>
            </a:r>
            <a:r>
              <a:rPr lang="en-US" sz="1600">
                <a:solidFill>
                  <a:srgbClr val="FF3300"/>
                </a:solidFill>
              </a:rPr>
              <a:t>Kraft Foods Inc</a:t>
            </a:r>
            <a:r>
              <a:rPr lang="en-US" sz="1600">
                <a:solidFill>
                  <a:srgbClr val="000000"/>
                </a:solidFill>
              </a:rPr>
              <a:t> </a:t>
            </a:r>
            <a:r>
              <a:rPr lang="en-US" sz="1600">
                <a:solidFill>
                  <a:srgbClr val="EAEAEA"/>
                </a:solidFill>
              </a:rPr>
              <a:t>and</a:t>
            </a:r>
            <a:r>
              <a:rPr lang="en-US" sz="1600">
                <a:solidFill>
                  <a:srgbClr val="000000"/>
                </a:solidFill>
              </a:rPr>
              <a:t> </a:t>
            </a:r>
            <a:r>
              <a:rPr lang="en-US" sz="1600">
                <a:solidFill>
                  <a:srgbClr val="FF3300"/>
                </a:solidFill>
              </a:rPr>
              <a:t>Kellogg Co</a:t>
            </a:r>
            <a:r>
              <a:rPr lang="en-US" sz="1600">
                <a:solidFill>
                  <a:srgbClr val="000000"/>
                </a:solidFill>
              </a:rPr>
              <a:t> </a:t>
            </a:r>
            <a:r>
              <a:rPr lang="en-US" sz="1600">
                <a:solidFill>
                  <a:srgbClr val="EAEAEA"/>
                </a:solidFill>
              </a:rPr>
              <a:t>posted</a:t>
            </a:r>
            <a:r>
              <a:rPr lang="en-US" sz="1600">
                <a:solidFill>
                  <a:srgbClr val="000000"/>
                </a:solidFill>
              </a:rPr>
              <a:t> </a:t>
            </a:r>
            <a:r>
              <a:rPr lang="en-US" sz="1600">
                <a:solidFill>
                  <a:srgbClr val="FF3300"/>
                </a:solidFill>
              </a:rPr>
              <a:t>better-than-expected third-quarter profits</a:t>
            </a:r>
            <a:r>
              <a:rPr lang="en-US" sz="1600">
                <a:solidFill>
                  <a:srgbClr val="000000"/>
                </a:solidFill>
              </a:rPr>
              <a:t> </a:t>
            </a:r>
            <a:r>
              <a:rPr lang="en-US" sz="1600">
                <a:solidFill>
                  <a:srgbClr val="EAEAEA"/>
                </a:solidFill>
              </a:rPr>
              <a:t>on Wednesday as</a:t>
            </a:r>
            <a:r>
              <a:rPr lang="en-US" sz="1600">
                <a:solidFill>
                  <a:srgbClr val="000000"/>
                </a:solidFill>
              </a:rPr>
              <a:t> </a:t>
            </a:r>
            <a:r>
              <a:rPr lang="en-US" sz="1600">
                <a:solidFill>
                  <a:srgbClr val="FF3300"/>
                </a:solidFill>
              </a:rPr>
              <a:t>price increases</a:t>
            </a:r>
            <a:r>
              <a:rPr lang="en-US" sz="1600">
                <a:solidFill>
                  <a:srgbClr val="000000"/>
                </a:solidFill>
              </a:rPr>
              <a:t> </a:t>
            </a:r>
            <a:r>
              <a:rPr lang="en-US" sz="1600">
                <a:solidFill>
                  <a:srgbClr val="EAEAEA"/>
                </a:solidFill>
              </a:rPr>
              <a:t>and new products helped</a:t>
            </a:r>
            <a:r>
              <a:rPr lang="en-US" sz="1600">
                <a:solidFill>
                  <a:srgbClr val="000000"/>
                </a:solidFill>
              </a:rPr>
              <a:t> </a:t>
            </a:r>
            <a:r>
              <a:rPr lang="en-US" sz="1600">
                <a:solidFill>
                  <a:srgbClr val="FF3300"/>
                </a:solidFill>
              </a:rPr>
              <a:t>lift sales</a:t>
            </a:r>
            <a:r>
              <a:rPr lang="en-US" sz="1600">
                <a:solidFill>
                  <a:srgbClr val="000000"/>
                </a:solidFill>
              </a:rPr>
              <a:t> </a:t>
            </a:r>
            <a:r>
              <a:rPr lang="en-US" sz="1600">
                <a:solidFill>
                  <a:srgbClr val="EAEAEA"/>
                </a:solidFill>
              </a:rPr>
              <a:t>in a</a:t>
            </a:r>
            <a:r>
              <a:rPr lang="en-US" sz="1600">
                <a:solidFill>
                  <a:srgbClr val="000000"/>
                </a:solidFill>
              </a:rPr>
              <a:t> </a:t>
            </a:r>
            <a:r>
              <a:rPr lang="en-US" sz="1600">
                <a:solidFill>
                  <a:srgbClr val="FF3300"/>
                </a:solidFill>
              </a:rPr>
              <a:t>weak economy</a:t>
            </a:r>
            <a:r>
              <a:rPr lang="en-US" sz="1600">
                <a:solidFill>
                  <a:srgbClr val="000000"/>
                </a:solidFill>
              </a:rPr>
              <a:t>.</a:t>
            </a:r>
            <a:r>
              <a:rPr lang="en-US" sz="1600">
                <a:solidFill>
                  <a:srgbClr val="FF3300"/>
                </a:solidFill>
              </a:rPr>
              <a:t> Kraft</a:t>
            </a:r>
            <a:r>
              <a:rPr lang="en-US" sz="1600">
                <a:solidFill>
                  <a:srgbClr val="000000"/>
                </a:solidFill>
              </a:rPr>
              <a:t> </a:t>
            </a:r>
            <a:r>
              <a:rPr lang="en-US" sz="1600">
                <a:solidFill>
                  <a:srgbClr val="EAEAEA"/>
                </a:solidFill>
              </a:rPr>
              <a:t>also stood by its forecasts for 2008 earnings before one-time items as well as for 2009 net income, while</a:t>
            </a:r>
            <a:r>
              <a:rPr lang="en-US" sz="1600">
                <a:solidFill>
                  <a:srgbClr val="000000"/>
                </a:solidFill>
              </a:rPr>
              <a:t> </a:t>
            </a:r>
            <a:r>
              <a:rPr lang="en-US" sz="1600">
                <a:solidFill>
                  <a:srgbClr val="FF3300"/>
                </a:solidFill>
              </a:rPr>
              <a:t>Kellogg</a:t>
            </a:r>
            <a:r>
              <a:rPr lang="en-US" sz="1600">
                <a:solidFill>
                  <a:srgbClr val="000000"/>
                </a:solidFill>
              </a:rPr>
              <a:t> </a:t>
            </a:r>
            <a:r>
              <a:rPr lang="en-US" sz="1600">
                <a:solidFill>
                  <a:srgbClr val="EAEAEA"/>
                </a:solidFill>
              </a:rPr>
              <a:t>said its profit this year should hit the high end of its previous targeted range. Both</a:t>
            </a:r>
            <a:r>
              <a:rPr lang="en-US" sz="1600">
                <a:solidFill>
                  <a:srgbClr val="000000"/>
                </a:solidFill>
              </a:rPr>
              <a:t> </a:t>
            </a:r>
            <a:r>
              <a:rPr lang="en-US" sz="1600">
                <a:solidFill>
                  <a:srgbClr val="FF3300"/>
                </a:solidFill>
              </a:rPr>
              <a:t>Kraft</a:t>
            </a:r>
            <a:r>
              <a:rPr lang="en-US" sz="1600">
                <a:solidFill>
                  <a:srgbClr val="EAEAEA"/>
                </a:solidFill>
              </a:rPr>
              <a:t>, the </a:t>
            </a:r>
            <a:r>
              <a:rPr lang="en-US" sz="1600">
                <a:solidFill>
                  <a:srgbClr val="FF3300"/>
                </a:solidFill>
              </a:rPr>
              <a:t>largest North American food maker</a:t>
            </a:r>
            <a:r>
              <a:rPr lang="en-US" sz="1600">
                <a:solidFill>
                  <a:srgbClr val="EAEAEA"/>
                </a:solidFill>
              </a:rPr>
              <a:t>, and</a:t>
            </a:r>
            <a:r>
              <a:rPr lang="en-US" sz="1600">
                <a:solidFill>
                  <a:srgbClr val="000000"/>
                </a:solidFill>
              </a:rPr>
              <a:t> </a:t>
            </a:r>
            <a:r>
              <a:rPr lang="en-US" sz="1600">
                <a:solidFill>
                  <a:srgbClr val="FF3300"/>
                </a:solidFill>
              </a:rPr>
              <a:t>Kellogg</a:t>
            </a:r>
            <a:r>
              <a:rPr lang="en-US" sz="1600">
                <a:solidFill>
                  <a:srgbClr val="000000"/>
                </a:solidFill>
              </a:rPr>
              <a:t>, </a:t>
            </a:r>
            <a:r>
              <a:rPr lang="en-US" sz="1600">
                <a:solidFill>
                  <a:srgbClr val="EAEAEA"/>
                </a:solidFill>
              </a:rPr>
              <a:t>the</a:t>
            </a:r>
            <a:r>
              <a:rPr lang="en-US" sz="1600">
                <a:solidFill>
                  <a:srgbClr val="000000"/>
                </a:solidFill>
              </a:rPr>
              <a:t> </a:t>
            </a:r>
            <a:r>
              <a:rPr lang="en-US" sz="1600">
                <a:solidFill>
                  <a:srgbClr val="FF3300"/>
                </a:solidFill>
              </a:rPr>
              <a:t>world's largest cereal company</a:t>
            </a:r>
            <a:r>
              <a:rPr lang="en-US" sz="1600">
                <a:solidFill>
                  <a:srgbClr val="EAEAEA"/>
                </a:solidFill>
              </a:rPr>
              <a:t>, have taken steps to cut costs and put more money into advertising. Both have also bolstered new product development to attract consumers even as rising commodity costs pushed them to raise prices. Commodities like wheat and energy have become less expensive in recent months, but food companies may not see a big benefit until next year, in part because they lock in their costs months ahead. Kraft, which makes Oreo cookies, Tang breakfast drink and Oscar Mayer hot dogs, reported a profit of 45 cents a share before one-time items, a penny above what analysts polled by Reuters Estimates had expected. The company hiked prices on products, leading to a 0.9 percent drop in volume. However, that key result was still better than the company had expected. Analysts are watching to see how much consumers cut back on buying branded products in the face of rising food prices and a slumping economy.</a:t>
            </a:r>
            <a:r>
              <a:rPr lang="en-US" sz="1600">
                <a:solidFill>
                  <a:srgbClr val="000000"/>
                </a:solidFill>
              </a:rPr>
              <a:t> </a:t>
            </a:r>
            <a:r>
              <a:rPr lang="en-US" sz="1600">
                <a:solidFill>
                  <a:srgbClr val="FF3300"/>
                </a:solidFill>
              </a:rPr>
              <a:t>Kraft sales</a:t>
            </a:r>
            <a:r>
              <a:rPr lang="en-US" sz="1600">
                <a:solidFill>
                  <a:srgbClr val="000000"/>
                </a:solidFill>
              </a:rPr>
              <a:t> </a:t>
            </a:r>
            <a:r>
              <a:rPr lang="en-US" sz="1600">
                <a:solidFill>
                  <a:srgbClr val="EAEAEA"/>
                </a:solidFill>
              </a:rPr>
              <a:t>rose 19.4 percent to $10.46 billion. Organic sales, which exclude the impact of currency, acquisitions and divestitures, rose 7.1 percent due to higher pricing. Over the past several years,</a:t>
            </a:r>
            <a:r>
              <a:rPr lang="en-US" sz="1600">
                <a:solidFill>
                  <a:srgbClr val="000000"/>
                </a:solidFill>
              </a:rPr>
              <a:t> </a:t>
            </a:r>
            <a:r>
              <a:rPr lang="en-US" sz="1600">
                <a:solidFill>
                  <a:srgbClr val="FF3300"/>
                </a:solidFill>
              </a:rPr>
              <a:t>Kraft</a:t>
            </a:r>
            <a:r>
              <a:rPr lang="en-US" sz="1600">
                <a:solidFill>
                  <a:srgbClr val="000000"/>
                </a:solidFill>
              </a:rPr>
              <a:t> </a:t>
            </a:r>
            <a:r>
              <a:rPr lang="en-US" sz="1600">
                <a:solidFill>
                  <a:srgbClr val="EAEAEA"/>
                </a:solidFill>
              </a:rPr>
              <a:t>has closed factories, cut jobs and divested brands to focus on areas like cookies and crackers, pizza and healthier foods. Shares of</a:t>
            </a:r>
            <a:r>
              <a:rPr lang="en-US" sz="1600">
                <a:solidFill>
                  <a:srgbClr val="000000"/>
                </a:solidFill>
              </a:rPr>
              <a:t> </a:t>
            </a:r>
            <a:r>
              <a:rPr lang="en-US" sz="1600">
                <a:solidFill>
                  <a:srgbClr val="FF3300"/>
                </a:solidFill>
              </a:rPr>
              <a:t>Kraft</a:t>
            </a:r>
            <a:r>
              <a:rPr lang="en-US" sz="1600">
                <a:solidFill>
                  <a:srgbClr val="000000"/>
                </a:solidFill>
              </a:rPr>
              <a:t> </a:t>
            </a:r>
            <a:r>
              <a:rPr lang="en-US" sz="1600">
                <a:solidFill>
                  <a:srgbClr val="EAEAEA"/>
                </a:solidFill>
              </a:rPr>
              <a:t>rose 1.8 percent to $29.39 in premarket trading from Tuesday's closing price of $28.88 on the New York Stock Exchange, while</a:t>
            </a:r>
            <a:r>
              <a:rPr lang="en-US" sz="1600">
                <a:solidFill>
                  <a:srgbClr val="000000"/>
                </a:solidFill>
              </a:rPr>
              <a:t> </a:t>
            </a:r>
            <a:r>
              <a:rPr lang="en-US" sz="1600">
                <a:solidFill>
                  <a:srgbClr val="FF3300"/>
                </a:solidFill>
              </a:rPr>
              <a:t>Kellogg</a:t>
            </a:r>
            <a:r>
              <a:rPr lang="en-US" sz="1600">
                <a:solidFill>
                  <a:srgbClr val="000000"/>
                </a:solidFill>
              </a:rPr>
              <a:t> </a:t>
            </a:r>
            <a:r>
              <a:rPr lang="en-US" sz="1600">
                <a:solidFill>
                  <a:srgbClr val="EAEAEA"/>
                </a:solidFill>
              </a:rPr>
              <a:t>stock was not active.</a:t>
            </a:r>
            <a:r>
              <a:rPr lang="en-US" sz="1600">
                <a:solidFill>
                  <a:srgbClr val="000000"/>
                </a:solidFill>
              </a:rPr>
              <a:t> </a:t>
            </a:r>
            <a:r>
              <a:rPr lang="en-US" sz="1600">
                <a:solidFill>
                  <a:srgbClr val="FF3300"/>
                </a:solidFill>
              </a:rPr>
              <a:t>Kellogg</a:t>
            </a:r>
            <a:r>
              <a:rPr lang="en-US" sz="1600">
                <a:solidFill>
                  <a:srgbClr val="EAEAEA"/>
                </a:solidFill>
              </a:rPr>
              <a:t>, the maker of Rice Krispies and Eggo waffles, said net income rose to 89 cents a share from 76 cents a year earlier. The results were far better than the 80 cents analysts had forecast.</a:t>
            </a:r>
          </a:p>
        </p:txBody>
      </p:sp>
      <p:sp>
        <p:nvSpPr>
          <p:cNvPr id="6147" name="Rectangle 4"/>
          <p:cNvSpPr>
            <a:spLocks noGrp="1" noChangeArrowheads="1"/>
          </p:cNvSpPr>
          <p:nvPr>
            <p:ph type="title"/>
          </p:nvPr>
        </p:nvSpPr>
        <p:spPr/>
        <p:txBody>
          <a:bodyPr/>
          <a:lstStyle/>
          <a:p>
            <a:pPr eaLnBrk="1" hangingPunct="1"/>
            <a:r>
              <a:rPr lang="en-US" smtClean="0">
                <a:solidFill>
                  <a:srgbClr val="000000"/>
                </a:solidFill>
              </a:rPr>
              <a:t>Keyphrase Extraction</a:t>
            </a:r>
          </a:p>
        </p:txBody>
      </p:sp>
      <p:sp>
        <p:nvSpPr>
          <p:cNvPr id="6148" name="Fußzeilenplatzhalter 4"/>
          <p:cNvSpPr>
            <a:spLocks noGrp="1"/>
          </p:cNvSpPr>
          <p:nvPr>
            <p:ph type="ftr" sz="quarter" idx="10"/>
          </p:nvPr>
        </p:nvSpPr>
        <p:spPr>
          <a:noFill/>
        </p:spPr>
        <p:txBody>
          <a:bodyPr/>
          <a:lstStyle/>
          <a:p>
            <a:r>
              <a:rPr lang="de-DE">
                <a:latin typeface="Arial" pitchFamily="34" charset="0"/>
              </a:rPr>
              <a:t>14.05.2009  |  Computer Science Department |  Ubiquitous Knowledge Processing Lab  | © Prof. Dr. Iryna Gurevych  |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pPr eaLnBrk="1" hangingPunct="1"/>
            <a:r>
              <a:rPr lang="en-US" smtClean="0"/>
              <a:t>Keyphrase Extraction for “Zentralblatt Math”</a:t>
            </a:r>
          </a:p>
        </p:txBody>
      </p:sp>
      <p:sp>
        <p:nvSpPr>
          <p:cNvPr id="7171" name="Inhaltsplatzhalter 2"/>
          <p:cNvSpPr>
            <a:spLocks noGrp="1"/>
          </p:cNvSpPr>
          <p:nvPr>
            <p:ph idx="1"/>
          </p:nvPr>
        </p:nvSpPr>
        <p:spPr>
          <a:xfrm>
            <a:off x="250825" y="1752600"/>
            <a:ext cx="5921375" cy="3276600"/>
          </a:xfrm>
        </p:spPr>
        <p:txBody>
          <a:bodyPr/>
          <a:lstStyle/>
          <a:p>
            <a:pPr eaLnBrk="1" hangingPunct="1">
              <a:buFont typeface="Wingdings" pitchFamily="2" charset="2"/>
              <a:buNone/>
            </a:pPr>
            <a:r>
              <a:rPr lang="en-US" sz="2400" b="1" smtClean="0"/>
              <a:t>Zentrallblatt Math</a:t>
            </a:r>
          </a:p>
          <a:p>
            <a:pPr eaLnBrk="1" hangingPunct="1"/>
            <a:endParaRPr lang="en-US" smtClean="0"/>
          </a:p>
          <a:p>
            <a:pPr eaLnBrk="1" hangingPunct="1"/>
            <a:r>
              <a:rPr lang="en-US" smtClean="0"/>
              <a:t>Provides online reviews and abstracts for articles in pure and applied mathematics</a:t>
            </a:r>
          </a:p>
          <a:p>
            <a:pPr eaLnBrk="1" hangingPunct="1"/>
            <a:endParaRPr lang="en-US" smtClean="0"/>
          </a:p>
          <a:p>
            <a:pPr eaLnBrk="1" hangingPunct="1"/>
            <a:r>
              <a:rPr lang="en-US" smtClean="0"/>
              <a:t>Large database</a:t>
            </a:r>
          </a:p>
          <a:p>
            <a:pPr eaLnBrk="1" hangingPunct="1"/>
            <a:endParaRPr lang="en-US" smtClean="0"/>
          </a:p>
          <a:p>
            <a:pPr eaLnBrk="1" hangingPunct="1"/>
            <a:r>
              <a:rPr lang="en-US" smtClean="0"/>
              <a:t>Keyphrase extraction could improve search</a:t>
            </a:r>
          </a:p>
        </p:txBody>
      </p:sp>
      <p:sp>
        <p:nvSpPr>
          <p:cNvPr id="7172" name="Fußzeilenplatzhalter 4"/>
          <p:cNvSpPr>
            <a:spLocks noGrp="1"/>
          </p:cNvSpPr>
          <p:nvPr>
            <p:ph type="ftr" sz="quarter" idx="10"/>
          </p:nvPr>
        </p:nvSpPr>
        <p:spPr>
          <a:noFill/>
        </p:spPr>
        <p:txBody>
          <a:bodyPr/>
          <a:lstStyle/>
          <a:p>
            <a:r>
              <a:rPr lang="de-DE">
                <a:latin typeface="Arial" pitchFamily="34" charset="0"/>
              </a:rPr>
              <a:t>14.05.2009  |  Computer Science Department |  Ubiquitous Knowledge Processing Lab  | © Prof. Dr. Iryna Gurevych  | </a:t>
            </a:r>
          </a:p>
        </p:txBody>
      </p:sp>
      <p:pic>
        <p:nvPicPr>
          <p:cNvPr id="7173" name="Grafik 5" descr="zentrallblatt_math.jpg"/>
          <p:cNvPicPr>
            <a:picLocks noChangeAspect="1"/>
          </p:cNvPicPr>
          <p:nvPr/>
        </p:nvPicPr>
        <p:blipFill>
          <a:blip r:embed="rId2" cstate="print"/>
          <a:srcRect/>
          <a:stretch>
            <a:fillRect/>
          </a:stretch>
        </p:blipFill>
        <p:spPr bwMode="auto">
          <a:xfrm>
            <a:off x="6400800" y="1828800"/>
            <a:ext cx="19050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pPr eaLnBrk="1" hangingPunct="1"/>
            <a:r>
              <a:rPr lang="de-DE" smtClean="0"/>
              <a:t>Example</a:t>
            </a:r>
          </a:p>
        </p:txBody>
      </p:sp>
      <p:sp>
        <p:nvSpPr>
          <p:cNvPr id="8195" name="Textfeld 5"/>
          <p:cNvSpPr txBox="1">
            <a:spLocks noChangeArrowheads="1"/>
          </p:cNvSpPr>
          <p:nvPr/>
        </p:nvSpPr>
        <p:spPr bwMode="auto">
          <a:xfrm>
            <a:off x="228600" y="1752600"/>
            <a:ext cx="8610600" cy="4524375"/>
          </a:xfrm>
          <a:prstGeom prst="rect">
            <a:avLst/>
          </a:prstGeom>
          <a:noFill/>
          <a:ln w="9525">
            <a:noFill/>
            <a:miter lim="800000"/>
            <a:headEnd/>
            <a:tailEnd/>
          </a:ln>
        </p:spPr>
        <p:txBody>
          <a:bodyPr>
            <a:spAutoFit/>
          </a:bodyPr>
          <a:lstStyle/>
          <a:p>
            <a:r>
              <a:rPr lang="de-DE"/>
              <a:t>Domination-related parameters. (In </a:t>
            </a:r>
            <a:r>
              <a:rPr lang="en-US"/>
              <a:t>Section 14.3) we discuss a generalization (of dominating sets and the domination number of a graph) which is (...) a generalization of (...) the concepts of minimality and maximality. (...) The related   inequality chains are discussed, and the values of these parameters are given for paths and cycles. We (...) explain how this generalization leads to a generalization of the theory of T. Gallai </a:t>
            </a:r>
            <a:r>
              <a:rPr lang="de-DE"/>
              <a:t>[Über extreme Punkt- und Kantenmengen, Ann. Univ. Sci. Budapest, </a:t>
            </a:r>
            <a:r>
              <a:rPr lang="en-US"/>
              <a:t>Rolando Eötvös, Sect. Math. 2, 133-138 (1959; Zbl 0094.36105)] which relates maximal independent sets and minimal vertex covers of a graph. Section 14.4 is devoted to Nordhaus-Gaddum results, that is, results concerning the sum or product of a given parameter for a graph and its complement. Lower Ramsey numbers (which involve the independent domination number , as well as generalized maximal independent numbers) are discussed in Section 14.5. For the sake of completeness, a brief survey of irredundant Ramsey numbers is given in Section 14.6 (...). We conclude with some open problems and directions for further research in Section 14.7. </a:t>
            </a:r>
            <a:endParaRPr lang="de-DE"/>
          </a:p>
          <a:p>
            <a:endParaRPr lang="de-DE"/>
          </a:p>
        </p:txBody>
      </p:sp>
      <p:sp>
        <p:nvSpPr>
          <p:cNvPr id="8196" name="Fußzeilenplatzhalter 4"/>
          <p:cNvSpPr>
            <a:spLocks noGrp="1"/>
          </p:cNvSpPr>
          <p:nvPr>
            <p:ph type="ftr" sz="quarter" idx="10"/>
          </p:nvPr>
        </p:nvSpPr>
        <p:spPr>
          <a:noFill/>
        </p:spPr>
        <p:txBody>
          <a:bodyPr/>
          <a:lstStyle/>
          <a:p>
            <a:r>
              <a:rPr lang="de-DE">
                <a:latin typeface="Arial" pitchFamily="34" charset="0"/>
              </a:rPr>
              <a:t>14.05.2009  |  Computer Science Department |  Ubiquitous Knowledge Processing Lab  | © Prof. Dr. Iryna Gurevych  |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pPr eaLnBrk="1" hangingPunct="1"/>
            <a:r>
              <a:rPr lang="de-DE" smtClean="0"/>
              <a:t>Manually Annotated Keyphrases</a:t>
            </a:r>
          </a:p>
        </p:txBody>
      </p:sp>
      <p:sp>
        <p:nvSpPr>
          <p:cNvPr id="6" name="Textfeld 5"/>
          <p:cNvSpPr txBox="1"/>
          <p:nvPr/>
        </p:nvSpPr>
        <p:spPr>
          <a:xfrm>
            <a:off x="228600" y="1752600"/>
            <a:ext cx="8610600" cy="4524375"/>
          </a:xfrm>
          <a:prstGeom prst="rect">
            <a:avLst/>
          </a:prstGeom>
          <a:noFill/>
        </p:spPr>
        <p:txBody>
          <a:bodyPr>
            <a:spAutoFit/>
          </a:bodyPr>
          <a:lstStyle/>
          <a:p>
            <a:pPr>
              <a:defRPr/>
            </a:pPr>
            <a:r>
              <a:rPr lang="de-DE" dirty="0">
                <a:solidFill>
                  <a:schemeClr val="bg1">
                    <a:lumMod val="85000"/>
                  </a:schemeClr>
                </a:solidFill>
                <a:latin typeface="Arial" charset="0"/>
              </a:rPr>
              <a:t>Domination-</a:t>
            </a:r>
            <a:r>
              <a:rPr lang="de-DE" dirty="0" err="1">
                <a:solidFill>
                  <a:schemeClr val="bg1">
                    <a:lumMod val="85000"/>
                  </a:schemeClr>
                </a:solidFill>
                <a:latin typeface="Arial" charset="0"/>
              </a:rPr>
              <a:t>related</a:t>
            </a:r>
            <a:r>
              <a:rPr lang="de-DE" dirty="0">
                <a:solidFill>
                  <a:schemeClr val="bg1">
                    <a:lumMod val="85000"/>
                  </a:schemeClr>
                </a:solidFill>
                <a:latin typeface="Arial" charset="0"/>
              </a:rPr>
              <a:t> </a:t>
            </a:r>
            <a:r>
              <a:rPr lang="de-DE" dirty="0" err="1">
                <a:solidFill>
                  <a:schemeClr val="bg1">
                    <a:lumMod val="85000"/>
                  </a:schemeClr>
                </a:solidFill>
                <a:latin typeface="Arial" charset="0"/>
              </a:rPr>
              <a:t>parameters</a:t>
            </a:r>
            <a:r>
              <a:rPr lang="de-DE" dirty="0">
                <a:solidFill>
                  <a:schemeClr val="bg1">
                    <a:lumMod val="85000"/>
                  </a:schemeClr>
                </a:solidFill>
                <a:latin typeface="Arial" charset="0"/>
              </a:rPr>
              <a:t>. (In </a:t>
            </a:r>
            <a:r>
              <a:rPr lang="en-US" dirty="0">
                <a:solidFill>
                  <a:schemeClr val="bg1">
                    <a:lumMod val="85000"/>
                  </a:schemeClr>
                </a:solidFill>
                <a:latin typeface="Arial" charset="0"/>
              </a:rPr>
              <a:t>Section 14.3) we discuss a generalization (of </a:t>
            </a:r>
            <a:r>
              <a:rPr lang="en-US" dirty="0">
                <a:solidFill>
                  <a:srgbClr val="00B0F0"/>
                </a:solidFill>
                <a:latin typeface="Arial" charset="0"/>
              </a:rPr>
              <a:t>dominating sets </a:t>
            </a:r>
            <a:r>
              <a:rPr lang="en-US" dirty="0">
                <a:solidFill>
                  <a:schemeClr val="bg1">
                    <a:lumMod val="85000"/>
                  </a:schemeClr>
                </a:solidFill>
                <a:latin typeface="Arial" charset="0"/>
              </a:rPr>
              <a:t>and the </a:t>
            </a:r>
            <a:r>
              <a:rPr lang="en-US" dirty="0">
                <a:solidFill>
                  <a:srgbClr val="00B0F0"/>
                </a:solidFill>
                <a:latin typeface="Arial" charset="0"/>
              </a:rPr>
              <a:t>domination number </a:t>
            </a:r>
            <a:r>
              <a:rPr lang="en-US" dirty="0">
                <a:solidFill>
                  <a:schemeClr val="bg1">
                    <a:lumMod val="85000"/>
                  </a:schemeClr>
                </a:solidFill>
                <a:latin typeface="Arial" charset="0"/>
              </a:rPr>
              <a:t>of a graph) which is (...) a generalization of (...) the concepts of </a:t>
            </a:r>
            <a:r>
              <a:rPr lang="en-US" dirty="0" err="1">
                <a:solidFill>
                  <a:schemeClr val="bg1">
                    <a:lumMod val="85000"/>
                  </a:schemeClr>
                </a:solidFill>
                <a:latin typeface="Arial" charset="0"/>
              </a:rPr>
              <a:t>minimality</a:t>
            </a:r>
            <a:r>
              <a:rPr lang="en-US" dirty="0">
                <a:solidFill>
                  <a:schemeClr val="bg1">
                    <a:lumMod val="85000"/>
                  </a:schemeClr>
                </a:solidFill>
                <a:latin typeface="Arial" charset="0"/>
              </a:rPr>
              <a:t> and </a:t>
            </a:r>
            <a:r>
              <a:rPr lang="en-US" dirty="0" err="1">
                <a:solidFill>
                  <a:schemeClr val="bg1">
                    <a:lumMod val="85000"/>
                  </a:schemeClr>
                </a:solidFill>
                <a:latin typeface="Arial" charset="0"/>
              </a:rPr>
              <a:t>maximality</a:t>
            </a:r>
            <a:r>
              <a:rPr lang="en-US" dirty="0">
                <a:solidFill>
                  <a:schemeClr val="bg1">
                    <a:lumMod val="85000"/>
                  </a:schemeClr>
                </a:solidFill>
                <a:latin typeface="Arial" charset="0"/>
              </a:rPr>
              <a:t>. (...) The related   inequality chains are discussed, and the values of these parameters are given for paths and cycles. We (...) explain how this generalization leads to a generalization of the theory of T. </a:t>
            </a:r>
            <a:r>
              <a:rPr lang="en-US" dirty="0" err="1">
                <a:solidFill>
                  <a:schemeClr val="bg1">
                    <a:lumMod val="85000"/>
                  </a:schemeClr>
                </a:solidFill>
                <a:latin typeface="Arial" charset="0"/>
              </a:rPr>
              <a:t>Gallai</a:t>
            </a:r>
            <a:r>
              <a:rPr lang="en-US" dirty="0">
                <a:solidFill>
                  <a:schemeClr val="bg1">
                    <a:lumMod val="85000"/>
                  </a:schemeClr>
                </a:solidFill>
                <a:latin typeface="Arial" charset="0"/>
              </a:rPr>
              <a:t> </a:t>
            </a:r>
            <a:r>
              <a:rPr lang="de-DE" dirty="0">
                <a:solidFill>
                  <a:schemeClr val="bg1">
                    <a:lumMod val="85000"/>
                  </a:schemeClr>
                </a:solidFill>
                <a:latin typeface="Arial" charset="0"/>
              </a:rPr>
              <a:t>[Über extreme Punkt- und Kantenmengen, Ann. Univ. </a:t>
            </a:r>
            <a:r>
              <a:rPr lang="de-DE" dirty="0" err="1">
                <a:solidFill>
                  <a:schemeClr val="bg1">
                    <a:lumMod val="85000"/>
                  </a:schemeClr>
                </a:solidFill>
                <a:latin typeface="Arial" charset="0"/>
              </a:rPr>
              <a:t>Sci</a:t>
            </a:r>
            <a:r>
              <a:rPr lang="de-DE" dirty="0">
                <a:solidFill>
                  <a:schemeClr val="bg1">
                    <a:lumMod val="85000"/>
                  </a:schemeClr>
                </a:solidFill>
                <a:latin typeface="Arial" charset="0"/>
              </a:rPr>
              <a:t>. Budapest, </a:t>
            </a:r>
            <a:r>
              <a:rPr lang="en-US" dirty="0">
                <a:solidFill>
                  <a:schemeClr val="bg1">
                    <a:lumMod val="85000"/>
                  </a:schemeClr>
                </a:solidFill>
                <a:latin typeface="Arial" charset="0"/>
              </a:rPr>
              <a:t>Rolando </a:t>
            </a:r>
            <a:r>
              <a:rPr lang="en-US" dirty="0" err="1">
                <a:solidFill>
                  <a:schemeClr val="bg1">
                    <a:lumMod val="85000"/>
                  </a:schemeClr>
                </a:solidFill>
                <a:latin typeface="Arial" charset="0"/>
              </a:rPr>
              <a:t>Eötvös</a:t>
            </a:r>
            <a:r>
              <a:rPr lang="en-US" dirty="0">
                <a:solidFill>
                  <a:schemeClr val="bg1">
                    <a:lumMod val="85000"/>
                  </a:schemeClr>
                </a:solidFill>
                <a:latin typeface="Arial" charset="0"/>
              </a:rPr>
              <a:t>, Sect. Math. 2, 133-138 (1959; </a:t>
            </a:r>
            <a:r>
              <a:rPr lang="en-US" dirty="0" err="1">
                <a:solidFill>
                  <a:schemeClr val="bg1">
                    <a:lumMod val="85000"/>
                  </a:schemeClr>
                </a:solidFill>
                <a:latin typeface="Arial" charset="0"/>
              </a:rPr>
              <a:t>Zbl</a:t>
            </a:r>
            <a:r>
              <a:rPr lang="en-US" dirty="0">
                <a:solidFill>
                  <a:schemeClr val="bg1">
                    <a:lumMod val="85000"/>
                  </a:schemeClr>
                </a:solidFill>
                <a:latin typeface="Arial" charset="0"/>
              </a:rPr>
              <a:t> 0094.36105)] which relates </a:t>
            </a:r>
            <a:r>
              <a:rPr lang="en-US" dirty="0">
                <a:solidFill>
                  <a:srgbClr val="00B0F0"/>
                </a:solidFill>
                <a:latin typeface="Arial" charset="0"/>
              </a:rPr>
              <a:t>maximal independent sets </a:t>
            </a:r>
            <a:r>
              <a:rPr lang="en-US" dirty="0">
                <a:solidFill>
                  <a:schemeClr val="bg1">
                    <a:lumMod val="85000"/>
                  </a:schemeClr>
                </a:solidFill>
                <a:latin typeface="Arial" charset="0"/>
              </a:rPr>
              <a:t>and </a:t>
            </a:r>
            <a:r>
              <a:rPr lang="en-US" dirty="0">
                <a:solidFill>
                  <a:srgbClr val="00B0F0"/>
                </a:solidFill>
                <a:latin typeface="Arial" charset="0"/>
              </a:rPr>
              <a:t>minimal vertex covers </a:t>
            </a:r>
            <a:r>
              <a:rPr lang="en-US" dirty="0">
                <a:solidFill>
                  <a:schemeClr val="bg1">
                    <a:lumMod val="85000"/>
                  </a:schemeClr>
                </a:solidFill>
                <a:latin typeface="Arial" charset="0"/>
              </a:rPr>
              <a:t>of a graph. Section 14.4 is devoted to </a:t>
            </a:r>
            <a:r>
              <a:rPr lang="en-US" dirty="0" err="1">
                <a:solidFill>
                  <a:srgbClr val="00B0F0"/>
                </a:solidFill>
                <a:latin typeface="Arial" charset="0"/>
              </a:rPr>
              <a:t>Nordhaus-Gaddum</a:t>
            </a:r>
            <a:r>
              <a:rPr lang="en-US" dirty="0">
                <a:solidFill>
                  <a:srgbClr val="00B0F0"/>
                </a:solidFill>
                <a:latin typeface="Arial" charset="0"/>
              </a:rPr>
              <a:t> results</a:t>
            </a:r>
            <a:r>
              <a:rPr lang="en-US" dirty="0">
                <a:solidFill>
                  <a:schemeClr val="bg1">
                    <a:lumMod val="85000"/>
                  </a:schemeClr>
                </a:solidFill>
                <a:latin typeface="Arial" charset="0"/>
              </a:rPr>
              <a:t>, that is, results concerning the sum or product of a given parameter for a graph and its complement. Lower </a:t>
            </a:r>
            <a:r>
              <a:rPr lang="en-US" dirty="0">
                <a:solidFill>
                  <a:srgbClr val="00B0F0"/>
                </a:solidFill>
                <a:latin typeface="Arial" charset="0"/>
              </a:rPr>
              <a:t>Ramsey numbers </a:t>
            </a:r>
            <a:r>
              <a:rPr lang="en-US" dirty="0">
                <a:solidFill>
                  <a:schemeClr val="bg1">
                    <a:lumMod val="85000"/>
                  </a:schemeClr>
                </a:solidFill>
                <a:latin typeface="Arial" charset="0"/>
              </a:rPr>
              <a:t>(which involve the independent </a:t>
            </a:r>
            <a:r>
              <a:rPr lang="en-US" dirty="0">
                <a:solidFill>
                  <a:srgbClr val="00B0F0"/>
                </a:solidFill>
                <a:latin typeface="Arial" charset="0"/>
              </a:rPr>
              <a:t>domination number </a:t>
            </a:r>
            <a:r>
              <a:rPr lang="en-US" dirty="0">
                <a:solidFill>
                  <a:schemeClr val="bg1">
                    <a:lumMod val="85000"/>
                  </a:schemeClr>
                </a:solidFill>
                <a:latin typeface="Arial" charset="0"/>
              </a:rPr>
              <a:t>, as well as generalized maximal independent numbers) are discussed in Section 14.5. For the sake of completeness, a brief survey of irredundant </a:t>
            </a:r>
            <a:r>
              <a:rPr lang="en-US" dirty="0">
                <a:solidFill>
                  <a:srgbClr val="00B0F0"/>
                </a:solidFill>
                <a:latin typeface="Arial" charset="0"/>
              </a:rPr>
              <a:t>Ramsey numbers </a:t>
            </a:r>
            <a:r>
              <a:rPr lang="en-US" dirty="0">
                <a:solidFill>
                  <a:schemeClr val="bg1">
                    <a:lumMod val="85000"/>
                  </a:schemeClr>
                </a:solidFill>
                <a:latin typeface="Arial" charset="0"/>
              </a:rPr>
              <a:t>is given in Section 14.6 (...). We conclude with some open problems and directions for further research in Section 14.7. </a:t>
            </a:r>
            <a:endParaRPr lang="de-DE" dirty="0">
              <a:solidFill>
                <a:schemeClr val="bg1">
                  <a:lumMod val="85000"/>
                </a:schemeClr>
              </a:solidFill>
              <a:latin typeface="Arial" charset="0"/>
            </a:endParaRPr>
          </a:p>
          <a:p>
            <a:pPr>
              <a:defRPr/>
            </a:pPr>
            <a:endParaRPr lang="de-DE" dirty="0">
              <a:latin typeface="Arial" charset="0"/>
            </a:endParaRPr>
          </a:p>
        </p:txBody>
      </p:sp>
      <p:sp>
        <p:nvSpPr>
          <p:cNvPr id="9220" name="Fußzeilenplatzhalter 4"/>
          <p:cNvSpPr>
            <a:spLocks noGrp="1"/>
          </p:cNvSpPr>
          <p:nvPr>
            <p:ph type="ftr" sz="quarter" idx="10"/>
          </p:nvPr>
        </p:nvSpPr>
        <p:spPr>
          <a:noFill/>
        </p:spPr>
        <p:txBody>
          <a:bodyPr/>
          <a:lstStyle/>
          <a:p>
            <a:r>
              <a:rPr lang="de-DE">
                <a:latin typeface="Arial" pitchFamily="34" charset="0"/>
              </a:rPr>
              <a:t>14.05.2009  |  Computer Science Department |  Ubiquitous Knowledge Processing Lab  | © Prof. Dr. Iryna Gurevych  |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pPr eaLnBrk="1" hangingPunct="1"/>
            <a:r>
              <a:rPr lang="de-DE" smtClean="0"/>
              <a:t>Automatically annotated keyphrases</a:t>
            </a:r>
          </a:p>
        </p:txBody>
      </p:sp>
      <p:sp>
        <p:nvSpPr>
          <p:cNvPr id="6" name="Textfeld 5"/>
          <p:cNvSpPr txBox="1"/>
          <p:nvPr/>
        </p:nvSpPr>
        <p:spPr>
          <a:xfrm>
            <a:off x="228600" y="1752600"/>
            <a:ext cx="8610600" cy="4524375"/>
          </a:xfrm>
          <a:prstGeom prst="rect">
            <a:avLst/>
          </a:prstGeom>
          <a:noFill/>
        </p:spPr>
        <p:txBody>
          <a:bodyPr>
            <a:spAutoFit/>
          </a:bodyPr>
          <a:lstStyle/>
          <a:p>
            <a:pPr>
              <a:defRPr/>
            </a:pPr>
            <a:r>
              <a:rPr lang="de-DE" dirty="0">
                <a:solidFill>
                  <a:srgbClr val="FF0000"/>
                </a:solidFill>
                <a:latin typeface="Arial" charset="0"/>
              </a:rPr>
              <a:t>Domination-</a:t>
            </a:r>
            <a:r>
              <a:rPr lang="de-DE" dirty="0" err="1">
                <a:solidFill>
                  <a:srgbClr val="FF0000"/>
                </a:solidFill>
                <a:latin typeface="Arial" charset="0"/>
              </a:rPr>
              <a:t>related</a:t>
            </a:r>
            <a:r>
              <a:rPr lang="de-DE" dirty="0">
                <a:solidFill>
                  <a:srgbClr val="FF0000"/>
                </a:solidFill>
                <a:latin typeface="Arial" charset="0"/>
              </a:rPr>
              <a:t> </a:t>
            </a:r>
            <a:r>
              <a:rPr lang="de-DE" dirty="0" err="1">
                <a:solidFill>
                  <a:srgbClr val="FF0000"/>
                </a:solidFill>
                <a:latin typeface="Arial" charset="0"/>
              </a:rPr>
              <a:t>parameters</a:t>
            </a:r>
            <a:r>
              <a:rPr lang="de-DE" dirty="0">
                <a:solidFill>
                  <a:schemeClr val="bg1">
                    <a:lumMod val="85000"/>
                  </a:schemeClr>
                </a:solidFill>
                <a:latin typeface="Arial" charset="0"/>
              </a:rPr>
              <a:t>. (In </a:t>
            </a:r>
            <a:r>
              <a:rPr lang="en-US" dirty="0">
                <a:solidFill>
                  <a:schemeClr val="bg1">
                    <a:lumMod val="85000"/>
                  </a:schemeClr>
                </a:solidFill>
                <a:latin typeface="Arial" charset="0"/>
              </a:rPr>
              <a:t>Section 14.3) we discuss a generalization (of dominating sets and the </a:t>
            </a:r>
            <a:r>
              <a:rPr lang="en-US" dirty="0">
                <a:solidFill>
                  <a:srgbClr val="FF0000"/>
                </a:solidFill>
                <a:latin typeface="Arial" charset="0"/>
              </a:rPr>
              <a:t>domination number </a:t>
            </a:r>
            <a:r>
              <a:rPr lang="en-US" dirty="0">
                <a:solidFill>
                  <a:schemeClr val="bg1">
                    <a:lumMod val="85000"/>
                  </a:schemeClr>
                </a:solidFill>
                <a:latin typeface="Arial" charset="0"/>
              </a:rPr>
              <a:t>of a graph) which is (...) a generalization of (...) the concepts of </a:t>
            </a:r>
            <a:r>
              <a:rPr lang="en-US" dirty="0" err="1">
                <a:solidFill>
                  <a:schemeClr val="bg1">
                    <a:lumMod val="85000"/>
                  </a:schemeClr>
                </a:solidFill>
                <a:latin typeface="Arial" charset="0"/>
              </a:rPr>
              <a:t>minimality</a:t>
            </a:r>
            <a:r>
              <a:rPr lang="en-US" dirty="0">
                <a:solidFill>
                  <a:schemeClr val="bg1">
                    <a:lumMod val="85000"/>
                  </a:schemeClr>
                </a:solidFill>
                <a:latin typeface="Arial" charset="0"/>
              </a:rPr>
              <a:t> and </a:t>
            </a:r>
            <a:r>
              <a:rPr lang="en-US" dirty="0" err="1">
                <a:solidFill>
                  <a:schemeClr val="bg1">
                    <a:lumMod val="85000"/>
                  </a:schemeClr>
                </a:solidFill>
                <a:latin typeface="Arial" charset="0"/>
              </a:rPr>
              <a:t>maximality</a:t>
            </a:r>
            <a:r>
              <a:rPr lang="en-US" dirty="0">
                <a:solidFill>
                  <a:schemeClr val="bg1">
                    <a:lumMod val="85000"/>
                  </a:schemeClr>
                </a:solidFill>
                <a:latin typeface="Arial" charset="0"/>
              </a:rPr>
              <a:t>. (...) The related   inequality chains are discussed, and the values of these parameters are given for paths and cycles. We (...) explain how this generalization leads to a generalization of the theory of T. </a:t>
            </a:r>
            <a:r>
              <a:rPr lang="en-US" dirty="0" err="1">
                <a:solidFill>
                  <a:schemeClr val="bg1">
                    <a:lumMod val="85000"/>
                  </a:schemeClr>
                </a:solidFill>
                <a:latin typeface="Arial" charset="0"/>
              </a:rPr>
              <a:t>Gallai</a:t>
            </a:r>
            <a:r>
              <a:rPr lang="en-US" dirty="0">
                <a:solidFill>
                  <a:schemeClr val="bg1">
                    <a:lumMod val="85000"/>
                  </a:schemeClr>
                </a:solidFill>
                <a:latin typeface="Arial" charset="0"/>
              </a:rPr>
              <a:t> </a:t>
            </a:r>
            <a:r>
              <a:rPr lang="de-DE" dirty="0">
                <a:solidFill>
                  <a:schemeClr val="bg1">
                    <a:lumMod val="85000"/>
                  </a:schemeClr>
                </a:solidFill>
                <a:latin typeface="Arial" charset="0"/>
              </a:rPr>
              <a:t>[Über extreme Punkt- und Kantenmengen, Ann. Univ. </a:t>
            </a:r>
            <a:r>
              <a:rPr lang="de-DE" dirty="0" err="1">
                <a:solidFill>
                  <a:schemeClr val="bg1">
                    <a:lumMod val="85000"/>
                  </a:schemeClr>
                </a:solidFill>
                <a:latin typeface="Arial" charset="0"/>
              </a:rPr>
              <a:t>Sci</a:t>
            </a:r>
            <a:r>
              <a:rPr lang="de-DE" dirty="0">
                <a:solidFill>
                  <a:schemeClr val="bg1">
                    <a:lumMod val="85000"/>
                  </a:schemeClr>
                </a:solidFill>
                <a:latin typeface="Arial" charset="0"/>
              </a:rPr>
              <a:t>. Budapest, </a:t>
            </a:r>
            <a:r>
              <a:rPr lang="en-US" dirty="0">
                <a:solidFill>
                  <a:schemeClr val="bg1">
                    <a:lumMod val="85000"/>
                  </a:schemeClr>
                </a:solidFill>
                <a:latin typeface="Arial" charset="0"/>
              </a:rPr>
              <a:t>Rolando </a:t>
            </a:r>
            <a:r>
              <a:rPr lang="en-US" dirty="0" err="1">
                <a:solidFill>
                  <a:schemeClr val="bg1">
                    <a:lumMod val="85000"/>
                  </a:schemeClr>
                </a:solidFill>
                <a:latin typeface="Arial" charset="0"/>
              </a:rPr>
              <a:t>Eötvös</a:t>
            </a:r>
            <a:r>
              <a:rPr lang="en-US" dirty="0">
                <a:solidFill>
                  <a:schemeClr val="bg1">
                    <a:lumMod val="85000"/>
                  </a:schemeClr>
                </a:solidFill>
                <a:latin typeface="Arial" charset="0"/>
              </a:rPr>
              <a:t>, Sect. Math. 2, 133-138 (1959; </a:t>
            </a:r>
            <a:r>
              <a:rPr lang="en-US" dirty="0" err="1">
                <a:solidFill>
                  <a:schemeClr val="bg1">
                    <a:lumMod val="85000"/>
                  </a:schemeClr>
                </a:solidFill>
                <a:latin typeface="Arial" charset="0"/>
              </a:rPr>
              <a:t>Zbl</a:t>
            </a:r>
            <a:r>
              <a:rPr lang="en-US" dirty="0">
                <a:solidFill>
                  <a:schemeClr val="bg1">
                    <a:lumMod val="85000"/>
                  </a:schemeClr>
                </a:solidFill>
                <a:latin typeface="Arial" charset="0"/>
              </a:rPr>
              <a:t> 0094.36105)] which relates </a:t>
            </a:r>
            <a:r>
              <a:rPr lang="en-US" dirty="0">
                <a:solidFill>
                  <a:srgbClr val="FF0000"/>
                </a:solidFill>
                <a:latin typeface="Arial" charset="0"/>
              </a:rPr>
              <a:t>maximal independent sets </a:t>
            </a:r>
            <a:r>
              <a:rPr lang="en-US" dirty="0">
                <a:solidFill>
                  <a:schemeClr val="bg1">
                    <a:lumMod val="85000"/>
                  </a:schemeClr>
                </a:solidFill>
                <a:latin typeface="Arial" charset="0"/>
              </a:rPr>
              <a:t>and minimal vertex covers of a graph. Section 14.4 is devoted to </a:t>
            </a:r>
            <a:r>
              <a:rPr lang="en-US" dirty="0" err="1">
                <a:solidFill>
                  <a:schemeClr val="bg1">
                    <a:lumMod val="85000"/>
                  </a:schemeClr>
                </a:solidFill>
                <a:latin typeface="Arial" charset="0"/>
              </a:rPr>
              <a:t>Nordhaus-Gaddum</a:t>
            </a:r>
            <a:r>
              <a:rPr lang="en-US" dirty="0">
                <a:solidFill>
                  <a:schemeClr val="bg1">
                    <a:lumMod val="85000"/>
                  </a:schemeClr>
                </a:solidFill>
                <a:latin typeface="Arial" charset="0"/>
              </a:rPr>
              <a:t> results, that is, results concerning the sum or product of a given parameter for a graph and its complement. </a:t>
            </a:r>
            <a:r>
              <a:rPr lang="en-US" dirty="0">
                <a:solidFill>
                  <a:srgbClr val="FF0000"/>
                </a:solidFill>
                <a:latin typeface="Arial" charset="0"/>
              </a:rPr>
              <a:t>Lower Ramsey numbers </a:t>
            </a:r>
            <a:r>
              <a:rPr lang="en-US" dirty="0">
                <a:solidFill>
                  <a:schemeClr val="bg1">
                    <a:lumMod val="85000"/>
                  </a:schemeClr>
                </a:solidFill>
                <a:latin typeface="Arial" charset="0"/>
              </a:rPr>
              <a:t>(which involve the </a:t>
            </a:r>
            <a:r>
              <a:rPr lang="en-US" dirty="0">
                <a:solidFill>
                  <a:srgbClr val="FF0000"/>
                </a:solidFill>
                <a:latin typeface="Arial" charset="0"/>
              </a:rPr>
              <a:t>independent domination number </a:t>
            </a:r>
            <a:r>
              <a:rPr lang="en-US" dirty="0">
                <a:solidFill>
                  <a:schemeClr val="bg1">
                    <a:lumMod val="85000"/>
                  </a:schemeClr>
                </a:solidFill>
                <a:latin typeface="Arial" charset="0"/>
              </a:rPr>
              <a:t>, as well as generalized maximal independent numbers) are discussed in Section 14.5. For the sake of completeness, a brief survey of </a:t>
            </a:r>
            <a:r>
              <a:rPr lang="en-US" dirty="0">
                <a:solidFill>
                  <a:srgbClr val="FF0000"/>
                </a:solidFill>
                <a:latin typeface="Arial" charset="0"/>
              </a:rPr>
              <a:t>irredundant Ramsey </a:t>
            </a:r>
            <a:r>
              <a:rPr lang="en-US" dirty="0">
                <a:solidFill>
                  <a:schemeClr val="bg1">
                    <a:lumMod val="85000"/>
                  </a:schemeClr>
                </a:solidFill>
                <a:latin typeface="Arial" charset="0"/>
              </a:rPr>
              <a:t>numbers is given in Section 14.6 (...). We conclude with some open problems and directions for further research in Section 14.7. </a:t>
            </a:r>
            <a:endParaRPr lang="de-DE" dirty="0">
              <a:solidFill>
                <a:schemeClr val="bg1">
                  <a:lumMod val="85000"/>
                </a:schemeClr>
              </a:solidFill>
              <a:latin typeface="Arial" charset="0"/>
            </a:endParaRPr>
          </a:p>
          <a:p>
            <a:pPr>
              <a:defRPr/>
            </a:pPr>
            <a:endParaRPr lang="de-DE" dirty="0">
              <a:latin typeface="Arial" charset="0"/>
            </a:endParaRPr>
          </a:p>
        </p:txBody>
      </p:sp>
      <p:sp>
        <p:nvSpPr>
          <p:cNvPr id="10244" name="Fußzeilenplatzhalter 4"/>
          <p:cNvSpPr>
            <a:spLocks noGrp="1"/>
          </p:cNvSpPr>
          <p:nvPr>
            <p:ph type="ftr" sz="quarter" idx="10"/>
          </p:nvPr>
        </p:nvSpPr>
        <p:spPr>
          <a:noFill/>
        </p:spPr>
        <p:txBody>
          <a:bodyPr/>
          <a:lstStyle/>
          <a:p>
            <a:r>
              <a:rPr lang="de-DE">
                <a:latin typeface="Arial" pitchFamily="34" charset="0"/>
              </a:rPr>
              <a:t>14.05.2009  |  Computer Science Department |  Ubiquitous Knowledge Processing Lab  | © Prof. Dr. Iryna Gurevych  |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2"/>
          <p:cNvPicPr>
            <a:picLocks noChangeAspect="1" noChangeArrowheads="1"/>
          </p:cNvPicPr>
          <p:nvPr/>
        </p:nvPicPr>
        <p:blipFill>
          <a:blip r:embed="rId3" cstate="print"/>
          <a:srcRect/>
          <a:stretch>
            <a:fillRect/>
          </a:stretch>
        </p:blipFill>
        <p:spPr bwMode="auto">
          <a:xfrm>
            <a:off x="827088" y="2647950"/>
            <a:ext cx="2089150" cy="1247775"/>
          </a:xfrm>
          <a:prstGeom prst="rect">
            <a:avLst/>
          </a:prstGeom>
          <a:noFill/>
          <a:ln w="9525">
            <a:noFill/>
            <a:round/>
            <a:headEnd/>
            <a:tailEnd/>
          </a:ln>
        </p:spPr>
      </p:pic>
      <p:pic>
        <p:nvPicPr>
          <p:cNvPr id="2" name="Picture 3"/>
          <p:cNvPicPr>
            <a:picLocks noChangeAspect="1" noChangeArrowheads="1"/>
          </p:cNvPicPr>
          <p:nvPr/>
        </p:nvPicPr>
        <p:blipFill>
          <a:blip r:embed="rId4" cstate="print"/>
          <a:srcRect/>
          <a:stretch>
            <a:fillRect/>
          </a:stretch>
        </p:blipFill>
        <p:spPr bwMode="auto">
          <a:xfrm>
            <a:off x="4787900" y="2597150"/>
            <a:ext cx="1347788" cy="1301750"/>
          </a:xfrm>
          <a:prstGeom prst="rect">
            <a:avLst/>
          </a:prstGeom>
          <a:noFill/>
          <a:ln w="9525">
            <a:noFill/>
            <a:round/>
            <a:headEnd/>
            <a:tailEnd/>
          </a:ln>
        </p:spPr>
      </p:pic>
      <p:pic>
        <p:nvPicPr>
          <p:cNvPr id="3" name="Picture 4"/>
          <p:cNvPicPr>
            <a:picLocks noChangeAspect="1" noChangeArrowheads="1"/>
          </p:cNvPicPr>
          <p:nvPr/>
        </p:nvPicPr>
        <p:blipFill>
          <a:blip r:embed="rId5" cstate="print"/>
          <a:srcRect/>
          <a:stretch>
            <a:fillRect/>
          </a:stretch>
        </p:blipFill>
        <p:spPr bwMode="auto">
          <a:xfrm>
            <a:off x="6588125" y="2317750"/>
            <a:ext cx="1727200" cy="1647825"/>
          </a:xfrm>
          <a:prstGeom prst="rect">
            <a:avLst/>
          </a:prstGeom>
          <a:noFill/>
          <a:ln w="9525">
            <a:noFill/>
            <a:round/>
            <a:headEnd/>
            <a:tailEnd/>
          </a:ln>
        </p:spPr>
      </p:pic>
      <p:pic>
        <p:nvPicPr>
          <p:cNvPr id="18437" name="Picture 5"/>
          <p:cNvPicPr>
            <a:picLocks noChangeAspect="1" noChangeArrowheads="1"/>
          </p:cNvPicPr>
          <p:nvPr/>
        </p:nvPicPr>
        <p:blipFill>
          <a:blip r:embed="rId6" cstate="print"/>
          <a:srcRect/>
          <a:stretch>
            <a:fillRect/>
          </a:stretch>
        </p:blipFill>
        <p:spPr bwMode="auto">
          <a:xfrm>
            <a:off x="5651500" y="2886075"/>
            <a:ext cx="1403350" cy="1584325"/>
          </a:xfrm>
          <a:prstGeom prst="rect">
            <a:avLst/>
          </a:prstGeom>
          <a:noFill/>
          <a:ln w="9525">
            <a:noFill/>
            <a:round/>
            <a:headEnd/>
            <a:tailEnd/>
          </a:ln>
        </p:spPr>
      </p:pic>
      <p:sp>
        <p:nvSpPr>
          <p:cNvPr id="18440" name="Text Box 6"/>
          <p:cNvSpPr txBox="1">
            <a:spLocks noChangeArrowheads="1"/>
          </p:cNvSpPr>
          <p:nvPr/>
        </p:nvSpPr>
        <p:spPr bwMode="auto">
          <a:xfrm>
            <a:off x="831850" y="1676400"/>
            <a:ext cx="2520950" cy="550337"/>
          </a:xfrm>
          <a:prstGeom prst="rect">
            <a:avLst/>
          </a:prstGeom>
          <a:noFill/>
          <a:ln w="9525">
            <a:noFill/>
            <a:round/>
            <a:headEnd/>
            <a:tailEnd/>
          </a:ln>
        </p:spPr>
        <p:txBody>
          <a:bodyPr lIns="90000" tIns="71495" rIns="90000" bIns="46800">
            <a:spAutoFit/>
          </a:bodyPr>
          <a:lstStyle/>
          <a:p>
            <a:pPr>
              <a:spcBef>
                <a:spcPts val="1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smtClean="0">
                <a:solidFill>
                  <a:srgbClr val="B00A6B"/>
                </a:solidFill>
              </a:rPr>
              <a:t>Information</a:t>
            </a:r>
            <a:endParaRPr lang="en-US" sz="2800">
              <a:solidFill>
                <a:srgbClr val="B00A6B"/>
              </a:solidFill>
            </a:endParaRPr>
          </a:p>
        </p:txBody>
      </p:sp>
      <p:sp>
        <p:nvSpPr>
          <p:cNvPr id="18439" name="Text Box 7"/>
          <p:cNvSpPr txBox="1">
            <a:spLocks noChangeArrowheads="1"/>
          </p:cNvSpPr>
          <p:nvPr/>
        </p:nvSpPr>
        <p:spPr bwMode="auto">
          <a:xfrm>
            <a:off x="5724525" y="1662113"/>
            <a:ext cx="2160588" cy="550337"/>
          </a:xfrm>
          <a:prstGeom prst="rect">
            <a:avLst/>
          </a:prstGeom>
          <a:noFill/>
          <a:ln w="9525">
            <a:noFill/>
            <a:round/>
            <a:headEnd/>
            <a:tailEnd/>
          </a:ln>
        </p:spPr>
        <p:txBody>
          <a:bodyPr lIns="90000" tIns="71495" rIns="90000" bIns="46800">
            <a:spAutoFit/>
          </a:bodyPr>
          <a:lstStyle/>
          <a:p>
            <a:pPr>
              <a:spcBef>
                <a:spcPts val="1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smtClean="0">
                <a:solidFill>
                  <a:srgbClr val="B00A6B"/>
                </a:solidFill>
              </a:rPr>
              <a:t>Knowledge</a:t>
            </a:r>
            <a:endParaRPr lang="en-US" sz="2800">
              <a:solidFill>
                <a:srgbClr val="B00A6B"/>
              </a:solidFill>
            </a:endParaRPr>
          </a:p>
        </p:txBody>
      </p:sp>
      <p:sp>
        <p:nvSpPr>
          <p:cNvPr id="4" name="AutoShape 8"/>
          <p:cNvSpPr>
            <a:spLocks noChangeArrowheads="1"/>
          </p:cNvSpPr>
          <p:nvPr/>
        </p:nvSpPr>
        <p:spPr bwMode="auto">
          <a:xfrm>
            <a:off x="3419475" y="2957513"/>
            <a:ext cx="1008063" cy="504825"/>
          </a:xfrm>
          <a:prstGeom prst="rightArrow">
            <a:avLst>
              <a:gd name="adj1" fmla="val 50000"/>
              <a:gd name="adj2" fmla="val 49921"/>
            </a:avLst>
          </a:prstGeom>
          <a:solidFill>
            <a:srgbClr val="333399"/>
          </a:solidFill>
          <a:ln w="9360">
            <a:solidFill>
              <a:srgbClr val="000000"/>
            </a:solidFill>
            <a:miter lim="800000"/>
            <a:headEnd/>
            <a:tailEnd/>
          </a:ln>
        </p:spPr>
        <p:txBody>
          <a:bodyPr wrap="none" anchor="ctr"/>
          <a:lstStyle/>
          <a:p>
            <a:endParaRPr lang="en-US"/>
          </a:p>
        </p:txBody>
      </p:sp>
      <p:sp>
        <p:nvSpPr>
          <p:cNvPr id="18443" name="Text Box 9"/>
          <p:cNvSpPr txBox="1">
            <a:spLocks noChangeArrowheads="1"/>
          </p:cNvSpPr>
          <p:nvPr/>
        </p:nvSpPr>
        <p:spPr bwMode="auto">
          <a:xfrm>
            <a:off x="1428728" y="4938713"/>
            <a:ext cx="6215106" cy="479877"/>
          </a:xfrm>
          <a:prstGeom prst="rect">
            <a:avLst/>
          </a:prstGeom>
          <a:solidFill>
            <a:srgbClr val="CCECFF"/>
          </a:solidFill>
          <a:ln w="9525">
            <a:noFill/>
            <a:round/>
            <a:headEnd/>
            <a:tailEnd/>
          </a:ln>
        </p:spPr>
        <p:txBody>
          <a:bodyPr wrap="square" lIns="90000" tIns="62676" rIns="90000" bIns="46800">
            <a:spAutoFit/>
          </a:bodyPr>
          <a:lstStyle/>
          <a:p>
            <a:pPr algn="ct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smtClean="0">
                <a:solidFill>
                  <a:srgbClr val="000000"/>
                </a:solidFill>
              </a:rPr>
              <a:t>Focus on intelligent information processing</a:t>
            </a:r>
            <a:endParaRPr lang="en-US" sz="2400" dirty="0">
              <a:solidFill>
                <a:srgbClr val="000000"/>
              </a:solidFill>
            </a:endParaRPr>
          </a:p>
        </p:txBody>
      </p:sp>
      <p:sp>
        <p:nvSpPr>
          <p:cNvPr id="18444" name="Text Box 10"/>
          <p:cNvSpPr txBox="1">
            <a:spLocks noChangeArrowheads="1"/>
          </p:cNvSpPr>
          <p:nvPr/>
        </p:nvSpPr>
        <p:spPr bwMode="auto">
          <a:xfrm>
            <a:off x="1428728" y="5562600"/>
            <a:ext cx="6215106" cy="479877"/>
          </a:xfrm>
          <a:prstGeom prst="rect">
            <a:avLst/>
          </a:prstGeom>
          <a:solidFill>
            <a:srgbClr val="CCECFF"/>
          </a:solidFill>
          <a:ln w="9525">
            <a:noFill/>
            <a:round/>
            <a:headEnd/>
            <a:tailEnd/>
          </a:ln>
        </p:spPr>
        <p:txBody>
          <a:bodyPr wrap="square" lIns="90000" tIns="62676" rIns="90000" bIns="46800">
            <a:spAutoFit/>
          </a:bodyPr>
          <a:lstStyle/>
          <a:p>
            <a:pPr algn="ct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smtClean="0">
                <a:solidFill>
                  <a:srgbClr val="000000"/>
                </a:solidFill>
              </a:rPr>
              <a:t>NLP – Natural Language Processing</a:t>
            </a:r>
            <a:endParaRPr lang="en-US" sz="2400" dirty="0">
              <a:solidFill>
                <a:srgbClr val="000000"/>
              </a:solidFill>
            </a:endParaRPr>
          </a:p>
        </p:txBody>
      </p:sp>
      <p:sp>
        <p:nvSpPr>
          <p:cNvPr id="14" name="Titel 13"/>
          <p:cNvSpPr>
            <a:spLocks noGrp="1"/>
          </p:cNvSpPr>
          <p:nvPr>
            <p:ph type="title"/>
          </p:nvPr>
        </p:nvSpPr>
        <p:spPr/>
        <p:txBody>
          <a:bodyPr/>
          <a:lstStyle/>
          <a:p>
            <a:r>
              <a:rPr lang="de-DE" dirty="0" smtClean="0">
                <a:ea typeface="ＭＳ Ｐゴシック" charset="-128"/>
              </a:rPr>
              <a:t>Vision </a:t>
            </a:r>
            <a:r>
              <a:rPr lang="de-DE" dirty="0" err="1" smtClean="0">
                <a:ea typeface="ＭＳ Ｐゴシック" charset="-128"/>
              </a:rPr>
              <a:t>of</a:t>
            </a:r>
            <a:r>
              <a:rPr lang="de-DE" dirty="0" smtClean="0">
                <a:ea typeface="ＭＳ Ｐゴシック" charset="-128"/>
              </a:rPr>
              <a:t> UKP Lab</a:t>
            </a:r>
            <a:endParaRPr lang="de-DE" dirty="0"/>
          </a:p>
        </p:txBody>
      </p:sp>
      <p:sp>
        <p:nvSpPr>
          <p:cNvPr id="15" name="Fußzeilenplatzhalter 14"/>
          <p:cNvSpPr>
            <a:spLocks noGrp="1"/>
          </p:cNvSpPr>
          <p:nvPr>
            <p:ph type="ftr" sz="quarter" idx="10"/>
          </p:nvPr>
        </p:nvSpPr>
        <p:spPr/>
        <p:txBody>
          <a:bodyPr/>
          <a:lstStyle/>
          <a:p>
            <a:pPr>
              <a:defRPr/>
            </a:pPr>
            <a:r>
              <a:rPr lang="en-US" smtClean="0"/>
              <a:t>15.04.2010  |  Computer Science Department   |   UKP Lab  -  Prof. Dr. Iryna Gurevych   |</a:t>
            </a:r>
            <a:endParaRPr lang="de-DE"/>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pPr eaLnBrk="1" hangingPunct="1"/>
            <a:r>
              <a:rPr lang="de-DE" smtClean="0"/>
              <a:t>Quality of the Automatic Annotation</a:t>
            </a:r>
          </a:p>
        </p:txBody>
      </p:sp>
      <p:sp>
        <p:nvSpPr>
          <p:cNvPr id="6" name="Textfeld 5"/>
          <p:cNvSpPr txBox="1"/>
          <p:nvPr/>
        </p:nvSpPr>
        <p:spPr>
          <a:xfrm>
            <a:off x="228600" y="1752600"/>
            <a:ext cx="8610600" cy="4524375"/>
          </a:xfrm>
          <a:prstGeom prst="rect">
            <a:avLst/>
          </a:prstGeom>
          <a:noFill/>
        </p:spPr>
        <p:txBody>
          <a:bodyPr>
            <a:spAutoFit/>
          </a:bodyPr>
          <a:lstStyle/>
          <a:p>
            <a:pPr>
              <a:defRPr/>
            </a:pPr>
            <a:r>
              <a:rPr lang="de-DE" dirty="0">
                <a:solidFill>
                  <a:srgbClr val="FF0000"/>
                </a:solidFill>
                <a:latin typeface="Arial" charset="0"/>
              </a:rPr>
              <a:t>Domination-</a:t>
            </a:r>
            <a:r>
              <a:rPr lang="de-DE" dirty="0" err="1">
                <a:solidFill>
                  <a:srgbClr val="FF0000"/>
                </a:solidFill>
                <a:latin typeface="Arial" charset="0"/>
              </a:rPr>
              <a:t>related</a:t>
            </a:r>
            <a:r>
              <a:rPr lang="de-DE" dirty="0">
                <a:solidFill>
                  <a:srgbClr val="FF0000"/>
                </a:solidFill>
                <a:latin typeface="Arial" charset="0"/>
              </a:rPr>
              <a:t> </a:t>
            </a:r>
            <a:r>
              <a:rPr lang="de-DE" dirty="0" err="1">
                <a:solidFill>
                  <a:srgbClr val="FF0000"/>
                </a:solidFill>
                <a:latin typeface="Arial" charset="0"/>
              </a:rPr>
              <a:t>parameters</a:t>
            </a:r>
            <a:r>
              <a:rPr lang="de-DE" dirty="0">
                <a:solidFill>
                  <a:schemeClr val="bg1">
                    <a:lumMod val="85000"/>
                  </a:schemeClr>
                </a:solidFill>
                <a:latin typeface="Arial" charset="0"/>
              </a:rPr>
              <a:t>. (In </a:t>
            </a:r>
            <a:r>
              <a:rPr lang="en-US" dirty="0">
                <a:solidFill>
                  <a:schemeClr val="bg1">
                    <a:lumMod val="85000"/>
                  </a:schemeClr>
                </a:solidFill>
                <a:latin typeface="Arial" charset="0"/>
              </a:rPr>
              <a:t>Section 14.3) we discuss a generalization (of </a:t>
            </a:r>
            <a:r>
              <a:rPr lang="en-US" dirty="0">
                <a:solidFill>
                  <a:srgbClr val="00B0F0"/>
                </a:solidFill>
                <a:latin typeface="Arial" charset="0"/>
              </a:rPr>
              <a:t>dominating sets </a:t>
            </a:r>
            <a:r>
              <a:rPr lang="en-US" dirty="0">
                <a:solidFill>
                  <a:schemeClr val="bg1">
                    <a:lumMod val="85000"/>
                  </a:schemeClr>
                </a:solidFill>
                <a:latin typeface="Arial" charset="0"/>
              </a:rPr>
              <a:t>and the </a:t>
            </a:r>
            <a:r>
              <a:rPr lang="en-US" dirty="0">
                <a:latin typeface="Arial" charset="0"/>
              </a:rPr>
              <a:t>domination number</a:t>
            </a:r>
            <a:r>
              <a:rPr lang="en-US" dirty="0">
                <a:solidFill>
                  <a:srgbClr val="FF0000"/>
                </a:solidFill>
                <a:latin typeface="Arial" charset="0"/>
              </a:rPr>
              <a:t> </a:t>
            </a:r>
            <a:r>
              <a:rPr lang="en-US" dirty="0">
                <a:solidFill>
                  <a:schemeClr val="bg1">
                    <a:lumMod val="85000"/>
                  </a:schemeClr>
                </a:solidFill>
                <a:latin typeface="Arial" charset="0"/>
              </a:rPr>
              <a:t>of a graph) which is (...) a generalization of (...) the concepts of </a:t>
            </a:r>
            <a:r>
              <a:rPr lang="en-US" dirty="0" err="1">
                <a:solidFill>
                  <a:schemeClr val="bg1">
                    <a:lumMod val="85000"/>
                  </a:schemeClr>
                </a:solidFill>
                <a:latin typeface="Arial" charset="0"/>
              </a:rPr>
              <a:t>minimality</a:t>
            </a:r>
            <a:r>
              <a:rPr lang="en-US" dirty="0">
                <a:solidFill>
                  <a:schemeClr val="bg1">
                    <a:lumMod val="85000"/>
                  </a:schemeClr>
                </a:solidFill>
                <a:latin typeface="Arial" charset="0"/>
              </a:rPr>
              <a:t> and </a:t>
            </a:r>
            <a:r>
              <a:rPr lang="en-US" dirty="0" err="1">
                <a:solidFill>
                  <a:schemeClr val="bg1">
                    <a:lumMod val="85000"/>
                  </a:schemeClr>
                </a:solidFill>
                <a:latin typeface="Arial" charset="0"/>
              </a:rPr>
              <a:t>maximality</a:t>
            </a:r>
            <a:r>
              <a:rPr lang="en-US" dirty="0">
                <a:solidFill>
                  <a:schemeClr val="bg1">
                    <a:lumMod val="85000"/>
                  </a:schemeClr>
                </a:solidFill>
                <a:latin typeface="Arial" charset="0"/>
              </a:rPr>
              <a:t>. (...) The related   inequality chains are discussed, and the values of these parameters are given for paths and cycles. We (...) explain how this generalization leads to a generalization of the theory of T. </a:t>
            </a:r>
            <a:r>
              <a:rPr lang="en-US" dirty="0" err="1">
                <a:solidFill>
                  <a:schemeClr val="bg1">
                    <a:lumMod val="85000"/>
                  </a:schemeClr>
                </a:solidFill>
                <a:latin typeface="Arial" charset="0"/>
              </a:rPr>
              <a:t>Gallai</a:t>
            </a:r>
            <a:r>
              <a:rPr lang="en-US" dirty="0">
                <a:solidFill>
                  <a:schemeClr val="bg1">
                    <a:lumMod val="85000"/>
                  </a:schemeClr>
                </a:solidFill>
                <a:latin typeface="Arial" charset="0"/>
              </a:rPr>
              <a:t> </a:t>
            </a:r>
            <a:r>
              <a:rPr lang="de-DE" dirty="0">
                <a:solidFill>
                  <a:schemeClr val="bg1">
                    <a:lumMod val="85000"/>
                  </a:schemeClr>
                </a:solidFill>
                <a:latin typeface="Arial" charset="0"/>
              </a:rPr>
              <a:t>[Über extreme Punkt- und Kantenmengen, Ann. Univ. </a:t>
            </a:r>
            <a:r>
              <a:rPr lang="de-DE" dirty="0" err="1">
                <a:solidFill>
                  <a:schemeClr val="bg1">
                    <a:lumMod val="85000"/>
                  </a:schemeClr>
                </a:solidFill>
                <a:latin typeface="Arial" charset="0"/>
              </a:rPr>
              <a:t>Sci</a:t>
            </a:r>
            <a:r>
              <a:rPr lang="de-DE" dirty="0">
                <a:solidFill>
                  <a:schemeClr val="bg1">
                    <a:lumMod val="85000"/>
                  </a:schemeClr>
                </a:solidFill>
                <a:latin typeface="Arial" charset="0"/>
              </a:rPr>
              <a:t>. Budapest, </a:t>
            </a:r>
            <a:r>
              <a:rPr lang="en-US" dirty="0">
                <a:solidFill>
                  <a:schemeClr val="bg1">
                    <a:lumMod val="85000"/>
                  </a:schemeClr>
                </a:solidFill>
                <a:latin typeface="Arial" charset="0"/>
              </a:rPr>
              <a:t>Rolando </a:t>
            </a:r>
            <a:r>
              <a:rPr lang="en-US" dirty="0" err="1">
                <a:solidFill>
                  <a:schemeClr val="bg1">
                    <a:lumMod val="85000"/>
                  </a:schemeClr>
                </a:solidFill>
                <a:latin typeface="Arial" charset="0"/>
              </a:rPr>
              <a:t>Eötvös</a:t>
            </a:r>
            <a:r>
              <a:rPr lang="en-US" dirty="0">
                <a:solidFill>
                  <a:schemeClr val="bg1">
                    <a:lumMod val="85000"/>
                  </a:schemeClr>
                </a:solidFill>
                <a:latin typeface="Arial" charset="0"/>
              </a:rPr>
              <a:t>, Sect. Math. 2, 133-138 (1959; </a:t>
            </a:r>
            <a:r>
              <a:rPr lang="en-US" dirty="0" err="1">
                <a:solidFill>
                  <a:schemeClr val="bg1">
                    <a:lumMod val="85000"/>
                  </a:schemeClr>
                </a:solidFill>
                <a:latin typeface="Arial" charset="0"/>
              </a:rPr>
              <a:t>Zbl</a:t>
            </a:r>
            <a:r>
              <a:rPr lang="en-US" dirty="0">
                <a:solidFill>
                  <a:schemeClr val="bg1">
                    <a:lumMod val="85000"/>
                  </a:schemeClr>
                </a:solidFill>
                <a:latin typeface="Arial" charset="0"/>
              </a:rPr>
              <a:t> 0094.36105)] which relates </a:t>
            </a:r>
            <a:r>
              <a:rPr lang="en-US" dirty="0">
                <a:latin typeface="Arial" charset="0"/>
              </a:rPr>
              <a:t>maximal independent sets </a:t>
            </a:r>
            <a:r>
              <a:rPr lang="en-US" dirty="0">
                <a:solidFill>
                  <a:schemeClr val="bg1">
                    <a:lumMod val="85000"/>
                  </a:schemeClr>
                </a:solidFill>
                <a:latin typeface="Arial" charset="0"/>
              </a:rPr>
              <a:t>and </a:t>
            </a:r>
            <a:r>
              <a:rPr lang="en-US" dirty="0">
                <a:solidFill>
                  <a:srgbClr val="00B0F0"/>
                </a:solidFill>
                <a:latin typeface="Arial" charset="0"/>
              </a:rPr>
              <a:t>minimal vertex covers </a:t>
            </a:r>
            <a:r>
              <a:rPr lang="en-US" dirty="0">
                <a:solidFill>
                  <a:schemeClr val="bg1">
                    <a:lumMod val="85000"/>
                  </a:schemeClr>
                </a:solidFill>
                <a:latin typeface="Arial" charset="0"/>
              </a:rPr>
              <a:t>of a graph. Section 14.4 is devoted to </a:t>
            </a:r>
            <a:r>
              <a:rPr lang="en-US" dirty="0" err="1">
                <a:solidFill>
                  <a:srgbClr val="00B0F0"/>
                </a:solidFill>
                <a:latin typeface="Arial" charset="0"/>
              </a:rPr>
              <a:t>Nordhaus-Gaddum</a:t>
            </a:r>
            <a:r>
              <a:rPr lang="en-US" dirty="0">
                <a:solidFill>
                  <a:schemeClr val="bg1">
                    <a:lumMod val="85000"/>
                  </a:schemeClr>
                </a:solidFill>
                <a:latin typeface="Arial" charset="0"/>
              </a:rPr>
              <a:t> results, that is, results concerning the sum or product of a given parameter for a graph and its complement. </a:t>
            </a:r>
            <a:r>
              <a:rPr lang="en-US" dirty="0">
                <a:solidFill>
                  <a:srgbClr val="FF0000"/>
                </a:solidFill>
                <a:latin typeface="Arial" charset="0"/>
              </a:rPr>
              <a:t>Lower </a:t>
            </a:r>
            <a:r>
              <a:rPr lang="en-US" dirty="0">
                <a:latin typeface="Arial" charset="0"/>
              </a:rPr>
              <a:t>Ramsey numbers</a:t>
            </a:r>
            <a:r>
              <a:rPr lang="en-US" dirty="0">
                <a:solidFill>
                  <a:srgbClr val="FF0000"/>
                </a:solidFill>
                <a:latin typeface="Arial" charset="0"/>
              </a:rPr>
              <a:t> </a:t>
            </a:r>
            <a:r>
              <a:rPr lang="en-US" dirty="0">
                <a:solidFill>
                  <a:schemeClr val="bg1">
                    <a:lumMod val="85000"/>
                  </a:schemeClr>
                </a:solidFill>
                <a:latin typeface="Arial" charset="0"/>
              </a:rPr>
              <a:t>(which involve the </a:t>
            </a:r>
            <a:r>
              <a:rPr lang="en-US" dirty="0">
                <a:solidFill>
                  <a:srgbClr val="FF0000"/>
                </a:solidFill>
                <a:latin typeface="Arial" charset="0"/>
              </a:rPr>
              <a:t>independent </a:t>
            </a:r>
            <a:r>
              <a:rPr lang="en-US" dirty="0">
                <a:latin typeface="Arial" charset="0"/>
              </a:rPr>
              <a:t>domination number </a:t>
            </a:r>
            <a:r>
              <a:rPr lang="en-US" dirty="0">
                <a:solidFill>
                  <a:schemeClr val="bg1">
                    <a:lumMod val="85000"/>
                  </a:schemeClr>
                </a:solidFill>
                <a:latin typeface="Arial" charset="0"/>
              </a:rPr>
              <a:t>, as well as generalized maximal independent numbers) are discussed in Section 14.5. For the sake of completeness, a brief survey of </a:t>
            </a:r>
            <a:r>
              <a:rPr lang="en-US" dirty="0">
                <a:solidFill>
                  <a:srgbClr val="FF0000"/>
                </a:solidFill>
                <a:latin typeface="Arial" charset="0"/>
              </a:rPr>
              <a:t>irredundant </a:t>
            </a:r>
            <a:r>
              <a:rPr lang="en-US" dirty="0">
                <a:latin typeface="Arial" charset="0"/>
              </a:rPr>
              <a:t>Ramsey</a:t>
            </a:r>
            <a:r>
              <a:rPr lang="en-US" dirty="0">
                <a:solidFill>
                  <a:srgbClr val="FF0000"/>
                </a:solidFill>
                <a:latin typeface="Arial" charset="0"/>
              </a:rPr>
              <a:t> </a:t>
            </a:r>
            <a:r>
              <a:rPr lang="en-US" dirty="0">
                <a:solidFill>
                  <a:srgbClr val="00B0F0"/>
                </a:solidFill>
                <a:latin typeface="Arial" charset="0"/>
              </a:rPr>
              <a:t>numbers</a:t>
            </a:r>
            <a:r>
              <a:rPr lang="en-US" dirty="0">
                <a:solidFill>
                  <a:schemeClr val="bg1">
                    <a:lumMod val="85000"/>
                  </a:schemeClr>
                </a:solidFill>
                <a:latin typeface="Arial" charset="0"/>
              </a:rPr>
              <a:t> is given in Section 14.6 (...). We conclude with some open problems and directions for further research in Section 14.7. </a:t>
            </a:r>
            <a:endParaRPr lang="de-DE" dirty="0">
              <a:solidFill>
                <a:schemeClr val="bg1">
                  <a:lumMod val="85000"/>
                </a:schemeClr>
              </a:solidFill>
              <a:latin typeface="Arial" charset="0"/>
            </a:endParaRPr>
          </a:p>
          <a:p>
            <a:pPr>
              <a:defRPr/>
            </a:pPr>
            <a:endParaRPr lang="de-DE" dirty="0">
              <a:latin typeface="Arial" charset="0"/>
            </a:endParaRPr>
          </a:p>
        </p:txBody>
      </p:sp>
      <p:sp>
        <p:nvSpPr>
          <p:cNvPr id="11268" name="Fußzeilenplatzhalter 4"/>
          <p:cNvSpPr>
            <a:spLocks noGrp="1"/>
          </p:cNvSpPr>
          <p:nvPr>
            <p:ph type="ftr" sz="quarter" idx="10"/>
          </p:nvPr>
        </p:nvSpPr>
        <p:spPr>
          <a:noFill/>
        </p:spPr>
        <p:txBody>
          <a:bodyPr/>
          <a:lstStyle/>
          <a:p>
            <a:r>
              <a:rPr lang="de-DE">
                <a:latin typeface="Arial" pitchFamily="34" charset="0"/>
              </a:rPr>
              <a:t>14.05.2009  |  Computer Science Department |  Ubiquitous Knowledge Processing Lab  | © Prof. Dr. Iryna Gurevych  |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pPr eaLnBrk="1" hangingPunct="1"/>
            <a:r>
              <a:rPr lang="de-DE" smtClean="0"/>
              <a:t>Can we watch a document growing?</a:t>
            </a:r>
          </a:p>
        </p:txBody>
      </p:sp>
      <p:sp>
        <p:nvSpPr>
          <p:cNvPr id="13315" name="Inhaltsplatzhalter 5"/>
          <p:cNvSpPr>
            <a:spLocks noGrp="1"/>
          </p:cNvSpPr>
          <p:nvPr>
            <p:ph idx="1"/>
          </p:nvPr>
        </p:nvSpPr>
        <p:spPr/>
        <p:txBody>
          <a:bodyPr/>
          <a:lstStyle/>
          <a:p>
            <a:pPr eaLnBrk="1" hangingPunct="1">
              <a:buFont typeface="Wingdings" pitchFamily="2" charset="2"/>
              <a:buNone/>
            </a:pPr>
            <a:r>
              <a:rPr lang="en-US" b="1" smtClean="0"/>
              <a:t>Dr Zoidberg</a:t>
            </a:r>
          </a:p>
          <a:p>
            <a:pPr eaLnBrk="1" hangingPunct="1">
              <a:buFont typeface="Wingdings" pitchFamily="2" charset="2"/>
              <a:buNone/>
            </a:pPr>
            <a:r>
              <a:rPr lang="en-US" smtClean="0"/>
              <a:t>Dr Zoidburg is a lobster in the series of Futurama. He works as the doctor for Planet Express. He's very poor and always hungry.</a:t>
            </a:r>
            <a:endParaRPr lang="de-DE" smtClean="0"/>
          </a:p>
        </p:txBody>
      </p:sp>
      <p:sp>
        <p:nvSpPr>
          <p:cNvPr id="13316" name="Fußzeilenplatzhalter 4"/>
          <p:cNvSpPr>
            <a:spLocks noGrp="1"/>
          </p:cNvSpPr>
          <p:nvPr>
            <p:ph type="ftr" sz="quarter" idx="10"/>
          </p:nvPr>
        </p:nvSpPr>
        <p:spPr>
          <a:noFill/>
        </p:spPr>
        <p:txBody>
          <a:bodyPr/>
          <a:lstStyle/>
          <a:p>
            <a:r>
              <a:rPr lang="de-DE">
                <a:latin typeface="Arial" pitchFamily="34" charset="0"/>
              </a:rPr>
              <a:t>14.05.2009  |  Computer Science Department |  Ubiquitous Knowledge Processing Lab  | © Prof. Dr. Iryna Gurevych  |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pPr eaLnBrk="1" hangingPunct="1"/>
            <a:r>
              <a:rPr lang="de-DE" smtClean="0"/>
              <a:t>Can we watch a document growing?</a:t>
            </a:r>
          </a:p>
        </p:txBody>
      </p:sp>
      <p:sp>
        <p:nvSpPr>
          <p:cNvPr id="14339" name="Inhaltsplatzhalter 5"/>
          <p:cNvSpPr>
            <a:spLocks noGrp="1"/>
          </p:cNvSpPr>
          <p:nvPr>
            <p:ph idx="1"/>
          </p:nvPr>
        </p:nvSpPr>
        <p:spPr/>
        <p:txBody>
          <a:bodyPr/>
          <a:lstStyle/>
          <a:p>
            <a:pPr eaLnBrk="1" hangingPunct="1">
              <a:buFont typeface="Wingdings" pitchFamily="2" charset="2"/>
              <a:buNone/>
            </a:pPr>
            <a:r>
              <a:rPr lang="en-US" b="1" smtClean="0"/>
              <a:t>Dr Zoidberg</a:t>
            </a:r>
          </a:p>
          <a:p>
            <a:pPr eaLnBrk="1" hangingPunct="1">
              <a:buFont typeface="Wingdings" pitchFamily="2" charset="2"/>
              <a:buNone/>
            </a:pPr>
            <a:r>
              <a:rPr lang="en-US" smtClean="0"/>
              <a:t>Dr Zoidb</a:t>
            </a:r>
            <a:r>
              <a:rPr lang="en-US" smtClean="0">
                <a:solidFill>
                  <a:srgbClr val="FF0000"/>
                </a:solidFill>
              </a:rPr>
              <a:t>e</a:t>
            </a:r>
            <a:r>
              <a:rPr lang="en-US" smtClean="0"/>
              <a:t>rg is a lobster in the series of Futurama. He works as the doctor for Planet Express. He's very poor and always hungry.</a:t>
            </a:r>
            <a:endParaRPr lang="de-DE" smtClean="0"/>
          </a:p>
        </p:txBody>
      </p:sp>
      <p:sp>
        <p:nvSpPr>
          <p:cNvPr id="14340" name="Fußzeilenplatzhalter 4"/>
          <p:cNvSpPr>
            <a:spLocks noGrp="1"/>
          </p:cNvSpPr>
          <p:nvPr>
            <p:ph type="ftr" sz="quarter" idx="10"/>
          </p:nvPr>
        </p:nvSpPr>
        <p:spPr>
          <a:noFill/>
        </p:spPr>
        <p:txBody>
          <a:bodyPr/>
          <a:lstStyle/>
          <a:p>
            <a:r>
              <a:rPr lang="de-DE">
                <a:latin typeface="Arial" pitchFamily="34" charset="0"/>
              </a:rPr>
              <a:t>14.05.2009  |  Computer Science Department |  Ubiquitous Knowledge Processing Lab  | © Prof. Dr. Iryna Gurevych  |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pPr eaLnBrk="1" hangingPunct="1"/>
            <a:r>
              <a:rPr lang="de-DE" smtClean="0"/>
              <a:t>Can we watch a document growing?</a:t>
            </a:r>
          </a:p>
        </p:txBody>
      </p:sp>
      <p:sp>
        <p:nvSpPr>
          <p:cNvPr id="15363" name="Inhaltsplatzhalter 5"/>
          <p:cNvSpPr>
            <a:spLocks noGrp="1"/>
          </p:cNvSpPr>
          <p:nvPr>
            <p:ph idx="1"/>
          </p:nvPr>
        </p:nvSpPr>
        <p:spPr/>
        <p:txBody>
          <a:bodyPr/>
          <a:lstStyle/>
          <a:p>
            <a:pPr eaLnBrk="1" hangingPunct="1">
              <a:buFont typeface="Wingdings" pitchFamily="2" charset="2"/>
              <a:buNone/>
            </a:pPr>
            <a:r>
              <a:rPr lang="en-US" b="1" smtClean="0"/>
              <a:t>Dr Zoidberg</a:t>
            </a:r>
          </a:p>
          <a:p>
            <a:pPr eaLnBrk="1" hangingPunct="1">
              <a:buFont typeface="Wingdings" pitchFamily="2" charset="2"/>
              <a:buNone/>
            </a:pPr>
            <a:r>
              <a:rPr lang="en-US" smtClean="0"/>
              <a:t>Dr Zoidb</a:t>
            </a:r>
            <a:r>
              <a:rPr lang="en-US" smtClean="0">
                <a:solidFill>
                  <a:srgbClr val="FF0000"/>
                </a:solidFill>
              </a:rPr>
              <a:t>e</a:t>
            </a:r>
            <a:r>
              <a:rPr lang="en-US" smtClean="0"/>
              <a:t>rg is a lobster in the series of </a:t>
            </a:r>
            <a:r>
              <a:rPr lang="de-DE" smtClean="0">
                <a:hlinkClick r:id="rId2" tooltip="Futurama"/>
              </a:rPr>
              <a:t>Futurama</a:t>
            </a:r>
            <a:r>
              <a:rPr lang="de-DE" smtClean="0"/>
              <a:t>.</a:t>
            </a:r>
            <a:r>
              <a:rPr lang="en-US" smtClean="0"/>
              <a:t> He works as the doctor for Planet Express. He's very poor and always hungry.</a:t>
            </a:r>
            <a:endParaRPr lang="de-DE" smtClean="0"/>
          </a:p>
        </p:txBody>
      </p:sp>
      <p:sp>
        <p:nvSpPr>
          <p:cNvPr id="15364" name="Fußzeilenplatzhalter 4"/>
          <p:cNvSpPr>
            <a:spLocks noGrp="1"/>
          </p:cNvSpPr>
          <p:nvPr>
            <p:ph type="ftr" sz="quarter" idx="10"/>
          </p:nvPr>
        </p:nvSpPr>
        <p:spPr>
          <a:noFill/>
        </p:spPr>
        <p:txBody>
          <a:bodyPr/>
          <a:lstStyle/>
          <a:p>
            <a:r>
              <a:rPr lang="de-DE">
                <a:latin typeface="Arial" pitchFamily="34" charset="0"/>
              </a:rPr>
              <a:t>14.05.2009  |  Computer Science Department |  Ubiquitous Knowledge Processing Lab  | © Prof. Dr. Iryna Gurevych  |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pPr eaLnBrk="1" hangingPunct="1"/>
            <a:r>
              <a:rPr lang="de-DE" smtClean="0"/>
              <a:t>Can we watch a document growing?</a:t>
            </a:r>
          </a:p>
        </p:txBody>
      </p:sp>
      <p:sp>
        <p:nvSpPr>
          <p:cNvPr id="16387" name="Inhaltsplatzhalter 5"/>
          <p:cNvSpPr>
            <a:spLocks noGrp="1"/>
          </p:cNvSpPr>
          <p:nvPr>
            <p:ph idx="1"/>
          </p:nvPr>
        </p:nvSpPr>
        <p:spPr/>
        <p:txBody>
          <a:bodyPr/>
          <a:lstStyle/>
          <a:p>
            <a:pPr eaLnBrk="1" hangingPunct="1">
              <a:buFont typeface="Wingdings" pitchFamily="2" charset="2"/>
              <a:buNone/>
            </a:pPr>
            <a:r>
              <a:rPr lang="en-US" b="1" smtClean="0"/>
              <a:t>Dr Zoidberg</a:t>
            </a:r>
          </a:p>
          <a:p>
            <a:pPr eaLnBrk="1" hangingPunct="1">
              <a:buFont typeface="Wingdings" pitchFamily="2" charset="2"/>
              <a:buNone/>
            </a:pPr>
            <a:r>
              <a:rPr lang="en-US" b="1" smtClean="0"/>
              <a:t>Dr Zoidb</a:t>
            </a:r>
            <a:r>
              <a:rPr lang="en-US" b="1" smtClean="0">
                <a:solidFill>
                  <a:srgbClr val="FF0000"/>
                </a:solidFill>
              </a:rPr>
              <a:t>e</a:t>
            </a:r>
            <a:r>
              <a:rPr lang="en-US" b="1" smtClean="0"/>
              <a:t>rg </a:t>
            </a:r>
            <a:r>
              <a:rPr lang="en-US" smtClean="0"/>
              <a:t>is a lobster in the series of </a:t>
            </a:r>
            <a:r>
              <a:rPr lang="de-DE" smtClean="0">
                <a:hlinkClick r:id="rId2" tooltip="Futurama"/>
              </a:rPr>
              <a:t>Futurama</a:t>
            </a:r>
            <a:r>
              <a:rPr lang="de-DE" smtClean="0"/>
              <a:t>.</a:t>
            </a:r>
            <a:r>
              <a:rPr lang="en-US" smtClean="0"/>
              <a:t> He works as the doctor for Planet Express. He's very poor and always hungry.</a:t>
            </a:r>
          </a:p>
          <a:p>
            <a:pPr eaLnBrk="1" hangingPunct="1">
              <a:buFont typeface="Wingdings" pitchFamily="2" charset="2"/>
              <a:buNone/>
            </a:pPr>
            <a:endParaRPr lang="en-US" smtClean="0"/>
          </a:p>
          <a:p>
            <a:pPr eaLnBrk="1" hangingPunct="1">
              <a:buFont typeface="Wingdings" pitchFamily="2" charset="2"/>
              <a:buNone/>
            </a:pPr>
            <a:r>
              <a:rPr lang="nl-NL" b="1" smtClean="0"/>
              <a:t>Links</a:t>
            </a:r>
          </a:p>
          <a:p>
            <a:pPr eaLnBrk="1" hangingPunct="1"/>
            <a:r>
              <a:rPr lang="nl-NL" smtClean="0">
                <a:hlinkClick r:id="rId3" tooltip="http://www.gotfuturama.com/Information/CharacterBios/zoidberg.dhtml"/>
              </a:rPr>
              <a:t>Dr. Zoidberg fan page</a:t>
            </a:r>
            <a:endParaRPr lang="nl-NL" smtClean="0"/>
          </a:p>
          <a:p>
            <a:pPr eaLnBrk="1" hangingPunct="1">
              <a:buFont typeface="Wingdings" pitchFamily="2" charset="2"/>
              <a:buNone/>
            </a:pPr>
            <a:endParaRPr lang="de-DE" smtClean="0"/>
          </a:p>
        </p:txBody>
      </p:sp>
      <p:sp>
        <p:nvSpPr>
          <p:cNvPr id="16388" name="Fußzeilenplatzhalter 4"/>
          <p:cNvSpPr>
            <a:spLocks noGrp="1"/>
          </p:cNvSpPr>
          <p:nvPr>
            <p:ph type="ftr" sz="quarter" idx="10"/>
          </p:nvPr>
        </p:nvSpPr>
        <p:spPr>
          <a:noFill/>
        </p:spPr>
        <p:txBody>
          <a:bodyPr/>
          <a:lstStyle/>
          <a:p>
            <a:r>
              <a:rPr lang="de-DE">
                <a:latin typeface="Arial" pitchFamily="34" charset="0"/>
              </a:rPr>
              <a:t>14.05.2009  |  Computer Science Department |  Ubiquitous Knowledge Processing Lab  | © Prof. Dr. Iryna Gurevych  |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pPr eaLnBrk="1" hangingPunct="1"/>
            <a:r>
              <a:rPr lang="de-DE" smtClean="0"/>
              <a:t>Can we watch a document growing?</a:t>
            </a:r>
          </a:p>
        </p:txBody>
      </p:sp>
      <p:sp>
        <p:nvSpPr>
          <p:cNvPr id="17411" name="Inhaltsplatzhalter 5"/>
          <p:cNvSpPr>
            <a:spLocks noGrp="1"/>
          </p:cNvSpPr>
          <p:nvPr>
            <p:ph idx="1"/>
          </p:nvPr>
        </p:nvSpPr>
        <p:spPr/>
        <p:txBody>
          <a:bodyPr/>
          <a:lstStyle/>
          <a:p>
            <a:pPr eaLnBrk="1" hangingPunct="1">
              <a:buFont typeface="Wingdings" pitchFamily="2" charset="2"/>
              <a:buNone/>
            </a:pPr>
            <a:r>
              <a:rPr lang="en-US" b="1" smtClean="0"/>
              <a:t>Dr Zoidberg</a:t>
            </a:r>
          </a:p>
          <a:p>
            <a:pPr eaLnBrk="1" hangingPunct="1">
              <a:buFont typeface="Wingdings" pitchFamily="2" charset="2"/>
              <a:buNone/>
            </a:pPr>
            <a:r>
              <a:rPr lang="en-US" b="1" smtClean="0"/>
              <a:t>Dr </a:t>
            </a:r>
            <a:r>
              <a:rPr lang="en-US" b="1" smtClean="0">
                <a:solidFill>
                  <a:srgbClr val="66CCFF"/>
                </a:solidFill>
              </a:rPr>
              <a:t>'John' </a:t>
            </a:r>
            <a:r>
              <a:rPr lang="en-US" b="1" smtClean="0"/>
              <a:t>Zoidberg </a:t>
            </a:r>
            <a:r>
              <a:rPr lang="en-US" smtClean="0"/>
              <a:t>is a </a:t>
            </a:r>
            <a:r>
              <a:rPr lang="en-US" smtClean="0">
                <a:solidFill>
                  <a:srgbClr val="66CCFF"/>
                </a:solidFill>
                <a:hlinkClick r:id="rId2" tooltip="Lobster"/>
              </a:rPr>
              <a:t>lobster</a:t>
            </a:r>
            <a:r>
              <a:rPr lang="en-US" smtClean="0">
                <a:solidFill>
                  <a:srgbClr val="66CCFF"/>
                </a:solidFill>
              </a:rPr>
              <a:t>-like alien </a:t>
            </a:r>
            <a:r>
              <a:rPr lang="en-US" smtClean="0"/>
              <a:t>in the series of </a:t>
            </a:r>
            <a:r>
              <a:rPr lang="de-DE" smtClean="0">
                <a:hlinkClick r:id="rId3" tooltip="Futurama"/>
              </a:rPr>
              <a:t>Futurama</a:t>
            </a:r>
            <a:r>
              <a:rPr lang="de-DE" smtClean="0"/>
              <a:t>.</a:t>
            </a:r>
            <a:r>
              <a:rPr lang="en-US" smtClean="0"/>
              <a:t> He works as the doctor for Planet Express. He's very poor and always hungry. </a:t>
            </a:r>
            <a:r>
              <a:rPr lang="en-US" smtClean="0">
                <a:solidFill>
                  <a:srgbClr val="66CCFF"/>
                </a:solidFill>
              </a:rPr>
              <a:t>Zoidberg is voiced by </a:t>
            </a:r>
            <a:r>
              <a:rPr lang="en-US" smtClean="0">
                <a:solidFill>
                  <a:srgbClr val="66CCFF"/>
                </a:solidFill>
                <a:hlinkClick r:id="rId4" tooltip="Billy West"/>
              </a:rPr>
              <a:t>Billy West</a:t>
            </a:r>
            <a:r>
              <a:rPr lang="en-US" smtClean="0">
                <a:solidFill>
                  <a:srgbClr val="66CCFF"/>
                </a:solidFill>
              </a:rPr>
              <a:t>.</a:t>
            </a:r>
          </a:p>
          <a:p>
            <a:pPr eaLnBrk="1" hangingPunct="1">
              <a:buFont typeface="Wingdings" pitchFamily="2" charset="2"/>
              <a:buNone/>
            </a:pPr>
            <a:endParaRPr lang="en-US" smtClean="0"/>
          </a:p>
          <a:p>
            <a:pPr eaLnBrk="1" hangingPunct="1">
              <a:buFont typeface="Wingdings" pitchFamily="2" charset="2"/>
              <a:buNone/>
            </a:pPr>
            <a:r>
              <a:rPr lang="nl-NL" b="1" smtClean="0"/>
              <a:t>Links</a:t>
            </a:r>
          </a:p>
          <a:p>
            <a:pPr eaLnBrk="1" hangingPunct="1"/>
            <a:r>
              <a:rPr lang="nl-NL" smtClean="0">
                <a:hlinkClick r:id="rId5" tooltip="http://www.gotfuturama.com/Information/CharacterBios/zoidberg.dhtml"/>
              </a:rPr>
              <a:t>Dr. Zoidberg fan page</a:t>
            </a:r>
            <a:endParaRPr lang="nl-NL" smtClean="0"/>
          </a:p>
          <a:p>
            <a:pPr eaLnBrk="1" hangingPunct="1">
              <a:buFont typeface="Wingdings" pitchFamily="2" charset="2"/>
              <a:buNone/>
            </a:pPr>
            <a:endParaRPr lang="de-DE" smtClean="0"/>
          </a:p>
        </p:txBody>
      </p:sp>
      <p:sp>
        <p:nvSpPr>
          <p:cNvPr id="17412" name="Fußzeilenplatzhalter 4"/>
          <p:cNvSpPr>
            <a:spLocks noGrp="1"/>
          </p:cNvSpPr>
          <p:nvPr>
            <p:ph type="ftr" sz="quarter" idx="10"/>
          </p:nvPr>
        </p:nvSpPr>
        <p:spPr>
          <a:noFill/>
        </p:spPr>
        <p:txBody>
          <a:bodyPr/>
          <a:lstStyle/>
          <a:p>
            <a:r>
              <a:rPr lang="de-DE">
                <a:latin typeface="Arial" pitchFamily="34" charset="0"/>
              </a:rPr>
              <a:t>14.05.2009  |  Computer Science Department |  Ubiquitous Knowledge Processing Lab  | © Prof. Dr. Iryna Gurevych  |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pPr eaLnBrk="1" hangingPunct="1"/>
            <a:r>
              <a:rPr lang="de-DE" smtClean="0"/>
              <a:t>Can we watch a document growing?</a:t>
            </a:r>
          </a:p>
        </p:txBody>
      </p:sp>
      <p:pic>
        <p:nvPicPr>
          <p:cNvPr id="18435" name="Picture 2"/>
          <p:cNvPicPr>
            <a:picLocks noChangeAspect="1" noChangeArrowheads="1"/>
          </p:cNvPicPr>
          <p:nvPr/>
        </p:nvPicPr>
        <p:blipFill>
          <a:blip r:embed="rId2" cstate="print"/>
          <a:srcRect t="11494" r="1724" b="9195"/>
          <a:stretch>
            <a:fillRect/>
          </a:stretch>
        </p:blipFill>
        <p:spPr bwMode="auto">
          <a:xfrm>
            <a:off x="685800" y="1620838"/>
            <a:ext cx="7772400" cy="4703762"/>
          </a:xfrm>
          <a:prstGeom prst="rect">
            <a:avLst/>
          </a:prstGeom>
          <a:noFill/>
          <a:ln w="9525">
            <a:noFill/>
            <a:miter lim="800000"/>
            <a:headEnd/>
            <a:tailEnd/>
          </a:ln>
        </p:spPr>
      </p:pic>
      <p:sp>
        <p:nvSpPr>
          <p:cNvPr id="18436" name="Fußzeilenplatzhalter 4"/>
          <p:cNvSpPr>
            <a:spLocks noGrp="1"/>
          </p:cNvSpPr>
          <p:nvPr>
            <p:ph type="ftr" sz="quarter" idx="10"/>
          </p:nvPr>
        </p:nvSpPr>
        <p:spPr>
          <a:noFill/>
        </p:spPr>
        <p:txBody>
          <a:bodyPr/>
          <a:lstStyle/>
          <a:p>
            <a:r>
              <a:rPr lang="de-DE">
                <a:latin typeface="Arial" pitchFamily="34" charset="0"/>
              </a:rPr>
              <a:t>14.05.2009  |  Computer Science Department |  Ubiquitous Knowledge Processing Lab  | © Prof. Dr. Iryna Gurevych  |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pPr eaLnBrk="1" hangingPunct="1"/>
            <a:r>
              <a:rPr lang="en-US" smtClean="0"/>
              <a:t>Things to Learn from Revisions</a:t>
            </a:r>
          </a:p>
        </p:txBody>
      </p:sp>
      <p:sp>
        <p:nvSpPr>
          <p:cNvPr id="19459" name="Inhaltsplatzhalter 2"/>
          <p:cNvSpPr>
            <a:spLocks noGrp="1"/>
          </p:cNvSpPr>
          <p:nvPr>
            <p:ph idx="1"/>
          </p:nvPr>
        </p:nvSpPr>
        <p:spPr/>
        <p:txBody>
          <a:bodyPr/>
          <a:lstStyle/>
          <a:p>
            <a:pPr eaLnBrk="1" hangingPunct="1"/>
            <a:endParaRPr lang="en-US" dirty="0" smtClean="0"/>
          </a:p>
          <a:p>
            <a:pPr eaLnBrk="1" hangingPunct="1"/>
            <a:r>
              <a:rPr lang="en-US" dirty="0" smtClean="0"/>
              <a:t>How people cooperate when writing documents collaboratively</a:t>
            </a:r>
          </a:p>
          <a:p>
            <a:pPr eaLnBrk="1" hangingPunct="1"/>
            <a:endParaRPr lang="en-US" dirty="0" smtClean="0"/>
          </a:p>
          <a:p>
            <a:pPr eaLnBrk="1" hangingPunct="1"/>
            <a:r>
              <a:rPr lang="en-US" dirty="0" smtClean="0"/>
              <a:t>Detect spelling errors and grammatical errors</a:t>
            </a:r>
          </a:p>
          <a:p>
            <a:pPr eaLnBrk="1" hangingPunct="1"/>
            <a:endParaRPr lang="en-US" dirty="0" smtClean="0"/>
          </a:p>
          <a:p>
            <a:pPr eaLnBrk="1" hangingPunct="1"/>
            <a:r>
              <a:rPr lang="en-US" dirty="0" smtClean="0"/>
              <a:t>Recognize paraphrases</a:t>
            </a:r>
          </a:p>
          <a:p>
            <a:pPr eaLnBrk="1" hangingPunct="1"/>
            <a:endParaRPr lang="en-US" dirty="0" smtClean="0"/>
          </a:p>
          <a:p>
            <a:pPr eaLnBrk="1" hangingPunct="1"/>
            <a:r>
              <a:rPr lang="en-US" dirty="0" smtClean="0"/>
              <a:t>Learn sentence compression models</a:t>
            </a:r>
          </a:p>
          <a:p>
            <a:pPr eaLnBrk="1" hangingPunct="1"/>
            <a:endParaRPr lang="en-US" dirty="0" smtClean="0"/>
          </a:p>
          <a:p>
            <a:pPr eaLnBrk="1" hangingPunct="1"/>
            <a:r>
              <a:rPr lang="en-US" dirty="0" smtClean="0"/>
              <a:t>Learn text summarization models</a:t>
            </a:r>
          </a:p>
        </p:txBody>
      </p:sp>
      <p:sp>
        <p:nvSpPr>
          <p:cNvPr id="19460" name="Fußzeilenplatzhalter 4"/>
          <p:cNvSpPr>
            <a:spLocks noGrp="1"/>
          </p:cNvSpPr>
          <p:nvPr>
            <p:ph type="ftr" sz="quarter" idx="10"/>
          </p:nvPr>
        </p:nvSpPr>
        <p:spPr>
          <a:noFill/>
        </p:spPr>
        <p:txBody>
          <a:bodyPr/>
          <a:lstStyle/>
          <a:p>
            <a:r>
              <a:rPr lang="de-DE">
                <a:latin typeface="Arial" pitchFamily="34" charset="0"/>
              </a:rPr>
              <a:t>14.05.2009  |  Computer Science Department |  Ubiquitous Knowledge Processing Lab  | © Prof. Dr. Iryna Gurevych  |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de-DE" dirty="0" smtClean="0">
                <a:ea typeface="ＭＳ Ｐゴシック" charset="-128"/>
              </a:rPr>
              <a:t>eLearning </a:t>
            </a:r>
            <a:r>
              <a:rPr lang="de-DE" dirty="0" err="1" smtClean="0">
                <a:ea typeface="ＭＳ Ｐゴシック" charset="-128"/>
              </a:rPr>
              <a:t>Related</a:t>
            </a:r>
            <a:r>
              <a:rPr lang="de-DE" dirty="0" smtClean="0">
                <a:ea typeface="ＭＳ Ｐゴシック" charset="-128"/>
              </a:rPr>
              <a:t> Projects</a:t>
            </a:r>
          </a:p>
        </p:txBody>
      </p:sp>
      <p:sp>
        <p:nvSpPr>
          <p:cNvPr id="48131" name="Content Placeholder 2"/>
          <p:cNvSpPr>
            <a:spLocks noGrp="1"/>
          </p:cNvSpPr>
          <p:nvPr>
            <p:ph idx="1"/>
          </p:nvPr>
        </p:nvSpPr>
        <p:spPr/>
        <p:txBody>
          <a:bodyPr anchor="ctr"/>
          <a:lstStyle/>
          <a:p>
            <a:pPr lvl="1">
              <a:buNone/>
            </a:pPr>
            <a:r>
              <a:rPr lang="de-DE" sz="2000" dirty="0" smtClean="0"/>
              <a:t>DFG Emmy-</a:t>
            </a:r>
            <a:r>
              <a:rPr lang="de-DE" sz="2000" dirty="0" err="1" smtClean="0"/>
              <a:t>Noether</a:t>
            </a:r>
            <a:r>
              <a:rPr lang="de-DE" sz="2000" dirty="0" smtClean="0"/>
              <a:t> Group „</a:t>
            </a:r>
            <a:r>
              <a:rPr lang="en-GB" sz="2000" dirty="0" smtClean="0"/>
              <a:t>Mining Lexical-Semantic Knowledge from Dynamic and Linguistic Sources and Integration into Question Answering for Discourse-Based Knowledge Acquisition in eLearning</a:t>
            </a:r>
            <a:r>
              <a:rPr lang="de-DE" sz="2000" dirty="0" smtClean="0"/>
              <a:t>“</a:t>
            </a:r>
          </a:p>
          <a:p>
            <a:pPr lvl="1">
              <a:buNone/>
            </a:pPr>
            <a:endParaRPr lang="de-DE" sz="2000" b="1" dirty="0" smtClean="0"/>
          </a:p>
          <a:p>
            <a:pPr lvl="1">
              <a:buNone/>
            </a:pPr>
            <a:r>
              <a:rPr lang="de-DE" sz="2000" dirty="0" smtClean="0"/>
              <a:t>Lichtenberg Chair </a:t>
            </a:r>
            <a:r>
              <a:rPr lang="de-DE" sz="2000" dirty="0" err="1" smtClean="0"/>
              <a:t>project</a:t>
            </a:r>
            <a:r>
              <a:rPr lang="de-DE" sz="2000" dirty="0" smtClean="0"/>
              <a:t> „</a:t>
            </a:r>
            <a:r>
              <a:rPr lang="en-GB" sz="2000" dirty="0" smtClean="0"/>
              <a:t>Educational Natural Language Processing</a:t>
            </a:r>
            <a:r>
              <a:rPr lang="de-DE" sz="2000" dirty="0" smtClean="0"/>
              <a:t>“ (Volkswagen </a:t>
            </a:r>
            <a:r>
              <a:rPr lang="de-DE" sz="2000" dirty="0" err="1" smtClean="0"/>
              <a:t>Foundation</a:t>
            </a:r>
            <a:r>
              <a:rPr lang="de-DE" sz="2000" dirty="0" smtClean="0"/>
              <a:t>)</a:t>
            </a:r>
          </a:p>
          <a:p>
            <a:pPr lvl="1">
              <a:buNone/>
            </a:pPr>
            <a:endParaRPr lang="de-DE" sz="2000" dirty="0" smtClean="0"/>
          </a:p>
          <a:p>
            <a:pPr lvl="1">
              <a:buNone/>
            </a:pPr>
            <a:r>
              <a:rPr lang="de-DE" sz="2000" b="1" dirty="0" err="1" smtClean="0"/>
              <a:t>Wikulu</a:t>
            </a:r>
            <a:r>
              <a:rPr lang="de-DE" sz="2000" b="1" dirty="0" smtClean="0"/>
              <a:t>: </a:t>
            </a:r>
            <a:r>
              <a:rPr lang="de-DE" sz="2000" b="1" dirty="0" err="1" smtClean="0"/>
              <a:t>Self-Organization</a:t>
            </a:r>
            <a:r>
              <a:rPr lang="de-DE" sz="2000" b="1" dirty="0" smtClean="0"/>
              <a:t> in Wikis (Klaus-</a:t>
            </a:r>
            <a:r>
              <a:rPr lang="de-DE" sz="2000" b="1" dirty="0" err="1" smtClean="0"/>
              <a:t>Tschira</a:t>
            </a:r>
            <a:r>
              <a:rPr lang="de-DE" sz="2000" b="1" dirty="0" smtClean="0"/>
              <a:t> </a:t>
            </a:r>
            <a:r>
              <a:rPr lang="de-DE" sz="2000" b="1" dirty="0" err="1" smtClean="0"/>
              <a:t>Foundation</a:t>
            </a:r>
            <a:r>
              <a:rPr lang="de-DE" sz="2000" b="1" dirty="0" smtClean="0"/>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srcRect/>
          <a:stretch>
            <a:fillRect/>
          </a:stretch>
        </p:blipFill>
        <p:spPr bwMode="auto">
          <a:xfrm>
            <a:off x="720725" y="2830533"/>
            <a:ext cx="2900363" cy="1882775"/>
          </a:xfrm>
          <a:prstGeom prst="rect">
            <a:avLst/>
          </a:prstGeom>
          <a:noFill/>
          <a:ln w="9525">
            <a:noFill/>
            <a:round/>
            <a:headEnd/>
            <a:tailEnd/>
          </a:ln>
          <a:effectLst>
            <a:outerShdw dist="76368" dir="2700000" algn="ctr" rotWithShape="0">
              <a:srgbClr val="808080">
                <a:alpha val="75014"/>
              </a:srgbClr>
            </a:outerShdw>
          </a:effectLst>
        </p:spPr>
      </p:pic>
      <p:pic>
        <p:nvPicPr>
          <p:cNvPr id="29699" name="Picture 3"/>
          <p:cNvPicPr>
            <a:picLocks noChangeAspect="1" noChangeArrowheads="1"/>
          </p:cNvPicPr>
          <p:nvPr/>
        </p:nvPicPr>
        <p:blipFill>
          <a:blip r:embed="rId4" cstate="print"/>
          <a:srcRect/>
          <a:stretch>
            <a:fillRect/>
          </a:stretch>
        </p:blipFill>
        <p:spPr bwMode="auto">
          <a:xfrm>
            <a:off x="1549400" y="4249758"/>
            <a:ext cx="2901950" cy="1882775"/>
          </a:xfrm>
          <a:prstGeom prst="rect">
            <a:avLst/>
          </a:prstGeom>
          <a:noFill/>
          <a:ln w="9525">
            <a:noFill/>
            <a:round/>
            <a:headEnd/>
            <a:tailEnd/>
          </a:ln>
          <a:effectLst>
            <a:outerShdw dist="76368" dir="2700000" algn="ctr" rotWithShape="0">
              <a:srgbClr val="808080">
                <a:alpha val="75014"/>
              </a:srgbClr>
            </a:outerShdw>
          </a:effectLst>
        </p:spPr>
      </p:pic>
      <p:pic>
        <p:nvPicPr>
          <p:cNvPr id="29700" name="Picture 4"/>
          <p:cNvPicPr>
            <a:picLocks noChangeAspect="1" noChangeArrowheads="1"/>
          </p:cNvPicPr>
          <p:nvPr/>
        </p:nvPicPr>
        <p:blipFill>
          <a:blip r:embed="rId5" cstate="print"/>
          <a:srcRect/>
          <a:stretch>
            <a:fillRect/>
          </a:stretch>
        </p:blipFill>
        <p:spPr bwMode="auto">
          <a:xfrm>
            <a:off x="3552825" y="4403745"/>
            <a:ext cx="2900363" cy="1882775"/>
          </a:xfrm>
          <a:prstGeom prst="rect">
            <a:avLst/>
          </a:prstGeom>
          <a:noFill/>
          <a:ln w="9525">
            <a:noFill/>
            <a:round/>
            <a:headEnd/>
            <a:tailEnd/>
          </a:ln>
          <a:effectLst>
            <a:outerShdw dist="76368" dir="2700000" algn="ctr" rotWithShape="0">
              <a:srgbClr val="808080">
                <a:alpha val="75014"/>
              </a:srgbClr>
            </a:outerShdw>
          </a:effectLst>
        </p:spPr>
      </p:pic>
      <p:pic>
        <p:nvPicPr>
          <p:cNvPr id="29701" name="Picture 5"/>
          <p:cNvPicPr>
            <a:picLocks noChangeAspect="1" noChangeArrowheads="1"/>
          </p:cNvPicPr>
          <p:nvPr/>
        </p:nvPicPr>
        <p:blipFill>
          <a:blip r:embed="rId6" cstate="print"/>
          <a:srcRect/>
          <a:stretch>
            <a:fillRect/>
          </a:stretch>
        </p:blipFill>
        <p:spPr bwMode="auto">
          <a:xfrm>
            <a:off x="3119438" y="1643060"/>
            <a:ext cx="2900362" cy="1882775"/>
          </a:xfrm>
          <a:prstGeom prst="rect">
            <a:avLst/>
          </a:prstGeom>
          <a:noFill/>
          <a:ln w="9525">
            <a:noFill/>
            <a:round/>
            <a:headEnd/>
            <a:tailEnd/>
          </a:ln>
          <a:effectLst>
            <a:outerShdw dist="76368" dir="2700000" algn="ctr" rotWithShape="0">
              <a:srgbClr val="808080">
                <a:alpha val="75014"/>
              </a:srgbClr>
            </a:outerShdw>
          </a:effectLst>
        </p:spPr>
      </p:pic>
      <p:pic>
        <p:nvPicPr>
          <p:cNvPr id="29702" name="Picture 6"/>
          <p:cNvPicPr>
            <a:picLocks noChangeAspect="1" noChangeArrowheads="1"/>
          </p:cNvPicPr>
          <p:nvPr/>
        </p:nvPicPr>
        <p:blipFill>
          <a:blip r:embed="rId7" cstate="print"/>
          <a:srcRect/>
          <a:stretch>
            <a:fillRect/>
          </a:stretch>
        </p:blipFill>
        <p:spPr bwMode="auto">
          <a:xfrm>
            <a:off x="5226050" y="2001858"/>
            <a:ext cx="2901950" cy="1882775"/>
          </a:xfrm>
          <a:prstGeom prst="rect">
            <a:avLst/>
          </a:prstGeom>
          <a:noFill/>
          <a:ln w="9525">
            <a:noFill/>
            <a:round/>
            <a:headEnd/>
            <a:tailEnd/>
          </a:ln>
          <a:effectLst>
            <a:outerShdw dist="76368" dir="2700000" algn="ctr" rotWithShape="0">
              <a:srgbClr val="808080">
                <a:alpha val="75014"/>
              </a:srgbClr>
            </a:outerShdw>
          </a:effectLst>
        </p:spPr>
      </p:pic>
      <p:pic>
        <p:nvPicPr>
          <p:cNvPr id="29703" name="Picture 7"/>
          <p:cNvPicPr>
            <a:picLocks noChangeAspect="1" noChangeArrowheads="1"/>
          </p:cNvPicPr>
          <p:nvPr/>
        </p:nvPicPr>
        <p:blipFill>
          <a:blip r:embed="rId8" cstate="print"/>
          <a:srcRect/>
          <a:stretch>
            <a:fillRect/>
          </a:stretch>
        </p:blipFill>
        <p:spPr bwMode="auto">
          <a:xfrm>
            <a:off x="5846763" y="3260745"/>
            <a:ext cx="2901950" cy="1882775"/>
          </a:xfrm>
          <a:prstGeom prst="rect">
            <a:avLst/>
          </a:prstGeom>
          <a:noFill/>
          <a:ln w="9525">
            <a:noFill/>
            <a:round/>
            <a:headEnd/>
            <a:tailEnd/>
          </a:ln>
          <a:effectLst>
            <a:outerShdw dist="76368" dir="2700000" algn="ctr" rotWithShape="0">
              <a:srgbClr val="808080">
                <a:alpha val="75014"/>
              </a:srgbClr>
            </a:outerShdw>
          </a:effectLst>
        </p:spPr>
      </p:pic>
      <p:pic>
        <p:nvPicPr>
          <p:cNvPr id="29704" name="Picture 8"/>
          <p:cNvPicPr>
            <a:picLocks noChangeAspect="1" noChangeArrowheads="1"/>
          </p:cNvPicPr>
          <p:nvPr/>
        </p:nvPicPr>
        <p:blipFill>
          <a:blip r:embed="rId9" cstate="print"/>
          <a:srcRect/>
          <a:stretch>
            <a:fillRect/>
          </a:stretch>
        </p:blipFill>
        <p:spPr bwMode="auto">
          <a:xfrm>
            <a:off x="930275" y="1546222"/>
            <a:ext cx="2901950" cy="1881188"/>
          </a:xfrm>
          <a:prstGeom prst="rect">
            <a:avLst/>
          </a:prstGeom>
          <a:noFill/>
          <a:ln w="9525">
            <a:noFill/>
            <a:round/>
            <a:headEnd/>
            <a:tailEnd/>
          </a:ln>
          <a:effectLst>
            <a:outerShdw dist="76368" dir="2700000" algn="ctr" rotWithShape="0">
              <a:srgbClr val="808080">
                <a:alpha val="75014"/>
              </a:srgbClr>
            </a:outerShdw>
          </a:effectLst>
        </p:spPr>
      </p:pic>
      <p:pic>
        <p:nvPicPr>
          <p:cNvPr id="29705" name="Picture 9"/>
          <p:cNvPicPr>
            <a:picLocks noChangeAspect="1" noChangeArrowheads="1"/>
          </p:cNvPicPr>
          <p:nvPr/>
        </p:nvPicPr>
        <p:blipFill>
          <a:blip r:embed="rId10" cstate="print"/>
          <a:srcRect/>
          <a:stretch>
            <a:fillRect/>
          </a:stretch>
        </p:blipFill>
        <p:spPr bwMode="auto">
          <a:xfrm>
            <a:off x="5846763" y="4000520"/>
            <a:ext cx="2901950" cy="1882775"/>
          </a:xfrm>
          <a:prstGeom prst="rect">
            <a:avLst/>
          </a:prstGeom>
          <a:noFill/>
          <a:ln w="9525">
            <a:noFill/>
            <a:round/>
            <a:headEnd/>
            <a:tailEnd/>
          </a:ln>
          <a:effectLst>
            <a:outerShdw dist="76368" dir="2700000" algn="ctr" rotWithShape="0">
              <a:srgbClr val="808080">
                <a:alpha val="75014"/>
              </a:srgbClr>
            </a:outerShdw>
          </a:effectLst>
        </p:spPr>
      </p:pic>
      <p:pic>
        <p:nvPicPr>
          <p:cNvPr id="29706" name="Picture 10"/>
          <p:cNvPicPr>
            <a:picLocks noChangeAspect="1" noChangeArrowheads="1"/>
          </p:cNvPicPr>
          <p:nvPr/>
        </p:nvPicPr>
        <p:blipFill>
          <a:blip r:embed="rId11" cstate="print"/>
          <a:srcRect/>
          <a:stretch>
            <a:fillRect/>
          </a:stretch>
        </p:blipFill>
        <p:spPr bwMode="auto">
          <a:xfrm>
            <a:off x="3463925" y="2830533"/>
            <a:ext cx="2901950" cy="1882775"/>
          </a:xfrm>
          <a:prstGeom prst="rect">
            <a:avLst/>
          </a:prstGeom>
          <a:noFill/>
          <a:ln w="9525">
            <a:noFill/>
            <a:round/>
            <a:headEnd/>
            <a:tailEnd/>
          </a:ln>
          <a:effectLst>
            <a:outerShdw dist="76368" dir="2700000" algn="ctr" rotWithShape="0">
              <a:srgbClr val="808080">
                <a:alpha val="75014"/>
              </a:srgbClr>
            </a:outerShdw>
          </a:effectLst>
        </p:spPr>
      </p:pic>
      <p:sp>
        <p:nvSpPr>
          <p:cNvPr id="29707" name="Rectangle 11"/>
          <p:cNvSpPr>
            <a:spLocks noChangeArrowheads="1"/>
          </p:cNvSpPr>
          <p:nvPr/>
        </p:nvSpPr>
        <p:spPr bwMode="auto">
          <a:xfrm>
            <a:off x="1142976" y="1927211"/>
            <a:ext cx="7416800" cy="615456"/>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90000" tIns="75024" rIns="90000" bIns="46800" anchor="ctr">
            <a:spAutoFit/>
          </a:bodyPr>
          <a:lstStyle/>
          <a:p>
            <a:pPr algn="ct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3200" dirty="0" smtClean="0">
                <a:ln w="18415" cmpd="sng">
                  <a:solidFill>
                    <a:srgbClr val="FFFFFF"/>
                  </a:solidFill>
                  <a:prstDash val="solid"/>
                </a:ln>
                <a:solidFill>
                  <a:schemeClr val="bg1"/>
                </a:solidFill>
              </a:rPr>
              <a:t>Web-</a:t>
            </a:r>
            <a:r>
              <a:rPr lang="de-DE" sz="3200" dirty="0" err="1" smtClean="0">
                <a:ln w="18415" cmpd="sng">
                  <a:solidFill>
                    <a:srgbClr val="FFFFFF"/>
                  </a:solidFill>
                  <a:prstDash val="solid"/>
                </a:ln>
                <a:solidFill>
                  <a:schemeClr val="bg1"/>
                </a:solidFill>
              </a:rPr>
              <a:t>based</a:t>
            </a:r>
            <a:r>
              <a:rPr lang="de-DE" sz="3200" dirty="0" smtClean="0">
                <a:ln w="18415" cmpd="sng">
                  <a:solidFill>
                    <a:srgbClr val="FFFFFF"/>
                  </a:solidFill>
                  <a:prstDash val="solid"/>
                </a:ln>
                <a:solidFill>
                  <a:schemeClr val="bg1"/>
                </a:solidFill>
              </a:rPr>
              <a:t> </a:t>
            </a:r>
            <a:r>
              <a:rPr lang="de-DE" sz="3200" dirty="0" err="1" smtClean="0">
                <a:ln w="18415" cmpd="sng">
                  <a:solidFill>
                    <a:srgbClr val="FFFFFF"/>
                  </a:solidFill>
                  <a:prstDash val="solid"/>
                </a:ln>
                <a:solidFill>
                  <a:schemeClr val="bg1"/>
                </a:solidFill>
              </a:rPr>
              <a:t>Knowledge</a:t>
            </a:r>
            <a:r>
              <a:rPr lang="de-DE" sz="3200" dirty="0" smtClean="0">
                <a:ln w="18415" cmpd="sng">
                  <a:solidFill>
                    <a:srgbClr val="FFFFFF"/>
                  </a:solidFill>
                  <a:prstDash val="solid"/>
                </a:ln>
                <a:solidFill>
                  <a:schemeClr val="bg1"/>
                </a:solidFill>
              </a:rPr>
              <a:t> </a:t>
            </a:r>
            <a:r>
              <a:rPr lang="de-DE" sz="3200" dirty="0" err="1" smtClean="0">
                <a:ln w="18415" cmpd="sng">
                  <a:solidFill>
                    <a:srgbClr val="FFFFFF"/>
                  </a:solidFill>
                  <a:prstDash val="solid"/>
                </a:ln>
                <a:solidFill>
                  <a:schemeClr val="bg1"/>
                </a:solidFill>
              </a:rPr>
              <a:t>Processes</a:t>
            </a:r>
            <a:endParaRPr lang="de-DE" sz="3200" dirty="0">
              <a:ln w="18415" cmpd="sng">
                <a:solidFill>
                  <a:srgbClr val="FFFFFF"/>
                </a:solidFill>
                <a:prstDash val="solid"/>
              </a:ln>
              <a:solidFill>
                <a:schemeClr val="bg1"/>
              </a:solidFill>
            </a:endParaRPr>
          </a:p>
        </p:txBody>
      </p:sp>
      <p:sp>
        <p:nvSpPr>
          <p:cNvPr id="29708" name="Rectangle 12"/>
          <p:cNvSpPr>
            <a:spLocks noChangeArrowheads="1"/>
          </p:cNvSpPr>
          <p:nvPr/>
        </p:nvSpPr>
        <p:spPr bwMode="auto">
          <a:xfrm>
            <a:off x="1155676" y="2784461"/>
            <a:ext cx="7416800" cy="615456"/>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90000" tIns="75024" rIns="90000" bIns="46800" anchor="ctr">
            <a:spAutoFit/>
          </a:bodyPr>
          <a:lstStyle/>
          <a:p>
            <a:pPr algn="ct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3200" dirty="0" err="1" smtClean="0">
                <a:ln w="18415" cmpd="sng">
                  <a:solidFill>
                    <a:srgbClr val="FFFFFF"/>
                  </a:solidFill>
                  <a:prstDash val="solid"/>
                </a:ln>
                <a:solidFill>
                  <a:schemeClr val="bg1"/>
                </a:solidFill>
              </a:rPr>
              <a:t>Authoring</a:t>
            </a:r>
            <a:r>
              <a:rPr lang="de-DE" sz="3200" dirty="0" smtClean="0">
                <a:ln w="18415" cmpd="sng">
                  <a:solidFill>
                    <a:srgbClr val="FFFFFF"/>
                  </a:solidFill>
                  <a:prstDash val="solid"/>
                </a:ln>
                <a:solidFill>
                  <a:schemeClr val="bg1"/>
                </a:solidFill>
              </a:rPr>
              <a:t> Environments</a:t>
            </a:r>
            <a:endParaRPr lang="de-DE" sz="3200" dirty="0">
              <a:ln w="18415" cmpd="sng">
                <a:solidFill>
                  <a:srgbClr val="FFFFFF"/>
                </a:solidFill>
                <a:prstDash val="solid"/>
              </a:ln>
              <a:solidFill>
                <a:schemeClr val="bg1"/>
              </a:solidFill>
            </a:endParaRPr>
          </a:p>
        </p:txBody>
      </p:sp>
      <p:sp>
        <p:nvSpPr>
          <p:cNvPr id="29709" name="Rectangle 13"/>
          <p:cNvSpPr>
            <a:spLocks noChangeArrowheads="1"/>
          </p:cNvSpPr>
          <p:nvPr/>
        </p:nvSpPr>
        <p:spPr bwMode="auto">
          <a:xfrm>
            <a:off x="1155676" y="3641711"/>
            <a:ext cx="7416800" cy="615456"/>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90000" tIns="75024" rIns="90000" bIns="46800" anchor="ctr">
            <a:spAutoFit/>
          </a:bodyPr>
          <a:lstStyle/>
          <a:p>
            <a:pPr algn="ct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3200" dirty="0" smtClean="0">
                <a:ln w="18415" cmpd="sng">
                  <a:solidFill>
                    <a:srgbClr val="FFFFFF"/>
                  </a:solidFill>
                  <a:prstDash val="solid"/>
                </a:ln>
                <a:solidFill>
                  <a:schemeClr val="bg1"/>
                </a:solidFill>
              </a:rPr>
              <a:t>Information </a:t>
            </a:r>
            <a:r>
              <a:rPr lang="de-DE" sz="3200" dirty="0" err="1" smtClean="0">
                <a:ln w="18415" cmpd="sng">
                  <a:solidFill>
                    <a:srgbClr val="FFFFFF"/>
                  </a:solidFill>
                  <a:prstDash val="solid"/>
                </a:ln>
                <a:solidFill>
                  <a:schemeClr val="bg1"/>
                </a:solidFill>
              </a:rPr>
              <a:t>Search</a:t>
            </a:r>
            <a:endParaRPr lang="de-DE" sz="3200" dirty="0">
              <a:ln w="18415" cmpd="sng">
                <a:solidFill>
                  <a:srgbClr val="FFFFFF"/>
                </a:solidFill>
                <a:prstDash val="solid"/>
              </a:ln>
              <a:solidFill>
                <a:schemeClr val="bg1"/>
              </a:solidFill>
            </a:endParaRPr>
          </a:p>
        </p:txBody>
      </p:sp>
      <p:sp>
        <p:nvSpPr>
          <p:cNvPr id="17" name="Titel 16"/>
          <p:cNvSpPr>
            <a:spLocks noGrp="1"/>
          </p:cNvSpPr>
          <p:nvPr>
            <p:ph type="title"/>
          </p:nvPr>
        </p:nvSpPr>
        <p:spPr/>
        <p:txBody>
          <a:bodyPr/>
          <a:lstStyle/>
          <a:p>
            <a:r>
              <a:rPr lang="en-GB" dirty="0" smtClean="0">
                <a:solidFill>
                  <a:srgbClr val="000000"/>
                </a:solidFill>
              </a:rPr>
              <a:t>Related Research Topics</a:t>
            </a:r>
            <a:endParaRPr lang="de-DE" dirty="0"/>
          </a:p>
        </p:txBody>
      </p:sp>
      <p:sp>
        <p:nvSpPr>
          <p:cNvPr id="18" name="Fußzeilenplatzhalter 17"/>
          <p:cNvSpPr>
            <a:spLocks noGrp="1"/>
          </p:cNvSpPr>
          <p:nvPr>
            <p:ph type="ftr" sz="quarter" idx="10"/>
          </p:nvPr>
        </p:nvSpPr>
        <p:spPr>
          <a:xfrm>
            <a:off x="358775" y="6554811"/>
            <a:ext cx="7958138" cy="231775"/>
          </a:xfrm>
        </p:spPr>
        <p:txBody>
          <a:bodyPr/>
          <a:lstStyle/>
          <a:p>
            <a:pPr>
              <a:defRPr/>
            </a:pPr>
            <a:r>
              <a:rPr lang="en-US" smtClean="0"/>
              <a:t>15.04.2010  |  Computer Science Department   |   UKP Lab  -  Prof. Dr. Iryna Gurevych   |</a:t>
            </a:r>
            <a:endParaRPr lang="de-DE"/>
          </a:p>
        </p:txBody>
      </p:sp>
      <p:sp>
        <p:nvSpPr>
          <p:cNvPr id="16" name="Rectangle 13"/>
          <p:cNvSpPr>
            <a:spLocks noChangeArrowheads="1"/>
          </p:cNvSpPr>
          <p:nvPr/>
        </p:nvSpPr>
        <p:spPr bwMode="auto">
          <a:xfrm>
            <a:off x="1155700" y="4526457"/>
            <a:ext cx="7416800" cy="615456"/>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90000" tIns="75024" rIns="90000" bIns="46800" anchor="ctr">
            <a:spAutoFit/>
          </a:bodyPr>
          <a:lstStyle/>
          <a:p>
            <a:pPr algn="ct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3200" dirty="0" smtClean="0">
                <a:ln w="18415" cmpd="sng">
                  <a:solidFill>
                    <a:srgbClr val="FFFFFF"/>
                  </a:solidFill>
                  <a:prstDash val="solid"/>
                </a:ln>
                <a:solidFill>
                  <a:schemeClr val="bg1"/>
                </a:solidFill>
              </a:rPr>
              <a:t>Information Management</a:t>
            </a:r>
            <a:endParaRPr lang="de-DE" sz="3200" dirty="0">
              <a:ln w="18415" cmpd="sng">
                <a:solidFill>
                  <a:srgbClr val="FFFFFF"/>
                </a:solidFill>
                <a:prstDash val="solid"/>
              </a:ln>
              <a:solidFill>
                <a:schemeClr val="bg1"/>
              </a:solidFill>
            </a:endParaRPr>
          </a:p>
        </p:txBody>
      </p:sp>
      <p:sp>
        <p:nvSpPr>
          <p:cNvPr id="19" name="Rectangle 13"/>
          <p:cNvSpPr>
            <a:spLocks noChangeArrowheads="1"/>
          </p:cNvSpPr>
          <p:nvPr/>
        </p:nvSpPr>
        <p:spPr bwMode="auto">
          <a:xfrm>
            <a:off x="1155676" y="5434245"/>
            <a:ext cx="7416800" cy="615456"/>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90000" tIns="75024" rIns="90000" bIns="46800" anchor="ctr">
            <a:spAutoFit/>
          </a:bodyPr>
          <a:lstStyle/>
          <a:p>
            <a:pPr algn="ct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3200" dirty="0" smtClean="0">
                <a:ln w="18415" cmpd="sng">
                  <a:solidFill>
                    <a:srgbClr val="FFFFFF"/>
                  </a:solidFill>
                  <a:prstDash val="solid"/>
                </a:ln>
                <a:solidFill>
                  <a:schemeClr val="bg1"/>
                </a:solidFill>
              </a:rPr>
              <a:t>Collaborative Writing</a:t>
            </a:r>
            <a:endParaRPr lang="de-DE" sz="3200" dirty="0">
              <a:ln w="18415" cmpd="sng">
                <a:solidFill>
                  <a:srgbClr val="FFFFFF"/>
                </a:solidFill>
                <a:prstDash val="solid"/>
              </a:ln>
              <a:solidFill>
                <a:schemeClr val="bg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297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297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de-DE" dirty="0" smtClean="0">
                <a:ea typeface="ＭＳ Ｐゴシック" charset="-128"/>
              </a:rPr>
              <a:t>eLearning </a:t>
            </a:r>
            <a:r>
              <a:rPr lang="de-DE" dirty="0" err="1" smtClean="0">
                <a:ea typeface="ＭＳ Ｐゴシック" charset="-128"/>
              </a:rPr>
              <a:t>Related</a:t>
            </a:r>
            <a:r>
              <a:rPr lang="de-DE" dirty="0" smtClean="0">
                <a:ea typeface="ＭＳ Ｐゴシック" charset="-128"/>
              </a:rPr>
              <a:t> Projects</a:t>
            </a:r>
          </a:p>
        </p:txBody>
      </p:sp>
      <p:sp>
        <p:nvSpPr>
          <p:cNvPr id="48131" name="Content Placeholder 2"/>
          <p:cNvSpPr>
            <a:spLocks noGrp="1"/>
          </p:cNvSpPr>
          <p:nvPr>
            <p:ph idx="1"/>
          </p:nvPr>
        </p:nvSpPr>
        <p:spPr/>
        <p:txBody>
          <a:bodyPr anchor="ctr"/>
          <a:lstStyle/>
          <a:p>
            <a:pPr lvl="1">
              <a:buNone/>
            </a:pPr>
            <a:r>
              <a:rPr lang="de-DE" sz="2000" b="1" dirty="0" smtClean="0"/>
              <a:t>DFG Emmy-</a:t>
            </a:r>
            <a:r>
              <a:rPr lang="de-DE" sz="2000" b="1" dirty="0" err="1" smtClean="0"/>
              <a:t>Noether</a:t>
            </a:r>
            <a:r>
              <a:rPr lang="de-DE" sz="2000" b="1" dirty="0" smtClean="0"/>
              <a:t> Group „</a:t>
            </a:r>
            <a:r>
              <a:rPr lang="en-GB" sz="2000" b="1" dirty="0" smtClean="0"/>
              <a:t>Mining Lexical-Semantic Knowledge from Dynamic and Linguistic Sources and Integration into Question Answering for Discourse-Based Knowledge Acquisition in eLearning</a:t>
            </a:r>
            <a:r>
              <a:rPr lang="de-DE" sz="2000" dirty="0" smtClean="0"/>
              <a:t>“</a:t>
            </a:r>
          </a:p>
          <a:p>
            <a:pPr lvl="1">
              <a:buNone/>
            </a:pPr>
            <a:endParaRPr lang="de-DE" sz="2000" dirty="0" smtClean="0"/>
          </a:p>
          <a:p>
            <a:pPr lvl="1">
              <a:buNone/>
            </a:pPr>
            <a:r>
              <a:rPr lang="de-DE" sz="2000" dirty="0" smtClean="0"/>
              <a:t>Lichtenberg Chair </a:t>
            </a:r>
            <a:r>
              <a:rPr lang="de-DE" sz="2000" dirty="0" err="1" smtClean="0"/>
              <a:t>project</a:t>
            </a:r>
            <a:r>
              <a:rPr lang="de-DE" sz="2000" dirty="0" smtClean="0"/>
              <a:t> „</a:t>
            </a:r>
            <a:r>
              <a:rPr lang="en-GB" sz="2000" dirty="0" smtClean="0"/>
              <a:t>Educational Natural Language Processing</a:t>
            </a:r>
            <a:r>
              <a:rPr lang="de-DE" sz="2000" dirty="0" smtClean="0"/>
              <a:t>“ (Volkswagen </a:t>
            </a:r>
            <a:r>
              <a:rPr lang="de-DE" sz="2000" dirty="0" err="1" smtClean="0"/>
              <a:t>Foundation</a:t>
            </a:r>
            <a:r>
              <a:rPr lang="de-DE" sz="2000" dirty="0" smtClean="0"/>
              <a:t>)</a:t>
            </a:r>
          </a:p>
          <a:p>
            <a:pPr lvl="1">
              <a:buNone/>
            </a:pPr>
            <a:endParaRPr lang="de-DE" sz="2000" dirty="0" smtClean="0"/>
          </a:p>
          <a:p>
            <a:pPr lvl="1">
              <a:buNone/>
            </a:pPr>
            <a:r>
              <a:rPr lang="de-DE" sz="2000" dirty="0" err="1" smtClean="0"/>
              <a:t>Wikulu</a:t>
            </a:r>
            <a:r>
              <a:rPr lang="de-DE" sz="2000" dirty="0" smtClean="0"/>
              <a:t>: </a:t>
            </a:r>
            <a:r>
              <a:rPr lang="de-DE" sz="2000" dirty="0" err="1" smtClean="0"/>
              <a:t>Self-Organization</a:t>
            </a:r>
            <a:r>
              <a:rPr lang="de-DE" sz="2000" dirty="0" smtClean="0"/>
              <a:t> in Wikis (Klaus-</a:t>
            </a:r>
            <a:r>
              <a:rPr lang="de-DE" sz="2000" dirty="0" err="1" smtClean="0"/>
              <a:t>Tschira</a:t>
            </a:r>
            <a:r>
              <a:rPr lang="de-DE" sz="2000" dirty="0" smtClean="0"/>
              <a:t> </a:t>
            </a:r>
            <a:r>
              <a:rPr lang="de-DE" sz="2000" dirty="0" err="1" smtClean="0"/>
              <a:t>Foundation</a:t>
            </a:r>
            <a:r>
              <a:rPr lang="de-DE" sz="2000" dirty="0" smtClean="0"/>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de-DE" dirty="0" err="1" smtClean="0">
                <a:ea typeface="ＭＳ Ｐゴシック" charset="-128"/>
              </a:rPr>
              <a:t>Some</a:t>
            </a:r>
            <a:r>
              <a:rPr lang="de-DE" dirty="0" smtClean="0">
                <a:ea typeface="ＭＳ Ｐゴシック" charset="-128"/>
              </a:rPr>
              <a:t> </a:t>
            </a:r>
            <a:r>
              <a:rPr lang="de-DE" dirty="0" err="1" smtClean="0">
                <a:ea typeface="ＭＳ Ｐゴシック" charset="-128"/>
              </a:rPr>
              <a:t>Observations</a:t>
            </a:r>
            <a:endParaRPr lang="de-DE" dirty="0" smtClean="0">
              <a:ea typeface="ＭＳ Ｐゴシック" charset="-128"/>
            </a:endParaRPr>
          </a:p>
        </p:txBody>
      </p:sp>
      <p:sp>
        <p:nvSpPr>
          <p:cNvPr id="48131" name="Content Placeholder 2"/>
          <p:cNvSpPr>
            <a:spLocks noGrp="1"/>
          </p:cNvSpPr>
          <p:nvPr>
            <p:ph idx="1"/>
          </p:nvPr>
        </p:nvSpPr>
        <p:spPr/>
        <p:txBody>
          <a:bodyPr anchor="ctr"/>
          <a:lstStyle/>
          <a:p>
            <a:pPr lvl="1"/>
            <a:r>
              <a:rPr lang="de-DE" sz="2400" dirty="0" smtClean="0"/>
              <a:t>Information </a:t>
            </a:r>
            <a:r>
              <a:rPr lang="de-DE" sz="2400" dirty="0" err="1" smtClean="0"/>
              <a:t>search</a:t>
            </a:r>
            <a:r>
              <a:rPr lang="de-DE" sz="2400" dirty="0" smtClean="0"/>
              <a:t>, </a:t>
            </a:r>
            <a:r>
              <a:rPr lang="de-DE" sz="2400" dirty="0" err="1" smtClean="0"/>
              <a:t>information</a:t>
            </a:r>
            <a:r>
              <a:rPr lang="de-DE" sz="2400" dirty="0" smtClean="0"/>
              <a:t> </a:t>
            </a:r>
            <a:r>
              <a:rPr lang="de-DE" sz="2400" dirty="0" err="1" smtClean="0"/>
              <a:t>management</a:t>
            </a:r>
            <a:r>
              <a:rPr lang="de-DE" sz="2400" dirty="0" smtClean="0"/>
              <a:t> </a:t>
            </a:r>
            <a:r>
              <a:rPr lang="de-DE" sz="2400" dirty="0" err="1" smtClean="0"/>
              <a:t>and</a:t>
            </a:r>
            <a:r>
              <a:rPr lang="de-DE" sz="2400" dirty="0" smtClean="0"/>
              <a:t> </a:t>
            </a:r>
            <a:r>
              <a:rPr lang="de-DE" sz="2400" dirty="0" err="1" smtClean="0"/>
              <a:t>content</a:t>
            </a:r>
            <a:r>
              <a:rPr lang="de-DE" sz="2400" dirty="0" smtClean="0"/>
              <a:t> </a:t>
            </a:r>
            <a:r>
              <a:rPr lang="de-DE" sz="2400" dirty="0" err="1" smtClean="0"/>
              <a:t>authoring</a:t>
            </a:r>
            <a:r>
              <a:rPr lang="de-DE" sz="2400" dirty="0" smtClean="0"/>
              <a:t> </a:t>
            </a:r>
            <a:r>
              <a:rPr lang="de-DE" sz="2400" dirty="0" err="1" smtClean="0"/>
              <a:t>skills</a:t>
            </a:r>
            <a:r>
              <a:rPr lang="de-DE" sz="2400" dirty="0" smtClean="0"/>
              <a:t> </a:t>
            </a:r>
            <a:r>
              <a:rPr lang="de-DE" sz="2400" dirty="0" err="1" smtClean="0"/>
              <a:t>of</a:t>
            </a:r>
            <a:r>
              <a:rPr lang="de-DE" sz="2400" dirty="0" smtClean="0"/>
              <a:t> an individual </a:t>
            </a:r>
            <a:r>
              <a:rPr lang="de-DE" sz="2400" dirty="0" err="1" smtClean="0"/>
              <a:t>are</a:t>
            </a:r>
            <a:r>
              <a:rPr lang="de-DE" sz="2400" dirty="0" smtClean="0"/>
              <a:t> </a:t>
            </a:r>
            <a:r>
              <a:rPr lang="de-DE" sz="2400" b="1" dirty="0" err="1" smtClean="0"/>
              <a:t>crucial</a:t>
            </a:r>
            <a:r>
              <a:rPr lang="de-DE" sz="2400" b="1" dirty="0" smtClean="0"/>
              <a:t> </a:t>
            </a:r>
            <a:r>
              <a:rPr lang="de-DE" sz="2400" b="1" dirty="0" err="1" smtClean="0"/>
              <a:t>to</a:t>
            </a:r>
            <a:r>
              <a:rPr lang="de-DE" sz="2400" b="1" dirty="0" smtClean="0"/>
              <a:t> </a:t>
            </a:r>
            <a:r>
              <a:rPr lang="de-DE" sz="2400" b="1" dirty="0" err="1" smtClean="0"/>
              <a:t>education</a:t>
            </a:r>
            <a:endParaRPr lang="de-DE" sz="2400" b="1" dirty="0" smtClean="0"/>
          </a:p>
          <a:p>
            <a:pPr lvl="1"/>
            <a:endParaRPr lang="de-DE" sz="2400" dirty="0" smtClean="0"/>
          </a:p>
          <a:p>
            <a:pPr lvl="1"/>
            <a:r>
              <a:rPr lang="de-DE" sz="2400" b="1" dirty="0" err="1" smtClean="0"/>
              <a:t>Some</a:t>
            </a:r>
            <a:r>
              <a:rPr lang="de-DE" sz="2400" b="1" dirty="0" smtClean="0"/>
              <a:t> </a:t>
            </a:r>
            <a:r>
              <a:rPr lang="de-DE" sz="2400" b="1" dirty="0" err="1" smtClean="0"/>
              <a:t>technology-related</a:t>
            </a:r>
            <a:r>
              <a:rPr lang="de-DE" sz="2400" b="1" dirty="0" smtClean="0"/>
              <a:t> </a:t>
            </a:r>
            <a:r>
              <a:rPr lang="de-DE" sz="2400" b="1" dirty="0" err="1" smtClean="0"/>
              <a:t>changes</a:t>
            </a:r>
            <a:r>
              <a:rPr lang="de-DE" sz="2400" b="1" dirty="0" smtClean="0"/>
              <a:t>:</a:t>
            </a:r>
          </a:p>
          <a:p>
            <a:pPr lvl="2"/>
            <a:r>
              <a:rPr lang="de-DE" sz="2400" dirty="0" smtClean="0"/>
              <a:t>Individual </a:t>
            </a:r>
            <a:r>
              <a:rPr lang="de-DE" sz="2400" dirty="0" err="1" smtClean="0"/>
              <a:t>authoring</a:t>
            </a:r>
            <a:r>
              <a:rPr lang="de-DE" sz="2400" dirty="0" smtClean="0"/>
              <a:t> versus </a:t>
            </a:r>
            <a:r>
              <a:rPr lang="de-DE" sz="2400" dirty="0" err="1" smtClean="0"/>
              <a:t>collaborative</a:t>
            </a:r>
            <a:r>
              <a:rPr lang="de-DE" sz="2400" dirty="0" smtClean="0"/>
              <a:t> </a:t>
            </a:r>
            <a:r>
              <a:rPr lang="de-DE" sz="2400" dirty="0" err="1" smtClean="0"/>
              <a:t>authoring</a:t>
            </a:r>
            <a:endParaRPr lang="de-DE" sz="2400" dirty="0" smtClean="0"/>
          </a:p>
          <a:p>
            <a:pPr lvl="2"/>
            <a:r>
              <a:rPr lang="de-DE" sz="2400" dirty="0" smtClean="0"/>
              <a:t>Linking, </a:t>
            </a:r>
            <a:r>
              <a:rPr lang="de-DE" sz="2400" dirty="0" err="1" smtClean="0"/>
              <a:t>merging</a:t>
            </a:r>
            <a:r>
              <a:rPr lang="de-DE" sz="2400" dirty="0" smtClean="0"/>
              <a:t>, </a:t>
            </a:r>
            <a:r>
              <a:rPr lang="de-DE" sz="2400" dirty="0" err="1" smtClean="0"/>
              <a:t>structuring</a:t>
            </a:r>
            <a:r>
              <a:rPr lang="de-DE" sz="2400" dirty="0" smtClean="0"/>
              <a:t> </a:t>
            </a:r>
            <a:r>
              <a:rPr lang="de-DE" sz="2400" dirty="0" err="1" smtClean="0"/>
              <a:t>of</a:t>
            </a:r>
            <a:r>
              <a:rPr lang="de-DE" sz="2400" dirty="0" smtClean="0"/>
              <a:t> </a:t>
            </a:r>
            <a:r>
              <a:rPr lang="de-DE" sz="2400" dirty="0" err="1" smtClean="0"/>
              <a:t>information</a:t>
            </a:r>
            <a:endParaRPr lang="de-DE" sz="2400" dirty="0" smtClean="0"/>
          </a:p>
          <a:p>
            <a:pPr lvl="2"/>
            <a:endParaRPr lang="de-DE" sz="2400" dirty="0" smtClean="0"/>
          </a:p>
          <a:p>
            <a:pPr lvl="1"/>
            <a:r>
              <a:rPr lang="de-DE" sz="2400" dirty="0" smtClean="0"/>
              <a:t>Distributed </a:t>
            </a:r>
            <a:r>
              <a:rPr lang="de-DE" sz="2400" dirty="0" err="1" smtClean="0"/>
              <a:t>information</a:t>
            </a:r>
            <a:r>
              <a:rPr lang="de-DE" sz="2400" dirty="0" smtClean="0"/>
              <a:t> </a:t>
            </a:r>
            <a:r>
              <a:rPr lang="de-DE" sz="2400" dirty="0" err="1" smtClean="0"/>
              <a:t>management</a:t>
            </a:r>
            <a:r>
              <a:rPr lang="de-DE" sz="2400" dirty="0" smtClean="0"/>
              <a:t> in web-</a:t>
            </a:r>
            <a:r>
              <a:rPr lang="de-DE" sz="2400" dirty="0" err="1" smtClean="0"/>
              <a:t>based</a:t>
            </a:r>
            <a:r>
              <a:rPr lang="de-DE" sz="2400" dirty="0" smtClean="0"/>
              <a:t> </a:t>
            </a:r>
            <a:r>
              <a:rPr lang="de-DE" sz="2400" dirty="0" err="1" smtClean="0"/>
              <a:t>environments</a:t>
            </a:r>
            <a:r>
              <a:rPr lang="de-DE" sz="2400" dirty="0" smtClean="0"/>
              <a:t> </a:t>
            </a:r>
            <a:r>
              <a:rPr lang="de-DE" sz="2400" dirty="0" err="1" smtClean="0"/>
              <a:t>requires</a:t>
            </a:r>
            <a:r>
              <a:rPr lang="de-DE" sz="2400" dirty="0" smtClean="0"/>
              <a:t> additional </a:t>
            </a:r>
            <a:r>
              <a:rPr lang="de-DE" sz="2400" dirty="0" err="1" smtClean="0"/>
              <a:t>skills</a:t>
            </a:r>
            <a:r>
              <a:rPr lang="de-DE" sz="2400" dirty="0" smtClean="0"/>
              <a:t> </a:t>
            </a:r>
            <a:r>
              <a:rPr lang="de-DE" sz="2400" b="1" dirty="0" smtClean="0"/>
              <a:t>not</a:t>
            </a:r>
            <a:r>
              <a:rPr lang="de-DE" sz="2400" dirty="0" smtClean="0"/>
              <a:t> </a:t>
            </a:r>
            <a:r>
              <a:rPr lang="de-DE" sz="2400" dirty="0" err="1" smtClean="0"/>
              <a:t>yet</a:t>
            </a:r>
            <a:r>
              <a:rPr lang="de-DE" sz="2400" dirty="0" smtClean="0"/>
              <a:t> </a:t>
            </a:r>
            <a:r>
              <a:rPr lang="de-DE" sz="2400" dirty="0" err="1" smtClean="0"/>
              <a:t>acquired</a:t>
            </a:r>
            <a:r>
              <a:rPr lang="de-DE" sz="2400" dirty="0" smtClean="0"/>
              <a:t> </a:t>
            </a:r>
            <a:r>
              <a:rPr lang="de-DE" sz="2400" dirty="0" err="1" smtClean="0"/>
              <a:t>as</a:t>
            </a:r>
            <a:r>
              <a:rPr lang="de-DE" sz="2400" dirty="0" smtClean="0"/>
              <a:t> </a:t>
            </a:r>
            <a:r>
              <a:rPr lang="de-DE" sz="2400" dirty="0" err="1" smtClean="0"/>
              <a:t>part</a:t>
            </a:r>
            <a:r>
              <a:rPr lang="de-DE" sz="2400" dirty="0" smtClean="0"/>
              <a:t> </a:t>
            </a:r>
            <a:r>
              <a:rPr lang="de-DE" sz="2400" dirty="0" err="1" smtClean="0"/>
              <a:t>of</a:t>
            </a:r>
            <a:r>
              <a:rPr lang="de-DE" sz="2400" dirty="0" smtClean="0"/>
              <a:t> </a:t>
            </a:r>
            <a:r>
              <a:rPr lang="de-DE" sz="2400" dirty="0" err="1" smtClean="0"/>
              <a:t>conventional</a:t>
            </a:r>
            <a:r>
              <a:rPr lang="de-DE" sz="2400" dirty="0" smtClean="0"/>
              <a:t> </a:t>
            </a:r>
            <a:r>
              <a:rPr lang="de-DE" sz="2400" dirty="0" err="1" smtClean="0"/>
              <a:t>education</a:t>
            </a:r>
            <a:endParaRPr lang="de-DE" sz="24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de-DE" smtClean="0">
                <a:ea typeface="ＭＳ Ｐゴシック" charset="-128"/>
              </a:rPr>
              <a:t>Wikulu: Goals</a:t>
            </a:r>
          </a:p>
        </p:txBody>
      </p:sp>
      <p:sp>
        <p:nvSpPr>
          <p:cNvPr id="48131" name="Content Placeholder 2"/>
          <p:cNvSpPr>
            <a:spLocks noGrp="1"/>
          </p:cNvSpPr>
          <p:nvPr>
            <p:ph idx="1"/>
          </p:nvPr>
        </p:nvSpPr>
        <p:spPr/>
        <p:txBody>
          <a:bodyPr anchor="ctr"/>
          <a:lstStyle/>
          <a:p>
            <a:pPr lvl="1"/>
            <a:r>
              <a:rPr lang="de-DE" sz="2400" dirty="0" smtClean="0"/>
              <a:t>Create </a:t>
            </a:r>
            <a:r>
              <a:rPr lang="de-DE" sz="2400" b="1" dirty="0" smtClean="0"/>
              <a:t>intuitive </a:t>
            </a:r>
            <a:r>
              <a:rPr lang="de-DE" sz="2400" b="1" dirty="0" err="1" smtClean="0"/>
              <a:t>interface</a:t>
            </a:r>
            <a:r>
              <a:rPr lang="de-DE" sz="2400" dirty="0" smtClean="0"/>
              <a:t> </a:t>
            </a:r>
            <a:r>
              <a:rPr lang="de-DE" sz="2400" dirty="0" err="1" smtClean="0"/>
              <a:t>to</a:t>
            </a:r>
            <a:r>
              <a:rPr lang="de-DE" sz="2400" dirty="0" smtClean="0"/>
              <a:t> </a:t>
            </a:r>
            <a:r>
              <a:rPr lang="de-DE" sz="2400" dirty="0" err="1" smtClean="0"/>
              <a:t>support</a:t>
            </a:r>
            <a:r>
              <a:rPr lang="de-DE" sz="2400" dirty="0" smtClean="0"/>
              <a:t> </a:t>
            </a:r>
            <a:r>
              <a:rPr lang="de-DE" sz="2400" dirty="0" err="1" smtClean="0"/>
              <a:t>users</a:t>
            </a:r>
            <a:r>
              <a:rPr lang="de-DE" sz="2400" dirty="0" smtClean="0"/>
              <a:t> </a:t>
            </a:r>
            <a:r>
              <a:rPr lang="de-DE" sz="2400" dirty="0" err="1" smtClean="0"/>
              <a:t>with</a:t>
            </a:r>
            <a:r>
              <a:rPr lang="de-DE" sz="2400" dirty="0" smtClean="0"/>
              <a:t> </a:t>
            </a:r>
            <a:r>
              <a:rPr lang="de-DE" sz="2400" dirty="0" err="1" smtClean="0"/>
              <a:t>their</a:t>
            </a:r>
            <a:r>
              <a:rPr lang="de-DE" sz="2400" dirty="0" smtClean="0"/>
              <a:t> </a:t>
            </a:r>
            <a:r>
              <a:rPr lang="de-DE" sz="2400" dirty="0" err="1" smtClean="0"/>
              <a:t>day-to-day</a:t>
            </a:r>
            <a:r>
              <a:rPr lang="de-DE" sz="2400" dirty="0" smtClean="0"/>
              <a:t> </a:t>
            </a:r>
            <a:r>
              <a:rPr lang="de-DE" sz="2400" dirty="0" err="1" smtClean="0"/>
              <a:t>tasks</a:t>
            </a:r>
            <a:r>
              <a:rPr lang="de-DE" sz="2400" dirty="0" smtClean="0"/>
              <a:t> in a </a:t>
            </a:r>
            <a:r>
              <a:rPr lang="de-DE" sz="2400" dirty="0" err="1" smtClean="0"/>
              <a:t>wiki</a:t>
            </a:r>
            <a:endParaRPr lang="de-DE" sz="2400" dirty="0" smtClean="0"/>
          </a:p>
          <a:p>
            <a:pPr lvl="1"/>
            <a:endParaRPr lang="de-DE" sz="2400" dirty="0" smtClean="0"/>
          </a:p>
          <a:p>
            <a:pPr lvl="1"/>
            <a:r>
              <a:rPr lang="de-DE" sz="2400" dirty="0" err="1" smtClean="0"/>
              <a:t>Adapt</a:t>
            </a:r>
            <a:r>
              <a:rPr lang="de-DE" sz="2400" dirty="0" smtClean="0"/>
              <a:t> </a:t>
            </a:r>
            <a:r>
              <a:rPr lang="de-DE" sz="2400" dirty="0" err="1" smtClean="0"/>
              <a:t>and</a:t>
            </a:r>
            <a:r>
              <a:rPr lang="de-DE" sz="2400" dirty="0" smtClean="0"/>
              <a:t> </a:t>
            </a:r>
            <a:r>
              <a:rPr lang="de-DE" sz="2400" dirty="0" err="1" smtClean="0"/>
              <a:t>integrate</a:t>
            </a:r>
            <a:r>
              <a:rPr lang="de-DE" sz="2400" dirty="0" smtClean="0"/>
              <a:t> </a:t>
            </a:r>
            <a:r>
              <a:rPr lang="de-DE" sz="2400" b="1" dirty="0" err="1" smtClean="0"/>
              <a:t>natural</a:t>
            </a:r>
            <a:r>
              <a:rPr lang="de-DE" sz="2400" b="1" dirty="0" smtClean="0"/>
              <a:t> </a:t>
            </a:r>
            <a:r>
              <a:rPr lang="de-DE" sz="2400" b="1" dirty="0" err="1" smtClean="0"/>
              <a:t>language</a:t>
            </a:r>
            <a:r>
              <a:rPr lang="de-DE" sz="2400" b="1" dirty="0" smtClean="0"/>
              <a:t> </a:t>
            </a:r>
            <a:r>
              <a:rPr lang="de-DE" sz="2400" b="1" dirty="0" err="1" smtClean="0"/>
              <a:t>processing</a:t>
            </a:r>
            <a:r>
              <a:rPr lang="de-DE" sz="2400" dirty="0" smtClean="0"/>
              <a:t> </a:t>
            </a:r>
            <a:r>
              <a:rPr lang="de-DE" sz="2400" dirty="0" err="1" smtClean="0"/>
              <a:t>methods</a:t>
            </a:r>
            <a:r>
              <a:rPr lang="de-DE" sz="2400" dirty="0" smtClean="0"/>
              <a:t> </a:t>
            </a:r>
            <a:r>
              <a:rPr lang="de-DE" sz="2400" dirty="0" err="1" smtClean="0"/>
              <a:t>to</a:t>
            </a:r>
            <a:r>
              <a:rPr lang="de-DE" sz="2400" dirty="0" smtClean="0"/>
              <a:t> </a:t>
            </a:r>
            <a:r>
              <a:rPr lang="de-DE" sz="2400" dirty="0" err="1" smtClean="0"/>
              <a:t>wikis</a:t>
            </a:r>
            <a:endParaRPr lang="de-DE" sz="2400" dirty="0" smtClean="0"/>
          </a:p>
          <a:p>
            <a:pPr lvl="1"/>
            <a:endParaRPr lang="de-DE" sz="2400" dirty="0" smtClean="0"/>
          </a:p>
          <a:p>
            <a:pPr lvl="1"/>
            <a:r>
              <a:rPr lang="de-DE" sz="2400" dirty="0" smtClean="0"/>
              <a:t>Support </a:t>
            </a:r>
            <a:r>
              <a:rPr lang="de-DE" sz="2400" b="1" dirty="0" smtClean="0"/>
              <a:t>multiple </a:t>
            </a:r>
            <a:r>
              <a:rPr lang="de-DE" sz="2400" b="1" dirty="0" err="1" smtClean="0"/>
              <a:t>wiki</a:t>
            </a:r>
            <a:r>
              <a:rPr lang="de-DE" sz="2400" b="1" dirty="0" smtClean="0"/>
              <a:t> </a:t>
            </a:r>
            <a:r>
              <a:rPr lang="de-DE" sz="2400" b="1" dirty="0" err="1" smtClean="0"/>
              <a:t>platforms</a:t>
            </a:r>
            <a:endParaRPr lang="de-DE" sz="24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de-DE" dirty="0" smtClean="0">
                <a:ea typeface="ＭＳ Ｐゴシック" charset="-128"/>
              </a:rPr>
              <a:t>Major Wiki </a:t>
            </a:r>
            <a:r>
              <a:rPr lang="de-DE" dirty="0" err="1" smtClean="0">
                <a:ea typeface="ＭＳ Ｐゴシック" charset="-128"/>
              </a:rPr>
              <a:t>Related</a:t>
            </a:r>
            <a:r>
              <a:rPr lang="de-DE" dirty="0" smtClean="0">
                <a:ea typeface="ＭＳ Ｐゴシック" charset="-128"/>
              </a:rPr>
              <a:t> </a:t>
            </a:r>
            <a:r>
              <a:rPr lang="de-DE" dirty="0" err="1" smtClean="0">
                <a:ea typeface="ＭＳ Ｐゴシック" charset="-128"/>
              </a:rPr>
              <a:t>Challenges</a:t>
            </a:r>
            <a:endParaRPr lang="de-DE" dirty="0" smtClean="0">
              <a:ea typeface="ＭＳ Ｐゴシック" charset="-128"/>
            </a:endParaRPr>
          </a:p>
        </p:txBody>
      </p:sp>
      <p:sp>
        <p:nvSpPr>
          <p:cNvPr id="19460" name="Rechteck 16"/>
          <p:cNvSpPr>
            <a:spLocks noChangeArrowheads="1"/>
          </p:cNvSpPr>
          <p:nvPr/>
        </p:nvSpPr>
        <p:spPr bwMode="auto">
          <a:xfrm>
            <a:off x="6605588" y="1824038"/>
            <a:ext cx="1790700" cy="461962"/>
          </a:xfrm>
          <a:prstGeom prst="rect">
            <a:avLst/>
          </a:prstGeom>
          <a:noFill/>
          <a:ln w="9525">
            <a:noFill/>
            <a:miter lim="800000"/>
            <a:headEnd/>
            <a:tailEnd/>
          </a:ln>
        </p:spPr>
        <p:txBody>
          <a:bodyPr wrap="none">
            <a:spAutoFit/>
          </a:bodyPr>
          <a:lstStyle/>
          <a:p>
            <a:r>
              <a:rPr lang="de-DE" b="1"/>
              <a:t>Organizing</a:t>
            </a:r>
            <a:endParaRPr lang="de-DE"/>
          </a:p>
        </p:txBody>
      </p:sp>
      <p:pic>
        <p:nvPicPr>
          <p:cNvPr id="10" name="Picture 3"/>
          <p:cNvPicPr>
            <a:picLocks noChangeAspect="1" noChangeArrowheads="1"/>
          </p:cNvPicPr>
          <p:nvPr/>
        </p:nvPicPr>
        <p:blipFill>
          <a:blip r:embed="rId3" cstate="print"/>
          <a:srcRect/>
          <a:stretch>
            <a:fillRect/>
          </a:stretch>
        </p:blipFill>
        <p:spPr bwMode="auto">
          <a:xfrm>
            <a:off x="6400802" y="4808400"/>
            <a:ext cx="2200106" cy="1440000"/>
          </a:xfrm>
          <a:prstGeom prst="roundRect">
            <a:avLst>
              <a:gd name="adj" fmla="val 8594"/>
            </a:avLst>
          </a:prstGeom>
          <a:solidFill>
            <a:srgbClr val="FFFFFF">
              <a:shade val="85000"/>
            </a:srgbClr>
          </a:solidFill>
          <a:ln>
            <a:noFill/>
          </a:ln>
          <a:effectLst/>
        </p:spPr>
      </p:pic>
      <p:pic>
        <p:nvPicPr>
          <p:cNvPr id="9" name="Picture 5"/>
          <p:cNvPicPr>
            <a:picLocks noChangeAspect="1" noChangeArrowheads="1"/>
          </p:cNvPicPr>
          <p:nvPr/>
        </p:nvPicPr>
        <p:blipFill>
          <a:blip r:embed="rId4" cstate="print"/>
          <a:srcRect/>
          <a:stretch>
            <a:fillRect/>
          </a:stretch>
        </p:blipFill>
        <p:spPr bwMode="auto">
          <a:xfrm>
            <a:off x="6400800" y="2446200"/>
            <a:ext cx="2200110" cy="1440000"/>
          </a:xfrm>
          <a:prstGeom prst="roundRect">
            <a:avLst>
              <a:gd name="adj" fmla="val 8594"/>
            </a:avLst>
          </a:prstGeom>
          <a:solidFill>
            <a:srgbClr val="FFFFFF">
              <a:shade val="85000"/>
            </a:srgbClr>
          </a:solidFill>
          <a:ln>
            <a:noFill/>
          </a:ln>
          <a:effectLst/>
        </p:spPr>
      </p:pic>
      <p:sp>
        <p:nvSpPr>
          <p:cNvPr id="8" name="Textfeld 7"/>
          <p:cNvSpPr txBox="1">
            <a:spLocks noChangeArrowheads="1"/>
          </p:cNvSpPr>
          <p:nvPr/>
        </p:nvSpPr>
        <p:spPr bwMode="auto">
          <a:xfrm>
            <a:off x="3048000" y="3276600"/>
            <a:ext cx="3048000" cy="1143000"/>
          </a:xfrm>
          <a:prstGeom prst="rect">
            <a:avLst/>
          </a:prstGeom>
          <a:gradFill rotWithShape="1">
            <a:gsLst>
              <a:gs pos="0">
                <a:srgbClr val="FFFFFF"/>
              </a:gs>
              <a:gs pos="64999">
                <a:srgbClr val="FFFFFF"/>
              </a:gs>
              <a:gs pos="100000">
                <a:srgbClr val="FFFFFF"/>
              </a:gs>
            </a:gsLst>
            <a:lin ang="5400000" scaled="1"/>
          </a:gradFill>
          <a:ln w="9525">
            <a:solidFill>
              <a:srgbClr val="F9F9F9"/>
            </a:solidFill>
            <a:miter lim="800000"/>
            <a:headEnd/>
            <a:tailEnd/>
          </a:ln>
          <a:effectLst>
            <a:outerShdw dist="20000" dir="5400000" rotWithShape="0">
              <a:srgbClr val="808080">
                <a:alpha val="37999"/>
              </a:srgbClr>
            </a:outerShdw>
          </a:effectLst>
        </p:spPr>
        <p:txBody>
          <a:bodyPr/>
          <a:lstStyle/>
          <a:p>
            <a:pPr marL="0" lvl="2"/>
            <a:r>
              <a:rPr lang="en-US" sz="1600" b="1">
                <a:solidFill>
                  <a:srgbClr val="000000"/>
                </a:solidFill>
                <a:latin typeface="Bitstream Charter" charset="0"/>
              </a:rPr>
              <a:t>M. Buﬀa:</a:t>
            </a:r>
            <a:r>
              <a:rPr lang="en-US" sz="1600">
                <a:solidFill>
                  <a:srgbClr val="000000"/>
                </a:solidFill>
                <a:latin typeface="Bitstream Charter" charset="0"/>
              </a:rPr>
              <a:t> Intranet Wikis</a:t>
            </a:r>
          </a:p>
          <a:p>
            <a:pPr marL="0" lvl="2"/>
            <a:endParaRPr lang="en-US" sz="1200" i="1">
              <a:solidFill>
                <a:srgbClr val="7F7F7F"/>
              </a:solidFill>
              <a:latin typeface="Bitstream Charter" charset="0"/>
            </a:endParaRPr>
          </a:p>
          <a:p>
            <a:pPr marL="0" lvl="2"/>
            <a:r>
              <a:rPr lang="en-US" sz="1200" i="1">
                <a:solidFill>
                  <a:srgbClr val="7F7F7F"/>
                </a:solidFill>
                <a:latin typeface="Bitstream Charter" charset="0"/>
              </a:rPr>
              <a:t>Proceedings of the IntraWebs Workshop 2006 at the 15th International World Wide Web Conference.</a:t>
            </a:r>
          </a:p>
          <a:p>
            <a:endParaRPr lang="de-DE" sz="1600">
              <a:solidFill>
                <a:srgbClr val="000000"/>
              </a:solidFill>
            </a:endParaRPr>
          </a:p>
        </p:txBody>
      </p:sp>
      <p:pic>
        <p:nvPicPr>
          <p:cNvPr id="12" name="Picture 15"/>
          <p:cNvPicPr>
            <a:picLocks noChangeArrowheads="1"/>
          </p:cNvPicPr>
          <p:nvPr/>
        </p:nvPicPr>
        <p:blipFill>
          <a:blip r:embed="rId5" cstate="print"/>
          <a:srcRect r="33345"/>
          <a:stretch>
            <a:fillRect/>
          </a:stretch>
        </p:blipFill>
        <p:spPr bwMode="auto">
          <a:xfrm>
            <a:off x="435000" y="2438399"/>
            <a:ext cx="2232000" cy="1440000"/>
          </a:xfrm>
          <a:prstGeom prst="roundRect">
            <a:avLst>
              <a:gd name="adj" fmla="val 8594"/>
            </a:avLst>
          </a:prstGeom>
          <a:solidFill>
            <a:srgbClr val="FFFFFF">
              <a:shade val="85000"/>
            </a:srgbClr>
          </a:solidFill>
          <a:ln>
            <a:noFill/>
          </a:ln>
          <a:effectLst/>
        </p:spPr>
      </p:pic>
      <p:pic>
        <p:nvPicPr>
          <p:cNvPr id="19465" name="Picture 16"/>
          <p:cNvPicPr>
            <a:picLocks noChangeAspect="1" noChangeArrowheads="1"/>
          </p:cNvPicPr>
          <p:nvPr/>
        </p:nvPicPr>
        <p:blipFill>
          <a:blip r:embed="rId6" cstate="print"/>
          <a:srcRect/>
          <a:stretch>
            <a:fillRect/>
          </a:stretch>
        </p:blipFill>
        <p:spPr bwMode="auto">
          <a:xfrm>
            <a:off x="1036638" y="2560638"/>
            <a:ext cx="2087562" cy="2087562"/>
          </a:xfrm>
          <a:prstGeom prst="rect">
            <a:avLst/>
          </a:prstGeom>
          <a:noFill/>
          <a:ln w="9525">
            <a:noFill/>
            <a:round/>
            <a:headEnd/>
            <a:tailEnd/>
          </a:ln>
        </p:spPr>
      </p:pic>
      <p:sp>
        <p:nvSpPr>
          <p:cNvPr id="19466" name="Rechteck 17"/>
          <p:cNvSpPr>
            <a:spLocks noChangeArrowheads="1"/>
          </p:cNvSpPr>
          <p:nvPr/>
        </p:nvSpPr>
        <p:spPr bwMode="auto">
          <a:xfrm>
            <a:off x="714375" y="1824038"/>
            <a:ext cx="1673225" cy="461962"/>
          </a:xfrm>
          <a:prstGeom prst="rect">
            <a:avLst/>
          </a:prstGeom>
          <a:noFill/>
          <a:ln w="9525">
            <a:noFill/>
            <a:miter lim="800000"/>
            <a:headEnd/>
            <a:tailEnd/>
          </a:ln>
        </p:spPr>
        <p:txBody>
          <a:bodyPr wrap="none">
            <a:spAutoFit/>
          </a:bodyPr>
          <a:lstStyle/>
          <a:p>
            <a:r>
              <a:rPr lang="de-DE" b="1"/>
              <a:t>Searching</a:t>
            </a:r>
            <a:endParaRPr lang="de-DE"/>
          </a:p>
        </p:txBody>
      </p:sp>
      <p:sp>
        <p:nvSpPr>
          <p:cNvPr id="18" name="Pfeil nach unten 17"/>
          <p:cNvSpPr/>
          <p:nvPr/>
        </p:nvSpPr>
        <p:spPr>
          <a:xfrm>
            <a:off x="7258050" y="4084638"/>
            <a:ext cx="485775" cy="563562"/>
          </a:xfrm>
          <a:prstGeom prst="downArrow">
            <a:avLst/>
          </a:prstGeom>
          <a:solidFill>
            <a:schemeClr val="tx1">
              <a:lumMod val="50000"/>
              <a:lumOff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de-DE">
              <a:solidFill>
                <a:srgbClr val="FFFFFF"/>
              </a:solidFill>
              <a:ea typeface="ＭＳ Ｐゴシック" charset="-128"/>
            </a:endParaRPr>
          </a:p>
        </p:txBody>
      </p:sp>
      <p:pic>
        <p:nvPicPr>
          <p:cNvPr id="20" name="Picture 15"/>
          <p:cNvPicPr>
            <a:picLocks noChangeArrowheads="1"/>
          </p:cNvPicPr>
          <p:nvPr/>
        </p:nvPicPr>
        <p:blipFill>
          <a:blip r:embed="rId5" cstate="print"/>
          <a:srcRect r="33345"/>
          <a:stretch>
            <a:fillRect/>
          </a:stretch>
        </p:blipFill>
        <p:spPr bwMode="auto">
          <a:xfrm>
            <a:off x="435000" y="4808400"/>
            <a:ext cx="2232000" cy="1440000"/>
          </a:xfrm>
          <a:prstGeom prst="roundRect">
            <a:avLst>
              <a:gd name="adj" fmla="val 8594"/>
            </a:avLst>
          </a:prstGeom>
          <a:solidFill>
            <a:srgbClr val="FFFFFF">
              <a:shade val="85000"/>
            </a:srgbClr>
          </a:solidFill>
          <a:ln>
            <a:noFill/>
          </a:ln>
          <a:effectLst/>
        </p:spPr>
      </p:pic>
      <p:sp>
        <p:nvSpPr>
          <p:cNvPr id="22" name="Pfeil nach unten 21"/>
          <p:cNvSpPr/>
          <p:nvPr/>
        </p:nvSpPr>
        <p:spPr>
          <a:xfrm>
            <a:off x="1308100" y="4084638"/>
            <a:ext cx="485775" cy="563562"/>
          </a:xfrm>
          <a:prstGeom prst="downArrow">
            <a:avLst/>
          </a:prstGeom>
          <a:solidFill>
            <a:schemeClr val="tx1">
              <a:lumMod val="50000"/>
              <a:lumOff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de-DE">
              <a:solidFill>
                <a:srgbClr val="FFFFFF"/>
              </a:solidFill>
              <a:ea typeface="ＭＳ Ｐゴシック" charset="-128"/>
            </a:endParaRPr>
          </a:p>
        </p:txBody>
      </p:sp>
      <p:pic>
        <p:nvPicPr>
          <p:cNvPr id="19470" name="Bild 23" descr="Leaf.png"/>
          <p:cNvPicPr>
            <a:picLocks noChangeAspect="1"/>
          </p:cNvPicPr>
          <p:nvPr/>
        </p:nvPicPr>
        <p:blipFill>
          <a:blip r:embed="rId7" cstate="print"/>
          <a:srcRect/>
          <a:stretch>
            <a:fillRect/>
          </a:stretch>
        </p:blipFill>
        <p:spPr bwMode="auto">
          <a:xfrm rot="2400439">
            <a:off x="1536700" y="5248275"/>
            <a:ext cx="588963" cy="8334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de-DE" dirty="0" smtClean="0"/>
              <a:t>Wiki User Survey -</a:t>
            </a:r>
            <a:br>
              <a:rPr lang="de-DE" dirty="0" smtClean="0"/>
            </a:br>
            <a:r>
              <a:rPr lang="de-DE" dirty="0" smtClean="0"/>
              <a:t>15 </a:t>
            </a:r>
            <a:r>
              <a:rPr lang="de-DE" dirty="0" err="1" smtClean="0"/>
              <a:t>participants</a:t>
            </a:r>
            <a:r>
              <a:rPr lang="de-DE" dirty="0" smtClean="0"/>
              <a:t>, Computer </a:t>
            </a:r>
            <a:r>
              <a:rPr lang="de-DE" dirty="0" err="1" smtClean="0"/>
              <a:t>Scientists</a:t>
            </a:r>
            <a:endParaRPr lang="de-DE" dirty="0" smtClean="0"/>
          </a:p>
        </p:txBody>
      </p:sp>
      <p:sp>
        <p:nvSpPr>
          <p:cNvPr id="17412" name="Content Placeholder 5"/>
          <p:cNvSpPr>
            <a:spLocks noGrp="1"/>
          </p:cNvSpPr>
          <p:nvPr>
            <p:ph idx="1"/>
          </p:nvPr>
        </p:nvSpPr>
        <p:spPr>
          <a:xfrm>
            <a:off x="1611313" y="2133600"/>
            <a:ext cx="5921375" cy="3513138"/>
          </a:xfrm>
        </p:spPr>
        <p:txBody>
          <a:bodyPr/>
          <a:lstStyle/>
          <a:p>
            <a:pPr eaLnBrk="1" hangingPunct="1"/>
            <a:r>
              <a:rPr lang="de-DE" smtClean="0"/>
              <a:t>Wiki refactoring capabilities		(5 Votes)</a:t>
            </a:r>
          </a:p>
          <a:p>
            <a:pPr eaLnBrk="1" hangingPunct="1"/>
            <a:r>
              <a:rPr lang="de-DE" smtClean="0"/>
              <a:t>Finding information			(4 Votes)</a:t>
            </a:r>
          </a:p>
          <a:p>
            <a:pPr eaLnBrk="1" hangingPunct="1"/>
            <a:r>
              <a:rPr lang="de-DE" smtClean="0"/>
              <a:t>Old content stays in the Wiki		(3 Votes)</a:t>
            </a:r>
          </a:p>
          <a:p>
            <a:pPr eaLnBrk="1" hangingPunct="1"/>
            <a:r>
              <a:rPr lang="de-DE" smtClean="0"/>
              <a:t>Bad editor				(2 Votes)</a:t>
            </a:r>
          </a:p>
          <a:p>
            <a:pPr eaLnBrk="1" hangingPunct="1"/>
            <a:r>
              <a:rPr lang="de-DE" smtClean="0"/>
              <a:t>Merging related pages is difficult	(1 Vote) </a:t>
            </a:r>
          </a:p>
          <a:p>
            <a:pPr eaLnBrk="1" hangingPunct="1"/>
            <a:r>
              <a:rPr lang="de-DE" smtClean="0"/>
              <a:t>Navigation is slow			(1 Vote)</a:t>
            </a:r>
          </a:p>
          <a:p>
            <a:pPr eaLnBrk="1" hangingPunct="1"/>
            <a:r>
              <a:rPr lang="de-DE" smtClean="0"/>
              <a:t>Barely readable notifications		(1 Vote)</a:t>
            </a:r>
          </a:p>
          <a:p>
            <a:pPr eaLnBrk="1" hangingPunct="1"/>
            <a:r>
              <a:rPr lang="de-DE" smtClean="0"/>
              <a:t>No templates				(1 Vote)</a:t>
            </a:r>
          </a:p>
          <a:p>
            <a:pPr eaLnBrk="1" hangingPunct="1"/>
            <a:r>
              <a:rPr lang="de-DE" smtClean="0"/>
              <a:t>Lack of import capabilities		(1 Vote)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de-DE" dirty="0" smtClean="0"/>
              <a:t>Wiki User Survey -</a:t>
            </a:r>
            <a:br>
              <a:rPr lang="de-DE" dirty="0" smtClean="0"/>
            </a:br>
            <a:r>
              <a:rPr lang="de-DE" dirty="0" smtClean="0"/>
              <a:t>15 </a:t>
            </a:r>
            <a:r>
              <a:rPr lang="de-DE" dirty="0" err="1" smtClean="0"/>
              <a:t>participants</a:t>
            </a:r>
            <a:r>
              <a:rPr lang="de-DE" dirty="0" smtClean="0"/>
              <a:t>, Computer </a:t>
            </a:r>
            <a:r>
              <a:rPr lang="de-DE" dirty="0" err="1" smtClean="0"/>
              <a:t>Scientists</a:t>
            </a:r>
            <a:endParaRPr lang="de-DE" dirty="0" smtClean="0"/>
          </a:p>
        </p:txBody>
      </p:sp>
      <p:sp>
        <p:nvSpPr>
          <p:cNvPr id="18436" name="Content Placeholder 5"/>
          <p:cNvSpPr>
            <a:spLocks noGrp="1"/>
          </p:cNvSpPr>
          <p:nvPr>
            <p:ph idx="1"/>
          </p:nvPr>
        </p:nvSpPr>
        <p:spPr>
          <a:xfrm>
            <a:off x="1611313" y="2133600"/>
            <a:ext cx="5921375" cy="3513138"/>
          </a:xfrm>
        </p:spPr>
        <p:txBody>
          <a:bodyPr/>
          <a:lstStyle/>
          <a:p>
            <a:pPr eaLnBrk="1" hangingPunct="1"/>
            <a:r>
              <a:rPr lang="de-DE" b="1" smtClean="0"/>
              <a:t>Wiki refactoring capabilities</a:t>
            </a:r>
            <a:r>
              <a:rPr lang="de-DE" smtClean="0"/>
              <a:t>		(5 Votes)</a:t>
            </a:r>
          </a:p>
          <a:p>
            <a:pPr eaLnBrk="1" hangingPunct="1"/>
            <a:r>
              <a:rPr lang="de-DE" b="1" smtClean="0"/>
              <a:t>Finding information</a:t>
            </a:r>
            <a:r>
              <a:rPr lang="de-DE" smtClean="0"/>
              <a:t>			(4 Votes)</a:t>
            </a:r>
          </a:p>
          <a:p>
            <a:pPr eaLnBrk="1" hangingPunct="1"/>
            <a:r>
              <a:rPr lang="de-DE" smtClean="0"/>
              <a:t>Old content stays in the Wiki		(3 Votes)</a:t>
            </a:r>
          </a:p>
          <a:p>
            <a:pPr eaLnBrk="1" hangingPunct="1"/>
            <a:r>
              <a:rPr lang="de-DE" smtClean="0"/>
              <a:t>Bad editor				(2 Votes)</a:t>
            </a:r>
          </a:p>
          <a:p>
            <a:pPr eaLnBrk="1" hangingPunct="1"/>
            <a:r>
              <a:rPr lang="de-DE" b="1" smtClean="0"/>
              <a:t>Merging related pages is difficult</a:t>
            </a:r>
            <a:r>
              <a:rPr lang="de-DE" smtClean="0"/>
              <a:t>	(1 Vote) </a:t>
            </a:r>
          </a:p>
          <a:p>
            <a:pPr eaLnBrk="1" hangingPunct="1"/>
            <a:r>
              <a:rPr lang="de-DE" smtClean="0"/>
              <a:t>Navigation is slow			(1 Vote)</a:t>
            </a:r>
          </a:p>
          <a:p>
            <a:pPr eaLnBrk="1" hangingPunct="1"/>
            <a:r>
              <a:rPr lang="de-DE" smtClean="0"/>
              <a:t>Barely readable notifications		(1 Vote)</a:t>
            </a:r>
          </a:p>
          <a:p>
            <a:pPr eaLnBrk="1" hangingPunct="1"/>
            <a:r>
              <a:rPr lang="de-DE" smtClean="0"/>
              <a:t>No templates				(1 Vote)</a:t>
            </a:r>
          </a:p>
          <a:p>
            <a:pPr eaLnBrk="1" hangingPunct="1"/>
            <a:r>
              <a:rPr lang="de-DE" smtClean="0"/>
              <a:t>Lack of import capabilities		(1 Vote)</a:t>
            </a:r>
          </a:p>
        </p:txBody>
      </p:sp>
      <p:sp>
        <p:nvSpPr>
          <p:cNvPr id="18437" name="TextBox 4"/>
          <p:cNvSpPr txBox="1">
            <a:spLocks noChangeArrowheads="1"/>
          </p:cNvSpPr>
          <p:nvPr/>
        </p:nvSpPr>
        <p:spPr bwMode="auto">
          <a:xfrm>
            <a:off x="346075" y="1568450"/>
            <a:ext cx="2573338" cy="368300"/>
          </a:xfrm>
          <a:prstGeom prst="rect">
            <a:avLst/>
          </a:prstGeom>
          <a:noFill/>
          <a:ln w="9525">
            <a:noFill/>
            <a:miter lim="800000"/>
            <a:headEnd/>
            <a:tailEnd/>
          </a:ln>
        </p:spPr>
        <p:txBody>
          <a:bodyPr wrap="none">
            <a:spAutoFit/>
          </a:bodyPr>
          <a:lstStyle/>
          <a:p>
            <a:r>
              <a:rPr lang="de-DE" b="1"/>
              <a:t>Addressed by </a:t>
            </a:r>
            <a:r>
              <a:rPr lang="de-DE" b="1" i="1"/>
              <a:t>Wikulu</a:t>
            </a:r>
          </a:p>
        </p:txBody>
      </p:sp>
      <p:grpSp>
        <p:nvGrpSpPr>
          <p:cNvPr id="2" name="Group 14"/>
          <p:cNvGrpSpPr>
            <a:grpSpLocks/>
          </p:cNvGrpSpPr>
          <p:nvPr/>
        </p:nvGrpSpPr>
        <p:grpSpPr bwMode="auto">
          <a:xfrm>
            <a:off x="836613" y="1938338"/>
            <a:ext cx="611187" cy="1874837"/>
            <a:chOff x="837406" y="1938060"/>
            <a:chExt cx="610394" cy="1874322"/>
          </a:xfrm>
        </p:grpSpPr>
        <p:cxnSp>
          <p:nvCxnSpPr>
            <p:cNvPr id="8" name="Straight Connector 7"/>
            <p:cNvCxnSpPr/>
            <p:nvPr/>
          </p:nvCxnSpPr>
          <p:spPr>
            <a:xfrm rot="5400000">
              <a:off x="-98169" y="2873635"/>
              <a:ext cx="1872735" cy="1585"/>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cxnSp>
          <p:nvCxnSpPr>
            <p:cNvPr id="10" name="Straight Arrow Connector 9"/>
            <p:cNvCxnSpPr/>
            <p:nvPr/>
          </p:nvCxnSpPr>
          <p:spPr>
            <a:xfrm>
              <a:off x="838991" y="3810795"/>
              <a:ext cx="608809" cy="1587"/>
            </a:xfrm>
            <a:prstGeom prst="straightConnector1">
              <a:avLst/>
            </a:prstGeom>
            <a:ln>
              <a:tailEnd type="arrow"/>
            </a:ln>
          </p:spPr>
          <p:style>
            <a:lnRef idx="2">
              <a:schemeClr val="accent4">
                <a:shade val="50000"/>
              </a:schemeClr>
            </a:lnRef>
            <a:fillRef idx="1">
              <a:schemeClr val="accent4"/>
            </a:fillRef>
            <a:effectRef idx="0">
              <a:schemeClr val="accent4"/>
            </a:effectRef>
            <a:fontRef idx="minor">
              <a:schemeClr val="lt1"/>
            </a:fontRef>
          </p:style>
        </p:cxnSp>
        <p:cxnSp>
          <p:nvCxnSpPr>
            <p:cNvPr id="12" name="Straight Arrow Connector 11"/>
            <p:cNvCxnSpPr/>
            <p:nvPr/>
          </p:nvCxnSpPr>
          <p:spPr>
            <a:xfrm>
              <a:off x="838991" y="2666522"/>
              <a:ext cx="608809" cy="1588"/>
            </a:xfrm>
            <a:prstGeom prst="straightConnector1">
              <a:avLst/>
            </a:prstGeom>
            <a:ln>
              <a:tailEnd type="arrow"/>
            </a:ln>
          </p:spPr>
          <p:style>
            <a:lnRef idx="2">
              <a:schemeClr val="accent4">
                <a:shade val="50000"/>
              </a:schemeClr>
            </a:lnRef>
            <a:fillRef idx="1">
              <a:schemeClr val="accent4"/>
            </a:fillRef>
            <a:effectRef idx="0">
              <a:schemeClr val="accent4"/>
            </a:effectRef>
            <a:fontRef idx="minor">
              <a:schemeClr val="lt1"/>
            </a:fontRef>
          </p:style>
        </p:cxnSp>
        <p:cxnSp>
          <p:nvCxnSpPr>
            <p:cNvPr id="14" name="Straight Arrow Connector 13"/>
            <p:cNvCxnSpPr/>
            <p:nvPr/>
          </p:nvCxnSpPr>
          <p:spPr>
            <a:xfrm>
              <a:off x="837406" y="2361806"/>
              <a:ext cx="610394" cy="1588"/>
            </a:xfrm>
            <a:prstGeom prst="straightConnector1">
              <a:avLst/>
            </a:prstGeom>
            <a:ln>
              <a:tailEnd type="arrow"/>
            </a:ln>
          </p:spPr>
          <p:style>
            <a:lnRef idx="2">
              <a:schemeClr val="accent4">
                <a:shade val="50000"/>
              </a:schemeClr>
            </a:lnRef>
            <a:fillRef idx="1">
              <a:schemeClr val="accent4"/>
            </a:fillRef>
            <a:effectRef idx="0">
              <a:schemeClr val="accent4"/>
            </a:effectRef>
            <a:fontRef idx="minor">
              <a:schemeClr val="lt1"/>
            </a:fontRef>
          </p:style>
        </p:cxn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de-DE" smtClean="0"/>
              <a:t>Innovative Ideas</a:t>
            </a:r>
          </a:p>
        </p:txBody>
      </p:sp>
      <p:sp>
        <p:nvSpPr>
          <p:cNvPr id="19460" name="Content Placeholder 5"/>
          <p:cNvSpPr>
            <a:spLocks noGrp="1"/>
          </p:cNvSpPr>
          <p:nvPr>
            <p:ph idx="1"/>
          </p:nvPr>
        </p:nvSpPr>
        <p:spPr>
          <a:xfrm>
            <a:off x="1181100" y="2133600"/>
            <a:ext cx="6781800" cy="3513138"/>
          </a:xfrm>
        </p:spPr>
        <p:txBody>
          <a:bodyPr/>
          <a:lstStyle/>
          <a:p>
            <a:pPr eaLnBrk="1" hangingPunct="1"/>
            <a:r>
              <a:rPr lang="de-DE" smtClean="0"/>
              <a:t>Send actions / content by email		(6 Votes)</a:t>
            </a:r>
          </a:p>
          <a:p>
            <a:pPr eaLnBrk="1" hangingPunct="1"/>
            <a:r>
              <a:rPr lang="de-DE" smtClean="0"/>
              <a:t>Wiki personalization / recommendations	(3 Votes)</a:t>
            </a:r>
          </a:p>
          <a:p>
            <a:pPr eaLnBrk="1" hangingPunct="1"/>
            <a:r>
              <a:rPr lang="de-DE" smtClean="0"/>
              <a:t>Better editor					(2 Votes)</a:t>
            </a:r>
          </a:p>
          <a:p>
            <a:pPr lvl="1" eaLnBrk="1" hangingPunct="1"/>
            <a:r>
              <a:rPr lang="de-DE" sz="1800" smtClean="0"/>
              <a:t>Feature: formulation editor like Latex</a:t>
            </a:r>
          </a:p>
          <a:p>
            <a:pPr lvl="1" eaLnBrk="1" hangingPunct="1"/>
            <a:r>
              <a:rPr lang="de-DE" sz="1800" smtClean="0"/>
              <a:t>Page creation wizards, better templates</a:t>
            </a:r>
          </a:p>
          <a:p>
            <a:pPr lvl="1" eaLnBrk="1" hangingPunct="1"/>
            <a:r>
              <a:rPr lang="de-DE" sz="1800" smtClean="0"/>
              <a:t>Image map: to create overview maps		(1 Vote)</a:t>
            </a:r>
          </a:p>
          <a:p>
            <a:pPr eaLnBrk="1" hangingPunct="1"/>
            <a:r>
              <a:rPr lang="de-DE" smtClean="0"/>
              <a:t>Find pages similar to current page		(1 Vote)</a:t>
            </a:r>
          </a:p>
          <a:p>
            <a:pPr eaLnBrk="1" hangingPunct="1"/>
            <a:r>
              <a:rPr lang="de-DE" smtClean="0"/>
              <a:t>Better notifications / history			(1 Vote)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de-DE" smtClean="0"/>
              <a:t>Innovative Ideas</a:t>
            </a:r>
          </a:p>
        </p:txBody>
      </p:sp>
      <p:sp>
        <p:nvSpPr>
          <p:cNvPr id="20484" name="Content Placeholder 5"/>
          <p:cNvSpPr>
            <a:spLocks noGrp="1"/>
          </p:cNvSpPr>
          <p:nvPr>
            <p:ph idx="1"/>
          </p:nvPr>
        </p:nvSpPr>
        <p:spPr>
          <a:xfrm>
            <a:off x="1181100" y="2133600"/>
            <a:ext cx="6781800" cy="3513138"/>
          </a:xfrm>
        </p:spPr>
        <p:txBody>
          <a:bodyPr/>
          <a:lstStyle/>
          <a:p>
            <a:pPr eaLnBrk="1" hangingPunct="1"/>
            <a:r>
              <a:rPr lang="de-DE" smtClean="0"/>
              <a:t>Send actions / content by email		(6 Votes)</a:t>
            </a:r>
          </a:p>
          <a:p>
            <a:pPr eaLnBrk="1" hangingPunct="1"/>
            <a:r>
              <a:rPr lang="de-DE" smtClean="0"/>
              <a:t>Wiki personalization / recommendations	(3 Votes)</a:t>
            </a:r>
          </a:p>
          <a:p>
            <a:pPr eaLnBrk="1" hangingPunct="1"/>
            <a:r>
              <a:rPr lang="de-DE" smtClean="0"/>
              <a:t>Better editor					(2 Votes)</a:t>
            </a:r>
          </a:p>
          <a:p>
            <a:pPr lvl="1" eaLnBrk="1" hangingPunct="1"/>
            <a:r>
              <a:rPr lang="de-DE" sz="1800" smtClean="0"/>
              <a:t>Feature: formulation editor like Latex</a:t>
            </a:r>
          </a:p>
          <a:p>
            <a:pPr lvl="1" eaLnBrk="1" hangingPunct="1"/>
            <a:r>
              <a:rPr lang="de-DE" sz="1800" smtClean="0"/>
              <a:t>Page creation wizards, better templates</a:t>
            </a:r>
          </a:p>
          <a:p>
            <a:pPr lvl="1" eaLnBrk="1" hangingPunct="1"/>
            <a:r>
              <a:rPr lang="de-DE" sz="1800" smtClean="0"/>
              <a:t>Image map: to create overview maps 		(1 Vote)</a:t>
            </a:r>
          </a:p>
          <a:p>
            <a:pPr eaLnBrk="1" hangingPunct="1"/>
            <a:r>
              <a:rPr lang="de-DE" b="1" smtClean="0"/>
              <a:t>Find pages similar to current page</a:t>
            </a:r>
            <a:r>
              <a:rPr lang="de-DE" smtClean="0"/>
              <a:t>		(1 Vote)</a:t>
            </a:r>
          </a:p>
          <a:p>
            <a:pPr eaLnBrk="1" hangingPunct="1"/>
            <a:r>
              <a:rPr lang="de-DE" smtClean="0"/>
              <a:t>Better notifications / history			(1 Vote)</a:t>
            </a:r>
          </a:p>
        </p:txBody>
      </p:sp>
      <p:sp>
        <p:nvSpPr>
          <p:cNvPr id="20485" name="TextBox 4"/>
          <p:cNvSpPr txBox="1">
            <a:spLocks noChangeArrowheads="1"/>
          </p:cNvSpPr>
          <p:nvPr/>
        </p:nvSpPr>
        <p:spPr bwMode="auto">
          <a:xfrm>
            <a:off x="346075" y="1568450"/>
            <a:ext cx="2573338" cy="368300"/>
          </a:xfrm>
          <a:prstGeom prst="rect">
            <a:avLst/>
          </a:prstGeom>
          <a:noFill/>
          <a:ln w="9525">
            <a:noFill/>
            <a:miter lim="800000"/>
            <a:headEnd/>
            <a:tailEnd/>
          </a:ln>
        </p:spPr>
        <p:txBody>
          <a:bodyPr wrap="none">
            <a:spAutoFit/>
          </a:bodyPr>
          <a:lstStyle/>
          <a:p>
            <a:r>
              <a:rPr lang="de-DE" b="1"/>
              <a:t>Addressed by </a:t>
            </a:r>
            <a:r>
              <a:rPr lang="de-DE" b="1" i="1"/>
              <a:t>Wikulu</a:t>
            </a:r>
          </a:p>
        </p:txBody>
      </p:sp>
      <p:cxnSp>
        <p:nvCxnSpPr>
          <p:cNvPr id="8" name="Straight Connector 7"/>
          <p:cNvCxnSpPr/>
          <p:nvPr/>
        </p:nvCxnSpPr>
        <p:spPr>
          <a:xfrm rot="5400000">
            <a:off x="-402431" y="3178969"/>
            <a:ext cx="2482850" cy="1588"/>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cxnSp>
        <p:nvCxnSpPr>
          <p:cNvPr id="9" name="Straight Arrow Connector 8"/>
          <p:cNvCxnSpPr/>
          <p:nvPr/>
        </p:nvCxnSpPr>
        <p:spPr>
          <a:xfrm>
            <a:off x="839788" y="4419600"/>
            <a:ext cx="342900" cy="1588"/>
          </a:xfrm>
          <a:prstGeom prst="straightConnector1">
            <a:avLst/>
          </a:prstGeom>
          <a:ln>
            <a:tailEnd type="arrow"/>
          </a:ln>
        </p:spPr>
        <p:style>
          <a:lnRef idx="2">
            <a:schemeClr val="accent4">
              <a:shade val="50000"/>
            </a:schemeClr>
          </a:lnRef>
          <a:fillRef idx="1">
            <a:schemeClr val="accent4"/>
          </a:fillRef>
          <a:effectRef idx="0">
            <a:schemeClr val="accent4"/>
          </a:effectRef>
          <a:fontRef idx="minor">
            <a:schemeClr val="lt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de-DE" smtClean="0"/>
              <a:t>Innovative Ideas</a:t>
            </a:r>
          </a:p>
        </p:txBody>
      </p:sp>
      <p:sp>
        <p:nvSpPr>
          <p:cNvPr id="21508" name="Content Placeholder 5"/>
          <p:cNvSpPr>
            <a:spLocks noGrp="1"/>
          </p:cNvSpPr>
          <p:nvPr>
            <p:ph idx="1"/>
          </p:nvPr>
        </p:nvSpPr>
        <p:spPr>
          <a:xfrm>
            <a:off x="1181100" y="2133600"/>
            <a:ext cx="6781800" cy="3513138"/>
          </a:xfrm>
        </p:spPr>
        <p:txBody>
          <a:bodyPr/>
          <a:lstStyle/>
          <a:p>
            <a:pPr eaLnBrk="1" hangingPunct="1"/>
            <a:r>
              <a:rPr lang="de-DE" b="1" smtClean="0"/>
              <a:t>( Send actions / content by email )	</a:t>
            </a:r>
            <a:r>
              <a:rPr lang="de-DE" smtClean="0"/>
              <a:t>	(6 Votes)</a:t>
            </a:r>
          </a:p>
          <a:p>
            <a:pPr eaLnBrk="1" hangingPunct="1"/>
            <a:r>
              <a:rPr lang="de-DE" smtClean="0"/>
              <a:t>Wiki personalization / recommendations	(3 Votes)</a:t>
            </a:r>
          </a:p>
          <a:p>
            <a:pPr eaLnBrk="1" hangingPunct="1"/>
            <a:r>
              <a:rPr lang="de-DE" smtClean="0"/>
              <a:t>Better editor					(2 Votes)</a:t>
            </a:r>
          </a:p>
          <a:p>
            <a:pPr lvl="1" eaLnBrk="1" hangingPunct="1"/>
            <a:r>
              <a:rPr lang="de-DE" sz="1800" smtClean="0"/>
              <a:t>Feature: formulation editor like Latex</a:t>
            </a:r>
          </a:p>
          <a:p>
            <a:pPr lvl="1" eaLnBrk="1" hangingPunct="1"/>
            <a:r>
              <a:rPr lang="de-DE" sz="1800" smtClean="0"/>
              <a:t>Page creation wizards, better templates</a:t>
            </a:r>
          </a:p>
          <a:p>
            <a:pPr lvl="1" eaLnBrk="1" hangingPunct="1"/>
            <a:r>
              <a:rPr lang="de-DE" sz="1800" smtClean="0"/>
              <a:t>Image map: to create overview maps 		(1 Vote)</a:t>
            </a:r>
          </a:p>
          <a:p>
            <a:pPr eaLnBrk="1" hangingPunct="1"/>
            <a:r>
              <a:rPr lang="de-DE" b="1" smtClean="0"/>
              <a:t>Find pages similar to current page</a:t>
            </a:r>
            <a:r>
              <a:rPr lang="de-DE" smtClean="0"/>
              <a:t>		(1 Vote)</a:t>
            </a:r>
          </a:p>
          <a:p>
            <a:pPr eaLnBrk="1" hangingPunct="1"/>
            <a:r>
              <a:rPr lang="de-DE" smtClean="0"/>
              <a:t>Better notifications / history			(1 Vote)</a:t>
            </a:r>
          </a:p>
        </p:txBody>
      </p:sp>
      <p:sp>
        <p:nvSpPr>
          <p:cNvPr id="21509" name="TextBox 4"/>
          <p:cNvSpPr txBox="1">
            <a:spLocks noChangeArrowheads="1"/>
          </p:cNvSpPr>
          <p:nvPr/>
        </p:nvSpPr>
        <p:spPr bwMode="auto">
          <a:xfrm>
            <a:off x="346075" y="1568450"/>
            <a:ext cx="2573338" cy="368300"/>
          </a:xfrm>
          <a:prstGeom prst="rect">
            <a:avLst/>
          </a:prstGeom>
          <a:noFill/>
          <a:ln w="9525">
            <a:noFill/>
            <a:miter lim="800000"/>
            <a:headEnd/>
            <a:tailEnd/>
          </a:ln>
        </p:spPr>
        <p:txBody>
          <a:bodyPr wrap="none">
            <a:spAutoFit/>
          </a:bodyPr>
          <a:lstStyle/>
          <a:p>
            <a:r>
              <a:rPr lang="de-DE" b="1"/>
              <a:t>Addressed by </a:t>
            </a:r>
            <a:r>
              <a:rPr lang="de-DE" b="1" i="1"/>
              <a:t>Wikulu</a:t>
            </a:r>
          </a:p>
        </p:txBody>
      </p:sp>
      <p:cxnSp>
        <p:nvCxnSpPr>
          <p:cNvPr id="8" name="Straight Connector 7"/>
          <p:cNvCxnSpPr/>
          <p:nvPr/>
        </p:nvCxnSpPr>
        <p:spPr>
          <a:xfrm rot="5400000">
            <a:off x="-402431" y="3178969"/>
            <a:ext cx="2482850" cy="1588"/>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cxnSp>
        <p:nvCxnSpPr>
          <p:cNvPr id="9" name="Straight Arrow Connector 8"/>
          <p:cNvCxnSpPr/>
          <p:nvPr/>
        </p:nvCxnSpPr>
        <p:spPr>
          <a:xfrm>
            <a:off x="839788" y="4419600"/>
            <a:ext cx="342900" cy="1588"/>
          </a:xfrm>
          <a:prstGeom prst="straightConnector1">
            <a:avLst/>
          </a:prstGeom>
          <a:ln>
            <a:tailEnd type="arrow"/>
          </a:ln>
        </p:spPr>
        <p:style>
          <a:lnRef idx="2">
            <a:schemeClr val="accent4">
              <a:shade val="50000"/>
            </a:schemeClr>
          </a:lnRef>
          <a:fillRef idx="1">
            <a:schemeClr val="accent4"/>
          </a:fillRef>
          <a:effectRef idx="0">
            <a:schemeClr val="accent4"/>
          </a:effectRef>
          <a:fontRef idx="minor">
            <a:schemeClr val="lt1"/>
          </a:fontRef>
        </p:style>
      </p:cxnSp>
      <p:cxnSp>
        <p:nvCxnSpPr>
          <p:cNvPr id="10" name="Straight Arrow Connector 9"/>
          <p:cNvCxnSpPr/>
          <p:nvPr/>
        </p:nvCxnSpPr>
        <p:spPr>
          <a:xfrm>
            <a:off x="820738" y="2362200"/>
            <a:ext cx="342900" cy="1588"/>
          </a:xfrm>
          <a:prstGeom prst="straightConnector1">
            <a:avLst/>
          </a:prstGeom>
          <a:ln>
            <a:solidFill>
              <a:srgbClr val="000000">
                <a:alpha val="50000"/>
              </a:srgbClr>
            </a:solidFill>
            <a:tailEnd type="arrow"/>
          </a:ln>
        </p:spPr>
        <p:style>
          <a:lnRef idx="2">
            <a:schemeClr val="accent4">
              <a:shade val="50000"/>
            </a:schemeClr>
          </a:lnRef>
          <a:fillRef idx="1">
            <a:schemeClr val="accent4"/>
          </a:fillRef>
          <a:effectRef idx="0">
            <a:schemeClr val="accent4"/>
          </a:effectRef>
          <a:fontRef idx="minor">
            <a:schemeClr val="lt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de-DE" smtClean="0">
                <a:ea typeface="ＭＳ Ｐゴシック" pitchFamily="34" charset="-128"/>
              </a:rPr>
              <a:t>Types of User Interaction</a:t>
            </a:r>
          </a:p>
        </p:txBody>
      </p:sp>
      <p:sp>
        <p:nvSpPr>
          <p:cNvPr id="24579" name="Content Placeholder 2"/>
          <p:cNvSpPr>
            <a:spLocks noGrp="1"/>
          </p:cNvSpPr>
          <p:nvPr>
            <p:ph idx="1"/>
          </p:nvPr>
        </p:nvSpPr>
        <p:spPr/>
        <p:txBody>
          <a:bodyPr/>
          <a:lstStyle/>
          <a:p>
            <a:pPr lvl="1"/>
            <a:endParaRPr lang="de-DE" dirty="0" smtClean="0">
              <a:ea typeface="ＭＳ Ｐゴシック" pitchFamily="34" charset="-128"/>
            </a:endParaRPr>
          </a:p>
          <a:p>
            <a:pPr lvl="1"/>
            <a:endParaRPr lang="de-DE" dirty="0" smtClean="0">
              <a:ea typeface="ＭＳ Ｐゴシック" pitchFamily="34" charset="-128"/>
            </a:endParaRPr>
          </a:p>
          <a:p>
            <a:pPr lvl="1"/>
            <a:r>
              <a:rPr lang="de-DE" sz="3200" dirty="0" err="1" smtClean="0">
                <a:ea typeface="ＭＳ Ｐゴシック" pitchFamily="34" charset="-128"/>
              </a:rPr>
              <a:t>Adding</a:t>
            </a:r>
            <a:r>
              <a:rPr lang="de-DE" sz="3200" dirty="0" smtClean="0">
                <a:ea typeface="ＭＳ Ｐゴシック" pitchFamily="34" charset="-128"/>
              </a:rPr>
              <a:t> Content</a:t>
            </a:r>
          </a:p>
          <a:p>
            <a:pPr lvl="1"/>
            <a:endParaRPr lang="de-DE" sz="3200" dirty="0" smtClean="0">
              <a:ea typeface="ＭＳ Ｐゴシック" pitchFamily="34" charset="-128"/>
            </a:endParaRPr>
          </a:p>
          <a:p>
            <a:pPr lvl="1"/>
            <a:r>
              <a:rPr lang="de-DE" sz="3200" dirty="0" err="1" smtClean="0">
                <a:ea typeface="ＭＳ Ｐゴシック" pitchFamily="34" charset="-128"/>
              </a:rPr>
              <a:t>Organizing</a:t>
            </a:r>
            <a:r>
              <a:rPr lang="de-DE" sz="3200" dirty="0" smtClean="0">
                <a:ea typeface="ＭＳ Ｐゴシック" pitchFamily="34" charset="-128"/>
              </a:rPr>
              <a:t> Content</a:t>
            </a:r>
          </a:p>
          <a:p>
            <a:pPr lvl="1"/>
            <a:endParaRPr lang="de-DE" sz="3200" dirty="0" smtClean="0">
              <a:ea typeface="ＭＳ Ｐゴシック" pitchFamily="34" charset="-128"/>
            </a:endParaRPr>
          </a:p>
          <a:p>
            <a:pPr lvl="1"/>
            <a:r>
              <a:rPr lang="de-DE" sz="3200" dirty="0" err="1" smtClean="0">
                <a:ea typeface="ＭＳ Ｐゴシック" pitchFamily="34" charset="-128"/>
              </a:rPr>
              <a:t>Finding</a:t>
            </a:r>
            <a:r>
              <a:rPr lang="de-DE" sz="3200" dirty="0" smtClean="0">
                <a:ea typeface="ＭＳ Ｐゴシック" pitchFamily="34" charset="-128"/>
              </a:rPr>
              <a:t> Content</a:t>
            </a:r>
          </a:p>
        </p:txBody>
      </p:sp>
      <p:sp>
        <p:nvSpPr>
          <p:cNvPr id="4" name="Footer Placeholder 3"/>
          <p:cNvSpPr>
            <a:spLocks noGrp="1"/>
          </p:cNvSpPr>
          <p:nvPr>
            <p:ph type="ftr" sz="quarter" idx="10"/>
          </p:nvPr>
        </p:nvSpPr>
        <p:spPr/>
        <p:txBody>
          <a:bodyPr/>
          <a:lstStyle/>
          <a:p>
            <a:fld id="{BDE28280-0F17-4627-A2A4-0A76B8122990}" type="datetime1">
              <a:rPr lang="de-DE"/>
              <a:pPr/>
              <a:t>04.07.2010</a:t>
            </a:fld>
            <a:r>
              <a:rPr lang="de-DE"/>
              <a:t>  |  Computer Science Department |  Ubiquitous Knowledge Processing Lab  | © Prof. Dr. Iryna Gurevych  |  </a:t>
            </a:r>
            <a:fld id="{6BB3F661-5DE8-4665-B30F-C8096BB3A640}" type="slidenum">
              <a:rPr lang="de-DE"/>
              <a:pPr/>
              <a:t>38</a:t>
            </a:fld>
            <a:endParaRPr lang="de-DE"/>
          </a:p>
          <a:p>
            <a:endParaRPr lang="de-DE"/>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de-DE" cap="none" smtClean="0">
                <a:ea typeface="ＭＳ Ｐゴシック" pitchFamily="34" charset="-128"/>
              </a:rPr>
              <a:t>ADDING CONTENT</a:t>
            </a:r>
          </a:p>
        </p:txBody>
      </p:sp>
      <p:sp>
        <p:nvSpPr>
          <p:cNvPr id="25603" name="Text Placeholder 2"/>
          <p:cNvSpPr>
            <a:spLocks noGrp="1"/>
          </p:cNvSpPr>
          <p:nvPr>
            <p:ph type="body" idx="1"/>
          </p:nvPr>
        </p:nvSpPr>
        <p:spPr/>
        <p:txBody>
          <a:bodyPr/>
          <a:lstStyle/>
          <a:p>
            <a:r>
              <a:rPr lang="de-DE" smtClean="0">
                <a:ea typeface="ＭＳ Ｐゴシック" pitchFamily="34" charset="-128"/>
              </a:rPr>
              <a:t>User Interaction</a:t>
            </a:r>
          </a:p>
        </p:txBody>
      </p:sp>
      <p:sp>
        <p:nvSpPr>
          <p:cNvPr id="4" name="Footer Placeholder 3"/>
          <p:cNvSpPr>
            <a:spLocks noGrp="1"/>
          </p:cNvSpPr>
          <p:nvPr>
            <p:ph type="ftr" sz="quarter" idx="10"/>
          </p:nvPr>
        </p:nvSpPr>
        <p:spPr/>
        <p:txBody>
          <a:bodyPr/>
          <a:lstStyle/>
          <a:p>
            <a:fld id="{BC6A573A-E6FC-4FA4-BA40-F5CAB41A28F9}" type="datetime1">
              <a:rPr lang="de-DE"/>
              <a:pPr/>
              <a:t>04.07.2010</a:t>
            </a:fld>
            <a:r>
              <a:rPr lang="de-DE"/>
              <a:t>  |  Computer Science Department |  Ubiquitous Knowledge Processing Lab  | © Prof. Dr. Iryna Gurevych  |  </a:t>
            </a:r>
            <a:fld id="{8839FD3E-6C90-4C86-8B0B-8779C8636662}" type="slidenum">
              <a:rPr lang="de-DE"/>
              <a:pPr/>
              <a:t>39</a:t>
            </a:fld>
            <a:endParaRPr lang="de-DE"/>
          </a:p>
          <a:p>
            <a:endParaRPr lang="de-D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Goals </a:t>
            </a:r>
            <a:r>
              <a:rPr lang="de-DE" dirty="0" err="1" smtClean="0"/>
              <a:t>of</a:t>
            </a:r>
            <a:r>
              <a:rPr lang="de-DE" dirty="0" smtClean="0"/>
              <a:t> </a:t>
            </a:r>
            <a:r>
              <a:rPr lang="de-DE" dirty="0" err="1" smtClean="0"/>
              <a:t>This</a:t>
            </a:r>
            <a:r>
              <a:rPr lang="de-DE" dirty="0" smtClean="0"/>
              <a:t> Talk</a:t>
            </a:r>
            <a:endParaRPr lang="de-DE" dirty="0"/>
          </a:p>
        </p:txBody>
      </p:sp>
      <p:sp>
        <p:nvSpPr>
          <p:cNvPr id="3" name="Inhaltsplatzhalter 2"/>
          <p:cNvSpPr>
            <a:spLocks noGrp="1"/>
          </p:cNvSpPr>
          <p:nvPr>
            <p:ph idx="1"/>
          </p:nvPr>
        </p:nvSpPr>
        <p:spPr/>
        <p:txBody>
          <a:bodyPr/>
          <a:lstStyle/>
          <a:p>
            <a:r>
              <a:rPr lang="de-DE" sz="2400" b="1" dirty="0" err="1" smtClean="0"/>
              <a:t>Introduce</a:t>
            </a:r>
            <a:r>
              <a:rPr lang="de-DE" sz="2400" dirty="0" smtClean="0"/>
              <a:t> </a:t>
            </a:r>
            <a:r>
              <a:rPr lang="de-DE" sz="2400" b="1" dirty="0" err="1" smtClean="0"/>
              <a:t>current</a:t>
            </a:r>
            <a:r>
              <a:rPr lang="de-DE" sz="2400" b="1" dirty="0" smtClean="0"/>
              <a:t> </a:t>
            </a:r>
            <a:r>
              <a:rPr lang="de-DE" sz="2400" b="1" dirty="0" err="1" smtClean="0"/>
              <a:t>developments</a:t>
            </a:r>
            <a:r>
              <a:rPr lang="de-DE" sz="2400" b="1" dirty="0" smtClean="0"/>
              <a:t> </a:t>
            </a:r>
            <a:r>
              <a:rPr lang="de-DE" sz="2400" dirty="0" smtClean="0"/>
              <a:t>in </a:t>
            </a:r>
            <a:r>
              <a:rPr lang="de-DE" sz="2400" dirty="0" err="1" smtClean="0"/>
              <a:t>language</a:t>
            </a:r>
            <a:r>
              <a:rPr lang="de-DE" sz="2400" dirty="0" smtClean="0"/>
              <a:t> </a:t>
            </a:r>
            <a:r>
              <a:rPr lang="de-DE" sz="2400" dirty="0" err="1" smtClean="0"/>
              <a:t>technology</a:t>
            </a:r>
            <a:endParaRPr lang="de-DE" sz="2400" dirty="0" smtClean="0"/>
          </a:p>
          <a:p>
            <a:endParaRPr lang="de-DE" sz="2400" dirty="0" smtClean="0"/>
          </a:p>
          <a:p>
            <a:r>
              <a:rPr lang="de-DE" sz="2400" b="1" dirty="0" err="1" smtClean="0"/>
              <a:t>Discuss</a:t>
            </a:r>
            <a:r>
              <a:rPr lang="de-DE" sz="2400" dirty="0" smtClean="0"/>
              <a:t> </a:t>
            </a:r>
            <a:r>
              <a:rPr lang="de-DE" sz="2400" dirty="0" err="1" smtClean="0"/>
              <a:t>their</a:t>
            </a:r>
            <a:r>
              <a:rPr lang="de-DE" sz="2400" dirty="0" smtClean="0"/>
              <a:t> </a:t>
            </a:r>
            <a:r>
              <a:rPr lang="de-DE" sz="2400" dirty="0" err="1" smtClean="0"/>
              <a:t>use</a:t>
            </a:r>
            <a:r>
              <a:rPr lang="de-DE" sz="2400" dirty="0" smtClean="0"/>
              <a:t> </a:t>
            </a:r>
            <a:r>
              <a:rPr lang="de-DE" sz="2400" dirty="0" err="1" smtClean="0"/>
              <a:t>for</a:t>
            </a:r>
            <a:r>
              <a:rPr lang="de-DE" sz="2400" dirty="0" smtClean="0"/>
              <a:t> </a:t>
            </a:r>
            <a:r>
              <a:rPr lang="de-DE" sz="2400" dirty="0" err="1" smtClean="0"/>
              <a:t>information</a:t>
            </a:r>
            <a:r>
              <a:rPr lang="de-DE" sz="2400" dirty="0" smtClean="0"/>
              <a:t> </a:t>
            </a:r>
            <a:r>
              <a:rPr lang="de-DE" sz="2400" dirty="0" err="1" smtClean="0"/>
              <a:t>search</a:t>
            </a:r>
            <a:r>
              <a:rPr lang="de-DE" sz="2400" dirty="0" smtClean="0"/>
              <a:t>, </a:t>
            </a:r>
            <a:r>
              <a:rPr lang="de-DE" sz="2400" dirty="0" err="1" smtClean="0"/>
              <a:t>information</a:t>
            </a:r>
            <a:r>
              <a:rPr lang="de-DE" sz="2400" dirty="0" smtClean="0"/>
              <a:t> </a:t>
            </a:r>
            <a:r>
              <a:rPr lang="de-DE" sz="2400" dirty="0" err="1" smtClean="0"/>
              <a:t>management</a:t>
            </a:r>
            <a:r>
              <a:rPr lang="de-DE" sz="2400" dirty="0" smtClean="0"/>
              <a:t> </a:t>
            </a:r>
            <a:r>
              <a:rPr lang="de-DE" sz="2400" dirty="0" err="1" smtClean="0"/>
              <a:t>and</a:t>
            </a:r>
            <a:r>
              <a:rPr lang="de-DE" sz="2400" dirty="0" smtClean="0"/>
              <a:t> </a:t>
            </a:r>
            <a:r>
              <a:rPr lang="de-DE" sz="2400" dirty="0" err="1" smtClean="0"/>
              <a:t>information</a:t>
            </a:r>
            <a:r>
              <a:rPr lang="de-DE" sz="2400" dirty="0" smtClean="0"/>
              <a:t> </a:t>
            </a:r>
            <a:r>
              <a:rPr lang="de-DE" sz="2400" dirty="0" err="1" smtClean="0"/>
              <a:t>authoring</a:t>
            </a:r>
            <a:r>
              <a:rPr lang="de-DE" sz="2400" dirty="0" smtClean="0"/>
              <a:t> </a:t>
            </a:r>
            <a:r>
              <a:rPr lang="de-DE" sz="2400" dirty="0" err="1" smtClean="0"/>
              <a:t>tasks</a:t>
            </a:r>
            <a:endParaRPr lang="de-DE" sz="2400" dirty="0" smtClean="0"/>
          </a:p>
          <a:p>
            <a:endParaRPr lang="de-DE" sz="2400" dirty="0" smtClean="0"/>
          </a:p>
          <a:p>
            <a:r>
              <a:rPr lang="de-DE" sz="2400" b="1" dirty="0" smtClean="0"/>
              <a:t>Take a </a:t>
            </a:r>
            <a:r>
              <a:rPr lang="de-DE" sz="2400" b="1" dirty="0" err="1" smtClean="0"/>
              <a:t>closer</a:t>
            </a:r>
            <a:r>
              <a:rPr lang="de-DE" sz="2400" b="1" dirty="0" smtClean="0"/>
              <a:t> </a:t>
            </a:r>
            <a:r>
              <a:rPr lang="de-DE" sz="2400" b="1" dirty="0" err="1" smtClean="0"/>
              <a:t>look</a:t>
            </a:r>
            <a:r>
              <a:rPr lang="de-DE" sz="2400" b="1" dirty="0" smtClean="0"/>
              <a:t> </a:t>
            </a:r>
            <a:r>
              <a:rPr lang="de-DE" sz="2400" dirty="0" err="1" smtClean="0"/>
              <a:t>at</a:t>
            </a:r>
            <a:r>
              <a:rPr lang="de-DE" sz="2400" dirty="0" smtClean="0"/>
              <a:t> </a:t>
            </a:r>
            <a:r>
              <a:rPr lang="de-DE" sz="2400" dirty="0" err="1" smtClean="0"/>
              <a:t>the</a:t>
            </a:r>
            <a:r>
              <a:rPr lang="de-DE" sz="2400" dirty="0" smtClean="0"/>
              <a:t> </a:t>
            </a:r>
            <a:r>
              <a:rPr lang="de-DE" sz="2400" dirty="0" err="1" smtClean="0"/>
              <a:t>Wikulu</a:t>
            </a:r>
            <a:r>
              <a:rPr lang="de-DE" sz="2400" dirty="0" smtClean="0"/>
              <a:t> </a:t>
            </a:r>
            <a:r>
              <a:rPr lang="de-DE" sz="2400" dirty="0" err="1" smtClean="0"/>
              <a:t>project</a:t>
            </a:r>
            <a:endParaRPr lang="de-DE" sz="2400" dirty="0" smtClean="0"/>
          </a:p>
          <a:p>
            <a:pPr lvl="1"/>
            <a:r>
              <a:rPr lang="de-DE" sz="2000" dirty="0" err="1" smtClean="0"/>
              <a:t>Requirements</a:t>
            </a:r>
            <a:r>
              <a:rPr lang="de-DE" sz="2000" dirty="0" smtClean="0"/>
              <a:t> </a:t>
            </a:r>
            <a:r>
              <a:rPr lang="de-DE" sz="2000" dirty="0" err="1" smtClean="0"/>
              <a:t>analysis</a:t>
            </a:r>
            <a:r>
              <a:rPr lang="de-DE" sz="2000" dirty="0" smtClean="0"/>
              <a:t> </a:t>
            </a:r>
            <a:r>
              <a:rPr lang="de-DE" sz="2000" dirty="0" err="1" smtClean="0"/>
              <a:t>and</a:t>
            </a:r>
            <a:r>
              <a:rPr lang="de-DE" sz="2000" dirty="0" smtClean="0"/>
              <a:t> </a:t>
            </a:r>
            <a:r>
              <a:rPr lang="de-DE" sz="2000" dirty="0" err="1" smtClean="0"/>
              <a:t>language</a:t>
            </a:r>
            <a:r>
              <a:rPr lang="de-DE" sz="2000" dirty="0" smtClean="0"/>
              <a:t> </a:t>
            </a:r>
            <a:r>
              <a:rPr lang="de-DE" sz="2000" dirty="0" err="1" smtClean="0"/>
              <a:t>technologies</a:t>
            </a:r>
            <a:endParaRPr lang="de-DE" sz="2000" dirty="0" smtClean="0"/>
          </a:p>
          <a:p>
            <a:pPr lvl="1"/>
            <a:r>
              <a:rPr lang="de-DE" sz="2000" dirty="0" smtClean="0"/>
              <a:t>A sample </a:t>
            </a:r>
            <a:r>
              <a:rPr lang="de-DE" sz="2000" dirty="0" err="1" smtClean="0"/>
              <a:t>technology</a:t>
            </a:r>
            <a:r>
              <a:rPr lang="de-DE" sz="2000" dirty="0" smtClean="0"/>
              <a:t> – link </a:t>
            </a:r>
            <a:r>
              <a:rPr lang="de-DE" sz="2000" dirty="0" err="1" smtClean="0"/>
              <a:t>detection</a:t>
            </a:r>
            <a:endParaRPr lang="de-DE" sz="2000" dirty="0" smtClean="0"/>
          </a:p>
          <a:p>
            <a:pPr lvl="1"/>
            <a:r>
              <a:rPr lang="de-DE" sz="2000" dirty="0" smtClean="0"/>
              <a:t>A sample </a:t>
            </a:r>
            <a:r>
              <a:rPr lang="de-DE" sz="2000" dirty="0" err="1" smtClean="0"/>
              <a:t>tool</a:t>
            </a:r>
            <a:r>
              <a:rPr lang="de-DE" sz="2000" dirty="0" smtClean="0"/>
              <a:t> </a:t>
            </a:r>
            <a:r>
              <a:rPr lang="de-DE" sz="2000" dirty="0" err="1" smtClean="0"/>
              <a:t>for</a:t>
            </a:r>
            <a:r>
              <a:rPr lang="de-DE" sz="2000" dirty="0" smtClean="0"/>
              <a:t> </a:t>
            </a:r>
            <a:r>
              <a:rPr lang="de-DE" sz="2000" dirty="0" err="1" smtClean="0"/>
              <a:t>information</a:t>
            </a:r>
            <a:r>
              <a:rPr lang="de-DE" sz="2000" dirty="0" smtClean="0"/>
              <a:t> </a:t>
            </a:r>
            <a:r>
              <a:rPr lang="de-DE" sz="2000" dirty="0" err="1" smtClean="0"/>
              <a:t>navigation</a:t>
            </a:r>
            <a:r>
              <a:rPr lang="de-DE" sz="2000" dirty="0" smtClean="0"/>
              <a:t> – Wiki </a:t>
            </a:r>
            <a:r>
              <a:rPr lang="de-DE" sz="2000" dirty="0" err="1" smtClean="0"/>
              <a:t>Sniffer</a:t>
            </a:r>
            <a:r>
              <a:rPr lang="de-DE" sz="2000" dirty="0" smtClean="0"/>
              <a:t> (</a:t>
            </a:r>
            <a:r>
              <a:rPr lang="de-DE" sz="2000" dirty="0" err="1" smtClean="0"/>
              <a:t>demo</a:t>
            </a:r>
            <a:r>
              <a:rPr lang="de-DE" sz="2000" dirty="0" smtClean="0"/>
              <a:t>)</a:t>
            </a:r>
            <a:endParaRPr lang="de-DE" sz="2000" dirty="0" smtClean="0"/>
          </a:p>
          <a:p>
            <a:endParaRPr lang="de-DE" sz="2400" dirty="0" smtClean="0"/>
          </a:p>
          <a:p>
            <a:r>
              <a:rPr lang="de-DE" sz="2400" b="1" dirty="0" err="1" smtClean="0"/>
              <a:t>Initiate</a:t>
            </a:r>
            <a:r>
              <a:rPr lang="de-DE" sz="2400" b="1" dirty="0" smtClean="0"/>
              <a:t> </a:t>
            </a:r>
            <a:r>
              <a:rPr lang="de-DE" sz="2400" b="1" dirty="0" err="1" smtClean="0"/>
              <a:t>discussions</a:t>
            </a:r>
            <a:r>
              <a:rPr lang="de-DE" sz="2400" b="1" dirty="0" smtClean="0"/>
              <a:t> </a:t>
            </a:r>
            <a:r>
              <a:rPr lang="de-DE" sz="2400" dirty="0" smtClean="0"/>
              <a:t>on </a:t>
            </a:r>
            <a:r>
              <a:rPr lang="de-DE" sz="2400" dirty="0" err="1" smtClean="0"/>
              <a:t>using</a:t>
            </a:r>
            <a:r>
              <a:rPr lang="de-DE" sz="2400" dirty="0" smtClean="0"/>
              <a:t> </a:t>
            </a:r>
            <a:r>
              <a:rPr lang="de-DE" sz="2400" dirty="0" err="1" smtClean="0"/>
              <a:t>this</a:t>
            </a:r>
            <a:r>
              <a:rPr lang="de-DE" sz="2400" dirty="0" smtClean="0"/>
              <a:t> </a:t>
            </a:r>
            <a:r>
              <a:rPr lang="de-DE" sz="2400" dirty="0" err="1" smtClean="0"/>
              <a:t>technology</a:t>
            </a:r>
            <a:r>
              <a:rPr lang="de-DE" sz="2400" dirty="0" smtClean="0"/>
              <a:t> </a:t>
            </a:r>
            <a:r>
              <a:rPr lang="de-DE" sz="2400" dirty="0" err="1" smtClean="0"/>
              <a:t>for</a:t>
            </a:r>
            <a:r>
              <a:rPr lang="de-DE" sz="2400" dirty="0" smtClean="0"/>
              <a:t> eLearning</a:t>
            </a:r>
          </a:p>
          <a:p>
            <a:endParaRPr lang="de-DE" dirty="0" smtClean="0"/>
          </a:p>
          <a:p>
            <a:endParaRPr lang="de-DE"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val 4"/>
          <p:cNvSpPr>
            <a:spLocks noChangeArrowheads="1"/>
          </p:cNvSpPr>
          <p:nvPr/>
        </p:nvSpPr>
        <p:spPr bwMode="auto">
          <a:xfrm>
            <a:off x="4038600" y="1600200"/>
            <a:ext cx="4800600" cy="4800600"/>
          </a:xfrm>
          <a:prstGeom prst="ellipse">
            <a:avLst/>
          </a:prstGeom>
          <a:solidFill>
            <a:srgbClr val="FFCC00"/>
          </a:solidFill>
          <a:ln w="9525">
            <a:solidFill>
              <a:schemeClr val="tx1"/>
            </a:solidFill>
            <a:round/>
            <a:headEnd/>
            <a:tailEnd/>
          </a:ln>
        </p:spPr>
        <p:txBody>
          <a:bodyPr wrap="none" anchor="ctr"/>
          <a:lstStyle/>
          <a:p>
            <a:pPr algn="ctr"/>
            <a:endParaRPr lang="de-DE" sz="15600">
              <a:solidFill>
                <a:srgbClr val="FF9900"/>
              </a:solidFill>
            </a:endParaRPr>
          </a:p>
        </p:txBody>
      </p:sp>
      <p:sp>
        <p:nvSpPr>
          <p:cNvPr id="26627" name="Title 1"/>
          <p:cNvSpPr>
            <a:spLocks noGrp="1"/>
          </p:cNvSpPr>
          <p:nvPr>
            <p:ph type="title"/>
          </p:nvPr>
        </p:nvSpPr>
        <p:spPr/>
        <p:txBody>
          <a:bodyPr/>
          <a:lstStyle/>
          <a:p>
            <a:pPr eaLnBrk="1" hangingPunct="1"/>
            <a:r>
              <a:rPr lang="de-DE" smtClean="0">
                <a:ea typeface="ＭＳ Ｐゴシック" pitchFamily="34" charset="-128"/>
              </a:rPr>
              <a:t>Adding Content:</a:t>
            </a:r>
            <a:br>
              <a:rPr lang="de-DE" smtClean="0">
                <a:ea typeface="ＭＳ Ｐゴシック" pitchFamily="34" charset="-128"/>
              </a:rPr>
            </a:br>
            <a:r>
              <a:rPr lang="de-DE" smtClean="0">
                <a:ea typeface="ＭＳ Ｐゴシック" pitchFamily="34" charset="-128"/>
              </a:rPr>
              <a:t>Detect Duplicate Content</a:t>
            </a:r>
          </a:p>
        </p:txBody>
      </p:sp>
      <p:sp>
        <p:nvSpPr>
          <p:cNvPr id="26628" name="Footer Placeholder 3"/>
          <p:cNvSpPr>
            <a:spLocks noGrp="1"/>
          </p:cNvSpPr>
          <p:nvPr>
            <p:ph type="ftr" sz="quarter" idx="10"/>
          </p:nvPr>
        </p:nvSpPr>
        <p:spPr>
          <a:noFill/>
        </p:spPr>
        <p:txBody>
          <a:bodyPr/>
          <a:lstStyle/>
          <a:p>
            <a:fld id="{C4EC5841-4D6C-4203-BC2F-860F4653D010}" type="datetime1">
              <a:rPr lang="de-DE"/>
              <a:pPr/>
              <a:t>04.07.2010</a:t>
            </a:fld>
            <a:r>
              <a:rPr lang="de-DE"/>
              <a:t>  |  Computer Science Department |  Ubiquitous Knowledge Processing Lab  | © Prof. Dr. Iryna Gurevych  |  </a:t>
            </a:r>
            <a:fld id="{01FB51EB-5ABE-4284-8F52-1CFD30320196}" type="slidenum">
              <a:rPr lang="de-DE"/>
              <a:pPr/>
              <a:t>40</a:t>
            </a:fld>
            <a:endParaRPr lang="de-DE"/>
          </a:p>
          <a:p>
            <a:endParaRPr lang="de-DE"/>
          </a:p>
        </p:txBody>
      </p:sp>
      <p:pic>
        <p:nvPicPr>
          <p:cNvPr id="26629" name="Picture 5" descr="people_juliane_krug_04a"/>
          <p:cNvPicPr>
            <a:picLocks noChangeAspect="1" noChangeArrowheads="1"/>
          </p:cNvPicPr>
          <p:nvPr/>
        </p:nvPicPr>
        <p:blipFill>
          <a:blip r:embed="rId2" cstate="print"/>
          <a:srcRect/>
          <a:stretch>
            <a:fillRect/>
          </a:stretch>
        </p:blipFill>
        <p:spPr bwMode="auto">
          <a:xfrm>
            <a:off x="762000" y="3405188"/>
            <a:ext cx="762000" cy="762000"/>
          </a:xfrm>
          <a:prstGeom prst="rect">
            <a:avLst/>
          </a:prstGeom>
          <a:noFill/>
          <a:ln w="9525">
            <a:noFill/>
            <a:miter lim="800000"/>
            <a:headEnd/>
            <a:tailEnd/>
          </a:ln>
        </p:spPr>
      </p:pic>
      <p:pic>
        <p:nvPicPr>
          <p:cNvPr id="26630" name="Picture 8" descr="documents"/>
          <p:cNvPicPr>
            <a:picLocks noChangeAspect="1" noChangeArrowheads="1"/>
          </p:cNvPicPr>
          <p:nvPr/>
        </p:nvPicPr>
        <p:blipFill>
          <a:blip r:embed="rId3" cstate="print"/>
          <a:srcRect/>
          <a:stretch>
            <a:fillRect/>
          </a:stretch>
        </p:blipFill>
        <p:spPr bwMode="auto">
          <a:xfrm>
            <a:off x="2209800" y="4100513"/>
            <a:ext cx="1081088" cy="1081087"/>
          </a:xfrm>
          <a:prstGeom prst="rect">
            <a:avLst/>
          </a:prstGeom>
          <a:noFill/>
          <a:ln w="9525">
            <a:noFill/>
            <a:miter lim="800000"/>
            <a:headEnd/>
            <a:tailEnd/>
          </a:ln>
        </p:spPr>
      </p:pic>
      <p:grpSp>
        <p:nvGrpSpPr>
          <p:cNvPr id="2" name="Group 73"/>
          <p:cNvGrpSpPr>
            <a:grpSpLocks/>
          </p:cNvGrpSpPr>
          <p:nvPr/>
        </p:nvGrpSpPr>
        <p:grpSpPr bwMode="auto">
          <a:xfrm>
            <a:off x="4724400" y="2667000"/>
            <a:ext cx="3352800" cy="2238375"/>
            <a:chOff x="4648200" y="2667000"/>
            <a:chExt cx="3352801" cy="2238375"/>
          </a:xfrm>
        </p:grpSpPr>
        <p:sp>
          <p:nvSpPr>
            <p:cNvPr id="26638" name="AutoShape 30"/>
            <p:cNvSpPr>
              <a:spLocks noChangeAspect="1" noChangeArrowheads="1" noTextEdit="1"/>
            </p:cNvSpPr>
            <p:nvPr/>
          </p:nvSpPr>
          <p:spPr bwMode="auto">
            <a:xfrm>
              <a:off x="4648200" y="2667000"/>
              <a:ext cx="3352800" cy="2238375"/>
            </a:xfrm>
            <a:prstGeom prst="rect">
              <a:avLst/>
            </a:prstGeom>
            <a:noFill/>
            <a:ln w="9525">
              <a:noFill/>
              <a:miter lim="800000"/>
              <a:headEnd/>
              <a:tailEnd/>
            </a:ln>
          </p:spPr>
          <p:txBody>
            <a:bodyPr/>
            <a:lstStyle/>
            <a:p>
              <a:endParaRPr lang="de-DE"/>
            </a:p>
          </p:txBody>
        </p:sp>
        <p:cxnSp>
          <p:nvCxnSpPr>
            <p:cNvPr id="26639" name="_s220246"/>
            <p:cNvCxnSpPr>
              <a:cxnSpLocks noChangeShapeType="1"/>
              <a:stCxn id="26675" idx="1"/>
              <a:endCxn id="26661" idx="2"/>
            </p:cNvCxnSpPr>
            <p:nvPr/>
          </p:nvCxnSpPr>
          <p:spPr bwMode="auto">
            <a:xfrm rot="10800000">
              <a:off x="5153025" y="3720915"/>
              <a:ext cx="69850" cy="1052323"/>
            </a:xfrm>
            <a:prstGeom prst="bentConnector2">
              <a:avLst/>
            </a:prstGeom>
            <a:noFill/>
            <a:ln w="28575">
              <a:solidFill>
                <a:schemeClr val="tx1"/>
              </a:solidFill>
              <a:miter lim="800000"/>
              <a:headEnd/>
              <a:tailEnd/>
            </a:ln>
          </p:spPr>
        </p:cxnSp>
        <p:cxnSp>
          <p:nvCxnSpPr>
            <p:cNvPr id="26640" name="_s220244"/>
            <p:cNvCxnSpPr>
              <a:cxnSpLocks noChangeShapeType="1"/>
              <a:stCxn id="26674" idx="3"/>
              <a:endCxn id="26661" idx="2"/>
            </p:cNvCxnSpPr>
            <p:nvPr/>
          </p:nvCxnSpPr>
          <p:spPr bwMode="auto">
            <a:xfrm flipV="1">
              <a:off x="5080000" y="3720915"/>
              <a:ext cx="73025" cy="657503"/>
            </a:xfrm>
            <a:prstGeom prst="bentConnector2">
              <a:avLst/>
            </a:prstGeom>
            <a:noFill/>
            <a:ln w="28575">
              <a:solidFill>
                <a:schemeClr val="tx1"/>
              </a:solidFill>
              <a:miter lim="800000"/>
              <a:headEnd/>
              <a:tailEnd/>
            </a:ln>
          </p:spPr>
        </p:cxnSp>
        <p:cxnSp>
          <p:nvCxnSpPr>
            <p:cNvPr id="26641" name="_s220242"/>
            <p:cNvCxnSpPr>
              <a:cxnSpLocks noChangeShapeType="1"/>
              <a:stCxn id="26673" idx="1"/>
              <a:endCxn id="26661" idx="2"/>
            </p:cNvCxnSpPr>
            <p:nvPr/>
          </p:nvCxnSpPr>
          <p:spPr bwMode="auto">
            <a:xfrm rot="10800000">
              <a:off x="5153025" y="3720915"/>
              <a:ext cx="69850" cy="264275"/>
            </a:xfrm>
            <a:prstGeom prst="bentConnector2">
              <a:avLst/>
            </a:prstGeom>
            <a:noFill/>
            <a:ln w="28575">
              <a:solidFill>
                <a:schemeClr val="tx1"/>
              </a:solidFill>
              <a:miter lim="800000"/>
              <a:headEnd/>
              <a:tailEnd/>
            </a:ln>
          </p:spPr>
        </p:cxnSp>
        <p:cxnSp>
          <p:nvCxnSpPr>
            <p:cNvPr id="26642" name="_s220240"/>
            <p:cNvCxnSpPr>
              <a:cxnSpLocks noChangeShapeType="1"/>
              <a:stCxn id="26672" idx="3"/>
              <a:endCxn id="26661" idx="2"/>
            </p:cNvCxnSpPr>
            <p:nvPr/>
          </p:nvCxnSpPr>
          <p:spPr bwMode="auto">
            <a:xfrm flipV="1">
              <a:off x="5080000" y="3720915"/>
              <a:ext cx="73025" cy="264275"/>
            </a:xfrm>
            <a:prstGeom prst="bentConnector2">
              <a:avLst/>
            </a:prstGeom>
            <a:noFill/>
            <a:ln w="28575">
              <a:solidFill>
                <a:schemeClr val="tx1"/>
              </a:solidFill>
              <a:miter lim="800000"/>
              <a:headEnd/>
              <a:tailEnd/>
            </a:ln>
          </p:spPr>
        </p:cxnSp>
        <p:cxnSp>
          <p:nvCxnSpPr>
            <p:cNvPr id="26643" name="_s220238"/>
            <p:cNvCxnSpPr>
              <a:cxnSpLocks noChangeShapeType="1"/>
              <a:stCxn id="26671" idx="1"/>
              <a:endCxn id="26665" idx="2"/>
            </p:cNvCxnSpPr>
            <p:nvPr/>
          </p:nvCxnSpPr>
          <p:spPr bwMode="auto">
            <a:xfrm rot="10800000">
              <a:off x="6632575" y="3720915"/>
              <a:ext cx="71438" cy="264275"/>
            </a:xfrm>
            <a:prstGeom prst="bentConnector2">
              <a:avLst/>
            </a:prstGeom>
            <a:noFill/>
            <a:ln w="28575">
              <a:solidFill>
                <a:schemeClr val="tx1"/>
              </a:solidFill>
              <a:miter lim="800000"/>
              <a:headEnd/>
              <a:tailEnd/>
            </a:ln>
          </p:spPr>
        </p:cxnSp>
        <p:cxnSp>
          <p:nvCxnSpPr>
            <p:cNvPr id="26644" name="_s220236"/>
            <p:cNvCxnSpPr>
              <a:cxnSpLocks noChangeShapeType="1"/>
              <a:stCxn id="26670" idx="3"/>
              <a:endCxn id="26665" idx="2"/>
            </p:cNvCxnSpPr>
            <p:nvPr/>
          </p:nvCxnSpPr>
          <p:spPr bwMode="auto">
            <a:xfrm flipV="1">
              <a:off x="6561138" y="3720915"/>
              <a:ext cx="71438" cy="264275"/>
            </a:xfrm>
            <a:prstGeom prst="bentConnector2">
              <a:avLst/>
            </a:prstGeom>
            <a:noFill/>
            <a:ln w="28575">
              <a:solidFill>
                <a:schemeClr val="tx1"/>
              </a:solidFill>
              <a:miter lim="800000"/>
              <a:headEnd/>
              <a:tailEnd/>
            </a:ln>
          </p:spPr>
        </p:cxnSp>
        <p:cxnSp>
          <p:nvCxnSpPr>
            <p:cNvPr id="26645" name="_s220232"/>
            <p:cNvCxnSpPr>
              <a:cxnSpLocks noChangeShapeType="1"/>
              <a:stCxn id="26669" idx="1"/>
              <a:endCxn id="26668" idx="2"/>
            </p:cNvCxnSpPr>
            <p:nvPr/>
          </p:nvCxnSpPr>
          <p:spPr bwMode="auto">
            <a:xfrm rot="10800000">
              <a:off x="7497763" y="4115735"/>
              <a:ext cx="69850" cy="262683"/>
            </a:xfrm>
            <a:prstGeom prst="bentConnector2">
              <a:avLst/>
            </a:prstGeom>
            <a:noFill/>
            <a:ln w="28575">
              <a:solidFill>
                <a:schemeClr val="tx1"/>
              </a:solidFill>
              <a:miter lim="800000"/>
              <a:headEnd/>
              <a:tailEnd/>
            </a:ln>
          </p:spPr>
        </p:cxnSp>
        <p:cxnSp>
          <p:nvCxnSpPr>
            <p:cNvPr id="26646" name="_s220230"/>
            <p:cNvCxnSpPr>
              <a:cxnSpLocks noChangeShapeType="1"/>
              <a:stCxn id="26668" idx="1"/>
              <a:endCxn id="26666" idx="2"/>
            </p:cNvCxnSpPr>
            <p:nvPr/>
          </p:nvCxnSpPr>
          <p:spPr bwMode="auto">
            <a:xfrm rot="10800000">
              <a:off x="7208838" y="3720915"/>
              <a:ext cx="71438" cy="264275"/>
            </a:xfrm>
            <a:prstGeom prst="bentConnector2">
              <a:avLst/>
            </a:prstGeom>
            <a:noFill/>
            <a:ln w="28575">
              <a:solidFill>
                <a:schemeClr val="tx1"/>
              </a:solidFill>
              <a:miter lim="800000"/>
              <a:headEnd/>
              <a:tailEnd/>
            </a:ln>
          </p:spPr>
        </p:cxnSp>
        <p:cxnSp>
          <p:nvCxnSpPr>
            <p:cNvPr id="26647" name="_s220218"/>
            <p:cNvCxnSpPr>
              <a:cxnSpLocks noChangeShapeType="1"/>
              <a:stCxn id="26667" idx="0"/>
              <a:endCxn id="26664" idx="2"/>
            </p:cNvCxnSpPr>
            <p:nvPr/>
          </p:nvCxnSpPr>
          <p:spPr bwMode="auto">
            <a:xfrm rot="5400000" flipH="1" flipV="1">
              <a:off x="7719827" y="3391370"/>
              <a:ext cx="130545" cy="1588"/>
            </a:xfrm>
            <a:prstGeom prst="straightConnector1">
              <a:avLst/>
            </a:prstGeom>
            <a:noFill/>
            <a:ln w="28575">
              <a:solidFill>
                <a:schemeClr val="tx1"/>
              </a:solidFill>
              <a:round/>
              <a:headEnd/>
              <a:tailEnd/>
            </a:ln>
          </p:spPr>
        </p:cxnSp>
        <p:cxnSp>
          <p:nvCxnSpPr>
            <p:cNvPr id="26648" name="_s220216"/>
            <p:cNvCxnSpPr>
              <a:cxnSpLocks noChangeShapeType="1"/>
              <a:stCxn id="26666" idx="0"/>
              <a:endCxn id="26662" idx="2"/>
            </p:cNvCxnSpPr>
            <p:nvPr/>
          </p:nvCxnSpPr>
          <p:spPr bwMode="auto">
            <a:xfrm rot="5400000" flipH="1">
              <a:off x="7000690" y="3246903"/>
              <a:ext cx="130545" cy="287338"/>
            </a:xfrm>
            <a:prstGeom prst="bentConnector3">
              <a:avLst>
                <a:gd name="adj1" fmla="val 50000"/>
              </a:avLst>
            </a:prstGeom>
            <a:noFill/>
            <a:ln w="28575">
              <a:solidFill>
                <a:schemeClr val="tx1"/>
              </a:solidFill>
              <a:miter lim="800000"/>
              <a:headEnd/>
              <a:tailEnd/>
            </a:ln>
          </p:spPr>
        </p:cxnSp>
        <p:cxnSp>
          <p:nvCxnSpPr>
            <p:cNvPr id="26649" name="_s220214"/>
            <p:cNvCxnSpPr>
              <a:cxnSpLocks noChangeShapeType="1"/>
              <a:stCxn id="26665" idx="0"/>
              <a:endCxn id="26662" idx="2"/>
            </p:cNvCxnSpPr>
            <p:nvPr/>
          </p:nvCxnSpPr>
          <p:spPr bwMode="auto">
            <a:xfrm rot="-5400000">
              <a:off x="6711765" y="3246905"/>
              <a:ext cx="130545" cy="288925"/>
            </a:xfrm>
            <a:prstGeom prst="bentConnector3">
              <a:avLst>
                <a:gd name="adj1" fmla="val 50000"/>
              </a:avLst>
            </a:prstGeom>
            <a:noFill/>
            <a:ln w="28575">
              <a:solidFill>
                <a:schemeClr val="tx1"/>
              </a:solidFill>
              <a:miter lim="800000"/>
              <a:headEnd/>
              <a:tailEnd/>
            </a:ln>
          </p:spPr>
        </p:cxnSp>
        <p:cxnSp>
          <p:nvCxnSpPr>
            <p:cNvPr id="26650" name="_s220212"/>
            <p:cNvCxnSpPr>
              <a:cxnSpLocks noChangeShapeType="1"/>
              <a:stCxn id="26664" idx="0"/>
              <a:endCxn id="26657" idx="2"/>
            </p:cNvCxnSpPr>
            <p:nvPr/>
          </p:nvCxnSpPr>
          <p:spPr bwMode="auto">
            <a:xfrm rot="16200000" flipV="1">
              <a:off x="7107052" y="2383775"/>
              <a:ext cx="130545" cy="1227138"/>
            </a:xfrm>
            <a:prstGeom prst="bentConnector3">
              <a:avLst>
                <a:gd name="adj1" fmla="val 50000"/>
              </a:avLst>
            </a:prstGeom>
            <a:noFill/>
            <a:ln w="28575">
              <a:solidFill>
                <a:schemeClr val="tx1"/>
              </a:solidFill>
              <a:miter lim="800000"/>
              <a:headEnd/>
              <a:tailEnd/>
            </a:ln>
          </p:spPr>
        </p:cxnSp>
        <p:cxnSp>
          <p:nvCxnSpPr>
            <p:cNvPr id="26651" name="_s220210"/>
            <p:cNvCxnSpPr>
              <a:cxnSpLocks noChangeShapeType="1"/>
              <a:stCxn id="26663" idx="0"/>
              <a:endCxn id="26658" idx="2"/>
            </p:cNvCxnSpPr>
            <p:nvPr/>
          </p:nvCxnSpPr>
          <p:spPr bwMode="auto">
            <a:xfrm rot="5400000" flipH="1">
              <a:off x="5465577" y="3265955"/>
              <a:ext cx="130545" cy="250825"/>
            </a:xfrm>
            <a:prstGeom prst="bentConnector3">
              <a:avLst>
                <a:gd name="adj1" fmla="val 50000"/>
              </a:avLst>
            </a:prstGeom>
            <a:noFill/>
            <a:ln w="28575">
              <a:solidFill>
                <a:schemeClr val="tx1"/>
              </a:solidFill>
              <a:miter lim="800000"/>
              <a:headEnd/>
              <a:tailEnd/>
            </a:ln>
          </p:spPr>
        </p:cxnSp>
        <p:cxnSp>
          <p:nvCxnSpPr>
            <p:cNvPr id="26652" name="_s220208"/>
            <p:cNvCxnSpPr>
              <a:cxnSpLocks noChangeShapeType="1"/>
              <a:stCxn id="26662" idx="0"/>
              <a:endCxn id="26657" idx="2"/>
            </p:cNvCxnSpPr>
            <p:nvPr/>
          </p:nvCxnSpPr>
          <p:spPr bwMode="auto">
            <a:xfrm rot="5400000" flipH="1">
              <a:off x="6675252" y="2813983"/>
              <a:ext cx="130545" cy="363538"/>
            </a:xfrm>
            <a:prstGeom prst="bentConnector3">
              <a:avLst>
                <a:gd name="adj1" fmla="val 49398"/>
              </a:avLst>
            </a:prstGeom>
            <a:noFill/>
            <a:ln w="28575">
              <a:solidFill>
                <a:schemeClr val="tx1"/>
              </a:solidFill>
              <a:miter lim="800000"/>
              <a:headEnd/>
              <a:tailEnd/>
            </a:ln>
          </p:spPr>
        </p:cxnSp>
        <p:cxnSp>
          <p:nvCxnSpPr>
            <p:cNvPr id="26653" name="_s220202"/>
            <p:cNvCxnSpPr>
              <a:cxnSpLocks noChangeShapeType="1"/>
              <a:stCxn id="26661" idx="0"/>
              <a:endCxn id="26658" idx="2"/>
            </p:cNvCxnSpPr>
            <p:nvPr/>
          </p:nvCxnSpPr>
          <p:spPr bwMode="auto">
            <a:xfrm rot="-5400000">
              <a:off x="5214752" y="3264365"/>
              <a:ext cx="130545" cy="252413"/>
            </a:xfrm>
            <a:prstGeom prst="bentConnector3">
              <a:avLst>
                <a:gd name="adj1" fmla="val 50000"/>
              </a:avLst>
            </a:prstGeom>
            <a:noFill/>
            <a:ln w="28575">
              <a:solidFill>
                <a:schemeClr val="tx1"/>
              </a:solidFill>
              <a:miter lim="800000"/>
              <a:headEnd/>
              <a:tailEnd/>
            </a:ln>
          </p:spPr>
        </p:cxnSp>
        <p:cxnSp>
          <p:nvCxnSpPr>
            <p:cNvPr id="26654" name="_s220198"/>
            <p:cNvCxnSpPr>
              <a:cxnSpLocks noChangeShapeType="1"/>
              <a:stCxn id="26660" idx="0"/>
              <a:endCxn id="26657" idx="2"/>
            </p:cNvCxnSpPr>
            <p:nvPr/>
          </p:nvCxnSpPr>
          <p:spPr bwMode="auto">
            <a:xfrm rot="-5400000">
              <a:off x="6421252" y="2925110"/>
              <a:ext cx="130545" cy="142875"/>
            </a:xfrm>
            <a:prstGeom prst="bentConnector3">
              <a:avLst>
                <a:gd name="adj1" fmla="val 49398"/>
              </a:avLst>
            </a:prstGeom>
            <a:noFill/>
            <a:ln w="28575">
              <a:solidFill>
                <a:schemeClr val="tx1"/>
              </a:solidFill>
              <a:miter lim="800000"/>
              <a:headEnd/>
              <a:tailEnd/>
            </a:ln>
          </p:spPr>
        </p:cxnSp>
        <p:cxnSp>
          <p:nvCxnSpPr>
            <p:cNvPr id="26655" name="_s220197"/>
            <p:cNvCxnSpPr>
              <a:cxnSpLocks noChangeShapeType="1"/>
              <a:stCxn id="26659" idx="0"/>
              <a:endCxn id="26657" idx="2"/>
            </p:cNvCxnSpPr>
            <p:nvPr/>
          </p:nvCxnSpPr>
          <p:spPr bwMode="auto">
            <a:xfrm rot="-5400000">
              <a:off x="6168840" y="2672697"/>
              <a:ext cx="130545" cy="647700"/>
            </a:xfrm>
            <a:prstGeom prst="bentConnector3">
              <a:avLst>
                <a:gd name="adj1" fmla="val 49398"/>
              </a:avLst>
            </a:prstGeom>
            <a:noFill/>
            <a:ln w="28575">
              <a:solidFill>
                <a:schemeClr val="tx1"/>
              </a:solidFill>
              <a:miter lim="800000"/>
              <a:headEnd/>
              <a:tailEnd/>
            </a:ln>
          </p:spPr>
        </p:cxnSp>
        <p:cxnSp>
          <p:nvCxnSpPr>
            <p:cNvPr id="26656" name="_s220196"/>
            <p:cNvCxnSpPr>
              <a:cxnSpLocks noChangeShapeType="1"/>
              <a:stCxn id="26658" idx="0"/>
              <a:endCxn id="26657" idx="2"/>
            </p:cNvCxnSpPr>
            <p:nvPr/>
          </p:nvCxnSpPr>
          <p:spPr bwMode="auto">
            <a:xfrm rot="-5400000">
              <a:off x="5916427" y="2420285"/>
              <a:ext cx="130545" cy="1152525"/>
            </a:xfrm>
            <a:prstGeom prst="bentConnector3">
              <a:avLst>
                <a:gd name="adj1" fmla="val 49398"/>
              </a:avLst>
            </a:prstGeom>
            <a:noFill/>
            <a:ln w="28575">
              <a:solidFill>
                <a:schemeClr val="tx1"/>
              </a:solidFill>
              <a:miter lim="800000"/>
              <a:headEnd/>
              <a:tailEnd/>
            </a:ln>
          </p:spPr>
        </p:cxnSp>
        <p:sp>
          <p:nvSpPr>
            <p:cNvPr id="26657" name="_s220192"/>
            <p:cNvSpPr>
              <a:spLocks noChangeArrowheads="1"/>
            </p:cNvSpPr>
            <p:nvPr/>
          </p:nvSpPr>
          <p:spPr bwMode="auto">
            <a:xfrm>
              <a:off x="6342063" y="2667000"/>
              <a:ext cx="431800"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26658" name="_s220193"/>
            <p:cNvSpPr>
              <a:spLocks noChangeArrowheads="1"/>
            </p:cNvSpPr>
            <p:nvPr/>
          </p:nvSpPr>
          <p:spPr bwMode="auto">
            <a:xfrm>
              <a:off x="5187950" y="3061820"/>
              <a:ext cx="433388"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26659" name="_s220194"/>
            <p:cNvSpPr>
              <a:spLocks noChangeArrowheads="1"/>
            </p:cNvSpPr>
            <p:nvPr/>
          </p:nvSpPr>
          <p:spPr bwMode="auto">
            <a:xfrm>
              <a:off x="5692775" y="3061820"/>
              <a:ext cx="433388"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26660" name="_s220195"/>
            <p:cNvSpPr>
              <a:spLocks noChangeArrowheads="1"/>
            </p:cNvSpPr>
            <p:nvPr/>
          </p:nvSpPr>
          <p:spPr bwMode="auto">
            <a:xfrm>
              <a:off x="6197600" y="3061820"/>
              <a:ext cx="434975"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26661" name="_s220201"/>
            <p:cNvSpPr>
              <a:spLocks noChangeArrowheads="1"/>
            </p:cNvSpPr>
            <p:nvPr/>
          </p:nvSpPr>
          <p:spPr bwMode="auto">
            <a:xfrm>
              <a:off x="4935538" y="3456640"/>
              <a:ext cx="433388"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26662" name="_s220207"/>
            <p:cNvSpPr>
              <a:spLocks noChangeArrowheads="1"/>
            </p:cNvSpPr>
            <p:nvPr/>
          </p:nvSpPr>
          <p:spPr bwMode="auto">
            <a:xfrm>
              <a:off x="6704013" y="3061820"/>
              <a:ext cx="433388"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26663" name="_s220209"/>
            <p:cNvSpPr>
              <a:spLocks noChangeArrowheads="1"/>
            </p:cNvSpPr>
            <p:nvPr/>
          </p:nvSpPr>
          <p:spPr bwMode="auto">
            <a:xfrm>
              <a:off x="5440363" y="3456640"/>
              <a:ext cx="431800"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26664" name="_s220211"/>
            <p:cNvSpPr>
              <a:spLocks noChangeArrowheads="1"/>
            </p:cNvSpPr>
            <p:nvPr/>
          </p:nvSpPr>
          <p:spPr bwMode="auto">
            <a:xfrm>
              <a:off x="7569200" y="3061820"/>
              <a:ext cx="431800"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26665" name="_s220213"/>
            <p:cNvSpPr>
              <a:spLocks noChangeArrowheads="1"/>
            </p:cNvSpPr>
            <p:nvPr/>
          </p:nvSpPr>
          <p:spPr bwMode="auto">
            <a:xfrm>
              <a:off x="6416675" y="3456640"/>
              <a:ext cx="431800"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26666" name="_s220215"/>
            <p:cNvSpPr>
              <a:spLocks noChangeArrowheads="1"/>
            </p:cNvSpPr>
            <p:nvPr/>
          </p:nvSpPr>
          <p:spPr bwMode="auto">
            <a:xfrm>
              <a:off x="6992938" y="3456640"/>
              <a:ext cx="431800"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26667" name="_s220217"/>
            <p:cNvSpPr>
              <a:spLocks noChangeArrowheads="1"/>
            </p:cNvSpPr>
            <p:nvPr/>
          </p:nvSpPr>
          <p:spPr bwMode="auto">
            <a:xfrm>
              <a:off x="7569200" y="3456640"/>
              <a:ext cx="431800"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26668" name="_s220229"/>
            <p:cNvSpPr>
              <a:spLocks noChangeArrowheads="1"/>
            </p:cNvSpPr>
            <p:nvPr/>
          </p:nvSpPr>
          <p:spPr bwMode="auto">
            <a:xfrm>
              <a:off x="7280275" y="3851460"/>
              <a:ext cx="433388"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26669" name="_s220231"/>
            <p:cNvSpPr>
              <a:spLocks noChangeArrowheads="1"/>
            </p:cNvSpPr>
            <p:nvPr/>
          </p:nvSpPr>
          <p:spPr bwMode="auto">
            <a:xfrm>
              <a:off x="7567613" y="4246280"/>
              <a:ext cx="433388"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26670" name="_s220235"/>
            <p:cNvSpPr>
              <a:spLocks noChangeArrowheads="1"/>
            </p:cNvSpPr>
            <p:nvPr/>
          </p:nvSpPr>
          <p:spPr bwMode="auto">
            <a:xfrm>
              <a:off x="6126163" y="3851460"/>
              <a:ext cx="434975"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26671" name="_s220237"/>
            <p:cNvSpPr>
              <a:spLocks noChangeArrowheads="1"/>
            </p:cNvSpPr>
            <p:nvPr/>
          </p:nvSpPr>
          <p:spPr bwMode="auto">
            <a:xfrm>
              <a:off x="6704013" y="3851460"/>
              <a:ext cx="433388"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26672" name="_s220239"/>
            <p:cNvSpPr>
              <a:spLocks noChangeArrowheads="1"/>
            </p:cNvSpPr>
            <p:nvPr/>
          </p:nvSpPr>
          <p:spPr bwMode="auto">
            <a:xfrm>
              <a:off x="4648200" y="3851460"/>
              <a:ext cx="431800"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26673" name="_s220241"/>
            <p:cNvSpPr>
              <a:spLocks noChangeArrowheads="1"/>
            </p:cNvSpPr>
            <p:nvPr/>
          </p:nvSpPr>
          <p:spPr bwMode="auto">
            <a:xfrm>
              <a:off x="5222875" y="3851460"/>
              <a:ext cx="431800"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26674" name="_s220243"/>
            <p:cNvSpPr>
              <a:spLocks noChangeArrowheads="1"/>
            </p:cNvSpPr>
            <p:nvPr/>
          </p:nvSpPr>
          <p:spPr bwMode="auto">
            <a:xfrm>
              <a:off x="4648200" y="4246280"/>
              <a:ext cx="431800"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26675" name="_s220245"/>
            <p:cNvSpPr>
              <a:spLocks noChangeArrowheads="1"/>
            </p:cNvSpPr>
            <p:nvPr/>
          </p:nvSpPr>
          <p:spPr bwMode="auto">
            <a:xfrm>
              <a:off x="5222875" y="4641100"/>
              <a:ext cx="431800"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cxnSp>
          <p:nvCxnSpPr>
            <p:cNvPr id="26676" name="_s220246"/>
            <p:cNvCxnSpPr>
              <a:cxnSpLocks noChangeShapeType="1"/>
              <a:stCxn id="26675" idx="3"/>
              <a:endCxn id="26670" idx="1"/>
            </p:cNvCxnSpPr>
            <p:nvPr/>
          </p:nvCxnSpPr>
          <p:spPr bwMode="auto">
            <a:xfrm flipV="1">
              <a:off x="5654675" y="3983598"/>
              <a:ext cx="471488" cy="789640"/>
            </a:xfrm>
            <a:prstGeom prst="bentConnector3">
              <a:avLst>
                <a:gd name="adj1" fmla="val 50000"/>
              </a:avLst>
            </a:prstGeom>
            <a:noFill/>
            <a:ln w="28575">
              <a:solidFill>
                <a:schemeClr val="tx1"/>
              </a:solidFill>
              <a:miter lim="800000"/>
              <a:headEnd/>
              <a:tailEnd/>
            </a:ln>
          </p:spPr>
        </p:cxnSp>
        <p:cxnSp>
          <p:nvCxnSpPr>
            <p:cNvPr id="26677" name="_s220246"/>
            <p:cNvCxnSpPr>
              <a:cxnSpLocks noChangeShapeType="1"/>
              <a:stCxn id="26667" idx="2"/>
              <a:endCxn id="26669" idx="0"/>
            </p:cNvCxnSpPr>
            <p:nvPr/>
          </p:nvCxnSpPr>
          <p:spPr bwMode="auto">
            <a:xfrm rot="5400000">
              <a:off x="7522022" y="3983201"/>
              <a:ext cx="525365" cy="793"/>
            </a:xfrm>
            <a:prstGeom prst="bentConnector3">
              <a:avLst>
                <a:gd name="adj1" fmla="val 50000"/>
              </a:avLst>
            </a:prstGeom>
            <a:noFill/>
            <a:ln w="28575">
              <a:solidFill>
                <a:schemeClr val="tx1"/>
              </a:solidFill>
              <a:miter lim="800000"/>
              <a:headEnd/>
              <a:tailEnd/>
            </a:ln>
          </p:spPr>
        </p:cxnSp>
        <p:cxnSp>
          <p:nvCxnSpPr>
            <p:cNvPr id="26678" name="_s220246"/>
            <p:cNvCxnSpPr>
              <a:cxnSpLocks noChangeShapeType="1"/>
              <a:stCxn id="26661" idx="1"/>
              <a:endCxn id="26657" idx="1"/>
            </p:cNvCxnSpPr>
            <p:nvPr/>
          </p:nvCxnSpPr>
          <p:spPr bwMode="auto">
            <a:xfrm rot="10800000" flipH="1">
              <a:off x="4935537" y="2799138"/>
              <a:ext cx="1406525" cy="789640"/>
            </a:xfrm>
            <a:prstGeom prst="bentConnector3">
              <a:avLst>
                <a:gd name="adj1" fmla="val -9662"/>
              </a:avLst>
            </a:prstGeom>
            <a:noFill/>
            <a:ln w="28575">
              <a:solidFill>
                <a:schemeClr val="tx1"/>
              </a:solidFill>
              <a:miter lim="800000"/>
              <a:headEnd/>
              <a:tailEnd/>
            </a:ln>
          </p:spPr>
        </p:cxnSp>
      </p:grpSp>
      <p:sp>
        <p:nvSpPr>
          <p:cNvPr id="75" name="_s220245"/>
          <p:cNvSpPr>
            <a:spLocks noChangeArrowheads="1"/>
          </p:cNvSpPr>
          <p:nvPr/>
        </p:nvSpPr>
        <p:spPr bwMode="auto">
          <a:xfrm>
            <a:off x="6202363" y="4246563"/>
            <a:ext cx="431800" cy="263525"/>
          </a:xfrm>
          <a:prstGeom prst="roundRect">
            <a:avLst>
              <a:gd name="adj" fmla="val 16667"/>
            </a:avLst>
          </a:prstGeom>
          <a:solidFill>
            <a:srgbClr val="008000"/>
          </a:solidFill>
          <a:ln w="9525">
            <a:solidFill>
              <a:schemeClr val="tx1"/>
            </a:solidFill>
            <a:round/>
            <a:headEnd/>
            <a:tailEnd/>
          </a:ln>
        </p:spPr>
        <p:txBody>
          <a:bodyPr wrap="none" lIns="0" tIns="0" rIns="0" bIns="0" anchor="ctr"/>
          <a:lstStyle/>
          <a:p>
            <a:pPr algn="ctr"/>
            <a:endParaRPr lang="de-DE" sz="300"/>
          </a:p>
        </p:txBody>
      </p:sp>
      <p:sp>
        <p:nvSpPr>
          <p:cNvPr id="26633" name="AutoShape 130"/>
          <p:cNvSpPr>
            <a:spLocks noChangeArrowheads="1"/>
          </p:cNvSpPr>
          <p:nvPr/>
        </p:nvSpPr>
        <p:spPr bwMode="auto">
          <a:xfrm>
            <a:off x="1524000" y="3595688"/>
            <a:ext cx="2438400" cy="381000"/>
          </a:xfrm>
          <a:prstGeom prst="leftRightArrow">
            <a:avLst>
              <a:gd name="adj1" fmla="val 50000"/>
              <a:gd name="adj2" fmla="val 128000"/>
            </a:avLst>
          </a:prstGeom>
          <a:solidFill>
            <a:schemeClr val="bg2"/>
          </a:solidFill>
          <a:ln w="9525">
            <a:solidFill>
              <a:schemeClr val="tx1"/>
            </a:solidFill>
            <a:miter lim="800000"/>
            <a:headEnd/>
            <a:tailEnd/>
          </a:ln>
        </p:spPr>
        <p:txBody>
          <a:bodyPr wrap="none" anchor="ctr"/>
          <a:lstStyle/>
          <a:p>
            <a:endParaRPr lang="de-DE" sz="1800"/>
          </a:p>
        </p:txBody>
      </p:sp>
      <p:cxnSp>
        <p:nvCxnSpPr>
          <p:cNvPr id="51" name="_s220232"/>
          <p:cNvCxnSpPr>
            <a:cxnSpLocks noChangeShapeType="1"/>
            <a:stCxn id="75" idx="0"/>
            <a:endCxn id="26670" idx="2"/>
          </p:cNvCxnSpPr>
          <p:nvPr/>
        </p:nvCxnSpPr>
        <p:spPr bwMode="auto">
          <a:xfrm rot="5400000" flipH="1" flipV="1">
            <a:off x="6353969" y="4180682"/>
            <a:ext cx="130175" cy="1587"/>
          </a:xfrm>
          <a:prstGeom prst="bentConnector3">
            <a:avLst>
              <a:gd name="adj1" fmla="val 50000"/>
            </a:avLst>
          </a:prstGeom>
          <a:noFill/>
          <a:ln w="28575">
            <a:solidFill>
              <a:schemeClr val="tx1"/>
            </a:solidFill>
            <a:miter lim="800000"/>
            <a:headEnd/>
            <a:tailEnd/>
          </a:ln>
        </p:spPr>
      </p:cxnSp>
      <p:cxnSp>
        <p:nvCxnSpPr>
          <p:cNvPr id="54" name="AutoShape 55"/>
          <p:cNvCxnSpPr>
            <a:cxnSpLocks noChangeShapeType="1"/>
            <a:stCxn id="75" idx="3"/>
            <a:endCxn id="26669" idx="2"/>
          </p:cNvCxnSpPr>
          <p:nvPr/>
        </p:nvCxnSpPr>
        <p:spPr bwMode="auto">
          <a:xfrm>
            <a:off x="6634163" y="4378325"/>
            <a:ext cx="1225550" cy="131763"/>
          </a:xfrm>
          <a:prstGeom prst="curvedConnector4">
            <a:avLst>
              <a:gd name="adj1" fmla="val 41167"/>
              <a:gd name="adj2" fmla="val 272514"/>
            </a:avLst>
          </a:prstGeom>
          <a:noFill/>
          <a:ln w="38100">
            <a:solidFill>
              <a:srgbClr val="FF0000"/>
            </a:solidFill>
            <a:round/>
            <a:headEnd/>
            <a:tailEnd type="triangle" w="med" len="med"/>
          </a:ln>
        </p:spPr>
      </p:cxnSp>
      <p:sp>
        <p:nvSpPr>
          <p:cNvPr id="57" name="TextBox 56"/>
          <p:cNvSpPr txBox="1">
            <a:spLocks noChangeArrowheads="1"/>
          </p:cNvSpPr>
          <p:nvPr/>
        </p:nvSpPr>
        <p:spPr bwMode="auto">
          <a:xfrm>
            <a:off x="6924675" y="4673600"/>
            <a:ext cx="441325" cy="1016000"/>
          </a:xfrm>
          <a:prstGeom prst="rect">
            <a:avLst/>
          </a:prstGeom>
          <a:noFill/>
          <a:ln w="9525">
            <a:noFill/>
            <a:miter lim="800000"/>
            <a:headEnd/>
            <a:tailEnd/>
          </a:ln>
        </p:spPr>
        <p:txBody>
          <a:bodyPr wrap="none">
            <a:spAutoFit/>
          </a:bodyPr>
          <a:lstStyle/>
          <a:p>
            <a:r>
              <a:rPr lang="de-DE" sz="6000" b="1">
                <a:solidFill>
                  <a:srgbClr val="FF0000"/>
                </a:solidFill>
              </a:rPr>
              <a:t>!</a:t>
            </a:r>
          </a:p>
        </p:txBody>
      </p:sp>
      <p:sp>
        <p:nvSpPr>
          <p:cNvPr id="60" name="Multiply 59"/>
          <p:cNvSpPr/>
          <p:nvPr/>
        </p:nvSpPr>
        <p:spPr>
          <a:xfrm>
            <a:off x="6097588" y="4064000"/>
            <a:ext cx="644525" cy="635000"/>
          </a:xfrm>
          <a:prstGeom prst="mathMultiply">
            <a:avLst/>
          </a:prstGeom>
          <a:solidFill>
            <a:srgbClr val="FF6600"/>
          </a:solidFill>
          <a:ln>
            <a:solidFill>
              <a:srgbClr val="800000"/>
            </a:solidFill>
          </a:ln>
        </p:spPr>
        <p:style>
          <a:lnRef idx="2">
            <a:schemeClr val="accent6"/>
          </a:lnRef>
          <a:fillRef idx="1">
            <a:schemeClr val="lt1"/>
          </a:fillRef>
          <a:effectRef idx="0">
            <a:schemeClr val="accent6"/>
          </a:effectRef>
          <a:fontRef idx="minor">
            <a:schemeClr val="dk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1" presetClass="entr" presetSubtype="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de-DE" smtClean="0">
                <a:ea typeface="ＭＳ Ｐゴシック" pitchFamily="34" charset="-128"/>
              </a:rPr>
              <a:t>Adding Content:</a:t>
            </a:r>
            <a:br>
              <a:rPr lang="de-DE" smtClean="0">
                <a:ea typeface="ＭＳ Ｐゴシック" pitchFamily="34" charset="-128"/>
              </a:rPr>
            </a:br>
            <a:r>
              <a:rPr lang="de-DE" smtClean="0">
                <a:ea typeface="ＭＳ Ｐゴシック" pitchFamily="34" charset="-128"/>
              </a:rPr>
              <a:t>Suggest Points of Insertion</a:t>
            </a:r>
          </a:p>
        </p:txBody>
      </p:sp>
      <p:sp>
        <p:nvSpPr>
          <p:cNvPr id="27651" name="Footer Placeholder 3"/>
          <p:cNvSpPr>
            <a:spLocks noGrp="1"/>
          </p:cNvSpPr>
          <p:nvPr>
            <p:ph type="ftr" sz="quarter" idx="10"/>
          </p:nvPr>
        </p:nvSpPr>
        <p:spPr>
          <a:noFill/>
        </p:spPr>
        <p:txBody>
          <a:bodyPr/>
          <a:lstStyle/>
          <a:p>
            <a:fld id="{F75DA4ED-EE6B-49A7-946F-E101489978AF}" type="datetime1">
              <a:rPr lang="de-DE"/>
              <a:pPr/>
              <a:t>04.07.2010</a:t>
            </a:fld>
            <a:r>
              <a:rPr lang="de-DE"/>
              <a:t>  |  Computer Science Department |  Ubiquitous Knowledge Processing Lab  | © Prof. Dr. Iryna Gurevych  |  </a:t>
            </a:r>
            <a:fld id="{45D6747B-5A05-4BB9-A3DA-88F2AD69EA0B}" type="slidenum">
              <a:rPr lang="de-DE"/>
              <a:pPr/>
              <a:t>41</a:t>
            </a:fld>
            <a:endParaRPr lang="de-DE"/>
          </a:p>
          <a:p>
            <a:endParaRPr lang="de-DE"/>
          </a:p>
        </p:txBody>
      </p:sp>
      <p:sp>
        <p:nvSpPr>
          <p:cNvPr id="27652" name="Oval 4"/>
          <p:cNvSpPr>
            <a:spLocks noChangeArrowheads="1"/>
          </p:cNvSpPr>
          <p:nvPr/>
        </p:nvSpPr>
        <p:spPr bwMode="auto">
          <a:xfrm>
            <a:off x="4038600" y="1617663"/>
            <a:ext cx="4800600" cy="4800600"/>
          </a:xfrm>
          <a:prstGeom prst="ellipse">
            <a:avLst/>
          </a:prstGeom>
          <a:solidFill>
            <a:srgbClr val="FFCC00"/>
          </a:solidFill>
          <a:ln w="9525">
            <a:solidFill>
              <a:schemeClr val="tx1"/>
            </a:solidFill>
            <a:round/>
            <a:headEnd/>
            <a:tailEnd/>
          </a:ln>
        </p:spPr>
        <p:txBody>
          <a:bodyPr wrap="none" anchor="ctr"/>
          <a:lstStyle/>
          <a:p>
            <a:pPr algn="ctr"/>
            <a:endParaRPr lang="de-DE" sz="15600">
              <a:solidFill>
                <a:srgbClr val="FF9900"/>
              </a:solidFill>
            </a:endParaRPr>
          </a:p>
        </p:txBody>
      </p:sp>
      <p:grpSp>
        <p:nvGrpSpPr>
          <p:cNvPr id="2" name="Group 56"/>
          <p:cNvGrpSpPr>
            <a:grpSpLocks/>
          </p:cNvGrpSpPr>
          <p:nvPr/>
        </p:nvGrpSpPr>
        <p:grpSpPr bwMode="auto">
          <a:xfrm>
            <a:off x="4724400" y="2667000"/>
            <a:ext cx="3352800" cy="2238375"/>
            <a:chOff x="4648200" y="2667000"/>
            <a:chExt cx="3352801" cy="2238375"/>
          </a:xfrm>
        </p:grpSpPr>
        <p:sp>
          <p:nvSpPr>
            <p:cNvPr id="27661" name="AutoShape 30"/>
            <p:cNvSpPr>
              <a:spLocks noChangeAspect="1" noChangeArrowheads="1" noTextEdit="1"/>
            </p:cNvSpPr>
            <p:nvPr/>
          </p:nvSpPr>
          <p:spPr bwMode="auto">
            <a:xfrm>
              <a:off x="4648200" y="2667000"/>
              <a:ext cx="3352800" cy="2238375"/>
            </a:xfrm>
            <a:prstGeom prst="rect">
              <a:avLst/>
            </a:prstGeom>
            <a:noFill/>
            <a:ln w="9525">
              <a:noFill/>
              <a:miter lim="800000"/>
              <a:headEnd/>
              <a:tailEnd/>
            </a:ln>
          </p:spPr>
          <p:txBody>
            <a:bodyPr/>
            <a:lstStyle/>
            <a:p>
              <a:endParaRPr lang="de-DE"/>
            </a:p>
          </p:txBody>
        </p:sp>
        <p:cxnSp>
          <p:nvCxnSpPr>
            <p:cNvPr id="27662" name="_s220246"/>
            <p:cNvCxnSpPr>
              <a:cxnSpLocks noChangeShapeType="1"/>
              <a:stCxn id="27698" idx="1"/>
              <a:endCxn id="27684" idx="2"/>
            </p:cNvCxnSpPr>
            <p:nvPr/>
          </p:nvCxnSpPr>
          <p:spPr bwMode="auto">
            <a:xfrm rot="10800000">
              <a:off x="5153025" y="3720915"/>
              <a:ext cx="69850" cy="1052323"/>
            </a:xfrm>
            <a:prstGeom prst="bentConnector2">
              <a:avLst/>
            </a:prstGeom>
            <a:noFill/>
            <a:ln w="28575">
              <a:solidFill>
                <a:schemeClr val="tx1"/>
              </a:solidFill>
              <a:miter lim="800000"/>
              <a:headEnd/>
              <a:tailEnd/>
            </a:ln>
          </p:spPr>
        </p:cxnSp>
        <p:cxnSp>
          <p:nvCxnSpPr>
            <p:cNvPr id="27663" name="_s220244"/>
            <p:cNvCxnSpPr>
              <a:cxnSpLocks noChangeShapeType="1"/>
              <a:stCxn id="27697" idx="3"/>
              <a:endCxn id="27684" idx="2"/>
            </p:cNvCxnSpPr>
            <p:nvPr/>
          </p:nvCxnSpPr>
          <p:spPr bwMode="auto">
            <a:xfrm flipV="1">
              <a:off x="5080000" y="3720915"/>
              <a:ext cx="73025" cy="657503"/>
            </a:xfrm>
            <a:prstGeom prst="bentConnector2">
              <a:avLst/>
            </a:prstGeom>
            <a:noFill/>
            <a:ln w="28575">
              <a:solidFill>
                <a:schemeClr val="tx1"/>
              </a:solidFill>
              <a:miter lim="800000"/>
              <a:headEnd/>
              <a:tailEnd/>
            </a:ln>
          </p:spPr>
        </p:cxnSp>
        <p:cxnSp>
          <p:nvCxnSpPr>
            <p:cNvPr id="27664" name="_s220242"/>
            <p:cNvCxnSpPr>
              <a:cxnSpLocks noChangeShapeType="1"/>
              <a:stCxn id="27696" idx="1"/>
              <a:endCxn id="27684" idx="2"/>
            </p:cNvCxnSpPr>
            <p:nvPr/>
          </p:nvCxnSpPr>
          <p:spPr bwMode="auto">
            <a:xfrm rot="10800000">
              <a:off x="5153025" y="3720915"/>
              <a:ext cx="69850" cy="264275"/>
            </a:xfrm>
            <a:prstGeom prst="bentConnector2">
              <a:avLst/>
            </a:prstGeom>
            <a:noFill/>
            <a:ln w="28575">
              <a:solidFill>
                <a:schemeClr val="tx1"/>
              </a:solidFill>
              <a:miter lim="800000"/>
              <a:headEnd/>
              <a:tailEnd/>
            </a:ln>
          </p:spPr>
        </p:cxnSp>
        <p:cxnSp>
          <p:nvCxnSpPr>
            <p:cNvPr id="27665" name="_s220240"/>
            <p:cNvCxnSpPr>
              <a:cxnSpLocks noChangeShapeType="1"/>
              <a:stCxn id="27695" idx="3"/>
              <a:endCxn id="27684" idx="2"/>
            </p:cNvCxnSpPr>
            <p:nvPr/>
          </p:nvCxnSpPr>
          <p:spPr bwMode="auto">
            <a:xfrm flipV="1">
              <a:off x="5080000" y="3720915"/>
              <a:ext cx="73025" cy="264275"/>
            </a:xfrm>
            <a:prstGeom prst="bentConnector2">
              <a:avLst/>
            </a:prstGeom>
            <a:noFill/>
            <a:ln w="28575">
              <a:solidFill>
                <a:schemeClr val="tx1"/>
              </a:solidFill>
              <a:miter lim="800000"/>
              <a:headEnd/>
              <a:tailEnd/>
            </a:ln>
          </p:spPr>
        </p:cxnSp>
        <p:cxnSp>
          <p:nvCxnSpPr>
            <p:cNvPr id="27666" name="_s220238"/>
            <p:cNvCxnSpPr>
              <a:cxnSpLocks noChangeShapeType="1"/>
              <a:stCxn id="27694" idx="1"/>
              <a:endCxn id="27688" idx="2"/>
            </p:cNvCxnSpPr>
            <p:nvPr/>
          </p:nvCxnSpPr>
          <p:spPr bwMode="auto">
            <a:xfrm rot="10800000">
              <a:off x="6632575" y="3720915"/>
              <a:ext cx="71438" cy="264275"/>
            </a:xfrm>
            <a:prstGeom prst="bentConnector2">
              <a:avLst/>
            </a:prstGeom>
            <a:noFill/>
            <a:ln w="28575">
              <a:solidFill>
                <a:schemeClr val="tx1"/>
              </a:solidFill>
              <a:miter lim="800000"/>
              <a:headEnd/>
              <a:tailEnd/>
            </a:ln>
          </p:spPr>
        </p:cxnSp>
        <p:cxnSp>
          <p:nvCxnSpPr>
            <p:cNvPr id="27667" name="_s220236"/>
            <p:cNvCxnSpPr>
              <a:cxnSpLocks noChangeShapeType="1"/>
              <a:stCxn id="27693" idx="3"/>
              <a:endCxn id="27688" idx="2"/>
            </p:cNvCxnSpPr>
            <p:nvPr/>
          </p:nvCxnSpPr>
          <p:spPr bwMode="auto">
            <a:xfrm flipV="1">
              <a:off x="6561138" y="3720915"/>
              <a:ext cx="71438" cy="264275"/>
            </a:xfrm>
            <a:prstGeom prst="bentConnector2">
              <a:avLst/>
            </a:prstGeom>
            <a:noFill/>
            <a:ln w="28575">
              <a:solidFill>
                <a:schemeClr val="tx1"/>
              </a:solidFill>
              <a:miter lim="800000"/>
              <a:headEnd/>
              <a:tailEnd/>
            </a:ln>
          </p:spPr>
        </p:cxnSp>
        <p:cxnSp>
          <p:nvCxnSpPr>
            <p:cNvPr id="27668" name="_s220232"/>
            <p:cNvCxnSpPr>
              <a:cxnSpLocks noChangeShapeType="1"/>
              <a:stCxn id="27692" idx="1"/>
              <a:endCxn id="27691" idx="2"/>
            </p:cNvCxnSpPr>
            <p:nvPr/>
          </p:nvCxnSpPr>
          <p:spPr bwMode="auto">
            <a:xfrm rot="10800000">
              <a:off x="7497763" y="4115735"/>
              <a:ext cx="69850" cy="262683"/>
            </a:xfrm>
            <a:prstGeom prst="bentConnector2">
              <a:avLst/>
            </a:prstGeom>
            <a:noFill/>
            <a:ln w="28575">
              <a:solidFill>
                <a:schemeClr val="tx1"/>
              </a:solidFill>
              <a:miter lim="800000"/>
              <a:headEnd/>
              <a:tailEnd/>
            </a:ln>
          </p:spPr>
        </p:cxnSp>
        <p:cxnSp>
          <p:nvCxnSpPr>
            <p:cNvPr id="27669" name="_s220230"/>
            <p:cNvCxnSpPr>
              <a:cxnSpLocks noChangeShapeType="1"/>
              <a:stCxn id="27691" idx="1"/>
              <a:endCxn id="27689" idx="2"/>
            </p:cNvCxnSpPr>
            <p:nvPr/>
          </p:nvCxnSpPr>
          <p:spPr bwMode="auto">
            <a:xfrm rot="10800000">
              <a:off x="7208838" y="3720915"/>
              <a:ext cx="71438" cy="264275"/>
            </a:xfrm>
            <a:prstGeom prst="bentConnector2">
              <a:avLst/>
            </a:prstGeom>
            <a:noFill/>
            <a:ln w="28575">
              <a:solidFill>
                <a:schemeClr val="tx1"/>
              </a:solidFill>
              <a:miter lim="800000"/>
              <a:headEnd/>
              <a:tailEnd/>
            </a:ln>
          </p:spPr>
        </p:cxnSp>
        <p:cxnSp>
          <p:nvCxnSpPr>
            <p:cNvPr id="27670" name="_s220218"/>
            <p:cNvCxnSpPr>
              <a:cxnSpLocks noChangeShapeType="1"/>
              <a:stCxn id="27690" idx="0"/>
              <a:endCxn id="27687" idx="2"/>
            </p:cNvCxnSpPr>
            <p:nvPr/>
          </p:nvCxnSpPr>
          <p:spPr bwMode="auto">
            <a:xfrm rot="5400000" flipH="1" flipV="1">
              <a:off x="7719827" y="3391370"/>
              <a:ext cx="130545" cy="1588"/>
            </a:xfrm>
            <a:prstGeom prst="straightConnector1">
              <a:avLst/>
            </a:prstGeom>
            <a:noFill/>
            <a:ln w="28575">
              <a:solidFill>
                <a:schemeClr val="tx1"/>
              </a:solidFill>
              <a:round/>
              <a:headEnd/>
              <a:tailEnd/>
            </a:ln>
          </p:spPr>
        </p:cxnSp>
        <p:cxnSp>
          <p:nvCxnSpPr>
            <p:cNvPr id="27671" name="_s220216"/>
            <p:cNvCxnSpPr>
              <a:cxnSpLocks noChangeShapeType="1"/>
              <a:stCxn id="27689" idx="0"/>
              <a:endCxn id="27685" idx="2"/>
            </p:cNvCxnSpPr>
            <p:nvPr/>
          </p:nvCxnSpPr>
          <p:spPr bwMode="auto">
            <a:xfrm rot="5400000" flipH="1">
              <a:off x="7000690" y="3246903"/>
              <a:ext cx="130545" cy="287338"/>
            </a:xfrm>
            <a:prstGeom prst="bentConnector3">
              <a:avLst>
                <a:gd name="adj1" fmla="val 50000"/>
              </a:avLst>
            </a:prstGeom>
            <a:noFill/>
            <a:ln w="28575">
              <a:solidFill>
                <a:schemeClr val="tx1"/>
              </a:solidFill>
              <a:miter lim="800000"/>
              <a:headEnd/>
              <a:tailEnd/>
            </a:ln>
          </p:spPr>
        </p:cxnSp>
        <p:cxnSp>
          <p:nvCxnSpPr>
            <p:cNvPr id="27672" name="_s220214"/>
            <p:cNvCxnSpPr>
              <a:cxnSpLocks noChangeShapeType="1"/>
              <a:stCxn id="27688" idx="0"/>
              <a:endCxn id="27685" idx="2"/>
            </p:cNvCxnSpPr>
            <p:nvPr/>
          </p:nvCxnSpPr>
          <p:spPr bwMode="auto">
            <a:xfrm rot="-5400000">
              <a:off x="6711765" y="3246905"/>
              <a:ext cx="130545" cy="288925"/>
            </a:xfrm>
            <a:prstGeom prst="bentConnector3">
              <a:avLst>
                <a:gd name="adj1" fmla="val 50000"/>
              </a:avLst>
            </a:prstGeom>
            <a:noFill/>
            <a:ln w="28575">
              <a:solidFill>
                <a:schemeClr val="tx1"/>
              </a:solidFill>
              <a:miter lim="800000"/>
              <a:headEnd/>
              <a:tailEnd/>
            </a:ln>
          </p:spPr>
        </p:cxnSp>
        <p:cxnSp>
          <p:nvCxnSpPr>
            <p:cNvPr id="27673" name="_s220212"/>
            <p:cNvCxnSpPr>
              <a:cxnSpLocks noChangeShapeType="1"/>
              <a:stCxn id="27687" idx="0"/>
              <a:endCxn id="27680" idx="2"/>
            </p:cNvCxnSpPr>
            <p:nvPr/>
          </p:nvCxnSpPr>
          <p:spPr bwMode="auto">
            <a:xfrm rot="16200000" flipV="1">
              <a:off x="7107052" y="2383775"/>
              <a:ext cx="130545" cy="1227138"/>
            </a:xfrm>
            <a:prstGeom prst="bentConnector3">
              <a:avLst>
                <a:gd name="adj1" fmla="val 50000"/>
              </a:avLst>
            </a:prstGeom>
            <a:noFill/>
            <a:ln w="28575">
              <a:solidFill>
                <a:schemeClr val="tx1"/>
              </a:solidFill>
              <a:miter lim="800000"/>
              <a:headEnd/>
              <a:tailEnd/>
            </a:ln>
          </p:spPr>
        </p:cxnSp>
        <p:cxnSp>
          <p:nvCxnSpPr>
            <p:cNvPr id="27674" name="_s220210"/>
            <p:cNvCxnSpPr>
              <a:cxnSpLocks noChangeShapeType="1"/>
              <a:stCxn id="27686" idx="0"/>
              <a:endCxn id="27681" idx="2"/>
            </p:cNvCxnSpPr>
            <p:nvPr/>
          </p:nvCxnSpPr>
          <p:spPr bwMode="auto">
            <a:xfrm rot="5400000" flipH="1">
              <a:off x="5465577" y="3265955"/>
              <a:ext cx="130545" cy="250825"/>
            </a:xfrm>
            <a:prstGeom prst="bentConnector3">
              <a:avLst>
                <a:gd name="adj1" fmla="val 50000"/>
              </a:avLst>
            </a:prstGeom>
            <a:noFill/>
            <a:ln w="28575">
              <a:solidFill>
                <a:schemeClr val="tx1"/>
              </a:solidFill>
              <a:miter lim="800000"/>
              <a:headEnd/>
              <a:tailEnd/>
            </a:ln>
          </p:spPr>
        </p:cxnSp>
        <p:cxnSp>
          <p:nvCxnSpPr>
            <p:cNvPr id="27675" name="_s220208"/>
            <p:cNvCxnSpPr>
              <a:cxnSpLocks noChangeShapeType="1"/>
              <a:stCxn id="27685" idx="0"/>
              <a:endCxn id="27680" idx="2"/>
            </p:cNvCxnSpPr>
            <p:nvPr/>
          </p:nvCxnSpPr>
          <p:spPr bwMode="auto">
            <a:xfrm rot="5400000" flipH="1">
              <a:off x="6675252" y="2813983"/>
              <a:ext cx="130545" cy="363538"/>
            </a:xfrm>
            <a:prstGeom prst="bentConnector3">
              <a:avLst>
                <a:gd name="adj1" fmla="val 49398"/>
              </a:avLst>
            </a:prstGeom>
            <a:noFill/>
            <a:ln w="28575">
              <a:solidFill>
                <a:schemeClr val="tx1"/>
              </a:solidFill>
              <a:miter lim="800000"/>
              <a:headEnd/>
              <a:tailEnd/>
            </a:ln>
          </p:spPr>
        </p:cxnSp>
        <p:cxnSp>
          <p:nvCxnSpPr>
            <p:cNvPr id="27676" name="_s220202"/>
            <p:cNvCxnSpPr>
              <a:cxnSpLocks noChangeShapeType="1"/>
              <a:stCxn id="27684" idx="0"/>
              <a:endCxn id="27681" idx="2"/>
            </p:cNvCxnSpPr>
            <p:nvPr/>
          </p:nvCxnSpPr>
          <p:spPr bwMode="auto">
            <a:xfrm rot="-5400000">
              <a:off x="5214752" y="3264365"/>
              <a:ext cx="130545" cy="252413"/>
            </a:xfrm>
            <a:prstGeom prst="bentConnector3">
              <a:avLst>
                <a:gd name="adj1" fmla="val 50000"/>
              </a:avLst>
            </a:prstGeom>
            <a:noFill/>
            <a:ln w="28575">
              <a:solidFill>
                <a:schemeClr val="tx1"/>
              </a:solidFill>
              <a:miter lim="800000"/>
              <a:headEnd/>
              <a:tailEnd/>
            </a:ln>
          </p:spPr>
        </p:cxnSp>
        <p:cxnSp>
          <p:nvCxnSpPr>
            <p:cNvPr id="27677" name="_s220198"/>
            <p:cNvCxnSpPr>
              <a:cxnSpLocks noChangeShapeType="1"/>
              <a:stCxn id="27683" idx="0"/>
              <a:endCxn id="27680" idx="2"/>
            </p:cNvCxnSpPr>
            <p:nvPr/>
          </p:nvCxnSpPr>
          <p:spPr bwMode="auto">
            <a:xfrm rot="-5400000">
              <a:off x="6421252" y="2925110"/>
              <a:ext cx="130545" cy="142875"/>
            </a:xfrm>
            <a:prstGeom prst="bentConnector3">
              <a:avLst>
                <a:gd name="adj1" fmla="val 49398"/>
              </a:avLst>
            </a:prstGeom>
            <a:noFill/>
            <a:ln w="28575">
              <a:solidFill>
                <a:schemeClr val="tx1"/>
              </a:solidFill>
              <a:miter lim="800000"/>
              <a:headEnd/>
              <a:tailEnd/>
            </a:ln>
          </p:spPr>
        </p:cxnSp>
        <p:cxnSp>
          <p:nvCxnSpPr>
            <p:cNvPr id="27678" name="_s220197"/>
            <p:cNvCxnSpPr>
              <a:cxnSpLocks noChangeShapeType="1"/>
              <a:stCxn id="27682" idx="0"/>
              <a:endCxn id="27680" idx="2"/>
            </p:cNvCxnSpPr>
            <p:nvPr/>
          </p:nvCxnSpPr>
          <p:spPr bwMode="auto">
            <a:xfrm rot="-5400000">
              <a:off x="6168840" y="2672697"/>
              <a:ext cx="130545" cy="647700"/>
            </a:xfrm>
            <a:prstGeom prst="bentConnector3">
              <a:avLst>
                <a:gd name="adj1" fmla="val 49398"/>
              </a:avLst>
            </a:prstGeom>
            <a:noFill/>
            <a:ln w="28575">
              <a:solidFill>
                <a:schemeClr val="tx1"/>
              </a:solidFill>
              <a:miter lim="800000"/>
              <a:headEnd/>
              <a:tailEnd/>
            </a:ln>
          </p:spPr>
        </p:cxnSp>
        <p:cxnSp>
          <p:nvCxnSpPr>
            <p:cNvPr id="27679" name="_s220196"/>
            <p:cNvCxnSpPr>
              <a:cxnSpLocks noChangeShapeType="1"/>
              <a:stCxn id="27681" idx="0"/>
              <a:endCxn id="27680" idx="2"/>
            </p:cNvCxnSpPr>
            <p:nvPr/>
          </p:nvCxnSpPr>
          <p:spPr bwMode="auto">
            <a:xfrm rot="-5400000">
              <a:off x="5916427" y="2420285"/>
              <a:ext cx="130545" cy="1152525"/>
            </a:xfrm>
            <a:prstGeom prst="bentConnector3">
              <a:avLst>
                <a:gd name="adj1" fmla="val 49398"/>
              </a:avLst>
            </a:prstGeom>
            <a:noFill/>
            <a:ln w="28575">
              <a:solidFill>
                <a:schemeClr val="tx1"/>
              </a:solidFill>
              <a:miter lim="800000"/>
              <a:headEnd/>
              <a:tailEnd/>
            </a:ln>
          </p:spPr>
        </p:cxnSp>
        <p:sp>
          <p:nvSpPr>
            <p:cNvPr id="27680" name="_s220192"/>
            <p:cNvSpPr>
              <a:spLocks noChangeArrowheads="1"/>
            </p:cNvSpPr>
            <p:nvPr/>
          </p:nvSpPr>
          <p:spPr bwMode="auto">
            <a:xfrm>
              <a:off x="6342063" y="2667000"/>
              <a:ext cx="431800"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27681" name="_s220193"/>
            <p:cNvSpPr>
              <a:spLocks noChangeArrowheads="1"/>
            </p:cNvSpPr>
            <p:nvPr/>
          </p:nvSpPr>
          <p:spPr bwMode="auto">
            <a:xfrm>
              <a:off x="5187950" y="3061820"/>
              <a:ext cx="433388"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27682" name="_s220194"/>
            <p:cNvSpPr>
              <a:spLocks noChangeArrowheads="1"/>
            </p:cNvSpPr>
            <p:nvPr/>
          </p:nvSpPr>
          <p:spPr bwMode="auto">
            <a:xfrm>
              <a:off x="5692775" y="3061820"/>
              <a:ext cx="433388"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27683" name="_s220195"/>
            <p:cNvSpPr>
              <a:spLocks noChangeArrowheads="1"/>
            </p:cNvSpPr>
            <p:nvPr/>
          </p:nvSpPr>
          <p:spPr bwMode="auto">
            <a:xfrm>
              <a:off x="6197600" y="3061820"/>
              <a:ext cx="434975"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27684" name="_s220201"/>
            <p:cNvSpPr>
              <a:spLocks noChangeArrowheads="1"/>
            </p:cNvSpPr>
            <p:nvPr/>
          </p:nvSpPr>
          <p:spPr bwMode="auto">
            <a:xfrm>
              <a:off x="4935538" y="3456640"/>
              <a:ext cx="433388"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27685" name="_s220207"/>
            <p:cNvSpPr>
              <a:spLocks noChangeArrowheads="1"/>
            </p:cNvSpPr>
            <p:nvPr/>
          </p:nvSpPr>
          <p:spPr bwMode="auto">
            <a:xfrm>
              <a:off x="6704013" y="3061820"/>
              <a:ext cx="433388"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27686" name="_s220209"/>
            <p:cNvSpPr>
              <a:spLocks noChangeArrowheads="1"/>
            </p:cNvSpPr>
            <p:nvPr/>
          </p:nvSpPr>
          <p:spPr bwMode="auto">
            <a:xfrm>
              <a:off x="5440363" y="3456640"/>
              <a:ext cx="431800"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27687" name="_s220211"/>
            <p:cNvSpPr>
              <a:spLocks noChangeArrowheads="1"/>
            </p:cNvSpPr>
            <p:nvPr/>
          </p:nvSpPr>
          <p:spPr bwMode="auto">
            <a:xfrm>
              <a:off x="7569200" y="3061820"/>
              <a:ext cx="431800"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27688" name="_s220213"/>
            <p:cNvSpPr>
              <a:spLocks noChangeArrowheads="1"/>
            </p:cNvSpPr>
            <p:nvPr/>
          </p:nvSpPr>
          <p:spPr bwMode="auto">
            <a:xfrm>
              <a:off x="6416675" y="3456640"/>
              <a:ext cx="431800"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27689" name="_s220215"/>
            <p:cNvSpPr>
              <a:spLocks noChangeArrowheads="1"/>
            </p:cNvSpPr>
            <p:nvPr/>
          </p:nvSpPr>
          <p:spPr bwMode="auto">
            <a:xfrm>
              <a:off x="6992938" y="3456640"/>
              <a:ext cx="431800"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27690" name="_s220217"/>
            <p:cNvSpPr>
              <a:spLocks noChangeArrowheads="1"/>
            </p:cNvSpPr>
            <p:nvPr/>
          </p:nvSpPr>
          <p:spPr bwMode="auto">
            <a:xfrm>
              <a:off x="7569200" y="3456640"/>
              <a:ext cx="431800"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27691" name="_s220229"/>
            <p:cNvSpPr>
              <a:spLocks noChangeArrowheads="1"/>
            </p:cNvSpPr>
            <p:nvPr/>
          </p:nvSpPr>
          <p:spPr bwMode="auto">
            <a:xfrm>
              <a:off x="7280275" y="3851460"/>
              <a:ext cx="433388"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27692" name="_s220231"/>
            <p:cNvSpPr>
              <a:spLocks noChangeArrowheads="1"/>
            </p:cNvSpPr>
            <p:nvPr/>
          </p:nvSpPr>
          <p:spPr bwMode="auto">
            <a:xfrm>
              <a:off x="7567613" y="4246280"/>
              <a:ext cx="433388"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27693" name="_s220235"/>
            <p:cNvSpPr>
              <a:spLocks noChangeArrowheads="1"/>
            </p:cNvSpPr>
            <p:nvPr/>
          </p:nvSpPr>
          <p:spPr bwMode="auto">
            <a:xfrm>
              <a:off x="6126163" y="3851460"/>
              <a:ext cx="434975"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27694" name="_s220237"/>
            <p:cNvSpPr>
              <a:spLocks noChangeArrowheads="1"/>
            </p:cNvSpPr>
            <p:nvPr/>
          </p:nvSpPr>
          <p:spPr bwMode="auto">
            <a:xfrm>
              <a:off x="6704013" y="3851460"/>
              <a:ext cx="433388"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27695" name="_s220239"/>
            <p:cNvSpPr>
              <a:spLocks noChangeArrowheads="1"/>
            </p:cNvSpPr>
            <p:nvPr/>
          </p:nvSpPr>
          <p:spPr bwMode="auto">
            <a:xfrm>
              <a:off x="4648200" y="3851460"/>
              <a:ext cx="431800"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27696" name="_s220241"/>
            <p:cNvSpPr>
              <a:spLocks noChangeArrowheads="1"/>
            </p:cNvSpPr>
            <p:nvPr/>
          </p:nvSpPr>
          <p:spPr bwMode="auto">
            <a:xfrm>
              <a:off x="5222875" y="3851460"/>
              <a:ext cx="431800"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27697" name="_s220243"/>
            <p:cNvSpPr>
              <a:spLocks noChangeArrowheads="1"/>
            </p:cNvSpPr>
            <p:nvPr/>
          </p:nvSpPr>
          <p:spPr bwMode="auto">
            <a:xfrm>
              <a:off x="4648200" y="4246280"/>
              <a:ext cx="431800"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27698" name="_s220245"/>
            <p:cNvSpPr>
              <a:spLocks noChangeArrowheads="1"/>
            </p:cNvSpPr>
            <p:nvPr/>
          </p:nvSpPr>
          <p:spPr bwMode="auto">
            <a:xfrm>
              <a:off x="5222875" y="4641100"/>
              <a:ext cx="431800"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cxnSp>
          <p:nvCxnSpPr>
            <p:cNvPr id="27699" name="_s220246"/>
            <p:cNvCxnSpPr>
              <a:cxnSpLocks noChangeShapeType="1"/>
              <a:stCxn id="27698" idx="3"/>
              <a:endCxn id="27693" idx="1"/>
            </p:cNvCxnSpPr>
            <p:nvPr/>
          </p:nvCxnSpPr>
          <p:spPr bwMode="auto">
            <a:xfrm flipV="1">
              <a:off x="5654675" y="3983598"/>
              <a:ext cx="471488" cy="789640"/>
            </a:xfrm>
            <a:prstGeom prst="bentConnector3">
              <a:avLst>
                <a:gd name="adj1" fmla="val 50000"/>
              </a:avLst>
            </a:prstGeom>
            <a:noFill/>
            <a:ln w="28575">
              <a:solidFill>
                <a:schemeClr val="tx1"/>
              </a:solidFill>
              <a:miter lim="800000"/>
              <a:headEnd/>
              <a:tailEnd/>
            </a:ln>
          </p:spPr>
        </p:cxnSp>
        <p:cxnSp>
          <p:nvCxnSpPr>
            <p:cNvPr id="27700" name="_s220246"/>
            <p:cNvCxnSpPr>
              <a:cxnSpLocks noChangeShapeType="1"/>
              <a:stCxn id="27690" idx="2"/>
              <a:endCxn id="27692" idx="0"/>
            </p:cNvCxnSpPr>
            <p:nvPr/>
          </p:nvCxnSpPr>
          <p:spPr bwMode="auto">
            <a:xfrm rot="5400000">
              <a:off x="7522022" y="3983201"/>
              <a:ext cx="525365" cy="793"/>
            </a:xfrm>
            <a:prstGeom prst="bentConnector3">
              <a:avLst>
                <a:gd name="adj1" fmla="val 50000"/>
              </a:avLst>
            </a:prstGeom>
            <a:noFill/>
            <a:ln w="28575">
              <a:solidFill>
                <a:schemeClr val="tx1"/>
              </a:solidFill>
              <a:miter lim="800000"/>
              <a:headEnd/>
              <a:tailEnd/>
            </a:ln>
          </p:spPr>
        </p:cxnSp>
        <p:cxnSp>
          <p:nvCxnSpPr>
            <p:cNvPr id="27701" name="_s220246"/>
            <p:cNvCxnSpPr>
              <a:cxnSpLocks noChangeShapeType="1"/>
              <a:stCxn id="27684" idx="1"/>
              <a:endCxn id="27680" idx="1"/>
            </p:cNvCxnSpPr>
            <p:nvPr/>
          </p:nvCxnSpPr>
          <p:spPr bwMode="auto">
            <a:xfrm rot="10800000" flipH="1">
              <a:off x="4935537" y="2799138"/>
              <a:ext cx="1406525" cy="789640"/>
            </a:xfrm>
            <a:prstGeom prst="bentConnector3">
              <a:avLst>
                <a:gd name="adj1" fmla="val -9662"/>
              </a:avLst>
            </a:prstGeom>
            <a:noFill/>
            <a:ln w="28575">
              <a:solidFill>
                <a:schemeClr val="tx1"/>
              </a:solidFill>
              <a:miter lim="800000"/>
              <a:headEnd/>
              <a:tailEnd/>
            </a:ln>
          </p:spPr>
        </p:cxnSp>
      </p:grpSp>
      <p:pic>
        <p:nvPicPr>
          <p:cNvPr id="27654" name="Picture 5" descr="people_juliane_krug_04a"/>
          <p:cNvPicPr>
            <a:picLocks noChangeAspect="1" noChangeArrowheads="1"/>
          </p:cNvPicPr>
          <p:nvPr/>
        </p:nvPicPr>
        <p:blipFill>
          <a:blip r:embed="rId2" cstate="print"/>
          <a:srcRect/>
          <a:stretch>
            <a:fillRect/>
          </a:stretch>
        </p:blipFill>
        <p:spPr bwMode="auto">
          <a:xfrm>
            <a:off x="762000" y="3405188"/>
            <a:ext cx="762000" cy="762000"/>
          </a:xfrm>
          <a:prstGeom prst="rect">
            <a:avLst/>
          </a:prstGeom>
          <a:noFill/>
          <a:ln w="9525">
            <a:noFill/>
            <a:miter lim="800000"/>
            <a:headEnd/>
            <a:tailEnd/>
          </a:ln>
        </p:spPr>
      </p:pic>
      <p:pic>
        <p:nvPicPr>
          <p:cNvPr id="27655" name="Picture 8" descr="documents"/>
          <p:cNvPicPr>
            <a:picLocks noChangeAspect="1" noChangeArrowheads="1"/>
          </p:cNvPicPr>
          <p:nvPr/>
        </p:nvPicPr>
        <p:blipFill>
          <a:blip r:embed="rId3" cstate="print"/>
          <a:srcRect/>
          <a:stretch>
            <a:fillRect/>
          </a:stretch>
        </p:blipFill>
        <p:spPr bwMode="auto">
          <a:xfrm>
            <a:off x="2209800" y="4100513"/>
            <a:ext cx="1081088" cy="1081087"/>
          </a:xfrm>
          <a:prstGeom prst="rect">
            <a:avLst/>
          </a:prstGeom>
          <a:noFill/>
          <a:ln w="9525">
            <a:noFill/>
            <a:miter lim="800000"/>
            <a:headEnd/>
            <a:tailEnd/>
          </a:ln>
        </p:spPr>
      </p:pic>
      <p:sp>
        <p:nvSpPr>
          <p:cNvPr id="103" name="_s1062"/>
          <p:cNvSpPr>
            <a:spLocks noChangeArrowheads="1"/>
          </p:cNvSpPr>
          <p:nvPr/>
        </p:nvSpPr>
        <p:spPr bwMode="auto">
          <a:xfrm>
            <a:off x="5300663" y="5105400"/>
            <a:ext cx="431800" cy="263525"/>
          </a:xfrm>
          <a:prstGeom prst="roundRect">
            <a:avLst>
              <a:gd name="adj" fmla="val 16667"/>
            </a:avLst>
          </a:prstGeom>
          <a:solidFill>
            <a:srgbClr val="008000"/>
          </a:solidFill>
          <a:ln w="9525">
            <a:solidFill>
              <a:schemeClr val="tx1"/>
            </a:solidFill>
            <a:round/>
            <a:headEnd/>
            <a:tailEnd/>
          </a:ln>
        </p:spPr>
        <p:txBody>
          <a:bodyPr wrap="none" lIns="0" tIns="0" rIns="0" bIns="0" anchor="ctr"/>
          <a:lstStyle/>
          <a:p>
            <a:pPr algn="ctr"/>
            <a:endParaRPr lang="de-DE" sz="300"/>
          </a:p>
        </p:txBody>
      </p:sp>
      <p:cxnSp>
        <p:nvCxnSpPr>
          <p:cNvPr id="105" name="_s220246"/>
          <p:cNvCxnSpPr>
            <a:cxnSpLocks noChangeShapeType="1"/>
            <a:endCxn id="103" idx="1"/>
          </p:cNvCxnSpPr>
          <p:nvPr/>
        </p:nvCxnSpPr>
        <p:spPr bwMode="auto">
          <a:xfrm rot="16200000" flipH="1">
            <a:off x="5033169" y="4969669"/>
            <a:ext cx="463550" cy="71438"/>
          </a:xfrm>
          <a:prstGeom prst="bentConnector2">
            <a:avLst/>
          </a:prstGeom>
          <a:noFill/>
          <a:ln w="28575">
            <a:solidFill>
              <a:schemeClr val="tx1"/>
            </a:solidFill>
            <a:miter lim="800000"/>
            <a:headEnd/>
            <a:tailEnd/>
          </a:ln>
        </p:spPr>
      </p:cxnSp>
      <p:sp>
        <p:nvSpPr>
          <p:cNvPr id="27658" name="AutoShape 130"/>
          <p:cNvSpPr>
            <a:spLocks noChangeArrowheads="1"/>
          </p:cNvSpPr>
          <p:nvPr/>
        </p:nvSpPr>
        <p:spPr bwMode="auto">
          <a:xfrm>
            <a:off x="1524000" y="3595688"/>
            <a:ext cx="2438400" cy="381000"/>
          </a:xfrm>
          <a:prstGeom prst="leftRightArrow">
            <a:avLst>
              <a:gd name="adj1" fmla="val 50000"/>
              <a:gd name="adj2" fmla="val 128000"/>
            </a:avLst>
          </a:prstGeom>
          <a:solidFill>
            <a:schemeClr val="bg2"/>
          </a:solidFill>
          <a:ln w="9525">
            <a:solidFill>
              <a:schemeClr val="tx1"/>
            </a:solidFill>
            <a:miter lim="800000"/>
            <a:headEnd/>
            <a:tailEnd/>
          </a:ln>
        </p:spPr>
        <p:txBody>
          <a:bodyPr wrap="none" anchor="ctr"/>
          <a:lstStyle/>
          <a:p>
            <a:endParaRPr lang="de-DE" sz="1800"/>
          </a:p>
        </p:txBody>
      </p:sp>
      <p:sp>
        <p:nvSpPr>
          <p:cNvPr id="52" name="Rectangle 87"/>
          <p:cNvSpPr>
            <a:spLocks noChangeArrowheads="1"/>
          </p:cNvSpPr>
          <p:nvPr/>
        </p:nvSpPr>
        <p:spPr bwMode="auto">
          <a:xfrm>
            <a:off x="4614863" y="4173538"/>
            <a:ext cx="1273175" cy="787400"/>
          </a:xfrm>
          <a:prstGeom prst="rect">
            <a:avLst/>
          </a:prstGeom>
          <a:noFill/>
          <a:ln w="28575">
            <a:solidFill>
              <a:srgbClr val="CC3300"/>
            </a:solidFill>
            <a:prstDash val="sysDot"/>
            <a:miter lim="800000"/>
            <a:headEnd/>
            <a:tailEnd/>
          </a:ln>
        </p:spPr>
        <p:txBody>
          <a:bodyPr wrap="none" anchor="ctr"/>
          <a:lstStyle/>
          <a:p>
            <a:endParaRPr lang="de-DE"/>
          </a:p>
        </p:txBody>
      </p:sp>
      <p:sp>
        <p:nvSpPr>
          <p:cNvPr id="53" name="Rectangle 88"/>
          <p:cNvSpPr>
            <a:spLocks noChangeArrowheads="1"/>
          </p:cNvSpPr>
          <p:nvPr/>
        </p:nvSpPr>
        <p:spPr bwMode="auto">
          <a:xfrm>
            <a:off x="7467600" y="4173538"/>
            <a:ext cx="744538" cy="431800"/>
          </a:xfrm>
          <a:prstGeom prst="rect">
            <a:avLst/>
          </a:prstGeom>
          <a:noFill/>
          <a:ln w="28575">
            <a:solidFill>
              <a:srgbClr val="CC3300"/>
            </a:solidFill>
            <a:prstDash val="sysDot"/>
            <a:miter lim="800000"/>
            <a:headEnd/>
            <a:tailEnd/>
          </a:ln>
        </p:spPr>
        <p:txBody>
          <a:bodyPr wrap="none" anchor="ct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3"/>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52"/>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fade">
                                      <p:cBhvr>
                                        <p:cTn id="17" dur="1000"/>
                                        <p:tgtEl>
                                          <p:spTgt spid="10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3"/>
                                        </p:tgtEl>
                                        <p:attrNameLst>
                                          <p:attrName>style.visibility</p:attrName>
                                        </p:attrNameLst>
                                      </p:cBhvr>
                                      <p:to>
                                        <p:strVal val="visible"/>
                                      </p:to>
                                    </p:set>
                                    <p:animEffect transition="in" filter="fade">
                                      <p:cBhvr>
                                        <p:cTn id="20" dur="1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2" grpId="0" animBg="1"/>
      <p:bldP spid="52" grpId="1" animBg="1"/>
      <p:bldP spid="53" grpId="0" animBg="1"/>
      <p:bldP spid="53"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de-DE" smtClean="0">
                <a:ea typeface="ＭＳ Ｐゴシック" pitchFamily="34" charset="-128"/>
              </a:rPr>
              <a:t>Adding Content:</a:t>
            </a:r>
            <a:br>
              <a:rPr lang="de-DE" smtClean="0">
                <a:ea typeface="ＭＳ Ｐゴシック" pitchFamily="34" charset="-128"/>
              </a:rPr>
            </a:br>
            <a:r>
              <a:rPr lang="de-DE" smtClean="0">
                <a:ea typeface="ＭＳ Ｐゴシック" pitchFamily="34" charset="-128"/>
              </a:rPr>
              <a:t>NLP Algorithms</a:t>
            </a:r>
          </a:p>
        </p:txBody>
      </p:sp>
      <p:sp>
        <p:nvSpPr>
          <p:cNvPr id="28675" name="Content Placeholder 2"/>
          <p:cNvSpPr>
            <a:spLocks noGrp="1"/>
          </p:cNvSpPr>
          <p:nvPr>
            <p:ph idx="1"/>
          </p:nvPr>
        </p:nvSpPr>
        <p:spPr/>
        <p:txBody>
          <a:bodyPr/>
          <a:lstStyle/>
          <a:p>
            <a:pPr lvl="1"/>
            <a:r>
              <a:rPr lang="de-DE" b="1" smtClean="0">
                <a:ea typeface="ＭＳ Ｐゴシック" pitchFamily="34" charset="-128"/>
              </a:rPr>
              <a:t>Text similarity </a:t>
            </a:r>
            <a:r>
              <a:rPr lang="de-DE" smtClean="0">
                <a:ea typeface="ＭＳ Ｐゴシック" pitchFamily="34" charset="-128"/>
              </a:rPr>
              <a:t>[Zesch et al., 2008]</a:t>
            </a:r>
          </a:p>
          <a:p>
            <a:pPr lvl="2"/>
            <a:r>
              <a:rPr lang="de-DE" smtClean="0">
                <a:ea typeface="ＭＳ Ｐゴシック" pitchFamily="34" charset="-128"/>
              </a:rPr>
              <a:t>Highly similar documents might be duplicates</a:t>
            </a:r>
          </a:p>
          <a:p>
            <a:pPr lvl="2"/>
            <a:r>
              <a:rPr lang="de-DE" smtClean="0">
                <a:ea typeface="ＭＳ Ｐゴシック" pitchFamily="34" charset="-128"/>
              </a:rPr>
              <a:t>... or possible places for adding the new content</a:t>
            </a:r>
          </a:p>
          <a:p>
            <a:pPr lvl="2"/>
            <a:endParaRPr lang="de-DE" smtClean="0">
              <a:ea typeface="ＭＳ Ｐゴシック" pitchFamily="34" charset="-128"/>
            </a:endParaRPr>
          </a:p>
          <a:p>
            <a:pPr lvl="1"/>
            <a:r>
              <a:rPr lang="de-DE" b="1" smtClean="0">
                <a:ea typeface="ＭＳ Ｐゴシック" pitchFamily="34" charset="-128"/>
              </a:rPr>
              <a:t>Text segmentation </a:t>
            </a:r>
            <a:r>
              <a:rPr lang="de-DE" smtClean="0">
                <a:ea typeface="ＭＳ Ｐゴシック" pitchFamily="34" charset="-128"/>
              </a:rPr>
              <a:t>[</a:t>
            </a:r>
            <a:r>
              <a:rPr lang="en-US" smtClean="0">
                <a:ea typeface="ＭＳ Ｐゴシック" pitchFamily="34" charset="-128"/>
              </a:rPr>
              <a:t>Choi et al., 2001]</a:t>
            </a:r>
            <a:endParaRPr lang="de-DE" smtClean="0">
              <a:ea typeface="ＭＳ Ｐゴシック" pitchFamily="34" charset="-128"/>
            </a:endParaRPr>
          </a:p>
          <a:p>
            <a:pPr lvl="2"/>
            <a:r>
              <a:rPr lang="de-DE" smtClean="0">
                <a:ea typeface="ＭＳ Ｐゴシック" pitchFamily="34" charset="-128"/>
              </a:rPr>
              <a:t>Find specific position for inserting new text by segmenting page into coherent topics</a:t>
            </a:r>
          </a:p>
        </p:txBody>
      </p:sp>
      <p:sp>
        <p:nvSpPr>
          <p:cNvPr id="4" name="Footer Placeholder 3"/>
          <p:cNvSpPr>
            <a:spLocks noGrp="1"/>
          </p:cNvSpPr>
          <p:nvPr>
            <p:ph type="ftr" sz="quarter" idx="10"/>
          </p:nvPr>
        </p:nvSpPr>
        <p:spPr/>
        <p:txBody>
          <a:bodyPr/>
          <a:lstStyle/>
          <a:p>
            <a:fld id="{6338179E-FA23-4C51-AA42-6391CAADFA69}" type="datetime1">
              <a:rPr lang="de-DE"/>
              <a:pPr/>
              <a:t>04.07.2010</a:t>
            </a:fld>
            <a:r>
              <a:rPr lang="de-DE"/>
              <a:t>  |  Computer Science Department |  Ubiquitous Knowledge Processing Lab  | © Prof. Dr. Iryna Gurevych  |  </a:t>
            </a:r>
            <a:fld id="{8E30872E-C534-48E4-ADC4-237531E00522}" type="slidenum">
              <a:rPr lang="de-DE"/>
              <a:pPr/>
              <a:t>42</a:t>
            </a:fld>
            <a:endParaRPr lang="de-DE"/>
          </a:p>
          <a:p>
            <a:endParaRPr lang="de-DE"/>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de-DE" cap="none" smtClean="0">
                <a:ea typeface="ＭＳ Ｐゴシック" pitchFamily="34" charset="-128"/>
              </a:rPr>
              <a:t>ORGANIZING CONTENT</a:t>
            </a:r>
          </a:p>
        </p:txBody>
      </p:sp>
      <p:sp>
        <p:nvSpPr>
          <p:cNvPr id="29699" name="Text Placeholder 2"/>
          <p:cNvSpPr>
            <a:spLocks noGrp="1"/>
          </p:cNvSpPr>
          <p:nvPr>
            <p:ph type="body" idx="1"/>
          </p:nvPr>
        </p:nvSpPr>
        <p:spPr/>
        <p:txBody>
          <a:bodyPr/>
          <a:lstStyle/>
          <a:p>
            <a:r>
              <a:rPr lang="de-DE" smtClean="0">
                <a:ea typeface="ＭＳ Ｐゴシック" pitchFamily="34" charset="-128"/>
              </a:rPr>
              <a:t>User Interaction</a:t>
            </a:r>
          </a:p>
        </p:txBody>
      </p:sp>
      <p:sp>
        <p:nvSpPr>
          <p:cNvPr id="4" name="Footer Placeholder 3"/>
          <p:cNvSpPr>
            <a:spLocks noGrp="1"/>
          </p:cNvSpPr>
          <p:nvPr>
            <p:ph type="ftr" sz="quarter" idx="10"/>
          </p:nvPr>
        </p:nvSpPr>
        <p:spPr/>
        <p:txBody>
          <a:bodyPr/>
          <a:lstStyle/>
          <a:p>
            <a:fld id="{B76AE65B-67F2-4FC6-BAEC-61D5272298F5}" type="datetime1">
              <a:rPr lang="de-DE"/>
              <a:pPr/>
              <a:t>04.07.2010</a:t>
            </a:fld>
            <a:r>
              <a:rPr lang="de-DE"/>
              <a:t>  |  Computer Science Department |  Ubiquitous Knowledge Processing Lab  | © Prof. Dr. Iryna Gurevych  |  </a:t>
            </a:r>
            <a:fld id="{2F772037-5938-4BC3-B54B-6F6E8C6A4E99}" type="slidenum">
              <a:rPr lang="de-DE"/>
              <a:pPr/>
              <a:t>43</a:t>
            </a:fld>
            <a:endParaRPr lang="de-DE"/>
          </a:p>
          <a:p>
            <a:endParaRPr lang="de-DE"/>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val 4"/>
          <p:cNvSpPr>
            <a:spLocks noChangeArrowheads="1"/>
          </p:cNvSpPr>
          <p:nvPr/>
        </p:nvSpPr>
        <p:spPr bwMode="auto">
          <a:xfrm>
            <a:off x="4038600" y="1600200"/>
            <a:ext cx="4800600" cy="4800600"/>
          </a:xfrm>
          <a:prstGeom prst="ellipse">
            <a:avLst/>
          </a:prstGeom>
          <a:solidFill>
            <a:srgbClr val="FFCC00"/>
          </a:solidFill>
          <a:ln w="9525">
            <a:solidFill>
              <a:schemeClr val="tx1"/>
            </a:solidFill>
            <a:round/>
            <a:headEnd/>
            <a:tailEnd/>
          </a:ln>
        </p:spPr>
        <p:txBody>
          <a:bodyPr wrap="none" anchor="ctr"/>
          <a:lstStyle/>
          <a:p>
            <a:pPr algn="ctr"/>
            <a:endParaRPr lang="de-DE" sz="15600">
              <a:solidFill>
                <a:srgbClr val="FF9900"/>
              </a:solidFill>
            </a:endParaRPr>
          </a:p>
        </p:txBody>
      </p:sp>
      <p:sp>
        <p:nvSpPr>
          <p:cNvPr id="30723" name="Title 1"/>
          <p:cNvSpPr>
            <a:spLocks noGrp="1"/>
          </p:cNvSpPr>
          <p:nvPr>
            <p:ph type="title"/>
          </p:nvPr>
        </p:nvSpPr>
        <p:spPr/>
        <p:txBody>
          <a:bodyPr/>
          <a:lstStyle/>
          <a:p>
            <a:pPr eaLnBrk="1" hangingPunct="1"/>
            <a:r>
              <a:rPr lang="de-DE" smtClean="0">
                <a:ea typeface="ＭＳ Ｐゴシック" pitchFamily="34" charset="-128"/>
              </a:rPr>
              <a:t>Organizing Content:</a:t>
            </a:r>
            <a:br>
              <a:rPr lang="de-DE" smtClean="0">
                <a:ea typeface="ＭＳ Ｐゴシック" pitchFamily="34" charset="-128"/>
              </a:rPr>
            </a:br>
            <a:r>
              <a:rPr lang="de-DE" smtClean="0">
                <a:ea typeface="ＭＳ Ｐゴシック" pitchFamily="34" charset="-128"/>
              </a:rPr>
              <a:t>Suggest Links</a:t>
            </a:r>
            <a:br>
              <a:rPr lang="de-DE" smtClean="0">
                <a:ea typeface="ＭＳ Ｐゴシック" pitchFamily="34" charset="-128"/>
              </a:rPr>
            </a:br>
            <a:endParaRPr lang="de-DE" smtClean="0">
              <a:ea typeface="ＭＳ Ｐゴシック" pitchFamily="34" charset="-128"/>
            </a:endParaRPr>
          </a:p>
        </p:txBody>
      </p:sp>
      <p:sp>
        <p:nvSpPr>
          <p:cNvPr id="30724" name="Footer Placeholder 3"/>
          <p:cNvSpPr>
            <a:spLocks noGrp="1"/>
          </p:cNvSpPr>
          <p:nvPr>
            <p:ph type="ftr" sz="quarter" idx="10"/>
          </p:nvPr>
        </p:nvSpPr>
        <p:spPr>
          <a:noFill/>
        </p:spPr>
        <p:txBody>
          <a:bodyPr/>
          <a:lstStyle/>
          <a:p>
            <a:fld id="{09C0EF5A-E88D-4C36-A2DD-8FA50A94BEDE}" type="datetime1">
              <a:rPr lang="de-DE"/>
              <a:pPr/>
              <a:t>04.07.2010</a:t>
            </a:fld>
            <a:r>
              <a:rPr lang="de-DE"/>
              <a:t>  |  Computer Science Department |  Ubiquitous Knowledge Processing Lab  | © Prof. Dr. Iryna Gurevych  |  </a:t>
            </a:r>
            <a:fld id="{863C4B07-7F13-4494-ADF8-E09B381CFD2C}" type="slidenum">
              <a:rPr lang="de-DE"/>
              <a:pPr/>
              <a:t>44</a:t>
            </a:fld>
            <a:endParaRPr lang="de-DE"/>
          </a:p>
          <a:p>
            <a:endParaRPr lang="de-DE"/>
          </a:p>
        </p:txBody>
      </p:sp>
      <p:grpSp>
        <p:nvGrpSpPr>
          <p:cNvPr id="2" name="Group 4"/>
          <p:cNvGrpSpPr>
            <a:grpSpLocks/>
          </p:cNvGrpSpPr>
          <p:nvPr/>
        </p:nvGrpSpPr>
        <p:grpSpPr bwMode="auto">
          <a:xfrm>
            <a:off x="4724400" y="2667000"/>
            <a:ext cx="3352800" cy="2238375"/>
            <a:chOff x="4648200" y="2667000"/>
            <a:chExt cx="3352801" cy="2238375"/>
          </a:xfrm>
        </p:grpSpPr>
        <p:sp>
          <p:nvSpPr>
            <p:cNvPr id="30732" name="AutoShape 30"/>
            <p:cNvSpPr>
              <a:spLocks noChangeAspect="1" noChangeArrowheads="1" noTextEdit="1"/>
            </p:cNvSpPr>
            <p:nvPr/>
          </p:nvSpPr>
          <p:spPr bwMode="auto">
            <a:xfrm>
              <a:off x="4648200" y="2667000"/>
              <a:ext cx="3352800" cy="2238375"/>
            </a:xfrm>
            <a:prstGeom prst="rect">
              <a:avLst/>
            </a:prstGeom>
            <a:noFill/>
            <a:ln w="9525">
              <a:noFill/>
              <a:miter lim="800000"/>
              <a:headEnd/>
              <a:tailEnd/>
            </a:ln>
          </p:spPr>
          <p:txBody>
            <a:bodyPr/>
            <a:lstStyle/>
            <a:p>
              <a:endParaRPr lang="de-DE"/>
            </a:p>
          </p:txBody>
        </p:sp>
        <p:cxnSp>
          <p:nvCxnSpPr>
            <p:cNvPr id="30733" name="_s220246"/>
            <p:cNvCxnSpPr>
              <a:cxnSpLocks noChangeShapeType="1"/>
              <a:stCxn id="30769" idx="1"/>
              <a:endCxn id="30755" idx="2"/>
            </p:cNvCxnSpPr>
            <p:nvPr/>
          </p:nvCxnSpPr>
          <p:spPr bwMode="auto">
            <a:xfrm rot="10800000">
              <a:off x="5153025" y="3720915"/>
              <a:ext cx="69850" cy="1052323"/>
            </a:xfrm>
            <a:prstGeom prst="bentConnector2">
              <a:avLst/>
            </a:prstGeom>
            <a:noFill/>
            <a:ln w="28575">
              <a:solidFill>
                <a:schemeClr val="tx1"/>
              </a:solidFill>
              <a:miter lim="800000"/>
              <a:headEnd/>
              <a:tailEnd/>
            </a:ln>
          </p:spPr>
        </p:cxnSp>
        <p:cxnSp>
          <p:nvCxnSpPr>
            <p:cNvPr id="30734" name="_s220244"/>
            <p:cNvCxnSpPr>
              <a:cxnSpLocks noChangeShapeType="1"/>
              <a:stCxn id="30768" idx="3"/>
              <a:endCxn id="30755" idx="2"/>
            </p:cNvCxnSpPr>
            <p:nvPr/>
          </p:nvCxnSpPr>
          <p:spPr bwMode="auto">
            <a:xfrm flipV="1">
              <a:off x="5080000" y="3720915"/>
              <a:ext cx="73025" cy="657503"/>
            </a:xfrm>
            <a:prstGeom prst="bentConnector2">
              <a:avLst/>
            </a:prstGeom>
            <a:noFill/>
            <a:ln w="28575">
              <a:solidFill>
                <a:schemeClr val="tx1"/>
              </a:solidFill>
              <a:miter lim="800000"/>
              <a:headEnd/>
              <a:tailEnd/>
            </a:ln>
          </p:spPr>
        </p:cxnSp>
        <p:cxnSp>
          <p:nvCxnSpPr>
            <p:cNvPr id="30735" name="_s220242"/>
            <p:cNvCxnSpPr>
              <a:cxnSpLocks noChangeShapeType="1"/>
              <a:stCxn id="30767" idx="1"/>
              <a:endCxn id="30755" idx="2"/>
            </p:cNvCxnSpPr>
            <p:nvPr/>
          </p:nvCxnSpPr>
          <p:spPr bwMode="auto">
            <a:xfrm rot="10800000">
              <a:off x="5153025" y="3720915"/>
              <a:ext cx="69850" cy="264275"/>
            </a:xfrm>
            <a:prstGeom prst="bentConnector2">
              <a:avLst/>
            </a:prstGeom>
            <a:noFill/>
            <a:ln w="28575">
              <a:solidFill>
                <a:schemeClr val="tx1"/>
              </a:solidFill>
              <a:miter lim="800000"/>
              <a:headEnd/>
              <a:tailEnd/>
            </a:ln>
          </p:spPr>
        </p:cxnSp>
        <p:cxnSp>
          <p:nvCxnSpPr>
            <p:cNvPr id="30736" name="_s220240"/>
            <p:cNvCxnSpPr>
              <a:cxnSpLocks noChangeShapeType="1"/>
              <a:stCxn id="30766" idx="3"/>
              <a:endCxn id="30755" idx="2"/>
            </p:cNvCxnSpPr>
            <p:nvPr/>
          </p:nvCxnSpPr>
          <p:spPr bwMode="auto">
            <a:xfrm flipV="1">
              <a:off x="5080000" y="3720915"/>
              <a:ext cx="73025" cy="264275"/>
            </a:xfrm>
            <a:prstGeom prst="bentConnector2">
              <a:avLst/>
            </a:prstGeom>
            <a:noFill/>
            <a:ln w="28575">
              <a:solidFill>
                <a:schemeClr val="tx1"/>
              </a:solidFill>
              <a:miter lim="800000"/>
              <a:headEnd/>
              <a:tailEnd/>
            </a:ln>
          </p:spPr>
        </p:cxnSp>
        <p:cxnSp>
          <p:nvCxnSpPr>
            <p:cNvPr id="30737" name="_s220238"/>
            <p:cNvCxnSpPr>
              <a:cxnSpLocks noChangeShapeType="1"/>
              <a:stCxn id="30765" idx="1"/>
              <a:endCxn id="30759" idx="2"/>
            </p:cNvCxnSpPr>
            <p:nvPr/>
          </p:nvCxnSpPr>
          <p:spPr bwMode="auto">
            <a:xfrm rot="10800000">
              <a:off x="6632575" y="3720915"/>
              <a:ext cx="71438" cy="264275"/>
            </a:xfrm>
            <a:prstGeom prst="bentConnector2">
              <a:avLst/>
            </a:prstGeom>
            <a:noFill/>
            <a:ln w="28575">
              <a:solidFill>
                <a:schemeClr val="tx1"/>
              </a:solidFill>
              <a:miter lim="800000"/>
              <a:headEnd/>
              <a:tailEnd/>
            </a:ln>
          </p:spPr>
        </p:cxnSp>
        <p:cxnSp>
          <p:nvCxnSpPr>
            <p:cNvPr id="30738" name="_s220236"/>
            <p:cNvCxnSpPr>
              <a:cxnSpLocks noChangeShapeType="1"/>
              <a:stCxn id="30764" idx="3"/>
              <a:endCxn id="30759" idx="2"/>
            </p:cNvCxnSpPr>
            <p:nvPr/>
          </p:nvCxnSpPr>
          <p:spPr bwMode="auto">
            <a:xfrm flipV="1">
              <a:off x="6561138" y="3720915"/>
              <a:ext cx="71438" cy="264275"/>
            </a:xfrm>
            <a:prstGeom prst="bentConnector2">
              <a:avLst/>
            </a:prstGeom>
            <a:noFill/>
            <a:ln w="28575">
              <a:solidFill>
                <a:schemeClr val="tx1"/>
              </a:solidFill>
              <a:miter lim="800000"/>
              <a:headEnd/>
              <a:tailEnd/>
            </a:ln>
          </p:spPr>
        </p:cxnSp>
        <p:cxnSp>
          <p:nvCxnSpPr>
            <p:cNvPr id="30739" name="_s220232"/>
            <p:cNvCxnSpPr>
              <a:cxnSpLocks noChangeShapeType="1"/>
              <a:stCxn id="30763" idx="1"/>
              <a:endCxn id="30762" idx="2"/>
            </p:cNvCxnSpPr>
            <p:nvPr/>
          </p:nvCxnSpPr>
          <p:spPr bwMode="auto">
            <a:xfrm rot="10800000">
              <a:off x="7497763" y="4115735"/>
              <a:ext cx="69850" cy="262683"/>
            </a:xfrm>
            <a:prstGeom prst="bentConnector2">
              <a:avLst/>
            </a:prstGeom>
            <a:noFill/>
            <a:ln w="28575">
              <a:solidFill>
                <a:schemeClr val="tx1"/>
              </a:solidFill>
              <a:miter lim="800000"/>
              <a:headEnd/>
              <a:tailEnd/>
            </a:ln>
          </p:spPr>
        </p:cxnSp>
        <p:cxnSp>
          <p:nvCxnSpPr>
            <p:cNvPr id="30740" name="_s220230"/>
            <p:cNvCxnSpPr>
              <a:cxnSpLocks noChangeShapeType="1"/>
              <a:stCxn id="30762" idx="1"/>
              <a:endCxn id="30760" idx="2"/>
            </p:cNvCxnSpPr>
            <p:nvPr/>
          </p:nvCxnSpPr>
          <p:spPr bwMode="auto">
            <a:xfrm rot="10800000">
              <a:off x="7208838" y="3720915"/>
              <a:ext cx="71438" cy="264275"/>
            </a:xfrm>
            <a:prstGeom prst="bentConnector2">
              <a:avLst/>
            </a:prstGeom>
            <a:noFill/>
            <a:ln w="28575">
              <a:solidFill>
                <a:schemeClr val="tx1"/>
              </a:solidFill>
              <a:miter lim="800000"/>
              <a:headEnd/>
              <a:tailEnd/>
            </a:ln>
          </p:spPr>
        </p:cxnSp>
        <p:cxnSp>
          <p:nvCxnSpPr>
            <p:cNvPr id="30741" name="_s220218"/>
            <p:cNvCxnSpPr>
              <a:cxnSpLocks noChangeShapeType="1"/>
              <a:stCxn id="30761" idx="0"/>
              <a:endCxn id="30758" idx="2"/>
            </p:cNvCxnSpPr>
            <p:nvPr/>
          </p:nvCxnSpPr>
          <p:spPr bwMode="auto">
            <a:xfrm rot="5400000" flipH="1" flipV="1">
              <a:off x="7719827" y="3391370"/>
              <a:ext cx="130545" cy="1588"/>
            </a:xfrm>
            <a:prstGeom prst="straightConnector1">
              <a:avLst/>
            </a:prstGeom>
            <a:noFill/>
            <a:ln w="28575">
              <a:solidFill>
                <a:schemeClr val="tx1"/>
              </a:solidFill>
              <a:round/>
              <a:headEnd/>
              <a:tailEnd/>
            </a:ln>
          </p:spPr>
        </p:cxnSp>
        <p:cxnSp>
          <p:nvCxnSpPr>
            <p:cNvPr id="30742" name="_s220216"/>
            <p:cNvCxnSpPr>
              <a:cxnSpLocks noChangeShapeType="1"/>
              <a:stCxn id="30760" idx="0"/>
              <a:endCxn id="30756" idx="2"/>
            </p:cNvCxnSpPr>
            <p:nvPr/>
          </p:nvCxnSpPr>
          <p:spPr bwMode="auto">
            <a:xfrm rot="5400000" flipH="1">
              <a:off x="7000690" y="3246903"/>
              <a:ext cx="130545" cy="287338"/>
            </a:xfrm>
            <a:prstGeom prst="bentConnector3">
              <a:avLst>
                <a:gd name="adj1" fmla="val 50000"/>
              </a:avLst>
            </a:prstGeom>
            <a:noFill/>
            <a:ln w="28575">
              <a:solidFill>
                <a:schemeClr val="tx1"/>
              </a:solidFill>
              <a:miter lim="800000"/>
              <a:headEnd/>
              <a:tailEnd/>
            </a:ln>
          </p:spPr>
        </p:cxnSp>
        <p:cxnSp>
          <p:nvCxnSpPr>
            <p:cNvPr id="30743" name="_s220214"/>
            <p:cNvCxnSpPr>
              <a:cxnSpLocks noChangeShapeType="1"/>
              <a:stCxn id="30759" idx="0"/>
              <a:endCxn id="30756" idx="2"/>
            </p:cNvCxnSpPr>
            <p:nvPr/>
          </p:nvCxnSpPr>
          <p:spPr bwMode="auto">
            <a:xfrm rot="-5400000">
              <a:off x="6711765" y="3246905"/>
              <a:ext cx="130545" cy="288925"/>
            </a:xfrm>
            <a:prstGeom prst="bentConnector3">
              <a:avLst>
                <a:gd name="adj1" fmla="val 50000"/>
              </a:avLst>
            </a:prstGeom>
            <a:noFill/>
            <a:ln w="28575">
              <a:solidFill>
                <a:schemeClr val="tx1"/>
              </a:solidFill>
              <a:miter lim="800000"/>
              <a:headEnd/>
              <a:tailEnd/>
            </a:ln>
          </p:spPr>
        </p:cxnSp>
        <p:cxnSp>
          <p:nvCxnSpPr>
            <p:cNvPr id="30744" name="_s220212"/>
            <p:cNvCxnSpPr>
              <a:cxnSpLocks noChangeShapeType="1"/>
              <a:stCxn id="30758" idx="0"/>
              <a:endCxn id="30751" idx="2"/>
            </p:cNvCxnSpPr>
            <p:nvPr/>
          </p:nvCxnSpPr>
          <p:spPr bwMode="auto">
            <a:xfrm rot="16200000" flipV="1">
              <a:off x="7107052" y="2383775"/>
              <a:ext cx="130545" cy="1227138"/>
            </a:xfrm>
            <a:prstGeom prst="bentConnector3">
              <a:avLst>
                <a:gd name="adj1" fmla="val 50000"/>
              </a:avLst>
            </a:prstGeom>
            <a:noFill/>
            <a:ln w="28575">
              <a:solidFill>
                <a:schemeClr val="tx1"/>
              </a:solidFill>
              <a:miter lim="800000"/>
              <a:headEnd/>
              <a:tailEnd/>
            </a:ln>
          </p:spPr>
        </p:cxnSp>
        <p:cxnSp>
          <p:nvCxnSpPr>
            <p:cNvPr id="30745" name="_s220210"/>
            <p:cNvCxnSpPr>
              <a:cxnSpLocks noChangeShapeType="1"/>
              <a:stCxn id="30757" idx="0"/>
              <a:endCxn id="30752" idx="2"/>
            </p:cNvCxnSpPr>
            <p:nvPr/>
          </p:nvCxnSpPr>
          <p:spPr bwMode="auto">
            <a:xfrm rot="5400000" flipH="1">
              <a:off x="5465577" y="3265955"/>
              <a:ext cx="130545" cy="250825"/>
            </a:xfrm>
            <a:prstGeom prst="bentConnector3">
              <a:avLst>
                <a:gd name="adj1" fmla="val 50000"/>
              </a:avLst>
            </a:prstGeom>
            <a:noFill/>
            <a:ln w="28575">
              <a:solidFill>
                <a:schemeClr val="tx1"/>
              </a:solidFill>
              <a:miter lim="800000"/>
              <a:headEnd/>
              <a:tailEnd/>
            </a:ln>
          </p:spPr>
        </p:cxnSp>
        <p:cxnSp>
          <p:nvCxnSpPr>
            <p:cNvPr id="30746" name="_s220208"/>
            <p:cNvCxnSpPr>
              <a:cxnSpLocks noChangeShapeType="1"/>
              <a:stCxn id="30756" idx="0"/>
              <a:endCxn id="30751" idx="2"/>
            </p:cNvCxnSpPr>
            <p:nvPr/>
          </p:nvCxnSpPr>
          <p:spPr bwMode="auto">
            <a:xfrm rot="5400000" flipH="1">
              <a:off x="6675252" y="2813983"/>
              <a:ext cx="130545" cy="363538"/>
            </a:xfrm>
            <a:prstGeom prst="bentConnector3">
              <a:avLst>
                <a:gd name="adj1" fmla="val 49398"/>
              </a:avLst>
            </a:prstGeom>
            <a:noFill/>
            <a:ln w="28575">
              <a:solidFill>
                <a:schemeClr val="tx1"/>
              </a:solidFill>
              <a:miter lim="800000"/>
              <a:headEnd/>
              <a:tailEnd/>
            </a:ln>
          </p:spPr>
        </p:cxnSp>
        <p:cxnSp>
          <p:nvCxnSpPr>
            <p:cNvPr id="30747" name="_s220202"/>
            <p:cNvCxnSpPr>
              <a:cxnSpLocks noChangeShapeType="1"/>
              <a:stCxn id="30755" idx="0"/>
              <a:endCxn id="30752" idx="2"/>
            </p:cNvCxnSpPr>
            <p:nvPr/>
          </p:nvCxnSpPr>
          <p:spPr bwMode="auto">
            <a:xfrm rot="-5400000">
              <a:off x="5214752" y="3264365"/>
              <a:ext cx="130545" cy="252413"/>
            </a:xfrm>
            <a:prstGeom prst="bentConnector3">
              <a:avLst>
                <a:gd name="adj1" fmla="val 50000"/>
              </a:avLst>
            </a:prstGeom>
            <a:noFill/>
            <a:ln w="28575">
              <a:solidFill>
                <a:schemeClr val="tx1"/>
              </a:solidFill>
              <a:miter lim="800000"/>
              <a:headEnd/>
              <a:tailEnd/>
            </a:ln>
          </p:spPr>
        </p:cxnSp>
        <p:cxnSp>
          <p:nvCxnSpPr>
            <p:cNvPr id="30748" name="_s220198"/>
            <p:cNvCxnSpPr>
              <a:cxnSpLocks noChangeShapeType="1"/>
              <a:stCxn id="30754" idx="0"/>
              <a:endCxn id="30751" idx="2"/>
            </p:cNvCxnSpPr>
            <p:nvPr/>
          </p:nvCxnSpPr>
          <p:spPr bwMode="auto">
            <a:xfrm rot="-5400000">
              <a:off x="6421252" y="2925110"/>
              <a:ext cx="130545" cy="142875"/>
            </a:xfrm>
            <a:prstGeom prst="bentConnector3">
              <a:avLst>
                <a:gd name="adj1" fmla="val 49398"/>
              </a:avLst>
            </a:prstGeom>
            <a:noFill/>
            <a:ln w="28575">
              <a:solidFill>
                <a:schemeClr val="tx1"/>
              </a:solidFill>
              <a:miter lim="800000"/>
              <a:headEnd/>
              <a:tailEnd/>
            </a:ln>
          </p:spPr>
        </p:cxnSp>
        <p:cxnSp>
          <p:nvCxnSpPr>
            <p:cNvPr id="30749" name="_s220197"/>
            <p:cNvCxnSpPr>
              <a:cxnSpLocks noChangeShapeType="1"/>
              <a:stCxn id="30753" idx="0"/>
              <a:endCxn id="30751" idx="2"/>
            </p:cNvCxnSpPr>
            <p:nvPr/>
          </p:nvCxnSpPr>
          <p:spPr bwMode="auto">
            <a:xfrm rot="-5400000">
              <a:off x="6168840" y="2672697"/>
              <a:ext cx="130545" cy="647700"/>
            </a:xfrm>
            <a:prstGeom prst="bentConnector3">
              <a:avLst>
                <a:gd name="adj1" fmla="val 49398"/>
              </a:avLst>
            </a:prstGeom>
            <a:noFill/>
            <a:ln w="28575">
              <a:solidFill>
                <a:schemeClr val="tx1"/>
              </a:solidFill>
              <a:miter lim="800000"/>
              <a:headEnd/>
              <a:tailEnd/>
            </a:ln>
          </p:spPr>
        </p:cxnSp>
        <p:cxnSp>
          <p:nvCxnSpPr>
            <p:cNvPr id="30750" name="_s220196"/>
            <p:cNvCxnSpPr>
              <a:cxnSpLocks noChangeShapeType="1"/>
              <a:stCxn id="30752" idx="0"/>
              <a:endCxn id="30751" idx="2"/>
            </p:cNvCxnSpPr>
            <p:nvPr/>
          </p:nvCxnSpPr>
          <p:spPr bwMode="auto">
            <a:xfrm rot="-5400000">
              <a:off x="5916427" y="2420285"/>
              <a:ext cx="130545" cy="1152525"/>
            </a:xfrm>
            <a:prstGeom prst="bentConnector3">
              <a:avLst>
                <a:gd name="adj1" fmla="val 49398"/>
              </a:avLst>
            </a:prstGeom>
            <a:noFill/>
            <a:ln w="28575">
              <a:solidFill>
                <a:schemeClr val="tx1"/>
              </a:solidFill>
              <a:miter lim="800000"/>
              <a:headEnd/>
              <a:tailEnd/>
            </a:ln>
          </p:spPr>
        </p:cxnSp>
        <p:sp>
          <p:nvSpPr>
            <p:cNvPr id="30751" name="_s220192"/>
            <p:cNvSpPr>
              <a:spLocks noChangeArrowheads="1"/>
            </p:cNvSpPr>
            <p:nvPr/>
          </p:nvSpPr>
          <p:spPr bwMode="auto">
            <a:xfrm>
              <a:off x="6342063" y="2667000"/>
              <a:ext cx="431800"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30752" name="_s220193"/>
            <p:cNvSpPr>
              <a:spLocks noChangeArrowheads="1"/>
            </p:cNvSpPr>
            <p:nvPr/>
          </p:nvSpPr>
          <p:spPr bwMode="auto">
            <a:xfrm>
              <a:off x="5187950" y="3061820"/>
              <a:ext cx="433388"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30753" name="_s220194"/>
            <p:cNvSpPr>
              <a:spLocks noChangeArrowheads="1"/>
            </p:cNvSpPr>
            <p:nvPr/>
          </p:nvSpPr>
          <p:spPr bwMode="auto">
            <a:xfrm>
              <a:off x="5692775" y="3061820"/>
              <a:ext cx="433388"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30754" name="_s220195"/>
            <p:cNvSpPr>
              <a:spLocks noChangeArrowheads="1"/>
            </p:cNvSpPr>
            <p:nvPr/>
          </p:nvSpPr>
          <p:spPr bwMode="auto">
            <a:xfrm>
              <a:off x="6197600" y="3061820"/>
              <a:ext cx="434975"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30755" name="_s220201"/>
            <p:cNvSpPr>
              <a:spLocks noChangeArrowheads="1"/>
            </p:cNvSpPr>
            <p:nvPr/>
          </p:nvSpPr>
          <p:spPr bwMode="auto">
            <a:xfrm>
              <a:off x="4935538" y="3456640"/>
              <a:ext cx="433388"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30756" name="_s220207"/>
            <p:cNvSpPr>
              <a:spLocks noChangeArrowheads="1"/>
            </p:cNvSpPr>
            <p:nvPr/>
          </p:nvSpPr>
          <p:spPr bwMode="auto">
            <a:xfrm>
              <a:off x="6704013" y="3061820"/>
              <a:ext cx="433388"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30757" name="_s220209"/>
            <p:cNvSpPr>
              <a:spLocks noChangeArrowheads="1"/>
            </p:cNvSpPr>
            <p:nvPr/>
          </p:nvSpPr>
          <p:spPr bwMode="auto">
            <a:xfrm>
              <a:off x="5440363" y="3456640"/>
              <a:ext cx="431800"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30758" name="_s220211"/>
            <p:cNvSpPr>
              <a:spLocks noChangeArrowheads="1"/>
            </p:cNvSpPr>
            <p:nvPr/>
          </p:nvSpPr>
          <p:spPr bwMode="auto">
            <a:xfrm>
              <a:off x="7569200" y="3061820"/>
              <a:ext cx="431800"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30759" name="_s220213"/>
            <p:cNvSpPr>
              <a:spLocks noChangeArrowheads="1"/>
            </p:cNvSpPr>
            <p:nvPr/>
          </p:nvSpPr>
          <p:spPr bwMode="auto">
            <a:xfrm>
              <a:off x="6416675" y="3456640"/>
              <a:ext cx="431800"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30760" name="_s220215"/>
            <p:cNvSpPr>
              <a:spLocks noChangeArrowheads="1"/>
            </p:cNvSpPr>
            <p:nvPr/>
          </p:nvSpPr>
          <p:spPr bwMode="auto">
            <a:xfrm>
              <a:off x="6992938" y="3456640"/>
              <a:ext cx="431800"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30761" name="_s220217"/>
            <p:cNvSpPr>
              <a:spLocks noChangeArrowheads="1"/>
            </p:cNvSpPr>
            <p:nvPr/>
          </p:nvSpPr>
          <p:spPr bwMode="auto">
            <a:xfrm>
              <a:off x="7569200" y="3456640"/>
              <a:ext cx="431800"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30762" name="_s220229"/>
            <p:cNvSpPr>
              <a:spLocks noChangeArrowheads="1"/>
            </p:cNvSpPr>
            <p:nvPr/>
          </p:nvSpPr>
          <p:spPr bwMode="auto">
            <a:xfrm>
              <a:off x="7280275" y="3851460"/>
              <a:ext cx="433388"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30763" name="_s220231"/>
            <p:cNvSpPr>
              <a:spLocks noChangeArrowheads="1"/>
            </p:cNvSpPr>
            <p:nvPr/>
          </p:nvSpPr>
          <p:spPr bwMode="auto">
            <a:xfrm>
              <a:off x="7567613" y="4246280"/>
              <a:ext cx="433388"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30764" name="_s220235"/>
            <p:cNvSpPr>
              <a:spLocks noChangeArrowheads="1"/>
            </p:cNvSpPr>
            <p:nvPr/>
          </p:nvSpPr>
          <p:spPr bwMode="auto">
            <a:xfrm>
              <a:off x="6126163" y="3851460"/>
              <a:ext cx="434975"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30765" name="_s220237"/>
            <p:cNvSpPr>
              <a:spLocks noChangeArrowheads="1"/>
            </p:cNvSpPr>
            <p:nvPr/>
          </p:nvSpPr>
          <p:spPr bwMode="auto">
            <a:xfrm>
              <a:off x="6704013" y="3851460"/>
              <a:ext cx="433388"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30766" name="_s220239"/>
            <p:cNvSpPr>
              <a:spLocks noChangeArrowheads="1"/>
            </p:cNvSpPr>
            <p:nvPr/>
          </p:nvSpPr>
          <p:spPr bwMode="auto">
            <a:xfrm>
              <a:off x="4648200" y="3851460"/>
              <a:ext cx="431800"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30767" name="_s220241"/>
            <p:cNvSpPr>
              <a:spLocks noChangeArrowheads="1"/>
            </p:cNvSpPr>
            <p:nvPr/>
          </p:nvSpPr>
          <p:spPr bwMode="auto">
            <a:xfrm>
              <a:off x="5222875" y="3851460"/>
              <a:ext cx="431800"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30768" name="_s220243"/>
            <p:cNvSpPr>
              <a:spLocks noChangeArrowheads="1"/>
            </p:cNvSpPr>
            <p:nvPr/>
          </p:nvSpPr>
          <p:spPr bwMode="auto">
            <a:xfrm>
              <a:off x="4648200" y="4246280"/>
              <a:ext cx="431800"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30769" name="_s220245"/>
            <p:cNvSpPr>
              <a:spLocks noChangeArrowheads="1"/>
            </p:cNvSpPr>
            <p:nvPr/>
          </p:nvSpPr>
          <p:spPr bwMode="auto">
            <a:xfrm>
              <a:off x="5222875" y="4641100"/>
              <a:ext cx="431800" cy="26427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cxnSp>
          <p:nvCxnSpPr>
            <p:cNvPr id="30770" name="_s220246"/>
            <p:cNvCxnSpPr>
              <a:cxnSpLocks noChangeShapeType="1"/>
              <a:stCxn id="30769" idx="3"/>
              <a:endCxn id="30764" idx="1"/>
            </p:cNvCxnSpPr>
            <p:nvPr/>
          </p:nvCxnSpPr>
          <p:spPr bwMode="auto">
            <a:xfrm flipV="1">
              <a:off x="5654675" y="3983598"/>
              <a:ext cx="471488" cy="789640"/>
            </a:xfrm>
            <a:prstGeom prst="bentConnector3">
              <a:avLst>
                <a:gd name="adj1" fmla="val 50000"/>
              </a:avLst>
            </a:prstGeom>
            <a:noFill/>
            <a:ln w="28575">
              <a:solidFill>
                <a:schemeClr val="tx1"/>
              </a:solidFill>
              <a:miter lim="800000"/>
              <a:headEnd/>
              <a:tailEnd/>
            </a:ln>
          </p:spPr>
        </p:cxnSp>
        <p:cxnSp>
          <p:nvCxnSpPr>
            <p:cNvPr id="30771" name="_s220246"/>
            <p:cNvCxnSpPr>
              <a:cxnSpLocks noChangeShapeType="1"/>
              <a:stCxn id="30761" idx="2"/>
              <a:endCxn id="30763" idx="0"/>
            </p:cNvCxnSpPr>
            <p:nvPr/>
          </p:nvCxnSpPr>
          <p:spPr bwMode="auto">
            <a:xfrm rot="5400000">
              <a:off x="7522022" y="3983201"/>
              <a:ext cx="525365" cy="793"/>
            </a:xfrm>
            <a:prstGeom prst="bentConnector3">
              <a:avLst>
                <a:gd name="adj1" fmla="val 50000"/>
              </a:avLst>
            </a:prstGeom>
            <a:noFill/>
            <a:ln w="28575">
              <a:solidFill>
                <a:schemeClr val="tx1"/>
              </a:solidFill>
              <a:miter lim="800000"/>
              <a:headEnd/>
              <a:tailEnd/>
            </a:ln>
          </p:spPr>
        </p:cxnSp>
        <p:cxnSp>
          <p:nvCxnSpPr>
            <p:cNvPr id="30772" name="_s220246"/>
            <p:cNvCxnSpPr>
              <a:cxnSpLocks noChangeShapeType="1"/>
              <a:stCxn id="30755" idx="1"/>
              <a:endCxn id="30751" idx="1"/>
            </p:cNvCxnSpPr>
            <p:nvPr/>
          </p:nvCxnSpPr>
          <p:spPr bwMode="auto">
            <a:xfrm rot="10800000" flipH="1">
              <a:off x="4935537" y="2799138"/>
              <a:ext cx="1406525" cy="789640"/>
            </a:xfrm>
            <a:prstGeom prst="bentConnector3">
              <a:avLst>
                <a:gd name="adj1" fmla="val -9662"/>
              </a:avLst>
            </a:prstGeom>
            <a:noFill/>
            <a:ln w="28575">
              <a:solidFill>
                <a:schemeClr val="tx1"/>
              </a:solidFill>
              <a:miter lim="800000"/>
              <a:headEnd/>
              <a:tailEnd/>
            </a:ln>
          </p:spPr>
        </p:cxnSp>
      </p:grpSp>
      <p:pic>
        <p:nvPicPr>
          <p:cNvPr id="30726" name="Picture 5" descr="people_juliane_krug_04a"/>
          <p:cNvPicPr>
            <a:picLocks noChangeAspect="1" noChangeArrowheads="1"/>
          </p:cNvPicPr>
          <p:nvPr/>
        </p:nvPicPr>
        <p:blipFill>
          <a:blip r:embed="rId2" cstate="print"/>
          <a:srcRect/>
          <a:stretch>
            <a:fillRect/>
          </a:stretch>
        </p:blipFill>
        <p:spPr bwMode="auto">
          <a:xfrm>
            <a:off x="762000" y="3405188"/>
            <a:ext cx="762000" cy="762000"/>
          </a:xfrm>
          <a:prstGeom prst="rect">
            <a:avLst/>
          </a:prstGeom>
          <a:noFill/>
          <a:ln w="9525">
            <a:noFill/>
            <a:miter lim="800000"/>
            <a:headEnd/>
            <a:tailEnd/>
          </a:ln>
        </p:spPr>
      </p:pic>
      <p:sp>
        <p:nvSpPr>
          <p:cNvPr id="30727" name="AutoShape 130"/>
          <p:cNvSpPr>
            <a:spLocks noChangeArrowheads="1"/>
          </p:cNvSpPr>
          <p:nvPr/>
        </p:nvSpPr>
        <p:spPr bwMode="auto">
          <a:xfrm>
            <a:off x="1524000" y="3595688"/>
            <a:ext cx="2438400" cy="381000"/>
          </a:xfrm>
          <a:prstGeom prst="leftRightArrow">
            <a:avLst>
              <a:gd name="adj1" fmla="val 50000"/>
              <a:gd name="adj2" fmla="val 128000"/>
            </a:avLst>
          </a:prstGeom>
          <a:solidFill>
            <a:schemeClr val="bg2"/>
          </a:solidFill>
          <a:ln w="9525">
            <a:solidFill>
              <a:schemeClr val="tx1"/>
            </a:solidFill>
            <a:miter lim="800000"/>
            <a:headEnd/>
            <a:tailEnd/>
          </a:ln>
        </p:spPr>
        <p:txBody>
          <a:bodyPr wrap="none" anchor="ctr"/>
          <a:lstStyle/>
          <a:p>
            <a:endParaRPr lang="de-DE" sz="1800"/>
          </a:p>
        </p:txBody>
      </p:sp>
      <p:sp>
        <p:nvSpPr>
          <p:cNvPr id="30728" name="_s1062"/>
          <p:cNvSpPr>
            <a:spLocks noChangeArrowheads="1"/>
          </p:cNvSpPr>
          <p:nvPr/>
        </p:nvSpPr>
        <p:spPr bwMode="auto">
          <a:xfrm>
            <a:off x="5300663" y="5105400"/>
            <a:ext cx="431800" cy="263525"/>
          </a:xfrm>
          <a:prstGeom prst="roundRect">
            <a:avLst>
              <a:gd name="adj" fmla="val 16667"/>
            </a:avLst>
          </a:prstGeom>
          <a:solidFill>
            <a:srgbClr val="008000"/>
          </a:solidFill>
          <a:ln w="9525">
            <a:solidFill>
              <a:schemeClr val="tx1"/>
            </a:solidFill>
            <a:round/>
            <a:headEnd/>
            <a:tailEnd/>
          </a:ln>
        </p:spPr>
        <p:txBody>
          <a:bodyPr wrap="none" lIns="0" tIns="0" rIns="0" bIns="0" anchor="ctr"/>
          <a:lstStyle/>
          <a:p>
            <a:pPr algn="ctr"/>
            <a:endParaRPr lang="de-DE" sz="300"/>
          </a:p>
        </p:txBody>
      </p:sp>
      <p:cxnSp>
        <p:nvCxnSpPr>
          <p:cNvPr id="30729" name="_s220246"/>
          <p:cNvCxnSpPr>
            <a:cxnSpLocks noChangeShapeType="1"/>
            <a:endCxn id="30728" idx="1"/>
          </p:cNvCxnSpPr>
          <p:nvPr/>
        </p:nvCxnSpPr>
        <p:spPr bwMode="auto">
          <a:xfrm rot="16200000" flipH="1">
            <a:off x="5033169" y="4969669"/>
            <a:ext cx="463550" cy="71438"/>
          </a:xfrm>
          <a:prstGeom prst="bentConnector2">
            <a:avLst/>
          </a:prstGeom>
          <a:noFill/>
          <a:ln w="28575">
            <a:solidFill>
              <a:schemeClr val="tx1"/>
            </a:solidFill>
            <a:miter lim="800000"/>
            <a:headEnd/>
            <a:tailEnd/>
          </a:ln>
        </p:spPr>
      </p:cxnSp>
      <p:cxnSp>
        <p:nvCxnSpPr>
          <p:cNvPr id="52" name="AutoShape 54"/>
          <p:cNvCxnSpPr>
            <a:cxnSpLocks noChangeShapeType="1"/>
            <a:stCxn id="30728" idx="2"/>
            <a:endCxn id="30763" idx="2"/>
          </p:cNvCxnSpPr>
          <p:nvPr/>
        </p:nvCxnSpPr>
        <p:spPr bwMode="auto">
          <a:xfrm rot="5400000" flipH="1" flipV="1">
            <a:off x="6258719" y="3767932"/>
            <a:ext cx="858837" cy="2343150"/>
          </a:xfrm>
          <a:prstGeom prst="curvedConnector3">
            <a:avLst>
              <a:gd name="adj1" fmla="val -26634"/>
            </a:avLst>
          </a:prstGeom>
          <a:noFill/>
          <a:ln w="38100">
            <a:solidFill>
              <a:srgbClr val="008000"/>
            </a:solidFill>
            <a:round/>
            <a:headEnd/>
            <a:tailEnd type="triangle" w="med" len="med"/>
          </a:ln>
        </p:spPr>
      </p:cxnSp>
      <p:cxnSp>
        <p:nvCxnSpPr>
          <p:cNvPr id="53" name="AutoShape 55"/>
          <p:cNvCxnSpPr>
            <a:cxnSpLocks noChangeShapeType="1"/>
            <a:stCxn id="30728" idx="2"/>
            <a:endCxn id="30768" idx="2"/>
          </p:cNvCxnSpPr>
          <p:nvPr/>
        </p:nvCxnSpPr>
        <p:spPr bwMode="auto">
          <a:xfrm rot="5400000" flipH="1">
            <a:off x="4799013" y="4651375"/>
            <a:ext cx="858837" cy="576263"/>
          </a:xfrm>
          <a:prstGeom prst="curvedConnector3">
            <a:avLst>
              <a:gd name="adj1" fmla="val -26634"/>
            </a:avLst>
          </a:prstGeom>
          <a:noFill/>
          <a:ln w="38100">
            <a:solidFill>
              <a:srgbClr val="008000"/>
            </a:solidFill>
            <a:round/>
            <a:headEn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de-DE" smtClean="0">
                <a:ea typeface="ＭＳ Ｐゴシック" pitchFamily="34" charset="-128"/>
              </a:rPr>
              <a:t>Organizing Content:</a:t>
            </a:r>
            <a:br>
              <a:rPr lang="de-DE" smtClean="0">
                <a:ea typeface="ＭＳ Ｐゴシック" pitchFamily="34" charset="-128"/>
              </a:rPr>
            </a:br>
            <a:r>
              <a:rPr lang="de-DE" smtClean="0">
                <a:ea typeface="ＭＳ Ｐゴシック" pitchFamily="34" charset="-128"/>
              </a:rPr>
              <a:t>Suggest Tags</a:t>
            </a:r>
            <a:br>
              <a:rPr lang="de-DE" smtClean="0">
                <a:ea typeface="ＭＳ Ｐゴシック" pitchFamily="34" charset="-128"/>
              </a:rPr>
            </a:br>
            <a:endParaRPr lang="de-DE" smtClean="0">
              <a:ea typeface="ＭＳ Ｐゴシック" pitchFamily="34" charset="-128"/>
            </a:endParaRPr>
          </a:p>
        </p:txBody>
      </p:sp>
      <p:sp>
        <p:nvSpPr>
          <p:cNvPr id="31747" name="Footer Placeholder 3"/>
          <p:cNvSpPr>
            <a:spLocks noGrp="1"/>
          </p:cNvSpPr>
          <p:nvPr>
            <p:ph type="ftr" sz="quarter" idx="10"/>
          </p:nvPr>
        </p:nvSpPr>
        <p:spPr>
          <a:noFill/>
        </p:spPr>
        <p:txBody>
          <a:bodyPr/>
          <a:lstStyle/>
          <a:p>
            <a:fld id="{8A0B3EDD-2A30-4DA2-944E-7468F83859AC}" type="datetime1">
              <a:rPr lang="de-DE"/>
              <a:pPr/>
              <a:t>04.07.2010</a:t>
            </a:fld>
            <a:r>
              <a:rPr lang="de-DE"/>
              <a:t>  |  Computer Science Department |  Ubiquitous Knowledge Processing Lab  | © Prof. Dr. Iryna Gurevych  |  </a:t>
            </a:r>
            <a:fld id="{4B0285B0-8DC8-4B24-BEE3-379B29E92797}" type="slidenum">
              <a:rPr lang="de-DE"/>
              <a:pPr/>
              <a:t>45</a:t>
            </a:fld>
            <a:endParaRPr lang="de-DE"/>
          </a:p>
          <a:p>
            <a:endParaRPr lang="de-DE"/>
          </a:p>
        </p:txBody>
      </p:sp>
      <p:sp>
        <p:nvSpPr>
          <p:cNvPr id="31748" name="Text Box 3"/>
          <p:cNvSpPr txBox="1">
            <a:spLocks noChangeArrowheads="1"/>
          </p:cNvSpPr>
          <p:nvPr/>
        </p:nvSpPr>
        <p:spPr bwMode="auto">
          <a:xfrm>
            <a:off x="250825" y="1447800"/>
            <a:ext cx="8640763" cy="2667000"/>
          </a:xfrm>
          <a:prstGeom prst="rect">
            <a:avLst/>
          </a:prstGeom>
          <a:noFill/>
          <a:ln w="9525">
            <a:noFill/>
            <a:round/>
            <a:headEnd/>
            <a:tailEnd/>
          </a:ln>
        </p:spPr>
        <p:txBody>
          <a:bodyPr lIns="90000" tIns="46800" rIns="90000" bIns="46800"/>
          <a:lstStyle/>
          <a:p>
            <a:pPr>
              <a:lnSpc>
                <a:spcPct val="80000"/>
              </a:lnSpc>
              <a:spcBef>
                <a:spcPts val="400"/>
              </a:spcBef>
              <a:tabLst>
                <a:tab pos="177800" algn="l"/>
                <a:tab pos="635000" algn="l"/>
                <a:tab pos="1092200" algn="l"/>
                <a:tab pos="1549400" algn="l"/>
                <a:tab pos="2006600" algn="l"/>
                <a:tab pos="2463800" algn="l"/>
                <a:tab pos="2921000" algn="l"/>
                <a:tab pos="3378200" algn="l"/>
                <a:tab pos="3835400" algn="l"/>
                <a:tab pos="4292600" algn="l"/>
                <a:tab pos="4749800" algn="l"/>
                <a:tab pos="5207000" algn="l"/>
                <a:tab pos="5664200" algn="l"/>
                <a:tab pos="6121400" algn="l"/>
                <a:tab pos="6578600" algn="l"/>
                <a:tab pos="7035800" algn="l"/>
                <a:tab pos="7493000" algn="l"/>
                <a:tab pos="7950200" algn="l"/>
                <a:tab pos="8407400" algn="l"/>
                <a:tab pos="8864600" algn="l"/>
                <a:tab pos="9321800" algn="l"/>
              </a:tabLst>
            </a:pPr>
            <a:r>
              <a:rPr lang="en-US" sz="1600">
                <a:solidFill>
                  <a:srgbClr val="000000"/>
                </a:solidFill>
              </a:rPr>
              <a:t>CHICAGO, Oct 29 - Kraft Foods Inc and Kellogg Co posted better-than-expected third-quarter profits on Wednesday as price increases and new products helped lift sales in a weak economy. Kraft also stood by its forecasts for 2008 earnings before one-time items as well as for 2009 net income, while Kellogg said its profit this year should hit the high end of its previous targeted range. Both Kraft, the largest North American food maker, and Kellogg, the world's largest cereal company, have taken steps to cut costs and put more money into advertising. Both have also bolstered new product development to attract consumers even as rising commodity costs pushed them to raise prices. Commodities like wheat and energy have become less expensive in recent months, but food companies may not see a big benefit until next year, in part because they lock in their costs months ahead. Kraft, which makes Oreo cookies, Tang breakfast drink and Oscar Mayer hot dogs, reported a profit of 45 cents a share before one-time items, a penny above what analysts polled by Reuters Estimates had expected.</a:t>
            </a:r>
          </a:p>
        </p:txBody>
      </p:sp>
      <p:sp>
        <p:nvSpPr>
          <p:cNvPr id="7" name="Right Arrow 6"/>
          <p:cNvSpPr>
            <a:spLocks noChangeArrowheads="1"/>
          </p:cNvSpPr>
          <p:nvPr/>
        </p:nvSpPr>
        <p:spPr bwMode="auto">
          <a:xfrm rot="5400000">
            <a:off x="4148138" y="4206875"/>
            <a:ext cx="846138" cy="509587"/>
          </a:xfrm>
          <a:prstGeom prst="rightArrow">
            <a:avLst>
              <a:gd name="adj1" fmla="val 50000"/>
              <a:gd name="adj2" fmla="val 49967"/>
            </a:avLst>
          </a:prstGeom>
          <a:solidFill>
            <a:srgbClr val="808080"/>
          </a:solidFill>
          <a:ln w="9525">
            <a:solidFill>
              <a:schemeClr val="tx1"/>
            </a:solidFill>
            <a:miter lim="800000"/>
            <a:headEnd/>
            <a:tailEnd/>
          </a:ln>
        </p:spPr>
        <p:txBody>
          <a:bodyPr wrap="none" anchor="ctr"/>
          <a:lstStyle/>
          <a:p>
            <a:endParaRPr lang="de-DE" sz="1800"/>
          </a:p>
        </p:txBody>
      </p:sp>
      <p:pic>
        <p:nvPicPr>
          <p:cNvPr id="8" name="Picture 7" descr="Bild 2.png"/>
          <p:cNvPicPr>
            <a:picLocks noChangeAspect="1"/>
          </p:cNvPicPr>
          <p:nvPr/>
        </p:nvPicPr>
        <p:blipFill>
          <a:blip r:embed="rId2" cstate="print"/>
          <a:srcRect/>
          <a:stretch>
            <a:fillRect/>
          </a:stretch>
        </p:blipFill>
        <p:spPr bwMode="auto">
          <a:xfrm>
            <a:off x="3548063" y="4953000"/>
            <a:ext cx="2047875" cy="1439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p:cNvSpPr>
            <a:spLocks noGrp="1"/>
          </p:cNvSpPr>
          <p:nvPr>
            <p:ph type="ftr" sz="quarter" idx="10"/>
          </p:nvPr>
        </p:nvSpPr>
        <p:spPr>
          <a:noFill/>
        </p:spPr>
        <p:txBody>
          <a:bodyPr/>
          <a:lstStyle/>
          <a:p>
            <a:fld id="{FA34BECE-706C-467A-BFFF-62988485796D}" type="datetime1">
              <a:rPr lang="de-DE"/>
              <a:pPr/>
              <a:t>04.07.2010</a:t>
            </a:fld>
            <a:r>
              <a:rPr lang="de-DE"/>
              <a:t>  |  Computer Science Department |  Ubiquitous Knowledge Processing Lab  | © Prof. Dr. Iryna Gurevych  |  </a:t>
            </a:r>
            <a:fld id="{4C451B52-104B-4172-9A42-08B74BA48393}" type="slidenum">
              <a:rPr lang="de-DE"/>
              <a:pPr/>
              <a:t>46</a:t>
            </a:fld>
            <a:endParaRPr lang="de-DE"/>
          </a:p>
          <a:p>
            <a:endParaRPr lang="de-DE"/>
          </a:p>
        </p:txBody>
      </p:sp>
      <p:grpSp>
        <p:nvGrpSpPr>
          <p:cNvPr id="2" name="Group 56"/>
          <p:cNvGrpSpPr>
            <a:grpSpLocks/>
          </p:cNvGrpSpPr>
          <p:nvPr/>
        </p:nvGrpSpPr>
        <p:grpSpPr bwMode="auto">
          <a:xfrm>
            <a:off x="457200" y="1905000"/>
            <a:ext cx="2994025" cy="4267200"/>
            <a:chOff x="381000" y="1676400"/>
            <a:chExt cx="2994025" cy="4267200"/>
          </a:xfrm>
        </p:grpSpPr>
        <p:sp>
          <p:nvSpPr>
            <p:cNvPr id="4" name="Document 3"/>
            <p:cNvSpPr>
              <a:spLocks noChangeArrowheads="1"/>
            </p:cNvSpPr>
            <p:nvPr/>
          </p:nvSpPr>
          <p:spPr bwMode="auto">
            <a:xfrm>
              <a:off x="381000" y="1676400"/>
              <a:ext cx="2994025" cy="4267200"/>
            </a:xfrm>
            <a:prstGeom prst="flowChartDocumen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dist="20000" dir="5400000" rotWithShape="0">
                <a:srgbClr val="808080">
                  <a:alpha val="37999"/>
                </a:srgbClr>
              </a:outerShdw>
            </a:effectLst>
          </p:spPr>
          <p:txBody>
            <a:bodyPr/>
            <a:lstStyle/>
            <a:p>
              <a:endParaRPr lang="de-DE"/>
            </a:p>
          </p:txBody>
        </p:sp>
        <p:grpSp>
          <p:nvGrpSpPr>
            <p:cNvPr id="3" name="Group 22"/>
            <p:cNvGrpSpPr>
              <a:grpSpLocks/>
            </p:cNvGrpSpPr>
            <p:nvPr/>
          </p:nvGrpSpPr>
          <p:grpSpPr bwMode="auto">
            <a:xfrm>
              <a:off x="457200" y="1828800"/>
              <a:ext cx="2667000" cy="915988"/>
              <a:chOff x="457200" y="1828800"/>
              <a:chExt cx="2667000" cy="915988"/>
            </a:xfrm>
          </p:grpSpPr>
          <p:cxnSp>
            <p:nvCxnSpPr>
              <p:cNvPr id="7" name="Straight Connector 6"/>
              <p:cNvCxnSpPr/>
              <p:nvPr/>
            </p:nvCxnSpPr>
            <p:spPr>
              <a:xfrm>
                <a:off x="457200" y="1828800"/>
                <a:ext cx="1524000" cy="3175"/>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8" name="Straight Connector 7"/>
              <p:cNvCxnSpPr/>
              <p:nvPr/>
            </p:nvCxnSpPr>
            <p:spPr>
              <a:xfrm>
                <a:off x="457200" y="1981200"/>
                <a:ext cx="1905000" cy="1588"/>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9" name="Straight Connector 8"/>
              <p:cNvCxnSpPr/>
              <p:nvPr/>
            </p:nvCxnSpPr>
            <p:spPr>
              <a:xfrm>
                <a:off x="457200" y="2133600"/>
                <a:ext cx="2514600" cy="1588"/>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10" name="Straight Connector 9"/>
              <p:cNvCxnSpPr/>
              <p:nvPr/>
            </p:nvCxnSpPr>
            <p:spPr>
              <a:xfrm>
                <a:off x="457200" y="2286000"/>
                <a:ext cx="1066800" cy="1588"/>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11" name="Straight Connector 10"/>
              <p:cNvCxnSpPr/>
              <p:nvPr/>
            </p:nvCxnSpPr>
            <p:spPr>
              <a:xfrm>
                <a:off x="457200" y="2438400"/>
                <a:ext cx="2667000" cy="1588"/>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12" name="Straight Connector 11"/>
              <p:cNvCxnSpPr/>
              <p:nvPr/>
            </p:nvCxnSpPr>
            <p:spPr>
              <a:xfrm>
                <a:off x="457200" y="2590800"/>
                <a:ext cx="838200" cy="1588"/>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13" name="Straight Connector 12"/>
              <p:cNvCxnSpPr/>
              <p:nvPr/>
            </p:nvCxnSpPr>
            <p:spPr>
              <a:xfrm>
                <a:off x="457200" y="2743200"/>
                <a:ext cx="1905000" cy="1588"/>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16" name="Straight Connector 15"/>
              <p:cNvCxnSpPr/>
              <p:nvPr/>
            </p:nvCxnSpPr>
            <p:spPr>
              <a:xfrm>
                <a:off x="2057400" y="1830388"/>
                <a:ext cx="1066800" cy="1587"/>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21" name="Straight Connector 20"/>
              <p:cNvCxnSpPr/>
              <p:nvPr/>
            </p:nvCxnSpPr>
            <p:spPr>
              <a:xfrm>
                <a:off x="1409700" y="2589213"/>
                <a:ext cx="1714500" cy="3175"/>
              </a:xfrm>
              <a:prstGeom prst="line">
                <a:avLst/>
              </a:prstGeom>
              <a:ln w="63500"/>
              <a:effectLst/>
            </p:spPr>
            <p:style>
              <a:lnRef idx="2">
                <a:schemeClr val="accent4"/>
              </a:lnRef>
              <a:fillRef idx="0">
                <a:schemeClr val="accent4"/>
              </a:fillRef>
              <a:effectRef idx="1">
                <a:schemeClr val="accent4"/>
              </a:effectRef>
              <a:fontRef idx="minor">
                <a:schemeClr val="tx1"/>
              </a:fontRef>
            </p:style>
          </p:cxnSp>
        </p:grpSp>
        <p:grpSp>
          <p:nvGrpSpPr>
            <p:cNvPr id="5" name="Group 23"/>
            <p:cNvGrpSpPr>
              <a:grpSpLocks/>
            </p:cNvGrpSpPr>
            <p:nvPr/>
          </p:nvGrpSpPr>
          <p:grpSpPr bwMode="auto">
            <a:xfrm>
              <a:off x="457200" y="2970212"/>
              <a:ext cx="2667000" cy="915988"/>
              <a:chOff x="457200" y="1828800"/>
              <a:chExt cx="2667000" cy="915988"/>
            </a:xfrm>
          </p:grpSpPr>
          <p:cxnSp>
            <p:nvCxnSpPr>
              <p:cNvPr id="25" name="Straight Connector 24"/>
              <p:cNvCxnSpPr/>
              <p:nvPr/>
            </p:nvCxnSpPr>
            <p:spPr>
              <a:xfrm>
                <a:off x="457200" y="1828801"/>
                <a:ext cx="1524000" cy="3175"/>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26" name="Straight Connector 25"/>
              <p:cNvCxnSpPr/>
              <p:nvPr/>
            </p:nvCxnSpPr>
            <p:spPr>
              <a:xfrm>
                <a:off x="457200" y="1981201"/>
                <a:ext cx="1905000" cy="1587"/>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27" name="Straight Connector 26"/>
              <p:cNvCxnSpPr/>
              <p:nvPr/>
            </p:nvCxnSpPr>
            <p:spPr>
              <a:xfrm>
                <a:off x="457200" y="2133601"/>
                <a:ext cx="2514600" cy="1587"/>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28" name="Straight Connector 27"/>
              <p:cNvCxnSpPr/>
              <p:nvPr/>
            </p:nvCxnSpPr>
            <p:spPr>
              <a:xfrm>
                <a:off x="457200" y="2286001"/>
                <a:ext cx="1066800" cy="1587"/>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29" name="Straight Connector 28"/>
              <p:cNvCxnSpPr/>
              <p:nvPr/>
            </p:nvCxnSpPr>
            <p:spPr>
              <a:xfrm>
                <a:off x="457200" y="2438401"/>
                <a:ext cx="2667000" cy="1587"/>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30" name="Straight Connector 29"/>
              <p:cNvCxnSpPr/>
              <p:nvPr/>
            </p:nvCxnSpPr>
            <p:spPr>
              <a:xfrm>
                <a:off x="457200" y="2590801"/>
                <a:ext cx="838200" cy="1587"/>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31" name="Straight Connector 30"/>
              <p:cNvCxnSpPr/>
              <p:nvPr/>
            </p:nvCxnSpPr>
            <p:spPr>
              <a:xfrm>
                <a:off x="457200" y="2743201"/>
                <a:ext cx="1905000" cy="1587"/>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32" name="Straight Connector 31"/>
              <p:cNvCxnSpPr/>
              <p:nvPr/>
            </p:nvCxnSpPr>
            <p:spPr>
              <a:xfrm>
                <a:off x="2057400" y="1830388"/>
                <a:ext cx="1066800" cy="1588"/>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33" name="Straight Connector 32"/>
              <p:cNvCxnSpPr/>
              <p:nvPr/>
            </p:nvCxnSpPr>
            <p:spPr>
              <a:xfrm>
                <a:off x="1409700" y="2589213"/>
                <a:ext cx="1714500" cy="3175"/>
              </a:xfrm>
              <a:prstGeom prst="line">
                <a:avLst/>
              </a:prstGeom>
              <a:ln w="63500"/>
              <a:effectLst/>
            </p:spPr>
            <p:style>
              <a:lnRef idx="2">
                <a:schemeClr val="accent4"/>
              </a:lnRef>
              <a:fillRef idx="0">
                <a:schemeClr val="accent4"/>
              </a:fillRef>
              <a:effectRef idx="1">
                <a:schemeClr val="accent4"/>
              </a:effectRef>
              <a:fontRef idx="minor">
                <a:schemeClr val="tx1"/>
              </a:fontRef>
            </p:style>
          </p:cxnSp>
        </p:grpSp>
        <p:grpSp>
          <p:nvGrpSpPr>
            <p:cNvPr id="6" name="Group 33"/>
            <p:cNvGrpSpPr>
              <a:grpSpLocks/>
            </p:cNvGrpSpPr>
            <p:nvPr/>
          </p:nvGrpSpPr>
          <p:grpSpPr bwMode="auto">
            <a:xfrm>
              <a:off x="457200" y="4114800"/>
              <a:ext cx="2667000" cy="915988"/>
              <a:chOff x="457200" y="1828800"/>
              <a:chExt cx="2667000" cy="915988"/>
            </a:xfrm>
          </p:grpSpPr>
          <p:cxnSp>
            <p:nvCxnSpPr>
              <p:cNvPr id="35" name="Straight Connector 34"/>
              <p:cNvCxnSpPr/>
              <p:nvPr/>
            </p:nvCxnSpPr>
            <p:spPr>
              <a:xfrm>
                <a:off x="457200" y="1828800"/>
                <a:ext cx="1524000" cy="3175"/>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36" name="Straight Connector 35"/>
              <p:cNvCxnSpPr/>
              <p:nvPr/>
            </p:nvCxnSpPr>
            <p:spPr>
              <a:xfrm>
                <a:off x="457200" y="1981200"/>
                <a:ext cx="1905000" cy="1588"/>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37" name="Straight Connector 36"/>
              <p:cNvCxnSpPr/>
              <p:nvPr/>
            </p:nvCxnSpPr>
            <p:spPr>
              <a:xfrm>
                <a:off x="457200" y="2133600"/>
                <a:ext cx="2514600" cy="1588"/>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38" name="Straight Connector 37"/>
              <p:cNvCxnSpPr/>
              <p:nvPr/>
            </p:nvCxnSpPr>
            <p:spPr>
              <a:xfrm>
                <a:off x="457200" y="2286000"/>
                <a:ext cx="1066800" cy="1588"/>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39" name="Straight Connector 38"/>
              <p:cNvCxnSpPr/>
              <p:nvPr/>
            </p:nvCxnSpPr>
            <p:spPr>
              <a:xfrm>
                <a:off x="457200" y="2438400"/>
                <a:ext cx="2667000" cy="1588"/>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40" name="Straight Connector 39"/>
              <p:cNvCxnSpPr/>
              <p:nvPr/>
            </p:nvCxnSpPr>
            <p:spPr>
              <a:xfrm>
                <a:off x="457200" y="2590800"/>
                <a:ext cx="838200" cy="1588"/>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41" name="Straight Connector 40"/>
              <p:cNvCxnSpPr/>
              <p:nvPr/>
            </p:nvCxnSpPr>
            <p:spPr>
              <a:xfrm>
                <a:off x="457200" y="2743200"/>
                <a:ext cx="1905000" cy="1588"/>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42" name="Straight Connector 41"/>
              <p:cNvCxnSpPr/>
              <p:nvPr/>
            </p:nvCxnSpPr>
            <p:spPr>
              <a:xfrm>
                <a:off x="2057400" y="1830388"/>
                <a:ext cx="1066800" cy="1587"/>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43" name="Straight Connector 42"/>
              <p:cNvCxnSpPr/>
              <p:nvPr/>
            </p:nvCxnSpPr>
            <p:spPr>
              <a:xfrm>
                <a:off x="1409700" y="2589213"/>
                <a:ext cx="1714500" cy="3175"/>
              </a:xfrm>
              <a:prstGeom prst="line">
                <a:avLst/>
              </a:prstGeom>
              <a:ln w="63500"/>
              <a:effectLst/>
            </p:spPr>
            <p:style>
              <a:lnRef idx="2">
                <a:schemeClr val="accent4"/>
              </a:lnRef>
              <a:fillRef idx="0">
                <a:schemeClr val="accent4"/>
              </a:fillRef>
              <a:effectRef idx="1">
                <a:schemeClr val="accent4"/>
              </a:effectRef>
              <a:fontRef idx="minor">
                <a:schemeClr val="tx1"/>
              </a:fontRef>
            </p:style>
          </p:cxnSp>
        </p:grpSp>
      </p:grpSp>
      <p:grpSp>
        <p:nvGrpSpPr>
          <p:cNvPr id="14" name="Group 82"/>
          <p:cNvGrpSpPr>
            <a:grpSpLocks noChangeAspect="1"/>
          </p:cNvGrpSpPr>
          <p:nvPr/>
        </p:nvGrpSpPr>
        <p:grpSpPr bwMode="auto">
          <a:xfrm>
            <a:off x="5057775" y="1752600"/>
            <a:ext cx="2562225" cy="1238250"/>
            <a:chOff x="5562600" y="1676400"/>
            <a:chExt cx="2994025" cy="1447800"/>
          </a:xfrm>
        </p:grpSpPr>
        <p:sp>
          <p:nvSpPr>
            <p:cNvPr id="44" name="Document 43"/>
            <p:cNvSpPr>
              <a:spLocks noChangeArrowheads="1"/>
            </p:cNvSpPr>
            <p:nvPr/>
          </p:nvSpPr>
          <p:spPr bwMode="auto">
            <a:xfrm>
              <a:off x="5562600" y="1676400"/>
              <a:ext cx="2994025" cy="1447800"/>
            </a:xfrm>
            <a:prstGeom prst="flowChartDocumen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dist="20000" dir="5400000" rotWithShape="0">
                <a:srgbClr val="808080">
                  <a:alpha val="37999"/>
                </a:srgbClr>
              </a:outerShdw>
            </a:effectLst>
          </p:spPr>
          <p:txBody>
            <a:bodyPr/>
            <a:lstStyle/>
            <a:p>
              <a:endParaRPr lang="de-DE"/>
            </a:p>
          </p:txBody>
        </p:sp>
        <p:grpSp>
          <p:nvGrpSpPr>
            <p:cNvPr id="15" name="Group 46"/>
            <p:cNvGrpSpPr>
              <a:grpSpLocks/>
            </p:cNvGrpSpPr>
            <p:nvPr/>
          </p:nvGrpSpPr>
          <p:grpSpPr bwMode="auto">
            <a:xfrm>
              <a:off x="5649913" y="1831976"/>
              <a:ext cx="2667000" cy="915988"/>
              <a:chOff x="457200" y="1828800"/>
              <a:chExt cx="2667000" cy="915988"/>
            </a:xfrm>
          </p:grpSpPr>
          <p:cxnSp>
            <p:nvCxnSpPr>
              <p:cNvPr id="48" name="Straight Connector 47"/>
              <p:cNvCxnSpPr/>
              <p:nvPr/>
            </p:nvCxnSpPr>
            <p:spPr>
              <a:xfrm>
                <a:off x="457074" y="1829141"/>
                <a:ext cx="1524838" cy="3712"/>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49" name="Straight Connector 48"/>
              <p:cNvCxnSpPr/>
              <p:nvPr/>
            </p:nvCxnSpPr>
            <p:spPr>
              <a:xfrm>
                <a:off x="457074" y="1981346"/>
                <a:ext cx="1905119" cy="1857"/>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50" name="Straight Connector 49"/>
              <p:cNvCxnSpPr/>
              <p:nvPr/>
            </p:nvCxnSpPr>
            <p:spPr>
              <a:xfrm>
                <a:off x="457074" y="2133551"/>
                <a:ext cx="2515426" cy="1857"/>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51" name="Straight Connector 50"/>
              <p:cNvCxnSpPr/>
              <p:nvPr/>
            </p:nvCxnSpPr>
            <p:spPr>
              <a:xfrm>
                <a:off x="457074" y="2285755"/>
                <a:ext cx="1066644" cy="1857"/>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52" name="Straight Connector 51"/>
              <p:cNvCxnSpPr/>
              <p:nvPr/>
            </p:nvCxnSpPr>
            <p:spPr>
              <a:xfrm>
                <a:off x="457074" y="2437960"/>
                <a:ext cx="2667539" cy="1857"/>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53" name="Straight Connector 52"/>
              <p:cNvCxnSpPr/>
              <p:nvPr/>
            </p:nvCxnSpPr>
            <p:spPr>
              <a:xfrm>
                <a:off x="457074" y="2590164"/>
                <a:ext cx="838475" cy="1857"/>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54" name="Straight Connector 53"/>
              <p:cNvCxnSpPr/>
              <p:nvPr/>
            </p:nvCxnSpPr>
            <p:spPr>
              <a:xfrm>
                <a:off x="457074" y="2742369"/>
                <a:ext cx="1905119" cy="1857"/>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55" name="Straight Connector 54"/>
              <p:cNvCxnSpPr/>
              <p:nvPr/>
            </p:nvCxnSpPr>
            <p:spPr>
              <a:xfrm>
                <a:off x="2057967" y="1830998"/>
                <a:ext cx="1066645" cy="1856"/>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56" name="Straight Connector 55"/>
              <p:cNvCxnSpPr/>
              <p:nvPr/>
            </p:nvCxnSpPr>
            <p:spPr>
              <a:xfrm>
                <a:off x="1410561" y="2588309"/>
                <a:ext cx="1714051" cy="3712"/>
              </a:xfrm>
              <a:prstGeom prst="line">
                <a:avLst/>
              </a:prstGeom>
              <a:ln w="63500"/>
              <a:effectLst/>
            </p:spPr>
            <p:style>
              <a:lnRef idx="2">
                <a:schemeClr val="accent4"/>
              </a:lnRef>
              <a:fillRef idx="0">
                <a:schemeClr val="accent4"/>
              </a:fillRef>
              <a:effectRef idx="1">
                <a:schemeClr val="accent4"/>
              </a:effectRef>
              <a:fontRef idx="minor">
                <a:schemeClr val="tx1"/>
              </a:fontRef>
            </p:style>
          </p:cxnSp>
        </p:grpSp>
      </p:grpSp>
      <p:grpSp>
        <p:nvGrpSpPr>
          <p:cNvPr id="17" name="Group 83"/>
          <p:cNvGrpSpPr>
            <a:grpSpLocks noChangeAspect="1"/>
          </p:cNvGrpSpPr>
          <p:nvPr/>
        </p:nvGrpSpPr>
        <p:grpSpPr bwMode="auto">
          <a:xfrm>
            <a:off x="5132388" y="4876800"/>
            <a:ext cx="2562225" cy="1238250"/>
            <a:chOff x="5562600" y="1676400"/>
            <a:chExt cx="2994025" cy="1447800"/>
          </a:xfrm>
        </p:grpSpPr>
        <p:sp>
          <p:nvSpPr>
            <p:cNvPr id="85" name="Document 84"/>
            <p:cNvSpPr>
              <a:spLocks noChangeArrowheads="1"/>
            </p:cNvSpPr>
            <p:nvPr/>
          </p:nvSpPr>
          <p:spPr bwMode="auto">
            <a:xfrm>
              <a:off x="5562600" y="1676400"/>
              <a:ext cx="2994025" cy="1447800"/>
            </a:xfrm>
            <a:prstGeom prst="flowChartDocumen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dist="20000" dir="5400000" rotWithShape="0">
                <a:srgbClr val="808080">
                  <a:alpha val="37999"/>
                </a:srgbClr>
              </a:outerShdw>
            </a:effectLst>
          </p:spPr>
          <p:txBody>
            <a:bodyPr/>
            <a:lstStyle/>
            <a:p>
              <a:endParaRPr lang="de-DE"/>
            </a:p>
          </p:txBody>
        </p:sp>
        <p:grpSp>
          <p:nvGrpSpPr>
            <p:cNvPr id="18" name="Group 46"/>
            <p:cNvGrpSpPr>
              <a:grpSpLocks/>
            </p:cNvGrpSpPr>
            <p:nvPr/>
          </p:nvGrpSpPr>
          <p:grpSpPr bwMode="auto">
            <a:xfrm>
              <a:off x="5649913" y="1831976"/>
              <a:ext cx="2667000" cy="915988"/>
              <a:chOff x="457200" y="1828800"/>
              <a:chExt cx="2667000" cy="915988"/>
            </a:xfrm>
          </p:grpSpPr>
          <p:cxnSp>
            <p:nvCxnSpPr>
              <p:cNvPr id="87" name="Straight Connector 86"/>
              <p:cNvCxnSpPr/>
              <p:nvPr/>
            </p:nvCxnSpPr>
            <p:spPr>
              <a:xfrm>
                <a:off x="457073" y="1829141"/>
                <a:ext cx="1524838" cy="3712"/>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88" name="Straight Connector 87"/>
              <p:cNvCxnSpPr/>
              <p:nvPr/>
            </p:nvCxnSpPr>
            <p:spPr>
              <a:xfrm>
                <a:off x="457073" y="1981346"/>
                <a:ext cx="1905120" cy="1857"/>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89" name="Straight Connector 88"/>
              <p:cNvCxnSpPr/>
              <p:nvPr/>
            </p:nvCxnSpPr>
            <p:spPr>
              <a:xfrm>
                <a:off x="457073" y="2133551"/>
                <a:ext cx="2515426" cy="1857"/>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90" name="Straight Connector 89"/>
              <p:cNvCxnSpPr/>
              <p:nvPr/>
            </p:nvCxnSpPr>
            <p:spPr>
              <a:xfrm>
                <a:off x="457073" y="2285755"/>
                <a:ext cx="1066645" cy="1857"/>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91" name="Straight Connector 90"/>
              <p:cNvCxnSpPr/>
              <p:nvPr/>
            </p:nvCxnSpPr>
            <p:spPr>
              <a:xfrm>
                <a:off x="457073" y="2437960"/>
                <a:ext cx="2667539" cy="1857"/>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92" name="Straight Connector 91"/>
              <p:cNvCxnSpPr/>
              <p:nvPr/>
            </p:nvCxnSpPr>
            <p:spPr>
              <a:xfrm>
                <a:off x="457073" y="2590164"/>
                <a:ext cx="838475" cy="1857"/>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93" name="Straight Connector 92"/>
              <p:cNvCxnSpPr/>
              <p:nvPr/>
            </p:nvCxnSpPr>
            <p:spPr>
              <a:xfrm>
                <a:off x="457073" y="2742369"/>
                <a:ext cx="1905120" cy="1857"/>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94" name="Straight Connector 93"/>
              <p:cNvCxnSpPr/>
              <p:nvPr/>
            </p:nvCxnSpPr>
            <p:spPr>
              <a:xfrm>
                <a:off x="2057967" y="1830998"/>
                <a:ext cx="1066644" cy="1856"/>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95" name="Straight Connector 94"/>
              <p:cNvCxnSpPr/>
              <p:nvPr/>
            </p:nvCxnSpPr>
            <p:spPr>
              <a:xfrm>
                <a:off x="1410560" y="2588309"/>
                <a:ext cx="1714051" cy="3712"/>
              </a:xfrm>
              <a:prstGeom prst="line">
                <a:avLst/>
              </a:prstGeom>
              <a:ln w="63500"/>
              <a:effectLst/>
            </p:spPr>
            <p:style>
              <a:lnRef idx="2">
                <a:schemeClr val="accent4"/>
              </a:lnRef>
              <a:fillRef idx="0">
                <a:schemeClr val="accent4"/>
              </a:fillRef>
              <a:effectRef idx="1">
                <a:schemeClr val="accent4"/>
              </a:effectRef>
              <a:fontRef idx="minor">
                <a:schemeClr val="tx1"/>
              </a:fontRef>
            </p:style>
          </p:cxnSp>
        </p:grpSp>
      </p:grpSp>
      <p:grpSp>
        <p:nvGrpSpPr>
          <p:cNvPr id="19" name="Group 95"/>
          <p:cNvGrpSpPr>
            <a:grpSpLocks noChangeAspect="1"/>
          </p:cNvGrpSpPr>
          <p:nvPr/>
        </p:nvGrpSpPr>
        <p:grpSpPr bwMode="auto">
          <a:xfrm>
            <a:off x="5895975" y="3282950"/>
            <a:ext cx="2562225" cy="1238250"/>
            <a:chOff x="5562600" y="1676400"/>
            <a:chExt cx="2994025" cy="1447800"/>
          </a:xfrm>
        </p:grpSpPr>
        <p:sp>
          <p:nvSpPr>
            <p:cNvPr id="97" name="Document 96"/>
            <p:cNvSpPr>
              <a:spLocks noChangeArrowheads="1"/>
            </p:cNvSpPr>
            <p:nvPr/>
          </p:nvSpPr>
          <p:spPr bwMode="auto">
            <a:xfrm>
              <a:off x="5562600" y="1676400"/>
              <a:ext cx="2994025" cy="1447800"/>
            </a:xfrm>
            <a:prstGeom prst="flowChartDocumen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dist="20000" dir="5400000" rotWithShape="0">
                <a:srgbClr val="808080">
                  <a:alpha val="37999"/>
                </a:srgbClr>
              </a:outerShdw>
            </a:effectLst>
          </p:spPr>
          <p:txBody>
            <a:bodyPr/>
            <a:lstStyle/>
            <a:p>
              <a:endParaRPr lang="de-DE"/>
            </a:p>
          </p:txBody>
        </p:sp>
        <p:grpSp>
          <p:nvGrpSpPr>
            <p:cNvPr id="20" name="Group 46"/>
            <p:cNvGrpSpPr>
              <a:grpSpLocks/>
            </p:cNvGrpSpPr>
            <p:nvPr/>
          </p:nvGrpSpPr>
          <p:grpSpPr bwMode="auto">
            <a:xfrm>
              <a:off x="5649913" y="1831976"/>
              <a:ext cx="2667000" cy="915988"/>
              <a:chOff x="457200" y="1828800"/>
              <a:chExt cx="2667000" cy="915988"/>
            </a:xfrm>
          </p:grpSpPr>
          <p:cxnSp>
            <p:nvCxnSpPr>
              <p:cNvPr id="99" name="Straight Connector 98"/>
              <p:cNvCxnSpPr/>
              <p:nvPr/>
            </p:nvCxnSpPr>
            <p:spPr>
              <a:xfrm>
                <a:off x="457074" y="1829141"/>
                <a:ext cx="1524838" cy="3712"/>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100" name="Straight Connector 99"/>
              <p:cNvCxnSpPr/>
              <p:nvPr/>
            </p:nvCxnSpPr>
            <p:spPr>
              <a:xfrm>
                <a:off x="457074" y="1981346"/>
                <a:ext cx="1905119" cy="1857"/>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101" name="Straight Connector 100"/>
              <p:cNvCxnSpPr/>
              <p:nvPr/>
            </p:nvCxnSpPr>
            <p:spPr>
              <a:xfrm>
                <a:off x="457074" y="2133551"/>
                <a:ext cx="2515426" cy="1857"/>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102" name="Straight Connector 101"/>
              <p:cNvCxnSpPr/>
              <p:nvPr/>
            </p:nvCxnSpPr>
            <p:spPr>
              <a:xfrm>
                <a:off x="457074" y="2285755"/>
                <a:ext cx="1066644" cy="1857"/>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103" name="Straight Connector 102"/>
              <p:cNvCxnSpPr/>
              <p:nvPr/>
            </p:nvCxnSpPr>
            <p:spPr>
              <a:xfrm>
                <a:off x="457074" y="2437960"/>
                <a:ext cx="2667539" cy="1857"/>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104" name="Straight Connector 103"/>
              <p:cNvCxnSpPr/>
              <p:nvPr/>
            </p:nvCxnSpPr>
            <p:spPr>
              <a:xfrm>
                <a:off x="457074" y="2590164"/>
                <a:ext cx="838475" cy="1857"/>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105" name="Straight Connector 104"/>
              <p:cNvCxnSpPr/>
              <p:nvPr/>
            </p:nvCxnSpPr>
            <p:spPr>
              <a:xfrm>
                <a:off x="457074" y="2742369"/>
                <a:ext cx="1905119" cy="1857"/>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106" name="Straight Connector 105"/>
              <p:cNvCxnSpPr/>
              <p:nvPr/>
            </p:nvCxnSpPr>
            <p:spPr>
              <a:xfrm>
                <a:off x="2057967" y="1830998"/>
                <a:ext cx="1066645" cy="1856"/>
              </a:xfrm>
              <a:prstGeom prst="line">
                <a:avLst/>
              </a:prstGeom>
              <a:ln w="63500"/>
              <a:effectLst/>
            </p:spPr>
            <p:style>
              <a:lnRef idx="2">
                <a:schemeClr val="accent4"/>
              </a:lnRef>
              <a:fillRef idx="0">
                <a:schemeClr val="accent4"/>
              </a:fillRef>
              <a:effectRef idx="1">
                <a:schemeClr val="accent4"/>
              </a:effectRef>
              <a:fontRef idx="minor">
                <a:schemeClr val="tx1"/>
              </a:fontRef>
            </p:style>
          </p:cxnSp>
          <p:cxnSp>
            <p:nvCxnSpPr>
              <p:cNvPr id="107" name="Straight Connector 106"/>
              <p:cNvCxnSpPr/>
              <p:nvPr/>
            </p:nvCxnSpPr>
            <p:spPr>
              <a:xfrm>
                <a:off x="1410561" y="2588309"/>
                <a:ext cx="1714051" cy="3712"/>
              </a:xfrm>
              <a:prstGeom prst="line">
                <a:avLst/>
              </a:prstGeom>
              <a:ln w="63500"/>
              <a:effectLst/>
            </p:spPr>
            <p:style>
              <a:lnRef idx="2">
                <a:schemeClr val="accent4"/>
              </a:lnRef>
              <a:fillRef idx="0">
                <a:schemeClr val="accent4"/>
              </a:fillRef>
              <a:effectRef idx="1">
                <a:schemeClr val="accent4"/>
              </a:effectRef>
              <a:fontRef idx="minor">
                <a:schemeClr val="tx1"/>
              </a:fontRef>
            </p:style>
          </p:cxnSp>
        </p:grpSp>
      </p:grpSp>
      <p:sp>
        <p:nvSpPr>
          <p:cNvPr id="32775" name="AutoShape 130"/>
          <p:cNvSpPr>
            <a:spLocks noChangeArrowheads="1"/>
          </p:cNvSpPr>
          <p:nvPr/>
        </p:nvSpPr>
        <p:spPr bwMode="auto">
          <a:xfrm>
            <a:off x="3581400" y="3714750"/>
            <a:ext cx="2133600" cy="381000"/>
          </a:xfrm>
          <a:prstGeom prst="leftRightArrow">
            <a:avLst>
              <a:gd name="adj1" fmla="val 50000"/>
              <a:gd name="adj2" fmla="val 127996"/>
            </a:avLst>
          </a:prstGeom>
          <a:solidFill>
            <a:schemeClr val="bg2"/>
          </a:solidFill>
          <a:ln w="9525">
            <a:solidFill>
              <a:schemeClr val="tx1"/>
            </a:solidFill>
            <a:miter lim="800000"/>
            <a:headEnd/>
            <a:tailEnd/>
          </a:ln>
        </p:spPr>
        <p:txBody>
          <a:bodyPr wrap="none" anchor="ctr"/>
          <a:lstStyle/>
          <a:p>
            <a:endParaRPr lang="de-DE" sz="1800"/>
          </a:p>
        </p:txBody>
      </p:sp>
      <p:sp>
        <p:nvSpPr>
          <p:cNvPr id="32776" name="AutoShape 130"/>
          <p:cNvSpPr>
            <a:spLocks noChangeArrowheads="1"/>
          </p:cNvSpPr>
          <p:nvPr/>
        </p:nvSpPr>
        <p:spPr bwMode="auto">
          <a:xfrm rot="918578">
            <a:off x="3532188" y="5086350"/>
            <a:ext cx="1344612" cy="381000"/>
          </a:xfrm>
          <a:prstGeom prst="leftRightArrow">
            <a:avLst>
              <a:gd name="adj1" fmla="val 50000"/>
              <a:gd name="adj2" fmla="val 127932"/>
            </a:avLst>
          </a:prstGeom>
          <a:solidFill>
            <a:schemeClr val="bg2"/>
          </a:solidFill>
          <a:ln w="9525">
            <a:solidFill>
              <a:schemeClr val="tx1"/>
            </a:solidFill>
            <a:miter lim="800000"/>
            <a:headEnd/>
            <a:tailEnd/>
          </a:ln>
        </p:spPr>
        <p:txBody>
          <a:bodyPr wrap="none" anchor="ctr"/>
          <a:lstStyle/>
          <a:p>
            <a:endParaRPr lang="de-DE" sz="1800"/>
          </a:p>
        </p:txBody>
      </p:sp>
      <p:sp>
        <p:nvSpPr>
          <p:cNvPr id="32777" name="AutoShape 130"/>
          <p:cNvSpPr>
            <a:spLocks noChangeArrowheads="1"/>
          </p:cNvSpPr>
          <p:nvPr/>
        </p:nvSpPr>
        <p:spPr bwMode="auto">
          <a:xfrm rot="20681422" flipV="1">
            <a:off x="3556000" y="2343150"/>
            <a:ext cx="1346200" cy="381000"/>
          </a:xfrm>
          <a:prstGeom prst="leftRightArrow">
            <a:avLst>
              <a:gd name="adj1" fmla="val 50000"/>
              <a:gd name="adj2" fmla="val 128083"/>
            </a:avLst>
          </a:prstGeom>
          <a:solidFill>
            <a:schemeClr val="bg2"/>
          </a:solidFill>
          <a:ln w="9525">
            <a:solidFill>
              <a:schemeClr val="tx1"/>
            </a:solidFill>
            <a:miter lim="800000"/>
            <a:headEnd/>
            <a:tailEnd/>
          </a:ln>
        </p:spPr>
        <p:txBody>
          <a:bodyPr wrap="none" anchor="ctr"/>
          <a:lstStyle/>
          <a:p>
            <a:endParaRPr lang="de-DE" sz="1800"/>
          </a:p>
        </p:txBody>
      </p:sp>
      <p:sp>
        <p:nvSpPr>
          <p:cNvPr id="32778" name="Title 74"/>
          <p:cNvSpPr>
            <a:spLocks noGrp="1"/>
          </p:cNvSpPr>
          <p:nvPr>
            <p:ph type="title"/>
          </p:nvPr>
        </p:nvSpPr>
        <p:spPr/>
        <p:txBody>
          <a:bodyPr/>
          <a:lstStyle/>
          <a:p>
            <a:r>
              <a:rPr lang="de-DE" smtClean="0">
                <a:ea typeface="ＭＳ Ｐゴシック" pitchFamily="34" charset="-128"/>
              </a:rPr>
              <a:t>Organizing Content:</a:t>
            </a:r>
            <a:br>
              <a:rPr lang="de-DE" smtClean="0">
                <a:ea typeface="ＭＳ Ｐゴシック" pitchFamily="34" charset="-128"/>
              </a:rPr>
            </a:br>
            <a:r>
              <a:rPr lang="de-DE" smtClean="0">
                <a:ea typeface="ＭＳ Ｐゴシック" pitchFamily="34" charset="-128"/>
              </a:rPr>
              <a:t>Suggest Page Split/Merge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de-DE" smtClean="0">
                <a:ea typeface="ＭＳ Ｐゴシック" pitchFamily="34" charset="-128"/>
              </a:rPr>
              <a:t>Organizing Content:</a:t>
            </a:r>
            <a:br>
              <a:rPr lang="de-DE" smtClean="0">
                <a:ea typeface="ＭＳ Ｐゴシック" pitchFamily="34" charset="-128"/>
              </a:rPr>
            </a:br>
            <a:r>
              <a:rPr lang="de-DE" smtClean="0">
                <a:ea typeface="ＭＳ Ｐゴシック" pitchFamily="34" charset="-128"/>
              </a:rPr>
              <a:t>NLP Algorithms</a:t>
            </a:r>
          </a:p>
        </p:txBody>
      </p:sp>
      <p:sp>
        <p:nvSpPr>
          <p:cNvPr id="33795" name="Content Placeholder 2"/>
          <p:cNvSpPr>
            <a:spLocks noGrp="1"/>
          </p:cNvSpPr>
          <p:nvPr>
            <p:ph idx="1"/>
          </p:nvPr>
        </p:nvSpPr>
        <p:spPr/>
        <p:txBody>
          <a:bodyPr/>
          <a:lstStyle/>
          <a:p>
            <a:pPr lvl="1"/>
            <a:r>
              <a:rPr lang="de-DE" b="1" smtClean="0">
                <a:ea typeface="ＭＳ Ｐゴシック" pitchFamily="34" charset="-128"/>
              </a:rPr>
              <a:t>Link detection </a:t>
            </a:r>
            <a:r>
              <a:rPr lang="de-DE" smtClean="0">
                <a:ea typeface="ＭＳ Ｐゴシック" pitchFamily="34" charset="-128"/>
              </a:rPr>
              <a:t>[Green, 1999]</a:t>
            </a:r>
          </a:p>
          <a:p>
            <a:pPr lvl="2"/>
            <a:r>
              <a:rPr lang="de-DE" smtClean="0">
                <a:ea typeface="ＭＳ Ｐゴシック" pitchFamily="34" charset="-128"/>
              </a:rPr>
              <a:t>Suggest similar content as link target</a:t>
            </a:r>
          </a:p>
          <a:p>
            <a:pPr lvl="1"/>
            <a:r>
              <a:rPr lang="de-DE" b="1" smtClean="0">
                <a:ea typeface="ＭＳ Ｐゴシック" pitchFamily="34" charset="-128"/>
              </a:rPr>
              <a:t>Keyphrase extraction </a:t>
            </a:r>
            <a:r>
              <a:rPr lang="de-DE" smtClean="0">
                <a:ea typeface="ＭＳ Ｐゴシック" pitchFamily="34" charset="-128"/>
              </a:rPr>
              <a:t>[Mihalcea &amp; Tarau, 2004]</a:t>
            </a:r>
          </a:p>
          <a:p>
            <a:pPr lvl="2"/>
            <a:r>
              <a:rPr lang="de-DE" smtClean="0">
                <a:ea typeface="ＭＳ Ｐゴシック" pitchFamily="34" charset="-128"/>
              </a:rPr>
              <a:t>Propose important keyphrases as possible tags</a:t>
            </a:r>
          </a:p>
          <a:p>
            <a:pPr lvl="1"/>
            <a:r>
              <a:rPr lang="de-DE" b="1" smtClean="0">
                <a:ea typeface="ＭＳ Ｐゴシック" pitchFamily="34" charset="-128"/>
              </a:rPr>
              <a:t>Text segmentation</a:t>
            </a:r>
            <a:r>
              <a:rPr lang="de-DE" smtClean="0">
                <a:ea typeface="ＭＳ Ｐゴシック" pitchFamily="34" charset="-128"/>
              </a:rPr>
              <a:t> [Choi et al., 2001]</a:t>
            </a:r>
            <a:endParaRPr lang="de-DE" b="1" smtClean="0">
              <a:ea typeface="ＭＳ Ｐゴシック" pitchFamily="34" charset="-128"/>
            </a:endParaRPr>
          </a:p>
          <a:p>
            <a:pPr lvl="2"/>
            <a:r>
              <a:rPr lang="de-DE" smtClean="0">
                <a:ea typeface="ＭＳ Ｐゴシック" pitchFamily="34" charset="-128"/>
              </a:rPr>
              <a:t>Find coherent topics in a page to propose splits</a:t>
            </a:r>
          </a:p>
          <a:p>
            <a:pPr lvl="1"/>
            <a:r>
              <a:rPr lang="de-DE" b="1" smtClean="0">
                <a:ea typeface="ＭＳ Ｐゴシック" pitchFamily="34" charset="-128"/>
              </a:rPr>
              <a:t>Text similarity</a:t>
            </a:r>
            <a:r>
              <a:rPr lang="de-DE" smtClean="0">
                <a:ea typeface="ＭＳ Ｐゴシック" pitchFamily="34" charset="-128"/>
              </a:rPr>
              <a:t> [Zesch et al., 2008]</a:t>
            </a:r>
            <a:endParaRPr lang="de-DE" b="1" smtClean="0">
              <a:ea typeface="ＭＳ Ｐゴシック" pitchFamily="34" charset="-128"/>
            </a:endParaRPr>
          </a:p>
          <a:p>
            <a:pPr lvl="2"/>
            <a:r>
              <a:rPr lang="de-DE" smtClean="0">
                <a:ea typeface="ＭＳ Ｐゴシック" pitchFamily="34" charset="-128"/>
              </a:rPr>
              <a:t>Find scattered pages similar enough to merge</a:t>
            </a:r>
          </a:p>
        </p:txBody>
      </p:sp>
      <p:sp>
        <p:nvSpPr>
          <p:cNvPr id="4" name="Footer Placeholder 3"/>
          <p:cNvSpPr>
            <a:spLocks noGrp="1"/>
          </p:cNvSpPr>
          <p:nvPr>
            <p:ph type="ftr" sz="quarter" idx="10"/>
          </p:nvPr>
        </p:nvSpPr>
        <p:spPr/>
        <p:txBody>
          <a:bodyPr/>
          <a:lstStyle/>
          <a:p>
            <a:fld id="{8DB1444B-D221-4EA2-81FC-027130628610}" type="datetime1">
              <a:rPr lang="de-DE"/>
              <a:pPr/>
              <a:t>04.07.2010</a:t>
            </a:fld>
            <a:r>
              <a:rPr lang="de-DE"/>
              <a:t>  |  Computer Science Department |  Ubiquitous Knowledge Processing Lab  | © Prof. Dr. Iryna Gurevych  |  </a:t>
            </a:r>
            <a:fld id="{3A49120B-EB35-47FF-A1A0-69C0A079EE60}" type="slidenum">
              <a:rPr lang="de-DE"/>
              <a:pPr/>
              <a:t>47</a:t>
            </a:fld>
            <a:endParaRPr lang="de-DE"/>
          </a:p>
          <a:p>
            <a:endParaRPr lang="de-DE"/>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de-DE" cap="none" smtClean="0">
                <a:ea typeface="ＭＳ Ｐゴシック" pitchFamily="34" charset="-128"/>
              </a:rPr>
              <a:t>FINDING CONTENT</a:t>
            </a:r>
          </a:p>
        </p:txBody>
      </p:sp>
      <p:sp>
        <p:nvSpPr>
          <p:cNvPr id="34819" name="Text Placeholder 2"/>
          <p:cNvSpPr>
            <a:spLocks noGrp="1"/>
          </p:cNvSpPr>
          <p:nvPr>
            <p:ph type="body" idx="1"/>
          </p:nvPr>
        </p:nvSpPr>
        <p:spPr/>
        <p:txBody>
          <a:bodyPr/>
          <a:lstStyle/>
          <a:p>
            <a:r>
              <a:rPr lang="de-DE" smtClean="0">
                <a:ea typeface="ＭＳ Ｐゴシック" pitchFamily="34" charset="-128"/>
              </a:rPr>
              <a:t>User Interaction</a:t>
            </a:r>
          </a:p>
        </p:txBody>
      </p:sp>
      <p:sp>
        <p:nvSpPr>
          <p:cNvPr id="4" name="Footer Placeholder 3"/>
          <p:cNvSpPr>
            <a:spLocks noGrp="1"/>
          </p:cNvSpPr>
          <p:nvPr>
            <p:ph type="ftr" sz="quarter" idx="10"/>
          </p:nvPr>
        </p:nvSpPr>
        <p:spPr/>
        <p:txBody>
          <a:bodyPr/>
          <a:lstStyle/>
          <a:p>
            <a:fld id="{77F9CE2D-09DB-468D-955D-07049029E10B}" type="datetime1">
              <a:rPr lang="de-DE"/>
              <a:pPr/>
              <a:t>04.07.2010</a:t>
            </a:fld>
            <a:r>
              <a:rPr lang="de-DE"/>
              <a:t>  |  Computer Science Department |  Ubiquitous Knowledge Processing Lab  | © Prof. Dr. Iryna Gurevych  |  </a:t>
            </a:r>
            <a:fld id="{7568C0B0-1D57-46A2-A13C-B833FF8B28AA}" type="slidenum">
              <a:rPr lang="de-DE"/>
              <a:pPr/>
              <a:t>48</a:t>
            </a:fld>
            <a:endParaRPr lang="de-DE"/>
          </a:p>
          <a:p>
            <a:endParaRPr lang="de-DE"/>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de-DE" smtClean="0">
                <a:ea typeface="ＭＳ Ｐゴシック" pitchFamily="34" charset="-128"/>
              </a:rPr>
              <a:t>Finding Content:</a:t>
            </a:r>
            <a:br>
              <a:rPr lang="de-DE" smtClean="0">
                <a:ea typeface="ＭＳ Ｐゴシック" pitchFamily="34" charset="-128"/>
              </a:rPr>
            </a:br>
            <a:r>
              <a:rPr lang="de-DE" smtClean="0">
                <a:ea typeface="ＭＳ Ｐゴシック" pitchFamily="34" charset="-128"/>
              </a:rPr>
              <a:t>Recall-Oriented Search</a:t>
            </a:r>
            <a:br>
              <a:rPr lang="de-DE" smtClean="0">
                <a:ea typeface="ＭＳ Ｐゴシック" pitchFamily="34" charset="-128"/>
              </a:rPr>
            </a:br>
            <a:endParaRPr lang="de-DE" smtClean="0">
              <a:ea typeface="ＭＳ Ｐゴシック" pitchFamily="34" charset="-128"/>
            </a:endParaRPr>
          </a:p>
        </p:txBody>
      </p:sp>
      <p:sp>
        <p:nvSpPr>
          <p:cNvPr id="35843" name="Footer Placeholder 3"/>
          <p:cNvSpPr>
            <a:spLocks noGrp="1"/>
          </p:cNvSpPr>
          <p:nvPr>
            <p:ph type="ftr" sz="quarter" idx="10"/>
          </p:nvPr>
        </p:nvSpPr>
        <p:spPr>
          <a:noFill/>
        </p:spPr>
        <p:txBody>
          <a:bodyPr/>
          <a:lstStyle/>
          <a:p>
            <a:fld id="{17C7D750-5798-491F-A372-3EB1DD908E48}" type="datetime1">
              <a:rPr lang="de-DE"/>
              <a:pPr/>
              <a:t>04.07.2010</a:t>
            </a:fld>
            <a:r>
              <a:rPr lang="de-DE"/>
              <a:t>  |  Computer Science Department |  Ubiquitous Knowledge Processing Lab  | © Prof. Dr. Iryna Gurevych  |  </a:t>
            </a:r>
            <a:fld id="{E0A76308-51EE-4BA7-9936-23F4AE55A855}" type="slidenum">
              <a:rPr lang="de-DE"/>
              <a:pPr/>
              <a:t>49</a:t>
            </a:fld>
            <a:endParaRPr lang="de-DE"/>
          </a:p>
          <a:p>
            <a:endParaRPr lang="de-DE"/>
          </a:p>
        </p:txBody>
      </p:sp>
      <p:sp>
        <p:nvSpPr>
          <p:cNvPr id="35844" name="Oval 4"/>
          <p:cNvSpPr>
            <a:spLocks noChangeArrowheads="1"/>
          </p:cNvSpPr>
          <p:nvPr/>
        </p:nvSpPr>
        <p:spPr bwMode="auto">
          <a:xfrm>
            <a:off x="4038600" y="1600200"/>
            <a:ext cx="4800600" cy="4800600"/>
          </a:xfrm>
          <a:prstGeom prst="ellipse">
            <a:avLst/>
          </a:prstGeom>
          <a:solidFill>
            <a:srgbClr val="FFCC00"/>
          </a:solidFill>
          <a:ln w="9525">
            <a:solidFill>
              <a:schemeClr val="tx1"/>
            </a:solidFill>
            <a:round/>
            <a:headEnd/>
            <a:tailEnd/>
          </a:ln>
        </p:spPr>
        <p:txBody>
          <a:bodyPr wrap="none" anchor="ctr"/>
          <a:lstStyle/>
          <a:p>
            <a:pPr algn="ctr"/>
            <a:r>
              <a:rPr lang="de-DE" sz="15600">
                <a:solidFill>
                  <a:srgbClr val="FF9900"/>
                </a:solidFill>
              </a:rPr>
              <a:t>Wiki</a:t>
            </a:r>
          </a:p>
        </p:txBody>
      </p:sp>
      <p:pic>
        <p:nvPicPr>
          <p:cNvPr id="35845" name="Picture 5" descr="people_juliane_krug_04a"/>
          <p:cNvPicPr>
            <a:picLocks noChangeAspect="1" noChangeArrowheads="1"/>
          </p:cNvPicPr>
          <p:nvPr/>
        </p:nvPicPr>
        <p:blipFill>
          <a:blip r:embed="rId2" cstate="print"/>
          <a:srcRect/>
          <a:stretch>
            <a:fillRect/>
          </a:stretch>
        </p:blipFill>
        <p:spPr bwMode="auto">
          <a:xfrm>
            <a:off x="762000" y="3405188"/>
            <a:ext cx="762000" cy="762000"/>
          </a:xfrm>
          <a:prstGeom prst="rect">
            <a:avLst/>
          </a:prstGeom>
          <a:noFill/>
          <a:ln w="9525">
            <a:noFill/>
            <a:miter lim="800000"/>
            <a:headEnd/>
            <a:tailEnd/>
          </a:ln>
        </p:spPr>
      </p:pic>
      <p:sp>
        <p:nvSpPr>
          <p:cNvPr id="35846" name="Text Box 8"/>
          <p:cNvSpPr txBox="1">
            <a:spLocks noChangeArrowheads="1"/>
          </p:cNvSpPr>
          <p:nvPr/>
        </p:nvSpPr>
        <p:spPr bwMode="auto">
          <a:xfrm>
            <a:off x="5943600" y="5181600"/>
            <a:ext cx="2209800" cy="457200"/>
          </a:xfrm>
          <a:prstGeom prst="rect">
            <a:avLst/>
          </a:prstGeom>
          <a:noFill/>
          <a:ln w="9525">
            <a:noFill/>
            <a:miter lim="800000"/>
            <a:headEnd/>
            <a:tailEnd/>
          </a:ln>
        </p:spPr>
        <p:txBody>
          <a:bodyPr>
            <a:spAutoFit/>
          </a:bodyPr>
          <a:lstStyle/>
          <a:p>
            <a:pPr algn="ctr">
              <a:spcBef>
                <a:spcPct val="50000"/>
              </a:spcBef>
            </a:pPr>
            <a:r>
              <a:rPr lang="de-DE" b="1">
                <a:solidFill>
                  <a:schemeClr val="accent2"/>
                </a:solidFill>
              </a:rPr>
              <a:t>„issue“</a:t>
            </a:r>
          </a:p>
        </p:txBody>
      </p:sp>
      <p:sp>
        <p:nvSpPr>
          <p:cNvPr id="35847" name="Text Box 7"/>
          <p:cNvSpPr txBox="1">
            <a:spLocks noChangeArrowheads="1"/>
          </p:cNvSpPr>
          <p:nvPr/>
        </p:nvSpPr>
        <p:spPr bwMode="auto">
          <a:xfrm>
            <a:off x="1371600" y="4033838"/>
            <a:ext cx="2743200" cy="461962"/>
          </a:xfrm>
          <a:prstGeom prst="rect">
            <a:avLst/>
          </a:prstGeom>
          <a:noFill/>
          <a:ln w="9525">
            <a:noFill/>
            <a:miter lim="800000"/>
            <a:headEnd/>
            <a:tailEnd/>
          </a:ln>
        </p:spPr>
        <p:txBody>
          <a:bodyPr>
            <a:spAutoFit/>
          </a:bodyPr>
          <a:lstStyle/>
          <a:p>
            <a:pPr algn="ctr">
              <a:spcBef>
                <a:spcPct val="50000"/>
              </a:spcBef>
            </a:pPr>
            <a:r>
              <a:rPr lang="de-DE" b="1">
                <a:solidFill>
                  <a:schemeClr val="accent2"/>
                </a:solidFill>
              </a:rPr>
              <a:t>„problem“</a:t>
            </a:r>
          </a:p>
        </p:txBody>
      </p:sp>
      <p:sp>
        <p:nvSpPr>
          <p:cNvPr id="35848" name="Right Arrow 62"/>
          <p:cNvSpPr>
            <a:spLocks noChangeArrowheads="1"/>
          </p:cNvSpPr>
          <p:nvPr/>
        </p:nvSpPr>
        <p:spPr bwMode="auto">
          <a:xfrm>
            <a:off x="1676400" y="3581400"/>
            <a:ext cx="2133600" cy="509588"/>
          </a:xfrm>
          <a:prstGeom prst="rightArrow">
            <a:avLst>
              <a:gd name="adj1" fmla="val 50000"/>
              <a:gd name="adj2" fmla="val 49991"/>
            </a:avLst>
          </a:prstGeom>
          <a:solidFill>
            <a:srgbClr val="808080"/>
          </a:solidFill>
          <a:ln w="9525">
            <a:solidFill>
              <a:schemeClr val="tx1"/>
            </a:solidFill>
            <a:miter lim="800000"/>
            <a:headEnd/>
            <a:tailEnd/>
          </a:ln>
        </p:spPr>
        <p:txBody>
          <a:bodyPr wrap="none" anchor="ctr"/>
          <a:lstStyle/>
          <a:p>
            <a:endParaRPr lang="de-DE" sz="18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bgerundetes Rechteck 8"/>
          <p:cNvSpPr/>
          <p:nvPr/>
        </p:nvSpPr>
        <p:spPr>
          <a:xfrm>
            <a:off x="3214678" y="1776422"/>
            <a:ext cx="5429288" cy="4438660"/>
          </a:xfrm>
          <a:prstGeom prst="roundRect">
            <a:avLst>
              <a:gd name="adj" fmla="val 8942"/>
            </a:avLst>
          </a:prstGeom>
          <a:ln>
            <a:solidFill>
              <a:srgbClr val="0083C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el 1"/>
          <p:cNvSpPr>
            <a:spLocks noGrp="1"/>
          </p:cNvSpPr>
          <p:nvPr>
            <p:ph type="title"/>
          </p:nvPr>
        </p:nvSpPr>
        <p:spPr/>
        <p:txBody>
          <a:bodyPr/>
          <a:lstStyle/>
          <a:p>
            <a:r>
              <a:rPr lang="en-US" dirty="0" smtClean="0"/>
              <a:t>Motivation</a:t>
            </a:r>
            <a:br>
              <a:rPr lang="en-US" dirty="0" smtClean="0"/>
            </a:br>
            <a:r>
              <a:rPr lang="en-US" sz="1800" i="1" dirty="0" smtClean="0"/>
              <a:t>WWW-</a:t>
            </a:r>
            <a:r>
              <a:rPr lang="en-US" sz="1800" i="1" dirty="0" err="1" smtClean="0"/>
              <a:t>Recherche</a:t>
            </a:r>
            <a:r>
              <a:rPr lang="en-US" sz="1800" i="1" dirty="0" smtClean="0"/>
              <a:t> – </a:t>
            </a:r>
            <a:r>
              <a:rPr lang="en-US" sz="1800" i="1" dirty="0" err="1" smtClean="0"/>
              <a:t>Heute</a:t>
            </a:r>
            <a:endParaRPr lang="en-US" i="1" dirty="0"/>
          </a:p>
        </p:txBody>
      </p:sp>
      <p:sp>
        <p:nvSpPr>
          <p:cNvPr id="4" name="Fußzeilenplatzhalter 3"/>
          <p:cNvSpPr>
            <a:spLocks noGrp="1"/>
          </p:cNvSpPr>
          <p:nvPr>
            <p:ph type="ftr" sz="quarter" idx="10"/>
          </p:nvPr>
        </p:nvSpPr>
        <p:spPr/>
        <p:txBody>
          <a:bodyPr/>
          <a:lstStyle/>
          <a:p>
            <a:pPr>
              <a:defRPr/>
            </a:pPr>
            <a:fld id="{DC7E9AE5-A471-4F79-8675-E8919C646BAC}" type="datetime1">
              <a:rPr lang="de-DE" smtClean="0"/>
              <a:pPr>
                <a:defRPr/>
              </a:pPr>
              <a:t>04.07.2010</a:t>
            </a:fld>
            <a:r>
              <a:rPr lang="de-DE" smtClean="0"/>
              <a:t>  |  Computer </a:t>
            </a:r>
            <a:r>
              <a:rPr lang="de-DE" dirty="0" smtClean="0"/>
              <a:t>Science </a:t>
            </a:r>
            <a:r>
              <a:rPr lang="de-DE" smtClean="0"/>
              <a:t>Department |  Ubiquitous </a:t>
            </a:r>
            <a:r>
              <a:rPr lang="de-DE" dirty="0" err="1" smtClean="0"/>
              <a:t>Knowledge</a:t>
            </a:r>
            <a:r>
              <a:rPr lang="de-DE" dirty="0" smtClean="0"/>
              <a:t> </a:t>
            </a:r>
            <a:r>
              <a:rPr lang="de-DE" smtClean="0"/>
              <a:t>Processing Lab  | </a:t>
            </a:r>
            <a:r>
              <a:rPr lang="de-DE" dirty="0" smtClean="0"/>
              <a:t>Christian M. </a:t>
            </a:r>
            <a:r>
              <a:rPr lang="de-DE" smtClean="0"/>
              <a:t>Meyer |  </a:t>
            </a:r>
            <a:fld id="{09E62518-E65D-4456-A8B6-DD70C9667D4C}" type="slidenum">
              <a:rPr lang="de-DE" smtClean="0"/>
              <a:pPr>
                <a:defRPr/>
              </a:pPr>
              <a:t>5</a:t>
            </a:fld>
            <a:endParaRPr lang="de-DE" dirty="0" smtClean="0"/>
          </a:p>
          <a:p>
            <a:pPr>
              <a:defRPr/>
            </a:pPr>
            <a:endParaRPr lang="de-DE" dirty="0"/>
          </a:p>
        </p:txBody>
      </p:sp>
      <p:pic>
        <p:nvPicPr>
          <p:cNvPr id="1027" name="Picture 3" descr="D:\TU-Darmstadt\8. Semester\Projektmanagement\Präsentationsmaterial\dilbert3.png"/>
          <p:cNvPicPr>
            <a:picLocks noChangeAspect="1" noChangeArrowheads="1"/>
          </p:cNvPicPr>
          <p:nvPr/>
        </p:nvPicPr>
        <p:blipFill>
          <a:blip r:embed="rId2" cstate="print"/>
          <a:srcRect/>
          <a:stretch>
            <a:fillRect/>
          </a:stretch>
        </p:blipFill>
        <p:spPr bwMode="auto">
          <a:xfrm>
            <a:off x="358775" y="3714752"/>
            <a:ext cx="1881445" cy="2438396"/>
          </a:xfrm>
          <a:prstGeom prst="rect">
            <a:avLst/>
          </a:prstGeom>
          <a:noFill/>
        </p:spPr>
      </p:pic>
      <p:sp>
        <p:nvSpPr>
          <p:cNvPr id="8" name="Wolkenförmige Legende 7"/>
          <p:cNvSpPr/>
          <p:nvPr/>
        </p:nvSpPr>
        <p:spPr>
          <a:xfrm>
            <a:off x="71406" y="1714488"/>
            <a:ext cx="3000365" cy="1500198"/>
          </a:xfrm>
          <a:prstGeom prst="cloudCallout">
            <a:avLst>
              <a:gd name="adj1" fmla="val -4149"/>
              <a:gd name="adj2" fmla="val 7861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i="1" dirty="0" smtClean="0">
                <a:solidFill>
                  <a:schemeClr val="tx1"/>
                </a:solidFill>
                <a:latin typeface="Cambria" pitchFamily="18" charset="0"/>
              </a:rPr>
              <a:t>Was </a:t>
            </a:r>
            <a:r>
              <a:rPr lang="en-US" sz="2400" b="1" i="1" dirty="0" err="1" smtClean="0">
                <a:solidFill>
                  <a:schemeClr val="tx1"/>
                </a:solidFill>
                <a:latin typeface="Cambria" pitchFamily="18" charset="0"/>
              </a:rPr>
              <a:t>ist</a:t>
            </a:r>
            <a:r>
              <a:rPr lang="en-US" sz="2400" b="1" i="1" dirty="0" smtClean="0">
                <a:solidFill>
                  <a:schemeClr val="tx1"/>
                </a:solidFill>
                <a:latin typeface="Cambria" pitchFamily="18" charset="0"/>
              </a:rPr>
              <a:t> die Volkswagen-</a:t>
            </a:r>
            <a:r>
              <a:rPr lang="en-US" sz="2400" b="1" i="1" dirty="0" err="1" smtClean="0">
                <a:solidFill>
                  <a:schemeClr val="tx1"/>
                </a:solidFill>
                <a:latin typeface="Cambria" pitchFamily="18" charset="0"/>
              </a:rPr>
              <a:t>Stiftung</a:t>
            </a:r>
            <a:r>
              <a:rPr lang="en-US" sz="2400" b="1" i="1" dirty="0" smtClean="0">
                <a:solidFill>
                  <a:schemeClr val="tx1"/>
                </a:solidFill>
                <a:latin typeface="Cambria" pitchFamily="18" charset="0"/>
              </a:rPr>
              <a:t>?</a:t>
            </a:r>
            <a:endParaRPr lang="en-US" sz="2400" b="1" i="1" dirty="0">
              <a:solidFill>
                <a:schemeClr val="tx1"/>
              </a:solidFill>
              <a:latin typeface="Cambria" pitchFamily="18" charset="0"/>
            </a:endParaRPr>
          </a:p>
        </p:txBody>
      </p:sp>
      <p:pic>
        <p:nvPicPr>
          <p:cNvPr id="5" name="Picture 3"/>
          <p:cNvPicPr>
            <a:picLocks noChangeAspect="1" noChangeArrowheads="1"/>
          </p:cNvPicPr>
          <p:nvPr/>
        </p:nvPicPr>
        <p:blipFill>
          <a:blip r:embed="rId3" cstate="print"/>
          <a:srcRect l="376" t="11510" r="40358" b="28319"/>
          <a:stretch>
            <a:fillRect/>
          </a:stretch>
        </p:blipFill>
        <p:spPr bwMode="auto">
          <a:xfrm>
            <a:off x="3428992" y="1928802"/>
            <a:ext cx="5072098" cy="41195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de-DE" smtClean="0">
                <a:ea typeface="ＭＳ Ｐゴシック" pitchFamily="34" charset="-128"/>
              </a:rPr>
              <a:t>Finding Content:</a:t>
            </a:r>
            <a:br>
              <a:rPr lang="de-DE" smtClean="0">
                <a:ea typeface="ＭＳ Ｐゴシック" pitchFamily="34" charset="-128"/>
              </a:rPr>
            </a:br>
            <a:r>
              <a:rPr lang="de-DE" smtClean="0">
                <a:ea typeface="ＭＳ Ｐゴシック" pitchFamily="34" charset="-128"/>
              </a:rPr>
              <a:t>Show Related Pages While Browsing</a:t>
            </a:r>
            <a:br>
              <a:rPr lang="de-DE" smtClean="0">
                <a:ea typeface="ＭＳ Ｐゴシック" pitchFamily="34" charset="-128"/>
              </a:rPr>
            </a:br>
            <a:endParaRPr lang="de-DE" smtClean="0">
              <a:ea typeface="ＭＳ Ｐゴシック" pitchFamily="34" charset="-128"/>
            </a:endParaRPr>
          </a:p>
        </p:txBody>
      </p:sp>
      <p:sp>
        <p:nvSpPr>
          <p:cNvPr id="36867" name="Footer Placeholder 3"/>
          <p:cNvSpPr>
            <a:spLocks noGrp="1"/>
          </p:cNvSpPr>
          <p:nvPr>
            <p:ph type="ftr" sz="quarter" idx="10"/>
          </p:nvPr>
        </p:nvSpPr>
        <p:spPr>
          <a:noFill/>
        </p:spPr>
        <p:txBody>
          <a:bodyPr/>
          <a:lstStyle/>
          <a:p>
            <a:fld id="{79E79A44-A38E-4685-B655-6FFB502D9D3E}" type="datetime1">
              <a:rPr lang="de-DE"/>
              <a:pPr/>
              <a:t>04.07.2010</a:t>
            </a:fld>
            <a:r>
              <a:rPr lang="de-DE"/>
              <a:t>  |  Computer Science Department |  Ubiquitous Knowledge Processing Lab  | © Prof. Dr. Iryna Gurevych  |  </a:t>
            </a:r>
            <a:fld id="{42A6A9E2-5D23-49D4-8C58-5C6DAC3CBAD0}" type="slidenum">
              <a:rPr lang="de-DE"/>
              <a:pPr/>
              <a:t>50</a:t>
            </a:fld>
            <a:endParaRPr lang="de-DE"/>
          </a:p>
          <a:p>
            <a:endParaRPr lang="de-DE"/>
          </a:p>
        </p:txBody>
      </p:sp>
      <p:sp>
        <p:nvSpPr>
          <p:cNvPr id="36868" name="Oval 4"/>
          <p:cNvSpPr>
            <a:spLocks noChangeArrowheads="1"/>
          </p:cNvSpPr>
          <p:nvPr/>
        </p:nvSpPr>
        <p:spPr bwMode="auto">
          <a:xfrm>
            <a:off x="4038600" y="1600200"/>
            <a:ext cx="4800600" cy="4800600"/>
          </a:xfrm>
          <a:prstGeom prst="ellipse">
            <a:avLst/>
          </a:prstGeom>
          <a:solidFill>
            <a:srgbClr val="FFCC00"/>
          </a:solidFill>
          <a:ln w="9525">
            <a:solidFill>
              <a:schemeClr val="tx1"/>
            </a:solidFill>
            <a:round/>
            <a:headEnd/>
            <a:tailEnd/>
          </a:ln>
        </p:spPr>
        <p:txBody>
          <a:bodyPr wrap="none" anchor="ctr"/>
          <a:lstStyle/>
          <a:p>
            <a:pPr algn="ctr"/>
            <a:endParaRPr lang="de-DE" sz="15600">
              <a:solidFill>
                <a:srgbClr val="FF9900"/>
              </a:solidFill>
            </a:endParaRPr>
          </a:p>
        </p:txBody>
      </p:sp>
      <p:sp>
        <p:nvSpPr>
          <p:cNvPr id="36869" name="AutoShape 30"/>
          <p:cNvSpPr>
            <a:spLocks noChangeAspect="1" noChangeArrowheads="1" noTextEdit="1"/>
          </p:cNvSpPr>
          <p:nvPr/>
        </p:nvSpPr>
        <p:spPr bwMode="auto">
          <a:xfrm>
            <a:off x="4724400" y="2667000"/>
            <a:ext cx="3352800" cy="2238375"/>
          </a:xfrm>
          <a:prstGeom prst="rect">
            <a:avLst/>
          </a:prstGeom>
          <a:noFill/>
          <a:ln w="9525">
            <a:noFill/>
            <a:miter lim="800000"/>
            <a:headEnd/>
            <a:tailEnd/>
          </a:ln>
        </p:spPr>
        <p:txBody>
          <a:bodyPr/>
          <a:lstStyle/>
          <a:p>
            <a:endParaRPr lang="de-DE"/>
          </a:p>
        </p:txBody>
      </p:sp>
      <p:cxnSp>
        <p:nvCxnSpPr>
          <p:cNvPr id="36870" name="_s220246"/>
          <p:cNvCxnSpPr>
            <a:cxnSpLocks noChangeShapeType="1"/>
            <a:stCxn id="36906" idx="1"/>
            <a:endCxn id="36892" idx="2"/>
          </p:cNvCxnSpPr>
          <p:nvPr/>
        </p:nvCxnSpPr>
        <p:spPr bwMode="auto">
          <a:xfrm rot="10800000">
            <a:off x="5229225" y="3721100"/>
            <a:ext cx="69850" cy="1052513"/>
          </a:xfrm>
          <a:prstGeom prst="bentConnector2">
            <a:avLst/>
          </a:prstGeom>
          <a:noFill/>
          <a:ln w="28575">
            <a:solidFill>
              <a:schemeClr val="tx1"/>
            </a:solidFill>
            <a:miter lim="800000"/>
            <a:headEnd/>
            <a:tailEnd/>
          </a:ln>
        </p:spPr>
      </p:cxnSp>
      <p:cxnSp>
        <p:nvCxnSpPr>
          <p:cNvPr id="36871" name="_s220244"/>
          <p:cNvCxnSpPr>
            <a:cxnSpLocks noChangeShapeType="1"/>
            <a:stCxn id="36905" idx="3"/>
            <a:endCxn id="36892" idx="2"/>
          </p:cNvCxnSpPr>
          <p:nvPr/>
        </p:nvCxnSpPr>
        <p:spPr bwMode="auto">
          <a:xfrm flipV="1">
            <a:off x="5156200" y="3721100"/>
            <a:ext cx="73025" cy="657225"/>
          </a:xfrm>
          <a:prstGeom prst="bentConnector2">
            <a:avLst/>
          </a:prstGeom>
          <a:noFill/>
          <a:ln w="28575">
            <a:solidFill>
              <a:schemeClr val="tx1"/>
            </a:solidFill>
            <a:miter lim="800000"/>
            <a:headEnd/>
            <a:tailEnd/>
          </a:ln>
        </p:spPr>
      </p:cxnSp>
      <p:cxnSp>
        <p:nvCxnSpPr>
          <p:cNvPr id="36872" name="_s220242"/>
          <p:cNvCxnSpPr>
            <a:cxnSpLocks noChangeShapeType="1"/>
            <a:stCxn id="36904" idx="1"/>
            <a:endCxn id="36892" idx="2"/>
          </p:cNvCxnSpPr>
          <p:nvPr/>
        </p:nvCxnSpPr>
        <p:spPr bwMode="auto">
          <a:xfrm rot="10800000">
            <a:off x="5229225" y="3721100"/>
            <a:ext cx="69850" cy="263525"/>
          </a:xfrm>
          <a:prstGeom prst="bentConnector2">
            <a:avLst/>
          </a:prstGeom>
          <a:noFill/>
          <a:ln w="28575">
            <a:solidFill>
              <a:schemeClr val="tx1"/>
            </a:solidFill>
            <a:miter lim="800000"/>
            <a:headEnd/>
            <a:tailEnd/>
          </a:ln>
        </p:spPr>
      </p:cxnSp>
      <p:cxnSp>
        <p:nvCxnSpPr>
          <p:cNvPr id="36873" name="_s220240"/>
          <p:cNvCxnSpPr>
            <a:cxnSpLocks noChangeShapeType="1"/>
            <a:stCxn id="36903" idx="3"/>
            <a:endCxn id="36892" idx="2"/>
          </p:cNvCxnSpPr>
          <p:nvPr/>
        </p:nvCxnSpPr>
        <p:spPr bwMode="auto">
          <a:xfrm flipV="1">
            <a:off x="5156200" y="3721100"/>
            <a:ext cx="73025" cy="263525"/>
          </a:xfrm>
          <a:prstGeom prst="bentConnector2">
            <a:avLst/>
          </a:prstGeom>
          <a:noFill/>
          <a:ln w="28575">
            <a:solidFill>
              <a:schemeClr val="tx1"/>
            </a:solidFill>
            <a:miter lim="800000"/>
            <a:headEnd/>
            <a:tailEnd/>
          </a:ln>
        </p:spPr>
      </p:cxnSp>
      <p:cxnSp>
        <p:nvCxnSpPr>
          <p:cNvPr id="36874" name="_s220238"/>
          <p:cNvCxnSpPr>
            <a:cxnSpLocks noChangeShapeType="1"/>
            <a:stCxn id="36902" idx="1"/>
            <a:endCxn id="36896" idx="2"/>
          </p:cNvCxnSpPr>
          <p:nvPr/>
        </p:nvCxnSpPr>
        <p:spPr bwMode="auto">
          <a:xfrm rot="10800000">
            <a:off x="6708775" y="3721100"/>
            <a:ext cx="71438" cy="263525"/>
          </a:xfrm>
          <a:prstGeom prst="bentConnector2">
            <a:avLst/>
          </a:prstGeom>
          <a:noFill/>
          <a:ln w="28575">
            <a:solidFill>
              <a:schemeClr val="tx1"/>
            </a:solidFill>
            <a:miter lim="800000"/>
            <a:headEnd/>
            <a:tailEnd/>
          </a:ln>
        </p:spPr>
      </p:cxnSp>
      <p:cxnSp>
        <p:nvCxnSpPr>
          <p:cNvPr id="36875" name="_s220236"/>
          <p:cNvCxnSpPr>
            <a:cxnSpLocks noChangeShapeType="1"/>
            <a:stCxn id="36901" idx="3"/>
            <a:endCxn id="36896" idx="2"/>
          </p:cNvCxnSpPr>
          <p:nvPr/>
        </p:nvCxnSpPr>
        <p:spPr bwMode="auto">
          <a:xfrm flipV="1">
            <a:off x="6637338" y="3721100"/>
            <a:ext cx="71437" cy="263525"/>
          </a:xfrm>
          <a:prstGeom prst="bentConnector2">
            <a:avLst/>
          </a:prstGeom>
          <a:noFill/>
          <a:ln w="28575">
            <a:solidFill>
              <a:schemeClr val="tx1"/>
            </a:solidFill>
            <a:miter lim="800000"/>
            <a:headEnd/>
            <a:tailEnd/>
          </a:ln>
        </p:spPr>
      </p:cxnSp>
      <p:cxnSp>
        <p:nvCxnSpPr>
          <p:cNvPr id="36876" name="_s220232"/>
          <p:cNvCxnSpPr>
            <a:cxnSpLocks noChangeShapeType="1"/>
            <a:stCxn id="36900" idx="1"/>
            <a:endCxn id="36899" idx="2"/>
          </p:cNvCxnSpPr>
          <p:nvPr/>
        </p:nvCxnSpPr>
        <p:spPr bwMode="auto">
          <a:xfrm rot="10800000">
            <a:off x="7573963" y="4116388"/>
            <a:ext cx="69850" cy="261937"/>
          </a:xfrm>
          <a:prstGeom prst="bentConnector2">
            <a:avLst/>
          </a:prstGeom>
          <a:noFill/>
          <a:ln w="28575">
            <a:solidFill>
              <a:schemeClr val="tx1"/>
            </a:solidFill>
            <a:miter lim="800000"/>
            <a:headEnd/>
            <a:tailEnd/>
          </a:ln>
        </p:spPr>
      </p:cxnSp>
      <p:cxnSp>
        <p:nvCxnSpPr>
          <p:cNvPr id="36877" name="_s220230"/>
          <p:cNvCxnSpPr>
            <a:cxnSpLocks noChangeShapeType="1"/>
            <a:stCxn id="36899" idx="1"/>
            <a:endCxn id="36897" idx="2"/>
          </p:cNvCxnSpPr>
          <p:nvPr/>
        </p:nvCxnSpPr>
        <p:spPr bwMode="auto">
          <a:xfrm rot="10800000">
            <a:off x="7285038" y="3721100"/>
            <a:ext cx="71437" cy="263525"/>
          </a:xfrm>
          <a:prstGeom prst="bentConnector2">
            <a:avLst/>
          </a:prstGeom>
          <a:noFill/>
          <a:ln w="28575">
            <a:solidFill>
              <a:schemeClr val="tx1"/>
            </a:solidFill>
            <a:miter lim="800000"/>
            <a:headEnd/>
            <a:tailEnd/>
          </a:ln>
        </p:spPr>
      </p:cxnSp>
      <p:cxnSp>
        <p:nvCxnSpPr>
          <p:cNvPr id="36878" name="_s220218"/>
          <p:cNvCxnSpPr>
            <a:cxnSpLocks noChangeShapeType="1"/>
            <a:stCxn id="36898" idx="0"/>
            <a:endCxn id="36895" idx="2"/>
          </p:cNvCxnSpPr>
          <p:nvPr/>
        </p:nvCxnSpPr>
        <p:spPr bwMode="auto">
          <a:xfrm rot="5400000" flipH="1" flipV="1">
            <a:off x="7795419" y="3391694"/>
            <a:ext cx="130175" cy="1587"/>
          </a:xfrm>
          <a:prstGeom prst="straightConnector1">
            <a:avLst/>
          </a:prstGeom>
          <a:noFill/>
          <a:ln w="28575">
            <a:solidFill>
              <a:schemeClr val="tx1"/>
            </a:solidFill>
            <a:round/>
            <a:headEnd/>
            <a:tailEnd/>
          </a:ln>
        </p:spPr>
      </p:cxnSp>
      <p:cxnSp>
        <p:nvCxnSpPr>
          <p:cNvPr id="36879" name="_s220216"/>
          <p:cNvCxnSpPr>
            <a:cxnSpLocks noChangeShapeType="1"/>
            <a:stCxn id="36897" idx="0"/>
            <a:endCxn id="36893" idx="2"/>
          </p:cNvCxnSpPr>
          <p:nvPr/>
        </p:nvCxnSpPr>
        <p:spPr bwMode="auto">
          <a:xfrm rot="5400000" flipH="1">
            <a:off x="7076281" y="3247232"/>
            <a:ext cx="130175" cy="287338"/>
          </a:xfrm>
          <a:prstGeom prst="bentConnector3">
            <a:avLst>
              <a:gd name="adj1" fmla="val 50000"/>
            </a:avLst>
          </a:prstGeom>
          <a:noFill/>
          <a:ln w="28575">
            <a:solidFill>
              <a:schemeClr val="tx1"/>
            </a:solidFill>
            <a:miter lim="800000"/>
            <a:headEnd/>
            <a:tailEnd/>
          </a:ln>
        </p:spPr>
      </p:cxnSp>
      <p:cxnSp>
        <p:nvCxnSpPr>
          <p:cNvPr id="36880" name="_s220214"/>
          <p:cNvCxnSpPr>
            <a:cxnSpLocks noChangeShapeType="1"/>
            <a:stCxn id="36896" idx="0"/>
            <a:endCxn id="36893" idx="2"/>
          </p:cNvCxnSpPr>
          <p:nvPr/>
        </p:nvCxnSpPr>
        <p:spPr bwMode="auto">
          <a:xfrm rot="-5400000">
            <a:off x="6788150" y="3246438"/>
            <a:ext cx="130175" cy="288925"/>
          </a:xfrm>
          <a:prstGeom prst="bentConnector3">
            <a:avLst>
              <a:gd name="adj1" fmla="val 50000"/>
            </a:avLst>
          </a:prstGeom>
          <a:noFill/>
          <a:ln w="28575">
            <a:solidFill>
              <a:schemeClr val="tx1"/>
            </a:solidFill>
            <a:miter lim="800000"/>
            <a:headEnd/>
            <a:tailEnd/>
          </a:ln>
        </p:spPr>
      </p:cxnSp>
      <p:cxnSp>
        <p:nvCxnSpPr>
          <p:cNvPr id="36881" name="_s220212"/>
          <p:cNvCxnSpPr>
            <a:cxnSpLocks noChangeShapeType="1"/>
            <a:stCxn id="36895" idx="0"/>
            <a:endCxn id="36888" idx="2"/>
          </p:cNvCxnSpPr>
          <p:nvPr/>
        </p:nvCxnSpPr>
        <p:spPr bwMode="auto">
          <a:xfrm rot="16200000" flipV="1">
            <a:off x="7182644" y="2383632"/>
            <a:ext cx="130175" cy="1227137"/>
          </a:xfrm>
          <a:prstGeom prst="bentConnector3">
            <a:avLst>
              <a:gd name="adj1" fmla="val 50000"/>
            </a:avLst>
          </a:prstGeom>
          <a:noFill/>
          <a:ln w="28575">
            <a:solidFill>
              <a:schemeClr val="tx1"/>
            </a:solidFill>
            <a:miter lim="800000"/>
            <a:headEnd/>
            <a:tailEnd/>
          </a:ln>
        </p:spPr>
      </p:cxnSp>
      <p:cxnSp>
        <p:nvCxnSpPr>
          <p:cNvPr id="36882" name="_s220210"/>
          <p:cNvCxnSpPr>
            <a:cxnSpLocks noChangeShapeType="1"/>
            <a:stCxn id="36894" idx="0"/>
            <a:endCxn id="36889" idx="2"/>
          </p:cNvCxnSpPr>
          <p:nvPr/>
        </p:nvCxnSpPr>
        <p:spPr bwMode="auto">
          <a:xfrm rot="5400000" flipH="1">
            <a:off x="5541963" y="3265488"/>
            <a:ext cx="130175" cy="250825"/>
          </a:xfrm>
          <a:prstGeom prst="bentConnector3">
            <a:avLst>
              <a:gd name="adj1" fmla="val 50000"/>
            </a:avLst>
          </a:prstGeom>
          <a:noFill/>
          <a:ln w="28575">
            <a:solidFill>
              <a:schemeClr val="tx1"/>
            </a:solidFill>
            <a:miter lim="800000"/>
            <a:headEnd/>
            <a:tailEnd/>
          </a:ln>
        </p:spPr>
      </p:cxnSp>
      <p:cxnSp>
        <p:nvCxnSpPr>
          <p:cNvPr id="36883" name="_s220208"/>
          <p:cNvCxnSpPr>
            <a:cxnSpLocks noChangeShapeType="1"/>
            <a:stCxn id="36893" idx="0"/>
            <a:endCxn id="36888" idx="2"/>
          </p:cNvCxnSpPr>
          <p:nvPr/>
        </p:nvCxnSpPr>
        <p:spPr bwMode="auto">
          <a:xfrm rot="5400000" flipH="1">
            <a:off x="6750844" y="2813844"/>
            <a:ext cx="130175" cy="363537"/>
          </a:xfrm>
          <a:prstGeom prst="bentConnector3">
            <a:avLst>
              <a:gd name="adj1" fmla="val 49398"/>
            </a:avLst>
          </a:prstGeom>
          <a:noFill/>
          <a:ln w="28575">
            <a:solidFill>
              <a:schemeClr val="tx1"/>
            </a:solidFill>
            <a:miter lim="800000"/>
            <a:headEnd/>
            <a:tailEnd/>
          </a:ln>
        </p:spPr>
      </p:cxnSp>
      <p:cxnSp>
        <p:nvCxnSpPr>
          <p:cNvPr id="36884" name="_s220202"/>
          <p:cNvCxnSpPr>
            <a:cxnSpLocks noChangeShapeType="1"/>
            <a:stCxn id="36892" idx="0"/>
            <a:endCxn id="36889" idx="2"/>
          </p:cNvCxnSpPr>
          <p:nvPr/>
        </p:nvCxnSpPr>
        <p:spPr bwMode="auto">
          <a:xfrm rot="-5400000">
            <a:off x="5290344" y="3264694"/>
            <a:ext cx="130175" cy="252413"/>
          </a:xfrm>
          <a:prstGeom prst="bentConnector3">
            <a:avLst>
              <a:gd name="adj1" fmla="val 50000"/>
            </a:avLst>
          </a:prstGeom>
          <a:noFill/>
          <a:ln w="28575">
            <a:solidFill>
              <a:schemeClr val="tx1"/>
            </a:solidFill>
            <a:miter lim="800000"/>
            <a:headEnd/>
            <a:tailEnd/>
          </a:ln>
        </p:spPr>
      </p:cxnSp>
      <p:cxnSp>
        <p:nvCxnSpPr>
          <p:cNvPr id="36885" name="_s220198"/>
          <p:cNvCxnSpPr>
            <a:cxnSpLocks noChangeShapeType="1"/>
            <a:stCxn id="36891" idx="0"/>
            <a:endCxn id="36888" idx="2"/>
          </p:cNvCxnSpPr>
          <p:nvPr/>
        </p:nvCxnSpPr>
        <p:spPr bwMode="auto">
          <a:xfrm rot="-5400000">
            <a:off x="6496844" y="2924969"/>
            <a:ext cx="131763" cy="142875"/>
          </a:xfrm>
          <a:prstGeom prst="bentConnector3">
            <a:avLst>
              <a:gd name="adj1" fmla="val 49398"/>
            </a:avLst>
          </a:prstGeom>
          <a:noFill/>
          <a:ln w="28575">
            <a:solidFill>
              <a:schemeClr val="tx1"/>
            </a:solidFill>
            <a:miter lim="800000"/>
            <a:headEnd/>
            <a:tailEnd/>
          </a:ln>
        </p:spPr>
      </p:cxnSp>
      <p:cxnSp>
        <p:nvCxnSpPr>
          <p:cNvPr id="36886" name="_s220197"/>
          <p:cNvCxnSpPr>
            <a:cxnSpLocks noChangeShapeType="1"/>
            <a:stCxn id="36890" idx="0"/>
            <a:endCxn id="36888" idx="2"/>
          </p:cNvCxnSpPr>
          <p:nvPr/>
        </p:nvCxnSpPr>
        <p:spPr bwMode="auto">
          <a:xfrm rot="-5400000">
            <a:off x="6244431" y="2672557"/>
            <a:ext cx="131763" cy="647700"/>
          </a:xfrm>
          <a:prstGeom prst="bentConnector3">
            <a:avLst>
              <a:gd name="adj1" fmla="val 49398"/>
            </a:avLst>
          </a:prstGeom>
          <a:noFill/>
          <a:ln w="28575">
            <a:solidFill>
              <a:schemeClr val="tx1"/>
            </a:solidFill>
            <a:miter lim="800000"/>
            <a:headEnd/>
            <a:tailEnd/>
          </a:ln>
        </p:spPr>
      </p:cxnSp>
      <p:cxnSp>
        <p:nvCxnSpPr>
          <p:cNvPr id="36887" name="_s220196"/>
          <p:cNvCxnSpPr>
            <a:cxnSpLocks noChangeShapeType="1"/>
            <a:stCxn id="36889" idx="0"/>
            <a:endCxn id="36888" idx="2"/>
          </p:cNvCxnSpPr>
          <p:nvPr/>
        </p:nvCxnSpPr>
        <p:spPr bwMode="auto">
          <a:xfrm rot="-5400000">
            <a:off x="5992019" y="2420144"/>
            <a:ext cx="131763" cy="1152525"/>
          </a:xfrm>
          <a:prstGeom prst="bentConnector3">
            <a:avLst>
              <a:gd name="adj1" fmla="val 49398"/>
            </a:avLst>
          </a:prstGeom>
          <a:noFill/>
          <a:ln w="28575">
            <a:solidFill>
              <a:schemeClr val="tx1"/>
            </a:solidFill>
            <a:miter lim="800000"/>
            <a:headEnd/>
            <a:tailEnd/>
          </a:ln>
        </p:spPr>
      </p:cxnSp>
      <p:sp>
        <p:nvSpPr>
          <p:cNvPr id="36888" name="_s220192"/>
          <p:cNvSpPr>
            <a:spLocks noChangeArrowheads="1"/>
          </p:cNvSpPr>
          <p:nvPr/>
        </p:nvSpPr>
        <p:spPr bwMode="auto">
          <a:xfrm>
            <a:off x="6418263" y="2667000"/>
            <a:ext cx="431800" cy="26352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36889" name="_s220193"/>
          <p:cNvSpPr>
            <a:spLocks noChangeArrowheads="1"/>
          </p:cNvSpPr>
          <p:nvPr/>
        </p:nvSpPr>
        <p:spPr bwMode="auto">
          <a:xfrm>
            <a:off x="5264150" y="3062288"/>
            <a:ext cx="433388" cy="26352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36890" name="_s220194"/>
          <p:cNvSpPr>
            <a:spLocks noChangeArrowheads="1"/>
          </p:cNvSpPr>
          <p:nvPr/>
        </p:nvSpPr>
        <p:spPr bwMode="auto">
          <a:xfrm>
            <a:off x="5768975" y="3062288"/>
            <a:ext cx="433388" cy="26352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36891" name="_s220195"/>
          <p:cNvSpPr>
            <a:spLocks noChangeArrowheads="1"/>
          </p:cNvSpPr>
          <p:nvPr/>
        </p:nvSpPr>
        <p:spPr bwMode="auto">
          <a:xfrm>
            <a:off x="6273800" y="3062288"/>
            <a:ext cx="434975" cy="26352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36892" name="_s220201"/>
          <p:cNvSpPr>
            <a:spLocks noChangeArrowheads="1"/>
          </p:cNvSpPr>
          <p:nvPr/>
        </p:nvSpPr>
        <p:spPr bwMode="auto">
          <a:xfrm>
            <a:off x="5011738" y="3455988"/>
            <a:ext cx="433387" cy="265112"/>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36893" name="_s220207"/>
          <p:cNvSpPr>
            <a:spLocks noChangeArrowheads="1"/>
          </p:cNvSpPr>
          <p:nvPr/>
        </p:nvSpPr>
        <p:spPr bwMode="auto">
          <a:xfrm>
            <a:off x="6780213" y="3062288"/>
            <a:ext cx="433387" cy="26352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36894" name="_s220209"/>
          <p:cNvSpPr>
            <a:spLocks noChangeArrowheads="1"/>
          </p:cNvSpPr>
          <p:nvPr/>
        </p:nvSpPr>
        <p:spPr bwMode="auto">
          <a:xfrm>
            <a:off x="5516563" y="3455988"/>
            <a:ext cx="431800" cy="265112"/>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36895" name="_s220211"/>
          <p:cNvSpPr>
            <a:spLocks noChangeArrowheads="1"/>
          </p:cNvSpPr>
          <p:nvPr/>
        </p:nvSpPr>
        <p:spPr bwMode="auto">
          <a:xfrm>
            <a:off x="7645400" y="3062288"/>
            <a:ext cx="431800" cy="26352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36896" name="_s220213"/>
          <p:cNvSpPr>
            <a:spLocks noChangeArrowheads="1"/>
          </p:cNvSpPr>
          <p:nvPr/>
        </p:nvSpPr>
        <p:spPr bwMode="auto">
          <a:xfrm>
            <a:off x="6492875" y="3455988"/>
            <a:ext cx="431800" cy="265112"/>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36897" name="_s220215"/>
          <p:cNvSpPr>
            <a:spLocks noChangeArrowheads="1"/>
          </p:cNvSpPr>
          <p:nvPr/>
        </p:nvSpPr>
        <p:spPr bwMode="auto">
          <a:xfrm>
            <a:off x="7069138" y="3455988"/>
            <a:ext cx="431800" cy="265112"/>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36898" name="_s220217"/>
          <p:cNvSpPr>
            <a:spLocks noChangeArrowheads="1"/>
          </p:cNvSpPr>
          <p:nvPr/>
        </p:nvSpPr>
        <p:spPr bwMode="auto">
          <a:xfrm>
            <a:off x="7645400" y="3455988"/>
            <a:ext cx="431800" cy="265112"/>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36899" name="_s220229"/>
          <p:cNvSpPr>
            <a:spLocks noChangeArrowheads="1"/>
          </p:cNvSpPr>
          <p:nvPr/>
        </p:nvSpPr>
        <p:spPr bwMode="auto">
          <a:xfrm>
            <a:off x="7356475" y="3851275"/>
            <a:ext cx="433388" cy="265113"/>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36900" name="_s220231"/>
          <p:cNvSpPr>
            <a:spLocks noChangeArrowheads="1"/>
          </p:cNvSpPr>
          <p:nvPr/>
        </p:nvSpPr>
        <p:spPr bwMode="auto">
          <a:xfrm>
            <a:off x="7643813" y="4246563"/>
            <a:ext cx="433387" cy="26352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36901" name="_s220235"/>
          <p:cNvSpPr>
            <a:spLocks noChangeArrowheads="1"/>
          </p:cNvSpPr>
          <p:nvPr/>
        </p:nvSpPr>
        <p:spPr bwMode="auto">
          <a:xfrm>
            <a:off x="6202363" y="3851275"/>
            <a:ext cx="434975" cy="265113"/>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36902" name="_s220237"/>
          <p:cNvSpPr>
            <a:spLocks noChangeArrowheads="1"/>
          </p:cNvSpPr>
          <p:nvPr/>
        </p:nvSpPr>
        <p:spPr bwMode="auto">
          <a:xfrm>
            <a:off x="6780213" y="3851275"/>
            <a:ext cx="433387" cy="265113"/>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36903" name="_s220239"/>
          <p:cNvSpPr>
            <a:spLocks noChangeArrowheads="1"/>
          </p:cNvSpPr>
          <p:nvPr/>
        </p:nvSpPr>
        <p:spPr bwMode="auto">
          <a:xfrm>
            <a:off x="4724400" y="3851275"/>
            <a:ext cx="431800" cy="265113"/>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36904" name="_s220241"/>
          <p:cNvSpPr>
            <a:spLocks noChangeArrowheads="1"/>
          </p:cNvSpPr>
          <p:nvPr/>
        </p:nvSpPr>
        <p:spPr bwMode="auto">
          <a:xfrm>
            <a:off x="5299075" y="3851275"/>
            <a:ext cx="431800" cy="265113"/>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36905" name="_s220243"/>
          <p:cNvSpPr>
            <a:spLocks noChangeArrowheads="1"/>
          </p:cNvSpPr>
          <p:nvPr/>
        </p:nvSpPr>
        <p:spPr bwMode="auto">
          <a:xfrm>
            <a:off x="4724400" y="4246563"/>
            <a:ext cx="431800" cy="26352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sp>
        <p:nvSpPr>
          <p:cNvPr id="36906" name="_s220245"/>
          <p:cNvSpPr>
            <a:spLocks noChangeArrowheads="1"/>
          </p:cNvSpPr>
          <p:nvPr/>
        </p:nvSpPr>
        <p:spPr bwMode="auto">
          <a:xfrm>
            <a:off x="5299075" y="4641850"/>
            <a:ext cx="431800" cy="263525"/>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endParaRPr lang="de-DE" sz="300"/>
          </a:p>
        </p:txBody>
      </p:sp>
      <p:cxnSp>
        <p:nvCxnSpPr>
          <p:cNvPr id="36907" name="_s220246"/>
          <p:cNvCxnSpPr>
            <a:cxnSpLocks noChangeShapeType="1"/>
            <a:stCxn id="36906" idx="3"/>
            <a:endCxn id="36901" idx="1"/>
          </p:cNvCxnSpPr>
          <p:nvPr/>
        </p:nvCxnSpPr>
        <p:spPr bwMode="auto">
          <a:xfrm flipV="1">
            <a:off x="5730875" y="3983038"/>
            <a:ext cx="471488" cy="790575"/>
          </a:xfrm>
          <a:prstGeom prst="bentConnector3">
            <a:avLst>
              <a:gd name="adj1" fmla="val 50000"/>
            </a:avLst>
          </a:prstGeom>
          <a:noFill/>
          <a:ln w="28575">
            <a:solidFill>
              <a:schemeClr val="tx1"/>
            </a:solidFill>
            <a:miter lim="800000"/>
            <a:headEnd/>
            <a:tailEnd/>
          </a:ln>
        </p:spPr>
      </p:cxnSp>
      <p:cxnSp>
        <p:nvCxnSpPr>
          <p:cNvPr id="36908" name="_s220246"/>
          <p:cNvCxnSpPr>
            <a:cxnSpLocks noChangeShapeType="1"/>
            <a:stCxn id="36898" idx="2"/>
            <a:endCxn id="36900" idx="0"/>
          </p:cNvCxnSpPr>
          <p:nvPr/>
        </p:nvCxnSpPr>
        <p:spPr bwMode="auto">
          <a:xfrm rot="5400000">
            <a:off x="7598568" y="3983832"/>
            <a:ext cx="525463" cy="0"/>
          </a:xfrm>
          <a:prstGeom prst="bentConnector3">
            <a:avLst>
              <a:gd name="adj1" fmla="val 50000"/>
            </a:avLst>
          </a:prstGeom>
          <a:noFill/>
          <a:ln w="28575">
            <a:solidFill>
              <a:schemeClr val="tx1"/>
            </a:solidFill>
            <a:miter lim="800000"/>
            <a:headEnd/>
            <a:tailEnd/>
          </a:ln>
        </p:spPr>
      </p:cxnSp>
      <p:cxnSp>
        <p:nvCxnSpPr>
          <p:cNvPr id="36909" name="_s220246"/>
          <p:cNvCxnSpPr>
            <a:cxnSpLocks noChangeShapeType="1"/>
            <a:stCxn id="36892" idx="1"/>
            <a:endCxn id="36888" idx="1"/>
          </p:cNvCxnSpPr>
          <p:nvPr/>
        </p:nvCxnSpPr>
        <p:spPr bwMode="auto">
          <a:xfrm rot="10800000" flipH="1">
            <a:off x="5011738" y="2798763"/>
            <a:ext cx="1406525" cy="790575"/>
          </a:xfrm>
          <a:prstGeom prst="bentConnector3">
            <a:avLst>
              <a:gd name="adj1" fmla="val -9662"/>
            </a:avLst>
          </a:prstGeom>
          <a:noFill/>
          <a:ln w="28575">
            <a:solidFill>
              <a:schemeClr val="tx1"/>
            </a:solidFill>
            <a:miter lim="800000"/>
            <a:headEnd/>
            <a:tailEnd/>
          </a:ln>
        </p:spPr>
      </p:cxnSp>
      <p:pic>
        <p:nvPicPr>
          <p:cNvPr id="36910" name="Picture 5" descr="people_juliane_krug_04a"/>
          <p:cNvPicPr>
            <a:picLocks noChangeAspect="1" noChangeArrowheads="1"/>
          </p:cNvPicPr>
          <p:nvPr/>
        </p:nvPicPr>
        <p:blipFill>
          <a:blip r:embed="rId2" cstate="print"/>
          <a:srcRect/>
          <a:stretch>
            <a:fillRect/>
          </a:stretch>
        </p:blipFill>
        <p:spPr bwMode="auto">
          <a:xfrm>
            <a:off x="762000" y="3405188"/>
            <a:ext cx="762000" cy="762000"/>
          </a:xfrm>
          <a:prstGeom prst="rect">
            <a:avLst/>
          </a:prstGeom>
          <a:noFill/>
          <a:ln w="9525">
            <a:noFill/>
            <a:miter lim="800000"/>
            <a:headEnd/>
            <a:tailEnd/>
          </a:ln>
        </p:spPr>
      </p:pic>
      <p:sp>
        <p:nvSpPr>
          <p:cNvPr id="36911" name="_s1062"/>
          <p:cNvSpPr>
            <a:spLocks noChangeArrowheads="1"/>
          </p:cNvSpPr>
          <p:nvPr/>
        </p:nvSpPr>
        <p:spPr bwMode="auto">
          <a:xfrm>
            <a:off x="5300663" y="5105400"/>
            <a:ext cx="431800" cy="263525"/>
          </a:xfrm>
          <a:prstGeom prst="roundRect">
            <a:avLst>
              <a:gd name="adj" fmla="val 16667"/>
            </a:avLst>
          </a:prstGeom>
          <a:solidFill>
            <a:srgbClr val="BADFE3"/>
          </a:solidFill>
          <a:ln w="9525">
            <a:solidFill>
              <a:schemeClr val="tx1"/>
            </a:solidFill>
            <a:round/>
            <a:headEnd/>
            <a:tailEnd/>
          </a:ln>
        </p:spPr>
        <p:txBody>
          <a:bodyPr wrap="none" lIns="0" tIns="0" rIns="0" bIns="0" anchor="ctr"/>
          <a:lstStyle/>
          <a:p>
            <a:pPr algn="ctr"/>
            <a:endParaRPr lang="de-DE" sz="300"/>
          </a:p>
        </p:txBody>
      </p:sp>
      <p:cxnSp>
        <p:nvCxnSpPr>
          <p:cNvPr id="36912" name="_s220246"/>
          <p:cNvCxnSpPr>
            <a:cxnSpLocks noChangeShapeType="1"/>
            <a:endCxn id="36911" idx="1"/>
          </p:cNvCxnSpPr>
          <p:nvPr/>
        </p:nvCxnSpPr>
        <p:spPr bwMode="auto">
          <a:xfrm rot="16200000" flipH="1">
            <a:off x="5033169" y="4969669"/>
            <a:ext cx="463550" cy="71438"/>
          </a:xfrm>
          <a:prstGeom prst="bentConnector2">
            <a:avLst/>
          </a:prstGeom>
          <a:noFill/>
          <a:ln w="28575">
            <a:solidFill>
              <a:schemeClr val="tx1"/>
            </a:solidFill>
            <a:miter lim="800000"/>
            <a:headEnd/>
            <a:tailEnd/>
          </a:ln>
        </p:spPr>
      </p:cxnSp>
      <p:cxnSp>
        <p:nvCxnSpPr>
          <p:cNvPr id="36913" name="AutoShape 55"/>
          <p:cNvCxnSpPr>
            <a:cxnSpLocks noChangeShapeType="1"/>
            <a:endCxn id="36905" idx="1"/>
          </p:cNvCxnSpPr>
          <p:nvPr/>
        </p:nvCxnSpPr>
        <p:spPr bwMode="auto">
          <a:xfrm>
            <a:off x="1524000" y="3786188"/>
            <a:ext cx="3200400" cy="592137"/>
          </a:xfrm>
          <a:prstGeom prst="curvedConnector3">
            <a:avLst>
              <a:gd name="adj1" fmla="val 50000"/>
            </a:avLst>
          </a:prstGeom>
          <a:noFill/>
          <a:ln w="25400">
            <a:solidFill>
              <a:schemeClr val="tx1"/>
            </a:solidFill>
            <a:round/>
            <a:headEnd/>
            <a:tailEnd type="triangle" w="med" len="med"/>
          </a:ln>
        </p:spPr>
      </p:cxnSp>
      <p:cxnSp>
        <p:nvCxnSpPr>
          <p:cNvPr id="36914" name="_s220246"/>
          <p:cNvCxnSpPr>
            <a:cxnSpLocks noChangeShapeType="1"/>
            <a:stCxn id="36911" idx="3"/>
            <a:endCxn id="36900" idx="2"/>
          </p:cNvCxnSpPr>
          <p:nvPr/>
        </p:nvCxnSpPr>
        <p:spPr bwMode="auto">
          <a:xfrm flipV="1">
            <a:off x="5732463" y="4510088"/>
            <a:ext cx="2127250" cy="727075"/>
          </a:xfrm>
          <a:prstGeom prst="bentConnector2">
            <a:avLst/>
          </a:prstGeom>
          <a:noFill/>
          <a:ln w="28575">
            <a:solidFill>
              <a:schemeClr val="tx1"/>
            </a:solidFill>
            <a:miter lim="800000"/>
            <a:headEnd/>
            <a:tailEnd/>
          </a:ln>
        </p:spPr>
      </p:cxnSp>
      <p:cxnSp>
        <p:nvCxnSpPr>
          <p:cNvPr id="36915" name="_s220246"/>
          <p:cNvCxnSpPr>
            <a:cxnSpLocks noChangeShapeType="1"/>
            <a:stCxn id="36911" idx="1"/>
            <a:endCxn id="36905" idx="2"/>
          </p:cNvCxnSpPr>
          <p:nvPr/>
        </p:nvCxnSpPr>
        <p:spPr bwMode="auto">
          <a:xfrm rot="10800000">
            <a:off x="4940300" y="4510088"/>
            <a:ext cx="360363" cy="727075"/>
          </a:xfrm>
          <a:prstGeom prst="bentConnector2">
            <a:avLst/>
          </a:prstGeom>
          <a:noFill/>
          <a:ln w="28575">
            <a:solidFill>
              <a:schemeClr val="tx1"/>
            </a:solidFill>
            <a:miter lim="800000"/>
            <a:headEnd/>
            <a:tailEnd/>
          </a:ln>
        </p:spPr>
      </p:cxnSp>
      <p:cxnSp>
        <p:nvCxnSpPr>
          <p:cNvPr id="65" name="AutoShape 55"/>
          <p:cNvCxnSpPr>
            <a:cxnSpLocks noChangeShapeType="1"/>
            <a:endCxn id="36911" idx="0"/>
          </p:cNvCxnSpPr>
          <p:nvPr/>
        </p:nvCxnSpPr>
        <p:spPr bwMode="auto">
          <a:xfrm rot="16200000" flipH="1">
            <a:off x="4930776" y="4519612"/>
            <a:ext cx="595312" cy="576263"/>
          </a:xfrm>
          <a:prstGeom prst="curvedConnector3">
            <a:avLst>
              <a:gd name="adj1" fmla="val 50000"/>
            </a:avLst>
          </a:prstGeom>
          <a:noFill/>
          <a:ln w="38100">
            <a:solidFill>
              <a:srgbClr val="008000"/>
            </a:solidFill>
            <a:round/>
            <a:headEnd/>
            <a:tailEnd type="triangle" w="med" len="med"/>
          </a:ln>
        </p:spPr>
      </p:cxnSp>
      <p:cxnSp>
        <p:nvCxnSpPr>
          <p:cNvPr id="71" name="AutoShape 55"/>
          <p:cNvCxnSpPr>
            <a:cxnSpLocks noChangeShapeType="1"/>
            <a:stCxn id="36905" idx="3"/>
            <a:endCxn id="36902" idx="2"/>
          </p:cNvCxnSpPr>
          <p:nvPr/>
        </p:nvCxnSpPr>
        <p:spPr bwMode="auto">
          <a:xfrm flipV="1">
            <a:off x="5156200" y="4116388"/>
            <a:ext cx="1839913" cy="261937"/>
          </a:xfrm>
          <a:prstGeom prst="curvedConnector2">
            <a:avLst/>
          </a:prstGeom>
          <a:noFill/>
          <a:ln w="38100">
            <a:solidFill>
              <a:srgbClr val="008000"/>
            </a:solidFill>
            <a:round/>
            <a:headEnd/>
            <a:tailEnd type="triangle" w="med" len="med"/>
          </a:ln>
        </p:spPr>
      </p:cxnSp>
      <p:cxnSp>
        <p:nvCxnSpPr>
          <p:cNvPr id="74" name="AutoShape 55"/>
          <p:cNvCxnSpPr>
            <a:cxnSpLocks noChangeShapeType="1"/>
            <a:stCxn id="36891" idx="2"/>
            <a:endCxn id="36905" idx="0"/>
          </p:cNvCxnSpPr>
          <p:nvPr/>
        </p:nvCxnSpPr>
        <p:spPr bwMode="auto">
          <a:xfrm rot="5400000">
            <a:off x="5255419" y="3010694"/>
            <a:ext cx="920750" cy="1550988"/>
          </a:xfrm>
          <a:prstGeom prst="curvedConnector3">
            <a:avLst>
              <a:gd name="adj1" fmla="val 50000"/>
            </a:avLst>
          </a:prstGeom>
          <a:noFill/>
          <a:ln w="38100">
            <a:solidFill>
              <a:srgbClr val="008000"/>
            </a:solidFill>
            <a:round/>
            <a:headEnd type="triangle" w="med" len="me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childTnLst>
                                </p:cTn>
                              </p:par>
                              <p:par>
                                <p:cTn id="8" presetID="10" presetClass="entr" presetSubtype="0" fill="hold"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1000"/>
                                        <p:tgtEl>
                                          <p:spTgt spid="74"/>
                                        </p:tgtEl>
                                      </p:cBhvr>
                                    </p:animEffect>
                                  </p:childTnLst>
                                </p:cTn>
                              </p:par>
                              <p:par>
                                <p:cTn id="11" presetID="10" presetClass="entr" presetSubtype="0"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fade">
                                      <p:cBhvr>
                                        <p:cTn id="13"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de-DE" smtClean="0">
                <a:ea typeface="ＭＳ Ｐゴシック" pitchFamily="34" charset="-128"/>
              </a:rPr>
              <a:t>Finding Content:</a:t>
            </a:r>
            <a:br>
              <a:rPr lang="de-DE" smtClean="0">
                <a:ea typeface="ＭＳ Ｐゴシック" pitchFamily="34" charset="-128"/>
              </a:rPr>
            </a:br>
            <a:r>
              <a:rPr lang="de-DE" smtClean="0">
                <a:ea typeface="ＭＳ Ｐゴシック" pitchFamily="34" charset="-128"/>
              </a:rPr>
              <a:t>NLP Algorithms</a:t>
            </a:r>
          </a:p>
        </p:txBody>
      </p:sp>
      <p:sp>
        <p:nvSpPr>
          <p:cNvPr id="37891" name="Content Placeholder 2"/>
          <p:cNvSpPr>
            <a:spLocks noGrp="1"/>
          </p:cNvSpPr>
          <p:nvPr>
            <p:ph idx="1"/>
          </p:nvPr>
        </p:nvSpPr>
        <p:spPr/>
        <p:txBody>
          <a:bodyPr/>
          <a:lstStyle/>
          <a:p>
            <a:pPr lvl="1"/>
            <a:r>
              <a:rPr lang="de-DE" b="1" smtClean="0">
                <a:ea typeface="ＭＳ Ｐゴシック" pitchFamily="34" charset="-128"/>
              </a:rPr>
              <a:t>Text similarity</a:t>
            </a:r>
            <a:r>
              <a:rPr lang="de-DE" smtClean="0">
                <a:ea typeface="ＭＳ Ｐゴシック" pitchFamily="34" charset="-128"/>
              </a:rPr>
              <a:t> [Zesch et al., 2008]</a:t>
            </a:r>
            <a:endParaRPr lang="de-DE" b="1" smtClean="0">
              <a:ea typeface="ＭＳ Ｐゴシック" pitchFamily="34" charset="-128"/>
            </a:endParaRPr>
          </a:p>
          <a:p>
            <a:pPr lvl="2"/>
            <a:r>
              <a:rPr lang="de-DE" smtClean="0">
                <a:ea typeface="ＭＳ Ｐゴシック" pitchFamily="34" charset="-128"/>
              </a:rPr>
              <a:t>Improve search recall by taking into account term similarity to find additional relevant pages</a:t>
            </a:r>
          </a:p>
          <a:p>
            <a:pPr lvl="2"/>
            <a:r>
              <a:rPr lang="de-DE" smtClean="0">
                <a:ea typeface="ＭＳ Ｐゴシック" pitchFamily="34" charset="-128"/>
              </a:rPr>
              <a:t>Show related pages while browsing</a:t>
            </a:r>
          </a:p>
        </p:txBody>
      </p:sp>
      <p:sp>
        <p:nvSpPr>
          <p:cNvPr id="4" name="Footer Placeholder 3"/>
          <p:cNvSpPr>
            <a:spLocks noGrp="1"/>
          </p:cNvSpPr>
          <p:nvPr>
            <p:ph type="ftr" sz="quarter" idx="10"/>
          </p:nvPr>
        </p:nvSpPr>
        <p:spPr/>
        <p:txBody>
          <a:bodyPr/>
          <a:lstStyle/>
          <a:p>
            <a:fld id="{E36730DF-6459-4E42-B83C-BD8EF4B2F52B}" type="datetime1">
              <a:rPr lang="de-DE"/>
              <a:pPr/>
              <a:t>04.07.2010</a:t>
            </a:fld>
            <a:r>
              <a:rPr lang="de-DE"/>
              <a:t>  |  Computer Science Department |  Ubiquitous Knowledge Processing Lab  | © Prof. Dr. Iryna Gurevych  |  </a:t>
            </a:r>
            <a:fld id="{527D816F-DB48-420E-8DE0-20DA0023AEE3}" type="slidenum">
              <a:rPr lang="de-DE"/>
              <a:pPr/>
              <a:t>51</a:t>
            </a:fld>
            <a:endParaRPr lang="de-DE"/>
          </a:p>
          <a:p>
            <a:endParaRPr lang="de-DE"/>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moking+brain.jpg"/>
          <p:cNvPicPr>
            <a:picLocks noChangeAspect="1"/>
          </p:cNvPicPr>
          <p:nvPr/>
        </p:nvPicPr>
        <p:blipFill>
          <a:blip r:embed="rId2" cstate="print"/>
          <a:srcRect/>
          <a:stretch>
            <a:fillRect/>
          </a:stretch>
        </p:blipFill>
        <p:spPr bwMode="auto">
          <a:xfrm>
            <a:off x="5240338" y="2362200"/>
            <a:ext cx="3059112" cy="3675063"/>
          </a:xfrm>
          <a:prstGeom prst="rect">
            <a:avLst/>
          </a:prstGeom>
          <a:noFill/>
          <a:ln w="9525">
            <a:noFill/>
            <a:miter lim="800000"/>
            <a:headEnd/>
            <a:tailEnd/>
          </a:ln>
        </p:spPr>
      </p:pic>
      <p:sp>
        <p:nvSpPr>
          <p:cNvPr id="38915" name="Title 1"/>
          <p:cNvSpPr>
            <a:spLocks noGrp="1"/>
          </p:cNvSpPr>
          <p:nvPr>
            <p:ph type="title"/>
          </p:nvPr>
        </p:nvSpPr>
        <p:spPr/>
        <p:txBody>
          <a:bodyPr/>
          <a:lstStyle/>
          <a:p>
            <a:pPr eaLnBrk="1" hangingPunct="1"/>
            <a:r>
              <a:rPr lang="de-DE" smtClean="0">
                <a:ea typeface="ＭＳ Ｐゴシック" pitchFamily="34" charset="-128"/>
              </a:rPr>
              <a:t>Example Use Case: Authoring Content</a:t>
            </a:r>
          </a:p>
        </p:txBody>
      </p:sp>
      <p:sp>
        <p:nvSpPr>
          <p:cNvPr id="5" name="Content Placeholder 4"/>
          <p:cNvSpPr>
            <a:spLocks noGrp="1"/>
          </p:cNvSpPr>
          <p:nvPr>
            <p:ph sz="half" idx="1"/>
          </p:nvPr>
        </p:nvSpPr>
        <p:spPr>
          <a:ln>
            <a:solidFill>
              <a:srgbClr val="009CDA"/>
            </a:solidFill>
          </a:ln>
        </p:spPr>
        <p:txBody>
          <a:bodyPr/>
          <a:lstStyle/>
          <a:p>
            <a:pPr eaLnBrk="1" hangingPunct="1">
              <a:buFont typeface="Wingdings" pitchFamily="2" charset="2"/>
              <a:buNone/>
            </a:pPr>
            <a:r>
              <a:rPr lang="de-DE" b="1" smtClean="0">
                <a:solidFill>
                  <a:srgbClr val="009CDA"/>
                </a:solidFill>
                <a:ea typeface="ＭＳ Ｐゴシック" pitchFamily="34" charset="-128"/>
              </a:rPr>
              <a:t>No Support</a:t>
            </a:r>
          </a:p>
          <a:p>
            <a:pPr eaLnBrk="1" hangingPunct="1">
              <a:buFont typeface="Arial" pitchFamily="34" charset="0"/>
              <a:buAutoNum type="arabicPeriod"/>
            </a:pPr>
            <a:r>
              <a:rPr lang="de-DE" sz="2400" smtClean="0">
                <a:ea typeface="ＭＳ Ｐゴシック" pitchFamily="34" charset="-128"/>
              </a:rPr>
              <a:t>Search for the content</a:t>
            </a:r>
          </a:p>
          <a:p>
            <a:pPr eaLnBrk="1" hangingPunct="1">
              <a:buFont typeface="Arial" pitchFamily="34" charset="0"/>
              <a:buAutoNum type="arabicPeriod"/>
            </a:pPr>
            <a:r>
              <a:rPr lang="de-DE" sz="2400" smtClean="0">
                <a:ea typeface="ＭＳ Ｐゴシック" pitchFamily="34" charset="-128"/>
              </a:rPr>
              <a:t>If available, do not add, or simply enhance</a:t>
            </a:r>
          </a:p>
          <a:p>
            <a:pPr eaLnBrk="1" hangingPunct="1">
              <a:buFont typeface="Arial" pitchFamily="34" charset="0"/>
              <a:buAutoNum type="arabicPeriod"/>
            </a:pPr>
            <a:r>
              <a:rPr lang="de-DE" sz="2400" smtClean="0">
                <a:ea typeface="ＭＳ Ｐゴシック" pitchFamily="34" charset="-128"/>
              </a:rPr>
              <a:t>If not available, merge with a page where it fits or create new page</a:t>
            </a:r>
          </a:p>
          <a:p>
            <a:pPr eaLnBrk="1" hangingPunct="1">
              <a:buFont typeface="Arial" pitchFamily="34" charset="0"/>
              <a:buAutoNum type="arabicPeriod"/>
            </a:pPr>
            <a:r>
              <a:rPr lang="de-DE" sz="2400" smtClean="0">
                <a:ea typeface="ＭＳ Ｐゴシック" pitchFamily="34" charset="-128"/>
              </a:rPr>
              <a:t>Link the new content</a:t>
            </a:r>
          </a:p>
          <a:p>
            <a:pPr eaLnBrk="1" hangingPunct="1">
              <a:buFont typeface="Arial" pitchFamily="34" charset="0"/>
              <a:buAutoNum type="arabicPeriod"/>
            </a:pPr>
            <a:r>
              <a:rPr lang="de-DE" sz="2400" smtClean="0">
                <a:ea typeface="ＭＳ Ｐゴシック" pitchFamily="34" charset="-128"/>
              </a:rPr>
              <a:t>Add tags</a:t>
            </a:r>
          </a:p>
        </p:txBody>
      </p:sp>
      <p:sp>
        <p:nvSpPr>
          <p:cNvPr id="7" name="Content Placeholder 6"/>
          <p:cNvSpPr>
            <a:spLocks noGrp="1"/>
          </p:cNvSpPr>
          <p:nvPr>
            <p:ph sz="half" idx="2"/>
          </p:nvPr>
        </p:nvSpPr>
        <p:spPr>
          <a:ln>
            <a:solidFill>
              <a:srgbClr val="FF6600"/>
            </a:solidFill>
          </a:ln>
        </p:spPr>
        <p:txBody>
          <a:bodyPr/>
          <a:lstStyle/>
          <a:p>
            <a:pPr eaLnBrk="1" hangingPunct="1">
              <a:buFont typeface="Wingdings" pitchFamily="2" charset="2"/>
              <a:buNone/>
            </a:pPr>
            <a:r>
              <a:rPr lang="de-DE" b="1" smtClean="0">
                <a:solidFill>
                  <a:srgbClr val="FF6600"/>
                </a:solidFill>
                <a:ea typeface="ＭＳ Ｐゴシック" pitchFamily="34" charset="-128"/>
              </a:rPr>
              <a:t>Wikulu</a:t>
            </a:r>
          </a:p>
          <a:p>
            <a:pPr eaLnBrk="1" hangingPunct="1">
              <a:buFont typeface="Arial" pitchFamily="34" charset="0"/>
              <a:buAutoNum type="arabicPeriod"/>
            </a:pPr>
            <a:r>
              <a:rPr lang="de-DE" sz="2400" smtClean="0">
                <a:ea typeface="ＭＳ Ｐゴシック" pitchFamily="34" charset="-128"/>
              </a:rPr>
              <a:t>Enter the content</a:t>
            </a:r>
          </a:p>
          <a:p>
            <a:pPr eaLnBrk="1" hangingPunct="1">
              <a:buFont typeface="Arial" pitchFamily="34" charset="0"/>
              <a:buAutoNum type="arabicPeriod"/>
            </a:pPr>
            <a:r>
              <a:rPr lang="de-DE" sz="2400" smtClean="0">
                <a:ea typeface="ＭＳ Ｐゴシック" pitchFamily="34" charset="-128"/>
              </a:rPr>
              <a:t>Look at suggestions</a:t>
            </a:r>
          </a:p>
          <a:p>
            <a:pPr marL="682625" lvl="1" indent="-514350" eaLnBrk="1" hangingPunct="1">
              <a:buFont typeface="Arial" pitchFamily="34" charset="0"/>
              <a:buAutoNum type="arabicPeriod"/>
            </a:pPr>
            <a:r>
              <a:rPr lang="de-DE" sz="2000" smtClean="0">
                <a:ea typeface="ＭＳ Ｐゴシック" pitchFamily="34" charset="-128"/>
              </a:rPr>
              <a:t>Check if similar pages already contain content</a:t>
            </a:r>
          </a:p>
          <a:p>
            <a:pPr marL="682625" lvl="1" indent="-514350" eaLnBrk="1" hangingPunct="1">
              <a:buFont typeface="Arial" pitchFamily="34" charset="0"/>
              <a:buAutoNum type="arabicPeriod"/>
            </a:pPr>
            <a:r>
              <a:rPr lang="de-DE" sz="2000" smtClean="0">
                <a:ea typeface="ＭＳ Ｐゴシック" pitchFamily="34" charset="-128"/>
              </a:rPr>
              <a:t>Check suggestions for adding content to appropriate pages</a:t>
            </a:r>
          </a:p>
          <a:p>
            <a:pPr marL="682625" lvl="1" indent="-514350" eaLnBrk="1" hangingPunct="1">
              <a:buFont typeface="Arial" pitchFamily="34" charset="0"/>
              <a:buAutoNum type="arabicPeriod"/>
            </a:pPr>
            <a:r>
              <a:rPr lang="de-DE" sz="2000" smtClean="0">
                <a:ea typeface="ＭＳ Ｐゴシック" pitchFamily="34" charset="-128"/>
              </a:rPr>
              <a:t>Check link suggestions</a:t>
            </a:r>
          </a:p>
          <a:p>
            <a:pPr marL="682625" lvl="1" indent="-514350" eaLnBrk="1" hangingPunct="1">
              <a:buFont typeface="Arial" pitchFamily="34" charset="0"/>
              <a:buAutoNum type="arabicPeriod"/>
            </a:pPr>
            <a:r>
              <a:rPr lang="de-DE" sz="2000" smtClean="0">
                <a:ea typeface="ＭＳ Ｐゴシック" pitchFamily="34" charset="-128"/>
              </a:rPr>
              <a:t>Check tag suggestions</a:t>
            </a:r>
          </a:p>
        </p:txBody>
      </p:sp>
      <p:sp>
        <p:nvSpPr>
          <p:cNvPr id="38918" name="Footer Placeholder 3"/>
          <p:cNvSpPr>
            <a:spLocks noGrp="1"/>
          </p:cNvSpPr>
          <p:nvPr>
            <p:ph type="ftr" sz="quarter" idx="10"/>
          </p:nvPr>
        </p:nvSpPr>
        <p:spPr>
          <a:noFill/>
        </p:spPr>
        <p:txBody>
          <a:bodyPr/>
          <a:lstStyle/>
          <a:p>
            <a:fld id="{7B31413B-7660-4C23-AA67-725082D25F54}" type="datetime1">
              <a:rPr lang="de-DE"/>
              <a:pPr/>
              <a:t>04.07.2010</a:t>
            </a:fld>
            <a:r>
              <a:rPr lang="de-DE"/>
              <a:t>  |  Computer Science Department |  Ubiquitous Knowledge Processing Lab  | © Prof. Dr. Iryna Gurevych  |  </a:t>
            </a:r>
            <a:fld id="{00317609-5988-4639-83F8-97E88B3F2FBA}" type="slidenum">
              <a:rPr lang="de-DE"/>
              <a:pPr/>
              <a:t>52</a:t>
            </a:fld>
            <a:endParaRPr lang="de-DE"/>
          </a:p>
          <a:p>
            <a:endParaRPr lang="de-DE"/>
          </a:p>
        </p:txBody>
      </p:sp>
      <p:sp>
        <p:nvSpPr>
          <p:cNvPr id="6" name="TextBox 5"/>
          <p:cNvSpPr txBox="1">
            <a:spLocks noChangeArrowheads="1"/>
          </p:cNvSpPr>
          <p:nvPr/>
        </p:nvSpPr>
        <p:spPr bwMode="auto">
          <a:xfrm>
            <a:off x="5735638" y="1592263"/>
            <a:ext cx="2066925" cy="461962"/>
          </a:xfrm>
          <a:prstGeom prst="rect">
            <a:avLst/>
          </a:prstGeom>
          <a:noFill/>
          <a:ln w="9525">
            <a:noFill/>
            <a:miter lim="800000"/>
            <a:headEnd/>
            <a:tailEnd/>
          </a:ln>
        </p:spPr>
        <p:txBody>
          <a:bodyPr wrap="none">
            <a:spAutoFit/>
          </a:bodyPr>
          <a:lstStyle/>
          <a:p>
            <a:r>
              <a:rPr lang="de-DE" b="1">
                <a:solidFill>
                  <a:srgbClr val="F8C045"/>
                </a:solidFill>
              </a:rPr>
              <a:t>Mental Effort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7">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6" grpId="0"/>
      <p:bldP spid="6"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endParaRPr lang="de-DE" dirty="0" smtClean="0">
              <a:ea typeface="ＭＳ Ｐゴシック" charset="-128"/>
            </a:endParaRPr>
          </a:p>
        </p:txBody>
      </p:sp>
      <p:sp>
        <p:nvSpPr>
          <p:cNvPr id="48131" name="Content Placeholder 2"/>
          <p:cNvSpPr>
            <a:spLocks noGrp="1"/>
          </p:cNvSpPr>
          <p:nvPr>
            <p:ph idx="1"/>
          </p:nvPr>
        </p:nvSpPr>
        <p:spPr>
          <a:solidFill>
            <a:schemeClr val="accent6"/>
          </a:solidFill>
        </p:spPr>
        <p:txBody>
          <a:bodyPr anchor="ctr"/>
          <a:lstStyle/>
          <a:p>
            <a:pPr lvl="1" algn="ctr">
              <a:buNone/>
            </a:pPr>
            <a:r>
              <a:rPr lang="de-DE" sz="6000" b="1" dirty="0" err="1" smtClean="0"/>
              <a:t>Now</a:t>
            </a:r>
            <a:r>
              <a:rPr lang="de-DE" sz="6000" b="1" dirty="0" smtClean="0"/>
              <a:t> </a:t>
            </a:r>
            <a:r>
              <a:rPr lang="de-DE" sz="6000" b="1" dirty="0" err="1" smtClean="0"/>
              <a:t>digging</a:t>
            </a:r>
            <a:r>
              <a:rPr lang="de-DE" sz="6000" b="1" dirty="0" smtClean="0"/>
              <a:t> </a:t>
            </a:r>
            <a:r>
              <a:rPr lang="de-DE" sz="6000" b="1" dirty="0" err="1" smtClean="0"/>
              <a:t>into</a:t>
            </a:r>
            <a:r>
              <a:rPr lang="de-DE" sz="6000" b="1" dirty="0" smtClean="0"/>
              <a:t> </a:t>
            </a:r>
            <a:r>
              <a:rPr lang="de-DE" sz="6000" b="1" dirty="0" err="1" smtClean="0"/>
              <a:t>the</a:t>
            </a:r>
            <a:r>
              <a:rPr lang="de-DE" sz="6000" b="1" dirty="0" smtClean="0"/>
              <a:t> Link Discovery</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pPr eaLnBrk="1" hangingPunct="1"/>
            <a:r>
              <a:rPr lang="en-US" smtClean="0"/>
              <a:t>The Need for Automatic Link Discovery</a:t>
            </a:r>
          </a:p>
        </p:txBody>
      </p:sp>
      <p:sp>
        <p:nvSpPr>
          <p:cNvPr id="54276" name="TextBox 5"/>
          <p:cNvSpPr txBox="1">
            <a:spLocks noChangeArrowheads="1"/>
          </p:cNvSpPr>
          <p:nvPr/>
        </p:nvSpPr>
        <p:spPr bwMode="auto">
          <a:xfrm>
            <a:off x="358775" y="4498975"/>
            <a:ext cx="2625725" cy="646113"/>
          </a:xfrm>
          <a:prstGeom prst="rect">
            <a:avLst/>
          </a:prstGeom>
          <a:noFill/>
          <a:ln w="9525">
            <a:noFill/>
            <a:miter lim="800000"/>
            <a:headEnd/>
            <a:tailEnd/>
          </a:ln>
        </p:spPr>
        <p:txBody>
          <a:bodyPr>
            <a:spAutoFit/>
          </a:bodyPr>
          <a:lstStyle/>
          <a:p>
            <a:r>
              <a:rPr lang="de-DE" b="1" smtClean="0">
                <a:solidFill>
                  <a:srgbClr val="000000"/>
                </a:solidFill>
                <a:latin typeface="Arial" pitchFamily="34" charset="0"/>
              </a:rPr>
              <a:t> </a:t>
            </a:r>
            <a:r>
              <a:rPr lang="de-DE" smtClean="0">
                <a:solidFill>
                  <a:srgbClr val="000000"/>
                </a:solidFill>
                <a:latin typeface="Arial" pitchFamily="34" charset="0"/>
              </a:rPr>
              <a:t>Everything is known, </a:t>
            </a:r>
            <a:r>
              <a:rPr lang="de-DE" b="1" smtClean="0">
                <a:solidFill>
                  <a:srgbClr val="000000"/>
                </a:solidFill>
                <a:latin typeface="Arial" pitchFamily="34" charset="0"/>
              </a:rPr>
              <a:t>finding targets </a:t>
            </a:r>
            <a:r>
              <a:rPr lang="de-DE" smtClean="0">
                <a:solidFill>
                  <a:srgbClr val="000000"/>
                </a:solidFill>
                <a:latin typeface="Arial" pitchFamily="34" charset="0"/>
              </a:rPr>
              <a:t>is </a:t>
            </a:r>
            <a:r>
              <a:rPr lang="de-DE" b="1" smtClean="0">
                <a:solidFill>
                  <a:srgbClr val="000000"/>
                </a:solidFill>
                <a:latin typeface="Arial" pitchFamily="34" charset="0"/>
              </a:rPr>
              <a:t>easy</a:t>
            </a:r>
          </a:p>
        </p:txBody>
      </p:sp>
      <p:grpSp>
        <p:nvGrpSpPr>
          <p:cNvPr id="2" name="Gruppierung 74"/>
          <p:cNvGrpSpPr>
            <a:grpSpLocks/>
          </p:cNvGrpSpPr>
          <p:nvPr/>
        </p:nvGrpSpPr>
        <p:grpSpPr bwMode="auto">
          <a:xfrm>
            <a:off x="958850" y="2851150"/>
            <a:ext cx="1420813" cy="1419225"/>
            <a:chOff x="958850" y="2851150"/>
            <a:chExt cx="1420813" cy="1419225"/>
          </a:xfrm>
        </p:grpSpPr>
        <p:sp>
          <p:nvSpPr>
            <p:cNvPr id="5" name="Oval 4"/>
            <p:cNvSpPr>
              <a:spLocks noChangeAspect="1"/>
            </p:cNvSpPr>
            <p:nvPr/>
          </p:nvSpPr>
          <p:spPr bwMode="auto">
            <a:xfrm>
              <a:off x="958850" y="2851150"/>
              <a:ext cx="1420813" cy="1419225"/>
            </a:xfrm>
            <a:prstGeom prst="ellipse">
              <a:avLst/>
            </a:prstGeom>
            <a:solidFill>
              <a:srgbClr val="009700"/>
            </a:solidFill>
            <a:ln w="9525">
              <a:solidFill>
                <a:srgbClr val="B6DCDF"/>
              </a:solidFill>
              <a:round/>
              <a:headEnd/>
              <a:tailEnd/>
            </a:ln>
            <a:effectLst/>
          </p:spPr>
          <p:txBody>
            <a:bodyPr anchor="ctr"/>
            <a:lstStyle/>
            <a:p>
              <a:pPr algn="ctr"/>
              <a:endParaRPr lang="de-DE" smtClean="0">
                <a:solidFill>
                  <a:srgbClr val="FFFFFF"/>
                </a:solidFill>
                <a:latin typeface="Arial" pitchFamily="34" charset="0"/>
              </a:endParaRPr>
            </a:p>
          </p:txBody>
        </p:sp>
        <p:sp>
          <p:nvSpPr>
            <p:cNvPr id="8" name="Round Single Corner Rectangle 7"/>
            <p:cNvSpPr>
              <a:spLocks noChangeArrowheads="1"/>
            </p:cNvSpPr>
            <p:nvPr/>
          </p:nvSpPr>
          <p:spPr bwMode="auto">
            <a:xfrm>
              <a:off x="1822450" y="3148013"/>
              <a:ext cx="165100" cy="212725"/>
            </a:xfrm>
            <a:custGeom>
              <a:avLst/>
              <a:gdLst>
                <a:gd name="T0" fmla="*/ 82551 w 165029"/>
                <a:gd name="T1" fmla="*/ 0 h 212871"/>
                <a:gd name="T2" fmla="*/ 0 w 165029"/>
                <a:gd name="T3" fmla="*/ 106363 h 212871"/>
                <a:gd name="T4" fmla="*/ 82551 w 165029"/>
                <a:gd name="T5" fmla="*/ 212725 h 212871"/>
                <a:gd name="T6" fmla="*/ 165100 w 165029"/>
                <a:gd name="T7" fmla="*/ 106363 h 212871"/>
                <a:gd name="T8" fmla="*/ 0 60000 65536"/>
                <a:gd name="T9" fmla="*/ 0 60000 65536"/>
                <a:gd name="T10" fmla="*/ 0 60000 65536"/>
                <a:gd name="T11" fmla="*/ 0 60000 65536"/>
                <a:gd name="T12" fmla="*/ 0 w 165029"/>
                <a:gd name="T13" fmla="*/ 0 h 212871"/>
                <a:gd name="T14" fmla="*/ 156973 w 165029"/>
                <a:gd name="T15" fmla="*/ 212871 h 212871"/>
              </a:gdLst>
              <a:ahLst/>
              <a:cxnLst>
                <a:cxn ang="T8">
                  <a:pos x="T0" y="T1"/>
                </a:cxn>
                <a:cxn ang="T9">
                  <a:pos x="T2" y="T3"/>
                </a:cxn>
                <a:cxn ang="T10">
                  <a:pos x="T4" y="T5"/>
                </a:cxn>
                <a:cxn ang="T11">
                  <a:pos x="T6" y="T7"/>
                </a:cxn>
              </a:cxnLst>
              <a:rect l="T12" t="T13" r="T14" b="T15"/>
              <a:pathLst>
                <a:path w="165029" h="212871">
                  <a:moveTo>
                    <a:pt x="0" y="0"/>
                  </a:moveTo>
                  <a:lnTo>
                    <a:pt x="137524" y="0"/>
                  </a:lnTo>
                  <a:lnTo>
                    <a:pt x="137523" y="0"/>
                  </a:lnTo>
                  <a:cubicBezTo>
                    <a:pt x="152714" y="0"/>
                    <a:pt x="165029" y="12314"/>
                    <a:pt x="165029" y="27505"/>
                  </a:cubicBezTo>
                  <a:lnTo>
                    <a:pt x="165029" y="212871"/>
                  </a:lnTo>
                  <a:lnTo>
                    <a:pt x="0" y="212871"/>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ndParaRPr>
            </a:p>
          </p:txBody>
        </p:sp>
        <p:sp>
          <p:nvSpPr>
            <p:cNvPr id="9" name="Round Single Corner Rectangle 8"/>
            <p:cNvSpPr>
              <a:spLocks noChangeArrowheads="1"/>
            </p:cNvSpPr>
            <p:nvPr/>
          </p:nvSpPr>
          <p:spPr bwMode="auto">
            <a:xfrm>
              <a:off x="1560513" y="3819525"/>
              <a:ext cx="163512" cy="211138"/>
            </a:xfrm>
            <a:custGeom>
              <a:avLst/>
              <a:gdLst>
                <a:gd name="T0" fmla="*/ 81757 w 163441"/>
                <a:gd name="T1" fmla="*/ 0 h 211283"/>
                <a:gd name="T2" fmla="*/ 0 w 163441"/>
                <a:gd name="T3" fmla="*/ 105569 h 211283"/>
                <a:gd name="T4" fmla="*/ 81757 w 163441"/>
                <a:gd name="T5" fmla="*/ 211138 h 211283"/>
                <a:gd name="T6" fmla="*/ 163512 w 163441"/>
                <a:gd name="T7" fmla="*/ 105569 h 211283"/>
                <a:gd name="T8" fmla="*/ 0 60000 65536"/>
                <a:gd name="T9" fmla="*/ 0 60000 65536"/>
                <a:gd name="T10" fmla="*/ 0 60000 65536"/>
                <a:gd name="T11" fmla="*/ 0 60000 65536"/>
                <a:gd name="T12" fmla="*/ 0 w 163441"/>
                <a:gd name="T13" fmla="*/ 0 h 211283"/>
                <a:gd name="T14" fmla="*/ 155462 w 163441"/>
                <a:gd name="T15" fmla="*/ 211283 h 211283"/>
              </a:gdLst>
              <a:ahLst/>
              <a:cxnLst>
                <a:cxn ang="T8">
                  <a:pos x="T0" y="T1"/>
                </a:cxn>
                <a:cxn ang="T9">
                  <a:pos x="T2" y="T3"/>
                </a:cxn>
                <a:cxn ang="T10">
                  <a:pos x="T4" y="T5"/>
                </a:cxn>
                <a:cxn ang="T11">
                  <a:pos x="T6" y="T7"/>
                </a:cxn>
              </a:cxnLst>
              <a:rect l="T12" t="T13" r="T14" b="T15"/>
              <a:pathLst>
                <a:path w="163441" h="211283">
                  <a:moveTo>
                    <a:pt x="0" y="0"/>
                  </a:moveTo>
                  <a:lnTo>
                    <a:pt x="136200" y="0"/>
                  </a:lnTo>
                  <a:lnTo>
                    <a:pt x="136199" y="0"/>
                  </a:lnTo>
                  <a:cubicBezTo>
                    <a:pt x="151244" y="0"/>
                    <a:pt x="163441" y="12196"/>
                    <a:pt x="163441" y="27241"/>
                  </a:cubicBezTo>
                  <a:lnTo>
                    <a:pt x="163441" y="211283"/>
                  </a:lnTo>
                  <a:lnTo>
                    <a:pt x="0" y="211283"/>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ndParaRPr>
            </a:p>
          </p:txBody>
        </p:sp>
        <p:sp>
          <p:nvSpPr>
            <p:cNvPr id="10" name="Round Single Corner Rectangle 9"/>
            <p:cNvSpPr>
              <a:spLocks noChangeArrowheads="1"/>
            </p:cNvSpPr>
            <p:nvPr/>
          </p:nvSpPr>
          <p:spPr bwMode="auto">
            <a:xfrm>
              <a:off x="1131888" y="3608388"/>
              <a:ext cx="163512" cy="211137"/>
            </a:xfrm>
            <a:custGeom>
              <a:avLst/>
              <a:gdLst>
                <a:gd name="T0" fmla="*/ 81757 w 163441"/>
                <a:gd name="T1" fmla="*/ 0 h 211282"/>
                <a:gd name="T2" fmla="*/ 0 w 163441"/>
                <a:gd name="T3" fmla="*/ 105569 h 211282"/>
                <a:gd name="T4" fmla="*/ 81757 w 163441"/>
                <a:gd name="T5" fmla="*/ 211137 h 211282"/>
                <a:gd name="T6" fmla="*/ 163512 w 163441"/>
                <a:gd name="T7" fmla="*/ 105569 h 211282"/>
                <a:gd name="T8" fmla="*/ 0 60000 65536"/>
                <a:gd name="T9" fmla="*/ 0 60000 65536"/>
                <a:gd name="T10" fmla="*/ 0 60000 65536"/>
                <a:gd name="T11" fmla="*/ 0 60000 65536"/>
                <a:gd name="T12" fmla="*/ 0 w 163441"/>
                <a:gd name="T13" fmla="*/ 0 h 211282"/>
                <a:gd name="T14" fmla="*/ 155462 w 163441"/>
                <a:gd name="T15" fmla="*/ 211282 h 211282"/>
              </a:gdLst>
              <a:ahLst/>
              <a:cxnLst>
                <a:cxn ang="T8">
                  <a:pos x="T0" y="T1"/>
                </a:cxn>
                <a:cxn ang="T9">
                  <a:pos x="T2" y="T3"/>
                </a:cxn>
                <a:cxn ang="T10">
                  <a:pos x="T4" y="T5"/>
                </a:cxn>
                <a:cxn ang="T11">
                  <a:pos x="T6" y="T7"/>
                </a:cxn>
              </a:cxnLst>
              <a:rect l="T12" t="T13" r="T14" b="T15"/>
              <a:pathLst>
                <a:path w="163441" h="211282">
                  <a:moveTo>
                    <a:pt x="0" y="0"/>
                  </a:moveTo>
                  <a:lnTo>
                    <a:pt x="136200" y="0"/>
                  </a:lnTo>
                  <a:lnTo>
                    <a:pt x="136199" y="0"/>
                  </a:lnTo>
                  <a:cubicBezTo>
                    <a:pt x="151244" y="0"/>
                    <a:pt x="163441" y="12196"/>
                    <a:pt x="163441" y="27241"/>
                  </a:cubicBezTo>
                  <a:lnTo>
                    <a:pt x="163441" y="211282"/>
                  </a:lnTo>
                  <a:lnTo>
                    <a:pt x="0" y="211282"/>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ndParaRPr>
            </a:p>
          </p:txBody>
        </p:sp>
        <p:sp>
          <p:nvSpPr>
            <p:cNvPr id="11" name="Round Single Corner Rectangle 10"/>
            <p:cNvSpPr>
              <a:spLocks noChangeArrowheads="1"/>
            </p:cNvSpPr>
            <p:nvPr/>
          </p:nvSpPr>
          <p:spPr bwMode="auto">
            <a:xfrm>
              <a:off x="2074863" y="3509963"/>
              <a:ext cx="163512" cy="211137"/>
            </a:xfrm>
            <a:custGeom>
              <a:avLst/>
              <a:gdLst>
                <a:gd name="T0" fmla="*/ 81757 w 163441"/>
                <a:gd name="T1" fmla="*/ 0 h 211282"/>
                <a:gd name="T2" fmla="*/ 0 w 163441"/>
                <a:gd name="T3" fmla="*/ 105569 h 211282"/>
                <a:gd name="T4" fmla="*/ 81757 w 163441"/>
                <a:gd name="T5" fmla="*/ 211137 h 211282"/>
                <a:gd name="T6" fmla="*/ 163512 w 163441"/>
                <a:gd name="T7" fmla="*/ 105569 h 211282"/>
                <a:gd name="T8" fmla="*/ 0 60000 65536"/>
                <a:gd name="T9" fmla="*/ 0 60000 65536"/>
                <a:gd name="T10" fmla="*/ 0 60000 65536"/>
                <a:gd name="T11" fmla="*/ 0 60000 65536"/>
                <a:gd name="T12" fmla="*/ 0 w 163441"/>
                <a:gd name="T13" fmla="*/ 0 h 211282"/>
                <a:gd name="T14" fmla="*/ 155462 w 163441"/>
                <a:gd name="T15" fmla="*/ 211282 h 211282"/>
              </a:gdLst>
              <a:ahLst/>
              <a:cxnLst>
                <a:cxn ang="T8">
                  <a:pos x="T0" y="T1"/>
                </a:cxn>
                <a:cxn ang="T9">
                  <a:pos x="T2" y="T3"/>
                </a:cxn>
                <a:cxn ang="T10">
                  <a:pos x="T4" y="T5"/>
                </a:cxn>
                <a:cxn ang="T11">
                  <a:pos x="T6" y="T7"/>
                </a:cxn>
              </a:cxnLst>
              <a:rect l="T12" t="T13" r="T14" b="T15"/>
              <a:pathLst>
                <a:path w="163441" h="211282">
                  <a:moveTo>
                    <a:pt x="0" y="0"/>
                  </a:moveTo>
                  <a:lnTo>
                    <a:pt x="136200" y="0"/>
                  </a:lnTo>
                  <a:lnTo>
                    <a:pt x="136199" y="0"/>
                  </a:lnTo>
                  <a:cubicBezTo>
                    <a:pt x="151244" y="0"/>
                    <a:pt x="163441" y="12196"/>
                    <a:pt x="163441" y="27241"/>
                  </a:cubicBezTo>
                  <a:lnTo>
                    <a:pt x="163441" y="211282"/>
                  </a:lnTo>
                  <a:lnTo>
                    <a:pt x="0" y="211282"/>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ndParaRPr>
            </a:p>
          </p:txBody>
        </p:sp>
        <p:sp>
          <p:nvSpPr>
            <p:cNvPr id="12" name="Round Single Corner Rectangle 11"/>
            <p:cNvSpPr>
              <a:spLocks noChangeArrowheads="1"/>
            </p:cNvSpPr>
            <p:nvPr/>
          </p:nvSpPr>
          <p:spPr bwMode="auto">
            <a:xfrm>
              <a:off x="1295400" y="3148013"/>
              <a:ext cx="163513" cy="212725"/>
            </a:xfrm>
            <a:custGeom>
              <a:avLst/>
              <a:gdLst>
                <a:gd name="T0" fmla="*/ 81757 w 163442"/>
                <a:gd name="T1" fmla="*/ 0 h 212871"/>
                <a:gd name="T2" fmla="*/ 0 w 163442"/>
                <a:gd name="T3" fmla="*/ 106363 h 212871"/>
                <a:gd name="T4" fmla="*/ 81757 w 163442"/>
                <a:gd name="T5" fmla="*/ 212725 h 212871"/>
                <a:gd name="T6" fmla="*/ 163513 w 163442"/>
                <a:gd name="T7" fmla="*/ 106363 h 212871"/>
                <a:gd name="T8" fmla="*/ 0 60000 65536"/>
                <a:gd name="T9" fmla="*/ 0 60000 65536"/>
                <a:gd name="T10" fmla="*/ 0 60000 65536"/>
                <a:gd name="T11" fmla="*/ 0 60000 65536"/>
                <a:gd name="T12" fmla="*/ 0 w 163442"/>
                <a:gd name="T13" fmla="*/ 0 h 212871"/>
                <a:gd name="T14" fmla="*/ 155463 w 163442"/>
                <a:gd name="T15" fmla="*/ 212871 h 212871"/>
              </a:gdLst>
              <a:ahLst/>
              <a:cxnLst>
                <a:cxn ang="T8">
                  <a:pos x="T0" y="T1"/>
                </a:cxn>
                <a:cxn ang="T9">
                  <a:pos x="T2" y="T3"/>
                </a:cxn>
                <a:cxn ang="T10">
                  <a:pos x="T4" y="T5"/>
                </a:cxn>
                <a:cxn ang="T11">
                  <a:pos x="T6" y="T7"/>
                </a:cxn>
              </a:cxnLst>
              <a:rect l="T12" t="T13" r="T14" b="T15"/>
              <a:pathLst>
                <a:path w="163442" h="212871">
                  <a:moveTo>
                    <a:pt x="0" y="0"/>
                  </a:moveTo>
                  <a:lnTo>
                    <a:pt x="136201" y="0"/>
                  </a:lnTo>
                  <a:lnTo>
                    <a:pt x="136200" y="0"/>
                  </a:lnTo>
                  <a:cubicBezTo>
                    <a:pt x="151245" y="0"/>
                    <a:pt x="163442" y="12196"/>
                    <a:pt x="163442" y="27241"/>
                  </a:cubicBezTo>
                  <a:lnTo>
                    <a:pt x="163442" y="212871"/>
                  </a:lnTo>
                  <a:lnTo>
                    <a:pt x="0" y="212871"/>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ndParaRPr>
            </a:p>
          </p:txBody>
        </p:sp>
        <p:cxnSp>
          <p:nvCxnSpPr>
            <p:cNvPr id="54344" name="Straight Connector 13"/>
            <p:cNvCxnSpPr>
              <a:cxnSpLocks noChangeShapeType="1"/>
              <a:stCxn id="12" idx="3"/>
              <a:endCxn id="8" idx="1"/>
            </p:cNvCxnSpPr>
            <p:nvPr/>
          </p:nvCxnSpPr>
          <p:spPr bwMode="auto">
            <a:xfrm>
              <a:off x="1458913" y="3254375"/>
              <a:ext cx="363537" cy="1588"/>
            </a:xfrm>
            <a:prstGeom prst="line">
              <a:avLst/>
            </a:prstGeom>
            <a:noFill/>
            <a:ln w="25400">
              <a:solidFill>
                <a:srgbClr val="D9D9D9"/>
              </a:solidFill>
              <a:round/>
              <a:headEnd/>
              <a:tailEnd/>
            </a:ln>
          </p:spPr>
        </p:cxnSp>
        <p:cxnSp>
          <p:nvCxnSpPr>
            <p:cNvPr id="54345" name="Straight Connector 15"/>
            <p:cNvCxnSpPr>
              <a:cxnSpLocks noChangeShapeType="1"/>
              <a:stCxn id="10" idx="3"/>
              <a:endCxn id="8" idx="1"/>
            </p:cNvCxnSpPr>
            <p:nvPr/>
          </p:nvCxnSpPr>
          <p:spPr bwMode="auto">
            <a:xfrm flipV="1">
              <a:off x="1295400" y="3254375"/>
              <a:ext cx="527050" cy="460375"/>
            </a:xfrm>
            <a:prstGeom prst="line">
              <a:avLst/>
            </a:prstGeom>
            <a:noFill/>
            <a:ln w="25400">
              <a:solidFill>
                <a:srgbClr val="D9D9D9"/>
              </a:solidFill>
              <a:round/>
              <a:headEnd/>
              <a:tailEnd/>
            </a:ln>
          </p:spPr>
        </p:cxnSp>
        <p:cxnSp>
          <p:nvCxnSpPr>
            <p:cNvPr id="54346" name="Straight Connector 17"/>
            <p:cNvCxnSpPr>
              <a:cxnSpLocks noChangeShapeType="1"/>
              <a:stCxn id="9" idx="3"/>
              <a:endCxn id="11" idx="1"/>
            </p:cNvCxnSpPr>
            <p:nvPr/>
          </p:nvCxnSpPr>
          <p:spPr bwMode="auto">
            <a:xfrm flipV="1">
              <a:off x="1724025" y="3614738"/>
              <a:ext cx="350838" cy="311150"/>
            </a:xfrm>
            <a:prstGeom prst="line">
              <a:avLst/>
            </a:prstGeom>
            <a:noFill/>
            <a:ln w="25400">
              <a:solidFill>
                <a:srgbClr val="D9D9D9"/>
              </a:solidFill>
              <a:round/>
              <a:headEnd/>
              <a:tailEnd/>
            </a:ln>
          </p:spPr>
        </p:cxnSp>
      </p:grpSp>
      <p:grpSp>
        <p:nvGrpSpPr>
          <p:cNvPr id="3" name="Gruppierung 76"/>
          <p:cNvGrpSpPr>
            <a:grpSpLocks/>
          </p:cNvGrpSpPr>
          <p:nvPr/>
        </p:nvGrpSpPr>
        <p:grpSpPr bwMode="auto">
          <a:xfrm>
            <a:off x="5722938" y="1558925"/>
            <a:ext cx="3238500" cy="3227388"/>
            <a:chOff x="5722938" y="1558925"/>
            <a:chExt cx="3238500" cy="3227388"/>
          </a:xfrm>
        </p:grpSpPr>
        <p:sp>
          <p:nvSpPr>
            <p:cNvPr id="41" name="Oval 40"/>
            <p:cNvSpPr>
              <a:spLocks noChangeAspect="1"/>
            </p:cNvSpPr>
            <p:nvPr/>
          </p:nvSpPr>
          <p:spPr bwMode="auto">
            <a:xfrm>
              <a:off x="5722938" y="1558925"/>
              <a:ext cx="3238500" cy="3227388"/>
            </a:xfrm>
            <a:prstGeom prst="ellipse">
              <a:avLst/>
            </a:prstGeom>
            <a:solidFill>
              <a:srgbClr val="FF6600"/>
            </a:solidFill>
            <a:ln w="9525">
              <a:solidFill>
                <a:srgbClr val="FF7C00"/>
              </a:solidFill>
              <a:round/>
              <a:headEnd/>
              <a:tailEnd/>
            </a:ln>
            <a:effectLst/>
          </p:spPr>
          <p:txBody>
            <a:bodyPr anchor="ctr"/>
            <a:lstStyle/>
            <a:p>
              <a:pPr algn="ctr"/>
              <a:endParaRPr lang="de-DE" smtClean="0">
                <a:solidFill>
                  <a:srgbClr val="FFFFFF"/>
                </a:solidFill>
                <a:latin typeface="Arial" pitchFamily="34" charset="0"/>
              </a:endParaRPr>
            </a:p>
          </p:txBody>
        </p:sp>
        <p:sp>
          <p:nvSpPr>
            <p:cNvPr id="42" name="Round Single Corner Rectangle 41"/>
            <p:cNvSpPr>
              <a:spLocks noChangeArrowheads="1"/>
            </p:cNvSpPr>
            <p:nvPr/>
          </p:nvSpPr>
          <p:spPr bwMode="auto">
            <a:xfrm>
              <a:off x="7361238" y="2806700"/>
              <a:ext cx="165100" cy="211138"/>
            </a:xfrm>
            <a:custGeom>
              <a:avLst/>
              <a:gdLst>
                <a:gd name="T0" fmla="*/ 82550 w 165105"/>
                <a:gd name="T1" fmla="*/ 0 h 211130"/>
                <a:gd name="T2" fmla="*/ 0 w 165105"/>
                <a:gd name="T3" fmla="*/ 105569 h 211130"/>
                <a:gd name="T4" fmla="*/ 82550 w 165105"/>
                <a:gd name="T5" fmla="*/ 211138 h 211130"/>
                <a:gd name="T6" fmla="*/ 165100 w 165105"/>
                <a:gd name="T7" fmla="*/ 105569 h 211130"/>
                <a:gd name="T8" fmla="*/ 0 60000 65536"/>
                <a:gd name="T9" fmla="*/ 0 60000 65536"/>
                <a:gd name="T10" fmla="*/ 0 60000 65536"/>
                <a:gd name="T11" fmla="*/ 0 60000 65536"/>
                <a:gd name="T12" fmla="*/ 0 w 165105"/>
                <a:gd name="T13" fmla="*/ 0 h 211130"/>
                <a:gd name="T14" fmla="*/ 157045 w 165105"/>
                <a:gd name="T15" fmla="*/ 211130 h 211130"/>
              </a:gdLst>
              <a:ahLst/>
              <a:cxnLst>
                <a:cxn ang="T8">
                  <a:pos x="T0" y="T1"/>
                </a:cxn>
                <a:cxn ang="T9">
                  <a:pos x="T2" y="T3"/>
                </a:cxn>
                <a:cxn ang="T10">
                  <a:pos x="T4" y="T5"/>
                </a:cxn>
                <a:cxn ang="T11">
                  <a:pos x="T6" y="T7"/>
                </a:cxn>
              </a:cxnLst>
              <a:rect l="T12" t="T13" r="T14" b="T15"/>
              <a:pathLst>
                <a:path w="165105" h="211130">
                  <a:moveTo>
                    <a:pt x="0" y="0"/>
                  </a:moveTo>
                  <a:lnTo>
                    <a:pt x="137587" y="0"/>
                  </a:lnTo>
                  <a:lnTo>
                    <a:pt x="137586" y="0"/>
                  </a:lnTo>
                  <a:cubicBezTo>
                    <a:pt x="152784" y="0"/>
                    <a:pt x="165105" y="12320"/>
                    <a:pt x="165105" y="27518"/>
                  </a:cubicBezTo>
                  <a:lnTo>
                    <a:pt x="165105" y="211130"/>
                  </a:lnTo>
                  <a:lnTo>
                    <a:pt x="0" y="211130"/>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ndParaRPr>
            </a:p>
          </p:txBody>
        </p:sp>
        <p:sp>
          <p:nvSpPr>
            <p:cNvPr id="43" name="Round Single Corner Rectangle 42"/>
            <p:cNvSpPr>
              <a:spLocks noChangeArrowheads="1"/>
            </p:cNvSpPr>
            <p:nvPr/>
          </p:nvSpPr>
          <p:spPr bwMode="auto">
            <a:xfrm>
              <a:off x="7099300" y="3478213"/>
              <a:ext cx="163513" cy="211137"/>
            </a:xfrm>
            <a:custGeom>
              <a:avLst/>
              <a:gdLst>
                <a:gd name="T0" fmla="*/ 81757 w 163518"/>
                <a:gd name="T1" fmla="*/ 0 h 211129"/>
                <a:gd name="T2" fmla="*/ 0 w 163518"/>
                <a:gd name="T3" fmla="*/ 105569 h 211129"/>
                <a:gd name="T4" fmla="*/ 81757 w 163518"/>
                <a:gd name="T5" fmla="*/ 211137 h 211129"/>
                <a:gd name="T6" fmla="*/ 163513 w 163518"/>
                <a:gd name="T7" fmla="*/ 105569 h 211129"/>
                <a:gd name="T8" fmla="*/ 0 60000 65536"/>
                <a:gd name="T9" fmla="*/ 0 60000 65536"/>
                <a:gd name="T10" fmla="*/ 0 60000 65536"/>
                <a:gd name="T11" fmla="*/ 0 60000 65536"/>
                <a:gd name="T12" fmla="*/ 0 w 163518"/>
                <a:gd name="T13" fmla="*/ 0 h 211129"/>
                <a:gd name="T14" fmla="*/ 155536 w 163518"/>
                <a:gd name="T15" fmla="*/ 211129 h 211129"/>
              </a:gdLst>
              <a:ahLst/>
              <a:cxnLst>
                <a:cxn ang="T8">
                  <a:pos x="T0" y="T1"/>
                </a:cxn>
                <a:cxn ang="T9">
                  <a:pos x="T2" y="T3"/>
                </a:cxn>
                <a:cxn ang="T10">
                  <a:pos x="T4" y="T5"/>
                </a:cxn>
                <a:cxn ang="T11">
                  <a:pos x="T6" y="T7"/>
                </a:cxn>
              </a:cxnLst>
              <a:rect l="T12" t="T13" r="T14" b="T15"/>
              <a:pathLst>
                <a:path w="163518" h="211129">
                  <a:moveTo>
                    <a:pt x="0" y="0"/>
                  </a:moveTo>
                  <a:lnTo>
                    <a:pt x="136264" y="0"/>
                  </a:lnTo>
                  <a:lnTo>
                    <a:pt x="136263" y="0"/>
                  </a:lnTo>
                  <a:cubicBezTo>
                    <a:pt x="151315" y="0"/>
                    <a:pt x="163518" y="12202"/>
                    <a:pt x="163518" y="27254"/>
                  </a:cubicBezTo>
                  <a:lnTo>
                    <a:pt x="163518" y="211129"/>
                  </a:lnTo>
                  <a:lnTo>
                    <a:pt x="0" y="211129"/>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ndParaRPr>
            </a:p>
          </p:txBody>
        </p:sp>
        <p:sp>
          <p:nvSpPr>
            <p:cNvPr id="44" name="Round Single Corner Rectangle 43"/>
            <p:cNvSpPr>
              <a:spLocks noChangeArrowheads="1"/>
            </p:cNvSpPr>
            <p:nvPr/>
          </p:nvSpPr>
          <p:spPr bwMode="auto">
            <a:xfrm>
              <a:off x="6670675" y="3267075"/>
              <a:ext cx="163513" cy="211138"/>
            </a:xfrm>
            <a:custGeom>
              <a:avLst/>
              <a:gdLst>
                <a:gd name="T0" fmla="*/ 81757 w 163518"/>
                <a:gd name="T1" fmla="*/ 0 h 211130"/>
                <a:gd name="T2" fmla="*/ 0 w 163518"/>
                <a:gd name="T3" fmla="*/ 105569 h 211130"/>
                <a:gd name="T4" fmla="*/ 81757 w 163518"/>
                <a:gd name="T5" fmla="*/ 211138 h 211130"/>
                <a:gd name="T6" fmla="*/ 163513 w 163518"/>
                <a:gd name="T7" fmla="*/ 105569 h 211130"/>
                <a:gd name="T8" fmla="*/ 0 60000 65536"/>
                <a:gd name="T9" fmla="*/ 0 60000 65536"/>
                <a:gd name="T10" fmla="*/ 0 60000 65536"/>
                <a:gd name="T11" fmla="*/ 0 60000 65536"/>
                <a:gd name="T12" fmla="*/ 0 w 163518"/>
                <a:gd name="T13" fmla="*/ 0 h 211130"/>
                <a:gd name="T14" fmla="*/ 155536 w 163518"/>
                <a:gd name="T15" fmla="*/ 211130 h 211130"/>
              </a:gdLst>
              <a:ahLst/>
              <a:cxnLst>
                <a:cxn ang="T8">
                  <a:pos x="T0" y="T1"/>
                </a:cxn>
                <a:cxn ang="T9">
                  <a:pos x="T2" y="T3"/>
                </a:cxn>
                <a:cxn ang="T10">
                  <a:pos x="T4" y="T5"/>
                </a:cxn>
                <a:cxn ang="T11">
                  <a:pos x="T6" y="T7"/>
                </a:cxn>
              </a:cxnLst>
              <a:rect l="T12" t="T13" r="T14" b="T15"/>
              <a:pathLst>
                <a:path w="163518" h="211130">
                  <a:moveTo>
                    <a:pt x="0" y="0"/>
                  </a:moveTo>
                  <a:lnTo>
                    <a:pt x="136264" y="0"/>
                  </a:lnTo>
                  <a:lnTo>
                    <a:pt x="136263" y="0"/>
                  </a:lnTo>
                  <a:cubicBezTo>
                    <a:pt x="151315" y="0"/>
                    <a:pt x="163518" y="12202"/>
                    <a:pt x="163518" y="27254"/>
                  </a:cubicBezTo>
                  <a:lnTo>
                    <a:pt x="163518" y="211130"/>
                  </a:lnTo>
                  <a:lnTo>
                    <a:pt x="0" y="211130"/>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ndParaRPr>
            </a:p>
          </p:txBody>
        </p:sp>
        <p:sp>
          <p:nvSpPr>
            <p:cNvPr id="45" name="Round Single Corner Rectangle 44"/>
            <p:cNvSpPr>
              <a:spLocks noChangeArrowheads="1"/>
            </p:cNvSpPr>
            <p:nvPr/>
          </p:nvSpPr>
          <p:spPr bwMode="auto">
            <a:xfrm>
              <a:off x="7613650" y="3167063"/>
              <a:ext cx="163513" cy="211137"/>
            </a:xfrm>
            <a:custGeom>
              <a:avLst/>
              <a:gdLst>
                <a:gd name="T0" fmla="*/ 81757 w 163518"/>
                <a:gd name="T1" fmla="*/ 0 h 211129"/>
                <a:gd name="T2" fmla="*/ 0 w 163518"/>
                <a:gd name="T3" fmla="*/ 105569 h 211129"/>
                <a:gd name="T4" fmla="*/ 81757 w 163518"/>
                <a:gd name="T5" fmla="*/ 211137 h 211129"/>
                <a:gd name="T6" fmla="*/ 163513 w 163518"/>
                <a:gd name="T7" fmla="*/ 105569 h 211129"/>
                <a:gd name="T8" fmla="*/ 0 60000 65536"/>
                <a:gd name="T9" fmla="*/ 0 60000 65536"/>
                <a:gd name="T10" fmla="*/ 0 60000 65536"/>
                <a:gd name="T11" fmla="*/ 0 60000 65536"/>
                <a:gd name="T12" fmla="*/ 0 w 163518"/>
                <a:gd name="T13" fmla="*/ 0 h 211129"/>
                <a:gd name="T14" fmla="*/ 155536 w 163518"/>
                <a:gd name="T15" fmla="*/ 211129 h 211129"/>
              </a:gdLst>
              <a:ahLst/>
              <a:cxnLst>
                <a:cxn ang="T8">
                  <a:pos x="T0" y="T1"/>
                </a:cxn>
                <a:cxn ang="T9">
                  <a:pos x="T2" y="T3"/>
                </a:cxn>
                <a:cxn ang="T10">
                  <a:pos x="T4" y="T5"/>
                </a:cxn>
                <a:cxn ang="T11">
                  <a:pos x="T6" y="T7"/>
                </a:cxn>
              </a:cxnLst>
              <a:rect l="T12" t="T13" r="T14" b="T15"/>
              <a:pathLst>
                <a:path w="163518" h="211129">
                  <a:moveTo>
                    <a:pt x="0" y="0"/>
                  </a:moveTo>
                  <a:lnTo>
                    <a:pt x="136264" y="0"/>
                  </a:lnTo>
                  <a:lnTo>
                    <a:pt x="136263" y="0"/>
                  </a:lnTo>
                  <a:cubicBezTo>
                    <a:pt x="151315" y="0"/>
                    <a:pt x="163518" y="12202"/>
                    <a:pt x="163518" y="27254"/>
                  </a:cubicBezTo>
                  <a:lnTo>
                    <a:pt x="163518" y="211129"/>
                  </a:lnTo>
                  <a:lnTo>
                    <a:pt x="0" y="211129"/>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ndParaRPr>
            </a:p>
          </p:txBody>
        </p:sp>
        <p:sp>
          <p:nvSpPr>
            <p:cNvPr id="46" name="Round Single Corner Rectangle 45"/>
            <p:cNvSpPr>
              <a:spLocks noChangeArrowheads="1"/>
            </p:cNvSpPr>
            <p:nvPr/>
          </p:nvSpPr>
          <p:spPr bwMode="auto">
            <a:xfrm>
              <a:off x="6834188" y="2806700"/>
              <a:ext cx="163512" cy="211138"/>
            </a:xfrm>
            <a:custGeom>
              <a:avLst/>
              <a:gdLst>
                <a:gd name="T0" fmla="*/ 81756 w 163517"/>
                <a:gd name="T1" fmla="*/ 0 h 211130"/>
                <a:gd name="T2" fmla="*/ 0 w 163517"/>
                <a:gd name="T3" fmla="*/ 105569 h 211130"/>
                <a:gd name="T4" fmla="*/ 81756 w 163517"/>
                <a:gd name="T5" fmla="*/ 211138 h 211130"/>
                <a:gd name="T6" fmla="*/ 163512 w 163517"/>
                <a:gd name="T7" fmla="*/ 105569 h 211130"/>
                <a:gd name="T8" fmla="*/ 0 60000 65536"/>
                <a:gd name="T9" fmla="*/ 0 60000 65536"/>
                <a:gd name="T10" fmla="*/ 0 60000 65536"/>
                <a:gd name="T11" fmla="*/ 0 60000 65536"/>
                <a:gd name="T12" fmla="*/ 0 w 163517"/>
                <a:gd name="T13" fmla="*/ 0 h 211130"/>
                <a:gd name="T14" fmla="*/ 155535 w 163517"/>
                <a:gd name="T15" fmla="*/ 211130 h 211130"/>
              </a:gdLst>
              <a:ahLst/>
              <a:cxnLst>
                <a:cxn ang="T8">
                  <a:pos x="T0" y="T1"/>
                </a:cxn>
                <a:cxn ang="T9">
                  <a:pos x="T2" y="T3"/>
                </a:cxn>
                <a:cxn ang="T10">
                  <a:pos x="T4" y="T5"/>
                </a:cxn>
                <a:cxn ang="T11">
                  <a:pos x="T6" y="T7"/>
                </a:cxn>
              </a:cxnLst>
              <a:rect l="T12" t="T13" r="T14" b="T15"/>
              <a:pathLst>
                <a:path w="163517" h="211130">
                  <a:moveTo>
                    <a:pt x="0" y="0"/>
                  </a:moveTo>
                  <a:lnTo>
                    <a:pt x="136264" y="0"/>
                  </a:lnTo>
                  <a:lnTo>
                    <a:pt x="136263" y="0"/>
                  </a:lnTo>
                  <a:cubicBezTo>
                    <a:pt x="151315" y="0"/>
                    <a:pt x="163517" y="12201"/>
                    <a:pt x="163517" y="27253"/>
                  </a:cubicBezTo>
                  <a:lnTo>
                    <a:pt x="163517" y="211130"/>
                  </a:lnTo>
                  <a:lnTo>
                    <a:pt x="0" y="211130"/>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ndParaRPr>
            </a:p>
          </p:txBody>
        </p:sp>
        <p:cxnSp>
          <p:nvCxnSpPr>
            <p:cNvPr id="47" name="Straight Connector 46"/>
            <p:cNvCxnSpPr>
              <a:cxnSpLocks noChangeShapeType="1"/>
              <a:stCxn id="46" idx="3"/>
              <a:endCxn id="42" idx="1"/>
            </p:cNvCxnSpPr>
            <p:nvPr/>
          </p:nvCxnSpPr>
          <p:spPr bwMode="auto">
            <a:xfrm>
              <a:off x="6997700" y="2911475"/>
              <a:ext cx="363538" cy="1588"/>
            </a:xfrm>
            <a:prstGeom prst="line">
              <a:avLst/>
            </a:prstGeom>
            <a:noFill/>
            <a:ln w="25400">
              <a:solidFill>
                <a:schemeClr val="bg1">
                  <a:lumMod val="85000"/>
                </a:schemeClr>
              </a:solidFill>
              <a:round/>
              <a:headEnd/>
              <a:tailEnd/>
            </a:ln>
            <a:effectLst/>
          </p:spPr>
        </p:cxnSp>
        <p:cxnSp>
          <p:nvCxnSpPr>
            <p:cNvPr id="48" name="Straight Connector 47"/>
            <p:cNvCxnSpPr>
              <a:cxnSpLocks noChangeShapeType="1"/>
              <a:stCxn id="44" idx="3"/>
              <a:endCxn id="42" idx="1"/>
            </p:cNvCxnSpPr>
            <p:nvPr/>
          </p:nvCxnSpPr>
          <p:spPr bwMode="auto">
            <a:xfrm flipV="1">
              <a:off x="6834188" y="2911475"/>
              <a:ext cx="527050" cy="460375"/>
            </a:xfrm>
            <a:prstGeom prst="line">
              <a:avLst/>
            </a:prstGeom>
            <a:noFill/>
            <a:ln w="25400">
              <a:solidFill>
                <a:schemeClr val="bg1">
                  <a:lumMod val="85000"/>
                </a:schemeClr>
              </a:solidFill>
              <a:round/>
              <a:headEnd/>
              <a:tailEnd/>
            </a:ln>
            <a:effectLst/>
          </p:spPr>
        </p:cxnSp>
        <p:cxnSp>
          <p:nvCxnSpPr>
            <p:cNvPr id="49" name="Straight Connector 48"/>
            <p:cNvCxnSpPr>
              <a:cxnSpLocks noChangeShapeType="1"/>
              <a:stCxn id="43" idx="3"/>
              <a:endCxn id="45" idx="1"/>
            </p:cNvCxnSpPr>
            <p:nvPr/>
          </p:nvCxnSpPr>
          <p:spPr bwMode="auto">
            <a:xfrm flipV="1">
              <a:off x="7262813" y="3273425"/>
              <a:ext cx="350837" cy="309563"/>
            </a:xfrm>
            <a:prstGeom prst="line">
              <a:avLst/>
            </a:prstGeom>
            <a:noFill/>
            <a:ln w="25400">
              <a:solidFill>
                <a:schemeClr val="bg1">
                  <a:lumMod val="85000"/>
                </a:schemeClr>
              </a:solidFill>
              <a:round/>
              <a:headEnd/>
              <a:tailEnd/>
            </a:ln>
            <a:effectLst/>
          </p:spPr>
        </p:cxnSp>
        <p:sp>
          <p:nvSpPr>
            <p:cNvPr id="50" name="Round Single Corner Rectangle 49"/>
            <p:cNvSpPr>
              <a:spLocks noChangeArrowheads="1"/>
            </p:cNvSpPr>
            <p:nvPr/>
          </p:nvSpPr>
          <p:spPr bwMode="auto">
            <a:xfrm>
              <a:off x="7115175" y="3151188"/>
              <a:ext cx="165100" cy="212725"/>
            </a:xfrm>
            <a:custGeom>
              <a:avLst/>
              <a:gdLst>
                <a:gd name="T0" fmla="*/ 82550 w 165105"/>
                <a:gd name="T1" fmla="*/ 0 h 212717"/>
                <a:gd name="T2" fmla="*/ 0 w 165105"/>
                <a:gd name="T3" fmla="*/ 106363 h 212717"/>
                <a:gd name="T4" fmla="*/ 82550 w 165105"/>
                <a:gd name="T5" fmla="*/ 212725 h 212717"/>
                <a:gd name="T6" fmla="*/ 165100 w 165105"/>
                <a:gd name="T7" fmla="*/ 106363 h 212717"/>
                <a:gd name="T8" fmla="*/ 0 60000 65536"/>
                <a:gd name="T9" fmla="*/ 0 60000 65536"/>
                <a:gd name="T10" fmla="*/ 0 60000 65536"/>
                <a:gd name="T11" fmla="*/ 0 60000 65536"/>
                <a:gd name="T12" fmla="*/ 0 w 165105"/>
                <a:gd name="T13" fmla="*/ 0 h 212717"/>
                <a:gd name="T14" fmla="*/ 157045 w 165105"/>
                <a:gd name="T15" fmla="*/ 212717 h 212717"/>
              </a:gdLst>
              <a:ahLst/>
              <a:cxnLst>
                <a:cxn ang="T8">
                  <a:pos x="T0" y="T1"/>
                </a:cxn>
                <a:cxn ang="T9">
                  <a:pos x="T2" y="T3"/>
                </a:cxn>
                <a:cxn ang="T10">
                  <a:pos x="T4" y="T5"/>
                </a:cxn>
                <a:cxn ang="T11">
                  <a:pos x="T6" y="T7"/>
                </a:cxn>
              </a:cxnLst>
              <a:rect l="T12" t="T13" r="T14" b="T15"/>
              <a:pathLst>
                <a:path w="165105" h="212717">
                  <a:moveTo>
                    <a:pt x="0" y="0"/>
                  </a:moveTo>
                  <a:lnTo>
                    <a:pt x="137587" y="0"/>
                  </a:lnTo>
                  <a:lnTo>
                    <a:pt x="137586" y="0"/>
                  </a:lnTo>
                  <a:cubicBezTo>
                    <a:pt x="152784" y="0"/>
                    <a:pt x="165105" y="12320"/>
                    <a:pt x="165105" y="27518"/>
                  </a:cubicBezTo>
                  <a:lnTo>
                    <a:pt x="165105" y="212717"/>
                  </a:lnTo>
                  <a:lnTo>
                    <a:pt x="0" y="212717"/>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ndParaRPr>
            </a:p>
          </p:txBody>
        </p:sp>
        <p:sp>
          <p:nvSpPr>
            <p:cNvPr id="51" name="Round Single Corner Rectangle 50"/>
            <p:cNvSpPr>
              <a:spLocks noChangeArrowheads="1"/>
            </p:cNvSpPr>
            <p:nvPr/>
          </p:nvSpPr>
          <p:spPr bwMode="auto">
            <a:xfrm>
              <a:off x="7861300" y="3795713"/>
              <a:ext cx="163513" cy="211137"/>
            </a:xfrm>
            <a:custGeom>
              <a:avLst/>
              <a:gdLst>
                <a:gd name="T0" fmla="*/ 81757 w 163518"/>
                <a:gd name="T1" fmla="*/ 0 h 211129"/>
                <a:gd name="T2" fmla="*/ 0 w 163518"/>
                <a:gd name="T3" fmla="*/ 105569 h 211129"/>
                <a:gd name="T4" fmla="*/ 81757 w 163518"/>
                <a:gd name="T5" fmla="*/ 211137 h 211129"/>
                <a:gd name="T6" fmla="*/ 163513 w 163518"/>
                <a:gd name="T7" fmla="*/ 105569 h 211129"/>
                <a:gd name="T8" fmla="*/ 0 60000 65536"/>
                <a:gd name="T9" fmla="*/ 0 60000 65536"/>
                <a:gd name="T10" fmla="*/ 0 60000 65536"/>
                <a:gd name="T11" fmla="*/ 0 60000 65536"/>
                <a:gd name="T12" fmla="*/ 0 w 163518"/>
                <a:gd name="T13" fmla="*/ 0 h 211129"/>
                <a:gd name="T14" fmla="*/ 155536 w 163518"/>
                <a:gd name="T15" fmla="*/ 211129 h 211129"/>
              </a:gdLst>
              <a:ahLst/>
              <a:cxnLst>
                <a:cxn ang="T8">
                  <a:pos x="T0" y="T1"/>
                </a:cxn>
                <a:cxn ang="T9">
                  <a:pos x="T2" y="T3"/>
                </a:cxn>
                <a:cxn ang="T10">
                  <a:pos x="T4" y="T5"/>
                </a:cxn>
                <a:cxn ang="T11">
                  <a:pos x="T6" y="T7"/>
                </a:cxn>
              </a:cxnLst>
              <a:rect l="T12" t="T13" r="T14" b="T15"/>
              <a:pathLst>
                <a:path w="163518" h="211129">
                  <a:moveTo>
                    <a:pt x="0" y="0"/>
                  </a:moveTo>
                  <a:lnTo>
                    <a:pt x="136264" y="0"/>
                  </a:lnTo>
                  <a:lnTo>
                    <a:pt x="136263" y="0"/>
                  </a:lnTo>
                  <a:cubicBezTo>
                    <a:pt x="151315" y="0"/>
                    <a:pt x="163518" y="12202"/>
                    <a:pt x="163518" y="27254"/>
                  </a:cubicBezTo>
                  <a:lnTo>
                    <a:pt x="163518" y="211129"/>
                  </a:lnTo>
                  <a:lnTo>
                    <a:pt x="0" y="211129"/>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ndParaRPr>
            </a:p>
          </p:txBody>
        </p:sp>
        <p:sp>
          <p:nvSpPr>
            <p:cNvPr id="52" name="Round Single Corner Rectangle 51"/>
            <p:cNvSpPr>
              <a:spLocks noChangeArrowheads="1"/>
            </p:cNvSpPr>
            <p:nvPr/>
          </p:nvSpPr>
          <p:spPr bwMode="auto">
            <a:xfrm>
              <a:off x="8685213" y="2771775"/>
              <a:ext cx="165100" cy="212725"/>
            </a:xfrm>
            <a:custGeom>
              <a:avLst/>
              <a:gdLst>
                <a:gd name="T0" fmla="*/ 82550 w 165105"/>
                <a:gd name="T1" fmla="*/ 0 h 212717"/>
                <a:gd name="T2" fmla="*/ 0 w 165105"/>
                <a:gd name="T3" fmla="*/ 106363 h 212717"/>
                <a:gd name="T4" fmla="*/ 82550 w 165105"/>
                <a:gd name="T5" fmla="*/ 212725 h 212717"/>
                <a:gd name="T6" fmla="*/ 165100 w 165105"/>
                <a:gd name="T7" fmla="*/ 106363 h 212717"/>
                <a:gd name="T8" fmla="*/ 0 60000 65536"/>
                <a:gd name="T9" fmla="*/ 0 60000 65536"/>
                <a:gd name="T10" fmla="*/ 0 60000 65536"/>
                <a:gd name="T11" fmla="*/ 0 60000 65536"/>
                <a:gd name="T12" fmla="*/ 0 w 165105"/>
                <a:gd name="T13" fmla="*/ 0 h 212717"/>
                <a:gd name="T14" fmla="*/ 157045 w 165105"/>
                <a:gd name="T15" fmla="*/ 212717 h 212717"/>
              </a:gdLst>
              <a:ahLst/>
              <a:cxnLst>
                <a:cxn ang="T8">
                  <a:pos x="T0" y="T1"/>
                </a:cxn>
                <a:cxn ang="T9">
                  <a:pos x="T2" y="T3"/>
                </a:cxn>
                <a:cxn ang="T10">
                  <a:pos x="T4" y="T5"/>
                </a:cxn>
                <a:cxn ang="T11">
                  <a:pos x="T6" y="T7"/>
                </a:cxn>
              </a:cxnLst>
              <a:rect l="T12" t="T13" r="T14" b="T15"/>
              <a:pathLst>
                <a:path w="165105" h="212717">
                  <a:moveTo>
                    <a:pt x="0" y="0"/>
                  </a:moveTo>
                  <a:lnTo>
                    <a:pt x="137587" y="0"/>
                  </a:lnTo>
                  <a:lnTo>
                    <a:pt x="137586" y="0"/>
                  </a:lnTo>
                  <a:cubicBezTo>
                    <a:pt x="152784" y="0"/>
                    <a:pt x="165105" y="12320"/>
                    <a:pt x="165105" y="27518"/>
                  </a:cubicBezTo>
                  <a:lnTo>
                    <a:pt x="165105" y="212717"/>
                  </a:lnTo>
                  <a:lnTo>
                    <a:pt x="0" y="212717"/>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ndParaRPr>
            </a:p>
          </p:txBody>
        </p:sp>
        <p:sp>
          <p:nvSpPr>
            <p:cNvPr id="53" name="Round Single Corner Rectangle 52"/>
            <p:cNvSpPr>
              <a:spLocks noChangeArrowheads="1"/>
            </p:cNvSpPr>
            <p:nvPr/>
          </p:nvSpPr>
          <p:spPr bwMode="auto">
            <a:xfrm>
              <a:off x="6751638" y="2193925"/>
              <a:ext cx="165100" cy="211138"/>
            </a:xfrm>
            <a:custGeom>
              <a:avLst/>
              <a:gdLst>
                <a:gd name="T0" fmla="*/ 82550 w 165105"/>
                <a:gd name="T1" fmla="*/ 0 h 211130"/>
                <a:gd name="T2" fmla="*/ 0 w 165105"/>
                <a:gd name="T3" fmla="*/ 105569 h 211130"/>
                <a:gd name="T4" fmla="*/ 82550 w 165105"/>
                <a:gd name="T5" fmla="*/ 211138 h 211130"/>
                <a:gd name="T6" fmla="*/ 165100 w 165105"/>
                <a:gd name="T7" fmla="*/ 105569 h 211130"/>
                <a:gd name="T8" fmla="*/ 0 60000 65536"/>
                <a:gd name="T9" fmla="*/ 0 60000 65536"/>
                <a:gd name="T10" fmla="*/ 0 60000 65536"/>
                <a:gd name="T11" fmla="*/ 0 60000 65536"/>
                <a:gd name="T12" fmla="*/ 0 w 165105"/>
                <a:gd name="T13" fmla="*/ 0 h 211130"/>
                <a:gd name="T14" fmla="*/ 157045 w 165105"/>
                <a:gd name="T15" fmla="*/ 211130 h 211130"/>
              </a:gdLst>
              <a:ahLst/>
              <a:cxnLst>
                <a:cxn ang="T8">
                  <a:pos x="T0" y="T1"/>
                </a:cxn>
                <a:cxn ang="T9">
                  <a:pos x="T2" y="T3"/>
                </a:cxn>
                <a:cxn ang="T10">
                  <a:pos x="T4" y="T5"/>
                </a:cxn>
                <a:cxn ang="T11">
                  <a:pos x="T6" y="T7"/>
                </a:cxn>
              </a:cxnLst>
              <a:rect l="T12" t="T13" r="T14" b="T15"/>
              <a:pathLst>
                <a:path w="165105" h="211130">
                  <a:moveTo>
                    <a:pt x="0" y="0"/>
                  </a:moveTo>
                  <a:lnTo>
                    <a:pt x="137587" y="0"/>
                  </a:lnTo>
                  <a:lnTo>
                    <a:pt x="137586" y="0"/>
                  </a:lnTo>
                  <a:cubicBezTo>
                    <a:pt x="152784" y="0"/>
                    <a:pt x="165105" y="12320"/>
                    <a:pt x="165105" y="27518"/>
                  </a:cubicBezTo>
                  <a:lnTo>
                    <a:pt x="165105" y="211130"/>
                  </a:lnTo>
                  <a:lnTo>
                    <a:pt x="0" y="211130"/>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ndParaRPr>
            </a:p>
          </p:txBody>
        </p:sp>
        <p:sp>
          <p:nvSpPr>
            <p:cNvPr id="54" name="Round Single Corner Rectangle 53"/>
            <p:cNvSpPr>
              <a:spLocks noChangeArrowheads="1"/>
            </p:cNvSpPr>
            <p:nvPr/>
          </p:nvSpPr>
          <p:spPr bwMode="auto">
            <a:xfrm>
              <a:off x="8212138" y="2365375"/>
              <a:ext cx="163512" cy="211138"/>
            </a:xfrm>
            <a:custGeom>
              <a:avLst/>
              <a:gdLst>
                <a:gd name="T0" fmla="*/ 81756 w 163517"/>
                <a:gd name="T1" fmla="*/ 0 h 211130"/>
                <a:gd name="T2" fmla="*/ 0 w 163517"/>
                <a:gd name="T3" fmla="*/ 105569 h 211130"/>
                <a:gd name="T4" fmla="*/ 81756 w 163517"/>
                <a:gd name="T5" fmla="*/ 211138 h 211130"/>
                <a:gd name="T6" fmla="*/ 163512 w 163517"/>
                <a:gd name="T7" fmla="*/ 105569 h 211130"/>
                <a:gd name="T8" fmla="*/ 0 60000 65536"/>
                <a:gd name="T9" fmla="*/ 0 60000 65536"/>
                <a:gd name="T10" fmla="*/ 0 60000 65536"/>
                <a:gd name="T11" fmla="*/ 0 60000 65536"/>
                <a:gd name="T12" fmla="*/ 0 w 163517"/>
                <a:gd name="T13" fmla="*/ 0 h 211130"/>
                <a:gd name="T14" fmla="*/ 155535 w 163517"/>
                <a:gd name="T15" fmla="*/ 211130 h 211130"/>
              </a:gdLst>
              <a:ahLst/>
              <a:cxnLst>
                <a:cxn ang="T8">
                  <a:pos x="T0" y="T1"/>
                </a:cxn>
                <a:cxn ang="T9">
                  <a:pos x="T2" y="T3"/>
                </a:cxn>
                <a:cxn ang="T10">
                  <a:pos x="T4" y="T5"/>
                </a:cxn>
                <a:cxn ang="T11">
                  <a:pos x="T6" y="T7"/>
                </a:cxn>
              </a:cxnLst>
              <a:rect l="T12" t="T13" r="T14" b="T15"/>
              <a:pathLst>
                <a:path w="163517" h="211130">
                  <a:moveTo>
                    <a:pt x="0" y="0"/>
                  </a:moveTo>
                  <a:lnTo>
                    <a:pt x="136264" y="0"/>
                  </a:lnTo>
                  <a:lnTo>
                    <a:pt x="136263" y="0"/>
                  </a:lnTo>
                  <a:cubicBezTo>
                    <a:pt x="151315" y="0"/>
                    <a:pt x="163517" y="12201"/>
                    <a:pt x="163517" y="27253"/>
                  </a:cubicBezTo>
                  <a:lnTo>
                    <a:pt x="163517" y="211130"/>
                  </a:lnTo>
                  <a:lnTo>
                    <a:pt x="0" y="211130"/>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ndParaRPr>
            </a:p>
          </p:txBody>
        </p:sp>
        <p:sp>
          <p:nvSpPr>
            <p:cNvPr id="55" name="Round Single Corner Rectangle 54"/>
            <p:cNvSpPr>
              <a:spLocks noChangeArrowheads="1"/>
            </p:cNvSpPr>
            <p:nvPr/>
          </p:nvSpPr>
          <p:spPr bwMode="auto">
            <a:xfrm>
              <a:off x="6853238" y="4392613"/>
              <a:ext cx="163512" cy="212725"/>
            </a:xfrm>
            <a:custGeom>
              <a:avLst/>
              <a:gdLst>
                <a:gd name="T0" fmla="*/ 81756 w 163517"/>
                <a:gd name="T1" fmla="*/ 0 h 212717"/>
                <a:gd name="T2" fmla="*/ 0 w 163517"/>
                <a:gd name="T3" fmla="*/ 106363 h 212717"/>
                <a:gd name="T4" fmla="*/ 81756 w 163517"/>
                <a:gd name="T5" fmla="*/ 212725 h 212717"/>
                <a:gd name="T6" fmla="*/ 163512 w 163517"/>
                <a:gd name="T7" fmla="*/ 106363 h 212717"/>
                <a:gd name="T8" fmla="*/ 0 60000 65536"/>
                <a:gd name="T9" fmla="*/ 0 60000 65536"/>
                <a:gd name="T10" fmla="*/ 0 60000 65536"/>
                <a:gd name="T11" fmla="*/ 0 60000 65536"/>
                <a:gd name="T12" fmla="*/ 0 w 163517"/>
                <a:gd name="T13" fmla="*/ 0 h 212717"/>
                <a:gd name="T14" fmla="*/ 155535 w 163517"/>
                <a:gd name="T15" fmla="*/ 212717 h 212717"/>
              </a:gdLst>
              <a:ahLst/>
              <a:cxnLst>
                <a:cxn ang="T8">
                  <a:pos x="T0" y="T1"/>
                </a:cxn>
                <a:cxn ang="T9">
                  <a:pos x="T2" y="T3"/>
                </a:cxn>
                <a:cxn ang="T10">
                  <a:pos x="T4" y="T5"/>
                </a:cxn>
                <a:cxn ang="T11">
                  <a:pos x="T6" y="T7"/>
                </a:cxn>
              </a:cxnLst>
              <a:rect l="T12" t="T13" r="T14" b="T15"/>
              <a:pathLst>
                <a:path w="163517" h="212717">
                  <a:moveTo>
                    <a:pt x="0" y="0"/>
                  </a:moveTo>
                  <a:lnTo>
                    <a:pt x="136264" y="0"/>
                  </a:lnTo>
                  <a:lnTo>
                    <a:pt x="136263" y="0"/>
                  </a:lnTo>
                  <a:cubicBezTo>
                    <a:pt x="151315" y="0"/>
                    <a:pt x="163517" y="12201"/>
                    <a:pt x="163517" y="27253"/>
                  </a:cubicBezTo>
                  <a:lnTo>
                    <a:pt x="163517" y="212717"/>
                  </a:lnTo>
                  <a:lnTo>
                    <a:pt x="0" y="212717"/>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ndParaRPr>
            </a:p>
          </p:txBody>
        </p:sp>
        <p:sp>
          <p:nvSpPr>
            <p:cNvPr id="56" name="Round Single Corner Rectangle 55"/>
            <p:cNvSpPr>
              <a:spLocks noChangeArrowheads="1"/>
            </p:cNvSpPr>
            <p:nvPr/>
          </p:nvSpPr>
          <p:spPr bwMode="auto">
            <a:xfrm>
              <a:off x="8002588" y="2070100"/>
              <a:ext cx="163512" cy="211138"/>
            </a:xfrm>
            <a:custGeom>
              <a:avLst/>
              <a:gdLst>
                <a:gd name="T0" fmla="*/ 81756 w 163517"/>
                <a:gd name="T1" fmla="*/ 0 h 211130"/>
                <a:gd name="T2" fmla="*/ 0 w 163517"/>
                <a:gd name="T3" fmla="*/ 105569 h 211130"/>
                <a:gd name="T4" fmla="*/ 81756 w 163517"/>
                <a:gd name="T5" fmla="*/ 211138 h 211130"/>
                <a:gd name="T6" fmla="*/ 163512 w 163517"/>
                <a:gd name="T7" fmla="*/ 105569 h 211130"/>
                <a:gd name="T8" fmla="*/ 0 60000 65536"/>
                <a:gd name="T9" fmla="*/ 0 60000 65536"/>
                <a:gd name="T10" fmla="*/ 0 60000 65536"/>
                <a:gd name="T11" fmla="*/ 0 60000 65536"/>
                <a:gd name="T12" fmla="*/ 0 w 163517"/>
                <a:gd name="T13" fmla="*/ 0 h 211130"/>
                <a:gd name="T14" fmla="*/ 155535 w 163517"/>
                <a:gd name="T15" fmla="*/ 211130 h 211130"/>
              </a:gdLst>
              <a:ahLst/>
              <a:cxnLst>
                <a:cxn ang="T8">
                  <a:pos x="T0" y="T1"/>
                </a:cxn>
                <a:cxn ang="T9">
                  <a:pos x="T2" y="T3"/>
                </a:cxn>
                <a:cxn ang="T10">
                  <a:pos x="T4" y="T5"/>
                </a:cxn>
                <a:cxn ang="T11">
                  <a:pos x="T6" y="T7"/>
                </a:cxn>
              </a:cxnLst>
              <a:rect l="T12" t="T13" r="T14" b="T15"/>
              <a:pathLst>
                <a:path w="163517" h="211130">
                  <a:moveTo>
                    <a:pt x="0" y="0"/>
                  </a:moveTo>
                  <a:lnTo>
                    <a:pt x="136264" y="0"/>
                  </a:lnTo>
                  <a:lnTo>
                    <a:pt x="136263" y="0"/>
                  </a:lnTo>
                  <a:cubicBezTo>
                    <a:pt x="151315" y="0"/>
                    <a:pt x="163517" y="12201"/>
                    <a:pt x="163517" y="27253"/>
                  </a:cubicBezTo>
                  <a:lnTo>
                    <a:pt x="163517" y="211130"/>
                  </a:lnTo>
                  <a:lnTo>
                    <a:pt x="0" y="211130"/>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ndParaRPr>
            </a:p>
          </p:txBody>
        </p:sp>
        <p:sp>
          <p:nvSpPr>
            <p:cNvPr id="57" name="Round Single Corner Rectangle 56"/>
            <p:cNvSpPr>
              <a:spLocks noChangeArrowheads="1"/>
            </p:cNvSpPr>
            <p:nvPr/>
          </p:nvSpPr>
          <p:spPr bwMode="auto">
            <a:xfrm>
              <a:off x="8348663" y="2638425"/>
              <a:ext cx="163512" cy="211138"/>
            </a:xfrm>
            <a:custGeom>
              <a:avLst/>
              <a:gdLst>
                <a:gd name="T0" fmla="*/ 81756 w 163517"/>
                <a:gd name="T1" fmla="*/ 0 h 211130"/>
                <a:gd name="T2" fmla="*/ 0 w 163517"/>
                <a:gd name="T3" fmla="*/ 105569 h 211130"/>
                <a:gd name="T4" fmla="*/ 81756 w 163517"/>
                <a:gd name="T5" fmla="*/ 211138 h 211130"/>
                <a:gd name="T6" fmla="*/ 163512 w 163517"/>
                <a:gd name="T7" fmla="*/ 105569 h 211130"/>
                <a:gd name="T8" fmla="*/ 0 60000 65536"/>
                <a:gd name="T9" fmla="*/ 0 60000 65536"/>
                <a:gd name="T10" fmla="*/ 0 60000 65536"/>
                <a:gd name="T11" fmla="*/ 0 60000 65536"/>
                <a:gd name="T12" fmla="*/ 0 w 163517"/>
                <a:gd name="T13" fmla="*/ 0 h 211130"/>
                <a:gd name="T14" fmla="*/ 155535 w 163517"/>
                <a:gd name="T15" fmla="*/ 211130 h 211130"/>
              </a:gdLst>
              <a:ahLst/>
              <a:cxnLst>
                <a:cxn ang="T8">
                  <a:pos x="T0" y="T1"/>
                </a:cxn>
                <a:cxn ang="T9">
                  <a:pos x="T2" y="T3"/>
                </a:cxn>
                <a:cxn ang="T10">
                  <a:pos x="T4" y="T5"/>
                </a:cxn>
                <a:cxn ang="T11">
                  <a:pos x="T6" y="T7"/>
                </a:cxn>
              </a:cxnLst>
              <a:rect l="T12" t="T13" r="T14" b="T15"/>
              <a:pathLst>
                <a:path w="163517" h="211130">
                  <a:moveTo>
                    <a:pt x="0" y="0"/>
                  </a:moveTo>
                  <a:lnTo>
                    <a:pt x="136264" y="0"/>
                  </a:lnTo>
                  <a:lnTo>
                    <a:pt x="136263" y="0"/>
                  </a:lnTo>
                  <a:cubicBezTo>
                    <a:pt x="151315" y="0"/>
                    <a:pt x="163517" y="12201"/>
                    <a:pt x="163517" y="27253"/>
                  </a:cubicBezTo>
                  <a:lnTo>
                    <a:pt x="163517" y="211130"/>
                  </a:lnTo>
                  <a:lnTo>
                    <a:pt x="0" y="211130"/>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ndParaRPr>
            </a:p>
          </p:txBody>
        </p:sp>
        <p:sp>
          <p:nvSpPr>
            <p:cNvPr id="58" name="Round Single Corner Rectangle 57"/>
            <p:cNvSpPr>
              <a:spLocks noChangeArrowheads="1"/>
            </p:cNvSpPr>
            <p:nvPr/>
          </p:nvSpPr>
          <p:spPr bwMode="auto">
            <a:xfrm>
              <a:off x="8212138" y="3228975"/>
              <a:ext cx="163512" cy="211138"/>
            </a:xfrm>
            <a:custGeom>
              <a:avLst/>
              <a:gdLst>
                <a:gd name="T0" fmla="*/ 81756 w 163517"/>
                <a:gd name="T1" fmla="*/ 0 h 211130"/>
                <a:gd name="T2" fmla="*/ 0 w 163517"/>
                <a:gd name="T3" fmla="*/ 105569 h 211130"/>
                <a:gd name="T4" fmla="*/ 81756 w 163517"/>
                <a:gd name="T5" fmla="*/ 211138 h 211130"/>
                <a:gd name="T6" fmla="*/ 163512 w 163517"/>
                <a:gd name="T7" fmla="*/ 105569 h 211130"/>
                <a:gd name="T8" fmla="*/ 0 60000 65536"/>
                <a:gd name="T9" fmla="*/ 0 60000 65536"/>
                <a:gd name="T10" fmla="*/ 0 60000 65536"/>
                <a:gd name="T11" fmla="*/ 0 60000 65536"/>
                <a:gd name="T12" fmla="*/ 0 w 163517"/>
                <a:gd name="T13" fmla="*/ 0 h 211130"/>
                <a:gd name="T14" fmla="*/ 155535 w 163517"/>
                <a:gd name="T15" fmla="*/ 211130 h 211130"/>
              </a:gdLst>
              <a:ahLst/>
              <a:cxnLst>
                <a:cxn ang="T8">
                  <a:pos x="T0" y="T1"/>
                </a:cxn>
                <a:cxn ang="T9">
                  <a:pos x="T2" y="T3"/>
                </a:cxn>
                <a:cxn ang="T10">
                  <a:pos x="T4" y="T5"/>
                </a:cxn>
                <a:cxn ang="T11">
                  <a:pos x="T6" y="T7"/>
                </a:cxn>
              </a:cxnLst>
              <a:rect l="T12" t="T13" r="T14" b="T15"/>
              <a:pathLst>
                <a:path w="163517" h="211130">
                  <a:moveTo>
                    <a:pt x="0" y="0"/>
                  </a:moveTo>
                  <a:lnTo>
                    <a:pt x="136264" y="0"/>
                  </a:lnTo>
                  <a:lnTo>
                    <a:pt x="136263" y="0"/>
                  </a:lnTo>
                  <a:cubicBezTo>
                    <a:pt x="151315" y="0"/>
                    <a:pt x="163517" y="12201"/>
                    <a:pt x="163517" y="27253"/>
                  </a:cubicBezTo>
                  <a:lnTo>
                    <a:pt x="163517" y="211130"/>
                  </a:lnTo>
                  <a:lnTo>
                    <a:pt x="0" y="211130"/>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ndParaRPr>
            </a:p>
          </p:txBody>
        </p:sp>
        <p:sp>
          <p:nvSpPr>
            <p:cNvPr id="59" name="Round Single Corner Rectangle 58"/>
            <p:cNvSpPr>
              <a:spLocks noChangeArrowheads="1"/>
            </p:cNvSpPr>
            <p:nvPr/>
          </p:nvSpPr>
          <p:spPr bwMode="auto">
            <a:xfrm>
              <a:off x="7539038" y="2263775"/>
              <a:ext cx="165100" cy="211138"/>
            </a:xfrm>
            <a:custGeom>
              <a:avLst/>
              <a:gdLst>
                <a:gd name="T0" fmla="*/ 82550 w 165105"/>
                <a:gd name="T1" fmla="*/ 0 h 211130"/>
                <a:gd name="T2" fmla="*/ 0 w 165105"/>
                <a:gd name="T3" fmla="*/ 105569 h 211130"/>
                <a:gd name="T4" fmla="*/ 82550 w 165105"/>
                <a:gd name="T5" fmla="*/ 211138 h 211130"/>
                <a:gd name="T6" fmla="*/ 165100 w 165105"/>
                <a:gd name="T7" fmla="*/ 105569 h 211130"/>
                <a:gd name="T8" fmla="*/ 0 60000 65536"/>
                <a:gd name="T9" fmla="*/ 0 60000 65536"/>
                <a:gd name="T10" fmla="*/ 0 60000 65536"/>
                <a:gd name="T11" fmla="*/ 0 60000 65536"/>
                <a:gd name="T12" fmla="*/ 0 w 165105"/>
                <a:gd name="T13" fmla="*/ 0 h 211130"/>
                <a:gd name="T14" fmla="*/ 157045 w 165105"/>
                <a:gd name="T15" fmla="*/ 211130 h 211130"/>
              </a:gdLst>
              <a:ahLst/>
              <a:cxnLst>
                <a:cxn ang="T8">
                  <a:pos x="T0" y="T1"/>
                </a:cxn>
                <a:cxn ang="T9">
                  <a:pos x="T2" y="T3"/>
                </a:cxn>
                <a:cxn ang="T10">
                  <a:pos x="T4" y="T5"/>
                </a:cxn>
                <a:cxn ang="T11">
                  <a:pos x="T6" y="T7"/>
                </a:cxn>
              </a:cxnLst>
              <a:rect l="T12" t="T13" r="T14" b="T15"/>
              <a:pathLst>
                <a:path w="165105" h="211130">
                  <a:moveTo>
                    <a:pt x="0" y="0"/>
                  </a:moveTo>
                  <a:lnTo>
                    <a:pt x="137587" y="0"/>
                  </a:lnTo>
                  <a:lnTo>
                    <a:pt x="137586" y="0"/>
                  </a:lnTo>
                  <a:cubicBezTo>
                    <a:pt x="152784" y="0"/>
                    <a:pt x="165105" y="12320"/>
                    <a:pt x="165105" y="27518"/>
                  </a:cubicBezTo>
                  <a:lnTo>
                    <a:pt x="165105" y="211130"/>
                  </a:lnTo>
                  <a:lnTo>
                    <a:pt x="0" y="211130"/>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ndParaRPr>
            </a:p>
          </p:txBody>
        </p:sp>
        <p:sp>
          <p:nvSpPr>
            <p:cNvPr id="60" name="Round Single Corner Rectangle 59"/>
            <p:cNvSpPr>
              <a:spLocks noChangeArrowheads="1"/>
            </p:cNvSpPr>
            <p:nvPr/>
          </p:nvSpPr>
          <p:spPr bwMode="auto">
            <a:xfrm>
              <a:off x="7339013" y="1903413"/>
              <a:ext cx="163512" cy="211137"/>
            </a:xfrm>
            <a:custGeom>
              <a:avLst/>
              <a:gdLst>
                <a:gd name="T0" fmla="*/ 81756 w 163517"/>
                <a:gd name="T1" fmla="*/ 0 h 211129"/>
                <a:gd name="T2" fmla="*/ 0 w 163517"/>
                <a:gd name="T3" fmla="*/ 105569 h 211129"/>
                <a:gd name="T4" fmla="*/ 81756 w 163517"/>
                <a:gd name="T5" fmla="*/ 211137 h 211129"/>
                <a:gd name="T6" fmla="*/ 163512 w 163517"/>
                <a:gd name="T7" fmla="*/ 105569 h 211129"/>
                <a:gd name="T8" fmla="*/ 0 60000 65536"/>
                <a:gd name="T9" fmla="*/ 0 60000 65536"/>
                <a:gd name="T10" fmla="*/ 0 60000 65536"/>
                <a:gd name="T11" fmla="*/ 0 60000 65536"/>
                <a:gd name="T12" fmla="*/ 0 w 163517"/>
                <a:gd name="T13" fmla="*/ 0 h 211129"/>
                <a:gd name="T14" fmla="*/ 155535 w 163517"/>
                <a:gd name="T15" fmla="*/ 211129 h 211129"/>
              </a:gdLst>
              <a:ahLst/>
              <a:cxnLst>
                <a:cxn ang="T8">
                  <a:pos x="T0" y="T1"/>
                </a:cxn>
                <a:cxn ang="T9">
                  <a:pos x="T2" y="T3"/>
                </a:cxn>
                <a:cxn ang="T10">
                  <a:pos x="T4" y="T5"/>
                </a:cxn>
                <a:cxn ang="T11">
                  <a:pos x="T6" y="T7"/>
                </a:cxn>
              </a:cxnLst>
              <a:rect l="T12" t="T13" r="T14" b="T15"/>
              <a:pathLst>
                <a:path w="163517" h="211129">
                  <a:moveTo>
                    <a:pt x="0" y="0"/>
                  </a:moveTo>
                  <a:lnTo>
                    <a:pt x="136264" y="0"/>
                  </a:lnTo>
                  <a:lnTo>
                    <a:pt x="136263" y="0"/>
                  </a:lnTo>
                  <a:cubicBezTo>
                    <a:pt x="151315" y="0"/>
                    <a:pt x="163517" y="12201"/>
                    <a:pt x="163517" y="27253"/>
                  </a:cubicBezTo>
                  <a:lnTo>
                    <a:pt x="163517" y="211129"/>
                  </a:lnTo>
                  <a:lnTo>
                    <a:pt x="0" y="211129"/>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ndParaRPr>
            </a:p>
          </p:txBody>
        </p:sp>
        <p:sp>
          <p:nvSpPr>
            <p:cNvPr id="61" name="Round Single Corner Rectangle 60"/>
            <p:cNvSpPr>
              <a:spLocks noChangeArrowheads="1"/>
            </p:cNvSpPr>
            <p:nvPr/>
          </p:nvSpPr>
          <p:spPr bwMode="auto">
            <a:xfrm>
              <a:off x="7450138" y="4367213"/>
              <a:ext cx="163512" cy="211137"/>
            </a:xfrm>
            <a:custGeom>
              <a:avLst/>
              <a:gdLst>
                <a:gd name="T0" fmla="*/ 81756 w 163517"/>
                <a:gd name="T1" fmla="*/ 0 h 211129"/>
                <a:gd name="T2" fmla="*/ 0 w 163517"/>
                <a:gd name="T3" fmla="*/ 105569 h 211129"/>
                <a:gd name="T4" fmla="*/ 81756 w 163517"/>
                <a:gd name="T5" fmla="*/ 211137 h 211129"/>
                <a:gd name="T6" fmla="*/ 163512 w 163517"/>
                <a:gd name="T7" fmla="*/ 105569 h 211129"/>
                <a:gd name="T8" fmla="*/ 0 60000 65536"/>
                <a:gd name="T9" fmla="*/ 0 60000 65536"/>
                <a:gd name="T10" fmla="*/ 0 60000 65536"/>
                <a:gd name="T11" fmla="*/ 0 60000 65536"/>
                <a:gd name="T12" fmla="*/ 0 w 163517"/>
                <a:gd name="T13" fmla="*/ 0 h 211129"/>
                <a:gd name="T14" fmla="*/ 155535 w 163517"/>
                <a:gd name="T15" fmla="*/ 211129 h 211129"/>
              </a:gdLst>
              <a:ahLst/>
              <a:cxnLst>
                <a:cxn ang="T8">
                  <a:pos x="T0" y="T1"/>
                </a:cxn>
                <a:cxn ang="T9">
                  <a:pos x="T2" y="T3"/>
                </a:cxn>
                <a:cxn ang="T10">
                  <a:pos x="T4" y="T5"/>
                </a:cxn>
                <a:cxn ang="T11">
                  <a:pos x="T6" y="T7"/>
                </a:cxn>
              </a:cxnLst>
              <a:rect l="T12" t="T13" r="T14" b="T15"/>
              <a:pathLst>
                <a:path w="163517" h="211129">
                  <a:moveTo>
                    <a:pt x="0" y="0"/>
                  </a:moveTo>
                  <a:lnTo>
                    <a:pt x="136264" y="0"/>
                  </a:lnTo>
                  <a:lnTo>
                    <a:pt x="136263" y="0"/>
                  </a:lnTo>
                  <a:cubicBezTo>
                    <a:pt x="151315" y="0"/>
                    <a:pt x="163517" y="12201"/>
                    <a:pt x="163517" y="27253"/>
                  </a:cubicBezTo>
                  <a:lnTo>
                    <a:pt x="163517" y="211129"/>
                  </a:lnTo>
                  <a:lnTo>
                    <a:pt x="0" y="211129"/>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ndParaRPr>
            </a:p>
          </p:txBody>
        </p:sp>
        <p:sp>
          <p:nvSpPr>
            <p:cNvPr id="62" name="Round Single Corner Rectangle 61"/>
            <p:cNvSpPr>
              <a:spLocks noChangeArrowheads="1"/>
            </p:cNvSpPr>
            <p:nvPr/>
          </p:nvSpPr>
          <p:spPr bwMode="auto">
            <a:xfrm>
              <a:off x="8431213" y="3151188"/>
              <a:ext cx="163512" cy="212725"/>
            </a:xfrm>
            <a:custGeom>
              <a:avLst/>
              <a:gdLst>
                <a:gd name="T0" fmla="*/ 81756 w 163517"/>
                <a:gd name="T1" fmla="*/ 0 h 212717"/>
                <a:gd name="T2" fmla="*/ 0 w 163517"/>
                <a:gd name="T3" fmla="*/ 106363 h 212717"/>
                <a:gd name="T4" fmla="*/ 81756 w 163517"/>
                <a:gd name="T5" fmla="*/ 212725 h 212717"/>
                <a:gd name="T6" fmla="*/ 163512 w 163517"/>
                <a:gd name="T7" fmla="*/ 106363 h 212717"/>
                <a:gd name="T8" fmla="*/ 0 60000 65536"/>
                <a:gd name="T9" fmla="*/ 0 60000 65536"/>
                <a:gd name="T10" fmla="*/ 0 60000 65536"/>
                <a:gd name="T11" fmla="*/ 0 60000 65536"/>
                <a:gd name="T12" fmla="*/ 0 w 163517"/>
                <a:gd name="T13" fmla="*/ 0 h 212717"/>
                <a:gd name="T14" fmla="*/ 155535 w 163517"/>
                <a:gd name="T15" fmla="*/ 212717 h 212717"/>
              </a:gdLst>
              <a:ahLst/>
              <a:cxnLst>
                <a:cxn ang="T8">
                  <a:pos x="T0" y="T1"/>
                </a:cxn>
                <a:cxn ang="T9">
                  <a:pos x="T2" y="T3"/>
                </a:cxn>
                <a:cxn ang="T10">
                  <a:pos x="T4" y="T5"/>
                </a:cxn>
                <a:cxn ang="T11">
                  <a:pos x="T6" y="T7"/>
                </a:cxn>
              </a:cxnLst>
              <a:rect l="T12" t="T13" r="T14" b="T15"/>
              <a:pathLst>
                <a:path w="163517" h="212717">
                  <a:moveTo>
                    <a:pt x="0" y="0"/>
                  </a:moveTo>
                  <a:lnTo>
                    <a:pt x="136264" y="0"/>
                  </a:lnTo>
                  <a:lnTo>
                    <a:pt x="136263" y="0"/>
                  </a:lnTo>
                  <a:cubicBezTo>
                    <a:pt x="151315" y="0"/>
                    <a:pt x="163517" y="12201"/>
                    <a:pt x="163517" y="27253"/>
                  </a:cubicBezTo>
                  <a:lnTo>
                    <a:pt x="163517" y="212717"/>
                  </a:lnTo>
                  <a:lnTo>
                    <a:pt x="0" y="212717"/>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ndParaRPr>
            </a:p>
          </p:txBody>
        </p:sp>
        <p:sp>
          <p:nvSpPr>
            <p:cNvPr id="63" name="Round Single Corner Rectangle 62"/>
            <p:cNvSpPr>
              <a:spLocks noChangeArrowheads="1"/>
            </p:cNvSpPr>
            <p:nvPr/>
          </p:nvSpPr>
          <p:spPr bwMode="auto">
            <a:xfrm>
              <a:off x="8685213" y="3160713"/>
              <a:ext cx="165100" cy="212725"/>
            </a:xfrm>
            <a:custGeom>
              <a:avLst/>
              <a:gdLst>
                <a:gd name="T0" fmla="*/ 82550 w 165105"/>
                <a:gd name="T1" fmla="*/ 0 h 212717"/>
                <a:gd name="T2" fmla="*/ 0 w 165105"/>
                <a:gd name="T3" fmla="*/ 106363 h 212717"/>
                <a:gd name="T4" fmla="*/ 82550 w 165105"/>
                <a:gd name="T5" fmla="*/ 212725 h 212717"/>
                <a:gd name="T6" fmla="*/ 165100 w 165105"/>
                <a:gd name="T7" fmla="*/ 106363 h 212717"/>
                <a:gd name="T8" fmla="*/ 0 60000 65536"/>
                <a:gd name="T9" fmla="*/ 0 60000 65536"/>
                <a:gd name="T10" fmla="*/ 0 60000 65536"/>
                <a:gd name="T11" fmla="*/ 0 60000 65536"/>
                <a:gd name="T12" fmla="*/ 0 w 165105"/>
                <a:gd name="T13" fmla="*/ 0 h 212717"/>
                <a:gd name="T14" fmla="*/ 157045 w 165105"/>
                <a:gd name="T15" fmla="*/ 212717 h 212717"/>
              </a:gdLst>
              <a:ahLst/>
              <a:cxnLst>
                <a:cxn ang="T8">
                  <a:pos x="T0" y="T1"/>
                </a:cxn>
                <a:cxn ang="T9">
                  <a:pos x="T2" y="T3"/>
                </a:cxn>
                <a:cxn ang="T10">
                  <a:pos x="T4" y="T5"/>
                </a:cxn>
                <a:cxn ang="T11">
                  <a:pos x="T6" y="T7"/>
                </a:cxn>
              </a:cxnLst>
              <a:rect l="T12" t="T13" r="T14" b="T15"/>
              <a:pathLst>
                <a:path w="165105" h="212717">
                  <a:moveTo>
                    <a:pt x="0" y="0"/>
                  </a:moveTo>
                  <a:lnTo>
                    <a:pt x="137587" y="0"/>
                  </a:lnTo>
                  <a:lnTo>
                    <a:pt x="137586" y="0"/>
                  </a:lnTo>
                  <a:cubicBezTo>
                    <a:pt x="152784" y="0"/>
                    <a:pt x="165105" y="12320"/>
                    <a:pt x="165105" y="27518"/>
                  </a:cubicBezTo>
                  <a:lnTo>
                    <a:pt x="165105" y="212717"/>
                  </a:lnTo>
                  <a:lnTo>
                    <a:pt x="0" y="212717"/>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ndParaRPr>
            </a:p>
          </p:txBody>
        </p:sp>
        <p:sp>
          <p:nvSpPr>
            <p:cNvPr id="64" name="Round Single Corner Rectangle 63"/>
            <p:cNvSpPr>
              <a:spLocks noChangeArrowheads="1"/>
            </p:cNvSpPr>
            <p:nvPr/>
          </p:nvSpPr>
          <p:spPr bwMode="auto">
            <a:xfrm>
              <a:off x="6246813" y="2317750"/>
              <a:ext cx="163512" cy="211138"/>
            </a:xfrm>
            <a:custGeom>
              <a:avLst/>
              <a:gdLst>
                <a:gd name="T0" fmla="*/ 81756 w 163517"/>
                <a:gd name="T1" fmla="*/ 0 h 211130"/>
                <a:gd name="T2" fmla="*/ 0 w 163517"/>
                <a:gd name="T3" fmla="*/ 105569 h 211130"/>
                <a:gd name="T4" fmla="*/ 81756 w 163517"/>
                <a:gd name="T5" fmla="*/ 211138 h 211130"/>
                <a:gd name="T6" fmla="*/ 163512 w 163517"/>
                <a:gd name="T7" fmla="*/ 105569 h 211130"/>
                <a:gd name="T8" fmla="*/ 0 60000 65536"/>
                <a:gd name="T9" fmla="*/ 0 60000 65536"/>
                <a:gd name="T10" fmla="*/ 0 60000 65536"/>
                <a:gd name="T11" fmla="*/ 0 60000 65536"/>
                <a:gd name="T12" fmla="*/ 0 w 163517"/>
                <a:gd name="T13" fmla="*/ 0 h 211130"/>
                <a:gd name="T14" fmla="*/ 155535 w 163517"/>
                <a:gd name="T15" fmla="*/ 211130 h 211130"/>
              </a:gdLst>
              <a:ahLst/>
              <a:cxnLst>
                <a:cxn ang="T8">
                  <a:pos x="T0" y="T1"/>
                </a:cxn>
                <a:cxn ang="T9">
                  <a:pos x="T2" y="T3"/>
                </a:cxn>
                <a:cxn ang="T10">
                  <a:pos x="T4" y="T5"/>
                </a:cxn>
                <a:cxn ang="T11">
                  <a:pos x="T6" y="T7"/>
                </a:cxn>
              </a:cxnLst>
              <a:rect l="T12" t="T13" r="T14" b="T15"/>
              <a:pathLst>
                <a:path w="163517" h="211130">
                  <a:moveTo>
                    <a:pt x="0" y="0"/>
                  </a:moveTo>
                  <a:lnTo>
                    <a:pt x="136264" y="0"/>
                  </a:lnTo>
                  <a:lnTo>
                    <a:pt x="136263" y="0"/>
                  </a:lnTo>
                  <a:cubicBezTo>
                    <a:pt x="151315" y="0"/>
                    <a:pt x="163517" y="12201"/>
                    <a:pt x="163517" y="27253"/>
                  </a:cubicBezTo>
                  <a:lnTo>
                    <a:pt x="163517" y="211130"/>
                  </a:lnTo>
                  <a:lnTo>
                    <a:pt x="0" y="211130"/>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ndParaRPr>
            </a:p>
          </p:txBody>
        </p:sp>
        <p:sp>
          <p:nvSpPr>
            <p:cNvPr id="65" name="Round Single Corner Rectangle 64"/>
            <p:cNvSpPr>
              <a:spLocks noChangeArrowheads="1"/>
            </p:cNvSpPr>
            <p:nvPr/>
          </p:nvSpPr>
          <p:spPr bwMode="auto">
            <a:xfrm>
              <a:off x="8343900" y="3605213"/>
              <a:ext cx="163513" cy="211137"/>
            </a:xfrm>
            <a:custGeom>
              <a:avLst/>
              <a:gdLst>
                <a:gd name="T0" fmla="*/ 81757 w 163518"/>
                <a:gd name="T1" fmla="*/ 0 h 211129"/>
                <a:gd name="T2" fmla="*/ 0 w 163518"/>
                <a:gd name="T3" fmla="*/ 105569 h 211129"/>
                <a:gd name="T4" fmla="*/ 81757 w 163518"/>
                <a:gd name="T5" fmla="*/ 211137 h 211129"/>
                <a:gd name="T6" fmla="*/ 163513 w 163518"/>
                <a:gd name="T7" fmla="*/ 105569 h 211129"/>
                <a:gd name="T8" fmla="*/ 0 60000 65536"/>
                <a:gd name="T9" fmla="*/ 0 60000 65536"/>
                <a:gd name="T10" fmla="*/ 0 60000 65536"/>
                <a:gd name="T11" fmla="*/ 0 60000 65536"/>
                <a:gd name="T12" fmla="*/ 0 w 163518"/>
                <a:gd name="T13" fmla="*/ 0 h 211129"/>
                <a:gd name="T14" fmla="*/ 155536 w 163518"/>
                <a:gd name="T15" fmla="*/ 211129 h 211129"/>
              </a:gdLst>
              <a:ahLst/>
              <a:cxnLst>
                <a:cxn ang="T8">
                  <a:pos x="T0" y="T1"/>
                </a:cxn>
                <a:cxn ang="T9">
                  <a:pos x="T2" y="T3"/>
                </a:cxn>
                <a:cxn ang="T10">
                  <a:pos x="T4" y="T5"/>
                </a:cxn>
                <a:cxn ang="T11">
                  <a:pos x="T6" y="T7"/>
                </a:cxn>
              </a:cxnLst>
              <a:rect l="T12" t="T13" r="T14" b="T15"/>
              <a:pathLst>
                <a:path w="163518" h="211129">
                  <a:moveTo>
                    <a:pt x="0" y="0"/>
                  </a:moveTo>
                  <a:lnTo>
                    <a:pt x="136264" y="0"/>
                  </a:lnTo>
                  <a:lnTo>
                    <a:pt x="136263" y="0"/>
                  </a:lnTo>
                  <a:cubicBezTo>
                    <a:pt x="151315" y="0"/>
                    <a:pt x="163518" y="12202"/>
                    <a:pt x="163518" y="27254"/>
                  </a:cubicBezTo>
                  <a:lnTo>
                    <a:pt x="163518" y="211129"/>
                  </a:lnTo>
                  <a:lnTo>
                    <a:pt x="0" y="211129"/>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ndParaRPr>
            </a:p>
          </p:txBody>
        </p:sp>
        <p:sp>
          <p:nvSpPr>
            <p:cNvPr id="66" name="Round Single Corner Rectangle 65"/>
            <p:cNvSpPr>
              <a:spLocks noChangeArrowheads="1"/>
            </p:cNvSpPr>
            <p:nvPr/>
          </p:nvSpPr>
          <p:spPr bwMode="auto">
            <a:xfrm>
              <a:off x="8529638" y="3344863"/>
              <a:ext cx="163512" cy="211137"/>
            </a:xfrm>
            <a:custGeom>
              <a:avLst/>
              <a:gdLst>
                <a:gd name="T0" fmla="*/ 81756 w 163517"/>
                <a:gd name="T1" fmla="*/ 0 h 211129"/>
                <a:gd name="T2" fmla="*/ 0 w 163517"/>
                <a:gd name="T3" fmla="*/ 105569 h 211129"/>
                <a:gd name="T4" fmla="*/ 81756 w 163517"/>
                <a:gd name="T5" fmla="*/ 211137 h 211129"/>
                <a:gd name="T6" fmla="*/ 163512 w 163517"/>
                <a:gd name="T7" fmla="*/ 105569 h 211129"/>
                <a:gd name="T8" fmla="*/ 0 60000 65536"/>
                <a:gd name="T9" fmla="*/ 0 60000 65536"/>
                <a:gd name="T10" fmla="*/ 0 60000 65536"/>
                <a:gd name="T11" fmla="*/ 0 60000 65536"/>
                <a:gd name="T12" fmla="*/ 0 w 163517"/>
                <a:gd name="T13" fmla="*/ 0 h 211129"/>
                <a:gd name="T14" fmla="*/ 155535 w 163517"/>
                <a:gd name="T15" fmla="*/ 211129 h 211129"/>
              </a:gdLst>
              <a:ahLst/>
              <a:cxnLst>
                <a:cxn ang="T8">
                  <a:pos x="T0" y="T1"/>
                </a:cxn>
                <a:cxn ang="T9">
                  <a:pos x="T2" y="T3"/>
                </a:cxn>
                <a:cxn ang="T10">
                  <a:pos x="T4" y="T5"/>
                </a:cxn>
                <a:cxn ang="T11">
                  <a:pos x="T6" y="T7"/>
                </a:cxn>
              </a:cxnLst>
              <a:rect l="T12" t="T13" r="T14" b="T15"/>
              <a:pathLst>
                <a:path w="163517" h="211129">
                  <a:moveTo>
                    <a:pt x="0" y="0"/>
                  </a:moveTo>
                  <a:lnTo>
                    <a:pt x="136264" y="0"/>
                  </a:lnTo>
                  <a:lnTo>
                    <a:pt x="136263" y="0"/>
                  </a:lnTo>
                  <a:cubicBezTo>
                    <a:pt x="151315" y="0"/>
                    <a:pt x="163517" y="12201"/>
                    <a:pt x="163517" y="27253"/>
                  </a:cubicBezTo>
                  <a:lnTo>
                    <a:pt x="163517" y="211129"/>
                  </a:lnTo>
                  <a:lnTo>
                    <a:pt x="0" y="211129"/>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ndParaRPr>
            </a:p>
          </p:txBody>
        </p:sp>
        <p:cxnSp>
          <p:nvCxnSpPr>
            <p:cNvPr id="67" name="Straight Connector 66"/>
            <p:cNvCxnSpPr>
              <a:cxnSpLocks noChangeShapeType="1"/>
              <a:stCxn id="65" idx="0"/>
              <a:endCxn id="58" idx="2"/>
            </p:cNvCxnSpPr>
            <p:nvPr/>
          </p:nvCxnSpPr>
          <p:spPr bwMode="auto">
            <a:xfrm rot="16200000" flipV="1">
              <a:off x="8277225" y="3455988"/>
              <a:ext cx="165100" cy="133350"/>
            </a:xfrm>
            <a:prstGeom prst="line">
              <a:avLst/>
            </a:prstGeom>
            <a:noFill/>
            <a:ln w="25400">
              <a:solidFill>
                <a:schemeClr val="bg1">
                  <a:lumMod val="85000"/>
                </a:schemeClr>
              </a:solidFill>
              <a:round/>
              <a:headEnd/>
              <a:tailEnd/>
            </a:ln>
            <a:effectLst/>
          </p:spPr>
        </p:cxnSp>
        <p:cxnSp>
          <p:nvCxnSpPr>
            <p:cNvPr id="68" name="Straight Connector 67"/>
            <p:cNvCxnSpPr>
              <a:cxnSpLocks noChangeShapeType="1"/>
              <a:stCxn id="50" idx="3"/>
              <a:endCxn id="45" idx="1"/>
            </p:cNvCxnSpPr>
            <p:nvPr/>
          </p:nvCxnSpPr>
          <p:spPr bwMode="auto">
            <a:xfrm>
              <a:off x="7280275" y="3257550"/>
              <a:ext cx="333375" cy="15875"/>
            </a:xfrm>
            <a:prstGeom prst="line">
              <a:avLst/>
            </a:prstGeom>
            <a:noFill/>
            <a:ln w="25400">
              <a:solidFill>
                <a:schemeClr val="bg1">
                  <a:lumMod val="85000"/>
                </a:schemeClr>
              </a:solidFill>
              <a:round/>
              <a:headEnd/>
              <a:tailEnd/>
            </a:ln>
            <a:effectLst/>
          </p:spPr>
        </p:cxnSp>
        <p:cxnSp>
          <p:nvCxnSpPr>
            <p:cNvPr id="69" name="Straight Connector 68"/>
            <p:cNvCxnSpPr>
              <a:cxnSpLocks noChangeShapeType="1"/>
              <a:stCxn id="45" idx="3"/>
              <a:endCxn id="65" idx="1"/>
            </p:cNvCxnSpPr>
            <p:nvPr/>
          </p:nvCxnSpPr>
          <p:spPr bwMode="auto">
            <a:xfrm>
              <a:off x="7777163" y="3273425"/>
              <a:ext cx="566737" cy="436563"/>
            </a:xfrm>
            <a:prstGeom prst="line">
              <a:avLst/>
            </a:prstGeom>
            <a:noFill/>
            <a:ln w="25400">
              <a:solidFill>
                <a:schemeClr val="bg1">
                  <a:lumMod val="85000"/>
                </a:schemeClr>
              </a:solidFill>
              <a:round/>
              <a:headEnd/>
              <a:tailEnd/>
            </a:ln>
            <a:effectLst/>
          </p:spPr>
        </p:cxnSp>
        <p:cxnSp>
          <p:nvCxnSpPr>
            <p:cNvPr id="78" name="Straight Connector 77"/>
            <p:cNvCxnSpPr>
              <a:cxnSpLocks noChangeShapeType="1"/>
              <a:stCxn id="59" idx="3"/>
              <a:endCxn id="56" idx="1"/>
            </p:cNvCxnSpPr>
            <p:nvPr/>
          </p:nvCxnSpPr>
          <p:spPr bwMode="auto">
            <a:xfrm flipV="1">
              <a:off x="7704138" y="2176463"/>
              <a:ext cx="298450" cy="193675"/>
            </a:xfrm>
            <a:prstGeom prst="line">
              <a:avLst/>
            </a:prstGeom>
            <a:noFill/>
            <a:ln w="25400">
              <a:solidFill>
                <a:schemeClr val="bg1">
                  <a:lumMod val="85000"/>
                </a:schemeClr>
              </a:solidFill>
              <a:round/>
              <a:headEnd/>
              <a:tailEnd/>
            </a:ln>
            <a:effectLst/>
          </p:spPr>
        </p:cxnSp>
        <p:cxnSp>
          <p:nvCxnSpPr>
            <p:cNvPr id="80" name="Straight Connector 79"/>
            <p:cNvCxnSpPr>
              <a:cxnSpLocks noChangeShapeType="1"/>
              <a:stCxn id="53" idx="3"/>
              <a:endCxn id="59" idx="1"/>
            </p:cNvCxnSpPr>
            <p:nvPr/>
          </p:nvCxnSpPr>
          <p:spPr bwMode="auto">
            <a:xfrm>
              <a:off x="6916738" y="2298700"/>
              <a:ext cx="622300" cy="71438"/>
            </a:xfrm>
            <a:prstGeom prst="line">
              <a:avLst/>
            </a:prstGeom>
            <a:noFill/>
            <a:ln w="25400">
              <a:solidFill>
                <a:schemeClr val="bg1">
                  <a:lumMod val="85000"/>
                </a:schemeClr>
              </a:solidFill>
              <a:round/>
              <a:headEnd/>
              <a:tailEnd/>
            </a:ln>
            <a:effectLst/>
          </p:spPr>
        </p:cxnSp>
        <p:cxnSp>
          <p:nvCxnSpPr>
            <p:cNvPr id="82" name="Straight Connector 81"/>
            <p:cNvCxnSpPr>
              <a:cxnSpLocks noChangeShapeType="1"/>
              <a:stCxn id="59" idx="2"/>
              <a:endCxn id="42" idx="0"/>
            </p:cNvCxnSpPr>
            <p:nvPr/>
          </p:nvCxnSpPr>
          <p:spPr bwMode="auto">
            <a:xfrm rot="5400000">
              <a:off x="7366794" y="2551907"/>
              <a:ext cx="331787" cy="177800"/>
            </a:xfrm>
            <a:prstGeom prst="line">
              <a:avLst/>
            </a:prstGeom>
            <a:noFill/>
            <a:ln w="25400">
              <a:solidFill>
                <a:schemeClr val="bg1">
                  <a:lumMod val="85000"/>
                </a:schemeClr>
              </a:solidFill>
              <a:round/>
              <a:headEnd/>
              <a:tailEnd/>
            </a:ln>
            <a:effectLst/>
          </p:spPr>
        </p:cxnSp>
        <p:cxnSp>
          <p:nvCxnSpPr>
            <p:cNvPr id="84" name="Straight Connector 83"/>
            <p:cNvCxnSpPr>
              <a:cxnSpLocks noChangeShapeType="1"/>
              <a:stCxn id="66" idx="2"/>
              <a:endCxn id="65" idx="3"/>
            </p:cNvCxnSpPr>
            <p:nvPr/>
          </p:nvCxnSpPr>
          <p:spPr bwMode="auto">
            <a:xfrm rot="5400000">
              <a:off x="8482013" y="3581400"/>
              <a:ext cx="153988" cy="103187"/>
            </a:xfrm>
            <a:prstGeom prst="line">
              <a:avLst/>
            </a:prstGeom>
            <a:noFill/>
            <a:ln w="25400">
              <a:solidFill>
                <a:schemeClr val="bg1">
                  <a:lumMod val="85000"/>
                </a:schemeClr>
              </a:solidFill>
              <a:round/>
              <a:headEnd/>
              <a:tailEnd/>
            </a:ln>
            <a:effectLst/>
          </p:spPr>
        </p:cxnSp>
        <p:cxnSp>
          <p:nvCxnSpPr>
            <p:cNvPr id="86" name="Straight Connector 85"/>
            <p:cNvCxnSpPr>
              <a:cxnSpLocks noChangeShapeType="1"/>
              <a:stCxn id="57" idx="3"/>
              <a:endCxn id="52" idx="1"/>
            </p:cNvCxnSpPr>
            <p:nvPr/>
          </p:nvCxnSpPr>
          <p:spPr bwMode="auto">
            <a:xfrm>
              <a:off x="8512175" y="2744788"/>
              <a:ext cx="173038" cy="133350"/>
            </a:xfrm>
            <a:prstGeom prst="line">
              <a:avLst/>
            </a:prstGeom>
            <a:noFill/>
            <a:ln w="25400">
              <a:solidFill>
                <a:schemeClr val="bg1">
                  <a:lumMod val="85000"/>
                </a:schemeClr>
              </a:solidFill>
              <a:round/>
              <a:headEnd/>
              <a:tailEnd/>
            </a:ln>
            <a:effectLst/>
          </p:spPr>
        </p:cxnSp>
        <p:cxnSp>
          <p:nvCxnSpPr>
            <p:cNvPr id="88" name="Straight Connector 87"/>
            <p:cNvCxnSpPr>
              <a:cxnSpLocks noChangeShapeType="1"/>
              <a:stCxn id="62" idx="0"/>
              <a:endCxn id="57" idx="2"/>
            </p:cNvCxnSpPr>
            <p:nvPr/>
          </p:nvCxnSpPr>
          <p:spPr bwMode="auto">
            <a:xfrm rot="16200000" flipV="1">
              <a:off x="8320881" y="2959895"/>
              <a:ext cx="301625" cy="80962"/>
            </a:xfrm>
            <a:prstGeom prst="line">
              <a:avLst/>
            </a:prstGeom>
            <a:noFill/>
            <a:ln w="25400">
              <a:solidFill>
                <a:schemeClr val="bg1">
                  <a:lumMod val="85000"/>
                </a:schemeClr>
              </a:solidFill>
              <a:round/>
              <a:headEnd/>
              <a:tailEnd/>
            </a:ln>
            <a:effectLst/>
          </p:spPr>
        </p:cxnSp>
        <p:cxnSp>
          <p:nvCxnSpPr>
            <p:cNvPr id="90" name="Straight Connector 89"/>
            <p:cNvCxnSpPr>
              <a:cxnSpLocks noChangeShapeType="1"/>
              <a:stCxn id="63" idx="0"/>
              <a:endCxn id="52" idx="2"/>
            </p:cNvCxnSpPr>
            <p:nvPr/>
          </p:nvCxnSpPr>
          <p:spPr bwMode="auto">
            <a:xfrm rot="5400000" flipH="1" flipV="1">
              <a:off x="8678069" y="3072606"/>
              <a:ext cx="177800" cy="1588"/>
            </a:xfrm>
            <a:prstGeom prst="line">
              <a:avLst/>
            </a:prstGeom>
            <a:noFill/>
            <a:ln w="25400">
              <a:solidFill>
                <a:schemeClr val="bg1">
                  <a:lumMod val="85000"/>
                </a:schemeClr>
              </a:solidFill>
              <a:round/>
              <a:headEnd/>
              <a:tailEnd/>
            </a:ln>
            <a:effectLst/>
          </p:spPr>
        </p:cxnSp>
        <p:cxnSp>
          <p:nvCxnSpPr>
            <p:cNvPr id="92" name="Straight Connector 91"/>
            <p:cNvCxnSpPr>
              <a:cxnSpLocks noChangeShapeType="1"/>
              <a:stCxn id="55" idx="3"/>
              <a:endCxn id="61" idx="1"/>
            </p:cNvCxnSpPr>
            <p:nvPr/>
          </p:nvCxnSpPr>
          <p:spPr bwMode="auto">
            <a:xfrm flipV="1">
              <a:off x="7016750" y="4473575"/>
              <a:ext cx="433388" cy="25400"/>
            </a:xfrm>
            <a:prstGeom prst="line">
              <a:avLst/>
            </a:prstGeom>
            <a:noFill/>
            <a:ln w="25400">
              <a:solidFill>
                <a:schemeClr val="bg1">
                  <a:lumMod val="85000"/>
                </a:schemeClr>
              </a:solidFill>
              <a:round/>
              <a:headEnd/>
              <a:tailEnd/>
            </a:ln>
            <a:effectLst/>
          </p:spPr>
        </p:cxnSp>
        <p:sp>
          <p:nvSpPr>
            <p:cNvPr id="93" name="Round Single Corner Rectangle 92"/>
            <p:cNvSpPr>
              <a:spLocks noChangeArrowheads="1"/>
            </p:cNvSpPr>
            <p:nvPr/>
          </p:nvSpPr>
          <p:spPr bwMode="auto">
            <a:xfrm>
              <a:off x="6753225" y="3781425"/>
              <a:ext cx="163513" cy="211138"/>
            </a:xfrm>
            <a:custGeom>
              <a:avLst/>
              <a:gdLst>
                <a:gd name="T0" fmla="*/ 81757 w 163518"/>
                <a:gd name="T1" fmla="*/ 0 h 211130"/>
                <a:gd name="T2" fmla="*/ 0 w 163518"/>
                <a:gd name="T3" fmla="*/ 105569 h 211130"/>
                <a:gd name="T4" fmla="*/ 81757 w 163518"/>
                <a:gd name="T5" fmla="*/ 211138 h 211130"/>
                <a:gd name="T6" fmla="*/ 163513 w 163518"/>
                <a:gd name="T7" fmla="*/ 105569 h 211130"/>
                <a:gd name="T8" fmla="*/ 0 60000 65536"/>
                <a:gd name="T9" fmla="*/ 0 60000 65536"/>
                <a:gd name="T10" fmla="*/ 0 60000 65536"/>
                <a:gd name="T11" fmla="*/ 0 60000 65536"/>
                <a:gd name="T12" fmla="*/ 0 w 163518"/>
                <a:gd name="T13" fmla="*/ 0 h 211130"/>
                <a:gd name="T14" fmla="*/ 155536 w 163518"/>
                <a:gd name="T15" fmla="*/ 211130 h 211130"/>
              </a:gdLst>
              <a:ahLst/>
              <a:cxnLst>
                <a:cxn ang="T8">
                  <a:pos x="T0" y="T1"/>
                </a:cxn>
                <a:cxn ang="T9">
                  <a:pos x="T2" y="T3"/>
                </a:cxn>
                <a:cxn ang="T10">
                  <a:pos x="T4" y="T5"/>
                </a:cxn>
                <a:cxn ang="T11">
                  <a:pos x="T6" y="T7"/>
                </a:cxn>
              </a:cxnLst>
              <a:rect l="T12" t="T13" r="T14" b="T15"/>
              <a:pathLst>
                <a:path w="163518" h="211130">
                  <a:moveTo>
                    <a:pt x="0" y="0"/>
                  </a:moveTo>
                  <a:lnTo>
                    <a:pt x="136264" y="0"/>
                  </a:lnTo>
                  <a:lnTo>
                    <a:pt x="136263" y="0"/>
                  </a:lnTo>
                  <a:cubicBezTo>
                    <a:pt x="151315" y="0"/>
                    <a:pt x="163518" y="12202"/>
                    <a:pt x="163518" y="27254"/>
                  </a:cubicBezTo>
                  <a:lnTo>
                    <a:pt x="163518" y="211130"/>
                  </a:lnTo>
                  <a:lnTo>
                    <a:pt x="0" y="211130"/>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ndParaRPr>
            </a:p>
          </p:txBody>
        </p:sp>
        <p:sp>
          <p:nvSpPr>
            <p:cNvPr id="94" name="Round Single Corner Rectangle 93"/>
            <p:cNvSpPr>
              <a:spLocks noChangeArrowheads="1"/>
            </p:cNvSpPr>
            <p:nvPr/>
          </p:nvSpPr>
          <p:spPr bwMode="auto">
            <a:xfrm>
              <a:off x="5992813" y="2984500"/>
              <a:ext cx="163512" cy="211138"/>
            </a:xfrm>
            <a:custGeom>
              <a:avLst/>
              <a:gdLst>
                <a:gd name="T0" fmla="*/ 81756 w 163517"/>
                <a:gd name="T1" fmla="*/ 0 h 211130"/>
                <a:gd name="T2" fmla="*/ 0 w 163517"/>
                <a:gd name="T3" fmla="*/ 105569 h 211130"/>
                <a:gd name="T4" fmla="*/ 81756 w 163517"/>
                <a:gd name="T5" fmla="*/ 211138 h 211130"/>
                <a:gd name="T6" fmla="*/ 163512 w 163517"/>
                <a:gd name="T7" fmla="*/ 105569 h 211130"/>
                <a:gd name="T8" fmla="*/ 0 60000 65536"/>
                <a:gd name="T9" fmla="*/ 0 60000 65536"/>
                <a:gd name="T10" fmla="*/ 0 60000 65536"/>
                <a:gd name="T11" fmla="*/ 0 60000 65536"/>
                <a:gd name="T12" fmla="*/ 0 w 163517"/>
                <a:gd name="T13" fmla="*/ 0 h 211130"/>
                <a:gd name="T14" fmla="*/ 155535 w 163517"/>
                <a:gd name="T15" fmla="*/ 211130 h 211130"/>
              </a:gdLst>
              <a:ahLst/>
              <a:cxnLst>
                <a:cxn ang="T8">
                  <a:pos x="T0" y="T1"/>
                </a:cxn>
                <a:cxn ang="T9">
                  <a:pos x="T2" y="T3"/>
                </a:cxn>
                <a:cxn ang="T10">
                  <a:pos x="T4" y="T5"/>
                </a:cxn>
                <a:cxn ang="T11">
                  <a:pos x="T6" y="T7"/>
                </a:cxn>
              </a:cxnLst>
              <a:rect l="T12" t="T13" r="T14" b="T15"/>
              <a:pathLst>
                <a:path w="163517" h="211130">
                  <a:moveTo>
                    <a:pt x="0" y="0"/>
                  </a:moveTo>
                  <a:lnTo>
                    <a:pt x="136264" y="0"/>
                  </a:lnTo>
                  <a:lnTo>
                    <a:pt x="136263" y="0"/>
                  </a:lnTo>
                  <a:cubicBezTo>
                    <a:pt x="151315" y="0"/>
                    <a:pt x="163517" y="12201"/>
                    <a:pt x="163517" y="27253"/>
                  </a:cubicBezTo>
                  <a:lnTo>
                    <a:pt x="163517" y="211130"/>
                  </a:lnTo>
                  <a:lnTo>
                    <a:pt x="0" y="211130"/>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ndParaRPr>
            </a:p>
          </p:txBody>
        </p:sp>
        <p:sp>
          <p:nvSpPr>
            <p:cNvPr id="95" name="Round Single Corner Rectangle 94"/>
            <p:cNvSpPr>
              <a:spLocks noChangeArrowheads="1"/>
            </p:cNvSpPr>
            <p:nvPr/>
          </p:nvSpPr>
          <p:spPr bwMode="auto">
            <a:xfrm>
              <a:off x="6397625" y="3995738"/>
              <a:ext cx="163513" cy="211137"/>
            </a:xfrm>
            <a:custGeom>
              <a:avLst/>
              <a:gdLst>
                <a:gd name="T0" fmla="*/ 81757 w 163518"/>
                <a:gd name="T1" fmla="*/ 0 h 211129"/>
                <a:gd name="T2" fmla="*/ 0 w 163518"/>
                <a:gd name="T3" fmla="*/ 105569 h 211129"/>
                <a:gd name="T4" fmla="*/ 81757 w 163518"/>
                <a:gd name="T5" fmla="*/ 211137 h 211129"/>
                <a:gd name="T6" fmla="*/ 163513 w 163518"/>
                <a:gd name="T7" fmla="*/ 105569 h 211129"/>
                <a:gd name="T8" fmla="*/ 0 60000 65536"/>
                <a:gd name="T9" fmla="*/ 0 60000 65536"/>
                <a:gd name="T10" fmla="*/ 0 60000 65536"/>
                <a:gd name="T11" fmla="*/ 0 60000 65536"/>
                <a:gd name="T12" fmla="*/ 0 w 163518"/>
                <a:gd name="T13" fmla="*/ 0 h 211129"/>
                <a:gd name="T14" fmla="*/ 155536 w 163518"/>
                <a:gd name="T15" fmla="*/ 211129 h 211129"/>
              </a:gdLst>
              <a:ahLst/>
              <a:cxnLst>
                <a:cxn ang="T8">
                  <a:pos x="T0" y="T1"/>
                </a:cxn>
                <a:cxn ang="T9">
                  <a:pos x="T2" y="T3"/>
                </a:cxn>
                <a:cxn ang="T10">
                  <a:pos x="T4" y="T5"/>
                </a:cxn>
                <a:cxn ang="T11">
                  <a:pos x="T6" y="T7"/>
                </a:cxn>
              </a:cxnLst>
              <a:rect l="T12" t="T13" r="T14" b="T15"/>
              <a:pathLst>
                <a:path w="163518" h="211129">
                  <a:moveTo>
                    <a:pt x="0" y="0"/>
                  </a:moveTo>
                  <a:lnTo>
                    <a:pt x="136264" y="0"/>
                  </a:lnTo>
                  <a:lnTo>
                    <a:pt x="136263" y="0"/>
                  </a:lnTo>
                  <a:cubicBezTo>
                    <a:pt x="151315" y="0"/>
                    <a:pt x="163518" y="12202"/>
                    <a:pt x="163518" y="27254"/>
                  </a:cubicBezTo>
                  <a:lnTo>
                    <a:pt x="163518" y="211129"/>
                  </a:lnTo>
                  <a:lnTo>
                    <a:pt x="0" y="211129"/>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ndParaRPr>
            </a:p>
          </p:txBody>
        </p:sp>
        <p:sp>
          <p:nvSpPr>
            <p:cNvPr id="96" name="Round Single Corner Rectangle 95"/>
            <p:cNvSpPr>
              <a:spLocks noChangeArrowheads="1"/>
            </p:cNvSpPr>
            <p:nvPr/>
          </p:nvSpPr>
          <p:spPr bwMode="auto">
            <a:xfrm>
              <a:off x="6075363" y="3830638"/>
              <a:ext cx="163512" cy="211137"/>
            </a:xfrm>
            <a:custGeom>
              <a:avLst/>
              <a:gdLst>
                <a:gd name="T0" fmla="*/ 81756 w 163517"/>
                <a:gd name="T1" fmla="*/ 0 h 211129"/>
                <a:gd name="T2" fmla="*/ 0 w 163517"/>
                <a:gd name="T3" fmla="*/ 105569 h 211129"/>
                <a:gd name="T4" fmla="*/ 81756 w 163517"/>
                <a:gd name="T5" fmla="*/ 211137 h 211129"/>
                <a:gd name="T6" fmla="*/ 163512 w 163517"/>
                <a:gd name="T7" fmla="*/ 105569 h 211129"/>
                <a:gd name="T8" fmla="*/ 0 60000 65536"/>
                <a:gd name="T9" fmla="*/ 0 60000 65536"/>
                <a:gd name="T10" fmla="*/ 0 60000 65536"/>
                <a:gd name="T11" fmla="*/ 0 60000 65536"/>
                <a:gd name="T12" fmla="*/ 0 w 163517"/>
                <a:gd name="T13" fmla="*/ 0 h 211129"/>
                <a:gd name="T14" fmla="*/ 155535 w 163517"/>
                <a:gd name="T15" fmla="*/ 211129 h 211129"/>
              </a:gdLst>
              <a:ahLst/>
              <a:cxnLst>
                <a:cxn ang="T8">
                  <a:pos x="T0" y="T1"/>
                </a:cxn>
                <a:cxn ang="T9">
                  <a:pos x="T2" y="T3"/>
                </a:cxn>
                <a:cxn ang="T10">
                  <a:pos x="T4" y="T5"/>
                </a:cxn>
                <a:cxn ang="T11">
                  <a:pos x="T6" y="T7"/>
                </a:cxn>
              </a:cxnLst>
              <a:rect l="T12" t="T13" r="T14" b="T15"/>
              <a:pathLst>
                <a:path w="163517" h="211129">
                  <a:moveTo>
                    <a:pt x="0" y="0"/>
                  </a:moveTo>
                  <a:lnTo>
                    <a:pt x="136264" y="0"/>
                  </a:lnTo>
                  <a:lnTo>
                    <a:pt x="136263" y="0"/>
                  </a:lnTo>
                  <a:cubicBezTo>
                    <a:pt x="151315" y="0"/>
                    <a:pt x="163517" y="12201"/>
                    <a:pt x="163517" y="27253"/>
                  </a:cubicBezTo>
                  <a:lnTo>
                    <a:pt x="163517" y="211129"/>
                  </a:lnTo>
                  <a:lnTo>
                    <a:pt x="0" y="211129"/>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ndParaRPr>
            </a:p>
          </p:txBody>
        </p:sp>
        <p:cxnSp>
          <p:nvCxnSpPr>
            <p:cNvPr id="98" name="Straight Connector 97"/>
            <p:cNvCxnSpPr>
              <a:cxnSpLocks noChangeShapeType="1"/>
              <a:stCxn id="95" idx="3"/>
              <a:endCxn id="93" idx="1"/>
            </p:cNvCxnSpPr>
            <p:nvPr/>
          </p:nvCxnSpPr>
          <p:spPr bwMode="auto">
            <a:xfrm flipV="1">
              <a:off x="6561138" y="3886200"/>
              <a:ext cx="192087" cy="215900"/>
            </a:xfrm>
            <a:prstGeom prst="line">
              <a:avLst/>
            </a:prstGeom>
            <a:noFill/>
            <a:ln w="25400">
              <a:solidFill>
                <a:schemeClr val="bg1">
                  <a:lumMod val="85000"/>
                </a:schemeClr>
              </a:solidFill>
              <a:round/>
              <a:headEnd/>
              <a:tailEnd/>
            </a:ln>
            <a:effectLst/>
          </p:spPr>
        </p:cxnSp>
        <p:cxnSp>
          <p:nvCxnSpPr>
            <p:cNvPr id="100" name="Straight Connector 99"/>
            <p:cNvCxnSpPr>
              <a:cxnSpLocks noChangeShapeType="1"/>
              <a:stCxn id="96" idx="3"/>
              <a:endCxn id="93" idx="1"/>
            </p:cNvCxnSpPr>
            <p:nvPr/>
          </p:nvCxnSpPr>
          <p:spPr bwMode="auto">
            <a:xfrm flipV="1">
              <a:off x="6238875" y="3886200"/>
              <a:ext cx="514350" cy="49213"/>
            </a:xfrm>
            <a:prstGeom prst="line">
              <a:avLst/>
            </a:prstGeom>
            <a:noFill/>
            <a:ln w="25400">
              <a:solidFill>
                <a:schemeClr val="bg1">
                  <a:lumMod val="85000"/>
                </a:schemeClr>
              </a:solidFill>
              <a:round/>
              <a:headEnd/>
              <a:tailEnd/>
            </a:ln>
            <a:effectLst/>
          </p:spPr>
        </p:cxnSp>
        <p:cxnSp>
          <p:nvCxnSpPr>
            <p:cNvPr id="102" name="Straight Connector 101"/>
            <p:cNvCxnSpPr>
              <a:cxnSpLocks noChangeShapeType="1"/>
              <a:stCxn id="93" idx="0"/>
              <a:endCxn id="44" idx="2"/>
            </p:cNvCxnSpPr>
            <p:nvPr/>
          </p:nvCxnSpPr>
          <p:spPr bwMode="auto">
            <a:xfrm rot="16200000" flipV="1">
              <a:off x="6641307" y="3588544"/>
              <a:ext cx="303212" cy="82550"/>
            </a:xfrm>
            <a:prstGeom prst="line">
              <a:avLst/>
            </a:prstGeom>
            <a:noFill/>
            <a:ln w="25400">
              <a:solidFill>
                <a:schemeClr val="bg1">
                  <a:lumMod val="85000"/>
                </a:schemeClr>
              </a:solidFill>
              <a:round/>
              <a:headEnd/>
              <a:tailEnd/>
            </a:ln>
            <a:effectLst/>
          </p:spPr>
        </p:cxnSp>
        <p:cxnSp>
          <p:nvCxnSpPr>
            <p:cNvPr id="104" name="Straight Connector 103"/>
            <p:cNvCxnSpPr>
              <a:cxnSpLocks noChangeShapeType="1"/>
              <a:endCxn id="43" idx="1"/>
            </p:cNvCxnSpPr>
            <p:nvPr/>
          </p:nvCxnSpPr>
          <p:spPr bwMode="auto">
            <a:xfrm flipV="1">
              <a:off x="6834188" y="3582988"/>
              <a:ext cx="265112" cy="176212"/>
            </a:xfrm>
            <a:prstGeom prst="line">
              <a:avLst/>
            </a:prstGeom>
            <a:noFill/>
            <a:ln w="25400">
              <a:solidFill>
                <a:schemeClr val="bg1">
                  <a:lumMod val="85000"/>
                </a:schemeClr>
              </a:solidFill>
              <a:round/>
              <a:headEnd/>
              <a:tailEnd/>
            </a:ln>
            <a:effectLst/>
          </p:spPr>
        </p:cxnSp>
        <p:cxnSp>
          <p:nvCxnSpPr>
            <p:cNvPr id="106" name="Straight Connector 105"/>
            <p:cNvCxnSpPr>
              <a:cxnSpLocks noChangeShapeType="1"/>
              <a:stCxn id="94" idx="3"/>
              <a:endCxn id="50" idx="1"/>
            </p:cNvCxnSpPr>
            <p:nvPr/>
          </p:nvCxnSpPr>
          <p:spPr bwMode="auto">
            <a:xfrm>
              <a:off x="6156325" y="3089275"/>
              <a:ext cx="958850" cy="168275"/>
            </a:xfrm>
            <a:prstGeom prst="line">
              <a:avLst/>
            </a:prstGeom>
            <a:noFill/>
            <a:ln w="25400">
              <a:solidFill>
                <a:schemeClr val="bg1">
                  <a:lumMod val="85000"/>
                </a:schemeClr>
              </a:solidFill>
              <a:round/>
              <a:headEnd/>
              <a:tailEnd/>
            </a:ln>
            <a:effectLst/>
          </p:spPr>
        </p:cxnSp>
        <p:cxnSp>
          <p:nvCxnSpPr>
            <p:cNvPr id="108" name="Straight Connector 107"/>
            <p:cNvCxnSpPr>
              <a:cxnSpLocks noChangeShapeType="1"/>
              <a:stCxn id="50" idx="3"/>
              <a:endCxn id="54" idx="1"/>
            </p:cNvCxnSpPr>
            <p:nvPr/>
          </p:nvCxnSpPr>
          <p:spPr bwMode="auto">
            <a:xfrm flipV="1">
              <a:off x="7280275" y="2471738"/>
              <a:ext cx="931863" cy="785812"/>
            </a:xfrm>
            <a:prstGeom prst="line">
              <a:avLst/>
            </a:prstGeom>
            <a:noFill/>
            <a:ln w="25400">
              <a:solidFill>
                <a:schemeClr val="bg1">
                  <a:lumMod val="85000"/>
                </a:schemeClr>
              </a:solidFill>
              <a:round/>
              <a:headEnd/>
              <a:tailEnd/>
            </a:ln>
            <a:effectLst/>
          </p:spPr>
        </p:cxnSp>
        <p:cxnSp>
          <p:nvCxnSpPr>
            <p:cNvPr id="110" name="Straight Connector 109"/>
            <p:cNvCxnSpPr>
              <a:cxnSpLocks noChangeShapeType="1"/>
              <a:stCxn id="54" idx="1"/>
              <a:endCxn id="43" idx="3"/>
            </p:cNvCxnSpPr>
            <p:nvPr/>
          </p:nvCxnSpPr>
          <p:spPr bwMode="auto">
            <a:xfrm rot="10800000" flipV="1">
              <a:off x="7262813" y="2471738"/>
              <a:ext cx="949325" cy="1111250"/>
            </a:xfrm>
            <a:prstGeom prst="line">
              <a:avLst/>
            </a:prstGeom>
            <a:noFill/>
            <a:ln w="25400">
              <a:solidFill>
                <a:schemeClr val="bg1">
                  <a:lumMod val="85000"/>
                </a:schemeClr>
              </a:solidFill>
              <a:round/>
              <a:headEnd/>
              <a:tailEnd/>
            </a:ln>
            <a:effectLst/>
          </p:spPr>
        </p:cxnSp>
        <p:cxnSp>
          <p:nvCxnSpPr>
            <p:cNvPr id="113" name="Straight Connector 112"/>
            <p:cNvCxnSpPr>
              <a:cxnSpLocks noChangeShapeType="1"/>
              <a:stCxn id="51" idx="3"/>
              <a:endCxn id="65" idx="1"/>
            </p:cNvCxnSpPr>
            <p:nvPr/>
          </p:nvCxnSpPr>
          <p:spPr bwMode="auto">
            <a:xfrm flipV="1">
              <a:off x="8024813" y="3709988"/>
              <a:ext cx="319087" cy="190500"/>
            </a:xfrm>
            <a:prstGeom prst="line">
              <a:avLst/>
            </a:prstGeom>
            <a:noFill/>
            <a:ln w="25400">
              <a:solidFill>
                <a:schemeClr val="bg1">
                  <a:lumMod val="85000"/>
                </a:schemeClr>
              </a:solidFill>
              <a:round/>
              <a:headEnd/>
              <a:tailEnd/>
            </a:ln>
            <a:effectLst/>
          </p:spPr>
        </p:cxnSp>
        <p:cxnSp>
          <p:nvCxnSpPr>
            <p:cNvPr id="115" name="Straight Connector 114"/>
            <p:cNvCxnSpPr>
              <a:cxnSpLocks noChangeShapeType="1"/>
              <a:stCxn id="60" idx="1"/>
              <a:endCxn id="53" idx="3"/>
            </p:cNvCxnSpPr>
            <p:nvPr/>
          </p:nvCxnSpPr>
          <p:spPr bwMode="auto">
            <a:xfrm rot="10800000" flipV="1">
              <a:off x="6916738" y="2009775"/>
              <a:ext cx="422275" cy="288925"/>
            </a:xfrm>
            <a:prstGeom prst="line">
              <a:avLst/>
            </a:prstGeom>
            <a:noFill/>
            <a:ln w="25400">
              <a:solidFill>
                <a:schemeClr val="bg1">
                  <a:lumMod val="85000"/>
                </a:schemeClr>
              </a:solidFill>
              <a:round/>
              <a:headEnd/>
              <a:tailEnd/>
            </a:ln>
            <a:effectLst/>
          </p:spPr>
        </p:cxnSp>
        <p:cxnSp>
          <p:nvCxnSpPr>
            <p:cNvPr id="117" name="Straight Connector 116"/>
            <p:cNvCxnSpPr>
              <a:cxnSpLocks noChangeShapeType="1"/>
              <a:stCxn id="57" idx="1"/>
              <a:endCxn id="59" idx="3"/>
            </p:cNvCxnSpPr>
            <p:nvPr/>
          </p:nvCxnSpPr>
          <p:spPr bwMode="auto">
            <a:xfrm rot="10800000">
              <a:off x="7704138" y="2370138"/>
              <a:ext cx="644525" cy="374650"/>
            </a:xfrm>
            <a:prstGeom prst="line">
              <a:avLst/>
            </a:prstGeom>
            <a:noFill/>
            <a:ln w="25400">
              <a:solidFill>
                <a:schemeClr val="bg1">
                  <a:lumMod val="85000"/>
                </a:schemeClr>
              </a:solidFill>
              <a:round/>
              <a:headEnd/>
              <a:tailEnd/>
            </a:ln>
            <a:effectLst/>
          </p:spPr>
        </p:cxnSp>
        <p:cxnSp>
          <p:nvCxnSpPr>
            <p:cNvPr id="119" name="Straight Connector 118"/>
            <p:cNvCxnSpPr>
              <a:cxnSpLocks noChangeShapeType="1"/>
              <a:stCxn id="42" idx="3"/>
              <a:endCxn id="58" idx="1"/>
            </p:cNvCxnSpPr>
            <p:nvPr/>
          </p:nvCxnSpPr>
          <p:spPr bwMode="auto">
            <a:xfrm>
              <a:off x="7526338" y="2911475"/>
              <a:ext cx="685800" cy="423863"/>
            </a:xfrm>
            <a:prstGeom prst="line">
              <a:avLst/>
            </a:prstGeom>
            <a:noFill/>
            <a:ln w="25400">
              <a:solidFill>
                <a:schemeClr val="bg1">
                  <a:lumMod val="85000"/>
                </a:schemeClr>
              </a:solidFill>
              <a:round/>
              <a:headEnd/>
              <a:tailEnd/>
            </a:ln>
            <a:effectLst/>
          </p:spPr>
        </p:cxnSp>
        <p:cxnSp>
          <p:nvCxnSpPr>
            <p:cNvPr id="121" name="Straight Connector 120"/>
            <p:cNvCxnSpPr>
              <a:cxnSpLocks noChangeShapeType="1"/>
              <a:stCxn id="60" idx="1"/>
              <a:endCxn id="59" idx="1"/>
            </p:cNvCxnSpPr>
            <p:nvPr/>
          </p:nvCxnSpPr>
          <p:spPr bwMode="auto">
            <a:xfrm rot="10800000" flipH="1" flipV="1">
              <a:off x="7339013" y="2009775"/>
              <a:ext cx="200025" cy="360363"/>
            </a:xfrm>
            <a:prstGeom prst="line">
              <a:avLst/>
            </a:prstGeom>
            <a:noFill/>
            <a:ln w="25400">
              <a:solidFill>
                <a:schemeClr val="bg1">
                  <a:lumMod val="85000"/>
                </a:schemeClr>
              </a:solidFill>
              <a:round/>
              <a:headEnd/>
              <a:tailEnd/>
            </a:ln>
            <a:effectLst/>
          </p:spPr>
        </p:cxnSp>
        <p:cxnSp>
          <p:nvCxnSpPr>
            <p:cNvPr id="123" name="Straight Connector 122"/>
            <p:cNvCxnSpPr>
              <a:cxnSpLocks noChangeShapeType="1"/>
              <a:stCxn id="45" idx="3"/>
              <a:endCxn id="57" idx="1"/>
            </p:cNvCxnSpPr>
            <p:nvPr/>
          </p:nvCxnSpPr>
          <p:spPr bwMode="auto">
            <a:xfrm flipV="1">
              <a:off x="7777163" y="2744788"/>
              <a:ext cx="571500" cy="528637"/>
            </a:xfrm>
            <a:prstGeom prst="line">
              <a:avLst/>
            </a:prstGeom>
            <a:noFill/>
            <a:ln w="25400">
              <a:solidFill>
                <a:schemeClr val="bg1">
                  <a:lumMod val="85000"/>
                </a:schemeClr>
              </a:solidFill>
              <a:round/>
              <a:headEnd/>
              <a:tailEnd/>
            </a:ln>
            <a:effectLst/>
          </p:spPr>
        </p:cxnSp>
      </p:grpSp>
      <p:sp>
        <p:nvSpPr>
          <p:cNvPr id="153" name="TextBox 152"/>
          <p:cNvSpPr txBox="1">
            <a:spLocks noChangeArrowheads="1"/>
          </p:cNvSpPr>
          <p:nvPr/>
        </p:nvSpPr>
        <p:spPr bwMode="auto">
          <a:xfrm>
            <a:off x="6818313" y="5145088"/>
            <a:ext cx="1249362" cy="706437"/>
          </a:xfrm>
          <a:prstGeom prst="rect">
            <a:avLst/>
          </a:prstGeom>
          <a:solidFill>
            <a:srgbClr val="FF6600"/>
          </a:solidFill>
          <a:ln w="9525">
            <a:solidFill>
              <a:srgbClr val="000000"/>
            </a:solidFill>
            <a:miter lim="800000"/>
            <a:headEnd/>
            <a:tailEnd/>
          </a:ln>
          <a:effectLst>
            <a:outerShdw dist="20000" dir="5400000" rotWithShape="0">
              <a:srgbClr val="808080">
                <a:alpha val="37999"/>
              </a:srgbClr>
            </a:outerShdw>
          </a:effectLst>
        </p:spPr>
        <p:txBody>
          <a:bodyPr>
            <a:spAutoFit/>
          </a:bodyPr>
          <a:lstStyle/>
          <a:p>
            <a:r>
              <a:rPr lang="de-DE" sz="2000" smtClean="0">
                <a:solidFill>
                  <a:srgbClr val="FFFFFF"/>
                </a:solidFill>
                <a:latin typeface="Arial" pitchFamily="34" charset="0"/>
              </a:rPr>
              <a:t>Where to </a:t>
            </a:r>
            <a:r>
              <a:rPr lang="de-DE" sz="2000" b="1" smtClean="0">
                <a:solidFill>
                  <a:srgbClr val="FFFFFF"/>
                </a:solidFill>
                <a:latin typeface="Arial" pitchFamily="34" charset="0"/>
              </a:rPr>
              <a:t>link </a:t>
            </a:r>
            <a:r>
              <a:rPr lang="de-DE" sz="2000" smtClean="0">
                <a:solidFill>
                  <a:srgbClr val="FFFFFF"/>
                </a:solidFill>
                <a:latin typeface="Arial" pitchFamily="34" charset="0"/>
              </a:rPr>
              <a:t>to?</a:t>
            </a:r>
            <a:endParaRPr lang="de-DE" sz="2000" b="1" smtClean="0">
              <a:solidFill>
                <a:srgbClr val="FFFFFF"/>
              </a:solidFill>
              <a:latin typeface="Arial" pitchFamily="34" charset="0"/>
            </a:endParaRPr>
          </a:p>
        </p:txBody>
      </p:sp>
      <p:sp>
        <p:nvSpPr>
          <p:cNvPr id="4116" name="TextBox 154"/>
          <p:cNvSpPr txBox="1">
            <a:spLocks noChangeArrowheads="1"/>
          </p:cNvSpPr>
          <p:nvPr/>
        </p:nvSpPr>
        <p:spPr bwMode="auto">
          <a:xfrm>
            <a:off x="8205788" y="4578350"/>
            <a:ext cx="560387" cy="831850"/>
          </a:xfrm>
          <a:prstGeom prst="rect">
            <a:avLst/>
          </a:prstGeom>
          <a:noFill/>
          <a:ln w="9525">
            <a:noFill/>
            <a:miter lim="800000"/>
            <a:headEnd/>
            <a:tailEnd/>
          </a:ln>
        </p:spPr>
        <p:txBody>
          <a:bodyPr wrap="none">
            <a:spAutoFit/>
          </a:bodyPr>
          <a:lstStyle/>
          <a:p>
            <a:r>
              <a:rPr lang="de-DE" sz="4800" b="1" smtClean="0">
                <a:solidFill>
                  <a:srgbClr val="FF6600"/>
                </a:solidFill>
                <a:latin typeface="Arial" pitchFamily="34" charset="0"/>
              </a:rPr>
              <a:t>?</a:t>
            </a:r>
          </a:p>
        </p:txBody>
      </p:sp>
      <p:grpSp>
        <p:nvGrpSpPr>
          <p:cNvPr id="4" name="Gruppierung 74"/>
          <p:cNvGrpSpPr>
            <a:grpSpLocks/>
          </p:cNvGrpSpPr>
          <p:nvPr/>
        </p:nvGrpSpPr>
        <p:grpSpPr bwMode="auto">
          <a:xfrm>
            <a:off x="3276600" y="3106738"/>
            <a:ext cx="1711325" cy="1016000"/>
            <a:chOff x="3276600" y="3106738"/>
            <a:chExt cx="1711325" cy="1016000"/>
          </a:xfrm>
        </p:grpSpPr>
        <p:sp>
          <p:nvSpPr>
            <p:cNvPr id="32" name="Right Arrow 31"/>
            <p:cNvSpPr>
              <a:spLocks noChangeArrowheads="1"/>
            </p:cNvSpPr>
            <p:nvPr/>
          </p:nvSpPr>
          <p:spPr bwMode="auto">
            <a:xfrm>
              <a:off x="3276600" y="3106738"/>
              <a:ext cx="1711325" cy="1016000"/>
            </a:xfrm>
            <a:prstGeom prst="rightArrow">
              <a:avLst>
                <a:gd name="adj1" fmla="val 50000"/>
                <a:gd name="adj2" fmla="val 49997"/>
              </a:avLst>
            </a:prstGeom>
            <a:solidFill>
              <a:schemeClr val="tx1">
                <a:lumMod val="65000"/>
                <a:lumOff val="35000"/>
              </a:schemeClr>
            </a:solidFill>
            <a:ln w="12700" cap="flat" cmpd="sng" algn="ctr">
              <a:solidFill>
                <a:schemeClr val="tx1"/>
              </a:solidFill>
              <a:prstDash val="solid"/>
              <a:miter lim="800000"/>
              <a:headEnd type="none" w="med" len="med"/>
              <a:tailEnd type="none" w="med" len="med"/>
            </a:ln>
            <a:effectLst/>
          </p:spPr>
          <p:txBody>
            <a:bodyPr anchor="ctr"/>
            <a:lstStyle/>
            <a:p>
              <a:pPr algn="ctr"/>
              <a:endParaRPr lang="de-DE" smtClean="0">
                <a:solidFill>
                  <a:srgbClr val="FFFFFF"/>
                </a:solidFill>
                <a:latin typeface="Arial" pitchFamily="34" charset="0"/>
              </a:endParaRPr>
            </a:p>
          </p:txBody>
        </p:sp>
        <p:sp>
          <p:nvSpPr>
            <p:cNvPr id="19467" name="Textfeld 84"/>
            <p:cNvSpPr txBox="1">
              <a:spLocks noChangeArrowheads="1"/>
            </p:cNvSpPr>
            <p:nvPr/>
          </p:nvSpPr>
          <p:spPr bwMode="auto">
            <a:xfrm>
              <a:off x="3294063" y="3370263"/>
              <a:ext cx="1176337" cy="461962"/>
            </a:xfrm>
            <a:prstGeom prst="rect">
              <a:avLst/>
            </a:prstGeom>
            <a:solidFill>
              <a:schemeClr val="tx1">
                <a:lumMod val="65000"/>
                <a:lumOff val="35000"/>
              </a:schemeClr>
            </a:solidFill>
            <a:ln w="9525">
              <a:noFill/>
              <a:miter lim="800000"/>
              <a:headEnd/>
              <a:tailEnd/>
            </a:ln>
          </p:spPr>
          <p:txBody>
            <a:bodyPr wrap="none">
              <a:spAutoFit/>
            </a:bodyPr>
            <a:lstStyle/>
            <a:p>
              <a:r>
                <a:rPr lang="de-DE" sz="2400" smtClean="0">
                  <a:solidFill>
                    <a:srgbClr val="FFFFFF"/>
                  </a:solidFill>
                  <a:latin typeface="Arial" pitchFamily="34" charset="0"/>
                </a:rPr>
                <a:t>Growth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animBg="1"/>
      <p:bldP spid="411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Oval 174"/>
          <p:cNvSpPr>
            <a:spLocks noChangeAspect="1"/>
          </p:cNvSpPr>
          <p:nvPr/>
        </p:nvSpPr>
        <p:spPr bwMode="auto">
          <a:xfrm>
            <a:off x="4319588" y="1554163"/>
            <a:ext cx="4470400" cy="4454525"/>
          </a:xfrm>
          <a:prstGeom prst="ellipse">
            <a:avLst/>
          </a:prstGeom>
          <a:solidFill>
            <a:srgbClr val="FF6600"/>
          </a:solidFill>
          <a:ln w="9525">
            <a:solidFill>
              <a:srgbClr val="FF7C00"/>
            </a:solidFill>
            <a:round/>
            <a:headEnd/>
            <a:tailEnd/>
          </a:ln>
          <a:effectLst/>
        </p:spPr>
        <p:txBody>
          <a:bodyPr anchor="ctr"/>
          <a:lstStyle/>
          <a:p>
            <a:pPr algn="ctr"/>
            <a:endParaRPr lang="de-DE" smtClean="0">
              <a:solidFill>
                <a:srgbClr val="FFFFFF"/>
              </a:solidFill>
              <a:latin typeface="Arial" pitchFamily="34" charset="0"/>
              <a:ea typeface="ＭＳ Ｐゴシック" charset="-128"/>
            </a:endParaRPr>
          </a:p>
        </p:txBody>
      </p:sp>
      <p:sp>
        <p:nvSpPr>
          <p:cNvPr id="176" name="Round Single Corner Rectangle 41"/>
          <p:cNvSpPr>
            <a:spLocks noChangeArrowheads="1"/>
          </p:cNvSpPr>
          <p:nvPr/>
        </p:nvSpPr>
        <p:spPr bwMode="auto">
          <a:xfrm>
            <a:off x="6581775" y="3276600"/>
            <a:ext cx="227013" cy="290513"/>
          </a:xfrm>
          <a:custGeom>
            <a:avLst/>
            <a:gdLst>
              <a:gd name="T0" fmla="*/ 113507 w 165105"/>
              <a:gd name="T1" fmla="*/ 0 h 211130"/>
              <a:gd name="T2" fmla="*/ 0 w 165105"/>
              <a:gd name="T3" fmla="*/ 145257 h 211130"/>
              <a:gd name="T4" fmla="*/ 113507 w 165105"/>
              <a:gd name="T5" fmla="*/ 290513 h 211130"/>
              <a:gd name="T6" fmla="*/ 227013 w 165105"/>
              <a:gd name="T7" fmla="*/ 145257 h 211130"/>
              <a:gd name="T8" fmla="*/ 0 60000 65536"/>
              <a:gd name="T9" fmla="*/ 0 60000 65536"/>
              <a:gd name="T10" fmla="*/ 0 60000 65536"/>
              <a:gd name="T11" fmla="*/ 0 60000 65536"/>
              <a:gd name="T12" fmla="*/ 0 w 165105"/>
              <a:gd name="T13" fmla="*/ 0 h 211130"/>
              <a:gd name="T14" fmla="*/ 157045 w 165105"/>
              <a:gd name="T15" fmla="*/ 211130 h 211130"/>
            </a:gdLst>
            <a:ahLst/>
            <a:cxnLst>
              <a:cxn ang="T8">
                <a:pos x="T0" y="T1"/>
              </a:cxn>
              <a:cxn ang="T9">
                <a:pos x="T2" y="T3"/>
              </a:cxn>
              <a:cxn ang="T10">
                <a:pos x="T4" y="T5"/>
              </a:cxn>
              <a:cxn ang="T11">
                <a:pos x="T6" y="T7"/>
              </a:cxn>
            </a:cxnLst>
            <a:rect l="T12" t="T13" r="T14" b="T15"/>
            <a:pathLst>
              <a:path w="165105" h="211130">
                <a:moveTo>
                  <a:pt x="0" y="0"/>
                </a:moveTo>
                <a:lnTo>
                  <a:pt x="137587" y="0"/>
                </a:lnTo>
                <a:lnTo>
                  <a:pt x="137586" y="0"/>
                </a:lnTo>
                <a:cubicBezTo>
                  <a:pt x="152784" y="0"/>
                  <a:pt x="165105" y="12320"/>
                  <a:pt x="165105" y="27518"/>
                </a:cubicBezTo>
                <a:lnTo>
                  <a:pt x="165105" y="211130"/>
                </a:lnTo>
                <a:lnTo>
                  <a:pt x="0" y="211130"/>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a typeface="ＭＳ Ｐゴシック" charset="-128"/>
            </a:endParaRPr>
          </a:p>
        </p:txBody>
      </p:sp>
      <p:sp>
        <p:nvSpPr>
          <p:cNvPr id="177" name="Round Single Corner Rectangle 42"/>
          <p:cNvSpPr>
            <a:spLocks noChangeArrowheads="1"/>
          </p:cNvSpPr>
          <p:nvPr/>
        </p:nvSpPr>
        <p:spPr bwMode="auto">
          <a:xfrm>
            <a:off x="6219825" y="4202113"/>
            <a:ext cx="225425" cy="292100"/>
          </a:xfrm>
          <a:custGeom>
            <a:avLst/>
            <a:gdLst>
              <a:gd name="T0" fmla="*/ 112713 w 163518"/>
              <a:gd name="T1" fmla="*/ 0 h 211129"/>
              <a:gd name="T2" fmla="*/ 0 w 163518"/>
              <a:gd name="T3" fmla="*/ 146051 h 211129"/>
              <a:gd name="T4" fmla="*/ 112713 w 163518"/>
              <a:gd name="T5" fmla="*/ 292100 h 211129"/>
              <a:gd name="T6" fmla="*/ 225425 w 163518"/>
              <a:gd name="T7" fmla="*/ 146051 h 211129"/>
              <a:gd name="T8" fmla="*/ 0 60000 65536"/>
              <a:gd name="T9" fmla="*/ 0 60000 65536"/>
              <a:gd name="T10" fmla="*/ 0 60000 65536"/>
              <a:gd name="T11" fmla="*/ 0 60000 65536"/>
              <a:gd name="T12" fmla="*/ 0 w 163518"/>
              <a:gd name="T13" fmla="*/ 0 h 211129"/>
              <a:gd name="T14" fmla="*/ 155536 w 163518"/>
              <a:gd name="T15" fmla="*/ 211129 h 211129"/>
            </a:gdLst>
            <a:ahLst/>
            <a:cxnLst>
              <a:cxn ang="T8">
                <a:pos x="T0" y="T1"/>
              </a:cxn>
              <a:cxn ang="T9">
                <a:pos x="T2" y="T3"/>
              </a:cxn>
              <a:cxn ang="T10">
                <a:pos x="T4" y="T5"/>
              </a:cxn>
              <a:cxn ang="T11">
                <a:pos x="T6" y="T7"/>
              </a:cxn>
            </a:cxnLst>
            <a:rect l="T12" t="T13" r="T14" b="T15"/>
            <a:pathLst>
              <a:path w="163518" h="211129">
                <a:moveTo>
                  <a:pt x="0" y="0"/>
                </a:moveTo>
                <a:lnTo>
                  <a:pt x="136264" y="0"/>
                </a:lnTo>
                <a:lnTo>
                  <a:pt x="136263" y="0"/>
                </a:lnTo>
                <a:cubicBezTo>
                  <a:pt x="151315" y="0"/>
                  <a:pt x="163518" y="12202"/>
                  <a:pt x="163518" y="27254"/>
                </a:cubicBezTo>
                <a:lnTo>
                  <a:pt x="163518" y="211129"/>
                </a:lnTo>
                <a:lnTo>
                  <a:pt x="0" y="211129"/>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a typeface="ＭＳ Ｐゴシック" charset="-128"/>
            </a:endParaRPr>
          </a:p>
        </p:txBody>
      </p:sp>
      <p:sp>
        <p:nvSpPr>
          <p:cNvPr id="178" name="Round Single Corner Rectangle 43"/>
          <p:cNvSpPr>
            <a:spLocks noChangeArrowheads="1"/>
          </p:cNvSpPr>
          <p:nvPr/>
        </p:nvSpPr>
        <p:spPr bwMode="auto">
          <a:xfrm>
            <a:off x="5627688" y="3911600"/>
            <a:ext cx="225425" cy="290513"/>
          </a:xfrm>
          <a:custGeom>
            <a:avLst/>
            <a:gdLst>
              <a:gd name="T0" fmla="*/ 112713 w 163518"/>
              <a:gd name="T1" fmla="*/ 0 h 211130"/>
              <a:gd name="T2" fmla="*/ 0 w 163518"/>
              <a:gd name="T3" fmla="*/ 145257 h 211130"/>
              <a:gd name="T4" fmla="*/ 112713 w 163518"/>
              <a:gd name="T5" fmla="*/ 290513 h 211130"/>
              <a:gd name="T6" fmla="*/ 225425 w 163518"/>
              <a:gd name="T7" fmla="*/ 145257 h 211130"/>
              <a:gd name="T8" fmla="*/ 0 60000 65536"/>
              <a:gd name="T9" fmla="*/ 0 60000 65536"/>
              <a:gd name="T10" fmla="*/ 0 60000 65536"/>
              <a:gd name="T11" fmla="*/ 0 60000 65536"/>
              <a:gd name="T12" fmla="*/ 0 w 163518"/>
              <a:gd name="T13" fmla="*/ 0 h 211130"/>
              <a:gd name="T14" fmla="*/ 155536 w 163518"/>
              <a:gd name="T15" fmla="*/ 211130 h 211130"/>
            </a:gdLst>
            <a:ahLst/>
            <a:cxnLst>
              <a:cxn ang="T8">
                <a:pos x="T0" y="T1"/>
              </a:cxn>
              <a:cxn ang="T9">
                <a:pos x="T2" y="T3"/>
              </a:cxn>
              <a:cxn ang="T10">
                <a:pos x="T4" y="T5"/>
              </a:cxn>
              <a:cxn ang="T11">
                <a:pos x="T6" y="T7"/>
              </a:cxn>
            </a:cxnLst>
            <a:rect l="T12" t="T13" r="T14" b="T15"/>
            <a:pathLst>
              <a:path w="163518" h="211130">
                <a:moveTo>
                  <a:pt x="0" y="0"/>
                </a:moveTo>
                <a:lnTo>
                  <a:pt x="136264" y="0"/>
                </a:lnTo>
                <a:lnTo>
                  <a:pt x="136263" y="0"/>
                </a:lnTo>
                <a:cubicBezTo>
                  <a:pt x="151315" y="0"/>
                  <a:pt x="163518" y="12202"/>
                  <a:pt x="163518" y="27254"/>
                </a:cubicBezTo>
                <a:lnTo>
                  <a:pt x="163518" y="211130"/>
                </a:lnTo>
                <a:lnTo>
                  <a:pt x="0" y="211130"/>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a typeface="ＭＳ Ｐゴシック" charset="-128"/>
            </a:endParaRPr>
          </a:p>
        </p:txBody>
      </p:sp>
      <p:sp>
        <p:nvSpPr>
          <p:cNvPr id="179" name="Round Single Corner Rectangle 44"/>
          <p:cNvSpPr>
            <a:spLocks noChangeArrowheads="1"/>
          </p:cNvSpPr>
          <p:nvPr/>
        </p:nvSpPr>
        <p:spPr bwMode="auto">
          <a:xfrm>
            <a:off x="6929438" y="3773488"/>
            <a:ext cx="225425" cy="290512"/>
          </a:xfrm>
          <a:custGeom>
            <a:avLst/>
            <a:gdLst>
              <a:gd name="T0" fmla="*/ 112713 w 163518"/>
              <a:gd name="T1" fmla="*/ 0 h 211129"/>
              <a:gd name="T2" fmla="*/ 0 w 163518"/>
              <a:gd name="T3" fmla="*/ 145257 h 211129"/>
              <a:gd name="T4" fmla="*/ 112713 w 163518"/>
              <a:gd name="T5" fmla="*/ 290512 h 211129"/>
              <a:gd name="T6" fmla="*/ 225425 w 163518"/>
              <a:gd name="T7" fmla="*/ 145257 h 211129"/>
              <a:gd name="T8" fmla="*/ 0 60000 65536"/>
              <a:gd name="T9" fmla="*/ 0 60000 65536"/>
              <a:gd name="T10" fmla="*/ 0 60000 65536"/>
              <a:gd name="T11" fmla="*/ 0 60000 65536"/>
              <a:gd name="T12" fmla="*/ 0 w 163518"/>
              <a:gd name="T13" fmla="*/ 0 h 211129"/>
              <a:gd name="T14" fmla="*/ 155536 w 163518"/>
              <a:gd name="T15" fmla="*/ 211129 h 211129"/>
            </a:gdLst>
            <a:ahLst/>
            <a:cxnLst>
              <a:cxn ang="T8">
                <a:pos x="T0" y="T1"/>
              </a:cxn>
              <a:cxn ang="T9">
                <a:pos x="T2" y="T3"/>
              </a:cxn>
              <a:cxn ang="T10">
                <a:pos x="T4" y="T5"/>
              </a:cxn>
              <a:cxn ang="T11">
                <a:pos x="T6" y="T7"/>
              </a:cxn>
            </a:cxnLst>
            <a:rect l="T12" t="T13" r="T14" b="T15"/>
            <a:pathLst>
              <a:path w="163518" h="211129">
                <a:moveTo>
                  <a:pt x="0" y="0"/>
                </a:moveTo>
                <a:lnTo>
                  <a:pt x="136264" y="0"/>
                </a:lnTo>
                <a:lnTo>
                  <a:pt x="136263" y="0"/>
                </a:lnTo>
                <a:cubicBezTo>
                  <a:pt x="151315" y="0"/>
                  <a:pt x="163518" y="12202"/>
                  <a:pt x="163518" y="27254"/>
                </a:cubicBezTo>
                <a:lnTo>
                  <a:pt x="163518" y="211129"/>
                </a:lnTo>
                <a:lnTo>
                  <a:pt x="0" y="211129"/>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a typeface="ＭＳ Ｐゴシック" charset="-128"/>
            </a:endParaRPr>
          </a:p>
        </p:txBody>
      </p:sp>
      <p:sp>
        <p:nvSpPr>
          <p:cNvPr id="180" name="Round Single Corner Rectangle 45"/>
          <p:cNvSpPr>
            <a:spLocks noChangeArrowheads="1"/>
          </p:cNvSpPr>
          <p:nvPr/>
        </p:nvSpPr>
        <p:spPr bwMode="auto">
          <a:xfrm>
            <a:off x="5853113" y="3276600"/>
            <a:ext cx="225425" cy="290513"/>
          </a:xfrm>
          <a:custGeom>
            <a:avLst/>
            <a:gdLst>
              <a:gd name="T0" fmla="*/ 112713 w 163517"/>
              <a:gd name="T1" fmla="*/ 0 h 211130"/>
              <a:gd name="T2" fmla="*/ 0 w 163517"/>
              <a:gd name="T3" fmla="*/ 145257 h 211130"/>
              <a:gd name="T4" fmla="*/ 112713 w 163517"/>
              <a:gd name="T5" fmla="*/ 290513 h 211130"/>
              <a:gd name="T6" fmla="*/ 225425 w 163517"/>
              <a:gd name="T7" fmla="*/ 145257 h 211130"/>
              <a:gd name="T8" fmla="*/ 0 60000 65536"/>
              <a:gd name="T9" fmla="*/ 0 60000 65536"/>
              <a:gd name="T10" fmla="*/ 0 60000 65536"/>
              <a:gd name="T11" fmla="*/ 0 60000 65536"/>
              <a:gd name="T12" fmla="*/ 0 w 163517"/>
              <a:gd name="T13" fmla="*/ 0 h 211130"/>
              <a:gd name="T14" fmla="*/ 155535 w 163517"/>
              <a:gd name="T15" fmla="*/ 211130 h 211130"/>
            </a:gdLst>
            <a:ahLst/>
            <a:cxnLst>
              <a:cxn ang="T8">
                <a:pos x="T0" y="T1"/>
              </a:cxn>
              <a:cxn ang="T9">
                <a:pos x="T2" y="T3"/>
              </a:cxn>
              <a:cxn ang="T10">
                <a:pos x="T4" y="T5"/>
              </a:cxn>
              <a:cxn ang="T11">
                <a:pos x="T6" y="T7"/>
              </a:cxn>
            </a:cxnLst>
            <a:rect l="T12" t="T13" r="T14" b="T15"/>
            <a:pathLst>
              <a:path w="163517" h="211130">
                <a:moveTo>
                  <a:pt x="0" y="0"/>
                </a:moveTo>
                <a:lnTo>
                  <a:pt x="136264" y="0"/>
                </a:lnTo>
                <a:lnTo>
                  <a:pt x="136263" y="0"/>
                </a:lnTo>
                <a:cubicBezTo>
                  <a:pt x="151315" y="0"/>
                  <a:pt x="163517" y="12201"/>
                  <a:pt x="163517" y="27253"/>
                </a:cubicBezTo>
                <a:lnTo>
                  <a:pt x="163517" y="211130"/>
                </a:lnTo>
                <a:lnTo>
                  <a:pt x="0" y="211130"/>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a typeface="ＭＳ Ｐゴシック" charset="-128"/>
            </a:endParaRPr>
          </a:p>
        </p:txBody>
      </p:sp>
      <p:cxnSp>
        <p:nvCxnSpPr>
          <p:cNvPr id="181" name="Straight Connector 46"/>
          <p:cNvCxnSpPr>
            <a:cxnSpLocks noChangeShapeType="1"/>
            <a:stCxn id="180" idx="3"/>
            <a:endCxn id="176" idx="1"/>
          </p:cNvCxnSpPr>
          <p:nvPr/>
        </p:nvCxnSpPr>
        <p:spPr bwMode="auto">
          <a:xfrm>
            <a:off x="6078538" y="3421063"/>
            <a:ext cx="503237" cy="1587"/>
          </a:xfrm>
          <a:prstGeom prst="line">
            <a:avLst/>
          </a:prstGeom>
          <a:noFill/>
          <a:ln w="25400">
            <a:solidFill>
              <a:schemeClr val="bg1">
                <a:lumMod val="85000"/>
              </a:schemeClr>
            </a:solidFill>
            <a:round/>
            <a:headEnd/>
            <a:tailEnd/>
          </a:ln>
          <a:effectLst/>
        </p:spPr>
      </p:cxnSp>
      <p:cxnSp>
        <p:nvCxnSpPr>
          <p:cNvPr id="182" name="Straight Connector 47"/>
          <p:cNvCxnSpPr>
            <a:cxnSpLocks noChangeShapeType="1"/>
            <a:stCxn id="178" idx="3"/>
            <a:endCxn id="176" idx="1"/>
          </p:cNvCxnSpPr>
          <p:nvPr/>
        </p:nvCxnSpPr>
        <p:spPr bwMode="auto">
          <a:xfrm flipV="1">
            <a:off x="5853113" y="3421063"/>
            <a:ext cx="728662" cy="635000"/>
          </a:xfrm>
          <a:prstGeom prst="line">
            <a:avLst/>
          </a:prstGeom>
          <a:noFill/>
          <a:ln w="25400">
            <a:solidFill>
              <a:schemeClr val="bg1">
                <a:lumMod val="85000"/>
              </a:schemeClr>
            </a:solidFill>
            <a:round/>
            <a:headEnd/>
            <a:tailEnd/>
          </a:ln>
          <a:effectLst/>
        </p:spPr>
      </p:cxnSp>
      <p:cxnSp>
        <p:nvCxnSpPr>
          <p:cNvPr id="183" name="Straight Connector 48"/>
          <p:cNvCxnSpPr>
            <a:cxnSpLocks noChangeShapeType="1"/>
            <a:stCxn id="177" idx="3"/>
            <a:endCxn id="179" idx="1"/>
          </p:cNvCxnSpPr>
          <p:nvPr/>
        </p:nvCxnSpPr>
        <p:spPr bwMode="auto">
          <a:xfrm flipV="1">
            <a:off x="6445250" y="3919538"/>
            <a:ext cx="484188" cy="427037"/>
          </a:xfrm>
          <a:prstGeom prst="line">
            <a:avLst/>
          </a:prstGeom>
          <a:noFill/>
          <a:ln w="25400">
            <a:solidFill>
              <a:schemeClr val="bg1">
                <a:lumMod val="85000"/>
              </a:schemeClr>
            </a:solidFill>
            <a:round/>
            <a:headEnd/>
            <a:tailEnd/>
          </a:ln>
          <a:effectLst/>
        </p:spPr>
      </p:cxnSp>
      <p:sp>
        <p:nvSpPr>
          <p:cNvPr id="184" name="Round Single Corner Rectangle 49"/>
          <p:cNvSpPr>
            <a:spLocks noChangeArrowheads="1"/>
          </p:cNvSpPr>
          <p:nvPr/>
        </p:nvSpPr>
        <p:spPr bwMode="auto">
          <a:xfrm>
            <a:off x="6242050" y="3751263"/>
            <a:ext cx="227013" cy="293687"/>
          </a:xfrm>
          <a:custGeom>
            <a:avLst/>
            <a:gdLst>
              <a:gd name="T0" fmla="*/ 113507 w 165105"/>
              <a:gd name="T1" fmla="*/ 0 h 212717"/>
              <a:gd name="T2" fmla="*/ 0 w 165105"/>
              <a:gd name="T3" fmla="*/ 146844 h 212717"/>
              <a:gd name="T4" fmla="*/ 113507 w 165105"/>
              <a:gd name="T5" fmla="*/ 293687 h 212717"/>
              <a:gd name="T6" fmla="*/ 227013 w 165105"/>
              <a:gd name="T7" fmla="*/ 146844 h 212717"/>
              <a:gd name="T8" fmla="*/ 0 60000 65536"/>
              <a:gd name="T9" fmla="*/ 0 60000 65536"/>
              <a:gd name="T10" fmla="*/ 0 60000 65536"/>
              <a:gd name="T11" fmla="*/ 0 60000 65536"/>
              <a:gd name="T12" fmla="*/ 0 w 165105"/>
              <a:gd name="T13" fmla="*/ 0 h 212717"/>
              <a:gd name="T14" fmla="*/ 157045 w 165105"/>
              <a:gd name="T15" fmla="*/ 212717 h 212717"/>
            </a:gdLst>
            <a:ahLst/>
            <a:cxnLst>
              <a:cxn ang="T8">
                <a:pos x="T0" y="T1"/>
              </a:cxn>
              <a:cxn ang="T9">
                <a:pos x="T2" y="T3"/>
              </a:cxn>
              <a:cxn ang="T10">
                <a:pos x="T4" y="T5"/>
              </a:cxn>
              <a:cxn ang="T11">
                <a:pos x="T6" y="T7"/>
              </a:cxn>
            </a:cxnLst>
            <a:rect l="T12" t="T13" r="T14" b="T15"/>
            <a:pathLst>
              <a:path w="165105" h="212717">
                <a:moveTo>
                  <a:pt x="0" y="0"/>
                </a:moveTo>
                <a:lnTo>
                  <a:pt x="137587" y="0"/>
                </a:lnTo>
                <a:lnTo>
                  <a:pt x="137586" y="0"/>
                </a:lnTo>
                <a:cubicBezTo>
                  <a:pt x="152784" y="0"/>
                  <a:pt x="165105" y="12320"/>
                  <a:pt x="165105" y="27518"/>
                </a:cubicBezTo>
                <a:lnTo>
                  <a:pt x="165105" y="212717"/>
                </a:lnTo>
                <a:lnTo>
                  <a:pt x="0" y="212717"/>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a typeface="ＭＳ Ｐゴシック" charset="-128"/>
            </a:endParaRPr>
          </a:p>
        </p:txBody>
      </p:sp>
      <p:sp>
        <p:nvSpPr>
          <p:cNvPr id="185" name="Round Single Corner Rectangle 50"/>
          <p:cNvSpPr>
            <a:spLocks noChangeArrowheads="1"/>
          </p:cNvSpPr>
          <p:nvPr/>
        </p:nvSpPr>
        <p:spPr bwMode="auto">
          <a:xfrm>
            <a:off x="7270750" y="4640263"/>
            <a:ext cx="225425" cy="292100"/>
          </a:xfrm>
          <a:custGeom>
            <a:avLst/>
            <a:gdLst>
              <a:gd name="T0" fmla="*/ 112713 w 163518"/>
              <a:gd name="T1" fmla="*/ 0 h 211129"/>
              <a:gd name="T2" fmla="*/ 0 w 163518"/>
              <a:gd name="T3" fmla="*/ 146051 h 211129"/>
              <a:gd name="T4" fmla="*/ 112713 w 163518"/>
              <a:gd name="T5" fmla="*/ 292100 h 211129"/>
              <a:gd name="T6" fmla="*/ 225425 w 163518"/>
              <a:gd name="T7" fmla="*/ 146051 h 211129"/>
              <a:gd name="T8" fmla="*/ 0 60000 65536"/>
              <a:gd name="T9" fmla="*/ 0 60000 65536"/>
              <a:gd name="T10" fmla="*/ 0 60000 65536"/>
              <a:gd name="T11" fmla="*/ 0 60000 65536"/>
              <a:gd name="T12" fmla="*/ 0 w 163518"/>
              <a:gd name="T13" fmla="*/ 0 h 211129"/>
              <a:gd name="T14" fmla="*/ 155536 w 163518"/>
              <a:gd name="T15" fmla="*/ 211129 h 211129"/>
            </a:gdLst>
            <a:ahLst/>
            <a:cxnLst>
              <a:cxn ang="T8">
                <a:pos x="T0" y="T1"/>
              </a:cxn>
              <a:cxn ang="T9">
                <a:pos x="T2" y="T3"/>
              </a:cxn>
              <a:cxn ang="T10">
                <a:pos x="T4" y="T5"/>
              </a:cxn>
              <a:cxn ang="T11">
                <a:pos x="T6" y="T7"/>
              </a:cxn>
            </a:cxnLst>
            <a:rect l="T12" t="T13" r="T14" b="T15"/>
            <a:pathLst>
              <a:path w="163518" h="211129">
                <a:moveTo>
                  <a:pt x="0" y="0"/>
                </a:moveTo>
                <a:lnTo>
                  <a:pt x="136264" y="0"/>
                </a:lnTo>
                <a:lnTo>
                  <a:pt x="136263" y="0"/>
                </a:lnTo>
                <a:cubicBezTo>
                  <a:pt x="151315" y="0"/>
                  <a:pt x="163518" y="12202"/>
                  <a:pt x="163518" y="27254"/>
                </a:cubicBezTo>
                <a:lnTo>
                  <a:pt x="163518" y="211129"/>
                </a:lnTo>
                <a:lnTo>
                  <a:pt x="0" y="211129"/>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a typeface="ＭＳ Ｐゴシック" charset="-128"/>
            </a:endParaRPr>
          </a:p>
        </p:txBody>
      </p:sp>
      <p:sp>
        <p:nvSpPr>
          <p:cNvPr id="186" name="Round Single Corner Rectangle 51"/>
          <p:cNvSpPr>
            <a:spLocks noChangeArrowheads="1"/>
          </p:cNvSpPr>
          <p:nvPr/>
        </p:nvSpPr>
        <p:spPr bwMode="auto">
          <a:xfrm>
            <a:off x="8408988" y="3227388"/>
            <a:ext cx="227012" cy="293687"/>
          </a:xfrm>
          <a:custGeom>
            <a:avLst/>
            <a:gdLst>
              <a:gd name="T0" fmla="*/ 113507 w 165105"/>
              <a:gd name="T1" fmla="*/ 0 h 212717"/>
              <a:gd name="T2" fmla="*/ 0 w 165105"/>
              <a:gd name="T3" fmla="*/ 146844 h 212717"/>
              <a:gd name="T4" fmla="*/ 113507 w 165105"/>
              <a:gd name="T5" fmla="*/ 293687 h 212717"/>
              <a:gd name="T6" fmla="*/ 227012 w 165105"/>
              <a:gd name="T7" fmla="*/ 146844 h 212717"/>
              <a:gd name="T8" fmla="*/ 0 60000 65536"/>
              <a:gd name="T9" fmla="*/ 0 60000 65536"/>
              <a:gd name="T10" fmla="*/ 0 60000 65536"/>
              <a:gd name="T11" fmla="*/ 0 60000 65536"/>
              <a:gd name="T12" fmla="*/ 0 w 165105"/>
              <a:gd name="T13" fmla="*/ 0 h 212717"/>
              <a:gd name="T14" fmla="*/ 157045 w 165105"/>
              <a:gd name="T15" fmla="*/ 212717 h 212717"/>
            </a:gdLst>
            <a:ahLst/>
            <a:cxnLst>
              <a:cxn ang="T8">
                <a:pos x="T0" y="T1"/>
              </a:cxn>
              <a:cxn ang="T9">
                <a:pos x="T2" y="T3"/>
              </a:cxn>
              <a:cxn ang="T10">
                <a:pos x="T4" y="T5"/>
              </a:cxn>
              <a:cxn ang="T11">
                <a:pos x="T6" y="T7"/>
              </a:cxn>
            </a:cxnLst>
            <a:rect l="T12" t="T13" r="T14" b="T15"/>
            <a:pathLst>
              <a:path w="165105" h="212717">
                <a:moveTo>
                  <a:pt x="0" y="0"/>
                </a:moveTo>
                <a:lnTo>
                  <a:pt x="137587" y="0"/>
                </a:lnTo>
                <a:lnTo>
                  <a:pt x="137586" y="0"/>
                </a:lnTo>
                <a:cubicBezTo>
                  <a:pt x="152784" y="0"/>
                  <a:pt x="165105" y="12320"/>
                  <a:pt x="165105" y="27518"/>
                </a:cubicBezTo>
                <a:lnTo>
                  <a:pt x="165105" y="212717"/>
                </a:lnTo>
                <a:lnTo>
                  <a:pt x="0" y="212717"/>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a typeface="ＭＳ Ｐゴシック" charset="-128"/>
            </a:endParaRPr>
          </a:p>
        </p:txBody>
      </p:sp>
      <p:sp>
        <p:nvSpPr>
          <p:cNvPr id="187" name="Round Single Corner Rectangle 52"/>
          <p:cNvSpPr>
            <a:spLocks noChangeArrowheads="1"/>
          </p:cNvSpPr>
          <p:nvPr/>
        </p:nvSpPr>
        <p:spPr bwMode="auto">
          <a:xfrm>
            <a:off x="5740400" y="2430463"/>
            <a:ext cx="227013" cy="290512"/>
          </a:xfrm>
          <a:custGeom>
            <a:avLst/>
            <a:gdLst>
              <a:gd name="T0" fmla="*/ 113507 w 165105"/>
              <a:gd name="T1" fmla="*/ 0 h 211130"/>
              <a:gd name="T2" fmla="*/ 0 w 165105"/>
              <a:gd name="T3" fmla="*/ 145256 h 211130"/>
              <a:gd name="T4" fmla="*/ 113507 w 165105"/>
              <a:gd name="T5" fmla="*/ 290512 h 211130"/>
              <a:gd name="T6" fmla="*/ 227013 w 165105"/>
              <a:gd name="T7" fmla="*/ 145256 h 211130"/>
              <a:gd name="T8" fmla="*/ 0 60000 65536"/>
              <a:gd name="T9" fmla="*/ 0 60000 65536"/>
              <a:gd name="T10" fmla="*/ 0 60000 65536"/>
              <a:gd name="T11" fmla="*/ 0 60000 65536"/>
              <a:gd name="T12" fmla="*/ 0 w 165105"/>
              <a:gd name="T13" fmla="*/ 0 h 211130"/>
              <a:gd name="T14" fmla="*/ 157045 w 165105"/>
              <a:gd name="T15" fmla="*/ 211130 h 211130"/>
            </a:gdLst>
            <a:ahLst/>
            <a:cxnLst>
              <a:cxn ang="T8">
                <a:pos x="T0" y="T1"/>
              </a:cxn>
              <a:cxn ang="T9">
                <a:pos x="T2" y="T3"/>
              </a:cxn>
              <a:cxn ang="T10">
                <a:pos x="T4" y="T5"/>
              </a:cxn>
              <a:cxn ang="T11">
                <a:pos x="T6" y="T7"/>
              </a:cxn>
            </a:cxnLst>
            <a:rect l="T12" t="T13" r="T14" b="T15"/>
            <a:pathLst>
              <a:path w="165105" h="211130">
                <a:moveTo>
                  <a:pt x="0" y="0"/>
                </a:moveTo>
                <a:lnTo>
                  <a:pt x="137587" y="0"/>
                </a:lnTo>
                <a:lnTo>
                  <a:pt x="137586" y="0"/>
                </a:lnTo>
                <a:cubicBezTo>
                  <a:pt x="152784" y="0"/>
                  <a:pt x="165105" y="12320"/>
                  <a:pt x="165105" y="27518"/>
                </a:cubicBezTo>
                <a:lnTo>
                  <a:pt x="165105" y="211130"/>
                </a:lnTo>
                <a:lnTo>
                  <a:pt x="0" y="211130"/>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a typeface="ＭＳ Ｐゴシック" charset="-128"/>
            </a:endParaRPr>
          </a:p>
        </p:txBody>
      </p:sp>
      <p:sp>
        <p:nvSpPr>
          <p:cNvPr id="188" name="Round Single Corner Rectangle 53"/>
          <p:cNvSpPr>
            <a:spLocks noChangeArrowheads="1"/>
          </p:cNvSpPr>
          <p:nvPr/>
        </p:nvSpPr>
        <p:spPr bwMode="auto">
          <a:xfrm>
            <a:off x="7754938" y="2667000"/>
            <a:ext cx="225425" cy="290513"/>
          </a:xfrm>
          <a:custGeom>
            <a:avLst/>
            <a:gdLst>
              <a:gd name="T0" fmla="*/ 112713 w 163517"/>
              <a:gd name="T1" fmla="*/ 0 h 211130"/>
              <a:gd name="T2" fmla="*/ 0 w 163517"/>
              <a:gd name="T3" fmla="*/ 145257 h 211130"/>
              <a:gd name="T4" fmla="*/ 112713 w 163517"/>
              <a:gd name="T5" fmla="*/ 290513 h 211130"/>
              <a:gd name="T6" fmla="*/ 225425 w 163517"/>
              <a:gd name="T7" fmla="*/ 145257 h 211130"/>
              <a:gd name="T8" fmla="*/ 0 60000 65536"/>
              <a:gd name="T9" fmla="*/ 0 60000 65536"/>
              <a:gd name="T10" fmla="*/ 0 60000 65536"/>
              <a:gd name="T11" fmla="*/ 0 60000 65536"/>
              <a:gd name="T12" fmla="*/ 0 w 163517"/>
              <a:gd name="T13" fmla="*/ 0 h 211130"/>
              <a:gd name="T14" fmla="*/ 155535 w 163517"/>
              <a:gd name="T15" fmla="*/ 211130 h 211130"/>
            </a:gdLst>
            <a:ahLst/>
            <a:cxnLst>
              <a:cxn ang="T8">
                <a:pos x="T0" y="T1"/>
              </a:cxn>
              <a:cxn ang="T9">
                <a:pos x="T2" y="T3"/>
              </a:cxn>
              <a:cxn ang="T10">
                <a:pos x="T4" y="T5"/>
              </a:cxn>
              <a:cxn ang="T11">
                <a:pos x="T6" y="T7"/>
              </a:cxn>
            </a:cxnLst>
            <a:rect l="T12" t="T13" r="T14" b="T15"/>
            <a:pathLst>
              <a:path w="163517" h="211130">
                <a:moveTo>
                  <a:pt x="0" y="0"/>
                </a:moveTo>
                <a:lnTo>
                  <a:pt x="136264" y="0"/>
                </a:lnTo>
                <a:lnTo>
                  <a:pt x="136263" y="0"/>
                </a:lnTo>
                <a:cubicBezTo>
                  <a:pt x="151315" y="0"/>
                  <a:pt x="163517" y="12201"/>
                  <a:pt x="163517" y="27253"/>
                </a:cubicBezTo>
                <a:lnTo>
                  <a:pt x="163517" y="211130"/>
                </a:lnTo>
                <a:lnTo>
                  <a:pt x="0" y="211130"/>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a typeface="ＭＳ Ｐゴシック" charset="-128"/>
            </a:endParaRPr>
          </a:p>
        </p:txBody>
      </p:sp>
      <p:sp>
        <p:nvSpPr>
          <p:cNvPr id="189" name="Round Single Corner Rectangle 54"/>
          <p:cNvSpPr>
            <a:spLocks noChangeArrowheads="1"/>
          </p:cNvSpPr>
          <p:nvPr/>
        </p:nvSpPr>
        <p:spPr bwMode="auto">
          <a:xfrm>
            <a:off x="5880100" y="5464175"/>
            <a:ext cx="225425" cy="293688"/>
          </a:xfrm>
          <a:custGeom>
            <a:avLst/>
            <a:gdLst>
              <a:gd name="T0" fmla="*/ 112713 w 163517"/>
              <a:gd name="T1" fmla="*/ 0 h 212717"/>
              <a:gd name="T2" fmla="*/ 0 w 163517"/>
              <a:gd name="T3" fmla="*/ 146845 h 212717"/>
              <a:gd name="T4" fmla="*/ 112713 w 163517"/>
              <a:gd name="T5" fmla="*/ 293688 h 212717"/>
              <a:gd name="T6" fmla="*/ 225425 w 163517"/>
              <a:gd name="T7" fmla="*/ 146845 h 212717"/>
              <a:gd name="T8" fmla="*/ 0 60000 65536"/>
              <a:gd name="T9" fmla="*/ 0 60000 65536"/>
              <a:gd name="T10" fmla="*/ 0 60000 65536"/>
              <a:gd name="T11" fmla="*/ 0 60000 65536"/>
              <a:gd name="T12" fmla="*/ 0 w 163517"/>
              <a:gd name="T13" fmla="*/ 0 h 212717"/>
              <a:gd name="T14" fmla="*/ 155535 w 163517"/>
              <a:gd name="T15" fmla="*/ 212717 h 212717"/>
            </a:gdLst>
            <a:ahLst/>
            <a:cxnLst>
              <a:cxn ang="T8">
                <a:pos x="T0" y="T1"/>
              </a:cxn>
              <a:cxn ang="T9">
                <a:pos x="T2" y="T3"/>
              </a:cxn>
              <a:cxn ang="T10">
                <a:pos x="T4" y="T5"/>
              </a:cxn>
              <a:cxn ang="T11">
                <a:pos x="T6" y="T7"/>
              </a:cxn>
            </a:cxnLst>
            <a:rect l="T12" t="T13" r="T14" b="T15"/>
            <a:pathLst>
              <a:path w="163517" h="212717">
                <a:moveTo>
                  <a:pt x="0" y="0"/>
                </a:moveTo>
                <a:lnTo>
                  <a:pt x="136264" y="0"/>
                </a:lnTo>
                <a:lnTo>
                  <a:pt x="136263" y="0"/>
                </a:lnTo>
                <a:cubicBezTo>
                  <a:pt x="151315" y="0"/>
                  <a:pt x="163517" y="12201"/>
                  <a:pt x="163517" y="27253"/>
                </a:cubicBezTo>
                <a:lnTo>
                  <a:pt x="163517" y="212717"/>
                </a:lnTo>
                <a:lnTo>
                  <a:pt x="0" y="212717"/>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a typeface="ＭＳ Ｐゴシック" charset="-128"/>
            </a:endParaRPr>
          </a:p>
        </p:txBody>
      </p:sp>
      <p:sp>
        <p:nvSpPr>
          <p:cNvPr id="190" name="Round Single Corner Rectangle 55"/>
          <p:cNvSpPr>
            <a:spLocks noChangeArrowheads="1"/>
          </p:cNvSpPr>
          <p:nvPr/>
        </p:nvSpPr>
        <p:spPr bwMode="auto">
          <a:xfrm>
            <a:off x="7466013" y="2259013"/>
            <a:ext cx="225425" cy="292100"/>
          </a:xfrm>
          <a:custGeom>
            <a:avLst/>
            <a:gdLst>
              <a:gd name="T0" fmla="*/ 112713 w 163517"/>
              <a:gd name="T1" fmla="*/ 0 h 211130"/>
              <a:gd name="T2" fmla="*/ 0 w 163517"/>
              <a:gd name="T3" fmla="*/ 146050 h 211130"/>
              <a:gd name="T4" fmla="*/ 112713 w 163517"/>
              <a:gd name="T5" fmla="*/ 292100 h 211130"/>
              <a:gd name="T6" fmla="*/ 225425 w 163517"/>
              <a:gd name="T7" fmla="*/ 146050 h 211130"/>
              <a:gd name="T8" fmla="*/ 0 60000 65536"/>
              <a:gd name="T9" fmla="*/ 0 60000 65536"/>
              <a:gd name="T10" fmla="*/ 0 60000 65536"/>
              <a:gd name="T11" fmla="*/ 0 60000 65536"/>
              <a:gd name="T12" fmla="*/ 0 w 163517"/>
              <a:gd name="T13" fmla="*/ 0 h 211130"/>
              <a:gd name="T14" fmla="*/ 155535 w 163517"/>
              <a:gd name="T15" fmla="*/ 211130 h 211130"/>
            </a:gdLst>
            <a:ahLst/>
            <a:cxnLst>
              <a:cxn ang="T8">
                <a:pos x="T0" y="T1"/>
              </a:cxn>
              <a:cxn ang="T9">
                <a:pos x="T2" y="T3"/>
              </a:cxn>
              <a:cxn ang="T10">
                <a:pos x="T4" y="T5"/>
              </a:cxn>
              <a:cxn ang="T11">
                <a:pos x="T6" y="T7"/>
              </a:cxn>
            </a:cxnLst>
            <a:rect l="T12" t="T13" r="T14" b="T15"/>
            <a:pathLst>
              <a:path w="163517" h="211130">
                <a:moveTo>
                  <a:pt x="0" y="0"/>
                </a:moveTo>
                <a:lnTo>
                  <a:pt x="136264" y="0"/>
                </a:lnTo>
                <a:lnTo>
                  <a:pt x="136263" y="0"/>
                </a:lnTo>
                <a:cubicBezTo>
                  <a:pt x="151315" y="0"/>
                  <a:pt x="163517" y="12201"/>
                  <a:pt x="163517" y="27253"/>
                </a:cubicBezTo>
                <a:lnTo>
                  <a:pt x="163517" y="211130"/>
                </a:lnTo>
                <a:lnTo>
                  <a:pt x="0" y="211130"/>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a typeface="ＭＳ Ｐゴシック" charset="-128"/>
            </a:endParaRPr>
          </a:p>
        </p:txBody>
      </p:sp>
      <p:sp>
        <p:nvSpPr>
          <p:cNvPr id="191" name="Round Single Corner Rectangle 56"/>
          <p:cNvSpPr>
            <a:spLocks noChangeArrowheads="1"/>
          </p:cNvSpPr>
          <p:nvPr/>
        </p:nvSpPr>
        <p:spPr bwMode="auto">
          <a:xfrm>
            <a:off x="7943850" y="3043238"/>
            <a:ext cx="225425" cy="292100"/>
          </a:xfrm>
          <a:custGeom>
            <a:avLst/>
            <a:gdLst>
              <a:gd name="T0" fmla="*/ 112713 w 163517"/>
              <a:gd name="T1" fmla="*/ 0 h 211130"/>
              <a:gd name="T2" fmla="*/ 0 w 163517"/>
              <a:gd name="T3" fmla="*/ 146050 h 211130"/>
              <a:gd name="T4" fmla="*/ 112713 w 163517"/>
              <a:gd name="T5" fmla="*/ 292100 h 211130"/>
              <a:gd name="T6" fmla="*/ 225425 w 163517"/>
              <a:gd name="T7" fmla="*/ 146050 h 211130"/>
              <a:gd name="T8" fmla="*/ 0 60000 65536"/>
              <a:gd name="T9" fmla="*/ 0 60000 65536"/>
              <a:gd name="T10" fmla="*/ 0 60000 65536"/>
              <a:gd name="T11" fmla="*/ 0 60000 65536"/>
              <a:gd name="T12" fmla="*/ 0 w 163517"/>
              <a:gd name="T13" fmla="*/ 0 h 211130"/>
              <a:gd name="T14" fmla="*/ 155535 w 163517"/>
              <a:gd name="T15" fmla="*/ 211130 h 211130"/>
            </a:gdLst>
            <a:ahLst/>
            <a:cxnLst>
              <a:cxn ang="T8">
                <a:pos x="T0" y="T1"/>
              </a:cxn>
              <a:cxn ang="T9">
                <a:pos x="T2" y="T3"/>
              </a:cxn>
              <a:cxn ang="T10">
                <a:pos x="T4" y="T5"/>
              </a:cxn>
              <a:cxn ang="T11">
                <a:pos x="T6" y="T7"/>
              </a:cxn>
            </a:cxnLst>
            <a:rect l="T12" t="T13" r="T14" b="T15"/>
            <a:pathLst>
              <a:path w="163517" h="211130">
                <a:moveTo>
                  <a:pt x="0" y="0"/>
                </a:moveTo>
                <a:lnTo>
                  <a:pt x="136264" y="0"/>
                </a:lnTo>
                <a:lnTo>
                  <a:pt x="136263" y="0"/>
                </a:lnTo>
                <a:cubicBezTo>
                  <a:pt x="151315" y="0"/>
                  <a:pt x="163517" y="12201"/>
                  <a:pt x="163517" y="27253"/>
                </a:cubicBezTo>
                <a:lnTo>
                  <a:pt x="163517" y="211130"/>
                </a:lnTo>
                <a:lnTo>
                  <a:pt x="0" y="211130"/>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a typeface="ＭＳ Ｐゴシック" charset="-128"/>
            </a:endParaRPr>
          </a:p>
        </p:txBody>
      </p:sp>
      <p:sp>
        <p:nvSpPr>
          <p:cNvPr id="192" name="Round Single Corner Rectangle 57"/>
          <p:cNvSpPr>
            <a:spLocks noChangeArrowheads="1"/>
          </p:cNvSpPr>
          <p:nvPr/>
        </p:nvSpPr>
        <p:spPr bwMode="auto">
          <a:xfrm>
            <a:off x="7754938" y="3859213"/>
            <a:ext cx="225425" cy="290512"/>
          </a:xfrm>
          <a:custGeom>
            <a:avLst/>
            <a:gdLst>
              <a:gd name="T0" fmla="*/ 112713 w 163517"/>
              <a:gd name="T1" fmla="*/ 0 h 211130"/>
              <a:gd name="T2" fmla="*/ 0 w 163517"/>
              <a:gd name="T3" fmla="*/ 145256 h 211130"/>
              <a:gd name="T4" fmla="*/ 112713 w 163517"/>
              <a:gd name="T5" fmla="*/ 290512 h 211130"/>
              <a:gd name="T6" fmla="*/ 225425 w 163517"/>
              <a:gd name="T7" fmla="*/ 145256 h 211130"/>
              <a:gd name="T8" fmla="*/ 0 60000 65536"/>
              <a:gd name="T9" fmla="*/ 0 60000 65536"/>
              <a:gd name="T10" fmla="*/ 0 60000 65536"/>
              <a:gd name="T11" fmla="*/ 0 60000 65536"/>
              <a:gd name="T12" fmla="*/ 0 w 163517"/>
              <a:gd name="T13" fmla="*/ 0 h 211130"/>
              <a:gd name="T14" fmla="*/ 155535 w 163517"/>
              <a:gd name="T15" fmla="*/ 211130 h 211130"/>
            </a:gdLst>
            <a:ahLst/>
            <a:cxnLst>
              <a:cxn ang="T8">
                <a:pos x="T0" y="T1"/>
              </a:cxn>
              <a:cxn ang="T9">
                <a:pos x="T2" y="T3"/>
              </a:cxn>
              <a:cxn ang="T10">
                <a:pos x="T4" y="T5"/>
              </a:cxn>
              <a:cxn ang="T11">
                <a:pos x="T6" y="T7"/>
              </a:cxn>
            </a:cxnLst>
            <a:rect l="T12" t="T13" r="T14" b="T15"/>
            <a:pathLst>
              <a:path w="163517" h="211130">
                <a:moveTo>
                  <a:pt x="0" y="0"/>
                </a:moveTo>
                <a:lnTo>
                  <a:pt x="136264" y="0"/>
                </a:lnTo>
                <a:lnTo>
                  <a:pt x="136263" y="0"/>
                </a:lnTo>
                <a:cubicBezTo>
                  <a:pt x="151315" y="0"/>
                  <a:pt x="163517" y="12201"/>
                  <a:pt x="163517" y="27253"/>
                </a:cubicBezTo>
                <a:lnTo>
                  <a:pt x="163517" y="211130"/>
                </a:lnTo>
                <a:lnTo>
                  <a:pt x="0" y="211130"/>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a typeface="ＭＳ Ｐゴシック" charset="-128"/>
            </a:endParaRPr>
          </a:p>
        </p:txBody>
      </p:sp>
      <p:sp>
        <p:nvSpPr>
          <p:cNvPr id="193" name="Round Single Corner Rectangle 58"/>
          <p:cNvSpPr>
            <a:spLocks noChangeArrowheads="1"/>
          </p:cNvSpPr>
          <p:nvPr/>
        </p:nvSpPr>
        <p:spPr bwMode="auto">
          <a:xfrm>
            <a:off x="6826250" y="2527300"/>
            <a:ext cx="228600" cy="290513"/>
          </a:xfrm>
          <a:custGeom>
            <a:avLst/>
            <a:gdLst>
              <a:gd name="T0" fmla="*/ 114301 w 165105"/>
              <a:gd name="T1" fmla="*/ 0 h 211130"/>
              <a:gd name="T2" fmla="*/ 0 w 165105"/>
              <a:gd name="T3" fmla="*/ 145257 h 211130"/>
              <a:gd name="T4" fmla="*/ 114301 w 165105"/>
              <a:gd name="T5" fmla="*/ 290513 h 211130"/>
              <a:gd name="T6" fmla="*/ 228600 w 165105"/>
              <a:gd name="T7" fmla="*/ 145257 h 211130"/>
              <a:gd name="T8" fmla="*/ 0 60000 65536"/>
              <a:gd name="T9" fmla="*/ 0 60000 65536"/>
              <a:gd name="T10" fmla="*/ 0 60000 65536"/>
              <a:gd name="T11" fmla="*/ 0 60000 65536"/>
              <a:gd name="T12" fmla="*/ 0 w 165105"/>
              <a:gd name="T13" fmla="*/ 0 h 211130"/>
              <a:gd name="T14" fmla="*/ 157045 w 165105"/>
              <a:gd name="T15" fmla="*/ 211130 h 211130"/>
            </a:gdLst>
            <a:ahLst/>
            <a:cxnLst>
              <a:cxn ang="T8">
                <a:pos x="T0" y="T1"/>
              </a:cxn>
              <a:cxn ang="T9">
                <a:pos x="T2" y="T3"/>
              </a:cxn>
              <a:cxn ang="T10">
                <a:pos x="T4" y="T5"/>
              </a:cxn>
              <a:cxn ang="T11">
                <a:pos x="T6" y="T7"/>
              </a:cxn>
            </a:cxnLst>
            <a:rect l="T12" t="T13" r="T14" b="T15"/>
            <a:pathLst>
              <a:path w="165105" h="211130">
                <a:moveTo>
                  <a:pt x="0" y="0"/>
                </a:moveTo>
                <a:lnTo>
                  <a:pt x="137587" y="0"/>
                </a:lnTo>
                <a:lnTo>
                  <a:pt x="137586" y="0"/>
                </a:lnTo>
                <a:cubicBezTo>
                  <a:pt x="152784" y="0"/>
                  <a:pt x="165105" y="12320"/>
                  <a:pt x="165105" y="27518"/>
                </a:cubicBezTo>
                <a:lnTo>
                  <a:pt x="165105" y="211130"/>
                </a:lnTo>
                <a:lnTo>
                  <a:pt x="0" y="211130"/>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a typeface="ＭＳ Ｐゴシック" charset="-128"/>
            </a:endParaRPr>
          </a:p>
        </p:txBody>
      </p:sp>
      <p:sp>
        <p:nvSpPr>
          <p:cNvPr id="195" name="Round Single Corner Rectangle 60"/>
          <p:cNvSpPr>
            <a:spLocks noChangeArrowheads="1"/>
          </p:cNvSpPr>
          <p:nvPr/>
        </p:nvSpPr>
        <p:spPr bwMode="auto">
          <a:xfrm>
            <a:off x="6704013" y="5429250"/>
            <a:ext cx="225425" cy="292100"/>
          </a:xfrm>
          <a:custGeom>
            <a:avLst/>
            <a:gdLst>
              <a:gd name="T0" fmla="*/ 112713 w 163517"/>
              <a:gd name="T1" fmla="*/ 0 h 211129"/>
              <a:gd name="T2" fmla="*/ 0 w 163517"/>
              <a:gd name="T3" fmla="*/ 146051 h 211129"/>
              <a:gd name="T4" fmla="*/ 112713 w 163517"/>
              <a:gd name="T5" fmla="*/ 292100 h 211129"/>
              <a:gd name="T6" fmla="*/ 225425 w 163517"/>
              <a:gd name="T7" fmla="*/ 146051 h 211129"/>
              <a:gd name="T8" fmla="*/ 0 60000 65536"/>
              <a:gd name="T9" fmla="*/ 0 60000 65536"/>
              <a:gd name="T10" fmla="*/ 0 60000 65536"/>
              <a:gd name="T11" fmla="*/ 0 60000 65536"/>
              <a:gd name="T12" fmla="*/ 0 w 163517"/>
              <a:gd name="T13" fmla="*/ 0 h 211129"/>
              <a:gd name="T14" fmla="*/ 155535 w 163517"/>
              <a:gd name="T15" fmla="*/ 211129 h 211129"/>
            </a:gdLst>
            <a:ahLst/>
            <a:cxnLst>
              <a:cxn ang="T8">
                <a:pos x="T0" y="T1"/>
              </a:cxn>
              <a:cxn ang="T9">
                <a:pos x="T2" y="T3"/>
              </a:cxn>
              <a:cxn ang="T10">
                <a:pos x="T4" y="T5"/>
              </a:cxn>
              <a:cxn ang="T11">
                <a:pos x="T6" y="T7"/>
              </a:cxn>
            </a:cxnLst>
            <a:rect l="T12" t="T13" r="T14" b="T15"/>
            <a:pathLst>
              <a:path w="163517" h="211129">
                <a:moveTo>
                  <a:pt x="0" y="0"/>
                </a:moveTo>
                <a:lnTo>
                  <a:pt x="136264" y="0"/>
                </a:lnTo>
                <a:lnTo>
                  <a:pt x="136263" y="0"/>
                </a:lnTo>
                <a:cubicBezTo>
                  <a:pt x="151315" y="0"/>
                  <a:pt x="163517" y="12201"/>
                  <a:pt x="163517" y="27253"/>
                </a:cubicBezTo>
                <a:lnTo>
                  <a:pt x="163517" y="211129"/>
                </a:lnTo>
                <a:lnTo>
                  <a:pt x="0" y="211129"/>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a typeface="ＭＳ Ｐゴシック" charset="-128"/>
            </a:endParaRPr>
          </a:p>
        </p:txBody>
      </p:sp>
      <p:sp>
        <p:nvSpPr>
          <p:cNvPr id="196" name="Round Single Corner Rectangle 61"/>
          <p:cNvSpPr>
            <a:spLocks noChangeArrowheads="1"/>
          </p:cNvSpPr>
          <p:nvPr/>
        </p:nvSpPr>
        <p:spPr bwMode="auto">
          <a:xfrm>
            <a:off x="8058150" y="3751263"/>
            <a:ext cx="225425" cy="293687"/>
          </a:xfrm>
          <a:custGeom>
            <a:avLst/>
            <a:gdLst>
              <a:gd name="T0" fmla="*/ 112713 w 163517"/>
              <a:gd name="T1" fmla="*/ 0 h 212717"/>
              <a:gd name="T2" fmla="*/ 0 w 163517"/>
              <a:gd name="T3" fmla="*/ 146844 h 212717"/>
              <a:gd name="T4" fmla="*/ 112713 w 163517"/>
              <a:gd name="T5" fmla="*/ 293687 h 212717"/>
              <a:gd name="T6" fmla="*/ 225425 w 163517"/>
              <a:gd name="T7" fmla="*/ 146844 h 212717"/>
              <a:gd name="T8" fmla="*/ 0 60000 65536"/>
              <a:gd name="T9" fmla="*/ 0 60000 65536"/>
              <a:gd name="T10" fmla="*/ 0 60000 65536"/>
              <a:gd name="T11" fmla="*/ 0 60000 65536"/>
              <a:gd name="T12" fmla="*/ 0 w 163517"/>
              <a:gd name="T13" fmla="*/ 0 h 212717"/>
              <a:gd name="T14" fmla="*/ 155535 w 163517"/>
              <a:gd name="T15" fmla="*/ 212717 h 212717"/>
            </a:gdLst>
            <a:ahLst/>
            <a:cxnLst>
              <a:cxn ang="T8">
                <a:pos x="T0" y="T1"/>
              </a:cxn>
              <a:cxn ang="T9">
                <a:pos x="T2" y="T3"/>
              </a:cxn>
              <a:cxn ang="T10">
                <a:pos x="T4" y="T5"/>
              </a:cxn>
              <a:cxn ang="T11">
                <a:pos x="T6" y="T7"/>
              </a:cxn>
            </a:cxnLst>
            <a:rect l="T12" t="T13" r="T14" b="T15"/>
            <a:pathLst>
              <a:path w="163517" h="212717">
                <a:moveTo>
                  <a:pt x="0" y="0"/>
                </a:moveTo>
                <a:lnTo>
                  <a:pt x="136264" y="0"/>
                </a:lnTo>
                <a:lnTo>
                  <a:pt x="136263" y="0"/>
                </a:lnTo>
                <a:cubicBezTo>
                  <a:pt x="151315" y="0"/>
                  <a:pt x="163517" y="12201"/>
                  <a:pt x="163517" y="27253"/>
                </a:cubicBezTo>
                <a:lnTo>
                  <a:pt x="163517" y="212717"/>
                </a:lnTo>
                <a:lnTo>
                  <a:pt x="0" y="212717"/>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a typeface="ＭＳ Ｐゴシック" charset="-128"/>
            </a:endParaRPr>
          </a:p>
        </p:txBody>
      </p:sp>
      <p:sp>
        <p:nvSpPr>
          <p:cNvPr id="197" name="Round Single Corner Rectangle 62"/>
          <p:cNvSpPr>
            <a:spLocks noChangeArrowheads="1"/>
          </p:cNvSpPr>
          <p:nvPr/>
        </p:nvSpPr>
        <p:spPr bwMode="auto">
          <a:xfrm>
            <a:off x="8408988" y="3763963"/>
            <a:ext cx="227012" cy="293687"/>
          </a:xfrm>
          <a:custGeom>
            <a:avLst/>
            <a:gdLst>
              <a:gd name="T0" fmla="*/ 113507 w 165105"/>
              <a:gd name="T1" fmla="*/ 0 h 212717"/>
              <a:gd name="T2" fmla="*/ 0 w 165105"/>
              <a:gd name="T3" fmla="*/ 146844 h 212717"/>
              <a:gd name="T4" fmla="*/ 113507 w 165105"/>
              <a:gd name="T5" fmla="*/ 293687 h 212717"/>
              <a:gd name="T6" fmla="*/ 227012 w 165105"/>
              <a:gd name="T7" fmla="*/ 146844 h 212717"/>
              <a:gd name="T8" fmla="*/ 0 60000 65536"/>
              <a:gd name="T9" fmla="*/ 0 60000 65536"/>
              <a:gd name="T10" fmla="*/ 0 60000 65536"/>
              <a:gd name="T11" fmla="*/ 0 60000 65536"/>
              <a:gd name="T12" fmla="*/ 0 w 165105"/>
              <a:gd name="T13" fmla="*/ 0 h 212717"/>
              <a:gd name="T14" fmla="*/ 157045 w 165105"/>
              <a:gd name="T15" fmla="*/ 212717 h 212717"/>
            </a:gdLst>
            <a:ahLst/>
            <a:cxnLst>
              <a:cxn ang="T8">
                <a:pos x="T0" y="T1"/>
              </a:cxn>
              <a:cxn ang="T9">
                <a:pos x="T2" y="T3"/>
              </a:cxn>
              <a:cxn ang="T10">
                <a:pos x="T4" y="T5"/>
              </a:cxn>
              <a:cxn ang="T11">
                <a:pos x="T6" y="T7"/>
              </a:cxn>
            </a:cxnLst>
            <a:rect l="T12" t="T13" r="T14" b="T15"/>
            <a:pathLst>
              <a:path w="165105" h="212717">
                <a:moveTo>
                  <a:pt x="0" y="0"/>
                </a:moveTo>
                <a:lnTo>
                  <a:pt x="137587" y="0"/>
                </a:lnTo>
                <a:lnTo>
                  <a:pt x="137586" y="0"/>
                </a:lnTo>
                <a:cubicBezTo>
                  <a:pt x="152784" y="0"/>
                  <a:pt x="165105" y="12320"/>
                  <a:pt x="165105" y="27518"/>
                </a:cubicBezTo>
                <a:lnTo>
                  <a:pt x="165105" y="212717"/>
                </a:lnTo>
                <a:lnTo>
                  <a:pt x="0" y="212717"/>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a typeface="ＭＳ Ｐゴシック" charset="-128"/>
            </a:endParaRPr>
          </a:p>
        </p:txBody>
      </p:sp>
      <p:sp>
        <p:nvSpPr>
          <p:cNvPr id="198" name="Round Single Corner Rectangle 63"/>
          <p:cNvSpPr>
            <a:spLocks noChangeArrowheads="1"/>
          </p:cNvSpPr>
          <p:nvPr/>
        </p:nvSpPr>
        <p:spPr bwMode="auto">
          <a:xfrm>
            <a:off x="5043488" y="2600325"/>
            <a:ext cx="225425" cy="292100"/>
          </a:xfrm>
          <a:custGeom>
            <a:avLst/>
            <a:gdLst>
              <a:gd name="T0" fmla="*/ 112713 w 163517"/>
              <a:gd name="T1" fmla="*/ 0 h 211130"/>
              <a:gd name="T2" fmla="*/ 0 w 163517"/>
              <a:gd name="T3" fmla="*/ 146050 h 211130"/>
              <a:gd name="T4" fmla="*/ 112713 w 163517"/>
              <a:gd name="T5" fmla="*/ 292100 h 211130"/>
              <a:gd name="T6" fmla="*/ 225425 w 163517"/>
              <a:gd name="T7" fmla="*/ 146050 h 211130"/>
              <a:gd name="T8" fmla="*/ 0 60000 65536"/>
              <a:gd name="T9" fmla="*/ 0 60000 65536"/>
              <a:gd name="T10" fmla="*/ 0 60000 65536"/>
              <a:gd name="T11" fmla="*/ 0 60000 65536"/>
              <a:gd name="T12" fmla="*/ 0 w 163517"/>
              <a:gd name="T13" fmla="*/ 0 h 211130"/>
              <a:gd name="T14" fmla="*/ 155535 w 163517"/>
              <a:gd name="T15" fmla="*/ 211130 h 211130"/>
            </a:gdLst>
            <a:ahLst/>
            <a:cxnLst>
              <a:cxn ang="T8">
                <a:pos x="T0" y="T1"/>
              </a:cxn>
              <a:cxn ang="T9">
                <a:pos x="T2" y="T3"/>
              </a:cxn>
              <a:cxn ang="T10">
                <a:pos x="T4" y="T5"/>
              </a:cxn>
              <a:cxn ang="T11">
                <a:pos x="T6" y="T7"/>
              </a:cxn>
            </a:cxnLst>
            <a:rect l="T12" t="T13" r="T14" b="T15"/>
            <a:pathLst>
              <a:path w="163517" h="211130">
                <a:moveTo>
                  <a:pt x="0" y="0"/>
                </a:moveTo>
                <a:lnTo>
                  <a:pt x="136264" y="0"/>
                </a:lnTo>
                <a:lnTo>
                  <a:pt x="136263" y="0"/>
                </a:lnTo>
                <a:cubicBezTo>
                  <a:pt x="151315" y="0"/>
                  <a:pt x="163517" y="12201"/>
                  <a:pt x="163517" y="27253"/>
                </a:cubicBezTo>
                <a:lnTo>
                  <a:pt x="163517" y="211130"/>
                </a:lnTo>
                <a:lnTo>
                  <a:pt x="0" y="211130"/>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a typeface="ＭＳ Ｐゴシック" charset="-128"/>
            </a:endParaRPr>
          </a:p>
        </p:txBody>
      </p:sp>
      <p:sp>
        <p:nvSpPr>
          <p:cNvPr id="199" name="Round Single Corner Rectangle 64"/>
          <p:cNvSpPr>
            <a:spLocks noChangeArrowheads="1"/>
          </p:cNvSpPr>
          <p:nvPr/>
        </p:nvSpPr>
        <p:spPr bwMode="auto">
          <a:xfrm>
            <a:off x="7937500" y="4378325"/>
            <a:ext cx="225425" cy="290513"/>
          </a:xfrm>
          <a:custGeom>
            <a:avLst/>
            <a:gdLst>
              <a:gd name="T0" fmla="*/ 112713 w 163518"/>
              <a:gd name="T1" fmla="*/ 0 h 211129"/>
              <a:gd name="T2" fmla="*/ 0 w 163518"/>
              <a:gd name="T3" fmla="*/ 145257 h 211129"/>
              <a:gd name="T4" fmla="*/ 112713 w 163518"/>
              <a:gd name="T5" fmla="*/ 290513 h 211129"/>
              <a:gd name="T6" fmla="*/ 225425 w 163518"/>
              <a:gd name="T7" fmla="*/ 145257 h 211129"/>
              <a:gd name="T8" fmla="*/ 0 60000 65536"/>
              <a:gd name="T9" fmla="*/ 0 60000 65536"/>
              <a:gd name="T10" fmla="*/ 0 60000 65536"/>
              <a:gd name="T11" fmla="*/ 0 60000 65536"/>
              <a:gd name="T12" fmla="*/ 0 w 163518"/>
              <a:gd name="T13" fmla="*/ 0 h 211129"/>
              <a:gd name="T14" fmla="*/ 155536 w 163518"/>
              <a:gd name="T15" fmla="*/ 211129 h 211129"/>
            </a:gdLst>
            <a:ahLst/>
            <a:cxnLst>
              <a:cxn ang="T8">
                <a:pos x="T0" y="T1"/>
              </a:cxn>
              <a:cxn ang="T9">
                <a:pos x="T2" y="T3"/>
              </a:cxn>
              <a:cxn ang="T10">
                <a:pos x="T4" y="T5"/>
              </a:cxn>
              <a:cxn ang="T11">
                <a:pos x="T6" y="T7"/>
              </a:cxn>
            </a:cxnLst>
            <a:rect l="T12" t="T13" r="T14" b="T15"/>
            <a:pathLst>
              <a:path w="163518" h="211129">
                <a:moveTo>
                  <a:pt x="0" y="0"/>
                </a:moveTo>
                <a:lnTo>
                  <a:pt x="136264" y="0"/>
                </a:lnTo>
                <a:lnTo>
                  <a:pt x="136263" y="0"/>
                </a:lnTo>
                <a:cubicBezTo>
                  <a:pt x="151315" y="0"/>
                  <a:pt x="163518" y="12202"/>
                  <a:pt x="163518" y="27254"/>
                </a:cubicBezTo>
                <a:lnTo>
                  <a:pt x="163518" y="211129"/>
                </a:lnTo>
                <a:lnTo>
                  <a:pt x="0" y="211129"/>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a typeface="ＭＳ Ｐゴシック" charset="-128"/>
            </a:endParaRPr>
          </a:p>
        </p:txBody>
      </p:sp>
      <p:sp>
        <p:nvSpPr>
          <p:cNvPr id="200" name="Round Single Corner Rectangle 65"/>
          <p:cNvSpPr>
            <a:spLocks noChangeArrowheads="1"/>
          </p:cNvSpPr>
          <p:nvPr/>
        </p:nvSpPr>
        <p:spPr bwMode="auto">
          <a:xfrm>
            <a:off x="8193088" y="4017963"/>
            <a:ext cx="227012" cy="292100"/>
          </a:xfrm>
          <a:custGeom>
            <a:avLst/>
            <a:gdLst>
              <a:gd name="T0" fmla="*/ 113507 w 163517"/>
              <a:gd name="T1" fmla="*/ 0 h 211129"/>
              <a:gd name="T2" fmla="*/ 0 w 163517"/>
              <a:gd name="T3" fmla="*/ 146051 h 211129"/>
              <a:gd name="T4" fmla="*/ 113507 w 163517"/>
              <a:gd name="T5" fmla="*/ 292100 h 211129"/>
              <a:gd name="T6" fmla="*/ 227012 w 163517"/>
              <a:gd name="T7" fmla="*/ 146051 h 211129"/>
              <a:gd name="T8" fmla="*/ 0 60000 65536"/>
              <a:gd name="T9" fmla="*/ 0 60000 65536"/>
              <a:gd name="T10" fmla="*/ 0 60000 65536"/>
              <a:gd name="T11" fmla="*/ 0 60000 65536"/>
              <a:gd name="T12" fmla="*/ 0 w 163517"/>
              <a:gd name="T13" fmla="*/ 0 h 211129"/>
              <a:gd name="T14" fmla="*/ 155535 w 163517"/>
              <a:gd name="T15" fmla="*/ 211129 h 211129"/>
            </a:gdLst>
            <a:ahLst/>
            <a:cxnLst>
              <a:cxn ang="T8">
                <a:pos x="T0" y="T1"/>
              </a:cxn>
              <a:cxn ang="T9">
                <a:pos x="T2" y="T3"/>
              </a:cxn>
              <a:cxn ang="T10">
                <a:pos x="T4" y="T5"/>
              </a:cxn>
              <a:cxn ang="T11">
                <a:pos x="T6" y="T7"/>
              </a:cxn>
            </a:cxnLst>
            <a:rect l="T12" t="T13" r="T14" b="T15"/>
            <a:pathLst>
              <a:path w="163517" h="211129">
                <a:moveTo>
                  <a:pt x="0" y="0"/>
                </a:moveTo>
                <a:lnTo>
                  <a:pt x="136264" y="0"/>
                </a:lnTo>
                <a:lnTo>
                  <a:pt x="136263" y="0"/>
                </a:lnTo>
                <a:cubicBezTo>
                  <a:pt x="151315" y="0"/>
                  <a:pt x="163517" y="12201"/>
                  <a:pt x="163517" y="27253"/>
                </a:cubicBezTo>
                <a:lnTo>
                  <a:pt x="163517" y="211129"/>
                </a:lnTo>
                <a:lnTo>
                  <a:pt x="0" y="211129"/>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a typeface="ＭＳ Ｐゴシック" charset="-128"/>
            </a:endParaRPr>
          </a:p>
        </p:txBody>
      </p:sp>
      <p:cxnSp>
        <p:nvCxnSpPr>
          <p:cNvPr id="201" name="Straight Connector 66"/>
          <p:cNvCxnSpPr>
            <a:cxnSpLocks noChangeShapeType="1"/>
            <a:stCxn id="199" idx="0"/>
            <a:endCxn id="192" idx="2"/>
          </p:cNvCxnSpPr>
          <p:nvPr/>
        </p:nvCxnSpPr>
        <p:spPr bwMode="auto">
          <a:xfrm rot="16200000" flipV="1">
            <a:off x="7845425" y="4171950"/>
            <a:ext cx="228600" cy="184150"/>
          </a:xfrm>
          <a:prstGeom prst="line">
            <a:avLst/>
          </a:prstGeom>
          <a:noFill/>
          <a:ln w="25400">
            <a:solidFill>
              <a:schemeClr val="bg1">
                <a:lumMod val="85000"/>
              </a:schemeClr>
            </a:solidFill>
            <a:round/>
            <a:headEnd/>
            <a:tailEnd/>
          </a:ln>
          <a:effectLst/>
        </p:spPr>
      </p:cxnSp>
      <p:cxnSp>
        <p:nvCxnSpPr>
          <p:cNvPr id="202" name="Straight Connector 67"/>
          <p:cNvCxnSpPr>
            <a:cxnSpLocks noChangeShapeType="1"/>
            <a:stCxn id="184" idx="3"/>
            <a:endCxn id="179" idx="1"/>
          </p:cNvCxnSpPr>
          <p:nvPr/>
        </p:nvCxnSpPr>
        <p:spPr bwMode="auto">
          <a:xfrm>
            <a:off x="6469063" y="3898900"/>
            <a:ext cx="460375" cy="20638"/>
          </a:xfrm>
          <a:prstGeom prst="line">
            <a:avLst/>
          </a:prstGeom>
          <a:noFill/>
          <a:ln w="25400">
            <a:solidFill>
              <a:schemeClr val="bg1">
                <a:lumMod val="85000"/>
              </a:schemeClr>
            </a:solidFill>
            <a:round/>
            <a:headEnd/>
            <a:tailEnd/>
          </a:ln>
          <a:effectLst/>
        </p:spPr>
      </p:cxnSp>
      <p:cxnSp>
        <p:nvCxnSpPr>
          <p:cNvPr id="203" name="Straight Connector 68"/>
          <p:cNvCxnSpPr>
            <a:cxnSpLocks noChangeShapeType="1"/>
            <a:stCxn id="179" idx="3"/>
            <a:endCxn id="199" idx="1"/>
          </p:cNvCxnSpPr>
          <p:nvPr/>
        </p:nvCxnSpPr>
        <p:spPr bwMode="auto">
          <a:xfrm>
            <a:off x="7154863" y="3919538"/>
            <a:ext cx="782637" cy="603250"/>
          </a:xfrm>
          <a:prstGeom prst="line">
            <a:avLst/>
          </a:prstGeom>
          <a:noFill/>
          <a:ln w="25400">
            <a:solidFill>
              <a:schemeClr val="bg1">
                <a:lumMod val="85000"/>
              </a:schemeClr>
            </a:solidFill>
            <a:round/>
            <a:headEnd/>
            <a:tailEnd/>
          </a:ln>
          <a:effectLst/>
        </p:spPr>
      </p:cxnSp>
      <p:cxnSp>
        <p:nvCxnSpPr>
          <p:cNvPr id="204" name="Straight Connector 77"/>
          <p:cNvCxnSpPr>
            <a:cxnSpLocks noChangeShapeType="1"/>
            <a:stCxn id="193" idx="3"/>
            <a:endCxn id="190" idx="1"/>
          </p:cNvCxnSpPr>
          <p:nvPr/>
        </p:nvCxnSpPr>
        <p:spPr bwMode="auto">
          <a:xfrm flipV="1">
            <a:off x="7054850" y="2406650"/>
            <a:ext cx="411163" cy="266700"/>
          </a:xfrm>
          <a:prstGeom prst="line">
            <a:avLst/>
          </a:prstGeom>
          <a:noFill/>
          <a:ln w="25400">
            <a:solidFill>
              <a:schemeClr val="bg1">
                <a:lumMod val="85000"/>
              </a:schemeClr>
            </a:solidFill>
            <a:round/>
            <a:headEnd/>
            <a:tailEnd/>
          </a:ln>
          <a:effectLst/>
        </p:spPr>
      </p:cxnSp>
      <p:cxnSp>
        <p:nvCxnSpPr>
          <p:cNvPr id="205" name="Straight Connector 79"/>
          <p:cNvCxnSpPr>
            <a:cxnSpLocks noChangeShapeType="1"/>
            <a:stCxn id="187" idx="3"/>
            <a:endCxn id="193" idx="1"/>
          </p:cNvCxnSpPr>
          <p:nvPr/>
        </p:nvCxnSpPr>
        <p:spPr bwMode="auto">
          <a:xfrm>
            <a:off x="5967413" y="2574925"/>
            <a:ext cx="858837" cy="98425"/>
          </a:xfrm>
          <a:prstGeom prst="line">
            <a:avLst/>
          </a:prstGeom>
          <a:noFill/>
          <a:ln w="25400">
            <a:solidFill>
              <a:schemeClr val="bg1">
                <a:lumMod val="85000"/>
              </a:schemeClr>
            </a:solidFill>
            <a:round/>
            <a:headEnd/>
            <a:tailEnd/>
          </a:ln>
          <a:effectLst/>
        </p:spPr>
      </p:cxnSp>
      <p:cxnSp>
        <p:nvCxnSpPr>
          <p:cNvPr id="206" name="Straight Connector 81"/>
          <p:cNvCxnSpPr>
            <a:cxnSpLocks noChangeShapeType="1"/>
            <a:stCxn id="193" idx="2"/>
            <a:endCxn id="176" idx="0"/>
          </p:cNvCxnSpPr>
          <p:nvPr/>
        </p:nvCxnSpPr>
        <p:spPr bwMode="auto">
          <a:xfrm rot="5400000">
            <a:off x="6588125" y="2924176"/>
            <a:ext cx="458787" cy="246062"/>
          </a:xfrm>
          <a:prstGeom prst="line">
            <a:avLst/>
          </a:prstGeom>
          <a:noFill/>
          <a:ln w="25400">
            <a:solidFill>
              <a:schemeClr val="bg1">
                <a:lumMod val="85000"/>
              </a:schemeClr>
            </a:solidFill>
            <a:round/>
            <a:headEnd/>
            <a:tailEnd/>
          </a:ln>
          <a:effectLst/>
        </p:spPr>
      </p:cxnSp>
      <p:cxnSp>
        <p:nvCxnSpPr>
          <p:cNvPr id="207" name="Straight Connector 83"/>
          <p:cNvCxnSpPr>
            <a:cxnSpLocks noChangeShapeType="1"/>
            <a:stCxn id="200" idx="2"/>
            <a:endCxn id="199" idx="3"/>
          </p:cNvCxnSpPr>
          <p:nvPr/>
        </p:nvCxnSpPr>
        <p:spPr bwMode="auto">
          <a:xfrm rot="5400000">
            <a:off x="8128000" y="4344988"/>
            <a:ext cx="212725" cy="142875"/>
          </a:xfrm>
          <a:prstGeom prst="line">
            <a:avLst/>
          </a:prstGeom>
          <a:noFill/>
          <a:ln w="25400">
            <a:solidFill>
              <a:schemeClr val="bg1">
                <a:lumMod val="85000"/>
              </a:schemeClr>
            </a:solidFill>
            <a:round/>
            <a:headEnd/>
            <a:tailEnd/>
          </a:ln>
          <a:effectLst/>
        </p:spPr>
      </p:cxnSp>
      <p:cxnSp>
        <p:nvCxnSpPr>
          <p:cNvPr id="208" name="Straight Connector 85"/>
          <p:cNvCxnSpPr>
            <a:cxnSpLocks noChangeShapeType="1"/>
            <a:stCxn id="191" idx="3"/>
            <a:endCxn id="186" idx="1"/>
          </p:cNvCxnSpPr>
          <p:nvPr/>
        </p:nvCxnSpPr>
        <p:spPr bwMode="auto">
          <a:xfrm>
            <a:off x="8169275" y="3190875"/>
            <a:ext cx="239713" cy="184150"/>
          </a:xfrm>
          <a:prstGeom prst="line">
            <a:avLst/>
          </a:prstGeom>
          <a:noFill/>
          <a:ln w="25400">
            <a:solidFill>
              <a:schemeClr val="bg1">
                <a:lumMod val="85000"/>
              </a:schemeClr>
            </a:solidFill>
            <a:round/>
            <a:headEnd/>
            <a:tailEnd/>
          </a:ln>
          <a:effectLst/>
        </p:spPr>
      </p:cxnSp>
      <p:cxnSp>
        <p:nvCxnSpPr>
          <p:cNvPr id="209" name="Straight Connector 87"/>
          <p:cNvCxnSpPr>
            <a:cxnSpLocks noChangeShapeType="1"/>
            <a:stCxn id="196" idx="0"/>
            <a:endCxn id="191" idx="2"/>
          </p:cNvCxnSpPr>
          <p:nvPr/>
        </p:nvCxnSpPr>
        <p:spPr bwMode="auto">
          <a:xfrm rot="16200000" flipV="1">
            <a:off x="7905750" y="3487738"/>
            <a:ext cx="415925" cy="111125"/>
          </a:xfrm>
          <a:prstGeom prst="line">
            <a:avLst/>
          </a:prstGeom>
          <a:noFill/>
          <a:ln w="25400">
            <a:solidFill>
              <a:schemeClr val="bg1">
                <a:lumMod val="85000"/>
              </a:schemeClr>
            </a:solidFill>
            <a:round/>
            <a:headEnd/>
            <a:tailEnd/>
          </a:ln>
          <a:effectLst/>
        </p:spPr>
      </p:cxnSp>
      <p:cxnSp>
        <p:nvCxnSpPr>
          <p:cNvPr id="210" name="Straight Connector 89"/>
          <p:cNvCxnSpPr>
            <a:cxnSpLocks noChangeShapeType="1"/>
            <a:stCxn id="197" idx="0"/>
            <a:endCxn id="186" idx="2"/>
          </p:cNvCxnSpPr>
          <p:nvPr/>
        </p:nvCxnSpPr>
        <p:spPr bwMode="auto">
          <a:xfrm rot="5400000" flipH="1" flipV="1">
            <a:off x="8397875" y="3643313"/>
            <a:ext cx="246063" cy="1587"/>
          </a:xfrm>
          <a:prstGeom prst="line">
            <a:avLst/>
          </a:prstGeom>
          <a:noFill/>
          <a:ln w="25400">
            <a:solidFill>
              <a:schemeClr val="bg1">
                <a:lumMod val="85000"/>
              </a:schemeClr>
            </a:solidFill>
            <a:round/>
            <a:headEnd/>
            <a:tailEnd/>
          </a:ln>
          <a:effectLst/>
        </p:spPr>
      </p:cxnSp>
      <p:cxnSp>
        <p:nvCxnSpPr>
          <p:cNvPr id="211" name="Straight Connector 91"/>
          <p:cNvCxnSpPr>
            <a:cxnSpLocks noChangeShapeType="1"/>
            <a:stCxn id="189" idx="3"/>
            <a:endCxn id="195" idx="1"/>
          </p:cNvCxnSpPr>
          <p:nvPr/>
        </p:nvCxnSpPr>
        <p:spPr bwMode="auto">
          <a:xfrm flipV="1">
            <a:off x="6105525" y="5576888"/>
            <a:ext cx="598488" cy="34925"/>
          </a:xfrm>
          <a:prstGeom prst="line">
            <a:avLst/>
          </a:prstGeom>
          <a:noFill/>
          <a:ln w="25400">
            <a:solidFill>
              <a:schemeClr val="bg1">
                <a:lumMod val="85000"/>
              </a:schemeClr>
            </a:solidFill>
            <a:round/>
            <a:headEnd/>
            <a:tailEnd/>
          </a:ln>
          <a:effectLst/>
        </p:spPr>
      </p:cxnSp>
      <p:sp>
        <p:nvSpPr>
          <p:cNvPr id="212" name="Round Single Corner Rectangle 92"/>
          <p:cNvSpPr>
            <a:spLocks noChangeArrowheads="1"/>
          </p:cNvSpPr>
          <p:nvPr/>
        </p:nvSpPr>
        <p:spPr bwMode="auto">
          <a:xfrm>
            <a:off x="5741988" y="4621213"/>
            <a:ext cx="225425" cy="292100"/>
          </a:xfrm>
          <a:custGeom>
            <a:avLst/>
            <a:gdLst>
              <a:gd name="T0" fmla="*/ 112713 w 163518"/>
              <a:gd name="T1" fmla="*/ 0 h 211130"/>
              <a:gd name="T2" fmla="*/ 0 w 163518"/>
              <a:gd name="T3" fmla="*/ 146050 h 211130"/>
              <a:gd name="T4" fmla="*/ 112713 w 163518"/>
              <a:gd name="T5" fmla="*/ 292100 h 211130"/>
              <a:gd name="T6" fmla="*/ 225425 w 163518"/>
              <a:gd name="T7" fmla="*/ 146050 h 211130"/>
              <a:gd name="T8" fmla="*/ 0 60000 65536"/>
              <a:gd name="T9" fmla="*/ 0 60000 65536"/>
              <a:gd name="T10" fmla="*/ 0 60000 65536"/>
              <a:gd name="T11" fmla="*/ 0 60000 65536"/>
              <a:gd name="T12" fmla="*/ 0 w 163518"/>
              <a:gd name="T13" fmla="*/ 0 h 211130"/>
              <a:gd name="T14" fmla="*/ 155536 w 163518"/>
              <a:gd name="T15" fmla="*/ 211130 h 211130"/>
            </a:gdLst>
            <a:ahLst/>
            <a:cxnLst>
              <a:cxn ang="T8">
                <a:pos x="T0" y="T1"/>
              </a:cxn>
              <a:cxn ang="T9">
                <a:pos x="T2" y="T3"/>
              </a:cxn>
              <a:cxn ang="T10">
                <a:pos x="T4" y="T5"/>
              </a:cxn>
              <a:cxn ang="T11">
                <a:pos x="T6" y="T7"/>
              </a:cxn>
            </a:cxnLst>
            <a:rect l="T12" t="T13" r="T14" b="T15"/>
            <a:pathLst>
              <a:path w="163518" h="211130">
                <a:moveTo>
                  <a:pt x="0" y="0"/>
                </a:moveTo>
                <a:lnTo>
                  <a:pt x="136264" y="0"/>
                </a:lnTo>
                <a:lnTo>
                  <a:pt x="136263" y="0"/>
                </a:lnTo>
                <a:cubicBezTo>
                  <a:pt x="151315" y="0"/>
                  <a:pt x="163518" y="12202"/>
                  <a:pt x="163518" y="27254"/>
                </a:cubicBezTo>
                <a:lnTo>
                  <a:pt x="163518" y="211130"/>
                </a:lnTo>
                <a:lnTo>
                  <a:pt x="0" y="211130"/>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a typeface="ＭＳ Ｐゴシック" charset="-128"/>
            </a:endParaRPr>
          </a:p>
        </p:txBody>
      </p:sp>
      <p:sp>
        <p:nvSpPr>
          <p:cNvPr id="213" name="Round Single Corner Rectangle 93"/>
          <p:cNvSpPr>
            <a:spLocks noChangeArrowheads="1"/>
          </p:cNvSpPr>
          <p:nvPr/>
        </p:nvSpPr>
        <p:spPr bwMode="auto">
          <a:xfrm>
            <a:off x="4692650" y="3521075"/>
            <a:ext cx="225425" cy="292100"/>
          </a:xfrm>
          <a:custGeom>
            <a:avLst/>
            <a:gdLst>
              <a:gd name="T0" fmla="*/ 112713 w 163517"/>
              <a:gd name="T1" fmla="*/ 0 h 211130"/>
              <a:gd name="T2" fmla="*/ 0 w 163517"/>
              <a:gd name="T3" fmla="*/ 146050 h 211130"/>
              <a:gd name="T4" fmla="*/ 112713 w 163517"/>
              <a:gd name="T5" fmla="*/ 292100 h 211130"/>
              <a:gd name="T6" fmla="*/ 225425 w 163517"/>
              <a:gd name="T7" fmla="*/ 146050 h 211130"/>
              <a:gd name="T8" fmla="*/ 0 60000 65536"/>
              <a:gd name="T9" fmla="*/ 0 60000 65536"/>
              <a:gd name="T10" fmla="*/ 0 60000 65536"/>
              <a:gd name="T11" fmla="*/ 0 60000 65536"/>
              <a:gd name="T12" fmla="*/ 0 w 163517"/>
              <a:gd name="T13" fmla="*/ 0 h 211130"/>
              <a:gd name="T14" fmla="*/ 155535 w 163517"/>
              <a:gd name="T15" fmla="*/ 211130 h 211130"/>
            </a:gdLst>
            <a:ahLst/>
            <a:cxnLst>
              <a:cxn ang="T8">
                <a:pos x="T0" y="T1"/>
              </a:cxn>
              <a:cxn ang="T9">
                <a:pos x="T2" y="T3"/>
              </a:cxn>
              <a:cxn ang="T10">
                <a:pos x="T4" y="T5"/>
              </a:cxn>
              <a:cxn ang="T11">
                <a:pos x="T6" y="T7"/>
              </a:cxn>
            </a:cxnLst>
            <a:rect l="T12" t="T13" r="T14" b="T15"/>
            <a:pathLst>
              <a:path w="163517" h="211130">
                <a:moveTo>
                  <a:pt x="0" y="0"/>
                </a:moveTo>
                <a:lnTo>
                  <a:pt x="136264" y="0"/>
                </a:lnTo>
                <a:lnTo>
                  <a:pt x="136263" y="0"/>
                </a:lnTo>
                <a:cubicBezTo>
                  <a:pt x="151315" y="0"/>
                  <a:pt x="163517" y="12201"/>
                  <a:pt x="163517" y="27253"/>
                </a:cubicBezTo>
                <a:lnTo>
                  <a:pt x="163517" y="211130"/>
                </a:lnTo>
                <a:lnTo>
                  <a:pt x="0" y="211130"/>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a typeface="ＭＳ Ｐゴシック" charset="-128"/>
            </a:endParaRPr>
          </a:p>
        </p:txBody>
      </p:sp>
      <p:sp>
        <p:nvSpPr>
          <p:cNvPr id="214" name="Round Single Corner Rectangle 94"/>
          <p:cNvSpPr>
            <a:spLocks noChangeArrowheads="1"/>
          </p:cNvSpPr>
          <p:nvPr/>
        </p:nvSpPr>
        <p:spPr bwMode="auto">
          <a:xfrm>
            <a:off x="5251450" y="4916488"/>
            <a:ext cx="225425" cy="292100"/>
          </a:xfrm>
          <a:custGeom>
            <a:avLst/>
            <a:gdLst>
              <a:gd name="T0" fmla="*/ 112713 w 163518"/>
              <a:gd name="T1" fmla="*/ 0 h 211129"/>
              <a:gd name="T2" fmla="*/ 0 w 163518"/>
              <a:gd name="T3" fmla="*/ 146051 h 211129"/>
              <a:gd name="T4" fmla="*/ 112713 w 163518"/>
              <a:gd name="T5" fmla="*/ 292100 h 211129"/>
              <a:gd name="T6" fmla="*/ 225425 w 163518"/>
              <a:gd name="T7" fmla="*/ 146051 h 211129"/>
              <a:gd name="T8" fmla="*/ 0 60000 65536"/>
              <a:gd name="T9" fmla="*/ 0 60000 65536"/>
              <a:gd name="T10" fmla="*/ 0 60000 65536"/>
              <a:gd name="T11" fmla="*/ 0 60000 65536"/>
              <a:gd name="T12" fmla="*/ 0 w 163518"/>
              <a:gd name="T13" fmla="*/ 0 h 211129"/>
              <a:gd name="T14" fmla="*/ 155536 w 163518"/>
              <a:gd name="T15" fmla="*/ 211129 h 211129"/>
            </a:gdLst>
            <a:ahLst/>
            <a:cxnLst>
              <a:cxn ang="T8">
                <a:pos x="T0" y="T1"/>
              </a:cxn>
              <a:cxn ang="T9">
                <a:pos x="T2" y="T3"/>
              </a:cxn>
              <a:cxn ang="T10">
                <a:pos x="T4" y="T5"/>
              </a:cxn>
              <a:cxn ang="T11">
                <a:pos x="T6" y="T7"/>
              </a:cxn>
            </a:cxnLst>
            <a:rect l="T12" t="T13" r="T14" b="T15"/>
            <a:pathLst>
              <a:path w="163518" h="211129">
                <a:moveTo>
                  <a:pt x="0" y="0"/>
                </a:moveTo>
                <a:lnTo>
                  <a:pt x="136264" y="0"/>
                </a:lnTo>
                <a:lnTo>
                  <a:pt x="136263" y="0"/>
                </a:lnTo>
                <a:cubicBezTo>
                  <a:pt x="151315" y="0"/>
                  <a:pt x="163518" y="12202"/>
                  <a:pt x="163518" y="27254"/>
                </a:cubicBezTo>
                <a:lnTo>
                  <a:pt x="163518" y="211129"/>
                </a:lnTo>
                <a:lnTo>
                  <a:pt x="0" y="211129"/>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a typeface="ＭＳ Ｐゴシック" charset="-128"/>
            </a:endParaRPr>
          </a:p>
        </p:txBody>
      </p:sp>
      <p:sp>
        <p:nvSpPr>
          <p:cNvPr id="215" name="Round Single Corner Rectangle 95"/>
          <p:cNvSpPr>
            <a:spLocks noChangeArrowheads="1"/>
          </p:cNvSpPr>
          <p:nvPr/>
        </p:nvSpPr>
        <p:spPr bwMode="auto">
          <a:xfrm>
            <a:off x="4806950" y="4689475"/>
            <a:ext cx="225425" cy="290513"/>
          </a:xfrm>
          <a:custGeom>
            <a:avLst/>
            <a:gdLst>
              <a:gd name="T0" fmla="*/ 112713 w 163517"/>
              <a:gd name="T1" fmla="*/ 0 h 211129"/>
              <a:gd name="T2" fmla="*/ 0 w 163517"/>
              <a:gd name="T3" fmla="*/ 145257 h 211129"/>
              <a:gd name="T4" fmla="*/ 112713 w 163517"/>
              <a:gd name="T5" fmla="*/ 290513 h 211129"/>
              <a:gd name="T6" fmla="*/ 225425 w 163517"/>
              <a:gd name="T7" fmla="*/ 145257 h 211129"/>
              <a:gd name="T8" fmla="*/ 0 60000 65536"/>
              <a:gd name="T9" fmla="*/ 0 60000 65536"/>
              <a:gd name="T10" fmla="*/ 0 60000 65536"/>
              <a:gd name="T11" fmla="*/ 0 60000 65536"/>
              <a:gd name="T12" fmla="*/ 0 w 163517"/>
              <a:gd name="T13" fmla="*/ 0 h 211129"/>
              <a:gd name="T14" fmla="*/ 155535 w 163517"/>
              <a:gd name="T15" fmla="*/ 211129 h 211129"/>
            </a:gdLst>
            <a:ahLst/>
            <a:cxnLst>
              <a:cxn ang="T8">
                <a:pos x="T0" y="T1"/>
              </a:cxn>
              <a:cxn ang="T9">
                <a:pos x="T2" y="T3"/>
              </a:cxn>
              <a:cxn ang="T10">
                <a:pos x="T4" y="T5"/>
              </a:cxn>
              <a:cxn ang="T11">
                <a:pos x="T6" y="T7"/>
              </a:cxn>
            </a:cxnLst>
            <a:rect l="T12" t="T13" r="T14" b="T15"/>
            <a:pathLst>
              <a:path w="163517" h="211129">
                <a:moveTo>
                  <a:pt x="0" y="0"/>
                </a:moveTo>
                <a:lnTo>
                  <a:pt x="136264" y="0"/>
                </a:lnTo>
                <a:lnTo>
                  <a:pt x="136263" y="0"/>
                </a:lnTo>
                <a:cubicBezTo>
                  <a:pt x="151315" y="0"/>
                  <a:pt x="163517" y="12201"/>
                  <a:pt x="163517" y="27253"/>
                </a:cubicBezTo>
                <a:lnTo>
                  <a:pt x="163517" y="211129"/>
                </a:lnTo>
                <a:lnTo>
                  <a:pt x="0" y="211129"/>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a typeface="ＭＳ Ｐゴシック" charset="-128"/>
            </a:endParaRPr>
          </a:p>
        </p:txBody>
      </p:sp>
      <p:cxnSp>
        <p:nvCxnSpPr>
          <p:cNvPr id="216" name="Straight Connector 97"/>
          <p:cNvCxnSpPr>
            <a:cxnSpLocks noChangeShapeType="1"/>
            <a:stCxn id="214" idx="3"/>
            <a:endCxn id="212" idx="1"/>
          </p:cNvCxnSpPr>
          <p:nvPr/>
        </p:nvCxnSpPr>
        <p:spPr bwMode="auto">
          <a:xfrm flipV="1">
            <a:off x="5476875" y="4765675"/>
            <a:ext cx="265113" cy="298450"/>
          </a:xfrm>
          <a:prstGeom prst="line">
            <a:avLst/>
          </a:prstGeom>
          <a:noFill/>
          <a:ln w="25400">
            <a:solidFill>
              <a:schemeClr val="bg1">
                <a:lumMod val="85000"/>
              </a:schemeClr>
            </a:solidFill>
            <a:round/>
            <a:headEnd/>
            <a:tailEnd/>
          </a:ln>
          <a:effectLst/>
        </p:spPr>
      </p:cxnSp>
      <p:cxnSp>
        <p:nvCxnSpPr>
          <p:cNvPr id="217" name="Straight Connector 99"/>
          <p:cNvCxnSpPr>
            <a:cxnSpLocks noChangeShapeType="1"/>
            <a:stCxn id="215" idx="3"/>
            <a:endCxn id="212" idx="1"/>
          </p:cNvCxnSpPr>
          <p:nvPr/>
        </p:nvCxnSpPr>
        <p:spPr bwMode="auto">
          <a:xfrm flipV="1">
            <a:off x="5032375" y="4765675"/>
            <a:ext cx="709613" cy="68263"/>
          </a:xfrm>
          <a:prstGeom prst="line">
            <a:avLst/>
          </a:prstGeom>
          <a:noFill/>
          <a:ln w="25400">
            <a:solidFill>
              <a:schemeClr val="bg1">
                <a:lumMod val="85000"/>
              </a:schemeClr>
            </a:solidFill>
            <a:round/>
            <a:headEnd/>
            <a:tailEnd/>
          </a:ln>
          <a:effectLst/>
        </p:spPr>
      </p:cxnSp>
      <p:cxnSp>
        <p:nvCxnSpPr>
          <p:cNvPr id="218" name="Straight Connector 101"/>
          <p:cNvCxnSpPr>
            <a:cxnSpLocks noChangeShapeType="1"/>
            <a:stCxn id="212" idx="0"/>
            <a:endCxn id="178" idx="2"/>
          </p:cNvCxnSpPr>
          <p:nvPr/>
        </p:nvCxnSpPr>
        <p:spPr bwMode="auto">
          <a:xfrm rot="16200000" flipV="1">
            <a:off x="5587207" y="4355306"/>
            <a:ext cx="419100" cy="112713"/>
          </a:xfrm>
          <a:prstGeom prst="line">
            <a:avLst/>
          </a:prstGeom>
          <a:noFill/>
          <a:ln w="25400">
            <a:solidFill>
              <a:schemeClr val="bg1">
                <a:lumMod val="85000"/>
              </a:schemeClr>
            </a:solidFill>
            <a:round/>
            <a:headEnd/>
            <a:tailEnd/>
          </a:ln>
          <a:effectLst/>
        </p:spPr>
      </p:cxnSp>
      <p:cxnSp>
        <p:nvCxnSpPr>
          <p:cNvPr id="219" name="Straight Connector 103"/>
          <p:cNvCxnSpPr>
            <a:cxnSpLocks noChangeShapeType="1"/>
            <a:endCxn id="177" idx="1"/>
          </p:cNvCxnSpPr>
          <p:nvPr/>
        </p:nvCxnSpPr>
        <p:spPr bwMode="auto">
          <a:xfrm flipV="1">
            <a:off x="5853113" y="4346575"/>
            <a:ext cx="366712" cy="244475"/>
          </a:xfrm>
          <a:prstGeom prst="line">
            <a:avLst/>
          </a:prstGeom>
          <a:noFill/>
          <a:ln w="25400">
            <a:solidFill>
              <a:schemeClr val="bg1">
                <a:lumMod val="85000"/>
              </a:schemeClr>
            </a:solidFill>
            <a:round/>
            <a:headEnd/>
            <a:tailEnd/>
          </a:ln>
          <a:effectLst/>
        </p:spPr>
      </p:cxnSp>
      <p:cxnSp>
        <p:nvCxnSpPr>
          <p:cNvPr id="220" name="Straight Connector 105"/>
          <p:cNvCxnSpPr>
            <a:cxnSpLocks noChangeShapeType="1"/>
            <a:stCxn id="213" idx="3"/>
            <a:endCxn id="184" idx="1"/>
          </p:cNvCxnSpPr>
          <p:nvPr/>
        </p:nvCxnSpPr>
        <p:spPr bwMode="auto">
          <a:xfrm>
            <a:off x="4918075" y="3665538"/>
            <a:ext cx="1323975" cy="233362"/>
          </a:xfrm>
          <a:prstGeom prst="line">
            <a:avLst/>
          </a:prstGeom>
          <a:noFill/>
          <a:ln w="25400">
            <a:solidFill>
              <a:schemeClr val="bg1">
                <a:lumMod val="85000"/>
              </a:schemeClr>
            </a:solidFill>
            <a:round/>
            <a:headEnd/>
            <a:tailEnd/>
          </a:ln>
          <a:effectLst/>
        </p:spPr>
      </p:cxnSp>
      <p:cxnSp>
        <p:nvCxnSpPr>
          <p:cNvPr id="221" name="Straight Connector 107"/>
          <p:cNvCxnSpPr>
            <a:cxnSpLocks noChangeShapeType="1"/>
            <a:stCxn id="184" idx="3"/>
            <a:endCxn id="188" idx="1"/>
          </p:cNvCxnSpPr>
          <p:nvPr/>
        </p:nvCxnSpPr>
        <p:spPr bwMode="auto">
          <a:xfrm flipV="1">
            <a:off x="6469063" y="2813050"/>
            <a:ext cx="1285875" cy="1085850"/>
          </a:xfrm>
          <a:prstGeom prst="line">
            <a:avLst/>
          </a:prstGeom>
          <a:noFill/>
          <a:ln w="25400">
            <a:solidFill>
              <a:schemeClr val="bg1">
                <a:lumMod val="85000"/>
              </a:schemeClr>
            </a:solidFill>
            <a:round/>
            <a:headEnd/>
            <a:tailEnd/>
          </a:ln>
          <a:effectLst/>
        </p:spPr>
      </p:cxnSp>
      <p:cxnSp>
        <p:nvCxnSpPr>
          <p:cNvPr id="222" name="Straight Connector 109"/>
          <p:cNvCxnSpPr>
            <a:cxnSpLocks noChangeShapeType="1"/>
            <a:stCxn id="188" idx="1"/>
            <a:endCxn id="177" idx="3"/>
          </p:cNvCxnSpPr>
          <p:nvPr/>
        </p:nvCxnSpPr>
        <p:spPr bwMode="auto">
          <a:xfrm rot="10800000" flipV="1">
            <a:off x="6445250" y="2813050"/>
            <a:ext cx="1309688" cy="1533525"/>
          </a:xfrm>
          <a:prstGeom prst="line">
            <a:avLst/>
          </a:prstGeom>
          <a:noFill/>
          <a:ln w="25400">
            <a:solidFill>
              <a:schemeClr val="bg1">
                <a:lumMod val="85000"/>
              </a:schemeClr>
            </a:solidFill>
            <a:round/>
            <a:headEnd/>
            <a:tailEnd/>
          </a:ln>
          <a:effectLst/>
        </p:spPr>
      </p:cxnSp>
      <p:cxnSp>
        <p:nvCxnSpPr>
          <p:cNvPr id="223" name="Straight Connector 112"/>
          <p:cNvCxnSpPr>
            <a:cxnSpLocks noChangeShapeType="1"/>
            <a:stCxn id="185" idx="3"/>
            <a:endCxn id="199" idx="1"/>
          </p:cNvCxnSpPr>
          <p:nvPr/>
        </p:nvCxnSpPr>
        <p:spPr bwMode="auto">
          <a:xfrm flipV="1">
            <a:off x="7496175" y="4522788"/>
            <a:ext cx="441325" cy="263525"/>
          </a:xfrm>
          <a:prstGeom prst="line">
            <a:avLst/>
          </a:prstGeom>
          <a:noFill/>
          <a:ln w="25400">
            <a:solidFill>
              <a:schemeClr val="bg1">
                <a:lumMod val="85000"/>
              </a:schemeClr>
            </a:solidFill>
            <a:round/>
            <a:headEnd/>
            <a:tailEnd/>
          </a:ln>
          <a:effectLst/>
        </p:spPr>
      </p:cxnSp>
      <p:cxnSp>
        <p:nvCxnSpPr>
          <p:cNvPr id="224" name="Straight Connector 114"/>
          <p:cNvCxnSpPr>
            <a:cxnSpLocks noChangeShapeType="1"/>
            <a:stCxn id="194" idx="1"/>
            <a:endCxn id="187" idx="3"/>
          </p:cNvCxnSpPr>
          <p:nvPr/>
        </p:nvCxnSpPr>
        <p:spPr bwMode="auto">
          <a:xfrm rot="10800000" flipV="1">
            <a:off x="5967413" y="2176463"/>
            <a:ext cx="582612" cy="398462"/>
          </a:xfrm>
          <a:prstGeom prst="line">
            <a:avLst/>
          </a:prstGeom>
          <a:noFill/>
          <a:ln w="25400">
            <a:solidFill>
              <a:schemeClr val="bg1">
                <a:lumMod val="85000"/>
              </a:schemeClr>
            </a:solidFill>
            <a:round/>
            <a:headEnd/>
            <a:tailEnd/>
          </a:ln>
          <a:effectLst/>
        </p:spPr>
      </p:cxnSp>
      <p:cxnSp>
        <p:nvCxnSpPr>
          <p:cNvPr id="225" name="Straight Connector 116"/>
          <p:cNvCxnSpPr>
            <a:cxnSpLocks noChangeShapeType="1"/>
            <a:stCxn id="191" idx="1"/>
            <a:endCxn id="193" idx="3"/>
          </p:cNvCxnSpPr>
          <p:nvPr/>
        </p:nvCxnSpPr>
        <p:spPr bwMode="auto">
          <a:xfrm rot="10800000">
            <a:off x="7054850" y="2673350"/>
            <a:ext cx="889000" cy="517525"/>
          </a:xfrm>
          <a:prstGeom prst="line">
            <a:avLst/>
          </a:prstGeom>
          <a:noFill/>
          <a:ln w="25400">
            <a:solidFill>
              <a:schemeClr val="bg1">
                <a:lumMod val="85000"/>
              </a:schemeClr>
            </a:solidFill>
            <a:round/>
            <a:headEnd/>
            <a:tailEnd/>
          </a:ln>
          <a:effectLst/>
        </p:spPr>
      </p:cxnSp>
      <p:cxnSp>
        <p:nvCxnSpPr>
          <p:cNvPr id="226" name="Straight Connector 118"/>
          <p:cNvCxnSpPr>
            <a:cxnSpLocks noChangeShapeType="1"/>
            <a:stCxn id="176" idx="3"/>
            <a:endCxn id="192" idx="1"/>
          </p:cNvCxnSpPr>
          <p:nvPr/>
        </p:nvCxnSpPr>
        <p:spPr bwMode="auto">
          <a:xfrm>
            <a:off x="6808788" y="3421063"/>
            <a:ext cx="946150" cy="584200"/>
          </a:xfrm>
          <a:prstGeom prst="line">
            <a:avLst/>
          </a:prstGeom>
          <a:noFill/>
          <a:ln w="25400">
            <a:solidFill>
              <a:schemeClr val="bg1">
                <a:lumMod val="85000"/>
              </a:schemeClr>
            </a:solidFill>
            <a:round/>
            <a:headEnd/>
            <a:tailEnd/>
          </a:ln>
          <a:effectLst/>
        </p:spPr>
      </p:cxnSp>
      <p:cxnSp>
        <p:nvCxnSpPr>
          <p:cNvPr id="227" name="Straight Connector 120"/>
          <p:cNvCxnSpPr>
            <a:cxnSpLocks noChangeShapeType="1"/>
            <a:stCxn id="194" idx="1"/>
            <a:endCxn id="193" idx="1"/>
          </p:cNvCxnSpPr>
          <p:nvPr/>
        </p:nvCxnSpPr>
        <p:spPr bwMode="auto">
          <a:xfrm rot="10800000" flipH="1" flipV="1">
            <a:off x="6550025" y="2176463"/>
            <a:ext cx="276225" cy="496887"/>
          </a:xfrm>
          <a:prstGeom prst="line">
            <a:avLst/>
          </a:prstGeom>
          <a:noFill/>
          <a:ln w="25400">
            <a:solidFill>
              <a:schemeClr val="bg1">
                <a:lumMod val="85000"/>
              </a:schemeClr>
            </a:solidFill>
            <a:round/>
            <a:headEnd/>
            <a:tailEnd/>
          </a:ln>
          <a:effectLst/>
        </p:spPr>
      </p:cxnSp>
      <p:cxnSp>
        <p:nvCxnSpPr>
          <p:cNvPr id="228" name="Straight Connector 122"/>
          <p:cNvCxnSpPr>
            <a:cxnSpLocks noChangeShapeType="1"/>
            <a:stCxn id="179" idx="3"/>
            <a:endCxn id="191" idx="1"/>
          </p:cNvCxnSpPr>
          <p:nvPr/>
        </p:nvCxnSpPr>
        <p:spPr bwMode="auto">
          <a:xfrm flipV="1">
            <a:off x="7154863" y="3190875"/>
            <a:ext cx="788987" cy="728663"/>
          </a:xfrm>
          <a:prstGeom prst="line">
            <a:avLst/>
          </a:prstGeom>
          <a:noFill/>
          <a:ln w="25400">
            <a:solidFill>
              <a:schemeClr val="bg1">
                <a:lumMod val="85000"/>
              </a:schemeClr>
            </a:solidFill>
            <a:round/>
            <a:headEnd/>
            <a:tailEnd/>
          </a:ln>
          <a:effectLst/>
        </p:spPr>
      </p:cxnSp>
      <p:sp>
        <p:nvSpPr>
          <p:cNvPr id="17463" name="Title 1"/>
          <p:cNvSpPr>
            <a:spLocks noGrp="1"/>
          </p:cNvSpPr>
          <p:nvPr>
            <p:ph type="title"/>
          </p:nvPr>
        </p:nvSpPr>
        <p:spPr/>
        <p:txBody>
          <a:bodyPr/>
          <a:lstStyle/>
          <a:p>
            <a:pPr eaLnBrk="1" hangingPunct="1"/>
            <a:r>
              <a:rPr lang="de-DE" smtClean="0"/>
              <a:t>Automatic Link Discovery</a:t>
            </a:r>
          </a:p>
        </p:txBody>
      </p:sp>
      <p:cxnSp>
        <p:nvCxnSpPr>
          <p:cNvPr id="165" name="AutoShape 54"/>
          <p:cNvCxnSpPr>
            <a:cxnSpLocks noChangeShapeType="1"/>
            <a:stCxn id="198" idx="3"/>
            <a:endCxn id="195" idx="0"/>
          </p:cNvCxnSpPr>
          <p:nvPr/>
        </p:nvCxnSpPr>
        <p:spPr bwMode="auto">
          <a:xfrm>
            <a:off x="5268913" y="2746375"/>
            <a:ext cx="1547812" cy="2682875"/>
          </a:xfrm>
          <a:prstGeom prst="curvedConnector3">
            <a:avLst>
              <a:gd name="adj1" fmla="val 92523"/>
            </a:avLst>
          </a:prstGeom>
          <a:noFill/>
          <a:ln w="38100">
            <a:solidFill>
              <a:schemeClr val="tx1">
                <a:lumMod val="75000"/>
                <a:lumOff val="25000"/>
              </a:schemeClr>
            </a:solidFill>
            <a:round/>
            <a:headEnd/>
            <a:tailEnd type="triangle" w="med" len="med"/>
          </a:ln>
        </p:spPr>
      </p:cxnSp>
      <p:cxnSp>
        <p:nvCxnSpPr>
          <p:cNvPr id="166" name="AutoShape 55"/>
          <p:cNvCxnSpPr>
            <a:cxnSpLocks noChangeShapeType="1"/>
            <a:stCxn id="198" idx="1"/>
            <a:endCxn id="213" idx="0"/>
          </p:cNvCxnSpPr>
          <p:nvPr/>
        </p:nvCxnSpPr>
        <p:spPr bwMode="auto">
          <a:xfrm flipH="1">
            <a:off x="4805363" y="2746375"/>
            <a:ext cx="238125" cy="774700"/>
          </a:xfrm>
          <a:prstGeom prst="curvedConnector3">
            <a:avLst>
              <a:gd name="adj1" fmla="val 108069"/>
            </a:avLst>
          </a:prstGeom>
          <a:noFill/>
          <a:ln w="38100">
            <a:solidFill>
              <a:schemeClr val="tx1">
                <a:lumMod val="75000"/>
                <a:lumOff val="25000"/>
              </a:schemeClr>
            </a:solidFill>
            <a:round/>
            <a:headEnd/>
            <a:tailEnd type="triangle" w="med" len="med"/>
          </a:ln>
        </p:spPr>
      </p:cxnSp>
      <p:sp>
        <p:nvSpPr>
          <p:cNvPr id="250" name="Textfeld 249"/>
          <p:cNvSpPr txBox="1">
            <a:spLocks noChangeArrowheads="1"/>
          </p:cNvSpPr>
          <p:nvPr/>
        </p:nvSpPr>
        <p:spPr bwMode="auto">
          <a:xfrm>
            <a:off x="434975" y="3505200"/>
            <a:ext cx="3451225" cy="461963"/>
          </a:xfrm>
          <a:prstGeom prst="rect">
            <a:avLst/>
          </a:prstGeom>
          <a:noFill/>
          <a:ln w="9525">
            <a:noFill/>
            <a:miter lim="800000"/>
            <a:headEnd/>
            <a:tailEnd/>
          </a:ln>
        </p:spPr>
        <p:txBody>
          <a:bodyPr wrap="none">
            <a:spAutoFit/>
          </a:bodyPr>
          <a:lstStyle/>
          <a:p>
            <a:r>
              <a:rPr lang="de-DE" sz="2400" b="1" smtClean="0">
                <a:solidFill>
                  <a:srgbClr val="262626"/>
                </a:solidFill>
                <a:latin typeface="Arial" pitchFamily="34" charset="0"/>
                <a:ea typeface="ＭＳ Ｐゴシック" charset="-128"/>
              </a:rPr>
              <a:t>Semantic Relatedness</a:t>
            </a:r>
          </a:p>
        </p:txBody>
      </p:sp>
      <p:sp>
        <p:nvSpPr>
          <p:cNvPr id="194" name="Round Single Corner Rectangle 59"/>
          <p:cNvSpPr>
            <a:spLocks noChangeArrowheads="1"/>
          </p:cNvSpPr>
          <p:nvPr/>
        </p:nvSpPr>
        <p:spPr bwMode="auto">
          <a:xfrm>
            <a:off x="6550025" y="2028825"/>
            <a:ext cx="225425" cy="292100"/>
          </a:xfrm>
          <a:custGeom>
            <a:avLst/>
            <a:gdLst>
              <a:gd name="T0" fmla="*/ 112713 w 163517"/>
              <a:gd name="T1" fmla="*/ 0 h 211129"/>
              <a:gd name="T2" fmla="*/ 0 w 163517"/>
              <a:gd name="T3" fmla="*/ 146051 h 211129"/>
              <a:gd name="T4" fmla="*/ 112713 w 163517"/>
              <a:gd name="T5" fmla="*/ 292100 h 211129"/>
              <a:gd name="T6" fmla="*/ 225425 w 163517"/>
              <a:gd name="T7" fmla="*/ 146051 h 211129"/>
              <a:gd name="T8" fmla="*/ 0 60000 65536"/>
              <a:gd name="T9" fmla="*/ 0 60000 65536"/>
              <a:gd name="T10" fmla="*/ 0 60000 65536"/>
              <a:gd name="T11" fmla="*/ 0 60000 65536"/>
              <a:gd name="T12" fmla="*/ 0 w 163517"/>
              <a:gd name="T13" fmla="*/ 0 h 211129"/>
              <a:gd name="T14" fmla="*/ 155535 w 163517"/>
              <a:gd name="T15" fmla="*/ 211129 h 211129"/>
            </a:gdLst>
            <a:ahLst/>
            <a:cxnLst>
              <a:cxn ang="T8">
                <a:pos x="T0" y="T1"/>
              </a:cxn>
              <a:cxn ang="T9">
                <a:pos x="T2" y="T3"/>
              </a:cxn>
              <a:cxn ang="T10">
                <a:pos x="T4" y="T5"/>
              </a:cxn>
              <a:cxn ang="T11">
                <a:pos x="T6" y="T7"/>
              </a:cxn>
            </a:cxnLst>
            <a:rect l="T12" t="T13" r="T14" b="T15"/>
            <a:pathLst>
              <a:path w="163517" h="211129">
                <a:moveTo>
                  <a:pt x="0" y="0"/>
                </a:moveTo>
                <a:lnTo>
                  <a:pt x="136264" y="0"/>
                </a:lnTo>
                <a:lnTo>
                  <a:pt x="136263" y="0"/>
                </a:lnTo>
                <a:cubicBezTo>
                  <a:pt x="151315" y="0"/>
                  <a:pt x="163517" y="12201"/>
                  <a:pt x="163517" y="27253"/>
                </a:cubicBezTo>
                <a:lnTo>
                  <a:pt x="163517" y="211129"/>
                </a:lnTo>
                <a:lnTo>
                  <a:pt x="0" y="211129"/>
                </a:lnTo>
                <a:close/>
              </a:path>
            </a:pathLst>
          </a:custGeom>
          <a:solidFill>
            <a:srgbClr val="F2F2F2"/>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endParaRPr lang="de-DE" smtClean="0">
              <a:solidFill>
                <a:srgbClr val="FFFFFF"/>
              </a:solidFill>
              <a:latin typeface="Arial" pitchFamily="34" charset="0"/>
              <a:ea typeface="ＭＳ Ｐゴシック"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1"/>
          <p:cNvSpPr>
            <a:spLocks noGrp="1"/>
          </p:cNvSpPr>
          <p:nvPr>
            <p:ph type="title"/>
          </p:nvPr>
        </p:nvSpPr>
        <p:spPr/>
        <p:txBody>
          <a:bodyPr/>
          <a:lstStyle/>
          <a:p>
            <a:r>
              <a:rPr lang="de-DE" dirty="0" err="1" smtClean="0"/>
              <a:t>Examples</a:t>
            </a:r>
            <a:r>
              <a:rPr lang="de-DE" dirty="0" smtClean="0"/>
              <a:t> </a:t>
            </a:r>
            <a:r>
              <a:rPr lang="de-DE" dirty="0" err="1" smtClean="0"/>
              <a:t>of</a:t>
            </a:r>
            <a:r>
              <a:rPr lang="de-DE" dirty="0" smtClean="0"/>
              <a:t> Wiki Content</a:t>
            </a:r>
          </a:p>
        </p:txBody>
      </p:sp>
      <p:sp>
        <p:nvSpPr>
          <p:cNvPr id="56323" name="Inhaltsplatzhalter 2"/>
          <p:cNvSpPr>
            <a:spLocks noGrp="1"/>
          </p:cNvSpPr>
          <p:nvPr>
            <p:ph idx="1"/>
          </p:nvPr>
        </p:nvSpPr>
        <p:spPr/>
        <p:txBody>
          <a:bodyPr/>
          <a:lstStyle/>
          <a:p>
            <a:r>
              <a:rPr lang="de-DE" b="1" dirty="0" err="1" smtClean="0"/>
              <a:t>Wikipedia</a:t>
            </a:r>
            <a:endParaRPr lang="de-DE" b="1" dirty="0" smtClean="0"/>
          </a:p>
          <a:p>
            <a:pPr lvl="1"/>
            <a:r>
              <a:rPr lang="de-DE" dirty="0" smtClean="0"/>
              <a:t>General </a:t>
            </a:r>
            <a:r>
              <a:rPr lang="de-DE" dirty="0" err="1" smtClean="0"/>
              <a:t>knowledge</a:t>
            </a:r>
            <a:r>
              <a:rPr lang="de-DE" dirty="0" smtClean="0"/>
              <a:t> </a:t>
            </a:r>
            <a:r>
              <a:rPr lang="de-DE" dirty="0" err="1" smtClean="0"/>
              <a:t>encyclopedia</a:t>
            </a:r>
            <a:endParaRPr lang="de-DE" dirty="0" smtClean="0"/>
          </a:p>
          <a:p>
            <a:pPr lvl="1"/>
            <a:r>
              <a:rPr lang="de-DE" dirty="0" err="1" smtClean="0"/>
              <a:t>Dense</a:t>
            </a:r>
            <a:r>
              <a:rPr lang="de-DE" dirty="0" smtClean="0"/>
              <a:t> link </a:t>
            </a:r>
            <a:r>
              <a:rPr lang="de-DE" dirty="0" err="1" smtClean="0"/>
              <a:t>structure</a:t>
            </a:r>
            <a:endParaRPr lang="de-DE" dirty="0" smtClean="0"/>
          </a:p>
          <a:p>
            <a:pPr lvl="1"/>
            <a:r>
              <a:rPr lang="de-DE" dirty="0" smtClean="0"/>
              <a:t>5000 </a:t>
            </a:r>
            <a:r>
              <a:rPr lang="de-DE" dirty="0" err="1" smtClean="0"/>
              <a:t>orphans</a:t>
            </a:r>
            <a:r>
              <a:rPr lang="de-DE" dirty="0" smtClean="0"/>
              <a:t> out </a:t>
            </a:r>
            <a:r>
              <a:rPr lang="de-DE" dirty="0" err="1" smtClean="0"/>
              <a:t>of</a:t>
            </a:r>
            <a:r>
              <a:rPr lang="de-DE" dirty="0" smtClean="0"/>
              <a:t> ~2.7 </a:t>
            </a:r>
            <a:r>
              <a:rPr lang="de-DE" dirty="0" err="1" smtClean="0"/>
              <a:t>million</a:t>
            </a:r>
            <a:r>
              <a:rPr lang="de-DE" dirty="0" smtClean="0"/>
              <a:t> </a:t>
            </a:r>
            <a:r>
              <a:rPr lang="de-DE" dirty="0" err="1" smtClean="0"/>
              <a:t>documents</a:t>
            </a:r>
            <a:endParaRPr lang="de-DE" dirty="0" smtClean="0"/>
          </a:p>
          <a:p>
            <a:pPr lvl="1"/>
            <a:endParaRPr lang="de-DE" dirty="0" smtClean="0"/>
          </a:p>
          <a:p>
            <a:r>
              <a:rPr lang="de-DE" b="1" dirty="0" err="1" smtClean="0"/>
              <a:t>Te</a:t>
            </a:r>
            <a:r>
              <a:rPr lang="de-DE" b="1" dirty="0" smtClean="0"/>
              <a:t> Ara</a:t>
            </a:r>
          </a:p>
          <a:p>
            <a:pPr lvl="1"/>
            <a:r>
              <a:rPr lang="de-DE" dirty="0" err="1" smtClean="0"/>
              <a:t>Encyclopedia</a:t>
            </a:r>
            <a:r>
              <a:rPr lang="de-DE" dirty="0" smtClean="0"/>
              <a:t> </a:t>
            </a:r>
            <a:r>
              <a:rPr lang="de-DE" dirty="0" err="1" smtClean="0"/>
              <a:t>about</a:t>
            </a:r>
            <a:r>
              <a:rPr lang="de-DE" dirty="0" smtClean="0"/>
              <a:t> New </a:t>
            </a:r>
            <a:r>
              <a:rPr lang="de-DE" dirty="0" err="1" smtClean="0"/>
              <a:t>Zealand</a:t>
            </a:r>
            <a:endParaRPr lang="de-DE" dirty="0" smtClean="0"/>
          </a:p>
          <a:p>
            <a:pPr lvl="1"/>
            <a:r>
              <a:rPr lang="de-DE" dirty="0" err="1" smtClean="0"/>
              <a:t>No</a:t>
            </a:r>
            <a:r>
              <a:rPr lang="de-DE" dirty="0" smtClean="0"/>
              <a:t> links</a:t>
            </a:r>
          </a:p>
          <a:p>
            <a:pPr lvl="1"/>
            <a:r>
              <a:rPr lang="de-DE" dirty="0" smtClean="0"/>
              <a:t>438 </a:t>
            </a:r>
            <a:r>
              <a:rPr lang="de-DE" dirty="0" err="1" smtClean="0"/>
              <a:t>articles</a:t>
            </a:r>
            <a:r>
              <a:rPr lang="de-DE" dirty="0" smtClean="0"/>
              <a:t> (~3000  </a:t>
            </a:r>
            <a:r>
              <a:rPr lang="de-DE" dirty="0" err="1" smtClean="0"/>
              <a:t>files</a:t>
            </a:r>
            <a:r>
              <a:rPr lang="de-DE" dirty="0" smtClean="0"/>
              <a:t>)</a:t>
            </a:r>
          </a:p>
          <a:p>
            <a:pPr lvl="2"/>
            <a:r>
              <a:rPr lang="de-DE" dirty="0" smtClean="0"/>
              <a:t>all </a:t>
            </a:r>
            <a:r>
              <a:rPr lang="de-DE" dirty="0" err="1" smtClean="0"/>
              <a:t>articles</a:t>
            </a:r>
            <a:r>
              <a:rPr lang="de-DE" dirty="0" smtClean="0"/>
              <a:t> </a:t>
            </a:r>
            <a:r>
              <a:rPr lang="de-DE" dirty="0" err="1" smtClean="0"/>
              <a:t>should</a:t>
            </a:r>
            <a:r>
              <a:rPr lang="de-DE" dirty="0" smtClean="0"/>
              <a:t> </a:t>
            </a:r>
            <a:r>
              <a:rPr lang="de-DE" dirty="0" err="1" smtClean="0"/>
              <a:t>be</a:t>
            </a:r>
            <a:r>
              <a:rPr lang="de-DE" dirty="0" smtClean="0"/>
              <a:t> </a:t>
            </a:r>
            <a:r>
              <a:rPr lang="de-DE" dirty="0" err="1" smtClean="0"/>
              <a:t>linked</a:t>
            </a:r>
            <a:endParaRPr lang="de-DE" dirty="0" smtClean="0"/>
          </a:p>
          <a:p>
            <a:pPr lvl="1"/>
            <a:r>
              <a:rPr lang="de-DE" dirty="0" err="1" smtClean="0"/>
              <a:t>Highly</a:t>
            </a:r>
            <a:r>
              <a:rPr lang="de-DE" dirty="0" smtClean="0"/>
              <a:t> </a:t>
            </a:r>
            <a:r>
              <a:rPr lang="de-DE" dirty="0" err="1" smtClean="0"/>
              <a:t>structured</a:t>
            </a:r>
            <a:r>
              <a:rPr lang="de-DE" dirty="0" smtClean="0"/>
              <a:t> </a:t>
            </a:r>
            <a:r>
              <a:rPr lang="de-DE" dirty="0" err="1" smtClean="0"/>
              <a:t>articles</a:t>
            </a:r>
            <a:endParaRPr lang="de-DE"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de-DE" dirty="0" smtClean="0">
                <a:ea typeface="ＭＳ Ｐゴシック" pitchFamily="34" charset="-128"/>
              </a:rPr>
              <a:t>Link </a:t>
            </a:r>
            <a:r>
              <a:rPr lang="de-DE" dirty="0" err="1" smtClean="0">
                <a:ea typeface="ＭＳ Ｐゴシック" pitchFamily="34" charset="-128"/>
              </a:rPr>
              <a:t>Ancors</a:t>
            </a:r>
            <a:r>
              <a:rPr lang="de-DE" dirty="0" smtClean="0">
                <a:ea typeface="ＭＳ Ｐゴシック" pitchFamily="34" charset="-128"/>
              </a:rPr>
              <a:t> &amp; Link Targets</a:t>
            </a:r>
          </a:p>
        </p:txBody>
      </p:sp>
      <p:sp>
        <p:nvSpPr>
          <p:cNvPr id="3" name="Footer Placeholder 2"/>
          <p:cNvSpPr>
            <a:spLocks noGrp="1"/>
          </p:cNvSpPr>
          <p:nvPr>
            <p:ph type="ftr" sz="quarter" idx="10"/>
          </p:nvPr>
        </p:nvSpPr>
        <p:spPr/>
        <p:txBody>
          <a:bodyPr/>
          <a:lstStyle/>
          <a:p>
            <a:fld id="{5DB7FA71-ACFB-4FBD-A533-AD3D0988B6A4}" type="datetime1">
              <a:rPr lang="de-DE"/>
              <a:pPr/>
              <a:t>04.07.2010</a:t>
            </a:fld>
            <a:r>
              <a:rPr lang="de-DE"/>
              <a:t>  |  Computer Science Department |  Ubiquitous Knowledge Processing Lab  | © Prof. Dr. Iryna Gurevych  |  </a:t>
            </a:r>
            <a:fld id="{41AE9CFB-2C47-4B06-ADFB-5F3678CBA72C}" type="slidenum">
              <a:rPr lang="de-DE"/>
              <a:pPr/>
              <a:t>57</a:t>
            </a:fld>
            <a:endParaRPr lang="de-DE"/>
          </a:p>
          <a:p>
            <a:endParaRPr lang="de-DE"/>
          </a:p>
        </p:txBody>
      </p:sp>
      <p:pic>
        <p:nvPicPr>
          <p:cNvPr id="22532" name="Picture 5" descr="Bild 3.png"/>
          <p:cNvPicPr>
            <a:picLocks noChangeAspect="1"/>
          </p:cNvPicPr>
          <p:nvPr/>
        </p:nvPicPr>
        <p:blipFill>
          <a:blip r:embed="rId2" cstate="print"/>
          <a:srcRect/>
          <a:stretch>
            <a:fillRect/>
          </a:stretch>
        </p:blipFill>
        <p:spPr bwMode="auto">
          <a:xfrm>
            <a:off x="889000" y="2133600"/>
            <a:ext cx="7366000" cy="3136900"/>
          </a:xfrm>
          <a:prstGeom prst="rect">
            <a:avLst/>
          </a:prstGeom>
          <a:noFill/>
          <a:ln w="9525">
            <a:noFill/>
            <a:miter lim="800000"/>
            <a:headEnd/>
            <a:tailEnd/>
          </a:ln>
        </p:spPr>
      </p:pic>
      <p:sp>
        <p:nvSpPr>
          <p:cNvPr id="7" name="Rectangle 6"/>
          <p:cNvSpPr>
            <a:spLocks noChangeArrowheads="1"/>
          </p:cNvSpPr>
          <p:nvPr/>
        </p:nvSpPr>
        <p:spPr bwMode="auto">
          <a:xfrm>
            <a:off x="939800" y="4419600"/>
            <a:ext cx="4445000" cy="304800"/>
          </a:xfrm>
          <a:prstGeom prst="rect">
            <a:avLst/>
          </a:prstGeom>
          <a:gradFill rotWithShape="1">
            <a:gsLst>
              <a:gs pos="0">
                <a:srgbClr val="EDEDED">
                  <a:alpha val="0"/>
                </a:srgbClr>
              </a:gs>
              <a:gs pos="64999">
                <a:srgbClr val="D0D0D0">
                  <a:alpha val="0"/>
                </a:srgbClr>
              </a:gs>
              <a:gs pos="100000">
                <a:srgbClr val="BCBCBC">
                  <a:alpha val="0"/>
                </a:srgbClr>
              </a:gs>
            </a:gsLst>
            <a:lin ang="5400000" scaled="1"/>
          </a:gradFill>
          <a:ln w="25400">
            <a:solidFill>
              <a:srgbClr val="FF0000"/>
            </a:solidFill>
            <a:round/>
            <a:headEnd/>
            <a:tailEnd/>
          </a:ln>
          <a:effectLst>
            <a:outerShdw dist="20000" dir="5400000" rotWithShape="0">
              <a:srgbClr val="808080">
                <a:alpha val="37999"/>
              </a:srgbClr>
            </a:outerShdw>
          </a:effectLst>
        </p:spPr>
        <p:txBody>
          <a:bodyPr anchor="ctr"/>
          <a:lstStyle/>
          <a:p>
            <a:pPr algn="ctr"/>
            <a:endParaRPr lang="de-DE">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el 1"/>
          <p:cNvSpPr>
            <a:spLocks noGrp="1"/>
          </p:cNvSpPr>
          <p:nvPr>
            <p:ph type="title"/>
          </p:nvPr>
        </p:nvSpPr>
        <p:spPr/>
        <p:txBody>
          <a:bodyPr/>
          <a:lstStyle/>
          <a:p>
            <a:r>
              <a:rPr lang="de-DE" smtClean="0"/>
              <a:t>Methods of Link Discovery</a:t>
            </a:r>
          </a:p>
        </p:txBody>
      </p:sp>
      <p:pic>
        <p:nvPicPr>
          <p:cNvPr id="68612" name="Bild 4" descr="latex-image-1.pdf"/>
          <p:cNvPicPr>
            <a:picLocks noChangeAspect="1"/>
          </p:cNvPicPr>
          <p:nvPr/>
        </p:nvPicPr>
        <p:blipFill>
          <a:blip r:embed="rId2" cstate="print"/>
          <a:srcRect/>
          <a:stretch>
            <a:fillRect/>
          </a:stretch>
        </p:blipFill>
        <p:spPr bwMode="auto">
          <a:xfrm>
            <a:off x="755650" y="2571744"/>
            <a:ext cx="7632700" cy="259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p:cNvSpPr>
            <a:spLocks noGrp="1"/>
          </p:cNvSpPr>
          <p:nvPr>
            <p:ph type="title"/>
          </p:nvPr>
        </p:nvSpPr>
        <p:spPr/>
        <p:txBody>
          <a:bodyPr/>
          <a:lstStyle/>
          <a:p>
            <a:r>
              <a:rPr lang="de-DE" smtClean="0"/>
              <a:t>Identifying Anchor Candidates</a:t>
            </a:r>
          </a:p>
        </p:txBody>
      </p:sp>
      <p:sp>
        <p:nvSpPr>
          <p:cNvPr id="69635" name="Inhaltsplatzhalter 2"/>
          <p:cNvSpPr>
            <a:spLocks noGrp="1"/>
          </p:cNvSpPr>
          <p:nvPr>
            <p:ph sz="half" idx="1"/>
          </p:nvPr>
        </p:nvSpPr>
        <p:spPr>
          <a:xfrm>
            <a:off x="250825" y="1592263"/>
            <a:ext cx="2644775" cy="4789487"/>
          </a:xfrm>
        </p:spPr>
        <p:txBody>
          <a:bodyPr/>
          <a:lstStyle/>
          <a:p>
            <a:r>
              <a:rPr lang="de-DE" sz="2400" smtClean="0"/>
              <a:t>No links</a:t>
            </a:r>
          </a:p>
          <a:p>
            <a:pPr lvl="1"/>
            <a:r>
              <a:rPr lang="de-DE" sz="2000" smtClean="0"/>
              <a:t>Document title</a:t>
            </a:r>
          </a:p>
          <a:p>
            <a:pPr lvl="1"/>
            <a:r>
              <a:rPr lang="de-DE" sz="2000" smtClean="0"/>
              <a:t>Section titles</a:t>
            </a:r>
          </a:p>
          <a:p>
            <a:pPr lvl="1"/>
            <a:r>
              <a:rPr lang="de-DE" sz="2000" smtClean="0"/>
              <a:t>N-Grams</a:t>
            </a:r>
          </a:p>
          <a:p>
            <a:pPr lvl="1"/>
            <a:r>
              <a:rPr lang="de-DE" sz="2000" smtClean="0"/>
              <a:t>Noun phrases</a:t>
            </a:r>
          </a:p>
          <a:p>
            <a:r>
              <a:rPr lang="de-DE" sz="2400" smtClean="0"/>
              <a:t>Existing links</a:t>
            </a:r>
          </a:p>
          <a:p>
            <a:pPr lvl="1"/>
            <a:r>
              <a:rPr lang="de-DE" sz="2000" smtClean="0"/>
              <a:t>Anchor phrases</a:t>
            </a:r>
          </a:p>
        </p:txBody>
      </p:sp>
      <p:pic>
        <p:nvPicPr>
          <p:cNvPr id="69637" name="Bild 5" descr="Bildschirmfoto 2009-11-26 um 10.44.58.png"/>
          <p:cNvPicPr>
            <a:picLocks noChangeAspect="1"/>
          </p:cNvPicPr>
          <p:nvPr/>
        </p:nvPicPr>
        <p:blipFill>
          <a:blip r:embed="rId2" cstate="print"/>
          <a:srcRect b="17636"/>
          <a:stretch>
            <a:fillRect/>
          </a:stretch>
        </p:blipFill>
        <p:spPr bwMode="auto">
          <a:xfrm>
            <a:off x="3200400" y="1554163"/>
            <a:ext cx="5672138" cy="4541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bgerundetes Rechteck 8"/>
          <p:cNvSpPr/>
          <p:nvPr/>
        </p:nvSpPr>
        <p:spPr>
          <a:xfrm>
            <a:off x="3214678" y="1776422"/>
            <a:ext cx="5429288" cy="4438660"/>
          </a:xfrm>
          <a:prstGeom prst="roundRect">
            <a:avLst>
              <a:gd name="adj" fmla="val 8942"/>
            </a:avLst>
          </a:prstGeom>
          <a:ln>
            <a:solidFill>
              <a:srgbClr val="0083C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feld 9"/>
          <p:cNvSpPr txBox="1"/>
          <p:nvPr/>
        </p:nvSpPr>
        <p:spPr>
          <a:xfrm>
            <a:off x="3424229" y="2714620"/>
            <a:ext cx="5076861" cy="3493264"/>
          </a:xfrm>
          <a:prstGeom prst="rect">
            <a:avLst/>
          </a:prstGeom>
          <a:noFill/>
        </p:spPr>
        <p:txBody>
          <a:bodyPr wrap="square" rtlCol="0">
            <a:spAutoFit/>
          </a:bodyPr>
          <a:lstStyle/>
          <a:p>
            <a:pPr algn="just"/>
            <a:r>
              <a:rPr lang="de-DE" sz="1700" dirty="0" smtClean="0">
                <a:latin typeface="Cambria" pitchFamily="18" charset="0"/>
              </a:rPr>
              <a:t>Die </a:t>
            </a:r>
            <a:r>
              <a:rPr lang="de-DE" sz="1700" b="1" dirty="0" smtClean="0">
                <a:latin typeface="Cambria" pitchFamily="18" charset="0"/>
              </a:rPr>
              <a:t>Volkswagenstiftung</a:t>
            </a:r>
            <a:r>
              <a:rPr lang="de-DE" sz="1700" dirty="0" smtClean="0">
                <a:latin typeface="Cambria" pitchFamily="18" charset="0"/>
              </a:rPr>
              <a:t> ist eine gemeinnützige Stiftung privaten Rechts mit Sitz in Hannover. Sie fördert Wissenschaft und Technik in Forschung und Lehre, die Geistes- und Gesellschaftswissenschaften ebenso wie die Natur- und Ingenieurwissenschaften und die Medizin. Sie ermöglicht Forschungsvorhaben in zukunftsträchtigen Gebieten und hilft wissen-</a:t>
            </a:r>
            <a:r>
              <a:rPr lang="de-DE" sz="1700" dirty="0" err="1" smtClean="0">
                <a:latin typeface="Cambria" pitchFamily="18" charset="0"/>
              </a:rPr>
              <a:t>schaftlichen</a:t>
            </a:r>
            <a:r>
              <a:rPr lang="de-DE" sz="1700" dirty="0" smtClean="0">
                <a:latin typeface="Cambria" pitchFamily="18" charset="0"/>
              </a:rPr>
              <a:t> Institutionen bei der Verbesserung der strukturellen Voraussetzungen für ihre Arbeit. Besondere Aufmerksamkeit widmet sie dem wissen-</a:t>
            </a:r>
            <a:r>
              <a:rPr lang="de-DE" sz="1700" dirty="0" err="1" smtClean="0">
                <a:latin typeface="Cambria" pitchFamily="18" charset="0"/>
              </a:rPr>
              <a:t>schaftlichen</a:t>
            </a:r>
            <a:r>
              <a:rPr lang="de-DE" sz="1700" dirty="0" smtClean="0">
                <a:latin typeface="Cambria" pitchFamily="18" charset="0"/>
              </a:rPr>
              <a:t> Nachwuchs sowie der Zusammenarbeit von Forschern über disziplinäre und staatliche Grenzen hinweg.</a:t>
            </a:r>
            <a:endParaRPr lang="en-US" sz="1700" dirty="0" smtClean="0">
              <a:latin typeface="Cambria" pitchFamily="18" charset="0"/>
            </a:endParaRPr>
          </a:p>
        </p:txBody>
      </p:sp>
      <p:sp>
        <p:nvSpPr>
          <p:cNvPr id="2" name="Titel 1"/>
          <p:cNvSpPr>
            <a:spLocks noGrp="1"/>
          </p:cNvSpPr>
          <p:nvPr>
            <p:ph type="title"/>
          </p:nvPr>
        </p:nvSpPr>
        <p:spPr/>
        <p:txBody>
          <a:bodyPr/>
          <a:lstStyle/>
          <a:p>
            <a:r>
              <a:rPr lang="en-US" dirty="0" smtClean="0"/>
              <a:t>Motivation</a:t>
            </a:r>
            <a:br>
              <a:rPr lang="en-US" dirty="0" smtClean="0"/>
            </a:br>
            <a:r>
              <a:rPr lang="en-US" sz="1800" i="1" dirty="0" smtClean="0"/>
              <a:t>WWW-</a:t>
            </a:r>
            <a:r>
              <a:rPr lang="en-US" sz="1800" i="1" dirty="0" err="1" smtClean="0"/>
              <a:t>Recherche</a:t>
            </a:r>
            <a:r>
              <a:rPr lang="en-US" sz="1800" i="1" dirty="0" smtClean="0"/>
              <a:t> – Vision</a:t>
            </a:r>
            <a:endParaRPr lang="en-US" i="1" dirty="0"/>
          </a:p>
        </p:txBody>
      </p:sp>
      <p:sp>
        <p:nvSpPr>
          <p:cNvPr id="4" name="Fußzeilenplatzhalter 3"/>
          <p:cNvSpPr>
            <a:spLocks noGrp="1"/>
          </p:cNvSpPr>
          <p:nvPr>
            <p:ph type="ftr" sz="quarter" idx="10"/>
          </p:nvPr>
        </p:nvSpPr>
        <p:spPr/>
        <p:txBody>
          <a:bodyPr/>
          <a:lstStyle/>
          <a:p>
            <a:pPr>
              <a:defRPr/>
            </a:pPr>
            <a:fld id="{DC7E9AE5-A471-4F79-8675-E8919C646BAC}" type="datetime1">
              <a:rPr lang="de-DE" smtClean="0"/>
              <a:pPr>
                <a:defRPr/>
              </a:pPr>
              <a:t>04.07.2010</a:t>
            </a:fld>
            <a:r>
              <a:rPr lang="de-DE" smtClean="0"/>
              <a:t>  |  Computer </a:t>
            </a:r>
            <a:r>
              <a:rPr lang="de-DE" dirty="0" smtClean="0"/>
              <a:t>Science </a:t>
            </a:r>
            <a:r>
              <a:rPr lang="de-DE" smtClean="0"/>
              <a:t>Department |  Ubiquitous </a:t>
            </a:r>
            <a:r>
              <a:rPr lang="de-DE" dirty="0" err="1" smtClean="0"/>
              <a:t>Knowledge</a:t>
            </a:r>
            <a:r>
              <a:rPr lang="de-DE" dirty="0" smtClean="0"/>
              <a:t> </a:t>
            </a:r>
            <a:r>
              <a:rPr lang="de-DE" smtClean="0"/>
              <a:t>Processing Lab  | </a:t>
            </a:r>
            <a:r>
              <a:rPr lang="de-DE" dirty="0" smtClean="0"/>
              <a:t>Christian M. </a:t>
            </a:r>
            <a:r>
              <a:rPr lang="de-DE" smtClean="0"/>
              <a:t>Meyer |  </a:t>
            </a:r>
            <a:fld id="{09E62518-E65D-4456-A8B6-DD70C9667D4C}" type="slidenum">
              <a:rPr lang="de-DE" smtClean="0"/>
              <a:pPr>
                <a:defRPr/>
              </a:pPr>
              <a:t>6</a:t>
            </a:fld>
            <a:endParaRPr lang="de-DE" dirty="0" smtClean="0"/>
          </a:p>
          <a:p>
            <a:pPr>
              <a:defRPr/>
            </a:pPr>
            <a:endParaRPr lang="de-DE" dirty="0"/>
          </a:p>
        </p:txBody>
      </p:sp>
      <p:pic>
        <p:nvPicPr>
          <p:cNvPr id="1027" name="Picture 3" descr="D:\TU-Darmstadt\8. Semester\Projektmanagement\Präsentationsmaterial\dilbert3.png"/>
          <p:cNvPicPr>
            <a:picLocks noChangeAspect="1" noChangeArrowheads="1"/>
          </p:cNvPicPr>
          <p:nvPr/>
        </p:nvPicPr>
        <p:blipFill>
          <a:blip r:embed="rId2" cstate="print"/>
          <a:srcRect/>
          <a:stretch>
            <a:fillRect/>
          </a:stretch>
        </p:blipFill>
        <p:spPr bwMode="auto">
          <a:xfrm>
            <a:off x="358775" y="3714752"/>
            <a:ext cx="1881445" cy="2438396"/>
          </a:xfrm>
          <a:prstGeom prst="rect">
            <a:avLst/>
          </a:prstGeom>
          <a:noFill/>
        </p:spPr>
      </p:pic>
      <p:sp>
        <p:nvSpPr>
          <p:cNvPr id="8" name="Wolkenförmige Legende 7"/>
          <p:cNvSpPr/>
          <p:nvPr/>
        </p:nvSpPr>
        <p:spPr>
          <a:xfrm>
            <a:off x="71406" y="1714488"/>
            <a:ext cx="3000365" cy="1500198"/>
          </a:xfrm>
          <a:prstGeom prst="cloudCallout">
            <a:avLst>
              <a:gd name="adj1" fmla="val -4149"/>
              <a:gd name="adj2" fmla="val 7861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i="1" dirty="0" smtClean="0">
                <a:solidFill>
                  <a:schemeClr val="tx1"/>
                </a:solidFill>
                <a:latin typeface="Cambria" pitchFamily="18" charset="0"/>
              </a:rPr>
              <a:t>Was </a:t>
            </a:r>
            <a:r>
              <a:rPr lang="en-US" sz="2400" b="1" i="1" dirty="0" err="1" smtClean="0">
                <a:solidFill>
                  <a:schemeClr val="tx1"/>
                </a:solidFill>
                <a:latin typeface="Cambria" pitchFamily="18" charset="0"/>
              </a:rPr>
              <a:t>ist</a:t>
            </a:r>
            <a:r>
              <a:rPr lang="en-US" sz="2400" b="1" i="1" dirty="0" smtClean="0">
                <a:solidFill>
                  <a:schemeClr val="tx1"/>
                </a:solidFill>
                <a:latin typeface="Cambria" pitchFamily="18" charset="0"/>
              </a:rPr>
              <a:t> die Volkswagen-</a:t>
            </a:r>
            <a:r>
              <a:rPr lang="en-US" sz="2400" b="1" i="1" dirty="0" err="1" smtClean="0">
                <a:solidFill>
                  <a:schemeClr val="tx1"/>
                </a:solidFill>
                <a:latin typeface="Cambria" pitchFamily="18" charset="0"/>
              </a:rPr>
              <a:t>Stiftung</a:t>
            </a:r>
            <a:r>
              <a:rPr lang="en-US" sz="2400" b="1" i="1" dirty="0" smtClean="0">
                <a:solidFill>
                  <a:schemeClr val="tx1"/>
                </a:solidFill>
                <a:latin typeface="Cambria" pitchFamily="18" charset="0"/>
              </a:rPr>
              <a:t>?</a:t>
            </a:r>
            <a:endParaRPr lang="en-US" sz="2400" b="1" i="1" dirty="0">
              <a:solidFill>
                <a:schemeClr val="tx1"/>
              </a:solidFill>
              <a:latin typeface="Cambria" pitchFamily="18" charset="0"/>
            </a:endParaRPr>
          </a:p>
        </p:txBody>
      </p:sp>
      <p:pic>
        <p:nvPicPr>
          <p:cNvPr id="5" name="Picture 3"/>
          <p:cNvPicPr>
            <a:picLocks noChangeAspect="1" noChangeArrowheads="1"/>
          </p:cNvPicPr>
          <p:nvPr/>
        </p:nvPicPr>
        <p:blipFill>
          <a:blip r:embed="rId3" cstate="print"/>
          <a:srcRect l="376" t="11510" r="40358" b="77430"/>
          <a:stretch>
            <a:fillRect/>
          </a:stretch>
        </p:blipFill>
        <p:spPr bwMode="auto">
          <a:xfrm>
            <a:off x="3428992" y="1928802"/>
            <a:ext cx="5072098" cy="757248"/>
          </a:xfrm>
          <a:prstGeom prst="rect">
            <a:avLst/>
          </a:prstGeom>
          <a:noFill/>
          <a:ln w="9525">
            <a:noFill/>
            <a:miter lim="800000"/>
            <a:headEnd/>
            <a:tailEnd/>
          </a:ln>
          <a:effectLst/>
        </p:spPr>
      </p:pic>
      <p:sp>
        <p:nvSpPr>
          <p:cNvPr id="11" name="Textfeld 10"/>
          <p:cNvSpPr txBox="1"/>
          <p:nvPr/>
        </p:nvSpPr>
        <p:spPr>
          <a:xfrm>
            <a:off x="4529139" y="2124781"/>
            <a:ext cx="1828811" cy="123111"/>
          </a:xfrm>
          <a:prstGeom prst="rect">
            <a:avLst/>
          </a:prstGeom>
          <a:solidFill>
            <a:schemeClr val="bg1"/>
          </a:solidFill>
        </p:spPr>
        <p:txBody>
          <a:bodyPr wrap="square" lIns="0" tIns="0" rIns="0" bIns="0" rtlCol="0">
            <a:spAutoFit/>
          </a:bodyPr>
          <a:lstStyle/>
          <a:p>
            <a:pPr algn="just"/>
            <a:r>
              <a:rPr lang="en-US" sz="800" b="1" dirty="0" smtClean="0">
                <a:latin typeface="+mn-lt"/>
              </a:rPr>
              <a:t>Was </a:t>
            </a:r>
            <a:r>
              <a:rPr lang="en-US" sz="800" b="1" dirty="0" err="1" smtClean="0">
                <a:latin typeface="+mn-lt"/>
              </a:rPr>
              <a:t>ist</a:t>
            </a:r>
            <a:r>
              <a:rPr lang="en-US" sz="800" b="1" dirty="0" smtClean="0">
                <a:latin typeface="+mn-lt"/>
              </a:rPr>
              <a:t> die </a:t>
            </a:r>
            <a:r>
              <a:rPr lang="en-US" sz="800" b="1" dirty="0" err="1" smtClean="0">
                <a:latin typeface="+mn-lt"/>
              </a:rPr>
              <a:t>VolkswagenStiftung</a:t>
            </a:r>
            <a:r>
              <a:rPr lang="en-US" sz="800" b="1" dirty="0" smtClean="0">
                <a:latin typeface="+mn-lt"/>
              </a:rPr>
              <a:t>?</a:t>
            </a:r>
          </a:p>
        </p:txBody>
      </p:sp>
      <p:sp>
        <p:nvSpPr>
          <p:cNvPr id="12" name="Textfeld 11"/>
          <p:cNvSpPr txBox="1"/>
          <p:nvPr/>
        </p:nvSpPr>
        <p:spPr>
          <a:xfrm>
            <a:off x="3586156" y="2214554"/>
            <a:ext cx="484428" cy="307777"/>
          </a:xfrm>
          <a:prstGeom prst="rect">
            <a:avLst/>
          </a:prstGeom>
          <a:noFill/>
        </p:spPr>
        <p:txBody>
          <a:bodyPr wrap="none" rtlCol="0">
            <a:spAutoFit/>
          </a:bodyPr>
          <a:lstStyle/>
          <a:p>
            <a:r>
              <a:rPr lang="en-US" sz="1400" dirty="0" smtClean="0">
                <a:latin typeface="Arial Black" pitchFamily="34" charset="0"/>
              </a:rPr>
              <a:t>2.0</a:t>
            </a:r>
            <a:endParaRPr lang="en-US" sz="1400" dirty="0">
              <a:latin typeface="Arial Black"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el 1"/>
          <p:cNvSpPr>
            <a:spLocks noGrp="1"/>
          </p:cNvSpPr>
          <p:nvPr>
            <p:ph type="title"/>
          </p:nvPr>
        </p:nvSpPr>
        <p:spPr/>
        <p:txBody>
          <a:bodyPr/>
          <a:lstStyle/>
          <a:p>
            <a:r>
              <a:rPr lang="de-DE" smtClean="0"/>
              <a:t>Identifying Anchor Candidates</a:t>
            </a:r>
          </a:p>
        </p:txBody>
      </p:sp>
      <p:sp>
        <p:nvSpPr>
          <p:cNvPr id="70659" name="Inhaltsplatzhalter 2"/>
          <p:cNvSpPr>
            <a:spLocks noGrp="1"/>
          </p:cNvSpPr>
          <p:nvPr>
            <p:ph sz="half" idx="1"/>
          </p:nvPr>
        </p:nvSpPr>
        <p:spPr>
          <a:xfrm>
            <a:off x="250825" y="1592263"/>
            <a:ext cx="2644775" cy="4789487"/>
          </a:xfrm>
        </p:spPr>
        <p:txBody>
          <a:bodyPr/>
          <a:lstStyle/>
          <a:p>
            <a:r>
              <a:rPr lang="de-DE" sz="2400" smtClean="0"/>
              <a:t>No links</a:t>
            </a:r>
          </a:p>
          <a:p>
            <a:pPr lvl="1"/>
            <a:r>
              <a:rPr lang="de-DE" sz="2000" b="1" smtClean="0"/>
              <a:t>Document title</a:t>
            </a:r>
          </a:p>
          <a:p>
            <a:pPr lvl="1"/>
            <a:r>
              <a:rPr lang="de-DE" sz="2000" smtClean="0"/>
              <a:t>Section titles</a:t>
            </a:r>
          </a:p>
          <a:p>
            <a:pPr lvl="1"/>
            <a:r>
              <a:rPr lang="de-DE" sz="2000" smtClean="0"/>
              <a:t>N-Grams</a:t>
            </a:r>
          </a:p>
          <a:p>
            <a:pPr lvl="1"/>
            <a:r>
              <a:rPr lang="de-DE" sz="2000" smtClean="0"/>
              <a:t>Noun phrases</a:t>
            </a:r>
          </a:p>
          <a:p>
            <a:r>
              <a:rPr lang="de-DE" sz="2400" smtClean="0"/>
              <a:t>Existing links</a:t>
            </a:r>
          </a:p>
          <a:p>
            <a:pPr lvl="1"/>
            <a:r>
              <a:rPr lang="de-DE" sz="2000" smtClean="0"/>
              <a:t>Anchor phrases</a:t>
            </a:r>
          </a:p>
        </p:txBody>
      </p:sp>
      <p:pic>
        <p:nvPicPr>
          <p:cNvPr id="70661" name="Bild 5" descr="Bildschirmfoto 2009-11-26 um 10.44.58.png"/>
          <p:cNvPicPr>
            <a:picLocks noChangeAspect="1"/>
          </p:cNvPicPr>
          <p:nvPr/>
        </p:nvPicPr>
        <p:blipFill>
          <a:blip r:embed="rId2" cstate="print"/>
          <a:srcRect b="17636"/>
          <a:stretch>
            <a:fillRect/>
          </a:stretch>
        </p:blipFill>
        <p:spPr bwMode="auto">
          <a:xfrm>
            <a:off x="3200400" y="1554163"/>
            <a:ext cx="5672138" cy="4541837"/>
          </a:xfrm>
          <a:prstGeom prst="rect">
            <a:avLst/>
          </a:prstGeom>
          <a:noFill/>
          <a:ln w="9525">
            <a:noFill/>
            <a:miter lim="800000"/>
            <a:headEnd/>
            <a:tailEnd/>
          </a:ln>
        </p:spPr>
      </p:pic>
      <p:sp>
        <p:nvSpPr>
          <p:cNvPr id="8" name="Rechteck 7"/>
          <p:cNvSpPr/>
          <p:nvPr/>
        </p:nvSpPr>
        <p:spPr>
          <a:xfrm>
            <a:off x="3276600" y="1846263"/>
            <a:ext cx="754063" cy="304800"/>
          </a:xfrm>
          <a:prstGeom prst="rect">
            <a:avLst/>
          </a:prstGeom>
          <a:solidFill>
            <a:schemeClr val="accent4">
              <a:alpha val="0"/>
            </a:schemeClr>
          </a:solidFill>
          <a:ln w="57150" cap="flat" cmpd="sng" algn="ctr">
            <a:solidFill>
              <a:srgbClr val="66FF66"/>
            </a:solidFill>
            <a:prstDash val="solid"/>
            <a:round/>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endParaRPr lang="de-DE" sz="2400" smtClean="0">
              <a:solidFill>
                <a:srgbClr val="FFFFFF"/>
              </a:solidFill>
              <a:ea typeface="ＭＳ Ｐゴシック" charset="-128"/>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el 1"/>
          <p:cNvSpPr>
            <a:spLocks noGrp="1"/>
          </p:cNvSpPr>
          <p:nvPr>
            <p:ph type="title"/>
          </p:nvPr>
        </p:nvSpPr>
        <p:spPr/>
        <p:txBody>
          <a:bodyPr/>
          <a:lstStyle/>
          <a:p>
            <a:r>
              <a:rPr lang="de-DE" smtClean="0"/>
              <a:t>Identifying Anchor Candidates</a:t>
            </a:r>
          </a:p>
        </p:txBody>
      </p:sp>
      <p:sp>
        <p:nvSpPr>
          <p:cNvPr id="71683" name="Inhaltsplatzhalter 2"/>
          <p:cNvSpPr>
            <a:spLocks noGrp="1"/>
          </p:cNvSpPr>
          <p:nvPr>
            <p:ph sz="half" idx="1"/>
          </p:nvPr>
        </p:nvSpPr>
        <p:spPr>
          <a:xfrm>
            <a:off x="250825" y="1592263"/>
            <a:ext cx="2644775" cy="4789487"/>
          </a:xfrm>
        </p:spPr>
        <p:txBody>
          <a:bodyPr/>
          <a:lstStyle/>
          <a:p>
            <a:r>
              <a:rPr lang="de-DE" sz="2400" smtClean="0"/>
              <a:t>No links</a:t>
            </a:r>
          </a:p>
          <a:p>
            <a:pPr lvl="1"/>
            <a:r>
              <a:rPr lang="de-DE" sz="2000" smtClean="0"/>
              <a:t>Document title</a:t>
            </a:r>
          </a:p>
          <a:p>
            <a:pPr lvl="1"/>
            <a:r>
              <a:rPr lang="de-DE" sz="2000" b="1" smtClean="0"/>
              <a:t>Section titles</a:t>
            </a:r>
          </a:p>
          <a:p>
            <a:pPr lvl="1"/>
            <a:r>
              <a:rPr lang="de-DE" sz="2000" smtClean="0"/>
              <a:t>N-Grams</a:t>
            </a:r>
          </a:p>
          <a:p>
            <a:pPr lvl="1"/>
            <a:r>
              <a:rPr lang="de-DE" sz="2000" smtClean="0"/>
              <a:t>Noun phrases</a:t>
            </a:r>
          </a:p>
          <a:p>
            <a:r>
              <a:rPr lang="de-DE" sz="2400" smtClean="0"/>
              <a:t>Existing links</a:t>
            </a:r>
          </a:p>
          <a:p>
            <a:pPr lvl="1"/>
            <a:r>
              <a:rPr lang="de-DE" sz="2000" smtClean="0"/>
              <a:t>Anchor phrases</a:t>
            </a:r>
          </a:p>
        </p:txBody>
      </p:sp>
      <p:pic>
        <p:nvPicPr>
          <p:cNvPr id="71685" name="Bild 5" descr="Bildschirmfoto 2009-11-26 um 10.44.58.png"/>
          <p:cNvPicPr>
            <a:picLocks noChangeAspect="1"/>
          </p:cNvPicPr>
          <p:nvPr/>
        </p:nvPicPr>
        <p:blipFill>
          <a:blip r:embed="rId2" cstate="print"/>
          <a:srcRect b="17636"/>
          <a:stretch>
            <a:fillRect/>
          </a:stretch>
        </p:blipFill>
        <p:spPr bwMode="auto">
          <a:xfrm>
            <a:off x="3200400" y="1554163"/>
            <a:ext cx="5672138" cy="4541837"/>
          </a:xfrm>
          <a:prstGeom prst="rect">
            <a:avLst/>
          </a:prstGeom>
          <a:noFill/>
          <a:ln w="9525">
            <a:noFill/>
            <a:miter lim="800000"/>
            <a:headEnd/>
            <a:tailEnd/>
          </a:ln>
        </p:spPr>
      </p:pic>
      <p:sp>
        <p:nvSpPr>
          <p:cNvPr id="7" name="Rechteck 6"/>
          <p:cNvSpPr/>
          <p:nvPr/>
        </p:nvSpPr>
        <p:spPr>
          <a:xfrm>
            <a:off x="3294063" y="2319338"/>
            <a:ext cx="904875" cy="304800"/>
          </a:xfrm>
          <a:prstGeom prst="rect">
            <a:avLst/>
          </a:prstGeom>
          <a:solidFill>
            <a:schemeClr val="accent4">
              <a:alpha val="0"/>
            </a:schemeClr>
          </a:solidFill>
          <a:ln w="57150" cap="flat" cmpd="sng" algn="ctr">
            <a:solidFill>
              <a:srgbClr val="66FF66"/>
            </a:solidFill>
            <a:prstDash val="solid"/>
            <a:round/>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endParaRPr lang="de-DE" sz="2400" smtClean="0">
              <a:solidFill>
                <a:srgbClr val="FFFFFF"/>
              </a:solidFill>
              <a:ea typeface="ＭＳ Ｐゴシック" charset="-128"/>
            </a:endParaRPr>
          </a:p>
        </p:txBody>
      </p:sp>
      <p:sp>
        <p:nvSpPr>
          <p:cNvPr id="8" name="Rechteck 7"/>
          <p:cNvSpPr/>
          <p:nvPr/>
        </p:nvSpPr>
        <p:spPr>
          <a:xfrm>
            <a:off x="3294063" y="3335338"/>
            <a:ext cx="904875" cy="304800"/>
          </a:xfrm>
          <a:prstGeom prst="rect">
            <a:avLst/>
          </a:prstGeom>
          <a:solidFill>
            <a:schemeClr val="accent4">
              <a:alpha val="0"/>
            </a:schemeClr>
          </a:solidFill>
          <a:ln w="57150" cap="flat" cmpd="sng" algn="ctr">
            <a:solidFill>
              <a:srgbClr val="66FF66"/>
            </a:solidFill>
            <a:prstDash val="solid"/>
            <a:round/>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endParaRPr lang="de-DE" sz="2400" smtClean="0">
              <a:solidFill>
                <a:srgbClr val="FFFFFF"/>
              </a:solidFill>
              <a:ea typeface="ＭＳ Ｐゴシック" charset="-128"/>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el 1"/>
          <p:cNvSpPr>
            <a:spLocks noGrp="1"/>
          </p:cNvSpPr>
          <p:nvPr>
            <p:ph type="title"/>
          </p:nvPr>
        </p:nvSpPr>
        <p:spPr/>
        <p:txBody>
          <a:bodyPr/>
          <a:lstStyle/>
          <a:p>
            <a:r>
              <a:rPr lang="de-DE" smtClean="0"/>
              <a:t>Identifying Anchor Candidates</a:t>
            </a:r>
          </a:p>
        </p:txBody>
      </p:sp>
      <p:sp>
        <p:nvSpPr>
          <p:cNvPr id="72707" name="Inhaltsplatzhalter 2"/>
          <p:cNvSpPr>
            <a:spLocks noGrp="1"/>
          </p:cNvSpPr>
          <p:nvPr>
            <p:ph sz="half" idx="1"/>
          </p:nvPr>
        </p:nvSpPr>
        <p:spPr>
          <a:xfrm>
            <a:off x="250825" y="1592263"/>
            <a:ext cx="2644775" cy="4789487"/>
          </a:xfrm>
        </p:spPr>
        <p:txBody>
          <a:bodyPr/>
          <a:lstStyle/>
          <a:p>
            <a:r>
              <a:rPr lang="de-DE" sz="2400" smtClean="0"/>
              <a:t>No links</a:t>
            </a:r>
          </a:p>
          <a:p>
            <a:pPr lvl="1"/>
            <a:r>
              <a:rPr lang="de-DE" sz="2000" smtClean="0"/>
              <a:t>Document title</a:t>
            </a:r>
          </a:p>
          <a:p>
            <a:pPr lvl="1"/>
            <a:r>
              <a:rPr lang="de-DE" sz="2000" smtClean="0"/>
              <a:t>Section titles</a:t>
            </a:r>
          </a:p>
          <a:p>
            <a:pPr lvl="1"/>
            <a:r>
              <a:rPr lang="de-DE" sz="2000" b="1" smtClean="0"/>
              <a:t>N-Grams</a:t>
            </a:r>
          </a:p>
          <a:p>
            <a:pPr lvl="1"/>
            <a:r>
              <a:rPr lang="de-DE" sz="2000" smtClean="0"/>
              <a:t>Noun phrases</a:t>
            </a:r>
          </a:p>
          <a:p>
            <a:r>
              <a:rPr lang="de-DE" sz="2400" smtClean="0"/>
              <a:t>Existing links</a:t>
            </a:r>
          </a:p>
          <a:p>
            <a:pPr lvl="1"/>
            <a:r>
              <a:rPr lang="de-DE" sz="2000" smtClean="0"/>
              <a:t>Anchor phrases</a:t>
            </a:r>
          </a:p>
        </p:txBody>
      </p:sp>
      <p:pic>
        <p:nvPicPr>
          <p:cNvPr id="72709" name="Bild 5" descr="Bildschirmfoto 2009-11-26 um 10.44.58.png"/>
          <p:cNvPicPr>
            <a:picLocks noChangeAspect="1"/>
          </p:cNvPicPr>
          <p:nvPr/>
        </p:nvPicPr>
        <p:blipFill>
          <a:blip r:embed="rId2" cstate="print"/>
          <a:srcRect b="17636"/>
          <a:stretch>
            <a:fillRect/>
          </a:stretch>
        </p:blipFill>
        <p:spPr bwMode="auto">
          <a:xfrm>
            <a:off x="3200400" y="1554163"/>
            <a:ext cx="5672138" cy="4541837"/>
          </a:xfrm>
          <a:prstGeom prst="rect">
            <a:avLst/>
          </a:prstGeom>
          <a:noFill/>
          <a:ln w="9525">
            <a:noFill/>
            <a:miter lim="800000"/>
            <a:headEnd/>
            <a:tailEnd/>
          </a:ln>
        </p:spPr>
      </p:pic>
      <p:sp>
        <p:nvSpPr>
          <p:cNvPr id="7" name="Rechteck 6"/>
          <p:cNvSpPr/>
          <p:nvPr/>
        </p:nvSpPr>
        <p:spPr>
          <a:xfrm>
            <a:off x="3370263" y="2616200"/>
            <a:ext cx="1582737" cy="185738"/>
          </a:xfrm>
          <a:prstGeom prst="rect">
            <a:avLst/>
          </a:prstGeom>
          <a:solidFill>
            <a:schemeClr val="accent4">
              <a:alpha val="0"/>
            </a:schemeClr>
          </a:solidFill>
          <a:ln w="25400" cap="flat" cmpd="sng" algn="ctr">
            <a:solidFill>
              <a:srgbClr val="66FF66"/>
            </a:solidFill>
            <a:prstDash val="solid"/>
            <a:round/>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endParaRPr lang="de-DE" sz="2400" smtClean="0">
              <a:solidFill>
                <a:srgbClr val="FFFFFF"/>
              </a:solidFill>
              <a:ea typeface="ＭＳ Ｐゴシック" charset="-128"/>
            </a:endParaRPr>
          </a:p>
        </p:txBody>
      </p:sp>
      <p:sp>
        <p:nvSpPr>
          <p:cNvPr id="9" name="Rechteck 8"/>
          <p:cNvSpPr/>
          <p:nvPr/>
        </p:nvSpPr>
        <p:spPr>
          <a:xfrm>
            <a:off x="3995738" y="2565400"/>
            <a:ext cx="1439862" cy="236538"/>
          </a:xfrm>
          <a:prstGeom prst="rect">
            <a:avLst/>
          </a:prstGeom>
          <a:solidFill>
            <a:schemeClr val="accent4">
              <a:alpha val="0"/>
            </a:schemeClr>
          </a:solidFill>
          <a:ln w="25400" cap="flat" cmpd="sng" algn="ctr">
            <a:solidFill>
              <a:srgbClr val="66FF66"/>
            </a:solidFill>
            <a:prstDash val="solid"/>
            <a:round/>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endParaRPr lang="de-DE" sz="2400" smtClean="0">
              <a:solidFill>
                <a:srgbClr val="FFFFFF"/>
              </a:solidFill>
              <a:ea typeface="ＭＳ Ｐゴシック" charset="-128"/>
            </a:endParaRPr>
          </a:p>
        </p:txBody>
      </p:sp>
      <p:sp>
        <p:nvSpPr>
          <p:cNvPr id="10" name="Rechteck 9"/>
          <p:cNvSpPr/>
          <p:nvPr/>
        </p:nvSpPr>
        <p:spPr>
          <a:xfrm>
            <a:off x="4495800" y="2514600"/>
            <a:ext cx="1236663" cy="287338"/>
          </a:xfrm>
          <a:prstGeom prst="rect">
            <a:avLst/>
          </a:prstGeom>
          <a:solidFill>
            <a:schemeClr val="accent4">
              <a:alpha val="0"/>
            </a:schemeClr>
          </a:solidFill>
          <a:ln w="25400" cap="flat" cmpd="sng" algn="ctr">
            <a:solidFill>
              <a:srgbClr val="66FF66"/>
            </a:solidFill>
            <a:prstDash val="solid"/>
            <a:round/>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endParaRPr lang="de-DE" sz="2400" smtClean="0">
              <a:solidFill>
                <a:srgbClr val="FFFFFF"/>
              </a:solidFill>
              <a:ea typeface="ＭＳ Ｐゴシック" charset="-128"/>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el 1"/>
          <p:cNvSpPr>
            <a:spLocks noGrp="1"/>
          </p:cNvSpPr>
          <p:nvPr>
            <p:ph type="title"/>
          </p:nvPr>
        </p:nvSpPr>
        <p:spPr/>
        <p:txBody>
          <a:bodyPr/>
          <a:lstStyle/>
          <a:p>
            <a:r>
              <a:rPr lang="de-DE" smtClean="0"/>
              <a:t>Identifying Anchor Candidates</a:t>
            </a:r>
          </a:p>
        </p:txBody>
      </p:sp>
      <p:sp>
        <p:nvSpPr>
          <p:cNvPr id="73731" name="Inhaltsplatzhalter 2"/>
          <p:cNvSpPr>
            <a:spLocks noGrp="1"/>
          </p:cNvSpPr>
          <p:nvPr>
            <p:ph sz="half" idx="1"/>
          </p:nvPr>
        </p:nvSpPr>
        <p:spPr>
          <a:xfrm>
            <a:off x="250825" y="1592263"/>
            <a:ext cx="2644775" cy="4789487"/>
          </a:xfrm>
        </p:spPr>
        <p:txBody>
          <a:bodyPr/>
          <a:lstStyle/>
          <a:p>
            <a:r>
              <a:rPr lang="de-DE" sz="2400" smtClean="0"/>
              <a:t>No links</a:t>
            </a:r>
          </a:p>
          <a:p>
            <a:pPr lvl="1"/>
            <a:r>
              <a:rPr lang="de-DE" sz="2000" smtClean="0"/>
              <a:t>Document title</a:t>
            </a:r>
          </a:p>
          <a:p>
            <a:pPr lvl="1"/>
            <a:r>
              <a:rPr lang="de-DE" sz="2000" smtClean="0"/>
              <a:t>Section titles</a:t>
            </a:r>
          </a:p>
          <a:p>
            <a:pPr lvl="1"/>
            <a:r>
              <a:rPr lang="de-DE" sz="2000" smtClean="0"/>
              <a:t>N-Grams</a:t>
            </a:r>
          </a:p>
          <a:p>
            <a:pPr lvl="1"/>
            <a:r>
              <a:rPr lang="de-DE" sz="2000" b="1" smtClean="0"/>
              <a:t>Noun phrases</a:t>
            </a:r>
          </a:p>
          <a:p>
            <a:r>
              <a:rPr lang="de-DE" sz="2400" smtClean="0"/>
              <a:t>Existing links</a:t>
            </a:r>
          </a:p>
          <a:p>
            <a:pPr lvl="1"/>
            <a:r>
              <a:rPr lang="de-DE" sz="2000" smtClean="0"/>
              <a:t>Anchor phrases</a:t>
            </a:r>
          </a:p>
        </p:txBody>
      </p:sp>
      <p:pic>
        <p:nvPicPr>
          <p:cNvPr id="73733" name="Bild 5" descr="Bildschirmfoto 2009-11-26 um 10.44.58.png"/>
          <p:cNvPicPr>
            <a:picLocks noChangeAspect="1"/>
          </p:cNvPicPr>
          <p:nvPr/>
        </p:nvPicPr>
        <p:blipFill>
          <a:blip r:embed="rId2" cstate="print"/>
          <a:srcRect b="17636"/>
          <a:stretch>
            <a:fillRect/>
          </a:stretch>
        </p:blipFill>
        <p:spPr bwMode="auto">
          <a:xfrm>
            <a:off x="3200400" y="1554163"/>
            <a:ext cx="5672138" cy="4541837"/>
          </a:xfrm>
          <a:prstGeom prst="rect">
            <a:avLst/>
          </a:prstGeom>
          <a:noFill/>
          <a:ln w="9525">
            <a:noFill/>
            <a:miter lim="800000"/>
            <a:headEnd/>
            <a:tailEnd/>
          </a:ln>
        </p:spPr>
      </p:pic>
      <p:sp>
        <p:nvSpPr>
          <p:cNvPr id="7" name="Rechteck 6"/>
          <p:cNvSpPr/>
          <p:nvPr/>
        </p:nvSpPr>
        <p:spPr>
          <a:xfrm>
            <a:off x="3733800" y="4089400"/>
            <a:ext cx="896938" cy="163513"/>
          </a:xfrm>
          <a:prstGeom prst="rect">
            <a:avLst/>
          </a:prstGeom>
          <a:solidFill>
            <a:schemeClr val="accent4">
              <a:alpha val="0"/>
            </a:schemeClr>
          </a:solidFill>
          <a:ln w="25400" cap="flat" cmpd="sng" algn="ctr">
            <a:solidFill>
              <a:srgbClr val="66FF66"/>
            </a:solidFill>
            <a:prstDash val="solid"/>
            <a:round/>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endParaRPr lang="de-DE" sz="2400" smtClean="0">
              <a:solidFill>
                <a:srgbClr val="FFFFFF"/>
              </a:solidFill>
              <a:ea typeface="ＭＳ Ｐゴシック" charset="-128"/>
            </a:endParaRPr>
          </a:p>
        </p:txBody>
      </p:sp>
      <p:sp>
        <p:nvSpPr>
          <p:cNvPr id="11" name="Rechteck 10"/>
          <p:cNvSpPr/>
          <p:nvPr/>
        </p:nvSpPr>
        <p:spPr>
          <a:xfrm>
            <a:off x="3386138" y="2624138"/>
            <a:ext cx="627062" cy="177800"/>
          </a:xfrm>
          <a:prstGeom prst="rect">
            <a:avLst/>
          </a:prstGeom>
          <a:solidFill>
            <a:schemeClr val="accent4">
              <a:alpha val="0"/>
            </a:schemeClr>
          </a:solidFill>
          <a:ln w="25400" cap="flat" cmpd="sng" algn="ctr">
            <a:solidFill>
              <a:srgbClr val="66FF66"/>
            </a:solidFill>
            <a:prstDash val="solid"/>
            <a:round/>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endParaRPr lang="de-DE" sz="2400" smtClean="0">
              <a:solidFill>
                <a:srgbClr val="FFFFFF"/>
              </a:solidFill>
              <a:ea typeface="ＭＳ Ｐゴシック" charset="-128"/>
            </a:endParaRPr>
          </a:p>
        </p:txBody>
      </p:sp>
      <p:sp>
        <p:nvSpPr>
          <p:cNvPr id="12" name="Rechteck 11"/>
          <p:cNvSpPr/>
          <p:nvPr/>
        </p:nvSpPr>
        <p:spPr>
          <a:xfrm>
            <a:off x="4579938" y="4397375"/>
            <a:ext cx="812800" cy="131763"/>
          </a:xfrm>
          <a:prstGeom prst="rect">
            <a:avLst/>
          </a:prstGeom>
          <a:solidFill>
            <a:schemeClr val="accent4">
              <a:alpha val="0"/>
            </a:schemeClr>
          </a:solidFill>
          <a:ln w="25400" cap="flat" cmpd="sng" algn="ctr">
            <a:solidFill>
              <a:srgbClr val="66FF66"/>
            </a:solidFill>
            <a:prstDash val="solid"/>
            <a:round/>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endParaRPr lang="de-DE" sz="2400" smtClean="0">
              <a:solidFill>
                <a:srgbClr val="FFFFFF"/>
              </a:solidFill>
              <a:ea typeface="ＭＳ Ｐゴシック" charset="-128"/>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Bild 8" descr="Bildschirmfoto 2009-11-26 um 11.06.00.png"/>
          <p:cNvPicPr>
            <a:picLocks noChangeAspect="1"/>
          </p:cNvPicPr>
          <p:nvPr/>
        </p:nvPicPr>
        <p:blipFill>
          <a:blip r:embed="rId2" cstate="print"/>
          <a:srcRect/>
          <a:stretch>
            <a:fillRect/>
          </a:stretch>
        </p:blipFill>
        <p:spPr bwMode="auto">
          <a:xfrm>
            <a:off x="4114800" y="1592263"/>
            <a:ext cx="3940175" cy="4418012"/>
          </a:xfrm>
          <a:prstGeom prst="rect">
            <a:avLst/>
          </a:prstGeom>
          <a:noFill/>
          <a:ln w="9525">
            <a:noFill/>
            <a:miter lim="800000"/>
            <a:headEnd/>
            <a:tailEnd/>
          </a:ln>
        </p:spPr>
      </p:pic>
      <p:sp>
        <p:nvSpPr>
          <p:cNvPr id="74755" name="Titel 1"/>
          <p:cNvSpPr>
            <a:spLocks noGrp="1"/>
          </p:cNvSpPr>
          <p:nvPr>
            <p:ph type="title"/>
          </p:nvPr>
        </p:nvSpPr>
        <p:spPr/>
        <p:txBody>
          <a:bodyPr/>
          <a:lstStyle/>
          <a:p>
            <a:r>
              <a:rPr lang="de-DE" smtClean="0"/>
              <a:t>Identifying Anchor Candidates</a:t>
            </a:r>
          </a:p>
        </p:txBody>
      </p:sp>
      <p:sp>
        <p:nvSpPr>
          <p:cNvPr id="74756" name="Inhaltsplatzhalter 2"/>
          <p:cNvSpPr>
            <a:spLocks noGrp="1"/>
          </p:cNvSpPr>
          <p:nvPr>
            <p:ph sz="half" idx="1"/>
          </p:nvPr>
        </p:nvSpPr>
        <p:spPr>
          <a:xfrm>
            <a:off x="250825" y="1592263"/>
            <a:ext cx="2644775" cy="4789487"/>
          </a:xfrm>
        </p:spPr>
        <p:txBody>
          <a:bodyPr/>
          <a:lstStyle/>
          <a:p>
            <a:r>
              <a:rPr lang="de-DE" sz="2400" smtClean="0"/>
              <a:t>No links</a:t>
            </a:r>
          </a:p>
          <a:p>
            <a:pPr lvl="1"/>
            <a:r>
              <a:rPr lang="de-DE" sz="2000" smtClean="0"/>
              <a:t>Document title</a:t>
            </a:r>
          </a:p>
          <a:p>
            <a:pPr lvl="1"/>
            <a:r>
              <a:rPr lang="de-DE" sz="2000" smtClean="0"/>
              <a:t>Section titles</a:t>
            </a:r>
          </a:p>
          <a:p>
            <a:pPr lvl="1"/>
            <a:r>
              <a:rPr lang="de-DE" sz="2000" smtClean="0"/>
              <a:t>N-Grams</a:t>
            </a:r>
          </a:p>
          <a:p>
            <a:pPr lvl="1"/>
            <a:r>
              <a:rPr lang="de-DE" sz="2000" smtClean="0"/>
              <a:t>Noun phrases</a:t>
            </a:r>
          </a:p>
          <a:p>
            <a:r>
              <a:rPr lang="de-DE" sz="2400" smtClean="0"/>
              <a:t>Existing links</a:t>
            </a:r>
          </a:p>
          <a:p>
            <a:pPr lvl="1"/>
            <a:r>
              <a:rPr lang="de-DE" sz="2000" b="1" smtClean="0"/>
              <a:t>Anchor phrases</a:t>
            </a:r>
          </a:p>
        </p:txBody>
      </p:sp>
      <p:sp>
        <p:nvSpPr>
          <p:cNvPr id="10" name="Rechteck 9"/>
          <p:cNvSpPr/>
          <p:nvPr/>
        </p:nvSpPr>
        <p:spPr>
          <a:xfrm>
            <a:off x="5087938" y="2971800"/>
            <a:ext cx="1533525" cy="228600"/>
          </a:xfrm>
          <a:prstGeom prst="rect">
            <a:avLst/>
          </a:prstGeom>
          <a:solidFill>
            <a:schemeClr val="accent4">
              <a:alpha val="0"/>
            </a:schemeClr>
          </a:solidFill>
          <a:ln w="25400" cap="flat" cmpd="sng" algn="ctr">
            <a:solidFill>
              <a:srgbClr val="66FF66"/>
            </a:solidFill>
            <a:prstDash val="solid"/>
            <a:round/>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endParaRPr lang="de-DE" sz="2400" smtClean="0">
              <a:solidFill>
                <a:srgbClr val="FFFFFF"/>
              </a:solidFill>
              <a:ea typeface="ＭＳ Ｐゴシック" charset="-128"/>
            </a:endParaRPr>
          </a:p>
        </p:txBody>
      </p:sp>
      <p:sp>
        <p:nvSpPr>
          <p:cNvPr id="13" name="Rechteck 12"/>
          <p:cNvSpPr/>
          <p:nvPr/>
        </p:nvSpPr>
        <p:spPr>
          <a:xfrm>
            <a:off x="4386263" y="3243263"/>
            <a:ext cx="1354137" cy="228600"/>
          </a:xfrm>
          <a:prstGeom prst="rect">
            <a:avLst/>
          </a:prstGeom>
          <a:solidFill>
            <a:schemeClr val="accent4">
              <a:alpha val="0"/>
            </a:schemeClr>
          </a:solidFill>
          <a:ln w="25400" cap="flat" cmpd="sng" algn="ctr">
            <a:solidFill>
              <a:srgbClr val="66FF66"/>
            </a:solidFill>
            <a:prstDash val="solid"/>
            <a:round/>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endParaRPr lang="de-DE" sz="2400" smtClean="0">
              <a:solidFill>
                <a:srgbClr val="FFFFFF"/>
              </a:solidFill>
              <a:ea typeface="ＭＳ Ｐゴシック" charset="-128"/>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p:txBody>
          <a:bodyPr/>
          <a:lstStyle/>
          <a:p>
            <a:r>
              <a:rPr lang="de-DE" smtClean="0"/>
              <a:t>Anchor Candidate Ranking</a:t>
            </a:r>
          </a:p>
        </p:txBody>
      </p:sp>
      <p:sp>
        <p:nvSpPr>
          <p:cNvPr id="23555" name="Inhaltsplatzhalter 5"/>
          <p:cNvSpPr>
            <a:spLocks noGrp="1"/>
          </p:cNvSpPr>
          <p:nvPr>
            <p:ph idx="1"/>
          </p:nvPr>
        </p:nvSpPr>
        <p:spPr/>
        <p:txBody>
          <a:bodyPr/>
          <a:lstStyle/>
          <a:p>
            <a:r>
              <a:rPr lang="de-DE" dirty="0" err="1" smtClean="0"/>
              <a:t>Without</a:t>
            </a:r>
            <a:r>
              <a:rPr lang="de-DE" dirty="0" smtClean="0"/>
              <a:t> links</a:t>
            </a:r>
          </a:p>
          <a:p>
            <a:pPr lvl="1"/>
            <a:r>
              <a:rPr lang="de-DE" b="1" dirty="0" smtClean="0"/>
              <a:t>Term </a:t>
            </a:r>
            <a:r>
              <a:rPr lang="de-DE" b="1" dirty="0" err="1" smtClean="0"/>
              <a:t>frequency</a:t>
            </a:r>
            <a:r>
              <a:rPr lang="de-DE" b="1" dirty="0" smtClean="0"/>
              <a:t> </a:t>
            </a:r>
            <a:r>
              <a:rPr lang="de-DE" b="1" dirty="0" err="1" smtClean="0"/>
              <a:t>and</a:t>
            </a:r>
            <a:r>
              <a:rPr lang="de-DE" b="1" dirty="0" smtClean="0"/>
              <a:t> </a:t>
            </a:r>
            <a:r>
              <a:rPr lang="de-DE" b="1" dirty="0" err="1" smtClean="0"/>
              <a:t>specificity</a:t>
            </a:r>
            <a:r>
              <a:rPr lang="de-DE" b="1" dirty="0" smtClean="0"/>
              <a:t> </a:t>
            </a:r>
            <a:r>
              <a:rPr lang="de-DE" b="1" dirty="0" err="1" smtClean="0"/>
              <a:t>measure</a:t>
            </a:r>
            <a:r>
              <a:rPr lang="de-DE" b="1" dirty="0" smtClean="0"/>
              <a:t>, e.g. TF.IDF</a:t>
            </a:r>
          </a:p>
          <a:p>
            <a:pPr lvl="1"/>
            <a:endParaRPr lang="de-DE" dirty="0" smtClean="0"/>
          </a:p>
          <a:p>
            <a:r>
              <a:rPr lang="de-DE" dirty="0" err="1" smtClean="0"/>
              <a:t>Using</a:t>
            </a:r>
            <a:r>
              <a:rPr lang="de-DE" dirty="0" smtClean="0"/>
              <a:t> links</a:t>
            </a:r>
          </a:p>
          <a:p>
            <a:pPr lvl="1"/>
            <a:r>
              <a:rPr lang="de-DE" b="1" dirty="0" err="1" smtClean="0"/>
              <a:t>Keyphraseness</a:t>
            </a:r>
            <a:r>
              <a:rPr lang="de-DE" dirty="0" smtClean="0"/>
              <a:t> (Mihalcea &amp; </a:t>
            </a:r>
            <a:r>
              <a:rPr lang="de-DE" dirty="0" err="1" smtClean="0"/>
              <a:t>Csomai</a:t>
            </a:r>
            <a:r>
              <a:rPr lang="de-DE" dirty="0" smtClean="0"/>
              <a:t>, 2007)</a:t>
            </a:r>
          </a:p>
          <a:p>
            <a:pPr lvl="1"/>
            <a:r>
              <a:rPr lang="de-DE" b="1" dirty="0" smtClean="0"/>
              <a:t>Maximum </a:t>
            </a:r>
            <a:r>
              <a:rPr lang="de-DE" b="1" dirty="0" err="1" smtClean="0"/>
              <a:t>Association</a:t>
            </a:r>
            <a:r>
              <a:rPr lang="de-DE" b="1" dirty="0" smtClean="0"/>
              <a:t> </a:t>
            </a:r>
            <a:r>
              <a:rPr lang="de-DE" b="1" dirty="0" err="1" smtClean="0"/>
              <a:t>Strength</a:t>
            </a:r>
            <a:r>
              <a:rPr lang="de-DE" dirty="0" smtClean="0"/>
              <a:t>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r>
              <a:rPr lang="en-US" smtClean="0"/>
              <a:t>Keyphraseness Example: “bank” </a:t>
            </a:r>
          </a:p>
        </p:txBody>
      </p:sp>
      <p:sp>
        <p:nvSpPr>
          <p:cNvPr id="25603" name="Inhaltsplatzhalter 2"/>
          <p:cNvSpPr>
            <a:spLocks noGrp="1"/>
          </p:cNvSpPr>
          <p:nvPr>
            <p:ph idx="1"/>
          </p:nvPr>
        </p:nvSpPr>
        <p:spPr/>
        <p:txBody>
          <a:bodyPr/>
          <a:lstStyle/>
          <a:p>
            <a:r>
              <a:rPr lang="en-US" smtClean="0"/>
              <a:t>“bank” used as anchor in 1780 documents</a:t>
            </a:r>
          </a:p>
          <a:p>
            <a:r>
              <a:rPr lang="en-US" smtClean="0"/>
              <a:t>“bank” occurs in 22360 documents</a:t>
            </a:r>
          </a:p>
          <a:p>
            <a:pPr lvl="1"/>
            <a:endParaRPr lang="en-US" smtClean="0"/>
          </a:p>
          <a:p>
            <a:pPr lvl="1"/>
            <a:endParaRPr lang="en-US" smtClean="0"/>
          </a:p>
        </p:txBody>
      </p:sp>
      <p:pic>
        <p:nvPicPr>
          <p:cNvPr id="25605" name="Bild 7" descr="latex-image-1.pdf"/>
          <p:cNvPicPr>
            <a:picLocks noChangeAspect="1"/>
          </p:cNvPicPr>
          <p:nvPr/>
        </p:nvPicPr>
        <p:blipFill>
          <a:blip r:embed="rId2" cstate="print"/>
          <a:srcRect/>
          <a:stretch>
            <a:fillRect/>
          </a:stretch>
        </p:blipFill>
        <p:spPr bwMode="auto">
          <a:xfrm>
            <a:off x="647700" y="3860800"/>
            <a:ext cx="7848600" cy="96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p:txBody>
          <a:bodyPr/>
          <a:lstStyle/>
          <a:p>
            <a:r>
              <a:rPr lang="en-US" smtClean="0"/>
              <a:t>Example               : “bat” </a:t>
            </a:r>
          </a:p>
        </p:txBody>
      </p:sp>
      <p:sp>
        <p:nvSpPr>
          <p:cNvPr id="28675" name="Inhaltsplatzhalter 2"/>
          <p:cNvSpPr>
            <a:spLocks noGrp="1"/>
          </p:cNvSpPr>
          <p:nvPr>
            <p:ph idx="1"/>
          </p:nvPr>
        </p:nvSpPr>
        <p:spPr/>
        <p:txBody>
          <a:bodyPr/>
          <a:lstStyle/>
          <a:p>
            <a:r>
              <a:rPr lang="en-US" smtClean="0"/>
              <a:t>“bat” used in 1775 documents</a:t>
            </a:r>
          </a:p>
          <a:p>
            <a:r>
              <a:rPr lang="en-US" smtClean="0"/>
              <a:t>targets</a:t>
            </a:r>
          </a:p>
          <a:p>
            <a:pPr lvl="1"/>
            <a:r>
              <a:rPr lang="en-US" i="1" smtClean="0"/>
              <a:t>Bat </a:t>
            </a:r>
            <a:r>
              <a:rPr lang="en-US" smtClean="0"/>
              <a:t>(1682)</a:t>
            </a:r>
          </a:p>
          <a:p>
            <a:pPr lvl="1"/>
            <a:r>
              <a:rPr lang="en-US" i="1" smtClean="0"/>
              <a:t>Baseball bat </a:t>
            </a:r>
            <a:r>
              <a:rPr lang="en-US" smtClean="0"/>
              <a:t>(34)</a:t>
            </a:r>
          </a:p>
          <a:p>
            <a:pPr lvl="1"/>
            <a:r>
              <a:rPr lang="en-US" i="1" smtClean="0"/>
              <a:t>Cricket bat </a:t>
            </a:r>
            <a:r>
              <a:rPr lang="en-US" smtClean="0"/>
              <a:t>(33)</a:t>
            </a:r>
          </a:p>
          <a:p>
            <a:pPr lvl="1"/>
            <a:r>
              <a:rPr lang="en-US" i="1" smtClean="0"/>
              <a:t>...</a:t>
            </a:r>
          </a:p>
          <a:p>
            <a:pPr lvl="2"/>
            <a:endParaRPr lang="en-US" i="1" smtClean="0"/>
          </a:p>
          <a:p>
            <a:pPr lvl="1"/>
            <a:endParaRPr lang="en-US" smtClean="0"/>
          </a:p>
          <a:p>
            <a:pPr lvl="1"/>
            <a:endParaRPr lang="en-US" smtClean="0"/>
          </a:p>
        </p:txBody>
      </p:sp>
      <p:pic>
        <p:nvPicPr>
          <p:cNvPr id="28677" name="Bild 15" descr="latex-image-1.pdf"/>
          <p:cNvPicPr>
            <a:picLocks noChangeAspect="1"/>
          </p:cNvPicPr>
          <p:nvPr/>
        </p:nvPicPr>
        <p:blipFill>
          <a:blip r:embed="rId2" cstate="print"/>
          <a:srcRect/>
          <a:stretch>
            <a:fillRect/>
          </a:stretch>
        </p:blipFill>
        <p:spPr bwMode="auto">
          <a:xfrm>
            <a:off x="1727200" y="812800"/>
            <a:ext cx="1079500" cy="287338"/>
          </a:xfrm>
          <a:prstGeom prst="rect">
            <a:avLst/>
          </a:prstGeom>
          <a:noFill/>
          <a:ln w="9525">
            <a:noFill/>
            <a:miter lim="800000"/>
            <a:headEnd/>
            <a:tailEnd/>
          </a:ln>
        </p:spPr>
      </p:pic>
      <p:pic>
        <p:nvPicPr>
          <p:cNvPr id="28678" name="Bild 6" descr="latex-image-1.pdf"/>
          <p:cNvPicPr>
            <a:picLocks noChangeAspect="1"/>
          </p:cNvPicPr>
          <p:nvPr/>
        </p:nvPicPr>
        <p:blipFill>
          <a:blip r:embed="rId3" cstate="print"/>
          <a:srcRect/>
          <a:stretch>
            <a:fillRect/>
          </a:stretch>
        </p:blipFill>
        <p:spPr bwMode="auto">
          <a:xfrm>
            <a:off x="1739900" y="4114800"/>
            <a:ext cx="5664200"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p:txBody>
          <a:bodyPr/>
          <a:lstStyle/>
          <a:p>
            <a:r>
              <a:rPr lang="de-DE" smtClean="0"/>
              <a:t>Link Target Candidates</a:t>
            </a:r>
          </a:p>
        </p:txBody>
      </p:sp>
      <p:sp>
        <p:nvSpPr>
          <p:cNvPr id="29699" name="Inhaltsplatzhalter 5"/>
          <p:cNvSpPr>
            <a:spLocks noGrp="1"/>
          </p:cNvSpPr>
          <p:nvPr>
            <p:ph idx="1"/>
          </p:nvPr>
        </p:nvSpPr>
        <p:spPr/>
        <p:txBody>
          <a:bodyPr/>
          <a:lstStyle/>
          <a:p>
            <a:pPr algn="ctr">
              <a:buFont typeface="Wingdings" pitchFamily="2" charset="2"/>
              <a:buNone/>
            </a:pPr>
            <a:r>
              <a:rPr lang="de-DE" b="1" smtClean="0"/>
              <a:t>Existing Link Targets</a:t>
            </a:r>
          </a:p>
          <a:p>
            <a:pPr lvl="2">
              <a:buFont typeface="Wingdings" pitchFamily="2" charset="2"/>
              <a:buNone/>
            </a:pPr>
            <a:endParaRPr lang="de-DE" sz="1600" smtClean="0"/>
          </a:p>
        </p:txBody>
      </p:sp>
      <p:sp>
        <p:nvSpPr>
          <p:cNvPr id="6" name="Rechteck 5"/>
          <p:cNvSpPr/>
          <p:nvPr/>
        </p:nvSpPr>
        <p:spPr>
          <a:xfrm>
            <a:off x="838200" y="5486400"/>
            <a:ext cx="1882775" cy="457200"/>
          </a:xfrm>
          <a:prstGeom prst="rect">
            <a:avLst/>
          </a:prstGeom>
          <a:effectLst/>
        </p:spPr>
        <p:style>
          <a:lnRef idx="1">
            <a:schemeClr val="accent4"/>
          </a:lnRef>
          <a:fillRef idx="2">
            <a:schemeClr val="accent4"/>
          </a:fillRef>
          <a:effectRef idx="1">
            <a:schemeClr val="accent4"/>
          </a:effectRef>
          <a:fontRef idx="minor">
            <a:schemeClr val="dk1"/>
          </a:fontRef>
        </p:style>
        <p:txBody>
          <a:bodyPr anchor="ctr"/>
          <a:lstStyle/>
          <a:p>
            <a:pPr algn="ctr"/>
            <a:r>
              <a:rPr lang="de-DE" sz="1600" smtClean="0">
                <a:solidFill>
                  <a:srgbClr val="000000"/>
                </a:solidFill>
                <a:ea typeface="ＭＳ Ｐゴシック" charset="-128"/>
              </a:rPr>
              <a:t>Bank_(geography)</a:t>
            </a:r>
          </a:p>
        </p:txBody>
      </p:sp>
      <p:pic>
        <p:nvPicPr>
          <p:cNvPr id="11" name="Bild 10" descr="Bildschirmfoto 2009-11-26 um 12.52.02.png"/>
          <p:cNvPicPr>
            <a:picLocks noChangeAspect="1"/>
          </p:cNvPicPr>
          <p:nvPr/>
        </p:nvPicPr>
        <p:blipFill>
          <a:blip r:embed="rId2" cstate="print"/>
          <a:srcRect/>
          <a:stretch>
            <a:fillRect/>
          </a:stretch>
        </p:blipFill>
        <p:spPr bwMode="auto">
          <a:xfrm>
            <a:off x="4191000" y="2876550"/>
            <a:ext cx="4700588" cy="2381250"/>
          </a:xfrm>
          <a:prstGeom prst="rect">
            <a:avLst/>
          </a:prstGeom>
          <a:noFill/>
          <a:ln w="9525">
            <a:noFill/>
            <a:miter lim="800000"/>
            <a:headEnd/>
            <a:tailEnd/>
          </a:ln>
          <a:effectLst>
            <a:outerShdw dist="38100" dir="2700000" rotWithShape="0">
              <a:srgbClr val="808080">
                <a:alpha val="42999"/>
              </a:srgbClr>
            </a:outerShdw>
          </a:effectLst>
        </p:spPr>
      </p:pic>
      <p:pic>
        <p:nvPicPr>
          <p:cNvPr id="13" name="Bild 12" descr="Bildschirmfoto 2009-11-26 um 12.55.40.png"/>
          <p:cNvPicPr>
            <a:picLocks noChangeAspect="1"/>
          </p:cNvPicPr>
          <p:nvPr/>
        </p:nvPicPr>
        <p:blipFill>
          <a:blip r:embed="rId3" cstate="print"/>
          <a:srcRect/>
          <a:stretch>
            <a:fillRect/>
          </a:stretch>
        </p:blipFill>
        <p:spPr bwMode="auto">
          <a:xfrm>
            <a:off x="357188" y="2857500"/>
            <a:ext cx="3673475" cy="1174750"/>
          </a:xfrm>
          <a:prstGeom prst="rect">
            <a:avLst/>
          </a:prstGeom>
          <a:noFill/>
          <a:ln w="9525">
            <a:noFill/>
            <a:miter lim="800000"/>
            <a:headEnd/>
            <a:tailEnd/>
          </a:ln>
          <a:effectLst>
            <a:outerShdw dist="38100" dir="2700000" rotWithShape="0">
              <a:srgbClr val="808080">
                <a:alpha val="42999"/>
              </a:srgbClr>
            </a:outerShdw>
          </a:effectLst>
        </p:spPr>
      </p:pic>
      <p:sp>
        <p:nvSpPr>
          <p:cNvPr id="15" name="Rechteck 14"/>
          <p:cNvSpPr/>
          <p:nvPr/>
        </p:nvSpPr>
        <p:spPr>
          <a:xfrm>
            <a:off x="5181600" y="5486400"/>
            <a:ext cx="1882775" cy="457200"/>
          </a:xfrm>
          <a:prstGeom prst="rect">
            <a:avLst/>
          </a:prstGeom>
          <a:effectLst/>
        </p:spPr>
        <p:style>
          <a:lnRef idx="1">
            <a:schemeClr val="accent4"/>
          </a:lnRef>
          <a:fillRef idx="2">
            <a:schemeClr val="accent4"/>
          </a:fillRef>
          <a:effectRef idx="1">
            <a:schemeClr val="accent4"/>
          </a:effectRef>
          <a:fontRef idx="minor">
            <a:schemeClr val="dk1"/>
          </a:fontRef>
        </p:style>
        <p:txBody>
          <a:bodyPr anchor="ctr"/>
          <a:lstStyle/>
          <a:p>
            <a:pPr algn="ctr"/>
            <a:r>
              <a:rPr lang="de-DE" sz="1600" smtClean="0">
                <a:solidFill>
                  <a:srgbClr val="000000"/>
                </a:solidFill>
                <a:ea typeface="ＭＳ Ｐゴシック" charset="-128"/>
              </a:rPr>
              <a:t>Bank</a:t>
            </a:r>
          </a:p>
        </p:txBody>
      </p:sp>
      <p:cxnSp>
        <p:nvCxnSpPr>
          <p:cNvPr id="17" name="Gerade Verbindung mit Pfeil 16"/>
          <p:cNvCxnSpPr>
            <a:stCxn id="29" idx="2"/>
            <a:endCxn id="6" idx="0"/>
          </p:cNvCxnSpPr>
          <p:nvPr/>
        </p:nvCxnSpPr>
        <p:spPr>
          <a:xfrm rot="5400000">
            <a:off x="696119" y="4390232"/>
            <a:ext cx="2179637" cy="12700"/>
          </a:xfrm>
          <a:prstGeom prst="straightConnector1">
            <a:avLst/>
          </a:prstGeom>
          <a:ln w="31750" cap="flat" cmpd="sng" algn="ctr">
            <a:solidFill>
              <a:schemeClr val="bg2"/>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9" name="Gerade Verbindung mit Pfeil 18"/>
          <p:cNvCxnSpPr>
            <a:stCxn id="30" idx="2"/>
            <a:endCxn id="15" idx="0"/>
          </p:cNvCxnSpPr>
          <p:nvPr/>
        </p:nvCxnSpPr>
        <p:spPr>
          <a:xfrm rot="16200000" flipH="1">
            <a:off x="5207794" y="4571207"/>
            <a:ext cx="1824037" cy="6350"/>
          </a:xfrm>
          <a:prstGeom prst="straightConnector1">
            <a:avLst/>
          </a:prstGeom>
          <a:ln w="31750" cap="flat" cmpd="sng" algn="ctr">
            <a:solidFill>
              <a:schemeClr val="bg2"/>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29" name="Rechteck 28"/>
          <p:cNvSpPr/>
          <p:nvPr/>
        </p:nvSpPr>
        <p:spPr>
          <a:xfrm>
            <a:off x="1558925" y="3121025"/>
            <a:ext cx="465138" cy="185738"/>
          </a:xfrm>
          <a:prstGeom prst="rect">
            <a:avLst/>
          </a:prstGeom>
          <a:solidFill>
            <a:srgbClr val="FFA100">
              <a:alpha val="0"/>
            </a:srgbClr>
          </a:solidFill>
          <a:ln w="25400" cap="flat" cmpd="sng" algn="ctr">
            <a:solidFill>
              <a:srgbClr val="FF9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de-DE" sz="2400" smtClean="0">
              <a:solidFill>
                <a:srgbClr val="FFFFFF"/>
              </a:solidFill>
              <a:ea typeface="ＭＳ Ｐゴシック" charset="-128"/>
            </a:endParaRPr>
          </a:p>
        </p:txBody>
      </p:sp>
      <p:sp>
        <p:nvSpPr>
          <p:cNvPr id="30" name="Rechteck 29"/>
          <p:cNvSpPr/>
          <p:nvPr/>
        </p:nvSpPr>
        <p:spPr>
          <a:xfrm>
            <a:off x="5926138" y="3479800"/>
            <a:ext cx="381000" cy="182563"/>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25400" cap="flat" cmpd="sng" algn="ctr">
            <a:solidFill>
              <a:srgbClr val="FF9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de-DE" sz="2400" smtClean="0">
              <a:solidFill>
                <a:srgbClr val="FFFFFF"/>
              </a:solidFill>
              <a:ea typeface="ＭＳ Ｐゴシック" charset="-128"/>
            </a:endParaRPr>
          </a:p>
        </p:txBody>
      </p:sp>
      <p:sp>
        <p:nvSpPr>
          <p:cNvPr id="29709" name="Rechteck 15"/>
          <p:cNvSpPr>
            <a:spLocks noChangeArrowheads="1"/>
          </p:cNvSpPr>
          <p:nvPr/>
        </p:nvSpPr>
        <p:spPr bwMode="auto">
          <a:xfrm>
            <a:off x="358775" y="2400300"/>
            <a:ext cx="2908300" cy="400050"/>
          </a:xfrm>
          <a:prstGeom prst="rect">
            <a:avLst/>
          </a:prstGeom>
          <a:noFill/>
          <a:ln w="9525">
            <a:noFill/>
            <a:miter lim="800000"/>
            <a:headEnd/>
            <a:tailEnd/>
          </a:ln>
        </p:spPr>
        <p:txBody>
          <a:bodyPr wrap="none">
            <a:spAutoFit/>
          </a:bodyPr>
          <a:lstStyle/>
          <a:p>
            <a:r>
              <a:rPr lang="de-DE" sz="2000" u="sng" smtClean="0">
                <a:solidFill>
                  <a:srgbClr val="000000"/>
                </a:solidFill>
                <a:latin typeface="Arial" pitchFamily="34" charset="0"/>
              </a:rPr>
              <a:t>Geography of Paraguay</a:t>
            </a:r>
          </a:p>
        </p:txBody>
      </p:sp>
      <p:sp>
        <p:nvSpPr>
          <p:cNvPr id="29710" name="Rechteck 20"/>
          <p:cNvSpPr>
            <a:spLocks noChangeArrowheads="1"/>
          </p:cNvSpPr>
          <p:nvPr/>
        </p:nvSpPr>
        <p:spPr bwMode="auto">
          <a:xfrm>
            <a:off x="4191000" y="2400300"/>
            <a:ext cx="1838325" cy="400050"/>
          </a:xfrm>
          <a:prstGeom prst="rect">
            <a:avLst/>
          </a:prstGeom>
          <a:noFill/>
          <a:ln w="9525">
            <a:noFill/>
            <a:miter lim="800000"/>
            <a:headEnd/>
            <a:tailEnd/>
          </a:ln>
        </p:spPr>
        <p:txBody>
          <a:bodyPr wrap="none">
            <a:spAutoFit/>
          </a:bodyPr>
          <a:lstStyle/>
          <a:p>
            <a:r>
              <a:rPr lang="de-DE" sz="2000" u="sng" smtClean="0">
                <a:solidFill>
                  <a:srgbClr val="000000"/>
                </a:solidFill>
                <a:latin typeface="Arial" pitchFamily="34" charset="0"/>
              </a:rPr>
              <a:t>City of London</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el 1"/>
          <p:cNvSpPr>
            <a:spLocks noGrp="1"/>
          </p:cNvSpPr>
          <p:nvPr>
            <p:ph type="title"/>
          </p:nvPr>
        </p:nvSpPr>
        <p:spPr/>
        <p:txBody>
          <a:bodyPr/>
          <a:lstStyle/>
          <a:p>
            <a:r>
              <a:rPr lang="de-DE" smtClean="0"/>
              <a:t>Identifying Good Target Candidates</a:t>
            </a:r>
          </a:p>
        </p:txBody>
      </p:sp>
      <p:sp>
        <p:nvSpPr>
          <p:cNvPr id="75779" name="Inhaltsplatzhalter 2"/>
          <p:cNvSpPr>
            <a:spLocks noGrp="1"/>
          </p:cNvSpPr>
          <p:nvPr>
            <p:ph idx="1"/>
          </p:nvPr>
        </p:nvSpPr>
        <p:spPr/>
        <p:txBody>
          <a:bodyPr anchor="ctr"/>
          <a:lstStyle/>
          <a:p>
            <a:r>
              <a:rPr lang="de-DE" b="1" dirty="0" err="1" smtClean="0"/>
              <a:t>Using</a:t>
            </a:r>
            <a:r>
              <a:rPr lang="de-DE" b="1" dirty="0" smtClean="0"/>
              <a:t> </a:t>
            </a:r>
            <a:r>
              <a:rPr lang="de-DE" b="1" dirty="0" err="1" smtClean="0"/>
              <a:t>previous</a:t>
            </a:r>
            <a:r>
              <a:rPr lang="de-DE" b="1" dirty="0" smtClean="0"/>
              <a:t> </a:t>
            </a:r>
            <a:r>
              <a:rPr lang="de-DE" b="1" dirty="0" err="1" smtClean="0"/>
              <a:t>knowledge</a:t>
            </a:r>
            <a:r>
              <a:rPr lang="de-DE" b="1" dirty="0" smtClean="0"/>
              <a:t> </a:t>
            </a:r>
            <a:r>
              <a:rPr lang="de-DE" b="1" dirty="0" err="1" smtClean="0"/>
              <a:t>of</a:t>
            </a:r>
            <a:r>
              <a:rPr lang="de-DE" b="1" dirty="0" smtClean="0"/>
              <a:t> links in </a:t>
            </a:r>
            <a:r>
              <a:rPr lang="de-DE" b="1" dirty="0" err="1" smtClean="0"/>
              <a:t>the</a:t>
            </a:r>
            <a:r>
              <a:rPr lang="de-DE" b="1" dirty="0" smtClean="0"/>
              <a:t> </a:t>
            </a:r>
            <a:r>
              <a:rPr lang="de-DE" b="1" dirty="0" err="1" smtClean="0"/>
              <a:t>system</a:t>
            </a:r>
            <a:endParaRPr lang="de-DE" b="1" dirty="0" smtClean="0"/>
          </a:p>
          <a:p>
            <a:pPr lvl="1"/>
            <a:r>
              <a:rPr lang="de-DE" dirty="0" smtClean="0"/>
              <a:t>Targets </a:t>
            </a:r>
            <a:r>
              <a:rPr lang="de-DE" dirty="0" err="1" smtClean="0"/>
              <a:t>of</a:t>
            </a:r>
            <a:r>
              <a:rPr lang="de-DE" dirty="0" smtClean="0"/>
              <a:t> </a:t>
            </a:r>
            <a:r>
              <a:rPr lang="de-DE" dirty="0" err="1" smtClean="0"/>
              <a:t>existing</a:t>
            </a:r>
            <a:r>
              <a:rPr lang="de-DE" dirty="0" smtClean="0"/>
              <a:t> link </a:t>
            </a:r>
            <a:r>
              <a:rPr lang="de-DE" dirty="0" err="1" smtClean="0"/>
              <a:t>anchors</a:t>
            </a:r>
            <a:endParaRPr lang="de-DE" dirty="0" smtClean="0"/>
          </a:p>
          <a:p>
            <a:pPr lvl="1"/>
            <a:endParaRPr lang="de-DE" dirty="0" smtClean="0"/>
          </a:p>
          <a:p>
            <a:r>
              <a:rPr lang="de-DE" b="1" dirty="0" err="1" smtClean="0"/>
              <a:t>Using</a:t>
            </a:r>
            <a:r>
              <a:rPr lang="de-DE" b="1" dirty="0" smtClean="0"/>
              <a:t> </a:t>
            </a:r>
            <a:r>
              <a:rPr lang="de-DE" b="1" dirty="0" err="1" smtClean="0"/>
              <a:t>information</a:t>
            </a:r>
            <a:r>
              <a:rPr lang="de-DE" b="1" dirty="0" smtClean="0"/>
              <a:t> </a:t>
            </a:r>
            <a:r>
              <a:rPr lang="de-DE" b="1" dirty="0" err="1" smtClean="0"/>
              <a:t>retrieval</a:t>
            </a:r>
            <a:endParaRPr lang="de-DE" b="1" dirty="0" smtClean="0"/>
          </a:p>
          <a:p>
            <a:pPr lvl="1"/>
            <a:r>
              <a:rPr lang="de-DE" dirty="0" err="1" smtClean="0"/>
              <a:t>Full-text</a:t>
            </a:r>
            <a:r>
              <a:rPr lang="de-DE" dirty="0" smtClean="0"/>
              <a:t> </a:t>
            </a:r>
            <a:r>
              <a:rPr lang="de-DE" dirty="0" err="1" smtClean="0"/>
              <a:t>search</a:t>
            </a:r>
            <a:r>
              <a:rPr lang="de-DE" dirty="0" smtClean="0"/>
              <a:t> </a:t>
            </a:r>
            <a:r>
              <a:rPr lang="de-DE" dirty="0" err="1" smtClean="0"/>
              <a:t>for</a:t>
            </a:r>
            <a:r>
              <a:rPr lang="de-DE" dirty="0" smtClean="0"/>
              <a:t> </a:t>
            </a:r>
            <a:r>
              <a:rPr lang="de-DE" dirty="0" err="1" smtClean="0"/>
              <a:t>the</a:t>
            </a:r>
            <a:r>
              <a:rPr lang="de-DE" dirty="0" smtClean="0"/>
              <a:t> </a:t>
            </a:r>
            <a:r>
              <a:rPr lang="de-DE" dirty="0" err="1" smtClean="0"/>
              <a:t>anchor</a:t>
            </a:r>
            <a:r>
              <a:rPr lang="de-DE" dirty="0" smtClean="0"/>
              <a:t> </a:t>
            </a:r>
            <a:r>
              <a:rPr lang="de-DE" dirty="0" err="1" smtClean="0"/>
              <a:t>to</a:t>
            </a:r>
            <a:r>
              <a:rPr lang="de-DE" dirty="0" smtClean="0"/>
              <a:t> find </a:t>
            </a:r>
            <a:r>
              <a:rPr lang="de-DE" dirty="0" err="1" smtClean="0"/>
              <a:t>targets</a:t>
            </a:r>
            <a:endParaRPr lang="de-DE" dirty="0" smtClean="0"/>
          </a:p>
          <a:p>
            <a:pPr lvl="1"/>
            <a:r>
              <a:rPr lang="de-DE" dirty="0" err="1" smtClean="0"/>
              <a:t>Semantic</a:t>
            </a:r>
            <a:r>
              <a:rPr lang="de-DE" dirty="0" smtClean="0"/>
              <a:t> </a:t>
            </a:r>
            <a:r>
              <a:rPr lang="de-DE" dirty="0" err="1" smtClean="0"/>
              <a:t>information</a:t>
            </a:r>
            <a:r>
              <a:rPr lang="de-DE" dirty="0" smtClean="0"/>
              <a:t> </a:t>
            </a:r>
            <a:r>
              <a:rPr lang="de-DE" dirty="0" err="1" smtClean="0"/>
              <a:t>retrieval</a:t>
            </a:r>
            <a:r>
              <a:rPr lang="de-DE" dirty="0" smtClean="0"/>
              <a:t>, </a:t>
            </a:r>
            <a:r>
              <a:rPr lang="de-DE" dirty="0" err="1" smtClean="0"/>
              <a:t>taking</a:t>
            </a:r>
            <a:r>
              <a:rPr lang="de-DE" dirty="0" smtClean="0"/>
              <a:t> </a:t>
            </a:r>
            <a:r>
              <a:rPr lang="de-DE" dirty="0" err="1" smtClean="0"/>
              <a:t>into</a:t>
            </a:r>
            <a:r>
              <a:rPr lang="de-DE" dirty="0" smtClean="0"/>
              <a:t> </a:t>
            </a:r>
            <a:r>
              <a:rPr lang="de-DE" dirty="0" err="1" smtClean="0"/>
              <a:t>account</a:t>
            </a:r>
            <a:r>
              <a:rPr lang="de-DE" dirty="0" smtClean="0"/>
              <a:t> </a:t>
            </a:r>
            <a:r>
              <a:rPr lang="de-DE" dirty="0" err="1" smtClean="0"/>
              <a:t>the</a:t>
            </a:r>
            <a:r>
              <a:rPr lang="de-DE" dirty="0" smtClean="0"/>
              <a:t> </a:t>
            </a:r>
            <a:r>
              <a:rPr lang="de-DE" dirty="0" err="1" smtClean="0"/>
              <a:t>semantic</a:t>
            </a:r>
            <a:r>
              <a:rPr lang="de-DE" dirty="0" smtClean="0"/>
              <a:t> </a:t>
            </a:r>
            <a:r>
              <a:rPr lang="de-DE" dirty="0" err="1" smtClean="0"/>
              <a:t>relatedness</a:t>
            </a:r>
            <a:r>
              <a:rPr lang="de-DE" dirty="0" smtClean="0"/>
              <a:t> </a:t>
            </a:r>
            <a:r>
              <a:rPr lang="de-DE" dirty="0" err="1" smtClean="0"/>
              <a:t>between</a:t>
            </a:r>
            <a:r>
              <a:rPr lang="de-DE" dirty="0" smtClean="0"/>
              <a:t> </a:t>
            </a:r>
            <a:r>
              <a:rPr lang="de-DE" dirty="0" err="1" smtClean="0"/>
              <a:t>words</a:t>
            </a:r>
            <a:endParaRPr lang="de-DE" dirty="0" smtClean="0"/>
          </a:p>
          <a:p>
            <a:pPr lvl="1"/>
            <a:r>
              <a:rPr lang="de-DE" dirty="0" err="1" smtClean="0"/>
              <a:t>Search</a:t>
            </a:r>
            <a:r>
              <a:rPr lang="de-DE" dirty="0" smtClean="0"/>
              <a:t> in </a:t>
            </a:r>
            <a:r>
              <a:rPr lang="de-DE" dirty="0" err="1" smtClean="0"/>
              <a:t>the</a:t>
            </a:r>
            <a:r>
              <a:rPr lang="de-DE" dirty="0" smtClean="0"/>
              <a:t> </a:t>
            </a:r>
            <a:r>
              <a:rPr lang="de-DE" dirty="0" err="1" smtClean="0"/>
              <a:t>complete</a:t>
            </a:r>
            <a:r>
              <a:rPr lang="de-DE" dirty="0" smtClean="0"/>
              <a:t> </a:t>
            </a:r>
            <a:r>
              <a:rPr lang="de-DE" dirty="0" err="1" smtClean="0"/>
              <a:t>document</a:t>
            </a:r>
            <a:r>
              <a:rPr lang="de-DE" dirty="0" smtClean="0"/>
              <a:t> </a:t>
            </a:r>
            <a:r>
              <a:rPr lang="de-DE" dirty="0" err="1" smtClean="0"/>
              <a:t>collection</a:t>
            </a:r>
            <a:r>
              <a:rPr lang="de-DE" dirty="0" smtClean="0"/>
              <a:t> </a:t>
            </a:r>
            <a:r>
              <a:rPr lang="de-DE" dirty="0" err="1" smtClean="0"/>
              <a:t>or</a:t>
            </a:r>
            <a:r>
              <a:rPr lang="de-DE" dirty="0" smtClean="0"/>
              <a:t> </a:t>
            </a:r>
            <a:r>
              <a:rPr lang="de-DE" dirty="0" err="1" smtClean="0"/>
              <a:t>only</a:t>
            </a:r>
            <a:r>
              <a:rPr lang="de-DE" dirty="0" smtClean="0"/>
              <a:t> in </a:t>
            </a:r>
            <a:r>
              <a:rPr lang="de-DE" dirty="0" err="1" smtClean="0"/>
              <a:t>parts</a:t>
            </a:r>
            <a:r>
              <a:rPr lang="de-DE" dirty="0" smtClean="0"/>
              <a:t> </a:t>
            </a:r>
            <a:r>
              <a:rPr lang="de-DE" dirty="0" err="1" smtClean="0"/>
              <a:t>of</a:t>
            </a:r>
            <a:r>
              <a:rPr lang="de-DE" dirty="0" smtClean="0"/>
              <a:t> </a:t>
            </a:r>
            <a:r>
              <a:rPr lang="de-DE" dirty="0" err="1" smtClean="0"/>
              <a:t>it</a:t>
            </a:r>
            <a:r>
              <a:rPr lang="de-DE" dirty="0" smtClean="0"/>
              <a:t> (e.g. </a:t>
            </a:r>
            <a:r>
              <a:rPr lang="de-DE" dirty="0" err="1" smtClean="0"/>
              <a:t>document</a:t>
            </a:r>
            <a:r>
              <a:rPr lang="de-DE" dirty="0" smtClean="0"/>
              <a:t> </a:t>
            </a:r>
            <a:r>
              <a:rPr lang="de-DE" dirty="0" err="1" smtClean="0"/>
              <a:t>titles</a:t>
            </a:r>
            <a:r>
              <a:rPr lang="de-DE" dirty="0" smtClean="0"/>
              <a:t>, </a:t>
            </a:r>
            <a:r>
              <a:rPr lang="de-DE" dirty="0" err="1" smtClean="0"/>
              <a:t>section</a:t>
            </a:r>
            <a:r>
              <a:rPr lang="de-DE" dirty="0" smtClean="0"/>
              <a:t> </a:t>
            </a:r>
            <a:r>
              <a:rPr lang="de-DE" dirty="0" err="1" smtClean="0"/>
              <a:t>titles</a:t>
            </a:r>
            <a:r>
              <a:rPr lang="de-DE" dirty="0" smtClean="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bgerundetes Rechteck 65"/>
          <p:cNvSpPr/>
          <p:nvPr/>
        </p:nvSpPr>
        <p:spPr>
          <a:xfrm>
            <a:off x="7873253" y="5492797"/>
            <a:ext cx="985027" cy="681550"/>
          </a:xfrm>
          <a:prstGeom prst="roundRect">
            <a:avLst/>
          </a:prstGeom>
          <a:solidFill>
            <a:schemeClr val="accent5"/>
          </a:solidFill>
          <a:ln>
            <a:solidFill>
              <a:srgbClr val="0083CC"/>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098" name="Fußzeilenplatzhalter 3"/>
          <p:cNvSpPr>
            <a:spLocks noGrp="1"/>
          </p:cNvSpPr>
          <p:nvPr>
            <p:ph type="ftr" sz="quarter" idx="10"/>
          </p:nvPr>
        </p:nvSpPr>
        <p:spPr>
          <a:noFill/>
        </p:spPr>
        <p:txBody>
          <a:bodyPr/>
          <a:lstStyle/>
          <a:p>
            <a:fld id="{212BA451-C876-4602-A545-B9B48A6FFA44}" type="datetime1">
              <a:rPr lang="de-DE" smtClean="0"/>
              <a:pPr/>
              <a:t>04.07.2010</a:t>
            </a:fld>
            <a:r>
              <a:rPr lang="en-US" dirty="0" smtClean="0"/>
              <a:t>  |  Computer Science Department |  Ubiquitous Knowledge Processing Lab  | </a:t>
            </a:r>
            <a:r>
              <a:rPr lang="de-DE" dirty="0" smtClean="0"/>
              <a:t>Christian M. Meyer</a:t>
            </a:r>
            <a:r>
              <a:rPr lang="en-US" dirty="0" smtClean="0"/>
              <a:t> |  </a:t>
            </a:r>
            <a:fld id="{31A9E7FE-3BFC-41F7-903F-1167CF65C141}" type="slidenum">
              <a:rPr lang="en-US" smtClean="0"/>
              <a:pPr/>
              <a:t>7</a:t>
            </a:fld>
            <a:endParaRPr lang="en-US" dirty="0" smtClean="0"/>
          </a:p>
          <a:p>
            <a:endParaRPr lang="en-US" dirty="0" smtClean="0"/>
          </a:p>
        </p:txBody>
      </p:sp>
      <p:sp>
        <p:nvSpPr>
          <p:cNvPr id="4099" name="Rectangle 2"/>
          <p:cNvSpPr>
            <a:spLocks noGrp="1" noChangeArrowheads="1"/>
          </p:cNvSpPr>
          <p:nvPr>
            <p:ph type="title"/>
          </p:nvPr>
        </p:nvSpPr>
        <p:spPr/>
        <p:txBody>
          <a:bodyPr/>
          <a:lstStyle/>
          <a:p>
            <a:pPr eaLnBrk="1" hangingPunct="1"/>
            <a:r>
              <a:rPr lang="en-US" dirty="0" smtClean="0"/>
              <a:t>Motivation</a:t>
            </a:r>
            <a:br>
              <a:rPr lang="en-US" dirty="0" smtClean="0"/>
            </a:br>
            <a:r>
              <a:rPr lang="en-US" sz="1800" i="1" dirty="0" err="1" smtClean="0"/>
              <a:t>Systemübersicht</a:t>
            </a:r>
            <a:endParaRPr lang="en-US" dirty="0" smtClean="0"/>
          </a:p>
        </p:txBody>
      </p:sp>
      <p:sp>
        <p:nvSpPr>
          <p:cNvPr id="37" name="Abgerundetes Rechteck 36"/>
          <p:cNvSpPr/>
          <p:nvPr/>
        </p:nvSpPr>
        <p:spPr>
          <a:xfrm>
            <a:off x="7820865" y="5551251"/>
            <a:ext cx="985027" cy="681550"/>
          </a:xfrm>
          <a:prstGeom prst="roundRect">
            <a:avLst/>
          </a:prstGeom>
          <a:solidFill>
            <a:schemeClr val="accent5"/>
          </a:solidFill>
          <a:ln>
            <a:solidFill>
              <a:srgbClr val="0083CC"/>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2" name="Gruppieren 26"/>
          <p:cNvGrpSpPr/>
          <p:nvPr/>
        </p:nvGrpSpPr>
        <p:grpSpPr>
          <a:xfrm>
            <a:off x="7766417" y="5604970"/>
            <a:ext cx="985027" cy="681550"/>
            <a:chOff x="1188219" y="3571876"/>
            <a:chExt cx="1342217" cy="928694"/>
          </a:xfrm>
        </p:grpSpPr>
        <p:sp>
          <p:nvSpPr>
            <p:cNvPr id="24" name="Abgerundetes Rechteck 23"/>
            <p:cNvSpPr/>
            <p:nvPr/>
          </p:nvSpPr>
          <p:spPr>
            <a:xfrm>
              <a:off x="1188219" y="3571876"/>
              <a:ext cx="1342217" cy="928694"/>
            </a:xfrm>
            <a:prstGeom prst="roundRect">
              <a:avLst/>
            </a:prstGeom>
            <a:ln>
              <a:solidFill>
                <a:srgbClr val="0083CC"/>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038" name="Picture 14"/>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1322753" y="3645076"/>
              <a:ext cx="1073148" cy="782295"/>
            </a:xfrm>
            <a:prstGeom prst="rect">
              <a:avLst/>
            </a:prstGeom>
            <a:noFill/>
            <a:ln w="9525">
              <a:noFill/>
              <a:miter lim="800000"/>
              <a:headEnd/>
              <a:tailEnd/>
            </a:ln>
            <a:effectLst/>
          </p:spPr>
        </p:pic>
      </p:grpSp>
      <p:grpSp>
        <p:nvGrpSpPr>
          <p:cNvPr id="3" name="Gruppieren 25"/>
          <p:cNvGrpSpPr/>
          <p:nvPr/>
        </p:nvGrpSpPr>
        <p:grpSpPr>
          <a:xfrm>
            <a:off x="6658807" y="5604970"/>
            <a:ext cx="985027" cy="681550"/>
            <a:chOff x="803646" y="5000636"/>
            <a:chExt cx="1342217" cy="928694"/>
          </a:xfrm>
        </p:grpSpPr>
        <p:sp>
          <p:nvSpPr>
            <p:cNvPr id="25" name="Abgerundetes Rechteck 24"/>
            <p:cNvSpPr/>
            <p:nvPr/>
          </p:nvSpPr>
          <p:spPr>
            <a:xfrm>
              <a:off x="803646" y="5000636"/>
              <a:ext cx="1342217" cy="928694"/>
            </a:xfrm>
            <a:prstGeom prst="roundRect">
              <a:avLst/>
            </a:prstGeom>
            <a:ln>
              <a:solidFill>
                <a:srgbClr val="0083CC"/>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026" name="Picture 2"/>
            <p:cNvPicPr>
              <a:picLocks noChangeAspect="1" noChangeArrowheads="1"/>
            </p:cNvPicPr>
            <p:nvPr/>
          </p:nvPicPr>
          <p:blipFill>
            <a:blip r:embed="rId4" cstate="print"/>
            <a:srcRect l="4255" t="22826" r="8511" b="18840"/>
            <a:stretch>
              <a:fillRect/>
            </a:stretch>
          </p:blipFill>
          <p:spPr bwMode="auto">
            <a:xfrm>
              <a:off x="1084229" y="5081601"/>
              <a:ext cx="781050" cy="766765"/>
            </a:xfrm>
            <a:prstGeom prst="rect">
              <a:avLst/>
            </a:prstGeom>
            <a:noFill/>
            <a:ln w="9525">
              <a:noFill/>
              <a:miter lim="800000"/>
              <a:headEnd/>
              <a:tailEnd/>
            </a:ln>
            <a:effectLst/>
          </p:spPr>
        </p:pic>
      </p:grpSp>
      <p:grpSp>
        <p:nvGrpSpPr>
          <p:cNvPr id="4" name="Gruppieren 39"/>
          <p:cNvGrpSpPr/>
          <p:nvPr/>
        </p:nvGrpSpPr>
        <p:grpSpPr>
          <a:xfrm>
            <a:off x="3500430" y="1712356"/>
            <a:ext cx="1678793" cy="1002264"/>
            <a:chOff x="607191" y="1571612"/>
            <a:chExt cx="1678793" cy="1002264"/>
          </a:xfrm>
        </p:grpSpPr>
        <p:sp>
          <p:nvSpPr>
            <p:cNvPr id="12" name="Abgerundetes Rechteck 11"/>
            <p:cNvSpPr/>
            <p:nvPr/>
          </p:nvSpPr>
          <p:spPr>
            <a:xfrm>
              <a:off x="607191" y="1571612"/>
              <a:ext cx="1678793" cy="1002264"/>
            </a:xfrm>
            <a:prstGeom prst="roundRect">
              <a:avLst/>
            </a:prstGeom>
            <a:ln>
              <a:solidFill>
                <a:srgbClr val="0083CC"/>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5" name="Gruppieren 37"/>
            <p:cNvGrpSpPr/>
            <p:nvPr/>
          </p:nvGrpSpPr>
          <p:grpSpPr>
            <a:xfrm>
              <a:off x="745002" y="1857431"/>
              <a:ext cx="1403170" cy="571437"/>
              <a:chOff x="718069" y="1798419"/>
              <a:chExt cx="1403170" cy="571437"/>
            </a:xfrm>
          </p:grpSpPr>
          <p:pic>
            <p:nvPicPr>
              <p:cNvPr id="1033" name="Picture 9"/>
              <p:cNvPicPr>
                <a:picLocks noChangeAspect="1" noChangeArrowheads="1"/>
              </p:cNvPicPr>
              <p:nvPr/>
            </p:nvPicPr>
            <p:blipFill>
              <a:blip r:embed="rId5" cstate="print"/>
              <a:srcRect l="53383"/>
              <a:stretch>
                <a:fillRect/>
              </a:stretch>
            </p:blipFill>
            <p:spPr bwMode="auto">
              <a:xfrm>
                <a:off x="938801" y="2098407"/>
                <a:ext cx="961707" cy="271449"/>
              </a:xfrm>
              <a:prstGeom prst="rect">
                <a:avLst/>
              </a:prstGeom>
              <a:noFill/>
              <a:ln w="9525">
                <a:noFill/>
                <a:miter lim="800000"/>
                <a:headEnd/>
                <a:tailEnd/>
              </a:ln>
              <a:effectLst/>
            </p:spPr>
          </p:pic>
          <p:pic>
            <p:nvPicPr>
              <p:cNvPr id="1034" name="Picture 10"/>
              <p:cNvPicPr>
                <a:picLocks noChangeAspect="1" noChangeArrowheads="1"/>
              </p:cNvPicPr>
              <p:nvPr/>
            </p:nvPicPr>
            <p:blipFill>
              <a:blip r:embed="rId6" cstate="print"/>
              <a:srcRect/>
              <a:stretch>
                <a:fillRect/>
              </a:stretch>
            </p:blipFill>
            <p:spPr bwMode="auto">
              <a:xfrm>
                <a:off x="718069" y="1798419"/>
                <a:ext cx="1403170" cy="299988"/>
              </a:xfrm>
              <a:prstGeom prst="rect">
                <a:avLst/>
              </a:prstGeom>
              <a:noFill/>
              <a:ln w="9525">
                <a:noFill/>
                <a:miter lim="800000"/>
                <a:headEnd/>
                <a:tailEnd/>
              </a:ln>
              <a:effectLst/>
            </p:spPr>
          </p:pic>
        </p:grpSp>
      </p:grpSp>
      <p:grpSp>
        <p:nvGrpSpPr>
          <p:cNvPr id="6" name="Gruppieren 31"/>
          <p:cNvGrpSpPr/>
          <p:nvPr/>
        </p:nvGrpSpPr>
        <p:grpSpPr>
          <a:xfrm>
            <a:off x="5272420" y="1712356"/>
            <a:ext cx="1678793" cy="1002264"/>
            <a:chOff x="3428992" y="1643050"/>
            <a:chExt cx="2393173" cy="1428760"/>
          </a:xfrm>
        </p:grpSpPr>
        <p:sp>
          <p:nvSpPr>
            <p:cNvPr id="13" name="Abgerundetes Rechteck 12"/>
            <p:cNvSpPr/>
            <p:nvPr/>
          </p:nvSpPr>
          <p:spPr>
            <a:xfrm>
              <a:off x="3428992" y="1643050"/>
              <a:ext cx="2393173" cy="1428760"/>
            </a:xfrm>
            <a:prstGeom prst="roundRect">
              <a:avLst/>
            </a:prstGeom>
            <a:ln>
              <a:solidFill>
                <a:srgbClr val="0083CC"/>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040" name="Picture 16"/>
            <p:cNvPicPr>
              <a:picLocks noChangeAspect="1" noChangeArrowheads="1"/>
            </p:cNvPicPr>
            <p:nvPr/>
          </p:nvPicPr>
          <p:blipFill>
            <a:blip r:embed="rId7" cstate="print"/>
            <a:srcRect/>
            <a:stretch>
              <a:fillRect/>
            </a:stretch>
          </p:blipFill>
          <p:spPr bwMode="auto">
            <a:xfrm>
              <a:off x="4010498" y="1701664"/>
              <a:ext cx="1230160" cy="1311532"/>
            </a:xfrm>
            <a:prstGeom prst="rect">
              <a:avLst/>
            </a:prstGeom>
            <a:noFill/>
            <a:ln w="9525">
              <a:noFill/>
              <a:miter lim="800000"/>
              <a:headEnd/>
              <a:tailEnd/>
            </a:ln>
            <a:effectLst/>
          </p:spPr>
        </p:pic>
      </p:grpSp>
      <p:grpSp>
        <p:nvGrpSpPr>
          <p:cNvPr id="7" name="Gruppieren 50"/>
          <p:cNvGrpSpPr/>
          <p:nvPr/>
        </p:nvGrpSpPr>
        <p:grpSpPr>
          <a:xfrm>
            <a:off x="4027314" y="3231746"/>
            <a:ext cx="1544818" cy="1697452"/>
            <a:chOff x="4054763" y="3357562"/>
            <a:chExt cx="1154732" cy="1268824"/>
          </a:xfrm>
        </p:grpSpPr>
        <p:sp>
          <p:nvSpPr>
            <p:cNvPr id="48" name=" 3"/>
            <p:cNvSpPr/>
            <p:nvPr/>
          </p:nvSpPr>
          <p:spPr>
            <a:xfrm>
              <a:off x="4479492" y="3896383"/>
              <a:ext cx="730003" cy="730003"/>
            </a:xfrm>
            <a:prstGeom prst="gear9">
              <a:avLst/>
            </a:prstGeom>
          </p:spPr>
          <p:style>
            <a:lnRef idx="1">
              <a:schemeClr val="accent4"/>
            </a:lnRef>
            <a:fillRef idx="2">
              <a:schemeClr val="accent4"/>
            </a:fillRef>
            <a:effectRef idx="1">
              <a:schemeClr val="accent4"/>
            </a:effectRef>
            <a:fontRef idx="minor">
              <a:schemeClr val="dk1"/>
            </a:fontRef>
          </p:style>
        </p:sp>
        <p:sp>
          <p:nvSpPr>
            <p:cNvPr id="46" name=" 5"/>
            <p:cNvSpPr/>
            <p:nvPr/>
          </p:nvSpPr>
          <p:spPr>
            <a:xfrm>
              <a:off x="4054763" y="3723837"/>
              <a:ext cx="530911" cy="530911"/>
            </a:xfrm>
            <a:prstGeom prst="gear6">
              <a:avLst/>
            </a:prstGeom>
          </p:spPr>
          <p:style>
            <a:lnRef idx="1">
              <a:schemeClr val="accent4"/>
            </a:lnRef>
            <a:fillRef idx="2">
              <a:schemeClr val="accent4"/>
            </a:fillRef>
            <a:effectRef idx="1">
              <a:schemeClr val="accent4"/>
            </a:effectRef>
            <a:fontRef idx="minor">
              <a:schemeClr val="dk1"/>
            </a:fontRef>
          </p:style>
        </p:sp>
        <p:sp>
          <p:nvSpPr>
            <p:cNvPr id="44" name=" 7"/>
            <p:cNvSpPr/>
            <p:nvPr/>
          </p:nvSpPr>
          <p:spPr>
            <a:xfrm rot="20700000">
              <a:off x="4352127" y="3357562"/>
              <a:ext cx="520185" cy="520185"/>
            </a:xfrm>
            <a:prstGeom prst="gear6">
              <a:avLst/>
            </a:prstGeom>
          </p:spPr>
          <p:style>
            <a:lnRef idx="1">
              <a:schemeClr val="accent4"/>
            </a:lnRef>
            <a:fillRef idx="2">
              <a:schemeClr val="accent4"/>
            </a:fillRef>
            <a:effectRef idx="1">
              <a:schemeClr val="accent4"/>
            </a:effectRef>
            <a:fontRef idx="minor">
              <a:schemeClr val="dk1"/>
            </a:fontRef>
          </p:style>
        </p:sp>
      </p:grpSp>
      <p:cxnSp>
        <p:nvCxnSpPr>
          <p:cNvPr id="53" name="Gerade Verbindung mit Pfeil 52"/>
          <p:cNvCxnSpPr/>
          <p:nvPr/>
        </p:nvCxnSpPr>
        <p:spPr>
          <a:xfrm>
            <a:off x="2285984" y="2298163"/>
            <a:ext cx="1214446" cy="1059399"/>
          </a:xfrm>
          <a:prstGeom prst="straightConnector1">
            <a:avLst/>
          </a:prstGeom>
          <a:ln w="19050">
            <a:solidFill>
              <a:schemeClr val="bg2"/>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57" name="Gerade Verbindung mit Pfeil 56"/>
          <p:cNvCxnSpPr/>
          <p:nvPr/>
        </p:nvCxnSpPr>
        <p:spPr>
          <a:xfrm rot="10800000" flipV="1">
            <a:off x="6585802" y="2867793"/>
            <a:ext cx="730822" cy="489769"/>
          </a:xfrm>
          <a:prstGeom prst="straightConnector1">
            <a:avLst/>
          </a:prstGeom>
          <a:ln w="19050">
            <a:solidFill>
              <a:schemeClr val="bg2"/>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60" name="Gerade Verbindung mit Pfeil 59"/>
          <p:cNvCxnSpPr/>
          <p:nvPr/>
        </p:nvCxnSpPr>
        <p:spPr>
          <a:xfrm rot="10800000" flipV="1">
            <a:off x="2285992" y="4714882"/>
            <a:ext cx="1214438" cy="1071569"/>
          </a:xfrm>
          <a:prstGeom prst="straightConnector1">
            <a:avLst/>
          </a:prstGeom>
          <a:ln w="19050">
            <a:solidFill>
              <a:schemeClr val="bg2"/>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65" name="Gerade Verbindung mit Pfeil 64"/>
          <p:cNvCxnSpPr/>
          <p:nvPr/>
        </p:nvCxnSpPr>
        <p:spPr>
          <a:xfrm rot="10800000">
            <a:off x="6585824" y="4582475"/>
            <a:ext cx="730800" cy="489600"/>
          </a:xfrm>
          <a:prstGeom prst="straightConnector1">
            <a:avLst/>
          </a:prstGeom>
          <a:ln w="19050">
            <a:solidFill>
              <a:schemeClr val="bg2"/>
            </a:solidFill>
            <a:prstDash val="sysDot"/>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70" name="Abgerundetes Rechteck 69"/>
          <p:cNvSpPr/>
          <p:nvPr/>
        </p:nvSpPr>
        <p:spPr>
          <a:xfrm>
            <a:off x="2840304" y="3500438"/>
            <a:ext cx="3803398" cy="1021556"/>
          </a:xfrm>
          <a:prstGeom prst="roundRect">
            <a:avLst/>
          </a:prstGeom>
          <a:solidFill>
            <a:srgbClr val="009CDA">
              <a:alpha val="30000"/>
            </a:srgbClr>
          </a:solidFill>
          <a:scene3d>
            <a:camera prst="orthographicFront"/>
            <a:lightRig rig="threePt" dir="t"/>
          </a:scene3d>
          <a:sp3d>
            <a:bevelT/>
          </a:sp3d>
        </p:spPr>
        <p:txBody>
          <a:bodyPr wrap="square">
            <a:spAutoFit/>
          </a:bodyPr>
          <a:lstStyle/>
          <a:p>
            <a:pPr algn="ctr"/>
            <a:r>
              <a:rPr lang="en-US" b="1" dirty="0" smtClean="0"/>
              <a:t>Combining Answers from heterogeneous Web Documents for Question Answering</a:t>
            </a:r>
            <a:endParaRPr lang="en-US" b="1" dirty="0"/>
          </a:p>
        </p:txBody>
      </p:sp>
      <p:sp>
        <p:nvSpPr>
          <p:cNvPr id="71" name="Textfeld 70"/>
          <p:cNvSpPr txBox="1"/>
          <p:nvPr/>
        </p:nvSpPr>
        <p:spPr>
          <a:xfrm>
            <a:off x="6572264" y="5033974"/>
            <a:ext cx="2392000" cy="461665"/>
          </a:xfrm>
          <a:prstGeom prst="rect">
            <a:avLst/>
          </a:prstGeom>
          <a:noFill/>
        </p:spPr>
        <p:txBody>
          <a:bodyPr wrap="none" rtlCol="0">
            <a:spAutoFit/>
          </a:bodyPr>
          <a:lstStyle/>
          <a:p>
            <a:pPr algn="ctr"/>
            <a:r>
              <a:rPr lang="en-US" sz="1200" i="1" dirty="0" err="1" smtClean="0"/>
              <a:t>Programmbibliotheken</a:t>
            </a:r>
            <a:r>
              <a:rPr lang="en-US" sz="1200" i="1" dirty="0" smtClean="0"/>
              <a:t>, </a:t>
            </a:r>
            <a:r>
              <a:rPr lang="en-US" sz="1200" i="1" dirty="0" err="1" smtClean="0"/>
              <a:t>Korpora</a:t>
            </a:r>
            <a:r>
              <a:rPr lang="en-US" sz="1200" i="1" dirty="0" smtClean="0"/>
              <a:t>,</a:t>
            </a:r>
          </a:p>
          <a:p>
            <a:pPr algn="ctr"/>
            <a:r>
              <a:rPr lang="en-US" sz="1200" i="1" dirty="0" err="1" smtClean="0"/>
              <a:t>Wissensdatenbanken</a:t>
            </a:r>
            <a:r>
              <a:rPr lang="en-US" sz="1200" i="1" dirty="0" smtClean="0"/>
              <a:t>,…</a:t>
            </a:r>
            <a:endParaRPr lang="en-US" sz="1200" i="1" dirty="0"/>
          </a:p>
        </p:txBody>
      </p:sp>
      <p:sp>
        <p:nvSpPr>
          <p:cNvPr id="72" name="Textfeld 71"/>
          <p:cNvSpPr txBox="1"/>
          <p:nvPr/>
        </p:nvSpPr>
        <p:spPr>
          <a:xfrm>
            <a:off x="7437978" y="2714620"/>
            <a:ext cx="1085554" cy="276999"/>
          </a:xfrm>
          <a:prstGeom prst="rect">
            <a:avLst/>
          </a:prstGeom>
          <a:noFill/>
        </p:spPr>
        <p:txBody>
          <a:bodyPr wrap="none" rtlCol="0">
            <a:spAutoFit/>
          </a:bodyPr>
          <a:lstStyle/>
          <a:p>
            <a:r>
              <a:rPr lang="en-US" sz="1200" i="1" dirty="0" err="1" smtClean="0"/>
              <a:t>Datenquellen</a:t>
            </a:r>
            <a:endParaRPr lang="en-US" sz="1200" i="1" dirty="0"/>
          </a:p>
        </p:txBody>
      </p:sp>
      <p:sp>
        <p:nvSpPr>
          <p:cNvPr id="42" name="Abgerundetes Rechteck 41"/>
          <p:cNvSpPr/>
          <p:nvPr/>
        </p:nvSpPr>
        <p:spPr>
          <a:xfrm>
            <a:off x="7179487" y="1590661"/>
            <a:ext cx="1678793" cy="1002264"/>
          </a:xfrm>
          <a:prstGeom prst="roundRect">
            <a:avLst/>
          </a:prstGeom>
          <a:solidFill>
            <a:schemeClr val="accent5"/>
          </a:solidFill>
          <a:ln>
            <a:solidFill>
              <a:srgbClr val="0083CC"/>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5" name="Abgerundetes Rechteck 44"/>
          <p:cNvSpPr/>
          <p:nvPr/>
        </p:nvSpPr>
        <p:spPr>
          <a:xfrm>
            <a:off x="7129808" y="1652575"/>
            <a:ext cx="1678793" cy="1002264"/>
          </a:xfrm>
          <a:prstGeom prst="roundRect">
            <a:avLst/>
          </a:prstGeom>
          <a:solidFill>
            <a:schemeClr val="accent5"/>
          </a:solidFill>
          <a:ln>
            <a:solidFill>
              <a:srgbClr val="0083CC"/>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8" name="Gruppieren 33"/>
          <p:cNvGrpSpPr/>
          <p:nvPr/>
        </p:nvGrpSpPr>
        <p:grpSpPr>
          <a:xfrm>
            <a:off x="7077420" y="1712356"/>
            <a:ext cx="1678793" cy="1002264"/>
            <a:chOff x="6250793" y="1643050"/>
            <a:chExt cx="2393173" cy="1428760"/>
          </a:xfrm>
        </p:grpSpPr>
        <p:sp>
          <p:nvSpPr>
            <p:cNvPr id="14" name="Abgerundetes Rechteck 13"/>
            <p:cNvSpPr/>
            <p:nvPr/>
          </p:nvSpPr>
          <p:spPr>
            <a:xfrm>
              <a:off x="6250793" y="1643050"/>
              <a:ext cx="2393173" cy="1428760"/>
            </a:xfrm>
            <a:prstGeom prst="roundRect">
              <a:avLst/>
            </a:prstGeom>
            <a:ln>
              <a:solidFill>
                <a:srgbClr val="0083CC"/>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032" name="Picture 8"/>
            <p:cNvPicPr>
              <a:picLocks noChangeAspect="1" noChangeArrowheads="1"/>
            </p:cNvPicPr>
            <p:nvPr/>
          </p:nvPicPr>
          <p:blipFill>
            <a:blip r:embed="rId8" cstate="print">
              <a:duotone>
                <a:schemeClr val="accent2">
                  <a:shade val="45000"/>
                  <a:satMod val="135000"/>
                </a:schemeClr>
                <a:prstClr val="white"/>
              </a:duotone>
            </a:blip>
            <a:srcRect/>
            <a:stretch>
              <a:fillRect/>
            </a:stretch>
          </p:blipFill>
          <p:spPr bwMode="auto">
            <a:xfrm>
              <a:off x="6715140" y="1822121"/>
              <a:ext cx="1581162" cy="1106813"/>
            </a:xfrm>
            <a:prstGeom prst="rect">
              <a:avLst/>
            </a:prstGeom>
            <a:noFill/>
            <a:ln w="9525">
              <a:noFill/>
              <a:miter lim="800000"/>
              <a:headEnd/>
              <a:tailEnd/>
            </a:ln>
            <a:effectLst/>
          </p:spPr>
        </p:pic>
      </p:grpSp>
      <p:grpSp>
        <p:nvGrpSpPr>
          <p:cNvPr id="9" name="Gruppieren 55"/>
          <p:cNvGrpSpPr/>
          <p:nvPr/>
        </p:nvGrpSpPr>
        <p:grpSpPr>
          <a:xfrm>
            <a:off x="464315" y="1712356"/>
            <a:ext cx="1678793" cy="1002264"/>
            <a:chOff x="464315" y="1643050"/>
            <a:chExt cx="1678793" cy="1002264"/>
          </a:xfrm>
        </p:grpSpPr>
        <p:sp>
          <p:nvSpPr>
            <p:cNvPr id="50" name="Abgerundetes Rechteck 49"/>
            <p:cNvSpPr/>
            <p:nvPr/>
          </p:nvSpPr>
          <p:spPr>
            <a:xfrm>
              <a:off x="464315" y="1643050"/>
              <a:ext cx="1678793" cy="1002264"/>
            </a:xfrm>
            <a:prstGeom prst="roundRect">
              <a:avLst/>
            </a:prstGeom>
            <a:ln>
              <a:solidFill>
                <a:srgbClr val="0083CC"/>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5" name="Textfeld 54"/>
            <p:cNvSpPr txBox="1"/>
            <p:nvPr/>
          </p:nvSpPr>
          <p:spPr>
            <a:xfrm>
              <a:off x="1007026" y="1676989"/>
              <a:ext cx="564578" cy="923330"/>
            </a:xfrm>
            <a:prstGeom prst="rect">
              <a:avLst/>
            </a:prstGeom>
            <a:noFill/>
          </p:spPr>
          <p:txBody>
            <a:bodyPr wrap="none" rtlCol="0">
              <a:spAutoFit/>
            </a:bodyPr>
            <a:lstStyle/>
            <a:p>
              <a:r>
                <a:rPr lang="de-DE" sz="5400" b="1" i="1" dirty="0" smtClean="0">
                  <a:solidFill>
                    <a:srgbClr val="009CDA"/>
                  </a:solidFill>
                  <a:latin typeface="Georgia" pitchFamily="18" charset="0"/>
                </a:rPr>
                <a:t>?</a:t>
              </a:r>
              <a:endParaRPr lang="de-DE" sz="5400" b="1" i="1" dirty="0">
                <a:solidFill>
                  <a:srgbClr val="009CDA"/>
                </a:solidFill>
                <a:latin typeface="Georgia" pitchFamily="18" charset="0"/>
              </a:endParaRPr>
            </a:p>
          </p:txBody>
        </p:sp>
      </p:grpSp>
      <p:grpSp>
        <p:nvGrpSpPr>
          <p:cNvPr id="10" name="Gruppieren 60"/>
          <p:cNvGrpSpPr/>
          <p:nvPr/>
        </p:nvGrpSpPr>
        <p:grpSpPr>
          <a:xfrm>
            <a:off x="464315" y="5306710"/>
            <a:ext cx="1678793" cy="1002264"/>
            <a:chOff x="464315" y="5306710"/>
            <a:chExt cx="1678793" cy="1002264"/>
          </a:xfrm>
        </p:grpSpPr>
        <p:sp>
          <p:nvSpPr>
            <p:cNvPr id="18" name="Abgerundetes Rechteck 17"/>
            <p:cNvSpPr/>
            <p:nvPr/>
          </p:nvSpPr>
          <p:spPr>
            <a:xfrm>
              <a:off x="464315" y="5306710"/>
              <a:ext cx="1678793" cy="1002264"/>
            </a:xfrm>
            <a:prstGeom prst="roundRect">
              <a:avLst/>
            </a:prstGeom>
            <a:ln>
              <a:solidFill>
                <a:srgbClr val="0083CC"/>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8" name="Textfeld 57"/>
            <p:cNvSpPr txBox="1"/>
            <p:nvPr/>
          </p:nvSpPr>
          <p:spPr>
            <a:xfrm>
              <a:off x="1080733" y="5363190"/>
              <a:ext cx="445956" cy="923330"/>
            </a:xfrm>
            <a:prstGeom prst="rect">
              <a:avLst/>
            </a:prstGeom>
            <a:noFill/>
          </p:spPr>
          <p:txBody>
            <a:bodyPr wrap="none" rtlCol="0">
              <a:spAutoFit/>
            </a:bodyPr>
            <a:lstStyle/>
            <a:p>
              <a:r>
                <a:rPr lang="de-DE" sz="5400" b="1" i="1" dirty="0" smtClean="0">
                  <a:solidFill>
                    <a:srgbClr val="009CDA"/>
                  </a:solidFill>
                  <a:latin typeface="Georgia" pitchFamily="18" charset="0"/>
                </a:rPr>
                <a:t>!</a:t>
              </a:r>
              <a:endParaRPr lang="de-DE" sz="5400" b="1" i="1" dirty="0">
                <a:solidFill>
                  <a:srgbClr val="009CDA"/>
                </a:solidFill>
                <a:latin typeface="Georgia" pitchFamily="18" charset="0"/>
              </a:endParaRPr>
            </a:p>
          </p:txBody>
        </p:sp>
      </p:grpSp>
      <p:sp>
        <p:nvSpPr>
          <p:cNvPr id="62" name="Textfeld 61"/>
          <p:cNvSpPr txBox="1"/>
          <p:nvPr/>
        </p:nvSpPr>
        <p:spPr>
          <a:xfrm>
            <a:off x="500447" y="2714620"/>
            <a:ext cx="1606529" cy="461665"/>
          </a:xfrm>
          <a:prstGeom prst="rect">
            <a:avLst/>
          </a:prstGeom>
          <a:noFill/>
        </p:spPr>
        <p:txBody>
          <a:bodyPr wrap="none" rtlCol="0">
            <a:spAutoFit/>
          </a:bodyPr>
          <a:lstStyle/>
          <a:p>
            <a:pPr algn="ctr"/>
            <a:r>
              <a:rPr lang="en-US" sz="1200" i="1" dirty="0" err="1" smtClean="0"/>
              <a:t>Natürlichsprachliche</a:t>
            </a:r>
            <a:r>
              <a:rPr lang="en-US" sz="1200" i="1" dirty="0" smtClean="0"/>
              <a:t> </a:t>
            </a:r>
          </a:p>
          <a:p>
            <a:pPr algn="ctr"/>
            <a:r>
              <a:rPr lang="en-US" sz="1200" i="1" dirty="0" err="1" smtClean="0"/>
              <a:t>Frage</a:t>
            </a:r>
            <a:endParaRPr lang="en-US" sz="1200" i="1" dirty="0"/>
          </a:p>
        </p:txBody>
      </p:sp>
      <p:sp>
        <p:nvSpPr>
          <p:cNvPr id="63" name="Textfeld 62"/>
          <p:cNvSpPr txBox="1"/>
          <p:nvPr/>
        </p:nvSpPr>
        <p:spPr>
          <a:xfrm>
            <a:off x="522087" y="4824723"/>
            <a:ext cx="1563248" cy="461665"/>
          </a:xfrm>
          <a:prstGeom prst="rect">
            <a:avLst/>
          </a:prstGeom>
          <a:noFill/>
        </p:spPr>
        <p:txBody>
          <a:bodyPr wrap="none" rtlCol="0">
            <a:spAutoFit/>
          </a:bodyPr>
          <a:lstStyle/>
          <a:p>
            <a:pPr algn="ctr"/>
            <a:r>
              <a:rPr lang="en-US" sz="1200" i="1" dirty="0" err="1" smtClean="0"/>
              <a:t>Natürlichsprachliche</a:t>
            </a:r>
            <a:endParaRPr lang="en-US" sz="1200" i="1" dirty="0" smtClean="0"/>
          </a:p>
          <a:p>
            <a:pPr algn="ctr"/>
            <a:r>
              <a:rPr lang="en-US" sz="1200" i="1" dirty="0" err="1" smtClean="0"/>
              <a:t>Antwort</a:t>
            </a:r>
            <a:endParaRPr lang="en-US" sz="1200" i="1" dirty="0"/>
          </a:p>
        </p:txBody>
      </p:sp>
      <p:grpSp>
        <p:nvGrpSpPr>
          <p:cNvPr id="11" name="Gruppieren 55"/>
          <p:cNvGrpSpPr/>
          <p:nvPr/>
        </p:nvGrpSpPr>
        <p:grpSpPr>
          <a:xfrm>
            <a:off x="5572132" y="5604970"/>
            <a:ext cx="985027" cy="681550"/>
            <a:chOff x="5572132" y="5604970"/>
            <a:chExt cx="985027" cy="681550"/>
          </a:xfrm>
        </p:grpSpPr>
        <p:sp>
          <p:nvSpPr>
            <p:cNvPr id="52" name="Abgerundetes Rechteck 51"/>
            <p:cNvSpPr/>
            <p:nvPr/>
          </p:nvSpPr>
          <p:spPr>
            <a:xfrm>
              <a:off x="5572132" y="5604970"/>
              <a:ext cx="985027" cy="681550"/>
            </a:xfrm>
            <a:prstGeom prst="roundRect">
              <a:avLst/>
            </a:prstGeom>
            <a:ln>
              <a:solidFill>
                <a:srgbClr val="0083CC"/>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2050" name="Picture 2"/>
            <p:cNvPicPr>
              <a:picLocks noChangeAspect="1" noChangeArrowheads="1"/>
            </p:cNvPicPr>
            <p:nvPr/>
          </p:nvPicPr>
          <p:blipFill>
            <a:blip r:embed="rId9" cstate="print"/>
            <a:srcRect/>
            <a:stretch>
              <a:fillRect/>
            </a:stretch>
          </p:blipFill>
          <p:spPr bwMode="auto">
            <a:xfrm>
              <a:off x="5629974" y="5777556"/>
              <a:ext cx="869343" cy="336379"/>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p:txBody>
          <a:bodyPr/>
          <a:lstStyle/>
          <a:p>
            <a:r>
              <a:rPr lang="de-DE" smtClean="0"/>
              <a:t>Preliminary Results: </a:t>
            </a:r>
            <a:br>
              <a:rPr lang="de-DE" smtClean="0"/>
            </a:br>
            <a:r>
              <a:rPr lang="de-DE" smtClean="0"/>
              <a:t>Wikipedia Outgoing File-to-File Links</a:t>
            </a:r>
          </a:p>
        </p:txBody>
      </p:sp>
      <p:graphicFrame>
        <p:nvGraphicFramePr>
          <p:cNvPr id="9" name="Diagramm 8"/>
          <p:cNvGraphicFramePr/>
          <p:nvPr/>
        </p:nvGraphicFramePr>
        <p:xfrm>
          <a:off x="323148" y="1600200"/>
          <a:ext cx="8497705"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feld 4"/>
          <p:cNvSpPr txBox="1"/>
          <p:nvPr/>
        </p:nvSpPr>
        <p:spPr>
          <a:xfrm>
            <a:off x="2797175" y="5943600"/>
            <a:ext cx="3549650" cy="400050"/>
          </a:xfrm>
          <a:prstGeom prst="rect">
            <a:avLst/>
          </a:prstGeom>
          <a:solidFill>
            <a:schemeClr val="bg1">
              <a:lumMod val="85000"/>
            </a:schemeClr>
          </a:solidFill>
          <a:effectLst/>
        </p:spPr>
        <p:style>
          <a:lnRef idx="1">
            <a:schemeClr val="accent4"/>
          </a:lnRef>
          <a:fillRef idx="2">
            <a:schemeClr val="accent4"/>
          </a:fillRef>
          <a:effectRef idx="1">
            <a:schemeClr val="accent4"/>
          </a:effectRef>
          <a:fontRef idx="minor">
            <a:schemeClr val="dk1"/>
          </a:fontRef>
        </p:style>
        <p:txBody>
          <a:bodyPr wrap="none">
            <a:spAutoFit/>
          </a:bodyPr>
          <a:lstStyle/>
          <a:p>
            <a:r>
              <a:rPr lang="en-US" sz="2000" smtClean="0">
                <a:solidFill>
                  <a:srgbClr val="000000"/>
                </a:solidFill>
                <a:ea typeface="ＭＳ Ｐゴシック" charset="-128"/>
              </a:rPr>
              <a:t>TF.IDF/Most Frequent: 16.3%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Wikulu</a:t>
            </a:r>
            <a:r>
              <a:rPr lang="de-DE" dirty="0" smtClean="0"/>
              <a:t> Demonstration</a:t>
            </a:r>
            <a:endParaRPr lang="de-DE" dirty="0"/>
          </a:p>
        </p:txBody>
      </p:sp>
      <p:sp>
        <p:nvSpPr>
          <p:cNvPr id="3" name="Inhaltsplatzhalter 2"/>
          <p:cNvSpPr>
            <a:spLocks noGrp="1"/>
          </p:cNvSpPr>
          <p:nvPr>
            <p:ph idx="1"/>
          </p:nvPr>
        </p:nvSpPr>
        <p:spPr/>
        <p:txBody>
          <a:bodyPr/>
          <a:lstStyle/>
          <a:p>
            <a:endParaRPr lang="de-DE"/>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Current</a:t>
            </a:r>
            <a:r>
              <a:rPr lang="de-DE" dirty="0" smtClean="0"/>
              <a:t> </a:t>
            </a:r>
            <a:r>
              <a:rPr lang="de-DE" dirty="0" err="1" smtClean="0"/>
              <a:t>Directions</a:t>
            </a:r>
            <a:endParaRPr lang="de-DE" dirty="0"/>
          </a:p>
        </p:txBody>
      </p:sp>
      <p:sp>
        <p:nvSpPr>
          <p:cNvPr id="3" name="Inhaltsplatzhalter 2"/>
          <p:cNvSpPr>
            <a:spLocks noGrp="1"/>
          </p:cNvSpPr>
          <p:nvPr>
            <p:ph idx="1"/>
          </p:nvPr>
        </p:nvSpPr>
        <p:spPr/>
        <p:txBody>
          <a:bodyPr/>
          <a:lstStyle/>
          <a:p>
            <a:r>
              <a:rPr lang="de-DE" dirty="0" err="1" smtClean="0"/>
              <a:t>Now</a:t>
            </a:r>
            <a:r>
              <a:rPr lang="de-DE" dirty="0" smtClean="0"/>
              <a:t> </a:t>
            </a:r>
            <a:r>
              <a:rPr lang="de-DE" dirty="0" err="1" smtClean="0"/>
              <a:t>that</a:t>
            </a:r>
            <a:r>
              <a:rPr lang="de-DE" dirty="0" smtClean="0"/>
              <a:t> </a:t>
            </a:r>
            <a:r>
              <a:rPr lang="de-DE" dirty="0" err="1" smtClean="0"/>
              <a:t>we</a:t>
            </a:r>
            <a:r>
              <a:rPr lang="de-DE" dirty="0" smtClean="0"/>
              <a:t> </a:t>
            </a:r>
            <a:r>
              <a:rPr lang="de-DE" dirty="0" err="1" smtClean="0"/>
              <a:t>have</a:t>
            </a:r>
            <a:r>
              <a:rPr lang="de-DE" dirty="0" smtClean="0"/>
              <a:t> </a:t>
            </a:r>
            <a:r>
              <a:rPr lang="de-DE" dirty="0" err="1" smtClean="0"/>
              <a:t>enhanced</a:t>
            </a:r>
            <a:r>
              <a:rPr lang="de-DE" dirty="0" smtClean="0"/>
              <a:t> </a:t>
            </a:r>
            <a:r>
              <a:rPr lang="de-DE" dirty="0" err="1" smtClean="0"/>
              <a:t>technology</a:t>
            </a:r>
            <a:r>
              <a:rPr lang="de-DE" dirty="0" smtClean="0"/>
              <a:t> </a:t>
            </a:r>
            <a:r>
              <a:rPr lang="de-DE" dirty="0" err="1" smtClean="0"/>
              <a:t>for</a:t>
            </a:r>
            <a:r>
              <a:rPr lang="de-DE" dirty="0" smtClean="0"/>
              <a:t> </a:t>
            </a:r>
            <a:r>
              <a:rPr lang="de-DE" dirty="0" err="1" smtClean="0"/>
              <a:t>wikis</a:t>
            </a:r>
            <a:r>
              <a:rPr lang="de-DE" dirty="0" smtClean="0"/>
              <a:t>, </a:t>
            </a:r>
            <a:r>
              <a:rPr lang="de-DE" dirty="0" err="1" smtClean="0"/>
              <a:t>investigate</a:t>
            </a:r>
            <a:r>
              <a:rPr lang="de-DE" dirty="0" smtClean="0"/>
              <a:t> </a:t>
            </a:r>
            <a:r>
              <a:rPr lang="de-DE" dirty="0" err="1" smtClean="0"/>
              <a:t>their</a:t>
            </a:r>
            <a:r>
              <a:rPr lang="de-DE" dirty="0" smtClean="0"/>
              <a:t> </a:t>
            </a:r>
            <a:r>
              <a:rPr lang="de-DE" b="1" dirty="0" err="1" smtClean="0"/>
              <a:t>usefulness</a:t>
            </a:r>
            <a:r>
              <a:rPr lang="de-DE" b="1" dirty="0" smtClean="0"/>
              <a:t> </a:t>
            </a:r>
            <a:r>
              <a:rPr lang="de-DE" b="1" dirty="0" err="1" smtClean="0"/>
              <a:t>and</a:t>
            </a:r>
            <a:r>
              <a:rPr lang="de-DE" b="1" dirty="0" smtClean="0"/>
              <a:t> </a:t>
            </a:r>
            <a:r>
              <a:rPr lang="de-DE" b="1" dirty="0" err="1" smtClean="0"/>
              <a:t>acceptance</a:t>
            </a:r>
            <a:r>
              <a:rPr lang="de-DE" b="1" dirty="0" smtClean="0"/>
              <a:t> </a:t>
            </a:r>
            <a:r>
              <a:rPr lang="de-DE" dirty="0" err="1" smtClean="0"/>
              <a:t>by</a:t>
            </a:r>
            <a:r>
              <a:rPr lang="de-DE" dirty="0" smtClean="0"/>
              <a:t> </a:t>
            </a:r>
            <a:r>
              <a:rPr lang="de-DE" dirty="0" err="1" smtClean="0"/>
              <a:t>users</a:t>
            </a:r>
            <a:endParaRPr lang="de-DE" dirty="0" smtClean="0"/>
          </a:p>
          <a:p>
            <a:endParaRPr lang="de-DE" dirty="0" smtClean="0"/>
          </a:p>
          <a:p>
            <a:r>
              <a:rPr lang="de-DE" dirty="0" err="1" smtClean="0"/>
              <a:t>Diploma</a:t>
            </a:r>
            <a:r>
              <a:rPr lang="de-DE" dirty="0" smtClean="0"/>
              <a:t> Thesis </a:t>
            </a:r>
            <a:r>
              <a:rPr lang="de-DE" dirty="0" err="1" smtClean="0"/>
              <a:t>by</a:t>
            </a:r>
            <a:r>
              <a:rPr lang="de-DE" dirty="0" smtClean="0"/>
              <a:t> Fabian </a:t>
            </a:r>
            <a:r>
              <a:rPr lang="de-DE" dirty="0" err="1" smtClean="0"/>
              <a:t>Tamin</a:t>
            </a:r>
            <a:r>
              <a:rPr lang="de-DE" dirty="0" smtClean="0"/>
              <a:t>. </a:t>
            </a:r>
            <a:r>
              <a:rPr lang="de-DE" b="1" i="1" dirty="0" err="1" smtClean="0"/>
              <a:t>Creating</a:t>
            </a:r>
            <a:r>
              <a:rPr lang="de-DE" b="1" i="1" dirty="0" smtClean="0"/>
              <a:t> Wiki Page </a:t>
            </a:r>
            <a:r>
              <a:rPr lang="de-DE" b="1" i="1" dirty="0" err="1" smtClean="0"/>
              <a:t>Overview</a:t>
            </a:r>
            <a:r>
              <a:rPr lang="de-DE" b="1" i="1" dirty="0" smtClean="0"/>
              <a:t> </a:t>
            </a:r>
            <a:r>
              <a:rPr lang="de-DE" b="1" i="1" dirty="0" err="1" smtClean="0"/>
              <a:t>Snippets</a:t>
            </a:r>
            <a:r>
              <a:rPr lang="de-DE" b="1" i="1" dirty="0" smtClean="0"/>
              <a:t>.</a:t>
            </a:r>
            <a:r>
              <a:rPr lang="de-DE" b="1" dirty="0" smtClean="0"/>
              <a:t> </a:t>
            </a:r>
            <a:r>
              <a:rPr lang="de-DE" dirty="0" err="1" smtClean="0"/>
              <a:t>Diploma</a:t>
            </a:r>
            <a:r>
              <a:rPr lang="de-DE" dirty="0" smtClean="0"/>
              <a:t> Thesis. Computer Science Department. Technische Universität Darmstadt. 2009</a:t>
            </a:r>
          </a:p>
          <a:p>
            <a:endParaRPr lang="de-DE" dirty="0" smtClean="0"/>
          </a:p>
          <a:p>
            <a:r>
              <a:rPr lang="de-DE" dirty="0" err="1" smtClean="0"/>
              <a:t>Cooperation</a:t>
            </a:r>
            <a:r>
              <a:rPr lang="de-DE" dirty="0" smtClean="0"/>
              <a:t> </a:t>
            </a:r>
            <a:r>
              <a:rPr lang="de-DE" dirty="0" err="1" smtClean="0"/>
              <a:t>with</a:t>
            </a:r>
            <a:r>
              <a:rPr lang="de-DE" dirty="0" smtClean="0"/>
              <a:t> </a:t>
            </a:r>
            <a:r>
              <a:rPr lang="de-DE" b="1" dirty="0" smtClean="0"/>
              <a:t>Prof. Dr. Nina Keith </a:t>
            </a:r>
            <a:r>
              <a:rPr lang="de-DE" dirty="0" smtClean="0"/>
              <a:t>(Fachbereich 3, </a:t>
            </a:r>
            <a:r>
              <a:rPr lang="de-DE" dirty="0" err="1" smtClean="0"/>
              <a:t>Psychology</a:t>
            </a:r>
            <a:r>
              <a:rPr lang="de-DE" dirty="0" smtClean="0"/>
              <a:t>)</a:t>
            </a:r>
          </a:p>
          <a:p>
            <a:pPr lvl="1"/>
            <a:r>
              <a:rPr lang="de-DE" dirty="0" smtClean="0"/>
              <a:t>Bachelor Thesis </a:t>
            </a:r>
            <a:r>
              <a:rPr lang="de-DE" dirty="0" err="1" smtClean="0"/>
              <a:t>by</a:t>
            </a:r>
            <a:r>
              <a:rPr lang="de-DE" dirty="0" smtClean="0"/>
              <a:t> Christopher Schwarz. </a:t>
            </a:r>
            <a:r>
              <a:rPr lang="de-DE" i="1" dirty="0" smtClean="0"/>
              <a:t>Do </a:t>
            </a:r>
            <a:r>
              <a:rPr lang="de-DE" i="1" dirty="0" err="1" smtClean="0"/>
              <a:t>overview</a:t>
            </a:r>
            <a:r>
              <a:rPr lang="de-DE" i="1" dirty="0" smtClean="0"/>
              <a:t> </a:t>
            </a:r>
            <a:r>
              <a:rPr lang="de-DE" i="1" dirty="0" err="1" smtClean="0"/>
              <a:t>snippets</a:t>
            </a:r>
            <a:r>
              <a:rPr lang="de-DE" i="1" dirty="0" smtClean="0"/>
              <a:t> </a:t>
            </a:r>
            <a:r>
              <a:rPr lang="de-DE" i="1" dirty="0" err="1" smtClean="0"/>
              <a:t>improve</a:t>
            </a:r>
            <a:r>
              <a:rPr lang="de-DE" i="1" dirty="0" smtClean="0"/>
              <a:t> </a:t>
            </a:r>
            <a:r>
              <a:rPr lang="de-DE" i="1" dirty="0" err="1" smtClean="0"/>
              <a:t>information</a:t>
            </a:r>
            <a:r>
              <a:rPr lang="de-DE" i="1" dirty="0" smtClean="0"/>
              <a:t> </a:t>
            </a:r>
            <a:r>
              <a:rPr lang="de-DE" i="1" dirty="0" err="1" smtClean="0"/>
              <a:t>search</a:t>
            </a:r>
            <a:r>
              <a:rPr lang="de-DE" i="1" dirty="0" smtClean="0"/>
              <a:t> in </a:t>
            </a:r>
            <a:r>
              <a:rPr lang="de-DE" i="1" dirty="0" err="1" smtClean="0"/>
              <a:t>the</a:t>
            </a:r>
            <a:r>
              <a:rPr lang="de-DE" i="1" dirty="0" smtClean="0"/>
              <a:t> World Wide Web?</a:t>
            </a:r>
            <a:r>
              <a:rPr lang="de-DE" dirty="0" smtClean="0"/>
              <a:t> Institut für Psychologie. Technische Universität Darmstadt.</a:t>
            </a:r>
          </a:p>
          <a:p>
            <a:endParaRPr lang="de-DE"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New technologies require </a:t>
            </a:r>
            <a:r>
              <a:rPr lang="en-US" b="1" dirty="0" smtClean="0"/>
              <a:t>new skills</a:t>
            </a:r>
            <a:r>
              <a:rPr lang="en-US" dirty="0" smtClean="0"/>
              <a:t>, e.g. link authoring as part of the collaborative writing process</a:t>
            </a:r>
          </a:p>
          <a:p>
            <a:endParaRPr lang="en-US" dirty="0" smtClean="0"/>
          </a:p>
          <a:p>
            <a:r>
              <a:rPr lang="en-US" dirty="0" smtClean="0"/>
              <a:t>Information search, information management, collaborative authoring are inherent parts of </a:t>
            </a:r>
            <a:r>
              <a:rPr lang="en-US" b="1" dirty="0" smtClean="0"/>
              <a:t>modern education</a:t>
            </a:r>
          </a:p>
          <a:p>
            <a:endParaRPr lang="en-US" dirty="0" smtClean="0"/>
          </a:p>
          <a:p>
            <a:r>
              <a:rPr lang="en-US" b="1" dirty="0" smtClean="0"/>
              <a:t>Training</a:t>
            </a:r>
            <a:r>
              <a:rPr lang="en-US" dirty="0" smtClean="0"/>
              <a:t> to acquire these new skills </a:t>
            </a:r>
            <a:r>
              <a:rPr lang="en-US" dirty="0" smtClean="0"/>
              <a:t>is </a:t>
            </a:r>
            <a:r>
              <a:rPr lang="en-US" dirty="0" smtClean="0"/>
              <a:t>part of education</a:t>
            </a:r>
          </a:p>
          <a:p>
            <a:endParaRPr lang="en-US" dirty="0" smtClean="0"/>
          </a:p>
          <a:p>
            <a:r>
              <a:rPr lang="en-US" dirty="0" smtClean="0"/>
              <a:t>Innovative language technologies yield </a:t>
            </a:r>
            <a:r>
              <a:rPr lang="en-US" b="1" dirty="0" smtClean="0"/>
              <a:t>novel learning environments</a:t>
            </a:r>
          </a:p>
          <a:p>
            <a:endParaRPr lang="en-US" dirty="0" smtClean="0"/>
          </a:p>
          <a:p>
            <a:r>
              <a:rPr lang="en-US" dirty="0" smtClean="0"/>
              <a:t>How to make them really </a:t>
            </a:r>
            <a:r>
              <a:rPr lang="en-US" b="1" dirty="0" smtClean="0"/>
              <a:t>useful</a:t>
            </a:r>
            <a:r>
              <a:rPr lang="en-US" dirty="0" smtClean="0"/>
              <a:t> in education?</a:t>
            </a:r>
          </a:p>
          <a:p>
            <a:pPr>
              <a:buNone/>
            </a:pPr>
            <a:endParaRPr lang="en-US" dirty="0" smtClean="0"/>
          </a:p>
          <a:p>
            <a:pPr algn="ctr">
              <a:buNone/>
            </a:pPr>
            <a:r>
              <a:rPr lang="en-US" b="1" dirty="0" smtClean="0"/>
              <a:t>Thank you very much for your attention!</a:t>
            </a:r>
          </a:p>
          <a:p>
            <a:pPr lvl="1"/>
            <a:endParaRPr lang="en-US" dirty="0" smtClean="0"/>
          </a:p>
          <a:p>
            <a:endParaRPr lang="en-US"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Methodik</a:t>
            </a:r>
            <a:endParaRPr lang="en-US" dirty="0"/>
          </a:p>
        </p:txBody>
      </p:sp>
      <p:sp>
        <p:nvSpPr>
          <p:cNvPr id="4" name="Fußzeilenplatzhalter 3"/>
          <p:cNvSpPr>
            <a:spLocks noGrp="1"/>
          </p:cNvSpPr>
          <p:nvPr>
            <p:ph type="ftr" sz="quarter" idx="10"/>
          </p:nvPr>
        </p:nvSpPr>
        <p:spPr/>
        <p:txBody>
          <a:bodyPr/>
          <a:lstStyle/>
          <a:p>
            <a:pPr>
              <a:defRPr/>
            </a:pPr>
            <a:fld id="{DC7E9AE5-A471-4F79-8675-E8919C646BAC}" type="datetime1">
              <a:rPr lang="de-DE" smtClean="0"/>
              <a:pPr>
                <a:defRPr/>
              </a:pPr>
              <a:t>04.07.2010</a:t>
            </a:fld>
            <a:r>
              <a:rPr lang="de-DE" smtClean="0"/>
              <a:t>  |  Computer Science Department |  Ubiquitous Knowledge Processing Lab  | Christian M. Meyer |  </a:t>
            </a:r>
            <a:fld id="{09E62518-E65D-4456-A8B6-DD70C9667D4C}" type="slidenum">
              <a:rPr lang="de-DE" smtClean="0"/>
              <a:pPr>
                <a:defRPr/>
              </a:pPr>
              <a:t>8</a:t>
            </a:fld>
            <a:endParaRPr lang="de-DE" smtClean="0"/>
          </a:p>
          <a:p>
            <a:pPr>
              <a:defRPr/>
            </a:pPr>
            <a:endParaRPr lang="de-DE" dirty="0"/>
          </a:p>
        </p:txBody>
      </p:sp>
      <p:grpSp>
        <p:nvGrpSpPr>
          <p:cNvPr id="3" name="Gruppieren 18"/>
          <p:cNvGrpSpPr/>
          <p:nvPr/>
        </p:nvGrpSpPr>
        <p:grpSpPr>
          <a:xfrm>
            <a:off x="322150" y="1647652"/>
            <a:ext cx="4141787" cy="2209976"/>
            <a:chOff x="-500098" y="487275"/>
            <a:chExt cx="3683293" cy="2209976"/>
          </a:xfrm>
        </p:grpSpPr>
        <p:sp>
          <p:nvSpPr>
            <p:cNvPr id="7" name="Rechteck 6"/>
            <p:cNvSpPr/>
            <p:nvPr/>
          </p:nvSpPr>
          <p:spPr>
            <a:xfrm>
              <a:off x="-500098" y="487275"/>
              <a:ext cx="3683293" cy="2209976"/>
            </a:xfrm>
            <a:prstGeom prst="rect">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8" name="Rechteck 7"/>
            <p:cNvSpPr/>
            <p:nvPr/>
          </p:nvSpPr>
          <p:spPr>
            <a:xfrm>
              <a:off x="-500098" y="487275"/>
              <a:ext cx="3683293" cy="22099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t" anchorCtr="0">
              <a:noAutofit/>
            </a:bodyPr>
            <a:lstStyle/>
            <a:p>
              <a:pPr lvl="0" algn="l" defTabSz="977900">
                <a:spcBef>
                  <a:spcPct val="0"/>
                </a:spcBef>
                <a:spcAft>
                  <a:spcPct val="35000"/>
                </a:spcAft>
              </a:pPr>
              <a:r>
                <a:rPr lang="de-DE" sz="2200" b="1" kern="1200" dirty="0" smtClean="0"/>
                <a:t>1. Vorverarbeitung</a:t>
              </a:r>
            </a:p>
            <a:p>
              <a:pPr marL="171450" lvl="1" indent="-171450" algn="l" defTabSz="755650">
                <a:spcBef>
                  <a:spcPct val="0"/>
                </a:spcBef>
                <a:spcAft>
                  <a:spcPct val="15000"/>
                </a:spcAft>
                <a:buChar char="••"/>
              </a:pPr>
              <a:r>
                <a:rPr lang="de-DE" sz="1700" kern="1200" dirty="0" smtClean="0"/>
                <a:t>Segmentierung: Absätze, Sätze, Worte</a:t>
              </a:r>
            </a:p>
            <a:p>
              <a:pPr marL="171450" lvl="1" indent="-171450" algn="l" defTabSz="755650">
                <a:spcBef>
                  <a:spcPct val="0"/>
                </a:spcBef>
                <a:spcAft>
                  <a:spcPct val="15000"/>
                </a:spcAft>
                <a:buChar char="••"/>
              </a:pPr>
              <a:r>
                <a:rPr lang="de-DE" sz="1700" kern="1200" dirty="0" smtClean="0"/>
                <a:t>Wortarten bestimmen</a:t>
              </a:r>
            </a:p>
            <a:p>
              <a:pPr marL="171450" lvl="1" indent="-171450" algn="l" defTabSz="755650">
                <a:spcBef>
                  <a:spcPct val="0"/>
                </a:spcBef>
                <a:spcAft>
                  <a:spcPct val="15000"/>
                </a:spcAft>
                <a:buChar char="••"/>
              </a:pPr>
              <a:r>
                <a:rPr lang="de-DE" sz="1700" kern="1200" dirty="0" smtClean="0"/>
                <a:t>Wortbedeutungen finden</a:t>
              </a:r>
            </a:p>
            <a:p>
              <a:pPr marL="171450" lvl="1" indent="-171450" algn="l" defTabSz="755650">
                <a:spcBef>
                  <a:spcPct val="0"/>
                </a:spcBef>
                <a:spcAft>
                  <a:spcPct val="15000"/>
                </a:spcAft>
                <a:buChar char="••"/>
              </a:pPr>
              <a:r>
                <a:rPr lang="de-DE" sz="1700" kern="1200" dirty="0" smtClean="0"/>
                <a:t>Allgemeine, spezifische, unwichtige Worte unterscheiden</a:t>
              </a:r>
              <a:endParaRPr lang="de-DE" sz="1700" kern="1200" dirty="0"/>
            </a:p>
          </p:txBody>
        </p:sp>
      </p:grpSp>
      <p:grpSp>
        <p:nvGrpSpPr>
          <p:cNvPr id="5" name="Gruppieren 8"/>
          <p:cNvGrpSpPr/>
          <p:nvPr/>
        </p:nvGrpSpPr>
        <p:grpSpPr>
          <a:xfrm>
            <a:off x="4678251" y="1647652"/>
            <a:ext cx="4143600" cy="2209976"/>
            <a:chOff x="4504546" y="602"/>
            <a:chExt cx="3683293" cy="2209976"/>
          </a:xfrm>
        </p:grpSpPr>
        <p:sp>
          <p:nvSpPr>
            <p:cNvPr id="10" name="Rechteck 9"/>
            <p:cNvSpPr/>
            <p:nvPr/>
          </p:nvSpPr>
          <p:spPr>
            <a:xfrm>
              <a:off x="4504546" y="602"/>
              <a:ext cx="3683293" cy="2209976"/>
            </a:xfrm>
            <a:prstGeom prst="rect">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1" name="Rechteck 10"/>
            <p:cNvSpPr/>
            <p:nvPr/>
          </p:nvSpPr>
          <p:spPr>
            <a:xfrm>
              <a:off x="4504546" y="602"/>
              <a:ext cx="3683293" cy="22099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t" anchorCtr="0">
              <a:noAutofit/>
            </a:bodyPr>
            <a:lstStyle/>
            <a:p>
              <a:pPr lvl="0" algn="l" defTabSz="977900">
                <a:spcBef>
                  <a:spcPct val="0"/>
                </a:spcBef>
                <a:spcAft>
                  <a:spcPct val="35000"/>
                </a:spcAft>
              </a:pPr>
              <a:r>
                <a:rPr lang="de-DE" sz="2200" b="1" kern="1200" dirty="0" smtClean="0"/>
                <a:t>2. Relevante Abschnitte</a:t>
              </a:r>
            </a:p>
            <a:p>
              <a:pPr marL="171450" lvl="1" indent="-171450" algn="l" defTabSz="755650">
                <a:spcBef>
                  <a:spcPct val="0"/>
                </a:spcBef>
                <a:spcAft>
                  <a:spcPct val="15000"/>
                </a:spcAft>
                <a:buChar char="••"/>
              </a:pPr>
              <a:r>
                <a:rPr lang="de-DE" sz="1700" kern="1200" dirty="0" smtClean="0"/>
                <a:t>Duplikate entfernen</a:t>
              </a:r>
            </a:p>
            <a:p>
              <a:pPr marL="171450" lvl="1" indent="-171450" algn="l" defTabSz="755650">
                <a:spcBef>
                  <a:spcPct val="0"/>
                </a:spcBef>
                <a:spcAft>
                  <a:spcPct val="15000"/>
                </a:spcAft>
                <a:buChar char="••"/>
              </a:pPr>
              <a:r>
                <a:rPr lang="de-DE" sz="1700" kern="1200" dirty="0" smtClean="0"/>
                <a:t>Irrelevante Absätze filtern</a:t>
              </a:r>
            </a:p>
            <a:p>
              <a:pPr marL="171450" lvl="1" indent="-171450" algn="l" defTabSz="755650">
                <a:spcBef>
                  <a:spcPct val="0"/>
                </a:spcBef>
                <a:spcAft>
                  <a:spcPct val="15000"/>
                </a:spcAft>
                <a:buChar char="••"/>
              </a:pPr>
              <a:r>
                <a:rPr lang="de-DE" sz="1700" kern="1200" dirty="0" smtClean="0"/>
                <a:t>Relevante Sätze ermitteln</a:t>
              </a:r>
            </a:p>
            <a:p>
              <a:pPr marL="171450" lvl="1" indent="-171450" algn="l" defTabSz="755650">
                <a:spcBef>
                  <a:spcPct val="0"/>
                </a:spcBef>
                <a:spcAft>
                  <a:spcPct val="15000"/>
                </a:spcAft>
                <a:buChar char="••"/>
              </a:pPr>
              <a:r>
                <a:rPr lang="de-DE" sz="1700" kern="1200" dirty="0" smtClean="0"/>
                <a:t>Optimieren der Grenze zwischen relevanten und irrelevanten Passagen</a:t>
              </a:r>
              <a:endParaRPr lang="de-DE" sz="1700" kern="1200" dirty="0"/>
            </a:p>
          </p:txBody>
        </p:sp>
      </p:grpSp>
      <p:grpSp>
        <p:nvGrpSpPr>
          <p:cNvPr id="6" name="Gruppieren 11"/>
          <p:cNvGrpSpPr/>
          <p:nvPr/>
        </p:nvGrpSpPr>
        <p:grpSpPr>
          <a:xfrm>
            <a:off x="322149" y="4071942"/>
            <a:ext cx="4143600" cy="2209976"/>
            <a:chOff x="452922" y="2578908"/>
            <a:chExt cx="3683293" cy="2209976"/>
          </a:xfrm>
        </p:grpSpPr>
        <p:sp>
          <p:nvSpPr>
            <p:cNvPr id="13" name="Rechteck 12"/>
            <p:cNvSpPr/>
            <p:nvPr/>
          </p:nvSpPr>
          <p:spPr>
            <a:xfrm>
              <a:off x="452922" y="2578908"/>
              <a:ext cx="3683293" cy="2209976"/>
            </a:xfrm>
            <a:prstGeom prst="rect">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4" name="Rechteck 13"/>
            <p:cNvSpPr/>
            <p:nvPr/>
          </p:nvSpPr>
          <p:spPr>
            <a:xfrm>
              <a:off x="452922" y="2578908"/>
              <a:ext cx="3683293" cy="22099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t" anchorCtr="0">
              <a:noAutofit/>
            </a:bodyPr>
            <a:lstStyle/>
            <a:p>
              <a:pPr lvl="0" algn="l" defTabSz="977900">
                <a:spcBef>
                  <a:spcPct val="0"/>
                </a:spcBef>
                <a:spcAft>
                  <a:spcPct val="35000"/>
                </a:spcAft>
              </a:pPr>
              <a:r>
                <a:rPr lang="de-DE" sz="2200" b="1" kern="1200" dirty="0" smtClean="0"/>
                <a:t>3. Themen finden</a:t>
              </a:r>
            </a:p>
            <a:p>
              <a:pPr marL="171450" lvl="1" indent="-171450" algn="l" defTabSz="755650">
                <a:spcBef>
                  <a:spcPct val="0"/>
                </a:spcBef>
                <a:spcAft>
                  <a:spcPct val="15000"/>
                </a:spcAft>
                <a:buChar char="••"/>
              </a:pPr>
              <a:r>
                <a:rPr lang="de-DE" sz="1700" kern="1200" dirty="0" smtClean="0"/>
                <a:t>Hierarchisch (HAC-Algorithmus)</a:t>
              </a:r>
            </a:p>
            <a:p>
              <a:pPr marL="171450" lvl="1" indent="-171450" algn="l" defTabSz="755650">
                <a:spcBef>
                  <a:spcPct val="0"/>
                </a:spcBef>
                <a:spcAft>
                  <a:spcPct val="15000"/>
                </a:spcAft>
                <a:buChar char="••"/>
              </a:pPr>
              <a:r>
                <a:rPr lang="de-DE" sz="1700" kern="1200" dirty="0" smtClean="0"/>
                <a:t>Iterativ (k-</a:t>
              </a:r>
              <a:r>
                <a:rPr lang="de-DE" sz="1700" kern="1200" dirty="0" err="1" smtClean="0"/>
                <a:t>means</a:t>
              </a:r>
              <a:r>
                <a:rPr lang="de-DE" sz="1700" kern="1200" dirty="0" smtClean="0"/>
                <a:t> Clustering)</a:t>
              </a:r>
            </a:p>
            <a:p>
              <a:pPr marL="171450" lvl="1" indent="-171450" algn="l" defTabSz="755650">
                <a:spcBef>
                  <a:spcPct val="0"/>
                </a:spcBef>
                <a:spcAft>
                  <a:spcPct val="15000"/>
                </a:spcAft>
                <a:buChar char="••"/>
              </a:pPr>
              <a:r>
                <a:rPr lang="de-DE" sz="1700" kern="1200" dirty="0" smtClean="0"/>
                <a:t>Vernetzt (</a:t>
              </a:r>
              <a:r>
                <a:rPr lang="de-DE" sz="1700" kern="1200" dirty="0" err="1" smtClean="0"/>
                <a:t>Newman‘s</a:t>
              </a:r>
              <a:r>
                <a:rPr lang="de-DE" sz="1700" kern="1200" dirty="0" smtClean="0"/>
                <a:t> </a:t>
              </a:r>
              <a:r>
                <a:rPr lang="de-DE" sz="1700" kern="1200" dirty="0" err="1" smtClean="0"/>
                <a:t>Modularity</a:t>
              </a:r>
              <a:r>
                <a:rPr lang="de-DE" sz="1700" kern="1200" dirty="0" smtClean="0"/>
                <a:t>)</a:t>
              </a:r>
            </a:p>
            <a:p>
              <a:pPr marL="171450" lvl="1" indent="-171450" algn="l" defTabSz="755650">
                <a:spcBef>
                  <a:spcPct val="0"/>
                </a:spcBef>
                <a:spcAft>
                  <a:spcPct val="15000"/>
                </a:spcAft>
                <a:buChar char="••"/>
              </a:pPr>
              <a:r>
                <a:rPr lang="de-DE" sz="1700" kern="1200" dirty="0" smtClean="0"/>
                <a:t>Kombiniert</a:t>
              </a:r>
              <a:endParaRPr lang="de-DE" sz="1700" kern="1200" dirty="0"/>
            </a:p>
          </p:txBody>
        </p:sp>
      </p:grpSp>
      <p:grpSp>
        <p:nvGrpSpPr>
          <p:cNvPr id="9" name="Gruppieren 14"/>
          <p:cNvGrpSpPr/>
          <p:nvPr/>
        </p:nvGrpSpPr>
        <p:grpSpPr>
          <a:xfrm>
            <a:off x="4678251" y="4071942"/>
            <a:ext cx="4143600" cy="2209976"/>
            <a:chOff x="4504546" y="2578908"/>
            <a:chExt cx="3683293" cy="2209976"/>
          </a:xfrm>
        </p:grpSpPr>
        <p:sp>
          <p:nvSpPr>
            <p:cNvPr id="16" name="Rechteck 15"/>
            <p:cNvSpPr/>
            <p:nvPr/>
          </p:nvSpPr>
          <p:spPr>
            <a:xfrm>
              <a:off x="4504546" y="2578908"/>
              <a:ext cx="3683293" cy="2209976"/>
            </a:xfrm>
            <a:prstGeom prst="rect">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7" name="Rechteck 16"/>
            <p:cNvSpPr/>
            <p:nvPr/>
          </p:nvSpPr>
          <p:spPr>
            <a:xfrm>
              <a:off x="4504546" y="2578908"/>
              <a:ext cx="3683293" cy="22099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t" anchorCtr="0">
              <a:noAutofit/>
            </a:bodyPr>
            <a:lstStyle/>
            <a:p>
              <a:pPr lvl="0" algn="l" defTabSz="977900">
                <a:spcBef>
                  <a:spcPct val="0"/>
                </a:spcBef>
                <a:spcAft>
                  <a:spcPct val="35000"/>
                </a:spcAft>
              </a:pPr>
              <a:r>
                <a:rPr lang="de-DE" sz="2200" b="1" kern="1200" dirty="0" smtClean="0"/>
                <a:t>4. Zusammenfassen</a:t>
              </a:r>
            </a:p>
            <a:p>
              <a:pPr marL="171450" lvl="1" indent="-171450" algn="l" defTabSz="755650">
                <a:spcBef>
                  <a:spcPct val="0"/>
                </a:spcBef>
                <a:spcAft>
                  <a:spcPct val="15000"/>
                </a:spcAft>
                <a:buChar char="••"/>
              </a:pPr>
              <a:r>
                <a:rPr lang="de-DE" sz="1700" kern="1200" dirty="0" smtClean="0"/>
                <a:t>Fehlerhafte Sätze entfernen</a:t>
              </a:r>
            </a:p>
            <a:p>
              <a:pPr marL="171450" lvl="1" indent="-171450" algn="l" defTabSz="755650">
                <a:spcBef>
                  <a:spcPct val="0"/>
                </a:spcBef>
                <a:spcAft>
                  <a:spcPct val="15000"/>
                </a:spcAft>
                <a:buChar char="••"/>
              </a:pPr>
              <a:r>
                <a:rPr lang="de-DE" sz="1700" kern="1200" dirty="0" smtClean="0"/>
                <a:t>Themenüberschriften</a:t>
              </a:r>
            </a:p>
            <a:p>
              <a:pPr marL="171450" lvl="1" indent="-171450" algn="l" defTabSz="755650">
                <a:spcBef>
                  <a:spcPct val="0"/>
                </a:spcBef>
                <a:spcAft>
                  <a:spcPct val="15000"/>
                </a:spcAft>
                <a:buChar char="••"/>
              </a:pPr>
              <a:r>
                <a:rPr lang="de-DE" sz="1700" kern="1200" dirty="0" smtClean="0"/>
                <a:t>Sätze nach Wichtigkeit ordnen</a:t>
              </a:r>
            </a:p>
            <a:p>
              <a:pPr marL="171450" lvl="1" indent="-171450" algn="l" defTabSz="755650">
                <a:spcBef>
                  <a:spcPct val="0"/>
                </a:spcBef>
                <a:spcAft>
                  <a:spcPct val="15000"/>
                </a:spcAft>
                <a:buChar char="••"/>
              </a:pPr>
              <a:r>
                <a:rPr lang="de-DE" sz="1700" kern="1200" dirty="0" smtClean="0"/>
                <a:t>Ergebnis darstellen</a:t>
              </a:r>
              <a:endParaRPr lang="de-DE" sz="1700" kern="1200" dirty="0"/>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TUWorkspace\Workspace\Thesis\img\summarization-gui-textview.eps"/>
          <p:cNvPicPr>
            <a:picLocks noChangeAspect="1" noChangeArrowheads="1"/>
          </p:cNvPicPr>
          <p:nvPr/>
        </p:nvPicPr>
        <p:blipFill>
          <a:blip r:embed="rId2" cstate="print"/>
          <a:srcRect/>
          <a:stretch>
            <a:fillRect/>
          </a:stretch>
        </p:blipFill>
        <p:spPr bwMode="auto">
          <a:xfrm>
            <a:off x="85643" y="0"/>
            <a:ext cx="8972715" cy="6858000"/>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ukp_template_TUD_CD">
  <a:themeElements>
    <a:clrScheme name="Benutzerdefinie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00B0F0"/>
      </a:accent6>
      <a:hlink>
        <a:srgbClr val="009999"/>
      </a:hlink>
      <a:folHlink>
        <a:srgbClr val="99CC00"/>
      </a:folHlink>
    </a:clrScheme>
    <a:fontScheme name="ukp_template_TUD_C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kp_template_TUD_C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kp_template_TUD_C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kp_template_TUD_C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kp_template_TUD_C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kp_template_TUD_C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kp_template_TUD_C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kp_template_TUD_C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kp_template_TUD_C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kp_template_TUD_C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kp_template_TUD_C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kp_template_TUD_C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kp_template_TUD_C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kp_template_TUD_CD">
  <a:themeElements>
    <a:clrScheme name="ukp_template_TUD_C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kp_template_TUD_C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ukp_template_TUD_C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kp_template_TUD_C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kp_template_TUD_C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kp_template_TUD_C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kp_template_TUD_C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kp_template_TUD_C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kp_template_TUD_C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kp_template_TUD_C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kp_template_TUD_C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kp_template_TUD_C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kp_template_TUD_C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kp_template_TUD_C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ukp_template_TUD_CD">
  <a:themeElements>
    <a:clrScheme name="ukp_template_TUD_C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kp_template_TUD_C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ukp_template_TUD_C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kp_template_TUD_C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kp_template_TUD_C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kp_template_TUD_C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kp_template_TUD_C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kp_template_TUD_C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kp_template_TUD_C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kp_template_TUD_C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kp_template_TUD_C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kp_template_TUD_C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kp_template_TUD_C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kp_template_TUD_C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ukp_template_TUD_CD">
  <a:themeElements>
    <a:clrScheme name="Benutzerdefinie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00B0F0"/>
      </a:accent6>
      <a:hlink>
        <a:srgbClr val="009999"/>
      </a:hlink>
      <a:folHlink>
        <a:srgbClr val="99CC00"/>
      </a:folHlink>
    </a:clrScheme>
    <a:fontScheme name="ukp_template_TUD_C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kp_template_TUD_C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kp_template_TUD_C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kp_template_TUD_C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kp_template_TUD_C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kp_template_TUD_C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kp_template_TUD_C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kp_template_TUD_C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kp_template_TUD_C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kp_template_TUD_C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kp_template_TUD_C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kp_template_TUD_C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kp_template_TUD_C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ukp_template_TUD_CD</Template>
  <TotalTime>0</TotalTime>
  <Words>4383</Words>
  <Application>Microsoft Office PowerPoint</Application>
  <PresentationFormat>Bildschirmpräsentation (4:3)</PresentationFormat>
  <Paragraphs>479</Paragraphs>
  <Slides>73</Slides>
  <Notes>9</Notes>
  <HiddenSlides>0</HiddenSlides>
  <MMClips>0</MMClips>
  <ScaleCrop>false</ScaleCrop>
  <HeadingPairs>
    <vt:vector size="4" baseType="variant">
      <vt:variant>
        <vt:lpstr>Design</vt:lpstr>
      </vt:variant>
      <vt:variant>
        <vt:i4>4</vt:i4>
      </vt:variant>
      <vt:variant>
        <vt:lpstr>Folientitel</vt:lpstr>
      </vt:variant>
      <vt:variant>
        <vt:i4>73</vt:i4>
      </vt:variant>
    </vt:vector>
  </HeadingPairs>
  <TitlesOfParts>
    <vt:vector size="77" baseType="lpstr">
      <vt:lpstr>ukp_template_TUD_CD</vt:lpstr>
      <vt:lpstr>1_ukp_template_TUD_CD</vt:lpstr>
      <vt:lpstr>2_ukp_template_TUD_CD</vt:lpstr>
      <vt:lpstr>3_ukp_template_TUD_CD</vt:lpstr>
      <vt:lpstr>Intuitive Information Management in Collaborative Authoring Environments with the Help of Language Technologies</vt:lpstr>
      <vt:lpstr>Vision of UKP Lab</vt:lpstr>
      <vt:lpstr>eLearning Related Projects</vt:lpstr>
      <vt:lpstr>Goals of This Talk</vt:lpstr>
      <vt:lpstr>Motivation WWW-Recherche – Heute</vt:lpstr>
      <vt:lpstr>Motivation WWW-Recherche – Vision</vt:lpstr>
      <vt:lpstr>Motivation Systemübersicht</vt:lpstr>
      <vt:lpstr>Methodik</vt:lpstr>
      <vt:lpstr>Folie 9</vt:lpstr>
      <vt:lpstr>eLearning Related Projects</vt:lpstr>
      <vt:lpstr>Goals of Educational NLP</vt:lpstr>
      <vt:lpstr>NLP Technologies</vt:lpstr>
      <vt:lpstr>Research Questions</vt:lpstr>
      <vt:lpstr>What is this text about?</vt:lpstr>
      <vt:lpstr>Keyphrase Extraction</vt:lpstr>
      <vt:lpstr>Keyphrase Extraction for “Zentralblatt Math”</vt:lpstr>
      <vt:lpstr>Example</vt:lpstr>
      <vt:lpstr>Manually Annotated Keyphrases</vt:lpstr>
      <vt:lpstr>Automatically annotated keyphrases</vt:lpstr>
      <vt:lpstr>Quality of the Automatic Annotation</vt:lpstr>
      <vt:lpstr>Can we watch a document growing?</vt:lpstr>
      <vt:lpstr>Can we watch a document growing?</vt:lpstr>
      <vt:lpstr>Can we watch a document growing?</vt:lpstr>
      <vt:lpstr>Can we watch a document growing?</vt:lpstr>
      <vt:lpstr>Can we watch a document growing?</vt:lpstr>
      <vt:lpstr>Can we watch a document growing?</vt:lpstr>
      <vt:lpstr>Things to Learn from Revisions</vt:lpstr>
      <vt:lpstr>eLearning Related Projects</vt:lpstr>
      <vt:lpstr>Related Research Topics</vt:lpstr>
      <vt:lpstr>Some Observations</vt:lpstr>
      <vt:lpstr>Wikulu: Goals</vt:lpstr>
      <vt:lpstr>Major Wiki Related Challenges</vt:lpstr>
      <vt:lpstr>Wiki User Survey - 15 participants, Computer Scientists</vt:lpstr>
      <vt:lpstr>Wiki User Survey - 15 participants, Computer Scientists</vt:lpstr>
      <vt:lpstr>Innovative Ideas</vt:lpstr>
      <vt:lpstr>Innovative Ideas</vt:lpstr>
      <vt:lpstr>Innovative Ideas</vt:lpstr>
      <vt:lpstr>Types of User Interaction</vt:lpstr>
      <vt:lpstr>ADDING CONTENT</vt:lpstr>
      <vt:lpstr>Adding Content: Detect Duplicate Content</vt:lpstr>
      <vt:lpstr>Adding Content: Suggest Points of Insertion</vt:lpstr>
      <vt:lpstr>Adding Content: NLP Algorithms</vt:lpstr>
      <vt:lpstr>ORGANIZING CONTENT</vt:lpstr>
      <vt:lpstr>Organizing Content: Suggest Links </vt:lpstr>
      <vt:lpstr>Organizing Content: Suggest Tags </vt:lpstr>
      <vt:lpstr>Organizing Content: Suggest Page Split/Merge</vt:lpstr>
      <vt:lpstr>Organizing Content: NLP Algorithms</vt:lpstr>
      <vt:lpstr>FINDING CONTENT</vt:lpstr>
      <vt:lpstr>Finding Content: Recall-Oriented Search </vt:lpstr>
      <vt:lpstr>Finding Content: Show Related Pages While Browsing </vt:lpstr>
      <vt:lpstr>Finding Content: NLP Algorithms</vt:lpstr>
      <vt:lpstr>Example Use Case: Authoring Content</vt:lpstr>
      <vt:lpstr>Folie 53</vt:lpstr>
      <vt:lpstr>The Need for Automatic Link Discovery</vt:lpstr>
      <vt:lpstr>Automatic Link Discovery</vt:lpstr>
      <vt:lpstr>Examples of Wiki Content</vt:lpstr>
      <vt:lpstr>Link Ancors &amp; Link Targets</vt:lpstr>
      <vt:lpstr>Methods of Link Discovery</vt:lpstr>
      <vt:lpstr>Identifying Anchor Candidates</vt:lpstr>
      <vt:lpstr>Identifying Anchor Candidates</vt:lpstr>
      <vt:lpstr>Identifying Anchor Candidates</vt:lpstr>
      <vt:lpstr>Identifying Anchor Candidates</vt:lpstr>
      <vt:lpstr>Identifying Anchor Candidates</vt:lpstr>
      <vt:lpstr>Identifying Anchor Candidates</vt:lpstr>
      <vt:lpstr>Anchor Candidate Ranking</vt:lpstr>
      <vt:lpstr>Keyphraseness Example: “bank” </vt:lpstr>
      <vt:lpstr>Example               : “bat” </vt:lpstr>
      <vt:lpstr>Link Target Candidates</vt:lpstr>
      <vt:lpstr>Identifying Good Target Candidates</vt:lpstr>
      <vt:lpstr>Preliminary Results:  Wikipedia Outgoing File-to-File Links</vt:lpstr>
      <vt:lpstr>Wikulu Demonstration</vt:lpstr>
      <vt:lpstr>Current Directions</vt:lpstr>
      <vt:lpstr>Discussion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Kateryna Ignatova</dc:creator>
  <cp:lastModifiedBy>Prof. Dr. Iryna Gurevych</cp:lastModifiedBy>
  <cp:revision>561</cp:revision>
  <dcterms:created xsi:type="dcterms:W3CDTF">2009-10-07T08:48:47Z</dcterms:created>
  <dcterms:modified xsi:type="dcterms:W3CDTF">2010-07-04T10:37:34Z</dcterms:modified>
</cp:coreProperties>
</file>