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3" r:id="rId9"/>
    <p:sldId id="454" r:id="rId10"/>
    <p:sldId id="455" r:id="rId11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90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8T07:27:13.0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0,'0'2,"1"0,-1 0,1 0,-1-1,1 1,0 0,0 0,0-1,0 1,0-1,0 1,0-1,1 1,-1-1,0 0,1 1,0-1,-1 0,1 0,-1 0,1 0,0-1,0 1,-1 0,1-1,0 1,0-1,0 1,0-1,0 0,1 0,6 1,0 0,1 0,-1-1,1 0,6-1,36-13,-39 10,0 1,1-1,-1 2,0 0,3 0,-13 2,0 0,0 0,0 0,0 1,0-1,0 1,0 0,0 0,0 0,-1 0,1 0,0 0,-1 1,1-1,-1 1,1 0,-1 0,0 0,1 0,-1 0,0 0,-1 1,1-1,1 2,-1 0,0 0,0 0,1 0,-1 0,1-1,0 1,0-1,0 0,1 0,-1 0,1 0,0 0,0-1,0 0,0 0,0 0,0 0,0 0,1-1,-1 0,1 0,-1 0,1 0,-1-1,1 0,0 0,-1 0,1-1,-1 1,1-1,22-4,6-1,1 2,26-1,-48 5,0 0,0 1,0 1,-1 0,1 1,0 0,-1 0,0 1,9 5,26 11,-26-12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42.11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7 289 5120,'-6'10'-128,"15"-6"21,82 21 82,-8-4 50,-73-19 75,0 1 1,0 0-1,0 0 0,-1 1 1,1 1-1,-1 0 0,0 0 0,0 1 1,0 0-1,-1 0 0,0 1 0,0 0 1,-1 1-1,0-1 0,0 1 0,-1 1 1,0-1-1,4 8-100,0 1 82,-1 1-1,0 0 1,-2 0-1,0 1 1,0 0-1,-2 0 1,-1 1-1,0-1 1,0 10-82,-4-25 140,1 0-1,-1 0 1,0 0 0,0 0 0,0 0-1,-1 0 1,1 0 0,-1 0 0,0 0 0,0 0-1,0 0 1,-1-1 0,1 1 0,-1 0 0,0-1-1,0 1 1,-2 1-140,2-3 62,0-1 0,0 1 1,0-1-1,0 0 0,0 0 0,-1 1 0,1-2 0,0 1 1,-1 0-1,1 0 0,-1-1 0,1 1 0,-1-1 1,1 0-1,-1 0 0,1 0 0,-1 0 0,1 0 0,-1-1 1,1 1-1,-1-1 0,1 1 0,0-1 0,-1 0 0,1 0 1,0 0-1,0 0 0,-2-1-62,-10-5 66,1-1 0,0-1 1,0 0-1,0-1 0,2 0 0,-1-1 0,1 0 1,0-1-1,1 0 0,1 0 0,0-1 1,1-1-1,-1-1-66,-8-17 58,1 1 0,2-2 0,1 0 1,2-1-1,-2-12-58,7 23 19,1 0 1,1 0-1,1-1 1,1 1 0,1-1-1,1 0 1,2 0-20,-1 14-16,0 0 0,1 0 1,0 0-1,1 1 1,0-1-1,0 1 1,1-1-1,1 1 0,-1 0 1,1 1-1,1-1 1,0 1-1,0 0 1,0 0-1,1 1 1,0 0-1,7-5 16,-10 9-7,0 0 0,1 0 1,-1 1-1,1-1 0,-1 1 0,1 0 1,0 1-1,0-1 0,0 1 0,0 0 1,0 0-1,0 0 0,0 1 0,0 0 1,4 0 6,1 1-23,0 0 0,0 1 1,-1 0-1,1 1 0,-1 0 1,1 0-1,-1 1 0,1 1 23,18 10-62,-1 1-1,-1 2 0,0 0 1,14 15 62,-22-15 0,0 0 0,-1 1 0,-1 0 0,-1 2 0,-1 0 0,-1 0 0,-1 1 0,0 1 0,-2 0 0,-1 1 0,0 0 0,-2 0 0,-1 1 0,1 12 0,-5-25 21,-1 0-1,-1 0 1,0 1 0,-1-1 0,0 0 0,-1 0 0,0 0 0,0-1 0,-2 1 0,1 0-1,-2-1 1,0 2-21,2-7 13,0 0 0,-1 0 0,1 0 0,-1 0 0,0-1-1,0 0 1,-1 0 0,0 0 0,0 0 0,0-1 0,0 0-1,-1 0 1,1 0 0,-1-1 0,0 0 0,0 0 0,0 0 0,-1-1-1,1 0 1,-1 0 0,1-1 0,-2 1-13,-5-1-143,0 0-1,-1-1 1,1-1 0,0 0 0,0-1 0,0 0-1,0-1 1,0 0 0,0-1 0,1-1-1,0 0 1,0 0 0,0-1 0,-2-2 143,-25-15-7104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59:01.5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1 896,'0'0'0,"0"0"1024,0 0 128,0 0-128,0 0 0,0 0-640,0 0 128,0 0-128,0 0 128,0 0-128,0 0 0,0 0-256,0 0 0,6 10-128,-6-10 128,0 0-5760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59:01.7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13 9984,'0'0'0,"0"-13"128,0 13 128,0 0 640,0 0 128,0 0-896,0 0 128,0 0-256,0 0 128,0 0-128,0 0 128,0 0-128,0 0 128,10 7-256,2-1 0,-1-1-9088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59:02.5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255 0 5120,'1'5'561,"0"-1"-1,-1 0 1,0 1 0,0-1-1,0 1 1,-1-1 0,1 0 0,-1 1-1,0-1 1,0 0-561,-22 44 1827,7-25-2161,-1 0 1,-19 18 333,9-9 742,-102 119-571,128-150-171,1-1 0,-1 1 0,1-1 0,0 1 0,-1-1 0,1 1 0,0 0 0,-1-1 0,1 1 0,0-1 0,0 1 0,0 0 0,-1-1 0,1 1 0,0 0 0,0-1 0,0 1 0,0 0 0,0-1 0,0 1 0,1 0 0,-1-1 0,0 1 0,0 0 0,0-1 0,0 1 0,1-1 0,-1 1 0,0 0 0,1-1 0,-1 1 0,0-1 0,1 1 0,-1-1 0,1 1 0,-1-1 0,1 1 0,-1-1 0,1 1 0,22 12 0,-19-11 0,46 22-1667,1-2 1,1-2 0,0-2 0,54 10 1666,47 16-2530,-151-44 1592,-2 0-577</inkml:trace>
  <inkml:trace contextRef="#ctx0" brushRef="#br0" timeOffset="814.555">892 45 11264,'0'0'256,"0"0"0,0 0 0,0 0-22,0 0-63,-3 0 42,-28 2-174,0 1 0,1 1 0,-1 1-1,1 2 1,0 1 0,1 1 0,0 2 0,1 1-1,0 1 1,1 1 0,-9 7-39,34-20-15,0 0 0,-1 0 0,1 0 0,0 0 0,0 1 0,0-1 0,0 1 0,0-1 0,0 1 0,0 0 0,0 0 0,1 0 0,-1 0 0,1 0 0,-1 0 1,1 0-1,0 0 0,0 1 0,0-1 0,0 0 0,0 1 0,1-1 0,-1 1 0,1-1 0,-1 1 0,1-1 0,0 1 0,0-1 0,0 1 0,0-1 0,1 1 0,-1-1 0,1 1 0,-1-1 0,1 1 0,1 1 15,2 3-46,0-1 0,0 1 0,1-1 0,0 0 0,0 0 0,1-1 0,0 0 0,0 0 0,0 0 0,0 0 0,4 1 46,13 7 85,0-1 0,1-1 1,25 8-86,-42-16 25,1 0 1,-1 0-1,0-1 1,1 0 0,0-1-1,-1 0 1,1 0-1,0 0 1,0-1 0,7-1-26,-28 8-19,0 0 1,1 1 0,0 0 0,0 1 0,1 1 0,0-1 0,1 2 0,0 0-1,1 0 1,0 0 0,0 1 0,1 1 0,1-1 0,0 1 0,1 1-1,0-1 1,1 1 0,1 0 0,0 0 0,-1 11 18,5-23-1,0 0 1,0 0-1,0 0 0,0 0 1,0-1-1,1 1 1,-1 0-1,1 0 0,-1 0 1,1-1-1,0 1 0,0 0 1,-1-1-1,1 1 0,0 0 1,1-1-1,-1 0 1,0 1-1,0-1 0,1 1 1,-1-1-1,0 0 0,1 0 1,0 0-1,-1 0 1,1 0-1,-1 0 0,1-1 1,0 1-1,0 0 0,-1-1 1,1 1-1,0-1 0,0 0 1,1 1 0,10 1-2,0-1 1,1 0-1,-1 0 1,12-2 1,-8 1-15,-3 0 106,49-1-1161,0-1-3561,-30 0 279</inkml:trace>
  <inkml:trace contextRef="#ctx0" brushRef="#br0" timeOffset="1394.933">1081 78 7936,'1'4'35,"0"0"0,0 0 0,0 0 1,1-1-1,0 1 0,-1-1 0,2 1 0,-1-1 0,0 0 1,1 1-1,-1-1 0,1 0 0,0-1 0,0 1 1,0 0-1,0-1 0,0 0 0,1 0 0,-1 0 1,4 2-36,3 0 180,1-1 1,-1 0-1,1 0 0,0-1 1,10 1-181,-14-2 36,45 7 208,6 2 423,-1-4 1,26 0-668,-81-1 1983,-12 7-1308,-23 19-981,20-18 493,-37 41-162,-10 17-25,34-38-388,-1-1-1,-1-1 1,-2-2 0,-1-1 0,-1-1 0,-2-1 388,-5-3-2987,0 0-2730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5:00:52.93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3,'268'-2,"284"5,-429 7,5 6,-30-3,0-4,20-4,-20-6,34-1,-1 6,45 10,31 8,1-10,30-9,-203-1,0 1,24 6,-21-3,1-1,3-2,470-4,-490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5:01:08.4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371 41 8064,'0'0'149,"0"0"86,0 0 42,0 0 43,0 0-149,0 0-43,0 0 0,-38 0 1792,29 0-1873,0 1 0,0 1 0,1-1 0,-1 1 0,0 1 0,1 0 0,-1 0 0,1 1 0,-1 0-47,-78 46 176,63-34-92,-1-1 1,-18 7-85,8-8 0,26-8 0,3 4 0,-3 4 0,2 0-22,7-9-63,7 6 72,0 0 0,1 0 0,1 0 1,0-1-1,0 0 0,1-1 0,0 0 0,1 0 0,0-1 0,8 4 13,24 20-20,-24-16 20,-1 1 0,-1 0 0,-1 1 0,0 1 0,-2 0 0,0 1 0,2 6 0,-10-15-1408,-5-9-5632</inkml:trace>
  <inkml:trace contextRef="#ctx0" brushRef="#br0" timeOffset="1003.624">922 70 4608,'-66'-33'3930,"-42"-1"-2847,103 33-1079,0 0 1,0 1-1,-1 0 1,1 0-1,0 0 0,0 1 1,-1-1-1,1 1 0,0 1 1,0-1-1,0 1 0,0-1 1,0 1-1,0 1 1,0-1-1,1 1 0,-1 0 1,1 0-1,0 0 0,0 1 1,0-1-1,0 1 0,1 0 1,-1 0-1,1 0 1,0 1-1,0 0-4,-4 4-3,1 0 1,1 1-1,-1 0 0,1 0 0,1 0 1,0 1-1,1-1 0,0 1 1,0 0-1,1 0 0,1 0 0,-1 7 3,3-6-85,-1-10 84,0-1 1,1 1-1,-1-1 1,1 0-1,-1 1 0,1-1 1,0 0-1,0 1 0,-1-1 1,1 0-1,0 0 0,0 0 1,0 0-1,0 0 1,0 0-1,1 0 0,-1 0 1,0 0-1,0 0 0,1-1 1,-1 1-1,0-1 1,1 1-1,-1-1 0,1 1 1,-1-1-1,1 0 0,-1 1 1,1-1-1,-1 0 0,0 0 1,1 0-1,-1 0 1,1-1-1,0 1 1,1 0 1,11 1 33,1-2 1,-1 1 0,0-2-1,1 0 1,-1-1 0,0 0-1,0-1 1,7-3-35,-19 6 107,-38 16 149,21-8-255,1 1 0,-1 0 1,2 1-1,-1 1 0,1 0 1,1 1-1,-1 0 0,2 1 1,0 0-1,0 1 0,1 0 1,1 1-1,0 0 0,1 0 1,1 1-1,-2 6-1,8-19-1,0 0 0,1 0 0,0 0 0,-1 0 1,1 0-1,0 0 0,0 0 0,0 0 0,1 0 0,-1 1 0,0-1 0,1 0 0,-1 0 1,1 0-1,0 0 0,0-1 0,-1 1 0,1 0 0,1 0 0,-1 0 0,0-1 0,0 1 1,1 0-1,-1-1 0,0 0 0,1 1 0,0-1 0,-1 0 0,1 1 0,2 0 1,1 1 1,0 0 0,1-1-1,0 1 1,0-1-1,0 0 1,0 0 0,0-1-1,0 0 1,1 0-1,22 2-406,0-1 1,0-2 0,21-2 405,-22 0-6080</inkml:trace>
  <inkml:trace contextRef="#ctx0" brushRef="#br0" timeOffset="1778.728">1205 41 6272,'-31'8'149,"29"-7"-42,6 1-1,22 16 76,23 17 388,3-2 1,16 6-571,-66-38 363,-2-1 21,0 0-43,0 0-149,0 0 21,0 0-42,-16 18 192,-21 17-239,-1-2-1,-1-2 1,-2-2-124,-54 44 141,47-30-77,-33 26 106,75-65-170,5-3-106,24-19-8662,-12 10 7040</inkml:trace>
  <inkml:trace contextRef="#ctx0" brushRef="#br0" timeOffset="2261.687">1654 368 7680,'-13'11'490,"-35"2"51,23-7-451,0 1 0,0 2 0,-4 2-90,-4 3 37,17-7-19,0 0-1,0 0 0,1 2 1,-12 8-18,25-16 0,1 0 0,-1 0 0,0 1 0,1-1 0,-1 1 0,1-1 0,0 1 0,0 0 0,-1-1 0,1 1 0,0 0 0,1 0 0,-1 0 0,0 0 0,0 0 0,1 0 0,-1 0 0,1 0 0,0 0 0,-1 0 0,1 0 0,0 0 0,0 0 0,0 0 0,1 0 0,-1 0 0,0 0 0,1 1 0,0-1 0,-1-1 0,1 1 0,0 0 0,0 0 0,0 0 0,0 1 0,4 3 0,-1 0 0,0 0 0,1-1 0,0 1 0,1-1 0,-1 0 0,6 3 0,-2-1-107,1 0 0,1-2 1,-1 1-1,1-1 0,0-1 1,0 0-1,0 0 0,1-1 1,-1-1-1,9 1 107,14 3-5333</inkml:trace>
  <inkml:trace contextRef="#ctx0" brushRef="#br0" timeOffset="2964.301">1910 126 9984,'227'-14'0,"-193"13"-2541,0-2 1,27-6 2540,10-1-2172,-71 10 593</inkml:trace>
  <inkml:trace contextRef="#ctx0" brushRef="#br0" timeOffset="3528.374">1987 335 4992,'17'-6'854,"1"1"0,1 0 0,-1 2 0,1 0 0,-1 1-1,2 1-853,30-5 1149,24-7-1153,-40 6 12,-1 1 1,1 2-1,12 1-8,-38 5 833,-7-1-2264,2 0-4349,-3-1 2537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5:01:14.8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11136,'0'0'128,"0"0"0,0 0 0,0 0 0,0 0-128,0 0 128,0 0 0,0 0 0,0 0-128,0 0 128,0 0-128,0 0 128,0 0-1280,0 0 128,0 0-6144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5:01:15.1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 9344,'0'-1'54,"0"1"1,1-1-1,-1 1 1,0-1-1,0 1 1,1-1-1,-1 1 0,0-1 1,1 1-1,-1 0 1,0-1-1,1 1 1,-1-1-1,1 1 1,-1 0-1,1 0 1,-1-1-1,1 1 1,-1 0-1,1 0 1,-1-1-1,1 1 1,-1 0-1,1 0 0,-1 0 1,1 0-1,-1 0 1,1 0-1,-1 0 1,1 0-1,-1 0 1,1 0-1,-1 0 1,1 0-1,-1 0 1,1 1-55,17 15-818,-16-14 59,9 10-5769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5:01:16.6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276 55 8576,'-13'4'4002,"-31"21"-3721,12-7-191,-36 16 19,-49 23 422,116-57-424,1 0 21,0 0 0,0 0 21,0 0 64,0 0-63,17 23-150,2-6-13,0-1 1,1-1 0,1-1 0,0 0 0,1-2-1,0 0 1,9 1 12,-4 0-3649,-12-6-424,-3-2-407</inkml:trace>
  <inkml:trace contextRef="#ctx0" brushRef="#br0" timeOffset="766.394">613 55 5888,'3'-1'228,"1"1"0,0 1 1,0-1-1,-1 0 0,1 1 0,0 0 1,-1-1-1,1 2 0,0-1 0,-1 0 1,0 1-1,1-1 0,-1 1 0,0 0 1,0 0-1,0 0 0,0 1 0,0-1 1,0 1-1,-1 0 0,1-1 0,-1 1 1,0 0-1,1 1-228,-1-2-81,4 5 138,0 1 0,0 1 1,-1-1-1,0 1 0,0-1 0,-1 1 0,0 1 0,0-1 1,-1 1-1,-1-1 0,0 1 0,0 0 0,0 0 1,-1 0-1,-1 0 0,0 0 0,0 0 0,-2 5-57,1 0 73,-2-1-1,0 1 1,0-1-1,-1 1 1,-1-1-1,-1-1 0,0 1 1,0-1-1,-1 0 1,-1 0-1,0-1 1,-4 4-73,12-15 0,-1 0 0,0 0 0,0 0 0,1 0 0,-1 1 0,0-1 0,0-1 0,0 1 0,0 0 0,0 0 0,0 0 0,-1 0 0,1-1 0,0 1 0,0-1 0,0 1 0,-1-1 0,1 1 0,0-1 0,-1 0 0,1 1 0,0-1 0,-1 0 0,1 0 0,0 0 0,-1 0 0,1 0 0,0 0 0,-1-1 0,1 1 0,0 0 0,-2-1 0,1-1 0,-1 0 0,0 0 0,1 0 0,-1 0 0,1-1 0,-1 1 0,1-1 0,0 0 0,-1-2 0,-3-2 0,-4-6 0,1-1 0,0 0 0,1 0 0,0-1 0,1 0 0,1 0 0,0-1 0,1 0 0,-1-5 0,0-9 0,0 0 0,2 0 0,2-1 0,0-20 0,3 47-11,0 1 1,0-1-1,0 0 1,0 1 0,1-1-1,0 1 1,-1-1 0,1 1-1,1 0 1,-1 0 0,0-1-1,1 2 1,-1-1-1,1 0 1,0 1 0,0-1-1,0 1 1,1-1 10,5-4-44,1 1 0,-1 0 1,1 0-1,0 1 0,9-3 44,-10 5-29,1 1 0,1 1 0,-1 0 0,0 0 0,0 1 0,0 0 0,0 0 0,1 2 0,3 0 29,1 0-31,0-1 1,0-1-1,0 0 0,1-1 31,27-5-39,-24 2 25,0 1 1,1 2-1,-1 0 1,1 0 0,4 2 13,-12 1 0,-3 1-939,-7-3-3733,-2 0-106,0 0 3007</inkml:trace>
  <inkml:trace contextRef="#ctx0" brushRef="#br0" timeOffset="1449.322">1096 155 5760,'0'0'128,"0"0"42,0 0 193,0 0 64,0 0-214,0 0 0,0 0-42,0 0 42,0 0-42,0 0 42,0 0-42,0 0 42,17 5 86,4 2-109,3 1 2,0 0 1,1-2-1,0 0 1,0-2-1,23 1-192,-47-5 107,-1 0 21,1 3-96,-1 1 0,0-1 0,0 1 0,0-1 0,0 1 0,-1-1 0,1 1 0,-1-1 0,0 1 0,0-1 0,0 1 0,0-1 0,-1 0 0,1 0 0,-1 1 0,0-1-32,-10 13 32,-1 1 0,0-1 1,-1-1-1,0-1 1,-2 0-1,0-1 0,0 0 1,-1-2-1,0 0 0,-15 7-32,-3 3 39,-50 33-2535,71-46-3178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5:01:13.6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8192,'2'1'50,"0"-1"1,-1 1-1,1 0 1,-1-1-1,1 1 1,0 0-1,-1 0 0,0 0 1,1 0-1,-1 0 1,0 0-1,1 0 1,-1 0-1,0 1 1,0-1-1,1 1-50,0 33 614,-2-34-627,0 91 439,6 25-426,1 52 342,-12-47 15,-1-1-544,10-44-4954,-4-74-128</inkml:trace>
  <inkml:trace contextRef="#ctx0" brushRef="#br0" timeOffset="373.305">73 411 7168,'10'2'202,"1"-1"0,-1 0 1,0-1-1,0 0 0,1 0 0,-1-1 0,0-1 1,0 1-1,0-2 0,0 1 0,1-2-202,42-6 122,-15 6-1679,-21 4-3712</inkml:trace>
  <inkml:trace contextRef="#ctx0" brushRef="#br0" timeOffset="764.425">365 78 8960,'0'0'128,"0"0"0,-1 18 21,-11 363 718,8-121-497,3-227-935,2 1 0,5 23 565,-4-34-6400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5:07:05.0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31 317,'3'73,"4"-1,10 44,-6-45,-2 0,-2 57,-7-94,1-1,-2 0,-2 0,-2 9,3-33,0 0,0 0,0 0,-1 0,-1-1,0 0,0 1,0-1,-1-1,0 1,-1-1,0 0,0 0,-1 0,-8 5</inkml:trace>
  <inkml:trace contextRef="#ctx0" brushRef="#br0" timeOffset="2059.565">242 291,'4'0,"7"0,5 0,5 0,3 0,2 0,2 0,-1 0,1 0,-1 0,-4 0</inkml:trace>
  <inkml:trace contextRef="#ctx0" brushRef="#br0" timeOffset="3675.245">692 185,'-1'-11,"1"0,0 0,1 0,1 0,-1 1,2-1,-1 0,2 1,-1-1,1 1,1 0,0 1,0-1,1 1,0 0,5-5,-11 13,0 1,1 0,-1-1,0 1,0 0,0-1,1 1,-1 0,0 0,0-1,1 1,-1 0,0 0,0-1,1 1,-1 0,0 0,1 0,-1 0,0 0,1-1,-1 1,1 0,-1 0,0 0,1 0,-1 0,0 0,1 0,-1 0,0 0,1 0,-1 0,1 1,-1-1,0 0,1 0,-1 0,0 0,1 0,-1 1,0-1,0 0,1 0,-1 1,8 21,-5 34,-3-54,-2 365,2-344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43.4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83 228 3712,'0'0'0,"0"0"128,0 0-128,0 0 0,-17-29-128,8 9 128,-4-4-128,1-10 128,0-5-512,3-2 128,-2 1-1152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5:06:04.1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1 217,'219'2,"33"1,12-13,-120-6,118-31,-101 15,41 3,-144 24,-1-2,1-4,-2-1,37-15,-71 21,0 0,0 1,0 1,1 2,15-1,117 5,-56 1,60-5,-14-1,28 9,-129-1,0 2,13 6,53 8,-72-17</inkml:trace>
  <inkml:trace contextRef="#ctx0" brushRef="#br0" timeOffset="52080.134">2038 455,'4'0,"11"0,12 0,5 0,3 0,-1 0,-2 0,-1 0,-2 0,-1 0,-1 0,-5 0</inkml:trace>
  <inkml:trace contextRef="#ctx0" brushRef="#br0" timeOffset="52847.547">2117 773,'4'0,"7"0,10 0,10 0,5 0,0 0,-1 0,-7 0</inkml:trace>
  <inkml:trace contextRef="#ctx0" brushRef="#br0" timeOffset="54992.592">2117 455,'-1'89,"-3"-1,-7 17,3-17,4 0,5 35,0-40,-2-82,1 1,0 0,0 0,0 0,0-1,0 1,0 0,0 0,1 0,-1 0,1-1,-1 1,1 0,0-1,0 1,0 0,-1-1,2 1,-1-1,0 1,0-1,0 0,1 1,-1-1,0 0,1 0,0 0,1 0,0-1,0 0,0 0,0 0,0 0,0 0,0-1,1 1,-1-1,-1 0,1 0,0 0,0-1,0 1,0 0,1-2,10-4,-1 2,1-1,0 2,0 0,0 1,1 0,12 0,19 1,39 2,-37 1,-16 0</inkml:trace>
  <inkml:trace contextRef="#ctx0" brushRef="#br0" timeOffset="55822.48">2514 323,'1'4,"0"0,0-1,0 1,0 0,1-1,0 1,0-1,0 0,0 0,0 0,1 0,-1 0,1 0,3 2,42 36,-29-27,2 2,1-1,17 9,-30-20,0 0,-1-1,2 1,-1-2,0 1,0-1,1-1,-1 0,5 0,202-3,-186 2</inkml:trace>
  <inkml:trace contextRef="#ctx0" brushRef="#br0" timeOffset="56807.802">2911 296,'0'5,"-5"1,-5 4,-2 10,-3 0,2 8,-3 2,-2-4,1 3,0 1,2 0,4-1,-1-5,-2-2,0-1,3 1,4 1,2-3</inkml:trace>
  <inkml:trace contextRef="#ctx0" brushRef="#br0" timeOffset="57924.884">2805 217,'0'41,"-1"46,4 0,11 60,-8-96,-2 0,-2 43,-2-72</inkml:trace>
  <inkml:trace contextRef="#ctx0" brushRef="#br0" timeOffset="59289.632">1747 429,'-2'1,"-1"0,1 0,0 0,0 0,0 0,0 0,0 0,0 1,1-1,-1 1,0 0,1-1,-1 1,1 0,0 0,-1 0,1 0,-1 2,-21 40,22-42,-8 21,0 1,2 0,0 0,2 1,0 0,0 21,1 29,5 47,1-28,-1-83,0 1,1-1,1 1,0-1,0 0,1 0,0 0,1-1,0 0,1 1,0-2,1 2,19 25,2-1,15 13,-42-46,30 30,-18-20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5:21:48.057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0,'1350'0,"-1331"1,1 1,-1 0,9 4,-15-3,0-1,0 0,0 0,0-1,1-1,-1-1,0 0,8-1,4-4,-2 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5:21:50.705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0,'0'0,"182"0,139 20,-202-11,-1-6,38-6,10 0,387 3,-531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44.38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75 440 4096,'-11'30'-17,"2"15"119,9-44 73,0 0-1,0 1 0,-1-1 1,1 0-1,0 0 1,0 1-1,-1-1 1,1 0-1,-1 0 0,1 0 1,-1 0-1,0 0 1,1 0-1,-1 0 0,0 0 1,0 0-1,0 0 1,0 0-1,1 0 0,-2 0-174,1-1 25,0 0 0,1 0 0,-1-1 0,0 1 0,1 0 0,-1 0 0,1-1 0,-1 1-1,0 0 1,1-1 0,-1 1 0,1-1 0,-1 1 0,1-1 0,-1 1 0,1-1 0,0 1-1,-1-1 1,1 0 0,0 1 0,-1-1 0,1 1 0,0-1 0,-1 0 0,1 1-25,-16-51-463,11 24 457,1 0-1,1 1 1,2-1-1,1 0 1,0 0-1,2 0 0,2-5 7,0 15-55,-1 1-1,2-1 0,0 1 0,1 0 0,1 1 0,0-1 0,1 1 0,0 1 0,2-1 0,0 1 0,11-12 56,-18 23-10,3-4-40,-1 0-1,1 1 0,1 0 0,-1 0 0,1 1 0,0-1 0,6-2 51,-11 7-8,0 0-1,0 1 1,1-1 0,-1 1-1,0-1 1,0 1 0,0 0-1,0 0 1,1 0 0,-1 0 0,0 0-1,0 0 1,0 1 0,1-1-1,-1 1 1,0 0 0,0-1-1,0 1 1,0 0 0,0 0-1,0 0 1,-1 0 0,1 1 0,0-1-1,0 0 1,-1 1 0,1 0-1,-1-1 1,1 1 0,-1 0-1,0-1 1,0 1 0,1 1 8,3 4 4,0 1 1,-1 0-1,0 0 1,0 0-1,-1 1 1,1-1 0,-2 1-1,0 0 1,0 0-1,0 0 1,-1 3-5,2 23 35,-2 1 0,-1 11-35,-1-9 8,0-1 452,-3 0 0,-1 4-460,0-4 511,1 0-1,2 4-510,-19-71 341,-44-137-727,32 52-5947,27 84 5010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44.9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2560,'0'0'-128,"0"0"0,0 0 128,0 0 0,0 0 0,0 0 0,0 0 0,0 0 0,0 0-1280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05.07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94 2432,'0'0'128,"0"0"21,0 0 107,0 0 107,0 0 0,0 0-86,0 0-42,0 0-86,0 0-21,0 0 0,0 0 0,0 0 0,0 5-21,3 44-27,1-1 1,3 4-81,1 4 116,-1 31-116,-3-35 433,3-1 1,1 0-1,6 11-433,-1 0 236,-12-59-185,-1 0-1,1 0 1,-1 0 0,1 0 0,0 0 0,0 0-1,1 0 1,-1-1 0,0 1 0,1 0 0,0-1 0,0 1-1,-1-1 1,2 0 0,-1 1 0,0-1 0,0 0-1,1 0 1,-1 0 0,1-1 0,-1 1 0,1-1 0,0 1-1,-1-1 1,2 0-51,0 0 18,0-1 0,-1 0-1,1 1 1,0-1 0,-1-1-1,1 1 1,0-1 0,-1 1 0,1-1-1,-1 0 1,1 0 0,-1-1 0,1 1-1,-1-1 1,0 0 0,0 0-1,0 0 1,0 0 0,0 0 0,0-1-1,0 0-17,9-9 2,-1 0-1,0-1 1,-1 0-1,0-1 1,-1 0-1,-1 0 1,0-1-1,-1 0 1,-1-1-1,0 1 0,-1-1 1,0-1-1,-2 1 1,0 0-1,-1-1 1,0-1-2,2-48-1,-2 1 0,-3-1 0,-6-29 1,4 66 1,1 10-1,-1 1 0,0 0 0,-7-16 0,-1-7 0,-13 99 0,-72 333-2045,64-243-1670,18-86 2179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20.052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121 0 5248,'-3'20'10,"-1"0"1,-1 0-1,-1 0 1,-3 6-11,1-3 32,1 0 1,-4 23-33,-22 254 255,14-139 321,8 1 0,7 60-576,16-75 1067,-12-146-832,0-1 42,18-32 214,45-91-491,-6-4 0,-5-2 0,-5-2 0,14-79 0,-46 155-99,13-27 99,-13 43-53,-2-2 1,-2 0 0,4-25 52,-14 63 3,-4-20-28,2 21-81,1 2-22,0 0 0,-2 3 0,-6 9 73,1-1 0,1 1 0,0 0-1,1 1 1,0-1 0,1 1 0,1 0 0,0 0 0,0 4 55,-6 39-375,1 32 375,7-76-25,-6 148-238,11 93 263,-1-163 7,6 155 14,-9-243 86,8 34 21,11 17-960,-14-43-3328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20.461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7936,'0'0'-256,"3"14"128,2 10-2560,-5 4 0,0-2 1536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21.028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153 1 4992,'0'0'0,"1"0"0,-1 0 0,0 0 0,1 0 0,-1-1 0,1 1 0,-1 0 0,0 0 0,1 0 0,-1 0 0,1 0 0,-1 0 0,0 0 0,1 0 0,-1 0 0,1 0 0,-1 0 0,0 1 0,1-1 0,-1 0 0,1 0 0,-1 0 0,0 0 0,1 1 0,-1-1 0,0 0 0,1 0 0,-1 1 0,0-1 0,1 0 0,-1 1 0,0-1 0,0 0 0,1 1 0,-1-1 0,0 0 0,0 1 0,0-1 0,0 0 0,1 1 0,-1-1 0,0 1 0,0-1 0,0 0 0,0 1 0,0-1 0,0 1 0,0-1 0,0 1 0,3 24 0,-3-22 0,7 45 0,-3 0 0,-1 0 0,-3 0 0,-2 0 0,-5 33 0,1-37 58,3 1 0,2-1 0,2 1-1,1 0 1,3-1 0,2 0 0,7 27-58,-9-47 1177,-12-43 107,-8-42-950,4 0-1067,-2 2 1,-3-1-1,-2 2 1,-3 1 0,-2 0-1,-27-45 733,25 53-2389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21.558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170 90 2304,'-9'-9'281,"0"0"1,0-1-1,0 0 0,-4-8-281,-1-1 1712,13 18-1705,0-1 0,0 1 0,0 0 0,0 0 1,0 0-1,-1 0 0,1 0 0,0 0 0,0 1 0,-1-1 0,1 0 0,-1 1 0,1-1 0,0 1 0,-1-1 0,1 1 0,-1 0 0,1-1 1,-1 1-1,1 0 0,-1 0 0,1 0 0,-1 0 0,0 0 0,1 1 0,-1-1 0,1 0 0,0 1 0,-1-1 0,1 1 0,-1-1 0,1 1 1,0 0-1,-1 0 0,1 0 0,0-1 0,0 1 0,-1 0 0,1 1 0,0-1 0,0 0 0,0 0 0,0 0 0,1 1 0,-1-1 0,0 1-7,-4 4 24,0 1 0,1 1-1,0-1 1,0 1 0,1-1-1,0 1 1,-1 4-24,-1 12 0,1 1 0,1-1 0,1 0 0,1 1 0,2 5 0,11 124 0,-10-129 0,10 167 0,-9 66 0,-3-250 0,3 28 0,1 1 0,2-2 0,1 1 0,1 0 0,13 29 0,8 35 0,-16-30-43,-12-68-149,-1-2-512,0 0-2197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38.37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166 1 4992,'0'0'149,"11"6"2646,-1 3-2743,0-1 1,0 0-1,1-1 1,0 0-1,1-1 1,-1 0-1,1 0 1,0-2-1,1 1 1,-1-2-1,5 2-52,32 4 190,0-1-1,22-1-189,13 3 174,-34-5-84,1-2 1,5-3-91,65 4 97,-92 0-36,0 1-1,25 9-60,-25-7 78,-1 0 0,30 1-78,182 2 351,1-12 1,17-11-352,48 0 172,-198 11-142,-35 2 38,-1-3 0,0-3 0,34-8-68,-5-3 24,94-1-24,-115 11-2,33-11 35,-93 12-22,1 2-1,-1 0 1,1 2-1,0 0 1,0 1-1,0 1 1,0 1-1,-1 1 1,17 4-11,-26-4 0,-1 1 0,1 1 0,-1 0 0,0 1 0,0 0 0,-1 0 0,0 1 0,1 0 0,-2 0 0,1 1 0,4 5 0,15 9 0,40 31 0,-67-51 1,0 0 1,0 0 0,0-1-1,0 1 1,0 1 0,0-1-1,0 0 1,0 0 0,-1 0 0,1 0-1,0 1 1,-1-1 0,1 0-1,-1 1 1,1-1 0,-1 0-1,0 1 1,0-1 0,1 0-1,-1 1 1,0-1 0,0 1-1,0-1 1,-1 0 0,1 1-1,0-1 1,0 1 0,-1-1 0,1 0-1,-1 1 1,1-1 0,-1 0-1,1 0 1,-1 1 0,0-1-1,0 0 1,0 0 0,0 1-2,-4 3 10,1-1 1,-1 0 0,1 1-1,-1-2 1,0 1 0,-5 2-11,-15 8 13,-1 0 0,-1-2 0,0-1 0,-1-2 1,0 0-1,-25 3-13,-48 6 129,-33-1-129,60-8 26,-72 11-7,45-4 13,-1-4 1,0-5 0,-1-4 0,-10-5-33,-192-7 119,148 8 18,-17-9-137,60 2 42,0 4 1,0 6 0,-95 13-43,154-12 0,0-2 0,0-2 0,-26-6 0,15 1 0,-1 4 0,-6 2 0,31 2 6,-24 3 44,0-2 0,0-4 0,0-3 0,0-2 0,-3-4-50,33 5-882,-1 1 0,0 1 0,-20 3 882,48 0-6314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8T07:27:15.4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1,'1'10,"1"0,1 1,0-1,0 0,1-1,0 1,1-1,0 0,0 0,2 2,15 29,-21-36,1-1,-1 1,1-1,0 0,0 1,0-1,0 0,0 0,1 0,0 1,-2-4,0 0,0 1,0-1,0 0,0 0,0 0,0 0,0 0,0 0,0 0,0 0,0 0,0 0,0 0,0-1,0 1,0 0,0-1,0 1,0-1,0 1,-1-1,1 0,0 1,0-1,-1 0,1 1,0-1,-1 0,1 0,0 0,-1 1,1-1,-1 0,0 0,1-1,12-16,-9 12,1 0,-1 0,1 0,0 0,0 1,1 0,2-1,-7 4,1 1,0 0,0 1,0-1,0 0,0 0,0 1,0 0,0-1,0 1,0 0,0 0,0 0,0 0,0 0,0 0,0 1,0-1,0 1,0-1,0 1,0 0,0 0,0 0,0 0,0 0,-1 0,1 0,1 2,0 0,1 1,0 0,-1 0,1 0,-1 0,-1 1,1-1,0 1,1 4,-2-4,0-1,0 1,1-1,-1 0,1 0,0 0,0 0,3 2,-4-5,0 0,0 1,0-1,1 0,-1-1,0 1,0 0,1-1,-1 1,0-1,1 0,-1 1,0-1,1 0,-1-1,0 1,1 0,-1-1,0 1,0-1,1 0,0 0,13-6,-2-3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2:39.96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0 210 7808,'0'0'-491,"8"-4"-870,-2 1 5623,25-18-4247,0 2 1,2 1-1,0 1 0,1 2 0,0 2 0,16-4-15,51-11 59,69-8-59,-136 29 0,1 2 0,-1 1 0,11 1 0,-29 4 0,1 0 0,-1 0 0,0 1 0,0 1 0,0 1 0,-1 1 0,1 0 0,2 2 0,163 70 0,-173-73 0,0 1 0,1-1 0,-2 1 0,1 1 0,-1-1 0,0 1 0,0 1 0,0 0 0,0-1 0,-1 1 0,1-1 0,1-1 0,-1 1 0,1-1 0,0-1 0,0 1 0,7 2 0,18 4 0,-4-2 0,0 1 0,12 8 0,-34-14 0,0-1 0,0 1 0,0 1 0,-1-1 0,1 1 0,-1 0 0,-1 1 0,1-1 0,-1 1 0,0 0 0,4 6 0,-7-8 5,1 0 1,-1 0 0,0 0-1,0 0 1,-1 1 0,0-1-1,1 0 1,-1 1 0,-1-1 0,1 1-1,-1-1 1,1 1 0,-1-1-1,-1 1 1,1-1 0,-1 1-1,1-1 1,-1 0 0,-1 1-6,0 1 20,-1 0 0,0 0 1,0 0-1,0 0 0,-1-1 1,0 0-1,0 1 0,0-1 1,-1-1-1,1 1 0,-1-1 1,-2 2-21,-6 3 41,0 0 1,0-1-1,-1-1 1,0 0 0,0-1-1,0 0 1,-1-1-1,0-1 1,0 0 0,-14 1-42,-10-4 90,0-1 1,0-2 0,0-2-1,0-2 1,1-1 0,-12-5-91,3 1 117,-1 2 0,0 2 1,-40 1-118,24 8 0,0 4 0,1 2 0,-6 4 0,51-8 86,13-2-136,0-1 0,0 0 1,-1 0-1,1 0 0,-1-1 0,1 0 0,0 0 0,-1 0 0,1-1 1,-1 0-1,1 0 0,0 0 0,-1 0 0,1-1 0,-1-1 50,4 2-597,1 1 0,-1-1-1,1 0 1,-1 0 0,1 0-1,0 0 1,-1 0 0,1 0-1,0-1 1,0 1 0,0 0 0,0-1-1,0 1 1,0-2 597,-6-9-1984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3:10.94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1 0 128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3:12.175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363 646 4864,'10'14'206,"-7"-10"-87,0 0 1,0 0-1,0 1 0,0-1 1,-1 1-1,1-1 0,-1 1 1,0 0-1,0 4-119,34-27 234,-22 8-231,0-1-1,-1 0 0,-1-1 0,0-1 0,0 0 0,-1 0 0,-1-1 0,4-7-2,13-25 22,-2-1-1,-1-3-21,3-8 111,-28 60 556,-27 62 842,-11 15-1509,38-78 11,1-1 0,0 1-1,-1 0 1,1-1 0,-1 1 0,0-1-1,1 1 1,-1-1 0,1 1 0,-1-1 0,0 1-1,1-1 1,-1 1 0,0-1 0,0 0-1,1 1 1,-1-1 0,0 0 0,0 0-1,0 0 1,1 0 0,-1 1 0,0-1 0,0 0-1,0 0 1,1-1 0,-1 1 0,0 0-1,0 0 1,0 0 0,1 0 0,-1-1 0,0 1-1,0 0 1,1-1 0,-1 1 0,0 0-1,1-1 1,-1 1 0,0-1 0,1 1-1,-1-1 1,1 0 0,-1 1 0,1-1 0,-1 0-1,1 1 1,-1-1 0,1 0 0,0 1-1,-1-1-10,-22-38 326,5-12-327,3 0 1,2-1 0,3-1-1,2 1 1,-1-38 0,-3-12-20,12 101 7,0 0 0,1 0 0,-2 0-1,1 0 1,0 0 0,0 0 0,0 0-1,0 0 1,-1 0 0,1 0-1,0 0 1,-1 0 0,1 0 0,-1 0-1,1 0 1,-1 1 0,1-1 0,-1 0-1,0 0 1,1 0 0,-1 1-1,0-1 1,0 0 0,1 1 0,-1-1-1,0 1 1,0-1 0,0 1 0,0-1 13,-1 2-16,1-1 1,-1 0 0,1 0 0,-1 1 0,1-1 0,-1 1 0,1-1-1,-1 1 1,1 0 0,-1 0 0,1-1 0,0 1 0,0 0 0,-1 0-1,1 0 1,0 0 0,0 1 15,-11 10-79,1 0-1,0 2 1,-5 8 79,11-15-16,-34 52-60,3 2 0,3 1 0,-21 56 76,14-31-6,-34 55 6,55-113-6,10-17-15,1 1 1,1 0 0,0 0-1,1 1 1,0-1 0,-1 7 20,7-18-128,0-2 0,4-2 82,0 0 0,0 0 0,0 0 1,0 0-1,-1 0 0,1-1 0,-1 0 0,1 0 1,-1 0-1,0 0 0,0 0 0,2-3 46,30-45-368,-20 19-741,-11 18-2752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58:19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77 6400,'0'0'384,"0"0"0,0 0 0,0 0-43,0 0-149,0 0 43,0 0 21,0 0-22,0 0-63,0 0 42,0 0-42,7 6 42,7 5-123,104 80 622,-98-78-535,0 0 0,0-2-1,1 0 1,1-1 0,13 3-177,-24-10 55,1-1 0,-1 0 0,1-1 0,-1-1 0,1 0 1,-1 0-1,1-1 0,0 0 0,-1-1 0,0-1 0,1 1 0,-1-2 1,0 0-1,0 0 0,-1-1 0,8-4-55,5-4 112,-1 0-1,-1-2 1,0 0 0,-1-2-1,0 0 1,-2-1 0,1-1-112,-10 8 10,0 1 1,1 1 0,1 0-1,-1 0 1,1 1 0,1 0-1,0 1 1,0 0 0,0 1-1,1 0 1,0 1 0,5-1-11,-13 6 0,-1 0 0,0 0 0,1 1 0,-1-1 0,0 1 0,0 0 0,0 0 0,0 1 0,0-1 0,0 1 0,0 0 0,0 0 0,0 0 0,-1 0 0,1 1 0,-1 0 0,0-1 0,0 1 0,0 0 0,0 1 0,0-1 0,0 1 0,8 10 0,0 0 0,-1 1 0,0 0 0,6 14 0,1 10 0,-1 1 0,4 20 0,-9-23 0,2 0 0,2-1 0,8 12 0,-21-44 13,0 1 0,1-1 0,0 0 0,0 0 0,0 0 0,1 0 0,-1 0 0,1-1 0,0 0 0,0 0 0,0 0 0,0 0 0,0 0 0,1-1 0,-1 0 1,1 0-1,0 0 0,0 0 0,0-1 0,-1 0 0,1 0 0,0 0 0,0-1 0,1 1 0,3-2-13,12-1 56,-1-1-1,1-1 1,-1 0 0,0-2-1,0-1 1,-1 0-56,-3 1 49,0 0 0,1 1 0,0 1-1,-1 0 1,1 2 0,0 0 0,3 0-49,-11 3 9,0 1 0,0 0 0,0 0 0,0 1 0,0 0-1,-1 0 1,1 1 0,-1 0 0,0 0 0,0 1 0,0 0 0,0 1-9,15 13 14,-1 0 0,-1 1 1,2 4-15,-20-21 9,0-1 0,0 1 1,0-1-1,1 1 0,-1-1 0,0 0 1,1 0-1,0-1 0,0 1 1,-1-1-1,1 0 0,0 0 1,0 0-1,0 0 0,0-1 1,0 1-1,0-1 0,0 0 1,0-1-1,0 1 0,1-1 1,-2 1-1,1-1 0,0 0 1,0-1-1,0 1 0,0-1 1,-1 0-1,1 1 0,2-3-9,14-8 50,-1 0 0,0-2 0,-1 0-1,-1-1 1,1-2-50,1 0 5,17-16 18,2 3 0,0 1 0,2 1 1,2 3-1,14-6-23,-42 24-1,1 0 1,-1 1-1,1 1 1,0 1-1,1 0 1,-1 1-1,1 0 1,-1 1-1,1 1 1,0 1-1,-1 0 1,1 1-1,0 1 1,-1 0-1,1 1 1,-1 1-1,0 0 1,5 2 0,1 2 11,1-1 1,0-1-1,1-1 1,-1-1 0,1-1-1,0-1 1,0-1 0,0-1-1,0-1 1,-1-1 0,6-2-12,18-2-4,-7 1 23,1 1 1,20 2-20,-46 2 43,0 1 1,0 1-1,0 0 1,0 1-1,0 0 1,-1 2-1,0-1 1,0 1-1,0 1-43,-6-3-398,0 0 0,-1-1 0,1 0-1,0 0 1,0 0 0,1-1 398,21 4-8917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58:20.8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24 123 10368,'-13'20'384,"10"-13"-338,1 1 0,1-1 0,-1 1 0,1 0 1,0-1-1,1 1 0,0 0 0,0 0 0,1 0 0,0 0 1,0-1-1,1 1 0,0 0 0,0-1 0,1 0 1,0 1-1,0-1 0,0 0 0,4 5-46,-4-9 59,0 1 1,0 0-1,0-1 1,0 1-1,0-1 0,1 0 1,0 0-1,-1 0 1,1 0-1,0-1 0,0 0 1,1 0-1,-1 0 1,0 0-1,1 0 0,-1-1 1,1 0-1,0 0 0,-1 0 1,1-1-1,0 0 1,-1 1-1,1-2 0,0 1 1,-1 0-1,1-1 1,0 0-1,-1 0 0,1 0 1,-1-1-1,1 0 1,-1 1-1,3-3-59,12-7 93,-1-1 0,0-1 0,-1-1 1,0 0-1,-1-2 0,-1 1 0,0-2 0,-1 0 0,-1-1-93,27-29 58,65-83 177,-105 129-235,1 0 1,-1 1 0,1-1 0,-1 0 0,1 1 0,-1-1 0,1 1 0,-1-1-1,1 1 1,-1-1 0,1 1 0,0-1 0,-1 1 0,1-1 0,0 1 0,-1 0-1,1-1 1,0 1 0,-1 0 0,1 0 0,0 0 0,0 0 0,-1-1 0,1 1-1,0 0 1,0 0 0,-1 0 0,1 0 0,0 1 0,0-1 0,-1 0 0,1 0-1,0 0 1,0 1 0,-1-1 0,1 0 0,0 1 0,-1-1 0,1 0 0,0 1-1,-1-1 1,1 1 0,-1-1 0,1 1 0,-1-1 0,1 1 0,-1 0 0,1-1-1,-1 1 1,1 0 0,-1-1 0,0 1 0,0 0 0,1-1 0,-1 1 0,0 0-1,0 0 1,0-1 0,1 1 0,-1 0 0,0 0 0,0-1-1,11 60 70,-10-51-66,2 15-18,-3-15 23,1-1 1,0 1-1,1-1 1,0 0 0,0 0-1,3 5-9,-4-10 10,0-1 0,0 0-1,1 0 1,-1 1 0,1-1 0,0 0-1,-1-1 1,1 1 0,0 0-1,0 0 1,0-1 0,0 1 0,1-1-1,-1 0 1,0 0 0,1 0 0,-1 0-1,0 0 1,1 0 0,-1 0 0,1-1-1,0 1 1,-1-1 0,1 0-10,72 3 107,-57-3-107,0 0 0,0 2 0,14 2 0,-24-2 0,-1 0 0,1 0 0,-1 1 0,0 0 0,0 0 0,0 0 0,-1 1 0,1 1 0,-1-1 0,0 1 0,0 0 0,3 2 18,-1-1 1,1 0 0,0 0 0,1-1 0,-1 0 0,1 0 0,0-1 0,0-1 0,1 0 0,0 0-19,21 3 47,0-1 1,23 0-48,51 8 228,-96-10-157,-1 0 0,1 1 1,-1 0-1,1 0 1,2 3-72,-6-4-114,-1 1 0,1-2 0,0 1 0,-1 0 0,1-1 0,0 0 1,1-1-1,-1 1 0,0-1 0,0 0 0,1-1 0,-1 1 0,0-1 0,7-1 114,14-4-9898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58:22.8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79 14592,'7'11'0,"5"1"0,-7-7 0,0 1 0,0 0 0,-1 0 0,0 0 0,0 0 0,0 1 0,-1 0 0,1 1 0,10 17 0,-4-10 64,0 0 0,2-1 0,0 0 0,0-1 0,2 0 0,-1-1 0,2-1 0,7 5-64,-20-15 34,-1-1 1,1 0 0,-1 1 0,1-1 0,0 0 0,-1 0 0,1 0 0,0 0 0,-1 0-1,1 0 1,-1-1 0,1 1 0,-1-1 0,1 1 0,0-1 0,-1 1 0,0-1 0,1 0-1,-1 1 1,1-1 0,-1 0 0,0 0 0,0 0 0,1 0 0,0-1-35,34-35 144,-30 30-115,59-72 116,-51 59-118,1 1 1,0 0-1,2 1 0,0 1 0,1 0 0,0 1 0,2 1 0,10-5-27,-27 18 1,1 0-1,-1 0 1,1 1-1,0 0 0,-1 0 1,1 0-1,0 0 0,0 1 1,0-1-1,0 1 0,0 0 1,0 0-1,0 0 0,0 1 1,0-1-1,-1 1 0,1 0 1,0 0-1,3 2-2,-1 0 1,0 0-1,0 0 1,0 1-1,0-1 0,-1 2 1,1-1-1,-1 0 1,0 1-1,0 1 2,7 8 17,0 1-1,-1 1 1,0 0-1,-1 0 1,-1 1 0,-1 0-1,1 3-16,-4-7 22,1 2 25,0 1-1,1-1 1,1 0-1,0-1 1,10 13-47,-16-24 20,0 0-1,1-1 1,0 1 0,-1 0 0,1-1 0,0 0 0,1 1 0,-1-1-1,0 0 1,0-1 0,1 1 0,-1 0 0,1-1 0,-1 0 0,1 0-1,0 0 1,0-1 0,-1 1 0,1-1 0,0 1 0,0-1 0,0-1-1,-1 1 1,1 0 0,0-1 0,0 0 0,-1 0 0,1 0-20,52-24 398,-52 21-394,1 1 1,-1 1-1,1-1 0,0 1 1,0-1-1,0 1 1,0 1-1,0-1 1,0 1-1,1 0 0,-1 0 1,0 0-1,1 1 1,-1 0-1,0 0 0,1 0 1,-1 1-1,0-1 1,1 1-1,-1 1 0,1-1-4,-1 1 6,0-1 0,-1 0 0,1 0 0,0 0 0,0-1 0,0 0 0,-1 0 0,1 0-1,0-1 1,0 1 0,0-1 0,-1 0 0,1 0 0,-1-1 0,1 0 0,-1 1-1,1-2 1,-1 1 0,0 0 0,0-1 0,0 0 0,1 0-6,39-19 20,-42 21 14,0 0 1,-1 1-1,1-1 1,0 1-1,0 0 1,0-1-1,-1 1 1,1 0-1,0 0 1,0 0-1,0 0 1,0 1-1,0-1 1,-1 0 0,1 1-1,0-1 1,0 1-1,1 0-34,4 3 121,0 1-1,-1 0 0,1 0 1,-1 1-1,0-1 1,1 3-121,-7-8-81,1 1 0,-1-1 0,0 0 0,1 0 0,-1 1 1,0-1-1,1 0 0,-1 0 0,0 0 0,1 0 0,-1 1 0,1-1 0,-1 0 1,0 0-1,1 0 0,-1 0 0,1 0 0,-1 0 0,0 0 0,1 0 1,-1 0-1,1 0 0,-1 0 0,0-1 0,1 1 0,-1 0 0,1 0 0,-1 0 1,0 0-1,1-1 0,-1 1 0,0 0 0,1 0 0,-1-1 0,0 1 1,0 0-1,1 0 0,-1-1 0,0 1 0,0 0 0,1-1 0,-1 1 0,0 0 1,0-1-1,0 1 0,0-1 0,1 1 0,-1 0 0,0-1 0,0 1 1,0-1-1,0 1 0,0 0 0,0-1 0,0 1 0,0-1 0,0 1 0,0 0 1,0-1-1,-1 1 0,1-1 0,0 1 81,1-3-938,4-17-8427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58:53.0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5248,'0'0'149,"0"0"150,0 0 277,0 0 64,0 0 0,0 0-43,0 0-170,0 0-65,0 0-84,0 0 20,0 0 172,0 0 42,0 0 0,0 0-43,0 0-149,0 0 0,0 0-128,0 0 21,0 0-63,0 0-22,0 0 0,0 0 0,0 0 0,0 0 0,0 0 0,28 8 0,36 3-59,0-1 0,0-4 1,0-3-1,43-3-69,1-3 144,-60 0-122,-1 2 1,0 3 0,1 1 0,13 5-23,-20-3-37,-24-4-7948,-17-1 2055</inkml:trace>
  <inkml:trace contextRef="#ctx0" brushRef="#br0" timeOffset="1272.36">75 175 6016,'0'0'149,"0"0"107,0 0 128,0 0 128,0 0 64,0 0-149,0 0-43,0 0 0,0 0-22,0 0-84,0 0-1,0 0 86,0 0-1,0 0-63,0 0 21,0 0-149,0 0-43,0 0 21,0 0 64,0 0-63,0 0-22,0 0 0,28-12 0,1 2-96,0 1 0,1 2 0,-1 1 0,1 1 0,1 1 0,-1 2 0,0 1 0,20 3-32,66 8 106,-101-9-83,-10-2-23,-1 1 0,1 0 0,0 1-1,0-1 1,-1 1 0,1 0 0,0 0 0,-1 1 0,4 1 0,74 21-2,-21-5 388,62 9-386,-119-26 184,0-1-799,-1-1-5205,-3 0-345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58:42.1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0 137 4992,'0'0'-128,"0"0"43,0 0 191,0 0 150,0 0 128,0 0 107,0 0 21,0 0-22,0 0-84,0 0-22,0 0 0,0 0 0,0 0 0,0 0-22,0 0-84,30-12 340,1 0-334,34-15 105,2 3 0,1 4 0,67-13-389,-81 28 150,0 2 0,0 2 1,1 3-1,17 4-150,29 0 274,-19 3-114,0 3 0,0 3 0,42 16-160,-41-9 103,0-4 0,1-4 0,27-1-103,1-3 640,68 17-640,-131-22 92,0-3-1,0-1 1,0-3 0,0-2-1,10-4-91,74-4 54,-73 12 3,0 2 0,0 3-1,-1 3 1,4 3-57,-23-4 8,19 2-8,14 1 0,-1 4 0,-1 3 0,21 9 0,-40-9 0,0-3 0,1-1 0,0-4 0,13 0 0,166 23 0,-215-28-889,15-1-5369,-32-3-419</inkml:trace>
  <inkml:trace contextRef="#ctx0" brushRef="#br0" timeOffset="14254.412">354 218 7168,'8'0'725,"-12"0"-602,1 0 0,0 0 0,0 0 0,0 1 0,-1-1 1,1 1-1,0 0 0,0 0 0,0 0 0,0 0 0,0 0 0,0 1 0,-1 0-123,2-1 235,2-1 21,0 0-22,0 0-84,0 0-22,0 0 0,0 0 0,4-2-110,1 1 0,0-1 0,-1 1 0,1 0 1,0 0-1,0 0 0,4 0-18,-7 1 1,36-7 66,-1-2-1,0-1 1,2-2-67,24-8 77,-48 17-40,0 1 0,1 0-1,-1 1 1,15 0-37,-14 1 22,0 0 0,1-2 0,-1 0 0,9-3-22,-10 1 27,0-1 1,0 2-1,0 0 0,0 1 1,1 0-1,-1 2 1,1-1-1,-1 2 1,0 0-1,1 1 0,-1 0 1,0 2-1,0-1 1,9 5-28,46 14 108,1-4 1,17 1-109,-12-3 39,-3 2-39,-40-8 0,0-2 0,25 2 0,-12-3 103,45 13-103,-56-11 38,1-1 0,-1-2 1,1-2-1,1-1-38,190 14 244,-108-7-126,-73-9-20,-1-2-1,0-3 1,0-1-1,38-10-97,-43 7 46,1 1-1,0 2 0,0 2 0,0 2 0,0 1 1,4 3-46,29 10-4,-43-7 55,-1-2 0,1 0 0,8-2-51,-35-2 85,8-2-63,1 2-22,1 4 0,2 0 0,1 2 0,-5 1 0,0 5 0,-1 0 0,2 0 0,0-2 0,-11-8-248,0-1 1,0 0 0,1 1 0,-1-1 0,1 0 0,-1 0 0,1 0-1,-1 0 1,1 0 0,-1-1 0,1 1 0,0-1 0,-1 0 0,1 0-1,0 0 1,-1 0 0,1 0 0,0 0 0,-1-1 0,1 0 0,-1 1-1,1-1 1,-1 0 0,1 0 0,-1 0 0,3-2 247,-1 1-870,29-18-4378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08:35.8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5120,'0'0'405,"0"0"107,0 0 128,0 0 64,0 0-128,0 0-43,0 0-298,0 0 21,0 0 107,0 0-22,0 0-170,0 0-43,0 0 21,0 0 64,0 0-42,3 2 42,59 40 793,39 19-1006,23 15 552,-122-75-528,1 1 1,-1-1-1,1 1 1,-1-1 0,1 0-1,0 0 1,0 0-1,-1 0 1,1 0-1,0-1 1,0 1 0,0-1-1,0 0 1,0 0-1,0 0 1,0 0 0,0 0-1,0-1 1,-1 1-1,1-1 1,3-1-25,-1 0-476,0 0 0,0-1 0,-1 0 0,1 0 0,0 0 0,-1 0 0,1-2 476,12-9-6400</inkml:trace>
  <inkml:trace contextRef="#ctx0" brushRef="#br0" timeOffset="756.49">1 235 8192,'0'6'145,"1"-1"-1,0 0 1,1 1 0,-1-1 0,1 0 0,0 0 0,0 0 0,0 0-1,1-1 1,0 1 0,0-1 0,0 1 0,1-1 0,-1 0-1,1 0 1,0 0 0,0-1 0,0 0 0,0 1 0,1-1-1,-1-1 1,1 1 0,0-1 0,1 1-145,18 8 102,1 0-1,0-2 1,1 0-1,4-1-101,-27-7 86,148 27 1087,-149-27-1066,-2-1 21,0 0 0,0 0 21,0 0 64,0 0-63,0 0-406,0 0-1536,0 0-1195,0 0-3242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08:55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9088,'0'0'405,"28"5"2411,-22-3-2741,1 0 1,-1 0-1,0-1 1,1 0-1,-1 0 1,1 0-1,-1-1 1,1 0-1,0 0 0,-1 0 1,1-1-1,-1 0 1,3-1-76,15-1 171,123-2 507,-84 5-5473,-63 0-1605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8T07:27:17.58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 0,'-1'32,"1"-20,-1 0,1 0,1 0,0 1,3 10,-4-22,1 0,-1-1,1 1,-1 0,1 0,-1 0,1 0,-1 0,1-1,0 1,0 0,-1-1,1 1,0 0,0-1,0 1,0-1,0 1,-1-1,1 0,0 1,0-1,0 0,0 0,0 0,0 0,0 1,0-1,0-1,0 1,0 0,0 0,0 0,0 0,0-1,0 1,0 0,0-1,0 1,0-1,0 1,0-1,-1 0,1 1,0-1,49-33,-39 26,-8 5,28-15,-30 18,-1-1,1 1,0-1,-1 1,1 0,0-1,0 1,-1 0,1 0,0 0,0 0,0 0,-1 0,1 0,0 0,0 0,0 0,-1 0,1 0,0 0,0 1,-1-1,1 0,0 1,0-1,-1 0,1 1,0-1,-1 1,1-1,-1 1,1-1,-1 1,1 0,-1-1,1 1,0 1,0 0,0 0,1 0,-1 0,0-1,1 1,-1 0,1-1,0 1,-1-1,1 0,0 0,0 1,0-1,0 0,0-1,0 1,0 0,0-1,0 1,1-1,46 1,-22-2,-12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08:37.8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335 188 6656,'0'0'128,"0"0"21,0 0 64,0 0-42,0 0 42,0 0-42,0 0 42,0 0-63,0 0-22,0 0 0,0 0 0,0 0 0,0 0 21,0 0 107,0 0 128,0 0 107,0 0-43,0 0-235,0 0 22,0 0 21,0 0-22,0 0-84,0 0-22,0 0 21,0 0 64,0 0-63,0 0-833,0 0-3221,0 0 0,0 0 2923,0 0 554,0 0-682</inkml:trace>
  <inkml:trace contextRef="#ctx0" brushRef="#br0" timeOffset="453.787">1 141 3456,'0'0'768,"0"0"-21,0 0-65,0 0 43,0 0-42,0 0 42,0 0-63,0 0-65,0 0-149,0 0 21,0 0-42,15 6 341,14 7-584,1-2 0,0 0 1,1-2-1,0-2 0,0 0 0,1-2 1,-1-2-1,1-1 0,0-1 0,0-2 1,7-1-185,-21 0 197,0 0-456,0-1-3775,-17 3-19,-1 0 682</inkml:trace>
  <inkml:trace contextRef="#ctx0" brushRef="#br0" timeOffset="805.914">79 484 7552,'28'6'1627,"0"0"-1,0-2 1,23 0-1627,88-2-1170,-82-3-983,-45 1-4012</inkml:trace>
  <inkml:trace contextRef="#ctx0" brushRef="#br0" timeOffset="1403.509">79 281 7936,'0'0'512,"0"0"42,0 0 193,0 0 42,0 0-319,0 0-129,0 0-149,0 3 43,9 514 1685,-8-519-1814,3-6-84,3-2-22,3 1 0,-8 7 0,0 0 0,1 1 0,-1-1 0,1 1 0,-1-1 0,1 1 0,0 0 0,0 0 0,-1 0 0,1 0 0,0 0 0,0 1 0,0-1 0,0 1 0,0 0 0,0 0 0,0 0 0,0 0 0,0 0 0,0 1 0,9-1 0,230-13-43,-216 10-1539,-1-4-6798,-13 2 5841</inkml:trace>
  <inkml:trace contextRef="#ctx0" brushRef="#br0" timeOffset="1820.784">551 46 10112,'0'0'128,"0"12"384,3-1-396,0-1 1,1 1-1,0-1 1,1 0-1,0 0 1,0-1-1,1 1 1,0-1-1,1 0 1,0-1-1,8 8-116,16 14-40,1-1 0,16 10 40,-29-24-156,-18-14-1721,-1-1-4843</inkml:trace>
  <inkml:trace contextRef="#ctx0" brushRef="#br0" timeOffset="2153.499">897 17 10240,'0'0'128,"-2"3"21,-19 34 159,-3-1 0,-1-1 0,-1-2 1,-2 0-1,-1-2 0,-1-1 0,-2-2 0,-1-1 0,-6 3-308,26-24 16,-31 34-117,42-38-560,2-2-811,0 0-2795,0 0 22,0 0 2581</inkml:trace>
  <inkml:trace contextRef="#ctx0" brushRef="#br0" timeOffset="2476.774">777 0 6144,'-5'8'705,"1"0"1,1 1-1,-1-1 0,1 1 1,1 0-1,0 0 1,0 0-1,0 9-705,-2 79-159,2-29 541,-3-7-885,-4 61 1688,7-41-9525,2-68 5396</inkml:trace>
  <inkml:trace contextRef="#ctx0" brushRef="#br0" timeOffset="4999.641">1149 241 8192,'-2'3'337,"-1"0"0,1-1 0,-1 1 0,0-1 0,0 1 1,0-1-1,0 0 0,0 0 0,0-1 0,0 1 0,-1-1 0,-3 2-337,-29 18 157,24-10-117,0 1 0,0 1-1,1 0 1,1 1-1,1 0 1,-1 0 0,2 1-1,0 0 1,1 1-1,1 0 1,0 0 0,1 0-1,1 1 1,-2 12-40,5-21-1,0 0 0,0 0 1,0 1-1,1-1 0,0 0 1,1 1-1,0-1 0,0 0 0,1 0 1,0 0-1,0 0 0,1 0 1,0 0-1,1-1 0,-1 1 1,2-1-1,-1 0 0,1 0 0,0 0 1,0-1-1,0 0 0,1 0 1,0 0-1,1 0 0,-1-1 0,1 0 1,0-1-1,0 0 0,0 0 1,5 2 0,23 5-1051,18-7-5109,-24-4 2363</inkml:trace>
  <inkml:trace contextRef="#ctx0" brushRef="#br0" timeOffset="5499.257">772 249 5504,'0'0'277,"0"0"107,0 0 107,0 0-43,0 0-235,0 0 0,0 0-63,0 0-22,0 0 0,0 0 0,19 16 106,-10-9-326,1 0 0,0 0-1,0-1 1,0 0-1,0-1 1,1 0-1,0 0 1,0-1-1,8 1 93,4 0-4906</inkml:trace>
  <inkml:trace contextRef="#ctx0" brushRef="#br0" timeOffset="12526.82">1586 153 8320,'0'0'149,"0"0"107,0 0 107,0 0 21,0 0 0,0 0-22,0 0-63,0 0 42,0 0-63,0 0-44,0 0-63,-6 1 42,-12 2-147,0 2 1,1 0-1,-1 1 0,1 0 0,1 2 0,-1 0 0,1 1 0,0 0 0,1 1 1,-9 9-67,20-15 5,0 1 0,1-1 0,0 1 0,0 0 0,0 0 0,1 0 0,0 1 0,0-1 0,0 1 0,0-1 0,1 3-5,-12 66 69,11-61-65,0 1-15,0 0 0,1 0 1,0 0-1,1 0 0,1 0 1,2 7 10,-2-16-4,0 1 1,1-1-1,-1 0 0,1 0 1,1 0-1,-1 0 1,1-1-1,0 1 1,0-1-1,0 1 1,0-1-1,1 0 0,0 0 1,0-1-1,0 1 1,0-1-1,0 0 1,2 1 3,4 2-560,0 0 0,0 0 0,1-1 0,7 2 560,-15-6-268,1 1 1,-1-1 0,1-1 0,-1 1-1,1 0 1,0-1 0,-1 0-1,1 0 1,0 0 0,-1 0 0,1 0-1,-1-1 1,1 0 0,0 0-1,-1 0 1,1 0 0,-1 0 267,9-6-4608</inkml:trace>
  <inkml:trace contextRef="#ctx0" brushRef="#br0" timeOffset="12857.118">1595 414 8576,'0'0'128,"19"20"1130,-9-23-1126,1 1 0,0-1 0,-1 2 0,10-1-132,-9 1 48,1 0 0,-1-1 0,0 0 0,0-1 0,5-2-48,23-12-318,-14 2-2926,-14 7-1492</inkml:trace>
  <inkml:trace contextRef="#ctx0" brushRef="#br0" timeOffset="13135.859">1743 430 7680,'1'4'170,"0"8"115,0 1 0,0-1 0,-1 1 0,-1 0 0,0-1 0,-1 1-1,-2 7-284,0-1 125,2 1 0,0-1-1,1 8-124,10 96-960,-9-112-5226</inkml:trace>
  <inkml:trace contextRef="#ctx0" brushRef="#br0" timeOffset="13506.777">1586 842 9088,'10'-1'217,"0"0"0,0 0 0,0 1 0,0 0 0,0 1 0,0 0 0,0 1 0,5 1-217,26 3 77,-1-3 106,-10 0-100,0-1 0,1-1 0,-1-2 0,0-1-1,6-2-82,1-11-190,-24 7-5316,-12 7-168</inkml:trace>
  <inkml:trace contextRef="#ctx0" brushRef="#br0" timeOffset="13875.451">1995 520 9472,'0'0'0,"12"5"0,-12-5 0,9 3 128,-9-3 0,11 0-128,-11 0 128,19 0-128,0-3 128,10-2-128,0 1 128,5-2 0,-3 1 0,-6 1-128,0-1 0,-1 0-7296</inkml:trace>
  <inkml:trace contextRef="#ctx0" brushRef="#br0" timeOffset="14145.762">2172 372 8192,'0'0'0,"12"17"128,-7-2 0,-2 2 0,-1 5 0,1 3-128,-2 6 128,-1 3-128,6 2 128,-1 2-128,3-1 128,-2-4-256,1-4 128,2-3-3968,-1-3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08:55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0 261 2944,'13'9'8245,"10"-5"-5737,29-6-3608,-39 1 1964,5 0-1118,28-1 1721,44-8-1467,-23-7-882,-58 13-110,0 0 0,0 0 0,0-1 0,0 0 0,4-4 992,-12 8-3925,-1 1 682</inkml:trace>
  <inkml:trace contextRef="#ctx0" brushRef="#br0" timeOffset="316.266">139 496 8576,'5'2'433,"-1"-1"1,0 0-1,1 0 1,-1 0-1,1 0 1,-1 0-1,1-1 1,-1 0 0,2 0-434,75-9-176,-57 5 524,33-2-210,7-1-237,-21-1-4974,-34 5-111</inkml:trace>
  <inkml:trace contextRef="#ctx0" brushRef="#br0" timeOffset="849.821">135 359 8064,'-4'6'112,"1"0"0,1 1 0,-1-1 0,1 1 0,0 0 1,1 0-1,-1 0 0,1-1 0,1 1 0,-1 6-112,5 75 1839,0-40-1343,-4 25 20,-8 43-516,0 40 636,8-155-508,0-1 0,31-22 128,227-35-256,-216 49-2987,-33 5-3882</inkml:trace>
  <inkml:trace contextRef="#ctx0" brushRef="#br0" timeOffset="1250.943">533 9 6784,'0'6'337,"1"0"0,-1-1 0,1 1 0,0-1 0,1 1 0,-1-1 0,1 0 0,0 1 0,0-1 0,1 0 0,0 0 0,-1-1 0,3 3-337,50 65 244,-37-50 229,13 20-251,-12-16-439,0-2-1,10 9 218,-28-32-1941,-1-1-4587</inkml:trace>
  <inkml:trace contextRef="#ctx0" brushRef="#br0" timeOffset="1582.654">779 87 7680,'33'-4'1644,"-35"5"428,-15 5-1714,1 3-282,1 0 0,-1 1 0,2 0 0,0 1 0,0 1 0,1 0 0,0 1 0,1 0 0,-4 8-76,-27 25 106,23-26-155,1-2-98,2 0-1,0 2 1,0 2 147,15-20-832,2-2-1173,0 0-705,0 0-1620</inkml:trace>
  <inkml:trace contextRef="#ctx0" brushRef="#br0" timeOffset="1898.785">648 0 6656,'0'0'149,"0"0"107,0 0 85,0 0-42,0 0 64,0 0 21,0 0 21,0 0 86,1 4-22,2 23-292,-1 0 0,-1 0 0,-1 0-1,-1 0 1,-3 16-177,-2 78 161,6-102-204,2 49-585,0-21-3885,-2-5-1033</inkml:trace>
  <inkml:trace contextRef="#ctx0" brushRef="#br0" timeOffset="2455.47">1028 342 10880,'0'3'12,"-1"0"1,0 0-1,0 0 0,0 0 1,0 0-1,0 0 1,-1-1-1,1 1 1,-1 0-1,0-1 1,1 1-1,-1-1 1,-1 0-1,1 1 0,0-1 1,0 0-1,-1 0-12,-50 32 377,16-11-219,22-11-129,1-1 0,1 2 0,0 0 0,1 0 0,0 1 0,1 1 0,1 0 0,0 1 0,1-1 0,1 2 0,0-1 0,1 1 0,1 1 0,-1 3-29,6-16-121,1 0 1,-1 0 0,1 0 0,0 0 0,0 0 0,0 0-1,0 0 1,1 0 0,0 0 0,0 0 0,1 0 0,-1 0-1,1 0 1,0-1 0,0 1 0,1-1 0,-1 1-1,1-1 1,0 0 0,0 0 0,1 0 0,-1 0 0,1-1-1,0 0 1,0 1 0,0-1 0,0-1 0,0 1 0,1 0-1,1 0 121,12 6-856,2 0-1,-1-2 0,1 0 0,0-1 0,0 0 0,15 0 857,6 2-2133</inkml:trace>
  <inkml:trace contextRef="#ctx0" brushRef="#br0" timeOffset="2902.616">1448 438 7040,'0'2'124,"-1"0"1,1-1-1,-1 1 0,0 0 1,1 0-1,-1-1 0,0 1 1,0 0-1,0-1 1,0 1-1,0-1 0,0 1 1,-1-1-1,1 1 1,-1-1-1,1 0 0,0 0 1,-1 0-1,0 0 1,1 0-1,-1 0 0,0 0 1,-1 0-125,-53 21 1774,21-9-1545,14-4-192,1 1 0,1 1 1,-1 1-1,2 1 0,0 0 1,-6 8-38,19-17 6,1 0 0,0 1 1,0 0-1,0 0 1,1 0-1,-1 0 0,1 0 1,0 1-1,1 0 1,-1-1-1,1 1 0,1 0 1,-1 0-1,1 0 1,0 0-1,0 0 0,0 1 1,1-1-1,0 0 1,1 0-1,-1 0 0,1 1 1,0-1-1,1 0 1,1 5-7,-1-5-77,1 0 0,0 0 0,0 0 0,1 0 0,0-1 0,0 1 0,0-1 0,0 0 0,1-1 0,0 1 0,0-1 0,0 1 0,1-2 0,-1 1 0,1 0 0,0-1 0,0 0 1,0-1-1,0 1 0,1-1 0,1 0 77,2 1-246,0-1 0,-1 0 1,1 0-1,0-1 0,0 0 0,0-1 1,0 0-1,1-1 0,-1 0 1,-1 0-1,1-1 0,0-1 0,0 1 1,0-2 245,14-6-4800</inkml:trace>
  <inkml:trace contextRef="#ctx0" brushRef="#br0" timeOffset="3225.903">1472 717 6912,'5'2'408,"0"-1"-1,0 0 1,0 0 0,1 0 0,-1 0-1,0-1 1,0 0 0,0 0 0,0-1-1,1 1 1,-1-1 0,0 0 0,4-2-408,70-22-344,-65 20 528,10-5-1250,-1 0-3073,-11 6-405</inkml:trace>
  <inkml:trace contextRef="#ctx0" brushRef="#br0" timeOffset="3478.435">1584 764 7168,'0'0'0,"1"11"384,-1-11 128,3 9-128,-3-9 128,3 15-128,-3-5 128,2 3-384,-2 6 0,3-1-128,-3 2 128,2 1-256,-2-1 128,0 0-7168</inkml:trace>
  <inkml:trace contextRef="#ctx0" brushRef="#br0" timeOffset="3759.532">1491 998 9088,'0'0'0,"12"1"128,-12-1 0,0 0 0,0 0 128,0 0 0,0 0 0,20-1-128,-5-2 128,3 1-256,2-1 128,0 0-128,1-2 0,1 1-7680</inkml:trace>
  <inkml:trace contextRef="#ctx0" brushRef="#br0" timeOffset="4058.109">1700 281 9984,'0'0'256,"14"8"768,2 2-814,-2 1-1,1 0 1,-2 1 0,1 0 0,-2 1 0,0 0 0,0 1 0,-1 1 0,-1 0 0,-1 0-1,0 1 1,0 0 0,-2 1 0,0-1 0,-1 2 0,-1-1 0,0 0 0,-2 1 0,0 0-1,-1 0 1,0 8-210,-1 3-327,-1 0-1,-1 0 0,-2 0 0,-1 0 1,-1-1-1,-2 3 328,-1 2-1954,-3 0-1,-1-1 1,-1 0 0,-16 28 1954,-14 11-4864</inkml:trace>
  <inkml:trace contextRef="#ctx0" brushRef="#br0" timeOffset="4929.576">1650 987 8576,'0'0'149,"0"0"64,0 0-63,0 0-22,0 0 0,0 0 0,0 0 0,15-5 106,-1 1-212,8-2-1567,-19 6-1146,1 1 1188,-4-1-1206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08:52.7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213 510 8576,'-1'-3'158,"-1"-1"-1,0 1 1,0 0 0,0 0 0,0 1 0,-1-1 0,1 0 0,-1 1-1,1-1 1,-1 1 0,0 0 0,0 0 0,0 0 0,0 0 0,-3 0-158,3 0 124,0 0 1,-1 0 0,1 0-1,-1 0 1,0 1-1,1 0 1,-1 0 0,0 0-1,0 0 1,0 1 0,0-1-1,0 1 1,1 0-1,-1 0 1,0 0 0,0 1-1,0 0 1,0-1 0,-3 3-125,0 0 0,1 1 0,0 1 1,0-1-1,1 1 1,-1 0-1,1 1 1,0-1-1,0 1 1,1 0-1,0 0 0,0 0 1,0 1-1,1 0 1,0-1-1,0 1 1,1 0-1,0 0 1,0 1-1,0-1 1,1 0-1,0 1 0,-2 13-19,1 1-1,1-1 1,0 1 0,2-1-1,1 1 1,3 15 19,-6-35-3,2-1 1,-1 1-1,0-1 1,0 1-1,0-1 1,1 1-1,-1-1 0,1 1 1,-1-1-1,1 1 1,0-1-1,-1 0 1,1 1-1,0-1 1,0 0-1,0 1 0,0-1 1,0 0-1,0 0 1,0 0-1,1 0 1,-1 0-1,0 0 0,0-1 1,1 1-1,-1 0 1,1-1-1,-1 1 1,1-1 2,0 0-4,1 0 0,0 0 0,-1 0 0,1-1 0,0 1 1,-1-1-1,1 0 0,-1 0 0,1 0 0,-1 0 0,1-1 1,-1 1-1,0 0 0,1-1 0,0 0 4,10-9-4,0 0-1,-1-1 1,0 0 0,7-11 4,1-4 0,-2 0 0,-1-2 0,-1 1 0,-1-2 0,-2 0 0,-1-1 0,-1 0 0,-2-1 0,-1 0 0,-1-2 0,6-50 0,-4 0 0,-4 0 0,-4-41 0,-22 222 0,10 9-8,5-1 1,5 1 0,10 82 7,3-112-1406,4-28-5934,-6-26 4460</inkml:trace>
  <inkml:trace contextRef="#ctx0" brushRef="#br0" timeOffset="1886.497">1074 159 6400,'10'21'1017,"0"0"0,1-1 0,5 6-1017,26 51 1322,-27-40-1040,-1 0-1,-2 1 1,-1 0-1,-3 1 1,0 0-1,0 34-281,-7-53 62,0 1 1,-2-1-1,-1 1 0,0-1 0,-1 0 0,-1 1 1,-2-2-1,1 1 0,-2-1 0,-1 1 0,0-2 1,-2 1-1,0-2 0,-3 4-62,1-4-623,-1 0 0,-1-1 0,0 0 0,-2-2 0,-15 13 623,-6 2-6890</inkml:trace>
  <inkml:trace contextRef="#ctx0" brushRef="#br0" timeOffset="24808.837">745 365 7680,'-4'-1'509,"0"0"1,0 0-1,1-1 1,-1 0-1,0 1 1,1-1-1,0 0 1,-1-1-1,0 0-509,-30-15 257,26 15-241,0 1 0,-1 1-1,1-1 1,0 1 0,0 1-1,0 0 1,-1 0 0,1 0-1,0 1 1,0 1 0,0-1 0,-1 1-1,2 0 1,-1 1 0,0 0-1,0 0 1,1 1 0,0 0-1,0 0 1,0 1 0,0 0-1,1 0 1,-1 0 0,1 1-1,1 0 1,-1 0 0,1 0-1,0 1 1,0 0 0,1 0 0,0 0-1,0 1 1,1-1 0,-1 5-16,-3 6-18,2 1 1,1 0-1,0 0 1,1 0-1,1 0 1,1 0-1,1 3 18,-1-16-21,1 0 1,1 0-1,-1 0 0,1 0 1,0-1-1,1 1 0,-1 0 1,1-1-1,0 1 0,1-1 1,-1 1-1,1-1 0,0 0 1,0 0-1,1 0 0,0-1 1,-1 1-1,2-1 0,-1 0 1,0 0-1,1 0 0,0-1 1,-1 1-1,4 0 21,1 1-39,0-2 0,0 1-1,0-1 1,0 0 0,1-1 0,-1 0 0,1-1-1,0 0 1,-1 0 0,1-1 0,0 0 0,9-2 39,38-11-3903,-35 7-1473</inkml:trace>
  <inkml:trace contextRef="#ctx0" brushRef="#br0" timeOffset="25177.919">751 537 7296,'-1'2'34,"0"-1"1,1 0-1,-1 0 1,1 1-1,-1-1 1,1 0-1,0 1 1,0-1-1,-1 0 1,1 1-1,0-1 1,0 1-1,0-1 1,0 0-1,1 1 1,-1-1-1,0 0 1,1 1-1,-1-1 1,0 0 0,1 1-1,0-1 1,-1 0-35,2 1 63,0-1 0,0 0 0,0 0 0,0 0 0,1 0 1,-1 0-1,0 0 0,0-1 0,0 1 0,1-1 1,-1 0-1,0 1-63,15 2 69,0 1-1,-1-2-1,1 0 1,-1-1 0,1 0-1,0-2 1,2 0-68,30-7-7616,-49 8 6037</inkml:trace>
  <inkml:trace contextRef="#ctx0" brushRef="#br0" timeOffset="25426.997">832 653 4224,'0'0'512,"0"0"64,0 0 256,0 22 789,-2 33-1365,-2 0 0,-10 43-256,14-92-3520,0-5-1109</inkml:trace>
  <inkml:trace contextRef="#ctx0" brushRef="#br0" timeOffset="25913.478">693 934 7040,'0'0'10,"3"-1"181,1 1 0,-1-1 0,1 1 0,0 0-1,-1 0 1,1 0 0,0 1 0,-1-1 0,1 1-191,-4-1 341,0 0-21,0 0-128,0 0 43,0 0 42,0 0 64,0 0-42,5 29 682,-4-27-952,0 1 0,0-1 1,1 0-1,-1 1 0,1-1 0,0 0 0,-1 0 0,1 0 0,0 0 0,0 0 0,0-1 0,1 1 0,-1-1 0,0 1 0,1-1 0,-1 0 1,1 0-1,-1 0 0,1 0 0,-1 0 0,2-1-29,9 3 39,0-1 0,0-1-1,1 0 1,3-1-39,-4-1 35,1 2-1,-1 0 1,0 0-1,0 1 1,10 4-35,-21-6-149,-2 0-1003,0 0-1195,0 0-3754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5:03.5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127 107 4992,'-5'31'0,"2"-1"0,1 1 0,2 0 0,0-1 0,3 1 0,0 0 0,2-1 0,6 23 0,7 3 43,2 0-1,3-1 1,21 36-43,-28-66-469,-9-16-2390</inkml:trace>
  <inkml:trace contextRef="#ctx0" brushRef="#br0" timeOffset="655.833">153 20 5888,'-43'53'3200,"-30"51"-3200,41-49-982,27-44-4436</inkml:trace>
  <inkml:trace contextRef="#ctx0" brushRef="#br0" timeOffset="1844.617">202 0 6784,'0'0'128,"0"0"21,0 0 64,0 0-63,22 16 234,6 14-86,-2 0 1,0 1 0,11 21-299,-34-48 106,16 11-2948,-15-15 1738,8 4-2864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5:13.3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46 423 7680,'0'0'256,"0"0"128,0 0-128,0 0 128,0 0 0,0 0 0,-6 12-384,-1-3 128,-1 6-512,-4 2 0,0 0-6016</inkml:trace>
  <inkml:trace contextRef="#ctx0" brushRef="#br0" timeOffset="850.09">439 46 9088,'0'0'256,"0"0"21,0 0 107,0 0 107,0 0 42,-3-2 43,-4-3-387,0 0 1,-1 0-1,1 1 1,-1 0-1,0 0 1,0 1-1,0 0 1,0 0-1,0 1 1,-1 0-1,1 1 1,-1 0-1,1 0 1,-1 0-1,0 1 1,1 1-1,-5 0-189,7 0 14,-1 0 1,1 0-1,0 1 0,-1-1 0,1 1 0,0 1 0,0 0 1,0-1-1,0 2 0,1-1 0,-1 1 0,1-1 1,0 2-1,0-1 0,0 0 0,1 1 0,0 0 1,0 0-1,0 1-14,-1 1-21,1 1 0,0 1 1,0-1-1,1 0 0,0 1 0,1 0 1,0 0-1,0 0 0,1 0 0,0 0 1,0 0-1,1 0 0,1 6 21,-1-8-23,1-1-1,0 1 1,0 0-1,1 0 1,0 0-1,0-1 1,1 1-1,-1-1 1,1 0-1,1 1 1,-1-1-1,1-1 1,0 1-1,0-1 1,1 1-1,2 1 24,-4-4-8,0 0-1,0-1 0,1 0 1,-1 1-1,1-1 0,0 0 1,-1-1-1,1 1 0,0-1 1,0 1-1,0-1 0,0 0 1,0-1-1,0 1 0,1-1 1,-1 0-1,0 0 0,0 0 1,0 0-1,0-1 0,0 0 1,0 0-1,1 0 0,-2 0 1,1 0-1,0-1 0,0 0 1,0 0 8,5-3-1,1-1 1,-1 0 0,0-1-1,0 0 1,0 0 0,-1-1-1,-1 0 1,7-8 0,-10 11 21,0 1 1,-1-1-1,1 0 1,-1 0-1,-1-1 1,1 1-1,-1-1 1,0 1-1,0-1 1,0 0-1,-1 1 1,0-1-1,0 0 1,0 0-1,-1 0 1,0 0-1,0-3-21,-8-15 256,-5 73-234,12-42-29,-4 28 0,2-1 1,1 1-1,2 14 7,1-39-33,0-1-1,0 0 0,0 1 0,1-1 0,1 0 1,-1 0-1,2 0 0,-1 0 0,1 0 0,0-1 0,1 0 1,0 0-1,1 0 0,-1 0 0,2 0 34,-5-6-216,0 0 1,1 0-1,-1 0 0,1-1 0,0 1 1,-1 0-1,1-1 0,0 0 0,0 0 0,0 0 1,0 0-1,0 0 216,23 2-5069,-2-5-691</inkml:trace>
  <inkml:trace contextRef="#ctx0" brushRef="#br0" timeOffset="1165.786">662 295 11904,'0'0'0,"-2"16"128,2-16 0,0 11 128,0-11 128,0 0-128,0 0 0,-3 14-128,2-5 128,-2 6-256,1-3 128,2 2-128,-3-2 0,3 4-384,-3-7 0,1 1-5760,2-10-640</inkml:trace>
  <inkml:trace contextRef="#ctx0" brushRef="#br0" timeOffset="1419.666">653 145 9472,'0'0'0,"0"0"640,0 0 0,0 0-384,0 0 128,0 0-384,0 0 128,0 0-128,0 0 128,0 0-128,0 0 128,0 0-256,0 0 0,0 0-8064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5:07.2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1 107 6016,'0'0'384,"11"-8"384,84-1 753,-76 8-1333,-1 0 0,1-1 0,0 0 0,-1-2 0,0 0 0,0-1 0,6-3-188,-19 5-92,10-2-3528,-15 5-497</inkml:trace>
  <inkml:trace contextRef="#ctx0" brushRef="#br0" timeOffset="369.252">71 351 7168,'44'-4'2154,"-33"2"-2028,-1 0-1,1 0 1,-1-1-1,0 0 1,0-1-1,0 0 0,0-1 1,-1 0-1,0-1-125,3-1 98,1 1 0,0 0 0,0 1-1,0 0 1,0 1 0,1 0 0,11-1-98,-22 5-1920,-3 0-790,0 0-1620</inkml:trace>
  <inkml:trace contextRef="#ctx0" brushRef="#br0" timeOffset="970.627">37 145 6528,'-5'28'853,"1"27"-198,2 0-1,5 34-654,-1-43 356,-2 0-1,-2 0 0,-1-1 1,-5 14-356,21-62 288,0-1 0,-1 0 0,1 0 0,2-3-288,-2 3 0,0 0 0,1 1 0,-1 0 0,1 1 0,0 1 0,0 0 0,0 1 0,0 0 0,0 1 0,0 0 0,-1 2 0,1-1 0,37 4 0,-44-6-1344,-6 0-5376</inkml:trace>
  <inkml:trace contextRef="#ctx0" brushRef="#br0" timeOffset="1387.227">463 19 5888,'0'2'98,"0"1"0,0 0 0,0 0 0,-1 0 0,0-1 0,1 1 0,-1 0 0,0 0 0,0-1 0,-1 1 0,0 1-98,2-3 61,-1 0 0,0 0 0,1 0 0,-1 0 0,1 0 0,-1 1 0,1-1 0,0 0 0,-1 0 0,1 1 0,0-1 0,0 0 0,0 1 0,0-1 0,0 0 0,0 0 0,0 1 0,1 0-61,3 13 173,2 0 0,0 0 0,0 0 0,1-1 1,2 2-174,-6-10-1,1 0 0,0 0 0,0-1 0,0 0 0,0 0 0,1 0 0,0 0 0,0-1 0,0 0 0,0 0 0,1 0 0,0 0 0,2 0 1,11-1-4714,-9-3 2047</inkml:trace>
  <inkml:trace contextRef="#ctx0" brushRef="#br0" timeOffset="1705.967">711 19 11264,'-10'16'133,"-1"0"0,-1 0 1,0-1-1,-11 10-133,-7 7 301,2 1-1,1 1 1,-5 11-301,-13 22-4185,25-37-190,15-22 2732,5-8 299</inkml:trace>
  <inkml:trace contextRef="#ctx0" brushRef="#br0" timeOffset="1988.967">599 0 3968,'0'0'512,"0"0"0,-14 22 128,7-7 128,2 2-256,2-4 0,0 4-384,3 3 128,3 4-256,0 1 128,-1-1 0,1 5 128,-2 2-128,-1-4 128,0-1-1408,-1 2 0,-2-3-3200</inkml:trace>
  <inkml:trace contextRef="#ctx0" brushRef="#br0" timeOffset="2621.78">566 273 7808,'0'0'789,"0"0"-21,0 0-384,0 0-64,0 0-149,0 0-43,0 0 0,1 1-22,8 2-84,7 1-22,12 9-1912,-21-12-1083,-7-1-802</inkml:trace>
  <inkml:trace contextRef="#ctx0" brushRef="#br0" timeOffset="3077.355">967 241 9344,'0'0'384,"-29"0"1237,22 0-1364,2-1-178,1 0 0,0 1 0,-1 0 0,1 0 0,-1 0 0,1 0 0,-1 1 0,1 0 0,-1 0 0,1 0 0,0 0 0,0 1 0,-1 0 0,1-1 0,0 2 0,0-1 0,0 1-79,-11 5 8,-1 2 0,2-1 1,0 2-1,0 0 0,1 1 0,0 0 0,1 1 1,0 0-1,1 1 0,1 0 0,0 1 0,1 0 1,-3 9-9,11-21-11,0 0 1,0 0 0,0 1-1,1-1 1,-1 1 0,1-1-1,0 0 1,0 1 0,0-1 0,1 1-1,-1-1 1,1 0 0,0 1-1,0-1 1,0 0 0,0 0-1,1 1 1,-1-1 0,1 0-1,0 0 1,-1-1 0,1 1 0,2 1 10,6 8-698,0-1 1,1 0-1,1-1 1,8 6 697,-12-9-920,17 13-5245</inkml:trace>
  <inkml:trace contextRef="#ctx0" brushRef="#br0" timeOffset="3596.382">1300 302 9088,'-3'1'168,"0"0"1,0 0 0,0 0 0,1 0 0,-2-1-1,1 1 1,0-1 0,0 0 0,0 0-1,0 0 1,0 0 0,0-1 0,0 1 0,0-1-1,0 0 1,0 0 0,0 0 0,1 0-1,-4-2-168,0 1 79,3 1-23,-1 1-1,0 0 1,0 0-1,0 0 1,0 0-1,0 1 1,0-1-1,0 1 1,1 0-1,-1 0 1,0 1 0,1-1-1,-1 1 1,1 0-1,-1 0 1,1 0-1,0 0 1,-1 0-1,1 1 1,1-1 0,-1 1-1,-2 3-55,-8 7 25,0 0 0,1 1 0,1 0 1,-4 8-26,-3 4 3,2 2 0,2-1 0,0 3-3,10-22-10,0 1 1,1-1-1,0 1 0,1-1 1,0 1-1,0 0 0,1 0 1,0 0-1,1 0 0,0 0 1,0 0-1,2 8 10,-1-14-19,-1 0 1,1-1 0,0 1-1,1-1 1,-1 1-1,0-1 1,1 1-1,0-1 1,-1 0-1,1 0 1,0 0 0,0 0-1,0 0 1,0 0-1,0 0 1,1-1-1,-1 1 1,1-1-1,-1 1 1,1-1 0,-1 0-1,1 0 1,0 0-1,-1-1 1,1 1-1,0-1 1,0 1-1,-1-1 1,1 0 0,3 0 18,9 0-559,0-1 1,0 0-1,0-1 1,0-1-1,2-1 559,-12 3-323,26-6-6397</inkml:trace>
  <inkml:trace contextRef="#ctx0" brushRef="#br0" timeOffset="3880.187">1219 533 7040,'0'0'128,"0"0"0,6 9 0,-6-9 128,0 0-128,0 0 0,0 0-128,0 0 128,0 0-128,0 0 0,19-3 0,-4 1 0,2 2 0,3-3 0,1-1-256,-1-1 128,-2 0-5248</inkml:trace>
  <inkml:trace contextRef="#ctx0" brushRef="#br0" timeOffset="4127.579">1375 562 4864,'0'0'0,"9"-5"1024,-9 5 128,0 0-768,0 0 128,0 21 0,0-7 128,0 6-512,-1 1 128,-4 7-128,-1-4 128,4 2-128,-1-6 0,2-3-384,1-5 128,0 0-6784</inkml:trace>
  <inkml:trace contextRef="#ctx0" brushRef="#br0" timeOffset="4459.819">1219 868 7168,'30'-9'405,"-28"9"-192,-2 0-63,33 0 255,7-9-235,-31 6-154,0 1 1,0-1-1,0 2 1,1-1-1,-1 1 1,1 1-1,-1 0 1,1 0-1,-1 1 1,1 0-1,-1 0 1,0 1-1,2 1-16,-10-2-1131,-1-1-3903</inkml:trace>
  <inkml:trace contextRef="#ctx0" brushRef="#br0" timeOffset="5061.059">1312 542 7808,'12'8'1280,"6"-3"-1097,-1 0-1,1-2 1,0 0 0,0-1 0,1 0 0,-1-2 0,11-1-183,27-2-1494,-56 3-4436</inkml:trace>
  <inkml:trace contextRef="#ctx0" brushRef="#br0" timeOffset="5484.91">1554 348 4608,'0'0'256,"0"0"128,0 0 512,0 0 106,0 0-84,0 0-44,0 0-84,0 0-65,0 0-170,0 0-43,0 0 21,14 10 214,-2-1-655,-1-1 0,-1 1 0,0 1 1,0 0-1,-1 0 0,0 1 0,-1 0 1,0 1-1,-1 0 0,0 0 1,2 6-93,-5-9 33,-1 1 0,0-1 0,0 1 1,-1 0-1,-1 0 0,1 0 1,-2 0-1,1 0 0,-1 1 1,-1-1-1,0 0 0,0 0 1,-1 0-1,0 0 0,-4 7-33,0 2 102,-1 0 1,-1-1-1,-5 11-102,-15 8-2540,25-34 1288,-1 0 1,1 0-1,-1 0 1,0 0-1,0 0 1,0-1 0,0 0-1,-2 1 1252,-11 4-1941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18.9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7680,'0'0'35,"0"0"0,0 0 0,0 0 0,1 0 0,-1 0 0,0 0-1,0 0 1,0 0 0,0 0 0,0 0 0,0 1 0,0-1 0,0 0 0,1 0 0,-1 0 0,0 0 0,0 0 0,0 0 0,0 0 0,0 0 0,0 1 0,0-1 0,0 0 0,0 0 0,0 0 0,0 0 0,0 0 0,0 1 0,1-1 0,-1 0 0,0 0 0,0 0 0,0 0-1,0 1 1,0-1 0,0 0 0,0 0 0,0 0 0,0 0 0,0 0 0,-1 1 0,1-1 0,0 0 0,0 0 0,0 0 0,0 0 0,0 0 0,0 1 0,0-1 0,0 0 0,0 0 0,0 0 0,0 0 0,0 0 0,0 0 0,0 1 0,-1-1 0,1 0 0,0 0-35,18 19 518,23 17-305,-27-27-138,1-1 0,0-1 0,1-1 0,-1-1-1,1 0 1,0-2 0,8 0-75,38 11-2913,-48-10-2484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19.3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64 8064,'29'-24'298,"0"6"1,0 6 0,0 5-1,0 7 1,1 5 0,-1 6-1,0 5 1,-1 7 0,27 36-299,-51-56 213,4 2-1472,-6-4-5247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13.7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343 692 4992,'0'0'405,"0"0"22,0 0-214,0 0 0,0 0-42,-35-6 682,2-11-727,21 10-4,0 0 1,-1 1 0,0 1-1,0 0 1,0 0-1,-1 1 1,-2 0-123,12 4 21,0-1 1,0 1-1,0 0 0,0 0 0,0 0 1,0 1-1,0-1 0,0 1 0,0 0 1,0 0-1,0 1 0,0-1 0,0 1 1,1-1-1,-1 1 0,1 0 0,-1 0 1,1 0-1,0 1 0,0-1 0,0 1 0,0 0 1,0 0-1,1-1 0,0 2 0,-1-1 1,1 1-22,-8 10 0,2 0 0,0 0 0,1 0 0,0 1 0,1 0 0,1 1 0,1-1 0,-2 12 0,1 6 0,2 0 0,1 1 0,2 20 0,2-34 0,-2-19 0,0-1 0,0 1 0,0 0 0,0 0 0,0 0 0,1 0 0,-1-1 0,0 1 0,0 0 0,1 0 0,-1 0 0,0-1 0,1 1 0,-1 0 0,1-1 0,-1 1 0,1 0 0,-1-1 0,1 1 0,0 0 0,-1-1 0,1 1 0,0-1 0,-1 1 0,1-1 0,0 1 0,0-1 0,0 0 0,-1 1 0,1-1 0,0 0 0,0 0 0,0 1 0,0-1 0,0 0 0,0 0 0,-1 0 0,1 0 0,0 0 0,0 0 0,0 0 0,0 0 0,0 0 0,0-1 0,0 1 0,0 0 0,-1 0 0,1-1 0,0 1 0,0-1 0,0 1 0,-1-1 0,1 1 0,0-1 0,-1 1 0,1-1 0,0 1 0,-1-1 0,1 0 0,-1 1 0,1-1 0,0 0 0,-1 0 0,28-24 0,-1-2 0,-1 0 0,-2-2 0,-1-1 0,-1 0 0,14-29 0,-7 5 0,-3-1 0,-2-2 0,10-42 0,-25 75 29,-2-1 0,-1 1 1,-1-1-1,-1 0 0,-1 0 1,-2 0-1,-1 0 0,-1-4-29,-2 20 25,-1 9 12,-6 21 56,-5 34 30,-1 31-123,3 2 0,5-1 0,4 1 0,4 0 0,5 13 0,-4-89 0,6 43 0,-7-53 0,1 1 0,-1-1 0,1 1 0,0-1 0,0 1 0,0-1 0,0 0 0,1 1 0,-1-1 0,1 0 0,-1 0 0,1 0 0,0 0 0,0 0 0,0 0 0,0 0 0,1-1 0,-1 1 0,0-1-139,0-1 0,-1 0 0,1 0-1,0 1 1,-1-1 0,1 0 0,0-1 0,0 1 0,-1 0 0,1 0 0,0 0 0,-1-1 0,1 1 0,-1-1 0,1 1 0,0-1 0,-1 0 0,1 0 0,-1 1-1,0-1 1,1 0 0,-1 0 0,0 0 0,0 0 0,1-1 0,-1 1 0,0 0 0,1-2 139,-1 2-245,16-14-3168</inkml:trace>
  <inkml:trace contextRef="#ctx0" brushRef="#br0" timeOffset="337.875">646 354 4992,'-2'3'149,"-15"41"671,-14 30 557,4 2-1,4 1 0,-9 55-1376,-15 48-234,47-178-1473,0-2-3754</inkml:trace>
  <inkml:trace contextRef="#ctx0" brushRef="#br0" timeOffset="926.019">624 558 4864,'-5'12'405,"-2"1"-167,2-6-10,1 1 1,0 0 0,1 0-1,0 0 1,0 0 0,1 1 0,-1 7-229,3-13 55,0 0 1,0 0 0,0-1 0,1 1 0,0 0 0,-1 0 0,1-1 0,0 1 0,1 0 0,-1-1 0,0 1 0,1-1 0,0 1 0,-1-1 0,1 0 0,0 1 0,0-1 0,1 0 0,-1 0 0,0-1 0,1 1 0,-1 0 0,1-1 0,0 1-1,-1-1 1,1 0 0,1 1-56,-1-1 74,1 1-1,-1-1 0,0 0 0,1 0 0,0 0 0,-1-1 0,1 1 0,-1-1 1,1 0-1,0 0 0,-1 0 0,1 0 0,0 0 0,-1-1 0,1 1 0,-1-1 1,2-1-74,3 0 48,-1-1 1,0 0-1,0 0 1,0-1 0,0 0-1,-1 0 1,0 0 0,3-3-49,3-3 50,0-1 0,-1 0 0,0-1 1,-1 0-1,0 0 0,-1-1 0,4-10-50,-2 2 64,-2 0 0,0-1 0,-2 0 0,0-1 0,-2 1 0,-1-1 0,0 0 0,-1-23-64,-6 61 6,0-1-1,-1 0 0,-1 0 0,0-1 0,-5 9-5,-15 44-4,23-60 5,-4 13 35,1 1 0,1-1 0,0 1 0,2 0 0,1 14-36,1-30-15,0 0 0,0 0 0,1 0 0,0 0 0,0 1 0,0-2 0,1 1 1,-1 0-1,1 0 0,0 0 0,0-1 0,1 1 0,1 2 15,-1-4-35,-1 0-1,1 0 0,0 0 1,-1 0-1,1 0 0,0 0 1,0-1-1,0 0 0,1 1 1,-1-1-1,0 0 1,0 0-1,1-1 0,-1 1 1,1-1-1,-1 1 0,0-1 1,1 0-1,-1 0 0,2-1 36,-1 1-622,1 0 0,-1-1 0,0 0 0,1 0 0,-1 0 0,0 0 0,1-1 0,-1 1-1,0-1 1,0 0 0,-1 0 0,3-1 622,25-23-940,-16 11-41</inkml:trace>
  <inkml:trace contextRef="#ctx0" brushRef="#br0" timeOffset="1304.585">468 91 6144,'0'2'124,"0"-1"1,0 1-1,0-1 1,0 1-1,0-1 1,0 1 0,1-1-1,-1 1 1,0-1-1,1 1 1,0-1-1,-1 0 1,1 1-1,0-1 1,0 1-1,-1-1 1,1 0-1,0 0 1,0 0-1,1 1-124,27 30 345,-20-23-87,5 7-86,-3-4-227,0 0-1,0 0 0,1-2 0,1 1 0,7 4 56,-9-8-6058</inkml:trace>
  <inkml:trace contextRef="#ctx0" brushRef="#br0" timeOffset="1605.417">720 36 7040,'-32'36'679,"-27"32"796,-47 40-1475,68-65-1472,38-43-3690</inkml:trace>
  <inkml:trace contextRef="#ctx0" brushRef="#br0" timeOffset="1890.057">583 1 6016,'-3'8'0,"-2"6"128,1-1 0,-1 3 128,-3 1 128,1 1 0,2 1 128,1 1-256,1 1 128,6-2-256,-3 1 128,1 2-128,2 0 128,2 0-256,-1 8 128,1 0-512,-2 5 0,0 1-5632</inkml:trace>
  <inkml:trace contextRef="#ctx0" brushRef="#br0" timeOffset="2491.918">26 1132 6016,'30'7'384,"24"-4"316,0-2 1,1-2-1,32-5-700,-33 2 160,33-4 304,0-3 0,-1-3 0,-1-4 0,57-20-464,-129 34 88,-1-1 1,1 0-1,-1-1 1,-1 0-1,1 0 1,-1-1-1,-1-1 1,8-6-89,20-24-3225,-29 27-2087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11.5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0 726 6912,'0'0'405,"0"0"64,0 0-63,0 0-44,0 0-84,0 0-44,0 0-84,0 0-22,1-15 0,10-64-96,4 0 0,3 1 0,4 1 0,30-71-32,-31 83 0,-16 61 0,4 14 0,-2 0 0,1-1-2,-1 1 1,1-1-1,1-1 0,-1 1 0,9 5 2,-15-13-3,0 1 0,0-1 0,0 0 0,0 0 0,0 1-1,1-2 1,-1 1 0,0 0 0,1 0 0,-1-1 0,0 1-1,1-1 1,-1 0 0,1 1 0,-1-1 0,0 0 0,1-1-1,-1 1 1,1 0 0,-1-1 0,1 1 0,-1-1-1,0 0 1,0 0 0,1 0 0,-1 0 0,0 0 0,0 0-1,0-1 1,0 1 0,0-1 3,10-8-1216,1 1-4245</inkml:trace>
  <inkml:trace contextRef="#ctx0" brushRef="#br0" timeOffset="600.851">289 0 6656,'7'5'75,"0"0"0,1 0 0,-1-1-1,1 0 1,0-1 0,8 3-75,29 14 319,-41-17-267,0 0 1,0 0-1,-1 1 1,0-1-1,1 1 1,-1 0-1,0 0 1,-1 0-1,1 0 1,-1 0-1,0 1 1,0-1-1,0 1 1,-1 0-1,1-1 0,-1 1 1,0 0-1,-1 0 1,1 0-1,-1 0-52,2 19 178,-1 0-1,-2 1 0,-1 11-177,1-22-24,-6 51 286,-1 24-2465,8-89-2405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15.31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99 8192,'0'0'-128,"24"21"-22,-18-17 132,-1-1 1,1 0-1,0 0 0,0 0 0,0-1 0,0 0 0,0-1 0,1 1 0,-1-1 0,1 0 0,-1 0 0,1-1 0,5 0 18,5-2 0,1-1 0,-1-1-1,0 0 1,11-4 0,4-1 67,0 2 1,1 2 0,0 1 0,0 1-1,9 2-67,40 2 302,45 8-302,65 25 0,-71-28 3,-67-5 59,0 3 1,32 7-63,-27-3 32,0-3 0,0-2 0,0-2 0,37-6-32,258-7 405,-288 8-226,225-21 367,-192 13-362,2-1 272,24-8-456,16-9 427,127-8-427,-216 28 129,-43 8-100,-1 0 0,1 0 0,0 1 1,0 0-1,0 0 0,1 1 0,-1 1 1,9 0-30,45 3 0,-53-5 0,1 1 0,0 1 0,-1 0 0,1 0 0,-1 1 0,7 2 0,11 4-807,0 0-1,1-1 1,-1-2 0,1-1 0,1-2 0,16 0 807,-46-2-5397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9:27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135 161 7552,'-15'18'78,"1"0"0,1 1 0,1 0 1,1 1-1,1 0 0,1 0 0,1 1 1,1 0-1,0 4-78,-3 14 176,3 0 0,1 0 0,2 1 0,2 25-176,5-44-2987,-3-21-938</inkml:trace>
  <inkml:trace contextRef="#ctx0" brushRef="#br0" timeOffset="484.45">32 346 8576,'1'18'115,"0"1"1,2-1-1,2 12-115,-4-25 103,1 1 0,-1 0 0,1-1 0,0 1 0,0-1 0,1 0 0,0 0 0,0 0 0,0 0 0,1 0 0,0 0 0,0-1 0,2 2-103,-4-4 36,1-1 0,0 1 0,0-1 0,0 0 0,1 0 0,-1 0 0,0-1 0,0 1 0,1-1 0,-1 1 0,0-1 0,0 0 0,1 0-1,-1 0 1,0-1 0,1 1 0,-1-1 0,0 1 0,0-1 0,0 0 0,1 0 0,-1-1 0,0 1 0,1-1-36,13-6 110,0-1-1,-1-1 1,13-8-110,-17 10 45,6-4 1,0-1 0,-1 0-1,0-1 1,-1 0 0,-1-1 0,0-1-1,-2 0 1,0-1 0,-1 0-1,-1-1 1,0 0 0,-2-1 0,0 0-1,5-17-45,-12 10 128,-38 80-106,31-41-28,0 0 1,0 0 0,1 0-1,1 0 1,0 1 0,1-1-1,1 1 1,1 0 0,0-1-1,0 1 1,1-1 0,1 1-1,1-1 1,0 1 0,1-1-1,1 0 1,0 0 0,0-1-1,2 1 1,6 8 5,-11-18-273,1 0 0,-1 0 0,1 0 0,0-1 0,0 1 0,1-1 0,-1 0-1,0 0 1,1 0 0,-1 0 0,1-1 0,0 1 0,0-1 0,-1 0 0,2 0 273,16 6-5397</inkml:trace>
  <inkml:trace contextRef="#ctx0" brushRef="#br0" timeOffset="816.804">634 120 5248,'4'6'426,"0"1"1,1-1-1,0 0 1,0 0-1,0 0 1,6 4-427,13 15 534,-9-6-147,1-1 0,1-1 0,1-1-1,14 11-386,-25-21-60,1-1 0,-1 0 0,1 0-1,0-1 1,0 0 0,1 0 0,-1-1-1,1 0 1,0 0 0,0-1 0,0 0 0,0 0-1,1-1 1,4 0 60,-5-1-6101</inkml:trace>
  <inkml:trace contextRef="#ctx0" brushRef="#br0" timeOffset="1085.166">965 120 7040,'-3'12'256,"0"-3"6,-1 0 1,0 0-1,0 0 1,-1-1-1,-1 1 1,1-1-1,-2 0 0,1-1 1,-1 1-1,0-1 1,-1 0-1,0-1-262,-24 19 190,0-1 0,-20 9-190,-9 6-1204,51-32-5217</inkml:trace>
  <inkml:trace contextRef="#ctx0" brushRef="#br0" timeOffset="1363.705">826 72 9344,'-1'4'91,"-1"0"0,1 0-1,-1 0 1,1 0 0,1 0 0,-1 0 0,0 0 0,1 1 0,0-1 0,0 0 0,1 0 0,-1 0 0,1 2-91,2 14 460,-7 36 57,-3 0-1,-12 48-516,-4-12-5065,21-84 415</inkml:trace>
  <inkml:trace contextRef="#ctx0" brushRef="#br0" timeOffset="1663.876">1123 0 9216,'21'27'236,"0"0"0,-2 2 1,-2 0-1,-1 0 0,-1 2 1,-2-1-1,-1 2 0,-2 0 0,-1 0 1,-2 0-1,-1 1 0,-2 0 1,-1 26-237,-3-47 17,-1 0-1,-1-1 1,0 1 0,-1-1 0,0 1 0,-1-1 0,-1 0 0,0 0 0,0 0 0,-1-1 0,-2 3-17,-4 5-1048,-1-2 0,-1 1 0,-1-1 0,0-1 0,-1 0 0,-2-1 1048,-51 38-6058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21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260 1 8832,'0'0'128,"0"0"0,0 0 0,-18 3 106,12 2-232,1-1-1,-1 1 1,1 1-1,0-1 1,1 1-1,0 0 1,-1 0-1,2 0 1,-1 0-1,1 1 1,0-1-1,1 1 1,0 0-1,0 0 1,0 0-1,1 0 1,0 0-1,0 5-1,-1 25-2,0 0 1,3-1-1,2 2 2,-3-33 0,18 173 0,31 120 0,-30-221 81,-12-56-35,-1 0 0,-2 1 1,0 0-1,-2-1 0,0 1 1,-2 0-1,0 3-46,-1-20-94,0-1-1,-1 1 1,1-1-1,-1 0 1,0 0-1,0 1 1,0-1-1,-1 0 1,1-1-1,-1 1 1,0 0-1,-1-1 1,1 1-1,0-1 1,-1 0-1,0 0 1,0 0 0,0-1-1,0 1 1,-1-1-1,-3 2 95,-19 7-5205</inkml:trace>
  <inkml:trace contextRef="#ctx0" brushRef="#br0" timeOffset="402.516">1 614 6144,'0'0'149,"0"0"128,0 0 193,0 0-1,0 0-170,0 0-22,0 0 107,0 0 85,0 0-42,22 4 789,15-1-863,1-1 1,0-2-1,-1-2 1,33-5-354,1 1-1709,-1 3-3585,-70 3 1966</inkml:trace>
  <inkml:trace contextRef="#ctx0" brushRef="#br0" timeOffset="62693.252">630 239 5888,'-6'3'171,"0"0"-1,0 0 1,1 0 0,-1 1 0,1-1 0,-1 1 0,1 0-1,1 1 1,-1-1 0,1 1 0,0 0 0,0 0 0,0 0-1,1 0 1,0 0 0,0 1 0,0 0 0,1-1 0,0 1-1,0 0 1,0 0 0,1 0 0,0 6-171,-1 14 54,1 0 0,1 0 1,2 1-1,1-1 0,2 2-54,0 10 258,-5-34-255,3 24 27,1 0-1,1 0 0,1-1 0,2 0 1,7 15-30,-15-40-166,2 0 0,-1 0 1,0 0-1,0 0 0,1 0 1,-1 0-1,1 0 0,0 0 1,-1 0-1,1-1 0,0 1 0,0-1 1,0 1-1,1-1 0,-1 0 1,0 1-1,1-1 0,-1 0 1,0-1-1,1 1 0,-1 0 1,1-1-1,-1 1 0,1-1 1,0 1-1,-1-1 0,1 0 1,0 0-1,-1 0 0,2-1 166,13 0-5397</inkml:trace>
  <inkml:trace contextRef="#ctx0" brushRef="#br0" timeOffset="63111.371">896 267 7680,'-10'21'312,"1"0"1,1 0 0,1 0-1,1 1 1,1 0 0,1 0-1,2 0 1,0 7-313,1 21 268,2 0 1,2 0-1,4 7-268,-5-44-167,0-1-1,0 0 0,1 0 1,1 0-1,0 0 1,1 0-1,2 3 168,-2-6-6613</inkml:trace>
  <inkml:trace contextRef="#ctx0" brushRef="#br0" timeOffset="63637.286">1168 374 8192,'-13'3'109,"1"0"1,0 0 0,0 1-1,0 0 1,0 1-1,1 0 1,0 1 0,0 0-1,1 1 1,-1 0-1,2 0 1,-8 7-110,4-3 143,-1-1 1,0 0-1,-1-1 1,-1-1-1,1 0 1,-9 3-144,11-7 0,13-3 0,-1-1 0,1 0 0,-1 1 0,1-1 0,-1 1 0,1-1 0,-1 0 0,1 1 0,0-1 0,-1 1 0,1 0 0,0-1 0,-1 1 0,1-1 0,0 1 0,0-1 0,-1 1 0,1 0 0,0-1 0,0 1 0,0-1 0,0 1 0,0 0 0,0-1 0,0 1 0,0 0 0,0-1 0,1 1 0,-1-1 0,0 1 0,0-1 0,1 1 0,-1 0 0,0-1 0,0 1 0,1-1 0,-1 1 0,1-1 0,-1 1 0,1-1 0,-1 0 0,1 1 0,-1-1 0,1 1 0,-1-1 0,1 0 0,-1 1 0,1-1 0,0 0 0,-1 0 0,2 2 0,9 10 0,0 0 0,1-1 0,0 0 0,1-1 0,0 0 0,1-1 0,0 0 0,0-1 0,1 0 0,0-1 0,1-1 0,0 0 0,0-1 0,7 1 0,6-6-1216,-14-3-4864</inkml:trace>
  <inkml:trace contextRef="#ctx0" brushRef="#br0" timeOffset="63998.463">1168 180 6528,'0'0'405,"9"41"1963,-6-36-2310,-1 0 0,1-1 0,0 0 0,1 1 1,-1-1-1,1 0 0,0 0 0,0-1 0,0 1 0,0-1 0,1 0 0,-1 0 0,3 1-58,65 32 717,-69-35-778,73 28 621,-45-22-3128,-29-7-355,-2 0-938</inkml:trace>
  <inkml:trace contextRef="#ctx0" brushRef="#br0" timeOffset="64261.944">1449 118 4608,'-1'12'811,"0"-6"-619,0 0 1,-1 0-1,0 0 1,0 0 0,-1 0-1,0 0 1,0 0 0,0-1-1,-1 0 1,1 1 0,-2-1-1,1 0 1,-3 2-193,-13 12 628,-2-1 0,-17 12-628,-22 19 421,37-28-557,-21 23 646,19-13-4831,26-30 652,0-1 1813</inkml:trace>
  <inkml:trace contextRef="#ctx0" brushRef="#br0" timeOffset="64532.725">1250 195 4864,'0'0'128,"0"0"128,-7 19 384,5-8 0,2 1-512,2-1 128,1 0-128,-2 0 128,4 0-128,1 4 128,0 5-128,2 5 0,-1 1 0,1 1 0,-2-1-5888</inkml:trace>
  <inkml:trace contextRef="#ctx0" brushRef="#br0" timeOffset="65234.812">1540 534 7040,'0'0'0,"0"0"384,0 0 0,0 0 384,0 0 0,-4 11-256,2-1 0,2 2-384,-6 8 128,0 9-128,-9 2 0,-2 6-128,0-4 128,0 1-640,2-11 128,1 2-6912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9:36.0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0 733 8448,'1'-1'242,"0"0"0,1 0 0,-1 1 0,0-1 0,1 0 0,-1 1 0,0-1 0,1 1 0,-1 0 1,1-1-1,-1 1 0,0 0 0,1 0 0,-1 0 0,1 0 0,-1 0 0,1 0 0,1 0-242,44 2-370,-21 0 628,122-10 282,0 1-3171,-136 7-4515</inkml:trace>
  <inkml:trace contextRef="#ctx0" brushRef="#br0" timeOffset="384.784">78 876 9216,'0'0'128,"0"0"0,0 0 0,0 0 42,0 0 193,0 0 106,0 0-63,27 6 362,6-2-504,1-1 0,0-2 0,0-1-1,27-4-263,69-15-2399,-98 12-4705</inkml:trace>
  <inkml:trace contextRef="#ctx0" brushRef="#br0" timeOffset="1302.877">922 485 8576,'0'0'234,"0"0"449,0-27 1514,-1 19-2059,0 1-1,0-1 0,-1 1 1,-1-1-1,1 1 0,-2 0 1,1-1-1,-1 1 0,0 1 1,-1-2-138,-3-4 271,0 0 1,-1 1-1,0 0 0,-1 1 1,-4-3-272,13 12 4,-1-1-1,1 1 1,-1 0-1,1 0 1,-1 0 0,0 0-1,1 0 1,-1 1 0,0-1-1,0 0 1,1 1-1,-1-1 1,0 1 0,0 0-1,0-1 1,0 1 0,0 0-1,0 0 1,0 0-1,1 0 1,-1 0 0,0 1-1,0-1 1,0 0 0,0 1-1,0 0 1,1-1-1,-1 1 1,0 0 0,0 0-1,1-1 1,-1 1 0,1 0-1,-1 1 1,1-1-1,-1 0 1,1 0 0,0 1-1,0-1 1,-1 0 0,1 1-1,0-1 1,0 2-4,-9 11 33,1 0 0,0 0 0,1 0 1,-4 13-34,3-8 10,-4 7-29,1 0 0,-3 17 19,11-33-8,2 0-1,-1 0 0,2 0 1,-1 0-1,1 1 0,1-1 1,0 0-1,2 9 9,-2-17-3,0-1-1,1 1 1,-1-1 0,0 1 0,1-1 0,-1 1-1,1-1 1,-1 0 0,1 1 0,0-1-1,0 0 1,0 1 0,0-1 0,0 0 0,0 0-1,0 0 1,0 0 0,0 1 0,1-2-1,-1 1 1,0 0 0,1 0 0,-1 0 0,1 0-1,-1-1 1,1 1 0,-1-1 0,1 1-1,-1-1 1,1 0 0,0 1 0,-1-1 0,1 0-1,0 0 1,-1 0 0,1 0 0,0 0-1,-1 0 1,1-1 0,0 1 0,-1 0 0,1-1-1,-1 1 1,1-1 0,-1 0 0,1 1-1,-1-1 1,1 0 3,11-5-24,-1 0-1,0 0 1,-1 0-1,0-2 1,6-3 24,-3-2 0,0 0 0,0-1 0,-2 0 0,0-1 0,0 0 0,4-10 0,9-11 0,-18 93 0,-2-13-38,3-1 1,1 0 0,3 0-1,8 16 38,-12-36-41,-1 1-1,-1 1 0,-1-1 0,-1 1 1,-1 0 41,-3-15-37,0 0 0,0-1 0,-1 1 0,0 0 0,-1-1 0,0 1 0,-1-1 0,0 0 0,0 0 1,-1 0-1,0 0 0,-1 0 0,0-1 0,-4 4 37,6-8 3,-1-1 0,0 1 0,-1-1 0,1 1 0,-1-1-1,0-1 1,0 1 0,0 0 0,0-1 0,0 0 0,0 0 0,-1-1 0,1 1 0,-1-1 0,1 0 0,-1 0 0,0-1-1,1 0 1,-1 0 0,-4 0-3,-18-1 156,0-1 0,0-2 0,-18-4-156,25 5 93,-63-19 504,84 22-596,-1 0 0,0-1 1,1 1-1,-1 0 0,1-1 1,-1 1-1,1 0 0,-1-1 1,1 1-1,-1-1 0,1 1 0,-1 0 1,1-1-1,0 1 0,-1-1 1,1 1-1,0-1 0,0 0 1,-1 1-1,1-1 0,0 1 0,0-1 1,0 1-1,0-1 0,-1 0 1,1 1-1,0-1 0,0 1 1,0-1-1,1 1 0,-1-1 0,0 0 1,0 1-1,0-1 0,0 1 1,1-1-1,-1 1 0,0-1 1,0 1-1,1-1 0,-1 0-1,15-19-10,-14 19 10,21-22-425,1 1 0,1 0 0,1 2 0,1 1 0,1 0 0,2 2 425,46-26-4661,57-22 4661,-71 37-5077</inkml:trace>
  <inkml:trace contextRef="#ctx0" brushRef="#br0" timeOffset="1718.048">1235 495 9088,'-7'17'258,"1"1"0,0 0 0,2 0-1,0 0 1,1 1 0,1-1 0,1 1 0,1 0 0,1-1 0,0 1 0,2 2-258,0-5 33,0 0 1,1 0 0,0-1-1,2 0 1,0 1-1,1-2 1,0 1-1,2-1 1,0 0-1,0-1 1,1 0-1,1 0 1,3 1-34,25 19-3121,6-7-3303,-16-13 4632</inkml:trace>
  <inkml:trace contextRef="#ctx0" brushRef="#br0" timeOffset="2289.736">1609 405 9984,'0'0'149,"0"0"107,0 0 128,0 15 747,-4 80 781,0-58-1599,3 0 0,4 35-313,16 52 364,-7-55-1474,-2 19 1110,-9-83-1816,-1-3-1705,0 0 389,0-2-431</inkml:trace>
  <inkml:trace contextRef="#ctx0" brushRef="#br0" timeOffset="2637.602">1900 450 13312,'-251'185'0,"215"-163"0,24-16 0,0 1 0,1 1 0,0 0 0,1 0 0,0 1 0,-1 1 0,11-10 0,0 1 0,-1-1 0,1 0 0,0 1 0,0-1 0,0 1 0,0-1 0,-1 0 0,1 1 0,0-1 0,0 1 0,0-1 0,0 0 0,0 1 0,0-1 0,0 1 0,0-1 0,0 1 0,0-1 0,1 0 0,-1 1 0,0-1 0,0 1 0,0-1 0,0 0 0,1 1 0,-1-1 0,0 0 0,1 1 0,-1-1 0,0 0 0,0 1 0,1-1 0,-1 0 0,1 0 0,-1 1 0,0-1 0,1 0 0,-1 0 0,1 0 0,-1 1 0,0-1 0,1 0 0,-1 0 0,1 0 0,-1 0 0,1 0 0,-1 0 0,1 0 0,-1 0 0,0 0 0,1 0 0,-1 0 0,1 0 0,-1 0 0,1 0 0,0 0 0,-1 0 0,28 3 0,1-1 0,0-1 0,0-1 0,4-1 0,60 1 0,13 8 52,-25-2-3027,14-2 2975,-74-4-7061</inkml:trace>
  <inkml:trace contextRef="#ctx0" brushRef="#br0" timeOffset="2938.744">2064 330 8448,'-2'1'88,"0"0"0,0 1 0,0-1 0,0 1 0,0-1 0,0 1 1,0 0-1,0 0 0,1 0 0,-1 0 0,1 0 0,-1 0 0,1 0 0,0 1 1,0-1-1,0 0 0,0 1 0,1-1 0,-1 0 0,1 1 0,-1-1 0,1 1 1,0-1-1,0 1 0,0 1-88,2 2 125,-1-1 0,1 1 1,1 0-1,-1-1 0,1 1 0,0-1 1,0 0-1,0 0 0,1 0 1,2 1-126,-2 0 35,1-1 1,0 0 0,1 0 0,-1 0 0,1-1 0,0 1-1,0-2 1,1 1 0,-1 0 0,1-1 0,0 0-1,0-1 1,0 1 0,0-1 0,4 1-36,-6-3-681,0 1 0,1-1 1,-1 1-1,0-1 0,0 0 1,0-1-1,0 1 0,0-1 0,2-1 681,7-2-6186</inkml:trace>
  <inkml:trace contextRef="#ctx0" brushRef="#br0" timeOffset="3177.507">2319 267 11520,'-10'18'60,"-1"0"-1,-1 0 1,0-1 0,-2-1 0,0 0 0,-1-1 0,-1 0 0,-16 12-60,1 0 54,-3 6-122,-16 13-287,15-19-7350,25-20 5188</inkml:trace>
  <inkml:trace contextRef="#ctx0" brushRef="#br0" timeOffset="3440.967">2229 192 10880,'-10'39'69,"-6"15"548,2 0 0,4 1 0,-3 41-617,11-58-522,-1-2-2407,1 0 1,3 2 2928,3 0-5397</inkml:trace>
  <inkml:trace contextRef="#ctx0" brushRef="#br0" timeOffset="3757.072">2414 715 11648,'0'0'0,"0"0"0,0 0 0,12 4 0,-7 5 0,1 7 128,-6 7 128,-2 14 128,-7 1 128,-6 11-384,0-9 128,1-2-256,-1-10 0,4-3-512,0-9 0,4-2-4480,1-5 0,-2 0 3712</inkml:trace>
  <inkml:trace contextRef="#ctx0" brushRef="#br0" timeOffset="4059.221">2724 398 11264,'-32'57'-264,"23"-42"323,0 0 0,1 1 0,1 0 0,0 0 0,1 1 0,1-1 0,-2 15-59,3 14 124,4-29-523,-2 0 0,0 0 0,-1 0 0,-3 6 399,3-13-6741</inkml:trace>
  <inkml:trace contextRef="#ctx0" brushRef="#br0" timeOffset="4544.054">2762 530 10880,'-1'3'33,"-1"-1"0,1 1 0,0 0 0,0 0 0,1 0 0,-1 0 0,1 1 0,-1-1 0,1 0 0,0 0 0,0 0 0,1 0 1,-1 0-1,1 0 0,-1 0 0,1 0 0,0 0 0,0 0 0,1 0 0,-1 0 0,1 0 0,-1 0 0,1-1 0,0 1 0,1 1-33,0-3 33,0 1 0,-1 0 0,1 0 0,0-1 0,0 1 0,0-1 0,0 0 1,0 0-1,0 0 0,0 0 0,0-1 0,1 1 0,-1-1 0,0 1 0,1-1 0,-1 0 0,0 0 0,0-1 0,1 1 0,-1-1 0,0 1 0,0-1 0,1 0 0,-1 0 0,0 0 0,1-1-33,8-3 20,0-1 1,-1 0-1,0 0 0,0-1 0,-1 0 1,0-1-1,0 0 0,-1 0 1,0-1-1,0 0 0,-1-1 0,-1 1 1,0-2-1,0 1 0,1-5-20,1-2-62,-1 0 0,-1 0 0,-1-1-1,0 1 1,-1-1 0,-2-1-1,0 1 1,-1 0 0,-1-12 62,-1 28 213,-5 17 43,-10 32-62,3 2 0,-5 37-194,14-64 18,1 0 0,1 0-1,1 0 1,2 0 0,0 0 0,1 0-1,5 12-17,8-2-853,13-8-5974,-15-16 3009</inkml:trace>
  <inkml:trace contextRef="#ctx0" brushRef="#br0" timeOffset="4898.644">3228 241 9344,'0'0'256,"20"14"1472,-3 3-1293,0 2 0,-2-1 1,10 17-436,-16-21 52,1 0 1,1 0 0,0-1 0,1-1-1,0 1 1,1-2 0,1 0 0,6 4-53,-18-14-235,0 1 0,0-1 1,1 0-1,-1 0 0,0-1 1,1 1-1,-1 0 0,1-1 1,-1 1-1,1-1 0,-1 0 1,1 0-1,-1 0 0,2 0 235,8 0-6570</inkml:trace>
  <inkml:trace contextRef="#ctx0" brushRef="#br0" timeOffset="5182.857">3547 230 10368,'0'5'71,"-1"1"1,0 0 0,0 0 0,-1-1-1,0 1 1,0-1 0,0 1-1,-1-1 1,0 0 0,0 0 0,0 0-1,-1 0 1,0 0 0,0-1-1,-3 3-71,-12 12 592,-2-2 0,0 0 0,-4 1-592,-25 20 498,18-12-882,0-1 0,-2-1 0,-1-2 0,-4 0 384,38-21-2368,1-1-4245</inkml:trace>
  <inkml:trace contextRef="#ctx0" brushRef="#br0" timeOffset="5445.996">3368 221 9984,'0'0'0,"-3"15"128,3-15 128,-1 13 256,1-13 0,0 17-256,0-5 128,1 3-256,2 4 128,1 3-256,-3 0 128,2 4-128,-1 1 128,-2-1-128,3-4 0,-2-2-2560,2-2 128,0-1-2944</inkml:trace>
  <inkml:trace contextRef="#ctx0" brushRef="#br0" timeOffset="5747.042">3723 0 12288,'2'15'142,"0"1"0,1-1 0,1-1 0,1 1 0,0 0-1,1-1 1,1 0 0,0 0 0,1-1 0,1 0 0,3 4-142,35 63 636,-32-46-324,-1 1 0,-2 1 0,-2 0 1,-2 0-1,-1 1 0,-2-1 0,-1 31-312,-4-39-108,0 1 1,-3-1-1,0 0 1,-2 0-1,-1 0 1,-2 0-1,-1-1 0,-1 0 1,-1-1-1,-8 11 108,4-14-1416,-1 0-1,-2-1 1,0-1-1,-1 0 1,-4 0 1416,-44 45-5824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18:16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353 286 7552,'-10'-31'1664,"1"20"-1420,0 0 1,-1 1-1,0 1 1,0 0-1,-1 0 1,-1 1-1,1 0 1,-1 0-1,-1 2 1,0-1-1,0 1 1,0 1-1,-8-2-244,19 7 6,-1 0 0,1 0 0,-1 0 0,1 0 0,-1 1 0,1-1 0,-1 1 0,1-1 0,-1 1 0,1 0 0,-1 0 0,1 0 0,0 0 0,0 0 0,0 1 0,0-1 1,0 1-1,0-1 0,0 1 0,0-1 0,0 1 0,1 0 0,-1 0 0,1 0 0,0 0 0,-1 0 0,1 0-6,-6 10-4,0-1 1,1 1 0,0 0 0,0 2 3,-3 12 0,1-1 0,2 1 0,0 0 0,2 1 0,1-1 0,2 1 0,0-1 0,2 1 0,2 0 0,1 1 0,-4-26 0,0 0 0,0 0 0,0 0 0,1 0 0,-1 0 0,1 0 0,-1 0 0,1 0 0,0 0 0,0 0 0,0 0 0,0 0 0,0-1 0,1 1 0,-1 0 0,1-1 0,-1 1 0,1-1 0,-1 0 0,1 1 0,0-1 0,0 0 0,0 0 0,0 0 0,2 1 0,-2-2 0,1 0 0,-1 0 0,0 0 0,1 0 0,-1-1 0,1 1 0,-1-1 0,1 1 0,-1-1 0,0 0 0,0 0 0,1 0 0,-1 0 0,0 0 0,0-1 0,0 1 0,0 0 0,0-1 0,-1 0 0,1 1 0,0-1 0,-1 0 0,1-1 0,13-13-1,-2-1 1,0-1-1,-2 0 1,0-1-1,-1 0 1,-1 0-1,0-1 1,-2 0-1,2-13 1,8-38 12,-4-1-1,-2-12-11,5-34 110,-33 181-110,0 14 0,12-32-110,3 1 0,2-1 0,2 1 1,2-1-1,2 0 0,3 0 1,6 17 109,-8-41-1963,1-1-4778</inkml:trace>
  <inkml:trace contextRef="#ctx0" brushRef="#br0" timeOffset="474.304">820 22 7040,'0'0'405,"-26"4"960,5 1-892,0-1-141,-1 2-1,0 0 0,-6 4-331,20-7 20,1 1 0,-1 0-1,0 1 1,1-1 0,0 1-1,0 1 1,1-1 0,0 1 0,0 0-1,-2 2-19,-3 7 9,1 0-1,0 1 0,2 1 1,0-1-1,0 1 0,2 0 0,0 1 1,2 0-1,0-1 0,1 1 1,1 0-1,0 0 0,2 1 0,0-1 1,2 0-1,0 0 0,1 0 1,2 5-9,-3-18-72,1 0 0,0 0 0,0 0 1,0-1-1,1 1 0,0-1 0,0 1 1,0-1-1,0 0 0,1-1 0,-1 1 1,1-1-1,0 1 0,1-1 0,-1-1 1,1 1-1,-1-1 0,1 0 0,0 0 1,0 0-1,-1-1 0,7 1 72,7 3-6101</inkml:trace>
  <inkml:trace contextRef="#ctx0" brushRef="#br0" timeOffset="771.349">753 360 8448,'0'0'128,"0"0"0,14 8 128,-3-7 128,1 2-256,1-3 128,4-3-128,6-1 128,0-1-256,0-2 128,-2 0-128,-1 3 128,-1-1-128,-4 3 128,-1-1-1408,-4 2 128,-1-2-4480</inkml:trace>
  <inkml:trace contextRef="#ctx0" brushRef="#br0" timeOffset="1003.921">936 350 7168,'0'0'0,"-9"4"256,9-4 0,0 0 128,0 0 128,-7 14-128,2 1 0,0 8 0,1-1 0,1 1-256,1 0 0,2-1-128,-3-4 128,3-6-384,-1 0 128,-2-1-7040</inkml:trace>
  <inkml:trace contextRef="#ctx0" brushRef="#br0" timeOffset="1319.423">733 628 9088,'15'-7'362,"49"2"-65,-14 2-162,-1-1 1,0-3 0,46-12-136,-46 3-3946,-27 6-214</inkml:trace>
  <inkml:trace contextRef="#ctx0" brushRef="#br0" timeOffset="73741.133">254 1245 8832,'0'0'128,"0"0"42,0 0 172,0 0 42,0 0 0,0 0-22,0 0-84,-33-18 362,30 17-629,0 0 0,0 0-1,0 0 1,0 0 0,0 0 0,0 0 0,0 1 0,0 0 0,0-1 0,0 1 0,-1 0 0,1 0 0,0 1 0,0-1 0,0 0 0,0 1 0,0 0 0,0 0 0,0 0 0,0 0-1,0 0 1,0 0-11,-2 2 4,1 1-1,-1-1 1,1 1-1,0-1 1,0 1-1,0 0 0,1 0 1,-1 1-1,1-1 1,0 0-1,-1 5-3,-5 10-4,1 0-1,1 0 1,0 1-1,2 0 1,-2 17 4,6-32 0,0 1 0,0 0 0,1-1 0,0 1 0,0 0 0,1 0 0,0-1 0,1 6 0,-2-11 0,0 1 0,1 0 0,-1 0 0,0-1 0,1 1 0,-1 0 0,1-1 0,-1 1 0,1 0 0,-1-1 0,1 1 0,0-1 0,-1 1 0,1-1 0,0 1 0,-1-1 0,1 1 0,0-1 0,0 1 0,-1-1 0,1 0 0,0 1 0,0-1 0,0 0 0,1 0 0,0 0 0,0 0 0,0 0 0,0-1 0,0 1 0,0-1 0,0 1 0,0-1 0,-1 1 0,1-1 0,0 0 0,0 0 0,0 0 0,-1 0 0,1 0 0,-1 0 0,12-8 0,-1-1 0,0 0 0,-1-1 0,-1 0 0,0-1 0,0 0 0,-1 0 0,-1 0 0,5-11 0,14-28 0,16-46 0,-27 59 0,-5 16 0,-2 0 0,-1 0 0,0-1 0,-2 1 0,-1-2 0,-1 1 0,-1-3 0,-3 17 0,0 8 0,0 1 0,0 0 0,0 0 0,0 0 0,0-1 0,0 1 0,0 0 0,0 0 0,0-1 0,0 1 0,0 0 0,-1 0 0,1 0 0,0-1 0,0 1 0,0 0 0,0 0 0,0 0 0,0 0 0,-1-1 0,1 1 0,0 0 0,0 0 0,0 0 0,0 0 0,-1 0 0,1-1 0,0 1 0,0 0 0,0 0 0,-1 0 0,1 0 0,0 0 0,0 0 0,0 0 0,-1 0 0,1 0 0,0 0 0,0 0 0,-1 0 0,1 0 0,0 0 0,0 0 0,-1 0 0,1 0 0,0 0 0,0 0 0,0 0 0,-1 0 0,1 0 0,0 0 0,0 0 0,-1 0 0,1 1 0,0-1 0,0 0 0,0 0 0,0 0 0,-1 0 0,1 0 0,0 1 0,0-1 0,0 0 0,0 0 0,0 0 0,0 1 0,-1-1 0,1 0 0,0 0 0,-9 13 0,9-12 0,-9 15 23,0 1 0,2 0 0,0 0 0,1 1 0,1-1 0,1 1 1,-1 18-24,-2 25 243,3 43-243,2-65 24,1-7 4,0 0 0,3 7-28,-1-31 2,0 0 1,0 0-1,1 0 1,0-1-1,1 1 0,0 0 1,0-1-1,1 0 1,0 1-1,0-1 1,1 0-3,-2-4-352,0 0 0,0 0 0,0 0 0,0-1 0,1 1 0,-1-1 0,1 0 0,0 0 0,-1 0 0,1 0 0,0-1 0,0 1 0,0-1 0,1 0 0,-1 0 0,0-1 0,0 1 0,1-1 0,-1 1 0,0-1 0,1-1 0,0 1 352,12-3-3008</inkml:trace>
  <inkml:trace contextRef="#ctx0" brushRef="#br0" timeOffset="74095.316">694 990 8320,'0'0'533,"-4"28"1216,-1 4-630,0-1 0,-8 21-1119,5-19 353,1 1 0,0 12-353,5 16 512,5 53-512,1-9-234,-4-105-1878,0-1-5888</inkml:trace>
  <inkml:trace contextRef="#ctx0" brushRef="#br0" timeOffset="74528.775">1050 980 9856,'-88'86'439,"40"-37"793,-20 13-1232,49-47 148,0-1 0,-1 0-1,-1-1 1,0-1 0,-19 7-148,0 0 150,40-18-150,0-1 0,0 0 0,-1 1 0,1-1 0,0 1 0,0-1 0,0 1 0,0-1 0,0 0 0,0 1 0,0-1 0,0 1 0,0-1 0,0 1 0,0-1 0,0 1 0,0-1 0,0 0 0,1 1 0,-1-1 0,0 1 0,0-1 0,1 0 0,-1 1 0,0-1 0,0 0 0,1 1 0,-1-1 0,0 0 0,1 1 0,-1-1 0,1 0 0,-1 0 0,0 1 0,1-1 0,-1 0 0,1 0 0,-1 0 0,1 1 0,-1-1 0,0 0 0,1 0 0,-1 0 0,1 0 0,0 0 0,26 14 0,-25-13 0,37 20 122,0-3 1,2-1 0,6 1-123,-26-11-307,1-1 0,0-1 1,1 0-1,-1-1 0,1-2 1,23 1 306,-26-3-7360</inkml:trace>
  <inkml:trace contextRef="#ctx0" brushRef="#br0" timeOffset="74899.929">1124 899 7808,'0'0'277,"0"0"43,0 0-128,0 0 64,0 0 128,14 10 469,1 4-741,1-1-1,1 0 0,0-1 0,1-1 1,0 0-1,1-1 0,0-1 0,1-1 0,-1 0 1,2-1-1,-1-1 0,1-1 0,0-1 1,8 1-112,-7-8-2283,-13 1-4010</inkml:trace>
  <inkml:trace contextRef="#ctx0" brushRef="#br0" timeOffset="75185.251">1463 784 8320,'0'4'77,"-1"0"1,0 0-1,0 0 1,0 0 0,0 0-1,-1 0 1,0-1-1,0 1 1,0 0-1,0-1 1,-1 0 0,0 1-1,-1 1-77,-48 45 1041,25-26-829,-156 152 763,104-103-5854,77-72 655,2-1 2667</inkml:trace>
  <inkml:trace contextRef="#ctx0" brushRef="#br0" timeOffset="75447.518">1389 671 8576,'0'0'0,"-13"21"0,7-1 128,-1 3 256,-6 9 0,1 6-128,0-1 0,0 2 0,3 3 0,1 2-256,3-2 128,2 0-128,3-5 128,0 1-768,0-8 0,0 2-6016</inkml:trace>
  <inkml:trace contextRef="#ctx0" brushRef="#br0" timeOffset="75986.14">1 1686 7552,'0'0'384,"0"0"-22,0 0-84,25 3 127,8-3-143,0-1 1,0-2-1,0-1 1,30-7-263,130-38 212,-69 16-66,5 8-25,0 5 0,2 6 0,66 2-121,27-4-64,-160 7-905,-40 0-3459,-10 1-735</inkml:trace>
  <inkml:trace contextRef="#ctx0" brushRef="#br0" timeOffset="76852.285">805 1933 8448,'1'0'101,"-1"-1"1,0 1 0,0 0-1,0-1 1,0 1 0,0-1-1,1 1 1,-1 0 0,0-1-1,0 1 1,0-1 0,0 1-1,0-1 1,0 1 0,-1-1-1,1 1 1,0 0 0,0-1-1,0 1 1,0-1 0,-1 1-1,1 0 1,0-1 0,0 1-1,-1 0 1,1-1 0,0 1-1,0 0 1,-1-1 0,1 1-1,0 0 1,-1-1 0,1 1-1,-1 0 1,1 0-102,-25-16 1417,-31-6-35,52 22-1354,-1-1 0,1 1 0,0 0 0,0 0 0,-1 1 0,1-1 0,0 1 0,0-1 0,0 1 1,0 0-1,0 1 0,0-1 0,0 1 0,0-1 0,0 1 0,1 0 0,-1 0 0,1 1 0,0-1 0,-1 1 0,1-1 0,0 1 0,1 0 1,-1 0-1,0 0 0,0 2-28,-9 10 20,1 0 0,0 0 0,1 1 1,-7 16-21,16-31-1,-6 13-17,0 0 0,0 0 0,2 1-1,0 0 1,1 0 0,0 0 0,0 11 18,4-25-2,-1-1 1,1 1-1,0-1 1,0 0-1,0 1 1,0-1-1,0 1 1,0-1-1,0 1 1,0-1-1,0 1 1,0-1-1,0 0 1,0 1-1,0-1 1,0 1-1,0-1 1,0 1-1,1-1 1,-1 0-1,0 1 1,0-1 0,0 1-1,1-1 1,-1 0-1,0 1 1,1-1-1,-1 0 1,0 1-1,1-1 1,-1 0-1,1 0 1,-1 1-1,0-1 1,1 0-1,-1 0 1,1 0-1,-1 1 1,1-1-1,-1 0 1,1 0-1,-1 0 1,1 0-1,-1 0 1,1 0-1,-1 0 1,1 0 0,-1 0-1,1 0 1,-1 0-1,1 0 1,-1 0-1,0 0 1,1-1-1,-1 1 1,1 0-1,-1 0 1,1 0-1,-1-1 2,23-15-132,-21 15 117,29-25 11,-2 0 1,-1-2-1,-1-1 1,-2-1-1,-1-1 1,-2-1-1,-1 0 0,-2-2 1,-2 0-1,-1-1 1,-1 0-1,-1-7 4,-24 83-8,3 1 1,2-1-1,1 1 0,3 0 0,1 0 1,3 0-1,2 0 0,1 0 0,3-1 1,2 0-1,3 5 8,-14-44-213,1-1 1,-1 1-1,0-1 1,1 0 0,-1 0-1,1 1 1,-1-1-1,1 0 1,0 0-1,0 1 1,-1-1-1,1 0 1,0 0-1,0 0 1,0 0-1,0 0 1,1 0-1,-1 0 1,0-1-1,0 1 1,0 0-1,1 0 1,-1-1-1,1 1 1,0 0 212,11 0-6741</inkml:trace>
  <inkml:trace contextRef="#ctx0" brushRef="#br0" timeOffset="77291.983">1318 1765 10368,'-1'1'267,"0"0"0,-1 0 0,1 0 0,-1 0 0,1 0-1,-1 0 1,1-1 0,-1 1 0,0-1 0,1 1 0,-1-1 0,0 1 0,1-1 0,-2 0-267,-50 2 1127,22-3-765,16 4-316,0-1-1,-1 2 0,2 0 1,-1 0-1,1 1 1,-1 1-1,1 0 1,1 1-1,0 0 1,0 1-1,0 1 0,0 0-45,4-2-2,1 0 0,-1 0 0,1 0 0,0 1 0,1 0 0,0 0 0,1 1 0,0 0 0,0 0 0,1 0 0,0 1-1,1-1 1,0 1 0,1 0 0,0 0 0,-1 7 2,4-14-29,0 1 0,0 0-1,0 0 1,1 0 0,-1-1-1,1 1 1,0 0 0,0 0-1,0-1 1,1 1 0,-1-1-1,1 1 1,0-1 0,0 0-1,1 1 1,-1-1 0,1 0-1,0 0 1,-1-1 0,1 1 0,1 0-1,-1-1 1,0 0 0,1 1 29,6 2-624,0 1 0,1-1 0,-1-1-1,1 0 1,0 0 0,0-1 0,0 0 0,2-1 624,19 5-7082</inkml:trace>
  <inkml:trace contextRef="#ctx0" brushRef="#br0" timeOffset="77623.82">1343 1904 5632,'0'0'0,"4"10"640,-4-10 128,0 0-384,0 0 0,11 1-128,-11-1 0,17 4 0,-5-1 0,0-3-128,2 0 0,6 0-128,-6 0 0,1-3-128,-3 2 128,0-2-6272</inkml:trace>
  <inkml:trace contextRef="#ctx0" brushRef="#br0" timeOffset="77910.57">1418 1922 5760,'2'1'130,"0"1"-1,0-1 1,0 1 0,0-1 0,0 1 0,0 0-1,0 0 1,-1 0 0,1 0 0,-1 0-1,1 0 1,-1 0 0,0 0 0,0 1 0,0-1-1,0 0 1,0 1 0,-1-1 0,1 0-1,-1 1 1,0-1 0,0 1 0,0-1 0,0 0-1,0 1 1,0-1 0,-1 1 0,0 1-130,-2 16 354,0-1 0,-2 1 1,-3 6-355,3-8 39,-8 42 225,10-33-8251,3-27 6366</inkml:trace>
  <inkml:trace contextRef="#ctx0" brushRef="#br0" timeOffset="78257.156">1309 2171 7040,'29'4'4451,"-1"5"-3314,-21-7-1116,1 1 1,0-1-1,-1 0 1,1-1-1,0 1 1,0-1-1,1-1-21,5 0 43,0-1-1,0 0 1,0-1-1,0-1 0,0 0 1,-1 0-1,10-5-42,23-14-4115,-31 12-1901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0:13.1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 1808 8320,'2'3'178,"1"-1"1,0 1-1,-1 0 0,0-1 1,1 1-1,-1 0 0,0 0 1,-1 1-1,1-1 1,-1 0-1,1 1 0,-1-1 1,0 0-1,0 1 0,0 2-178,8 62 557,-7-44-333,8 58-76,14 146 706,-23-178-1985,-1 0 1,-3 3 1130,3-50-2709,0-3-2539</inkml:trace>
  <inkml:trace contextRef="#ctx0" brushRef="#br0" timeOffset="416.4">199 2012 6912,'0'0'256,"0"0"42,0 23 1217,2-6-1262,-1 1 1,2-1-1,1 0 0,0-1 1,1 1-1,0-1 0,1 0 1,8 13-254,-14-29 12,0 1-1,0-1 1,1 1 0,-1 0 0,0-1 0,1 1 0,-1-1 0,1 1 0,-1-1 0,1 1 0,-1-1 0,1 1 0,-1-1-1,1 0 1,0 1 0,-1-1 0,1 0 0,-1 1 0,1-1 0,0 0 0,-1 0 0,1 0 0,0 1 0,-1-1 0,1 0-1,0 0 1,0 0 0,-1 0 0,1 0 0,0 0 0,-1 0 0,1-1 0,0 1 0,-1 0-12,3-1 15,-1 0-1,1 0 1,-1-1 0,1 1 0,-1-1-1,0 0 1,0 1 0,0-1 0,0 0-1,0 0-14,5-6 54,0-1 0,0 1 0,-1-1 0,3-7-54,-5 8 105,-1 0 0,0 0 1,0-1-1,-1 0 1,0 1-1,-1-1 1,0 0-1,0 0 0,-1 1 1,0-1-1,-1 0 1,0 0-1,0 0 0,-1 1 1,0-1-1,0 1 1,-1-2-106,5 39 293,-1-6-224,2-2-194,1-1 0,1 0-1,1 0 1,0 0 0,2-1-1,0 0 1,1 0 0,9 12 125,-17-30-434,-1 0 1,1-1 0,-1 1 0,1 0 0,0 0 0,0 0-1,-1-1 1,1 1 0,0-1 0,0 1 0,0 0 0,0-1 0,0 0-1,0 1 1,0-1 0,0 1 0,0-1 0,0 0 0,1 0 433,-1 0-120,1 0 0,-1 0 0,1-1 0,-1 1 0,1-1 0,-1 1 0,0-1 0,1 0 0,-1 1 0,0-1 0,0 0 0,1 0 0,-1 0 0,0 0 0,0 0 0,0 0 1,0 0-1,0-1 120,12-13-1387</inkml:trace>
  <inkml:trace contextRef="#ctx0" brushRef="#br0" timeOffset="686.134">386 1724 8064,'2'11'0,"3"8"640,-1-6 0,0-2 0,4 1 0,5 2-256,-1 1 128,3 0-128,0 2 0,2 2-256,-2-2 0,2 2-128,-2-5 0,2 2-1280,-5-8 128,1 0-6016</inkml:trace>
  <inkml:trace contextRef="#ctx0" brushRef="#br0" timeOffset="865.174">644 1783 10880,'-4'9'0,"-3"7"0,2-5 0,1-2 0,-7 3 128,-2 2 0,-4 4 128,-2 4-128,0 0 0,-2 4-128,-1-2 128,0 1-128,2-8 128,4-2-256,2-4 128,6-3-5504,8-8-640</inkml:trace>
  <inkml:trace contextRef="#ctx0" brushRef="#br0" timeOffset="1134.333">560 1608 10496,'-4'11'0,"-6"8"128,6-5 0,4 4 128,0 3 128,0 4-256,0 2 0,0 2 0,0 6 128,0 5-128,0 3 0,3 3-640,1-2 128,0 0-7680</inkml:trace>
  <inkml:trace contextRef="#ctx0" brushRef="#br0" timeOffset="1434.721">733 1707 7552,'-6'11'481,"0"1"0,1 0 0,1 0 0,-1 0 0,2 0 0,0 0 0,0 1 0,1 0 0,0 7-481,0 27 422,1-1-1,3 3-421,0 19 460,7 258 97,-3-143-3248,-4-112-4775</inkml:trace>
  <inkml:trace contextRef="#ctx0" brushRef="#br0" timeOffset="1866.791">964 2291 10368,'-2'3'192,"0"-1"0,-1 1 0,1-1-1,-1 0 1,0 1 0,0-1 0,0-1 0,0 1 0,0 0 0,0-1 0,0 1 0,-1-1 0,-2 1-192,-14 7 193,10-3-161,1 0 0,0 2 0,1-1 0,0 1 0,0 0 0,0 0 0,1 1 0,1 0 0,-1 1 0,2-1 0,-1 1 0,1 0 0,0 0 0,1 1 0,1 0 0,-3 9-32,6-18-61,-1 1 1,1 0 0,0-1-1,0 1 1,0-1 0,0 1-1,0 0 1,1-1 0,-1 1-1,1-1 1,0 1 0,-1-1-1,1 1 1,0-1 0,1 0-1,-1 1 1,0-1 0,1 0-1,-1 0 1,1 0 0,-1 0-1,1 0 1,0 0 0,0-1-1,0 1 1,0 0 0,0-1-1,1 0 1,-1 1 0,0-1-1,1 0 1,-1 0 60,9 4-844,1-1-1,0 0 1,-1-1-1,1 0 1,0-1-1,2 0 845,12 1-6442</inkml:trace>
  <inkml:trace contextRef="#ctx0" brushRef="#br0" timeOffset="2152.056">1030 2443 9216,'0'0'128,"0"0"128,4 9 640,-4-9 0,9 6-512,-9-6 128,11 0-384,-3-2 128,0-2-256,2 0 128,4-2-128,-2-1 0,3 0-896,-2 1 128,0 0-7168</inkml:trace>
  <inkml:trace contextRef="#ctx0" brushRef="#br0" timeOffset="2437.343">1091 2492 10880,'0'0'128,"0"0"0,0 18 128,3-6 0,1 2-128,0 4 0,2-1-128,-1-2 128,1-1-128,-4-3 0,0-3-768,-2-8 0,0 0-6656</inkml:trace>
  <inkml:trace contextRef="#ctx0" brushRef="#br0" timeOffset="2722.479">992 2673 9728,'0'0'768,"0"0"128,19-7-512,-8 4 128,-1 2-384,2 1 128,3 0-128,2 0 128,2-3-256,1 2 128,-1-2-128,2 1 0,2-2-384,-3-3 0,-1 1-8448</inkml:trace>
  <inkml:trace contextRef="#ctx0" brushRef="#br0" timeOffset="2954.885">1261 2284 6528,'0'30'896,"0"-28"-171,0-2 342,0 0-22,0 0-405,0 0-64,0 0-149,28-1 319,-13-2-636,-1-1 0,1 0-1,-1-1 1,0 0-1,0-1 1,2-2-110,26-14-2282,-21 11-702,-5 2-2498</inkml:trace>
  <inkml:trace contextRef="#ctx0" brushRef="#br0" timeOffset="3224.375">1314 2427 7808,'0'0'0,"0"0"256,0 0 0,0 0 512,0 0 0,0 0-256,0 0 128,0 0-384,0 0 0,11 1-128,-3 2 128,1-2-128,-1 2 0,3 0-128,1-3 0,1-3-768,2-1 128,0 0-7040</inkml:trace>
  <inkml:trace contextRef="#ctx0" brushRef="#br0" timeOffset="3672.105">1581 2276 3072,'-2'6'434,"0"-1"1,0 0-1,1 1 1,0-1 0,0 1-1,0 0 1,1-1-1,0 3-434,0 0 110,0 1 0,1-1-1,0 0 1,1 1 0,-1-1 0,2 0 0,-1 0-1,1 0 1,0-1 0,1 1 0,0-1 0,0 0-1,1 0 1,1 3-110,-4-9 70,-1 1 1,0-1-1,1 1 0,-1-1 1,1 0-1,-1 0 0,1 0 1,0 0-1,-1 0 0,1 0 0,0-1 1,0 1-1,0-1 0,-1 1 1,1-1-1,0 1 0,0-1 1,0 0-1,0 0 0,0 0 0,0 0 1,0 0-71,2-1 82,0 0 1,0 0-1,0 0 0,0 0 1,0-1-1,-1 0 1,1 1-1,0-1 1,-1-1-1,3-1-82,-1 1 113,0-1-1,-1 0 1,1 0-1,-1 0 1,0-1-1,0 0 1,0 1-1,-1-1 1,1 0-1,-1-1 1,0 1 0,-1-1-1,0 1 1,2-5-113,-4 7 48,0 0 0,-1 0 0,1 0 0,-1 1 0,0-1 0,1 0 0,-1 0 0,0 1 0,-1-1 0,1 1 0,0-1 0,-1 1 0,1 0 1,-1-1-1,0 1 0,0 0 0,0 0 0,0 0 0,0 0 0,0 1 0,-1-1 0,1 0 0,0 1 0,-1 0 0,1-1 0,-2 1-48,0-1 27,-1-1-1,1 1 0,-1 0 0,1 1 0,-1-1 0,0 1 1,1 0-1,-1 0 0,0 0 0,0 1 0,0-1 1,0 1-1,0 1 0,0-1 0,0 1-26,0 0-69,1 0 0,-1 1-1,1 0 1,0 0 0,0 0-1,0 0 1,0 1 0,0 0 0,1 0-1,-1 0 1,0 0 69,-6 12-3466,5 3-4103,5-18 6588</inkml:trace>
  <inkml:trace contextRef="#ctx0" brushRef="#br0" timeOffset="4127.456">1845 2182 7936,'3'1'325,"-1"0"0,1 0 1,-1 0-1,1 0 0,-1 0 0,1 0 1,-1-1-1,1 1 0,0-1 1,-1 0-1,1 1 0,0-1 0,-1-1 1,1 1-1,0 0 0,0-1-325,51-9-426,-37 6 874,1 0-774,40-7 792,-20 7-5107,-27 4-1204</inkml:trace>
  <inkml:trace contextRef="#ctx0" brushRef="#br0" timeOffset="4459.77">1895 2291 6016,'10'2'884,"1"-1"-1,-1 0 1,1 0 0,0-2 0,-1 1 0,1-1-1,-1-1 1,3 0-884,86-25-596,-16 4-9761,-70 21 9120</inkml:trace>
  <inkml:trace contextRef="#ctx0" brushRef="#br0" timeOffset="5145.731">2339 1859 8704,'-1'3'225,"-1"1"0,0-1 0,1 0 1,0 1-1,0-1 0,0 1 0,0 0 0,1-1 1,-1 1-1,1 0 0,0-1 0,0 1 0,0 0 0,1-1 1,-1 1-1,1 0-225,0 28 450,-10 225 390,8-148-741,1-53-941,0-33-2711,0-10-2804</inkml:trace>
  <inkml:trace contextRef="#ctx0" brushRef="#br0" timeOffset="5662.549">2311 2114 11904,'9'8'0,"-6"-5"17,-1 0 0,1 0 0,-1 0 1,0 1-1,0-1 0,0 1 0,-1-1 1,1 1-1,-1-1 0,0 1 0,1 1-17,3 10 88,27 36 193,-29-47-250,-1 0-1,1-1 1,1 1 0,-1-1-1,0 0 1,1 0 0,0 0 0,0 0-1,0-1 1,0 1 0,3 0-31,-5-2 7,0-1 1,0 0 0,-1 0 0,1 0 0,0 0 0,-1 0-1,1 0 1,0-1 0,-1 1 0,1 0 0,0-1-1,-1 0 1,1 1 0,-1-1 0,1 0 0,-1 0 0,1 0-1,-1 0 1,1 0 0,-1 0 0,0 0 0,0 0-1,1 0 1,-1-1 0,0 1 0,0 0 0,0-1 0,-1 1-1,1-1-7,24-48 127,-24 48-118,10-26 30,-1 1 0,-1-2 0,-2 1 0,0-7-39,-5 25 38,0 0-1,-1-1 0,-1 1 0,1 0 1,-2-1-1,1 1 0,-2-1 0,1 1 0,-1 0 1,-1 0-1,0 0 0,0 0 0,-4-6-37,3 9 43,-9 35 213,4 3-202,2 0 1,1 1-1,2 0 1,0 0-1,3 0 1,0 1 0,2-1-1,2 0 1,1 5-55,-1-16-144,0 0 0,1 1 0,1-1 0,1-1 0,1 1 0,1-1 0,0 0 0,8 11 144,-14-28-702,0 0 0,1 0 0,-1 0 0,1 0 0,-1 0 1,1-1-1,0 1 0,0-1 0,0 0 0,0 0 702,15 7-6293</inkml:trace>
  <inkml:trace contextRef="#ctx0" brushRef="#br0" timeOffset="5915.895">2678 2240 8832,'0'0'384,"-4"15"0,0 9 256,-2 1 0,-1 2-512,3 5 128,0 1-256,0-1 128,1-2-128,2-4 128,-2-6-128,3-2 0,0-1-8192</inkml:trace>
  <inkml:trace contextRef="#ctx0" brushRef="#br0" timeOffset="6380.178">2692 2274 7936,'1'11'284,"0"0"1,1-1 0,0 1-1,1 0 1,0-1 0,0 0-1,1 0 1,4 8-285,5 6 1155,0 0-1,15 19-1154,-24-38-10,0 1-1,0-1 0,0 0 1,1 0-1,0 0 0,0-1 1,0 0-1,4 2 11,-9-6-4,1 0 0,0 0 0,-1-1 1,1 1-1,-1-1 0,1 1 0,0-1 0,-1 1 0,1-1 0,-1 1 1,1-1-1,-1 1 0,0-1 0,1 1 0,-1-1 0,1 0 0,-1 1 1,0-1-1,0 0 0,1 1 0,-1-1 0,0 0 0,0 0 0,0 1 1,0-2 3,5-23-69,-5 21 63,6-45-39,-5 28 18,1 1 0,1 0 0,1 0 0,1 0 0,1 0 0,0 0 0,8-14 27,-13 33 5,-1-1 0,1 1 0,0 0 0,-1-1 0,1 1 1,0 0-1,0 0 0,0-1 0,0 1 0,0 0 0,0 0 1,0 0-1,0 0 0,0 0 0,0 1 0,1-1 0,-1 0 1,0 1-1,1-1 0,-1 0 0,0 1 0,1 0 0,0-1-5,0 1 14,-1 1-1,0-1 1,0 0-1,1 1 1,-1 0 0,0-1-1,0 1 1,0 0-1,0-1 1,1 1-1,-1 0 1,0 0-1,-1 0 1,1 0-1,0 0 1,0 0-1,0 0 1,0 0-1,-1 0 1,1 1-14,4 8 97,0 0 0,-1 0 0,0 1 0,-1-1 0,2 7-97,12 73 270,-4 0-1,-1 29-269,-3-22-4933,-7-78-891</inkml:trace>
  <inkml:trace contextRef="#ctx0" brushRef="#br0" timeOffset="-7774.646">0 396 5760,'0'0'640,"0"0"-43,0 0-149,0 0 43,0 0 42,2 23 704,26 119-23,-14-79-925,-3 0 0,0 27-289,-10-41-245,2 30 424,8-32-8262,-7-36 5886</inkml:trace>
  <inkml:trace contextRef="#ctx0" brushRef="#br0" timeOffset="-6958.715">278 480 8704,'0'1'75,"1"0"0,-1-1 1,0 1-1,0 0 0,0 0 0,0-1 1,0 1-1,0 0 0,0-1 0,0 1 1,0 0-1,0 0 0,0-1 1,0 1-1,-1 0 0,1-1 0,0 1 1,0 0-1,-1-1 0,1 1 0,0 0 1,-1-1-1,1 1 0,-1-1 1,1 1-1,-1-1 0,1 1 0,-1-1 1,1 1-1,-1-1 0,0 1 0,1-1 1,-1 0-1,0 1-75,-28 26-64,24-23 257,-27 28-97,20-19-64,0-1 0,-1-1 0,0 0 0,-1-1 0,-5 3-32,-6-3 533,25-9-523,-1 1 0,1-1 1,-1 0-1,1 1 0,0-1 0,-1 0 0,1 1 1,0-1-1,0 1 0,0-1 0,0 1 0,0-1 1,1 0-1,-1 1 0,0-1 0,1 0 0,-1 1 1,0-1-1,1 0 0,0 1 0,-1-1 0,1 0 1,0 0-11,4 7 29,-1-1 0,2 0 1,-1 0-1,1-1 0,0 1 1,0-1-1,1-1 1,0 1-1,0-1 0,0 0 1,7 3-30,-3-2 37,-1 1 1,0 0 0,0 1 0,-1 0 0,3 3-38,-11-6-14,1-2 76,20 13-942,-19-15-137,2 2-766,-4-2-3140,-1-1 1958</inkml:trace>
  <inkml:trace contextRef="#ctx0" brushRef="#br0" timeOffset="-6534.709">303 167 8064,'-2'3'33,"0"0"0,0 0 1,0 0-1,0 0 1,1 1-1,-1-1 0,1 0 1,-1 1-1,1-1 0,1 1 1,-1 0-1,0-1 1,1 1-1,0 0 0,-1-1 1,2 1-1,-1 0 0,1 2-33,0 2 142,1 1-1,1-1 1,0-1-1,0 1 0,1 0 1,1 1-142,1 4 87,45 79 398,-21-42-2058,-25-39-4123</inkml:trace>
  <inkml:trace contextRef="#ctx0" brushRef="#br0" timeOffset="-6256.722">456 304 8192,'0'0'0,"-2"20"0,0-9 128,-2 1 0,-6 3 128,0-1-128,-2 4 0,-2-1 0,-4-1 0,-5 1-128,6-6 128,2-3-128,4-1 0,5-3-512,6-4 128,-9 5-3200,9-5 0,0 0 2432</inkml:trace>
  <inkml:trace contextRef="#ctx0" brushRef="#br0" timeOffset="-5987.098">413 142 8576,'0'0'0,"-1"14"128,-3 1 128,-2 6-128,1 3 128,-4 6-128,1 3 0,1 6-128,3-3 128,1 0-128,6 1 128,1 4-256,0-10 128,1 1-6912</inkml:trace>
  <inkml:trace contextRef="#ctx0" brushRef="#br0" timeOffset="-5616.839">568 148 7680,'-4'126'923,"6"33"-923,0 55 250,-4 72-788,2-178-6006,0-67 4901</inkml:trace>
  <inkml:trace contextRef="#ctx0" brushRef="#br0" timeOffset="-5100.239">828 734 9088,'-2'6'25,"0"1"0,-1 0 1,0-1-1,0 0 0,-1 0 0,0 0 1,0 0-1,0 0 0,-1-1 1,1 0-1,-1 0 0,-4 3-25,-17 20 102,18-17-90,-4 4 9,0 1 0,2 0 0,-2 3-21,10-15 2,-1 0 0,1 1 1,0 0-1,1-1 0,-1 1 0,1 0 1,0 0-1,0 0 0,0 0 1,1 0-1,0 0 0,0 0 0,0 0 1,1 2-3,-1-5-40,1-1 0,-1 1 0,1 0 1,0 0-1,0 0 0,0-1 0,0 1 0,0 0 1,0-1-1,0 1 0,0-1 0,1 1 0,-1-1 1,0 0-1,1 1 0,-1-1 0,1 0 0,0 0 1,-1 0-1,1 0 0,0 0 0,0-1 40,43 13-2124,-34-11 1454,1 1-3212</inkml:trace>
  <inkml:trace contextRef="#ctx0" brushRef="#br0" timeOffset="-4815.029">828 920 9088,'0'0'128,"0"0"0,3 14 128,-3-14 0,0 0-128,0 0 128,8 0-128,1-3 0,3 0 0,6 2 0,3-3-128,-2 0 0,-1-1-7680</inkml:trace>
  <inkml:trace contextRef="#ctx0" brushRef="#br0" timeOffset="-4550.588">914 980 6912,'0'0'128,"0"0"0,4 16 128,-2-6 0,0-5-128,0 4 0,-2-1-128,0 0 128,0 3-2432,0 0 0,0-1 128</inkml:trace>
  <inkml:trace contextRef="#ctx0" brushRef="#br0" timeOffset="-4296.075">828 1140 7552,'0'0'0,"11"-1"384,-11 1 0,9 0 0,-9 0 0,0 0-128,0 0 0,0 0-128,0 0 128,8 0-128,0 0 128,6-3-256,0 1 0,4-2 0,-4 0 0,1 0-7296</inkml:trace>
  <inkml:trace contextRef="#ctx0" brushRef="#br0" timeOffset="-3976.263">1008 743 8320,'0'0'0,"6"17"128,-6-17 128,5 10 128,-5-10 0,13 2-256,-5-4 128,6-2-128,-2 0 128,5 0-128,0 0 0,0 0-128,-3-2 0,2 5-4864,-6-2-640</inkml:trace>
  <inkml:trace contextRef="#ctx0" brushRef="#br0" timeOffset="-3709.694">1115 851 8064,'0'0'0,"0"0"0,0 0 0,0 0 0,8 5 0,-8-5 0,18 14 0,-10-8 0,0 1 0,-8-7 0,0 0-5632</inkml:trace>
  <inkml:trace contextRef="#ctx0" brushRef="#br0" timeOffset="-3293.362">1271 794 6400,'43'118'128,"-42"-117"-97,-1 1 0,0-1-1,1 1 1,-1-1 0,1 0 0,0 1 0,-1-1 0,1 0 0,0 1 0,0-1-1,0 0 1,0 0 0,0 0 0,0 0 0,0 0 0,0 0 0,0 0 0,0 0 0,1 0-1,-1-1 1,0 1 0,1 0 0,-1-1 0,0 1 0,2-1-31,-1 0 110,0 0-1,0 0 1,0-1 0,0 1 0,0-1-1,0 1 1,0-1 0,0 0-1,-1 1 1,1-1 0,0 0 0,-1-1-1,1 1 1,0 0 0,-1 0 0,2-2-110,2-2 388,1-1 0,-1 0 0,0 0 0,-1 0 0,1-1 0,-1 1 0,-1-1 0,3-6-388,-5 11 112,-1 0-1,0 0 1,0 0 0,1 0 0,-1 0 0,-1 0 0,1 0 0,0 0 0,0 0 0,-1 1 0,1-1 0,-1 0-1,0 0 1,1 0 0,-1 0 0,0 1 0,0-1 0,0 0 0,0 1 0,-1-1 0,1 1 0,0-1 0,-1 1-1,1-1 1,-1 1 0,1 0 0,-1 0 0,1 0 0,-1 0 0,0 0 0,-1-1-112,0 1-160,1 0 0,0 0 1,-1 0-1,1 0 1,-1 0-1,1 1 0,-1-1 1,1 1-1,-1-1 0,1 1 1,-1 0-1,1 0 0,-1 0 1,0 0-1,1 1 0,-1-1 1,1 1-1,-1 0 0,1-1 1,-1 1-1,1 0 0,0 0 1,-1 1-1,0 0 160,-8 7-3691,0 1-1855</inkml:trace>
  <inkml:trace contextRef="#ctx0" brushRef="#br0" timeOffset="-2790.03">1034 872 7040,'0'0'0,"0"0"128,0 0 0,0 0 128,0 0 0,0 0 0,0 0 128,0 0-256,0 0 128,9-5-128,-9 5 0,16-4-128,-5 3 128,-1-2-128,4 0 128,-2 2-6656</inkml:trace>
  <inkml:trace contextRef="#ctx0" brushRef="#br0" timeOffset="-2344.739">1177 268 6784,'42'-2'1848,"0"-2"0,0-2 1,17-5-1849,33-5-5396,-84 15 874,0 1 3007</inkml:trace>
  <inkml:trace contextRef="#ctx0" brushRef="#br0" timeOffset="-2075.269">1301 432 9984,'0'0'0,"5"-17"128,-5 17 128,5-8 0,-5 8 128,11-3-256,0 3 128,2 0-128,3 0 128,6 3-256,-2-3 128,0 0-128,1-3 0,0-1-2944,1 0 128,-1-1 1408,0-3 128,1 0-896</inkml:trace>
  <inkml:trace contextRef="#ctx0" brushRef="#br0" timeOffset="-1806.137">1711 0 9856,'1'9'189,"0"0"1,0 0 0,0 0 0,-1 0-1,-1 0 1,1 0 0,-2 0 0,1 0-1,-1 0 1,0 0 0,-1-1-190,-5 34 217,0 36 63,5 1 1,2-1 0,8 47-281,6 29-6304,-10-127 1782</inkml:trace>
  <inkml:trace contextRef="#ctx0" brushRef="#br0" timeOffset="-1408.816">1860 278 8192,'0'0'256,"0"0"21,0 0 107,0 0 43,0 0-214,-1 2 0,-10 15-134,-1 0 0,0-1 0,-14 13-79,16-19 29,0 0 1,1 1 0,1 0 0,-1 0-1,2 1 1,0 0 0,0 0-1,1 1 1,1 0 0,-3 7-30,8-18 5,0 0 1,-1 0 0,1-1-1,0 1 1,0 0 0,0 0-1,0-1 1,0 1 0,0 0-1,1 0 1,-1-1-1,1 1 1,-1 0 0,1-1-1,-1 1 1,1 0 0,0-1-1,0 1 1,0-1 0,0 1-1,0-1 1,0 0 0,0 1-6,2 0 19,0 0 1,0 0-1,0 0 1,0 0-1,1 0 1,-1 0-1,0-1 1,1 0-1,-1 0 1,1 0-1,1 0-19,13 3-91,1-2-1,-1-1 1,1 0-1,8-2 92,-14 1-320,11 0-7125,-13 0 5760</inkml:trace>
  <inkml:trace contextRef="#ctx0" brushRef="#br0" timeOffset="-1158.469">1954 516 8960,'0'0'128,"-4"15"0,-3 13 128,2-1 0,-2 3-128,3 1 128,1 4-128,1-2 128,2 2-256,-2-2 128,2-1-1024,-2-5 128,0 1-5504</inkml:trace>
  <inkml:trace contextRef="#ctx0" brushRef="#br0" timeOffset="-755.859">1954 616 7552,'0'8'229,"0"-1"0,1 0 1,0 0-1,0 1 0,1-1 1,0 0-1,0 0 0,1 0 1,0-1-1,0 1 0,1-1 1,-1 1-1,1-1 0,1 0 1,-1-1-1,1 1 0,0-1 1,0 0-1,1 0 0,0 1-229,-4-6 9,0 1-1,-1 0 1,1-1-1,0 1 1,-1-1-1,1 0 1,0 0-1,0 1 1,-1-1-1,1 0 1,0 0-1,0-1 1,0 1-1,-1 0 1,1-1-1,0 1 1,-1-1-1,1 1 1,0-1-1,-1 0 1,1 1-1,-1-1 0,1 0 1,-1 0-1,1 0 1,-1 0-1,0-1 1,1 1-1,-1 0 1,0-1-1,0 1 1,0 0-1,0-1 1,0 0-1,0 1 1,-1-1-1,1 0-8,7-12 24,-1 0-1,0 0 1,-2-1 0,2-3-24,-1 0-3,12-29 3,-9 21 0,1 1 0,2-1 0,3-4 0,-15 30 0,0 0 0,0-1 1,0 1-1,1 0 0,-1 0 1,0-1-1,0 1 0,0 0 1,1-1-1,-1 1 1,0 0-1,0 0 0,1 0 1,-1-1-1,0 1 0,0 0 1,1 0-1,-1 0 0,0-1 1,1 1-1,-1 0 0,0 0 1,1 0-1,-1 0 1,0 0-1,1 0 0,-1 0 1,0 0-1,1 0 0,-1 0 1,0 0-1,1 0 0,-1 0 1,0 0-1,1 0 0,-1 0 1,0 0-1,1 0 0,-1 1 1,0-1-1,0 0 1,1 0-1,-1 0 0,0 1 1,1-1-1,-1 0 0,0 0 1,0 0-1,0 1 0,1-1 1,-1 0-1,0 1 0,0-1 1,0 0-1,1 0 1,-1 1-1,0-1 0,0 0 1,0 1-1,0-1 0,3 8 39,-1 0 1,0 1-1,0-1 1,-1 0-1,0 1 1,0-1-1,-1 1 0,0-1 1,0 1-40,0 17 29,24 201-1672,-23-202-6079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2:57:52.4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0 188 7808,'9'2'63,"0"0"0,-1 0 0,1 0-1,0-1 1,0-1 0,0 0 0,0 0 0,0 0 0,0-1 0,1-1-63,13 0 117,13-1-152,-6 0-116,0 2 0,-1 0 0,1 2-1,14 3 152,-30-1-5226</inkml:trace>
  <inkml:trace contextRef="#ctx0" brushRef="#br0" timeOffset="296.302">23 503 7680,'0'0'0,"11"0"0,9 0 128,-1 3 0,1 0-128,2-1 0,2 1 0,5-1 0,8-2 128,-7 0 0,-1 0-128,0-2 128,-1-1-128,-10 1 0,2-1-5760</inkml:trace>
  <inkml:trace contextRef="#ctx0" brushRef="#br0" timeOffset="932.384">70 464 6400,'0'5'256,"-7"369"2069,7-373-2315,0-1-1,0 1 1,0-1-1,0 0 1,0 1-1,0-1 1,0 1-1,0-1 1,0 0-1,0 1 1,0-1-1,0 0 1,0 1-1,1-1 1,-1 1-1,0-1 1,0 0-1,0 1 1,1-1-1,-1 0 1,0 0 0,1 1-1,-1-1 1,0 0-1,0 0 1,1 1-1,-1-1 1,0 0-1,1 0 1,-1 0-1,1 1 1,-1-1-1,0 0 1,1 0-10,16-3 563,23-19 475,-33 17-936,11-3-84,-1 2 0,1-1 0,1 2 0,-1 0 0,1 2 0,0 0 0,0 1 0,0 0 0,0 2 0,0 0 0,6 2-18,9-2-198,-32 0-1829,-2 0-4010</inkml:trace>
  <inkml:trace contextRef="#ctx0" brushRef="#br0" timeOffset="1336.991">70 293 6528,'1'25'896,"1"11"-226,-2 0 1,-1-1 0,-4 14-671,2-12 455,1 1 0,3 35-455,5-41-1109,-5-18-5056</inkml:trace>
  <inkml:trace contextRef="#ctx0" brushRef="#br0" timeOffset="1855.256">652 282 7296,'0'0'149,"0"0"128,0 0 193,0 0-22,0 0-235,15 11 619,-9-7-843,-1 0 1,0 0-1,0 1 0,0-1 1,0 1-1,-1 0 0,0 0 1,3 4 10,-7-7-2219,0-2-2730</inkml:trace>
  <inkml:trace contextRef="#ctx0" brushRef="#br0" timeOffset="2119.614">585 543 3584,'0'0'1792,"0"0"128,14-3-1024,-14 3 0,17 5-640,-17-5 0,16 10 0,-16-10 0,19 12-128,-19-12 128,13 13-128,-13-13 128,13 9-128,-13-9 0,12 4-2048,-12-4 0,0 0-3072</inkml:trace>
  <inkml:trace contextRef="#ctx0" brushRef="#br0" timeOffset="2493.997">1202 0 7552,'-2'3'149,"-25"42"447,3 2-1,1 0 1,3 1 0,-2 10-596,-13 32 390,-40 74 371,15-36-951,24-41-2834,32-75-2309</inkml:trace>
  <inkml:trace contextRef="#ctx0" brushRef="#br0" timeOffset="2865.433">1109 60 8960,'0'0'384,"0"0"-43,0 0-149,0 0 43,7 9 255,19 32-180,-2 1 0,-1 1-1,13 36-309,5 11 223,13 23 87,1 17-310,-38-86 270,-3 2-1,-1-1 0,-2 1 0,2 30-269,-12-68-17,0 0-519,-3-14-1663,-1-3-4862</inkml:trace>
  <inkml:trace contextRef="#ctx0" brushRef="#br0" timeOffset="3178.58">965 610 7808,'97'-6'3459,"-7"6"-2204,45 9-1255,-106-9-1472,-16 0-5994</inkml:trace>
  <inkml:trace contextRef="#ctx0" brushRef="#br0" timeOffset="3958.676">1634 40 6528,'0'0'149,"0"0"128,0 0 193,0 0 106,0 0 256,3 2-43,369 384 2368,-354-364-2250,-1 0 0,13 23-907,-29-43 256,-1-2 0,0 0-22,0 0-63,0 0 42,0 0-63,0 0-22,0 0 0,0 0 0,0 0-1,0 0 1,0 0 0,0 0 0,0 0 0,0 0 0,0 0 22,0 0 63,-7 2-227,1 0 0,-1 1 0,0 0-1,1 0 1,0 0 0,-1 1 0,1 0 0,1 1 0,-6 3 14,5-3-1,-40 28-270,2 2 0,1 2-1,2 2 1,2 2 0,2 1 0,1 2 0,-25 41 271,51-69-978,-5 9-4037,12-20 1535,6-9-274,5-6 2517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2:57:46.9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1793 50 6784,'0'0'149,"0"0"86,0 0 42,0 0 86,0 0 21,0 0-43,0 0-170,0 0-43,0 0 0,0 0 21,0 0 86,0 0 21,0 0 0,-3 5-22,-31 62 51,-3-2-1,-2-1 1,-4-3-1,-2-1 1,-2-2-1,-5-1-284,50-55 64,0 0 1,0 0-1,0 0 1,1 0-1,-1 0 1,1 1-1,-1-1 1,1 0-1,0 1 1,0 0-1,-1-1-64,2-1 24,0 0-1,0 0 0,1 0 1,-1 0-1,0 0 0,0 0 1,0 0-1,1 0 0,-1 0 1,0 0-1,1 0 1,-1 0-1,1 0 0,-1 0 1,1-1-1,0 1 0,-1 0 1,1 0-1,0-1 0,-1 1 1,1 0-1,0-1 0,0 1 1,0-1-1,-1 1 1,1-1-1,0 1 0,0-1 1,0 0-24,22 14 0,-1-1 0,0-1 0,0 0 0,1-2 0,1-1 0,0 0 0,-7-5 0,-8-2 0,1 1 0,-1-1 0,-1 1 0,1 1 0,0 0 0,-1 0 0,0 1 0,0-1 0,0 2 0,-1-1 0,1 1 0,-1 1 0,4 4 0,-1 0 0,-3-1 0,-1-3 21,-5-5 86,-1-2 21,0 0 0,0 0 21,0 0 22,0 0-1878,0 0-6634</inkml:trace>
  <inkml:trace contextRef="#ctx0" brushRef="#br0" timeOffset="1959.619">1 294 4224,'20'-6'630,"1"1"1,0 1-1,0 0 1,15 1-631,26-4 59,50-8 240,71 1-299,-106 9 21,-67 5-3221,-10 0 683</inkml:trace>
  <inkml:trace contextRef="#ctx0" brushRef="#br0" timeOffset="2271.154">208 542 8064,'0'0'0,"17"-7"0,-5 5 128,5 2 0,0 0 0,0 0-128,7 0 128,4 0-128,2-3 128,5 1-128,-1-1 128,2-1-128,-5 1 128,-2 1 0,-6-1 0,-6 3-128,-5 0 0,0 0-6528</inkml:trace>
  <inkml:trace contextRef="#ctx0" brushRef="#br0" timeOffset="2802.227">196 356 3712,'0'0'384,"10"5"2688,-16 4-2938,1 2 0,1-1 0,0 0 1,0 1-1,1 0 0,0-1 0,1 1 0,0 3-134,-8 91 207,1 41 85,-2 90 1741,11-235-1606,0-1-214,0 0 0,22-1-42,27-5-141,13-2 47,50 2-77,-56 3-74,0-2 0,-1-3-1,17-6 75,-50 10-375,-2-6-8243,-10 4 6826</inkml:trace>
  <inkml:trace contextRef="#ctx0" brushRef="#br0" timeOffset="3160.944">630 184 6144,'15'7'0,"11"6"0,1-1 0,4 5 0,-4-5 128,-2 0-128,-1-3 128,2 2-128,-6-5 128,-6 1-384,-2-2 128,0 1-4096</inkml:trace>
  <inkml:trace contextRef="#ctx0" brushRef="#br0" timeOffset="3441.792">911 1 6400,'1'5'49,"-1"0"0,1 0 0,-1 0-1,0 0 1,0 0 0,0 0 0,-1 0 0,0 0 0,0 0 0,0-1 0,0 1 0,-1 0 0,0 0-1,0-1 1,0 1 0,-1-1 0,1 0 0,-1 1-49,-10 14 306,-1 0 0,-1 0 0,-5 4-306,13-16 100,-222 244 1308,203-222-2538,25-28-769,1-1-2474</inkml:trace>
  <inkml:trace contextRef="#ctx0" brushRef="#br0" timeOffset="3753.629">691 2 2816,'-2'31'3880,"11"19"-3023,-2-16-581,-2 3-170,4 37 151,4 1-1,21 68-256,-27-119-5632</inkml:trace>
  <inkml:trace contextRef="#ctx0" brushRef="#br0" timeOffset="4313.514">1098 504 7680,'0'0'256,"0"0"0,0 0 21,0 0 86,0 0 21,0 0-22,0 0-84,18-4 106,34-7-61,1 3 0,14 2-323,6 3-4870,-70 3 817,3 3 3071,-4-3 129</inkml:trace>
  <inkml:trace contextRef="#ctx0" brushRef="#br0" timeOffset="4701.661">999 707 7680,'0'0'149,"0"0"107,0 0 128,0 0 43,0 0-214,0 0 0,0 0-63,0 0-1,25 0 320,96-1 86,23 6-555,-140-5-196,0 0 1,0 0-1,0 0 1,0-1-1,0 0 1,0 1-1,0-1 1,0-1-1,0 1 1,-1-1-1,1 1 0,0-2 196,11-3-5610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2:57:59.2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1 405 8960,'141'-35'1280,"-115"29"-1159,0 1 0,1 2 0,0 0 0,21 2-121,61-7-1252,-89 5-5148</inkml:trace>
  <inkml:trace contextRef="#ctx0" brushRef="#br0" timeOffset="235.437">74 620 9600,'0'0'0,"18"-8"0,5 8 128,6 0-128,6 0 128,13 3-128,-7-3 128,2-3-128,-4 0 128,0-1 0,-7-1 0,-9-2-128,-4-3 0,-2 1-2560,-5-6 0,1 1-896</inkml:trace>
  <inkml:trace contextRef="#ctx0" brushRef="#br0" timeOffset="689.438">92 426 6016,'-3'8'237,"1"1"0,0-1-1,0 0 1,0 1 0,1-1 0,1 1 0,-1-1 0,1 1 0,1-1-1,-1 1 1,2-1 0,1 8-237,0 19 315,1 35 311,-4 1 0,-2-1-1,-10 50-625,8-102 677,3-9 520,18-19-554,-17 10-642,11-5-1,0 1 0,0 0 0,1 1 0,-1 0 0,1 1 0,0 0 0,-1 1 0,1 0 0,0 1 0,0 1 0,5 0 0,41-2 0,170-8 149,-223 9-520,-1-1 1,0 1-1,1-1 0,-1 0 1,0 0-1,0 0 0,0 0 1,3-2 370,2-2-7296</inkml:trace>
  <inkml:trace contextRef="#ctx0" brushRef="#br0" timeOffset="1033.748">491 390 8320,'0'0'0,"17"9"128,13 11-128,-1-4 128,6 1 0,-4-2 0,-2-2 0,-2-6 0,-1-5-128,-3-2 0,-6 0-512,-5-2 128,-1-1-5376</inkml:trace>
  <inkml:trace contextRef="#ctx0" brushRef="#br0" timeOffset="1312.072">752 368 8064,'-3'8'237,"-1"0"1,0 0-1,-1 0 0,1-1 1,-1 1-1,-1-1 1,0-1-1,-5 6-237,-57 50 856,43-42-689,2 0-52,2 0 48,-1-2 1,-1 0-1,0-2 0,-9 4-163,24-14-2688,8-6-3434</inkml:trace>
  <inkml:trace contextRef="#ctx0" brushRef="#br0" timeOffset="1563.47">592 349 8448,'0'0'0,"0"16"128,3 12 256,-2 1 128,2 4-384,-3 1 0,0 2 0,0-4 0,3-6 0,-3-6 0,2-6 128,-2-3 0,3-5-512,-3-6 128,0 0-7168</inkml:trace>
  <inkml:trace contextRef="#ctx0" brushRef="#br0" timeOffset="1890.388">718 117 8576,'0'0'0,"0"0"128,0 0 0,0 0 0,0 0 128,0 0-128,0 0 128,14 0 0,-3 0 0,3 0-128,5 0 128,3-3-128,10 1 128,6-4-128,-4 1 0,1 4-256,-6-4 128,0-1-7808</inkml:trace>
  <inkml:trace contextRef="#ctx0" brushRef="#br0" timeOffset="2358.636">1118 329 7040,'0'0'640,"13"-25"469,10-11-966,0 1-1,25-27-142,-25 34 126,-2-1 0,-1-1 0,-1 0 0,6-16-126,-21 38 22,-23 93-22,5 0 0,4 1 0,0 85 0,6-135-1131,1-22-4522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2:58:02.1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0 576 9728,'0'0'149,"25"-12"683,7 4-548,0 1-1,1 1 1,-1 2-1,1 1 1,2 2-284,166 5-2399,-200-4 1743,13 1-1265,-9 2-2926,-5-3 3439</inkml:trace>
  <inkml:trace contextRef="#ctx0" brushRef="#br0" timeOffset="436.131">0 750 8704,'0'0'405,"0"0"64,0 0-42,0 0 0,0 0-214,0 0 0,0 0-42,0 0 42,0 0-63,30 0 84,34-4-13,-1-3-1,0-3 1,60-17-221,-93 25-1216,-30 2-6272</inkml:trace>
  <inkml:trace contextRef="#ctx0" brushRef="#br0" timeOffset="2244.912">1028 180 7936,'-106'121'1237,"-5"-5"0,-4-4 1,-28 13-1238,143-125 0,0 0 0,-1 0 1,1 0-1,0 1 0,-1-1 1,1 0-1,0 0 0,0 1 1,-1-1-1,1 0 0,0 1 1,0-1-1,-1 0 0,1 1 1,0-1-1,0 0 0,0 1 1,0-1-1,0 0 0,-1 1 1,1-1-1,0 0 0,0 1 1,0-1-1,0 1 0,0-1 1,0 0-1,0 1 0,0-1 1,0 1-1,1-1 0,-1 0 1,0 1-1,0-1 0,0 0 1,0 1-1,0-1 0,1 0 1,-1 1-1,0-1 0,0 0 1,1 1-1,-1-1 0,0 0 1,1 1-1,24 12 35,50 6 36,-58-16-64,38 10-7,-1 2 0,-1 2 0,-1 3 0,0 1 0,-1 3 0,21 16 0,-40-17 192,0 1 0,14 17-192,-44-39 149,-2-2 86,0 0 21,0 0 21,0 0 43,0 0-128,0 0-149,0 0-747,0 0-1472,0 0-5120</inkml:trace>
  <inkml:trace contextRef="#ctx0" brushRef="#br0" timeOffset="3242.544">1347 344 6144,'0'0'128,"0"0"128,0 0 128,0 0 0,0 0-128,0 0 128,15 0-256,-5-3 128,5 2-256,-3-2 128,2 0-128,3 1 128,4-1 0,6-1 0,5-1-128,-1 0 0,3-2-3968,-5-1 0</inkml:trace>
  <inkml:trace contextRef="#ctx0" brushRef="#br0" timeOffset="3523.237">1408 631 6784,'0'0'128,"9"-4"128,8-3 128,11-3 0,8-2-256,-1 2 128,5 1-256,-6 2 128,-2 2 0,-8-1 0,-2 1-128,-6 4 128,-3-2-256,-4 1 128,1-1-6144</inkml:trace>
  <inkml:trace contextRef="#ctx0" brushRef="#br0" timeOffset="4112.759">1387 433 7424,'2'4'32,"0"0"0,0 0 0,0 0 0,0 0 0,-1 0 1,0 1-1,0-1 0,0 0 0,0 1 0,-1-1 0,1 1 0,-1-1 0,0 1-32,-6 66 675,2-37-509,-8 129 1136,12-155-1095,1 2 891,16-11-640,-12 0-557,53-9 304,-39 6-253,0 1 0,0 0 0,0 1-1,0 2 1,0-1 0,1 2-1,-1 1 1,0 0 0,0 2-1,11 2 49,-28-5-2773,-2-1-512,0 0-235</inkml:trace>
  <inkml:trace contextRef="#ctx0" brushRef="#br0" timeOffset="4988.909">1616 134 7808,'21'5'0,"-8"-2"64,-11-2 256,-2-1 21,0 0-149,37-9 448,15 2 20,-30 4-1500,1 0-3310,-13 1-757</inkml:trace>
  <inkml:trace contextRef="#ctx0" brushRef="#br0" timeOffset="5451.299">1990 209 6144,'22'-37'610,"27"-31"-610,-35 51 130,-2 0 0,0-1 0,-1 0 0,6-16-130,-30 81 48,3 1 0,1 0 0,2 1 0,2-1 0,3 1 0,2 0 0,2 0 0,4 19-48,-6-36-768,0-17-3690</inkml:trace>
  <inkml:trace contextRef="#ctx0" brushRef="#br0" timeOffset="5795.018">2314 402 6784,'0'0'0,"0"0"128,0 0 128,0 0 0,0 0 0,0 0 256,0 0 128,0 0-384,0 0 0,0 0-128,0 0 128,0 0-128,0 0 128,0 0-7424</inkml:trace>
  <inkml:trace contextRef="#ctx0" brushRef="#br0" timeOffset="6073.562">2246 654 9600,'0'0'0,"5"-12"0,-5 12 128,0 0 0,0 0 0,0 0-128,0 0 128,0 0-128,0 0 128,0 0 0,0 0 0,0 0-3840,0 0 0,12 9 3328,8-4 128,0 1-1152</inkml:trace>
  <inkml:trace contextRef="#ctx0" brushRef="#br0" timeOffset="6402.001">2482 433 8832,'-3'8'85,"1"0"0,0-1 0,1 1 0,0 1 1,0-1-1,0 0 0,1 0 0,1 0 0,-1 0 0,1 0 0,1 0 1,-1 0-1,1 0 0,1 2-85,7 42 216,0 113 536,-10-129-3677,0 1-3329,0-37 4569</inkml:trace>
  <inkml:trace contextRef="#ctx0" brushRef="#br0" timeOffset="7075.718">2501 296 9216,'8'-4'142,"-1"0"1,1 1-1,-1 0 1,1 0-1,0 1 1,0 0-1,0 0 1,0 1-1,1 0 1,4 0-143,11 1 258,0 0 0,25 4-258,-47-4 7,0 0 0,1 0-1,-1 0 1,0 1 0,0-1 0,1 1 0,-1-1 0,0 1-1,0 0 1,0 0 0,0 0 0,0 0 0,0 0 0,0 0-1,0 1 1,0-1 0,0 0 0,-1 1 0,1 0 0,-1-1-1,1 1 1,-1 0 0,0 0 0,1 0 0,-1 0-1,0 0 1,0 0 0,0 0 0,-1 0 0,1 0 0,-1 1-1,1-1 1,-1 0 0,1 0 0,-1 1 0,0-1 0,0 0-1,0 1 1,-1-1 0,1 0 0,0 0 0,-1 1 0,0-1-1,1 0 1,-1 0 0,0 0 0,0 0 0,0 0-1,0 0 1,-1 1-7,-2 4 24,0 1 1,-1 0-1,0-1 0,0 0 0,-1-1 0,0 1 0,0-1 0,0 0 1,-1 0-1,-1 0-24,-14 9 127,0 0 0,-17 6-127,-42 28 59,84-49-39,0 0 1,1 0-1,-1 0 0,1 0 1,-1 0-1,1 1 1,-1 0-1,0 0 0,1 0 1,-1 0-21,8 1 31,35 5-31,55 12 0,-93-16 0,1 0 0,0 0 0,-1 1 0,1 0 0,-1 0 0,0 0 0,0 2 0,-1-1 0,6 5 0,-10-8 13,-1 0 0,0 1 0,0-1 0,0 0 0,0 1 0,0-1 1,0 1-1,-1-1 0,1 1 0,-1 0 0,0 0 0,0 0 0,0-1 1,0 1-1,0 0 0,-1 0 0,1 0 0,-1 1 0,0-1 0,0 0 1,0 2-14,-1 0 47,0-1 1,-1 1 0,1-1-1,-1 0 1,0 0 0,0 1-1,0-1 1,-1-1 0,1 1 0,-1 0-1,0-1 1,0 1 0,-3 1-48,-4 4 113,0 0 1,0-1 0,-1 0 0,-1-1-1,1-1 1,-1 1 0,-1-2 0,1 0 0,-9 3-114,10-5 88,0-1 1,0 0 0,0-1 0,0 0 0,0 0 0,0-2 0,-8 0-89,-22-7-2862,23 2-5266</inkml:trace>
  <inkml:trace contextRef="#ctx0" brushRef="#br0" timeOffset="7853.423">2924 238 8064,'0'0'896,"1"24"2837,2-18-3703,-1 0 0,1 0 1,0 0-1,1 0 0,0-1 0,0 1 1,0-1-1,0 0 0,1 0 0,0 0 1,0-1-1,1 1-30,66 45 640,-46-37-510,0-1 1,1-1 0,0-2-1,1 0 1,0-2 0,0-1-1,1-1 1,3-1-131,5 9 491,-34-11-363,-3-2 0,0 0 0,-5 16 0,-1-3-128,-1 0 0,0-1 0,-1 0 0,0 0 0,0 0 0,-1-1 0,-4 2 0,-77 72 0,8-8 0,53-42 0,2 1 0,-8 14 0,-34 45 0,58-80 2,-11 11-772,21-26-1577,1 0-6314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48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7168,'0'0'128,"0"0"21,0 0 86,0 0 21,0 0 0,0 0-22,0 0-84,0 0-22,0 0 21,0 0 64,0 0-42,22 4 917,-3 0-851,1-1-1,0-1 1,0-1-1,-1-1 1,1 0-1,0-2 1,17-3-237,62-2-5453,-98 7 1357,-1 0 2560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17.23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43 327 8320,'0'0'128,"0"0"0,0 0 0,0 0 0,0 0 21,0 0 64,0 0-63,0 0-22,0 0 0,0 0 0,0 0 21,0 0 64,0 0-42,21-23 170,-8 12-329,1 0-1,1 1 0,-1 0 1,2 2-1,-1-1 0,1 2 1,1 0-1,0 1-11,14-4 20,1 1-1,0 1 1,30-2-20,-49 9 0,0 1 0,0 0 0,0 1 0,0 0 0,0 1 0,-1 1 0,12 4 0,85 31 0,-96-33 0,-8-3 0,0 0 0,0 0 0,1 1 0,-2 0 0,1 0 0,0 0 0,1 2 0,-5-5-8,0 1-1,0 0 1,0 0 0,0-1 0,0 1 0,0 0 0,-1 0-1,1 0 1,0 0 0,-1 0 0,1 0 0,-1 1 0,1-1 0,-1 0-1,1 0 1,-1 0 0,0 0 0,1 1 0,-1-1 0,0 0-1,0 0 1,0 1 0,0-1 0,0 0 0,0 0 0,0 1 0,-1-1-1,1 0 1,0 0 0,-1 0 0,1 1 8,-15 22-358,14-23 350,-2 2-27,0 1 0,-1-1 0,1 0 0,-1 0-1,0 0 1,0 0 0,0-1 0,0 0 0,0 0 0,-1 0 0,-2 1 35,-45 25-169,40-19 63,1 0-1,7-5 105,0-1 0,0 0 0,-1 0-1,1 0 1,-1-1 0,1 1 0,-1-1 0,0 0 0,0-1-1,0 1 1,0-1 0,-3 1 2,-44 12 5,47-13 14,0 0-1,1 0 1,-1 0 0,1 0 0,-1-1 0,0 0-1,0 0 1,1 0 0,-1 0 0,0-1 0,1 0 0,-1 0-1,1 0 1,-1 0 0,1-1 0,-1 0 0,0 0-19,-6-4 64,0-1 0,0 1 0,1-2 0,0 1 0,0-2-64,-7-6 0,1-1 0,0 0 0,1-1 0,1-1 0,1 0 0,-10-19 0,-6-17 0,-21-54 0,9 27-2603,32 60-2346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48.5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51 10496,'108'-18'2468,"-83"12"-2453,0 2 0,0 0 1,0 2-1,1 1 0,-1 0 1,12 3-16,-22-1 39,0 1 1,-1 0-1,1 2 1,-1-1 0,0 2-1,0 0 1,2 1-40,-14-5-43,-2-1-554,0 0-726,0 0-2602,6-6-870,6-12 4936,-9 13-692,10-12-665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43.9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330 8 6912,'0'0'256,"0"0"42,0 0 172,0 0 42,0 0 0,0 0 42,0 0 172,0 0-22,0 0-235,0 0-21,0 0-149,0 0-43,0 0 0,0 0-22,0 0-84,-32 6 468,-10 23-420,1 2 0,-13 14-198,-33 26 266,63-53-132,-26 18-396,70-21 134,92 58 80,-78-53 21,-2 1 0,-1 1 1,25 23 26,-2 16 63,-34-35-532,1-2 0,10 9 469,-29-31-3221,-2-2-662,0 0-170</inkml:trace>
  <inkml:trace contextRef="#ctx0" brushRef="#br0" timeOffset="889.333">849 84 7680,'0'0'405,"0"0"128,0 0 214,0 0 42,0 0-319,-12-13 426,3 5-760,-1 1 0,0-1-1,-1 2 1,1-1 0,-1 2 0,0-1 0,-1 1 0,1 1 0,-1 0 0,-1 1-136,6 1 3,0 0 0,0 1 0,0 0-1,0 0 1,0 0 0,0 1 0,0 0 0,0 1 0,-1 0 0,1 0-1,0 0 1,0 1 0,0 0 0,1 0 0,-1 1 0,0 0 0,-5 3-3,9-4-5,0 0 0,0 0 1,0 0-1,1 0 0,-1 0 1,1 1-1,-1-1 1,1 1-1,0 0 0,0 0 1,0 0-1,0 0 0,0 0 1,1 0-1,0 0 0,-1 0 1,1 1-1,0-1 0,0 1 1,1-1-1,-1 1 1,1-1-1,0 1 5,0-2-1,0 0 0,0-1 0,0 1 1,0 0-1,1-1 0,-1 1 0,1 0 0,-1-1 0,1 1 1,-1 0-1,1-1 0,0 1 0,0-1 0,0 1 0,0-1 1,0 0-1,0 1 0,0-1 0,0 0 0,1 0 0,-1 0 1,0 0-1,1 0 0,-1 0 0,1 0 0,-1 0 0,1-1 1,1 1 0,39 6-62,-35-6 19,43 0 23,-37-2-10,0 1 0,0 1-1,0 0 1,0 1 0,6 1 30,-19-2-3,0-1 0,0 0 0,1 0 0,-1 0 0,0 1-1,0-1 1,1 0 0,-1 1 0,0-1 0,0 0 0,1 1 0,-1-1-1,0 0 1,0 1 0,0-1 0,0 0 0,0 1 0,0-1 0,0 0-1,0 1 1,0-1 0,0 0 0,0 1 0,0-1 0,0 1 0,0-1-1,0 0 1,0 1 0,0-1 0,0 0 0,0 1 0,0-1 0,0 0-1,-1 1 1,1-1 0,0 0 0,0 1 0,0-1 0,-1 0 0,1 0-1,0 1 1,0-1 0,-1 0 3,-12 18-65,11-16 31,-99 128-862,99-126 880,-1-1 1,1 1-1,0-1 1,1 1-1,-1 0 1,1 0 0,-1-1-1,1 1 1,0 0-1,1 0 1,-1 1-1,1-1 1,-1 0-1,1 0 1,0 0-1,1 0 1,-1 0 0,1 0-1,0 0 1,0 0-1,0 0 1,0 0-1,1 0 1,0-1-1,0 1 1,0 0 0,0-1-1,0 0 1,2 2 15,1 2-25,1-1 0,0 0 1,0 0-1,1-1 1,0 0-1,0 0 0,0 0 1,0-1-1,1 0 1,0 0-1,0-1 0,0 0 1,3 0 24,47 10-2987,-45-10-2090</inkml:trace>
  <inkml:trace contextRef="#ctx0" brushRef="#br0" timeOffset="1260.453">991 417 4992,'0'0'661,"0"0"86,0 0 21,0 0 0,0 0 21,8 21 1195,-3-1-1515,-2-1-1,0 1 1,-1-1 0,0 17-469,-2 13-3855,0-38 2123,0-11-2961</inkml:trace>
  <inkml:trace contextRef="#ctx0" brushRef="#br0" timeOffset="1526.002">990 336 11776,'0'0'0,"0"0"128,0 0-128,0 0 128,0 0-128,0 0 0,0 0-8576</inkml:trace>
  <inkml:trace contextRef="#ctx0" brushRef="#br0" timeOffset="1904.657">1196 348 7808,'0'0'149,"0"33"1366,5 12-667,2-1 0,8 28-848,-4-25 293,-3 0 0,1 16-293,-5-12 623,-3 1-1,-4 43-622,2-80 180,-1 1 0,0-1-1,-1 0 1,-1 0 0,-1 0-1,0 0 1,-1-1 0,0 0-1,-1 0 1,-1-1 0,-6 10-180,12-20 14,0 0 0,-1 0 1,1 0-1,-1-1 0,1 1 0,-1-1 1,0 1-1,0-1 0,0 0 1,0 0-1,0 0 0,-1-1 1,1 1-1,0-1 0,-1 0 1,1 0-1,-1 0 0,1 0 1,-1 0-1,0-1 0,1 0 1,-1 1-1,-2-2-14,-1 0-402,0-1-1,0 1 1,1-2 0,-1 1-1,1-1 1,-1 0 0,1 0 0,0-1-1,0 0 1,1 0 0,-6-4 402,-22-18-7424</inkml:trace>
  <inkml:trace contextRef="#ctx0" brushRef="#br0" timeOffset="2170.361">1119 202 6016,'0'0'0,"0"0"0,11-11-128,-11 11 128,0 0-3968</inkml:trace>
  <inkml:trace contextRef="#ctx0" brushRef="#br0" timeOffset="3294.082">1469 66 9088,'0'0'128,"0"0"0,0 0 21,0 0 64,0 0-63,0 0-22,0 0 21,13 11 235,7 4-92,0-2-1,1-1 1,1 0-1,0-1 1,0-2-1,1 0 1,1-2-1,-1 0 1,9 0-292,-32-7 51,1 0 0,-1 0 0,0 0 0,1 0 0,-1 0 0,0 0-1,1 0 1,-1 0 0,0 1 0,1-1 0,-1 0 0,0 0 0,1 0 0,-1 0 0,0 1 0,1-1 0,-1 0 0,0 0 0,0 1 0,1-1 0,-1 0 0,0 1-1,0-1 1,0 0 0,1 1 0,-1-1 0,0 0 0,0 1 0,0-1 0,0 0 0,0 1 0,0-1 0,0 0 0,1 1 0,-1-1 0,0 0 0,0 1-1,0-1 1,-1 0 0,1 1 0,0-1 0,0 1 0,0-1 0,0 0 0,0 1 0,0-1 0,0 0 0,-1 1 0,1-1 0,0 0 0,0 0 0,0 1 0,-1-1-51,-22 23 672,-40 18-557,63-41-82,-35 23 5,1 2 0,1 1 0,-10 12-38,-49 39-50,84-73-229,-6 5-139,9-3-6373,5-6 498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50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 1 6912,'0'0'128,"0"0"0,0 0 0,-2 16 128,-28 387 746,30-360-720,0-4-905,-2-16-3729,2-21 3200,0-2-405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50.9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42 10368,'8'-4'84,"1"1"0,-1 1 0,1 0 1,0 0-1,0 1 0,0 0 0,0 0 0,0 1 1,7 0-85,26-2 116,75-11-78,0 5-1,1 6 0,-1 4 1,20 7-38,-112-7-2688,-25-2-3200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51.6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1 203 6912,'0'0'128,"15"-5"384,7 1-216,1 1 1,-1 1-1,1 1 1,15 2-297,-30-1 125,0 1 1,-1 0 0,1 0 0,0 1 0,-1 0 0,1 0 0,-1 0 0,0 1 0,0 1-1,0-1 1,0 1 0,-1 0 0,1 0 0,-1 1 0,0 0 0,0 0-126,-5-3 27,1-1 0,-1 1 0,0 0 0,1 0 0,-1-1 1,0 1-1,0 0 0,-1 0 0,1 0 0,0 0 0,0 0 0,-1 0 1,0 1-1,1-1 0,-1 0 0,0 0 0,0 0 0,0 0 0,0 0 1,-1 2-28,0 1 24,0-1 1,0 0-1,-1 1 1,0-1-1,0 0 0,0 0 1,0 0-1,-1 0 1,1-1-1,-1 1-24,-7 7 73,0 0 0,0-1 0,-1 0 0,-1 0 0,-9 5-73,-103 66 661,179-79-448,123-2-178,-139 0-3438,0 0-3575,-23 0 5442</inkml:trace>
  <inkml:trace contextRef="#ctx0" brushRef="#br0" timeOffset="545.42">446 51 8192,'-4'34'1429,"4"-32"-874,0-2-235,0 0-86,0 0-84,12 31 319,29 57-229,-5 2 0,-3 2 0,-4 1 0,3 37-240,-17-69 768,-15-61-741,0 0 0,1 0 0,-1 1 0,0-1 0,0 0 0,1 0 0,-1 0 0,0 1 0,1-1 0,-1 0 0,0 0 0,1 0 0,-1 0 0,0 0 0,1 0 0,-1 0 0,0 0 0,1 0 0,-1 0 1,0 0-1,1 0 0,-1 0 0,0 0 0,1 0 0,-1 0 0,0 0 0,1 0 0,-1-1 0,0 1 0,1 0 0,-1 0 0,0 0 0,1 0 0,-1-1 0,0 1 0,0 0 0,1 0 0,-1-1 0,0 1 0,0 0 0,0 0 0,1-1 0,-1 1 0,0 0 0,0-1 0,0 1 0,0 0-27,12-15 202,-1-7-34,-1 0-1,-1 0 1,-1-1 0,-1-1-1,3-17-167,18-128-1392,-20 104-1659,-3 34-4437</inkml:trace>
  <inkml:trace contextRef="#ctx0" brushRef="#br0" timeOffset="1813.169">793 0 3456,'4'12'333,"0"1"0,0-1 0,-1 1 1,-1-1-1,0 1 0,-1 0 0,0 0 0,-1-1 1,-1 6-334,-1 11 372,-1 0 1,-2 0 0,-5 17-373,3-26-789,6-18-3691</inkml:trace>
  <inkml:trace contextRef="#ctx0" brushRef="#br0" timeOffset="2573.976">827 20 6784,'0'0'384,"8"29"1941,-27 7-2124,2 1-1,1 1 1,2 0-1,1 1 1,0 10-201,13 9-2454,0-42-2900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6:58.0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431 1 7808,'0'0'149,"0"0"86,0 0 21,-15 4 362,0 0-574,-1 1-1,0 1 1,1 1 0,0 0-1,1 1 1,0 0-1,0 1 1,1 1-1,0 0 1,0 1-1,1 0 1,1 1 0,0 0-1,0 1 1,1 0-1,1 1 1,0 0-1,1 0 1,1 1-1,0 0 1,1 0 0,0 1-1,2-1 1,-1 6-44,1 1 0,1 0 0,1 1 0,2-1 0,0 1 0,1 0 0,1-1 0,2 6 0,9 32 0,19 57 0,-10-42 0,10 65 230,11 124-230,-41-252 4,2 21 167,0 0 0,-2 1-1,-1-1 1,-2 0 0,-2 1-1,-5 27-170,6-56 42,0-1 0,0 0 0,0 0-1,-1 0 1,1 0 0,-1-1 0,0 1 0,0 0-1,-1-1 1,1 0 0,-1 0 0,1 0-1,-1-1 1,0 1 0,0-1 0,0 0-1,-1 0 1,1 0 0,0 0 0,-1-1 0,1 0-1,-5 1-41,-6 2-99,0-1-1,0 0 0,0-1 0,-1-1 0,1 0 0,-9-2 100,-34-10-7551,32 3 4820</inkml:trace>
  <inkml:trace contextRef="#ctx0" brushRef="#br0" timeOffset="1941.066">529 1279 6912,'0'0'128,"0"0"42,0 0 193,0 0 64,0 0-214,0 0 0,0 0-63,0 0-22,0 0 21,0 0 64,0 0-42,0 0 42,0 0-42,0 0 64,0 0 21,0 0 0,0 0 0,2 27 3178,6-32-3433,0 1 0,-1-1 1,2 1-1,-1 1 0,0-1 0,1 1 0,0 1 0,0 0 0,0 0 0,0 0 0,0 1 0,0 1 1,0 0-1,0 0 0,0 0 0,0 1 0,0 1 0,0-1 0,0 2 0,0-1 0,1 2-1,-3-2 0,-1 1 0,1 0 0,-1 0 0,0 0 0,0 1 0,0 0 0,-1 0 0,1 0 0,-1 1 0,0 0 0,0 0 0,0 0 0,-1 1 0,0-1-1,0 1 1,-1 0 0,1 0 0,-1 1 0,0-1 0,-1 1 0,0-1 0,0 1 0,0 0 0,-1 0 0,0 0 0,0 0 0,-1 0 0,1 1 0,-2 1 26,0 1 1,-1-1-1,0 1 1,0-1-1,-1 0 1,0 0-1,0 0 1,-1 0-1,0 0 1,-1-1 0,0 0-1,0 0 1,-1 0-1,0 0 1,0-1-1,-1 0 1,-5 4-27,4-4 37,0 0-1,-1-1 1,0 1 0,0-1 0,0-1-1,-1 0 1,0 0 0,0-1 0,0 0-1,0-1 1,-1 0 0,1-1 0,-1 0-1,0-1 1,-7 1-37,11-3 6,1 1-1,-1-2 1,0 1-1,0-1 1,1 0 0,-1 0-1,1 0 1,0-1-1,-1 0 1,1-1-1,1 1 1,-1-1 0,0 0-1,1-1 1,0 1-1,0-1 1,0 0-1,1 0 1,-1-1 0,1 1-1,1-1 1,-1 0-1,0-1-5,4 6-12,-1-1-1,1 1 1,-1-1-1,1 1 1,-1-1-1,1 0 1,0 1 0,0-1-1,0 0 1,0 1-1,0-1 1,0 1-1,0-1 1,1 0-1,-1 1 1,1-1 0,-1 1-1,1-1 1,-1 0-1,1 1 1,0 0-1,0-1 1,0 1-1,0-1 1,0 1-1,0 0 13,28-26-110,-24 23 54,3-1 18,-1 1 1,1 0 0,0 0-1,1 0 1,-1 1 0,0 0 0,1 1-1,0 0 1,0 0 0,-1 1 0,1 0-1,0 1 1,7 0 37,-3-1-6,1 0 1,-1-1 0,1 0-1,-1-1 1,3-1 5,58-18-1536,-71 21-704,-3 1-4864</inkml:trace>
  <inkml:trace contextRef="#ctx0" brushRef="#br0" timeOffset="2457.265">1013 1111 10368,'-2'5'28,"-1"0"0,1 0 0,0 0 1,0 1-1,0-1 0,1 0 1,0 1-1,0-1 0,1 1 0,-1-1 1,1 1-1,0 0 0,1-1 0,-1 1 1,1-1-1,0 1 0,2 3-28,-1 6 53,42 211 257,-4-31 20,-38-183-351,6 27 832,2-32-206,7-18-80,-7-1-454,-1 0 1,0-1-1,-1 0 1,0 0-1,-1-1 1,-1 1-1,2-7-71,31-108 215,-29 91-283,1 0 0,2 0 1,6-10 67,6-2-2603,-15 28-5183</inkml:trace>
  <inkml:trace contextRef="#ctx0" brushRef="#br0" timeOffset="3687.68">1483 416 5248,'1'1'216,"0"0"0,0 0-1,0 0 1,0 0 0,0 0 0,-1 0 0,1 0 0,-1 0-1,1 0 1,-1 0 0,1 1 0,-1-1 0,1 0 0,-1 0-1,0 1 1,0-1 0,0 0 0,0 0 0,0 1 0,0-1 0,0 0-1,0 1 1,0-1 0,-1 1-216,-4 48-255,4-37 684,-13 84-8,7-59-329,2-1 0,2 0 1,1 1-1,2 11-92,2-38 9,0 0 0,0 0 0,1-1 0,1 1 0,-1 0 1,2-1-1,3 6-9,-6-12 3,0 1 1,0-1 0,1 1 0,0-1-1,0 0 1,0 0 0,0 0 0,1 0 0,-1-1-1,1 1 1,0-1 0,0 0 0,1 0-1,-1-1 1,0 1 0,1-1 0,2 1-4,-4-3 0,0 0 0,0 0 0,0 0 0,-1 0 0,1-1 0,0 1 0,0-1 0,-1 0 0,1 0 0,-1 0 0,1 0 0,-1 0 0,1 0 0,-1-1 0,1 1 0,-1-1 0,0 0 0,0 0 0,0 0 0,2-2 0,36-44 0,-29 32 0,-1 0 0,0-1 0,-2-1 0,0 1 0,0-1 0,2-15 0,2-13 0,-3 0 0,2-25 0,-9 51 170,-2 19-84,0 1 42,0 0 0,0 0 0,0 0 0,0-2-22,0-4-51,0-1 0,-1 1 0,0 0-1,0-1 1,-1 1 0,1 0 0,-3-3-55,4 9 0,0 0 1,0 0-1,-1 0 1,1 0 0,0 0-1,-1 0 1,1 0-1,0 0 1,0 0 0,-1 0-1,1 0 1,0 0-1,-1 0 1,1 1-1,0-1 1,-1 0 0,1 0-1,0 0 1,0 0-1,-1 1 1,1-1-1,0 0 1,0 0 0,0 1-1,-1-1 1,1 0-1,0 0 1,0 1 0,0-1-1,0 0 1,-1 0-1,1 1 1,0-1-1,0 0 1,0 1 0,0-1-1,0 0 1,0 1-1,0-1 1,0 0-1,0 1 1,0-1 0,0 0-1,0 1 1,0-1-1,0 0 1,0 1-1,-6 19-5,1 10 5,1 1 0,2-1 0,1 1 0,1 0 0,3 7 0,5 40 0,10 35 0,-17-110-344,-1 0 1,1 0 0,0 0 0,0 0 0,0 0 0,1-1-1,-1 1 1,1-1 0,-1 1 0,1-1 0,0 1-1,0-1 1,0 0 0,0 0 0,1 0 0,-1 0 0,1 0-1,-1 0 1,1-1 0,-1 1 0,1-1 0,0 0 0,1 1 343,7-1-4779</inkml:trace>
  <inkml:trace contextRef="#ctx0" brushRef="#br0" timeOffset="4001.395">1925 843 10368,'0'0'0,"4"20"0,-1-8 0,-1 3 0,-2 2 128,0 1 0,0-1 0,-2 3-128,-1-5 128,3-1-128,-3-4 128,3 0-256,0-10 0,0 0-7552</inkml:trace>
  <inkml:trace contextRef="#ctx0" brushRef="#br0" timeOffset="4252.477">1896 620 8320,'0'0'0,"0"11"384,0-11 128,0 0-384,0 0 128,0 0-256,0 0 128,0 0-256,0 0 128,0 0-6784</inkml:trace>
  <inkml:trace contextRef="#ctx0" brushRef="#br0" timeOffset="10436.473">1398 263 8960,'0'0'128,"-4"0"21,-2 1-53,0 0 0,0 0 0,0 1 0,0-1 0,0 1 0,0 1 0,0-1 0,1 1 0,-1 0 0,1 0 0,0 1 0,0-1 0,0 1 0,0 0 0,1 1 0,0-1 0,-1 1 0,2 0 0,-1 0 0,-1 3-96,-13 19 187,1 1 0,2 0 0,-6 18-187,14-31 36,-7 14-1,2 0 0,0 1 0,3 0 1,0 1-1,2 0 0,1 0 0,2 0 0,0 13-35,4-30-14,0 0 0,1 1 1,0-1-1,1 0 1,1 0-1,0 0 0,1-1 1,0 1-1,1-1 0,1 0 1,0 0-1,1 0 0,0-1 1,1 0-1,0-1 1,1 1-1,0-2 0,1 1 1,10 7 13,-4-4-1148,2-2 0,-1 0 1,2-1-1,-1-1 0,12 5 1148,44 15-5909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7:05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26 145 9344,'0'0'789,"0"0"64,0 0-63,0 3-86,-4 101 763,-5 6-1467,1-18 261,3 68-261,5-157 2,0 0 1,0 1-1,1-1 1,-1 0 0,1 0-1,0 0 1,-1 0-1,1 0 1,1 0 0,-1 0-1,0 0 1,1 0-1,-1-1 1,1 1 0,0-1-1,0 1 1,0-1-1,0 1 1,1-1-3,-1-1 2,0 0 0,0 0 0,0 0 0,0 0 0,0 0 0,0-1 0,0 1 0,0-1 0,0 0 0,0 1 1,0-1-1,1 0 0,-1 0 0,0 0 0,0-1 0,0 1 0,0 0 0,0-1 0,0 1 0,0-1 0,0 0 0,0 0 0,0 0 0,0 0 0,0 0 0,0 0 0,0 0 0,0-2-2,13-8-39,-1 0 0,0-2 0,-1 0 0,-1 0 0,0-1 0,-1-1 0,0 0 0,3-7 39,14-25-270,-3-1-1,3-11 271,-13 26-930,-2-1 0,-1 0 0,1-9 930,-9 25-296,0 0-1,-2 0 1,0 0 0,-1-1 0,-1 1-1,0 0 1,-4-18 296,-14 73 384,6 1-165,1 0 0,2 1 0,1 1 1,2-1-1,2 1 0,2 0 0,1 0 0,3 0 0,1 0 1,1 0-1,4 9-219,-4-26 87,-1 1 19,1 0 0,2-1 0,7 23-106,-12-45-97,0 1-1,0-1 1,0 1 0,0-1 0,0 0-1,0 0 1,0 1 0,0-1-1,1 0 1,-1 0 0,0 0 0,1 0-1,-1 0 1,1-1 0,-1 1 0,1 0-1,-1-1 1,1 1 0,-1-1-1,1 1 1,0-1 0,-1 0 0,1 0-1,0 0 1,0 0 97,15 2-6293</inkml:trace>
  <inkml:trace contextRef="#ctx0" brushRef="#br0" timeOffset="420.602">511 513 9856,'0'0'384,"5"26"874,24 100 230,-20-82-1123,1 0 1,15 36-366,-8-38 229,-9-24-44,-1-1-1,0 2 1,-2-1-1,0 0 1,1 11-185,-6-27 17,0-1 0,1 1 0,-1-1 0,0 1 0,0-1 0,0 1 0,0 0 0,-1-1 0,1 1 0,0-1 0,-1 1 0,1-1 0,-1 1 0,1-1 0,-1 1 0,0-1 0,0 0 0,1 1 0,-1-1 0,0 0 0,0 0 0,0 0 0,0 1 0,-2 0-17,1-1-37,0 0 1,-1 0-1,1 0 0,-1 0 1,1-1-1,-1 1 0,1 0 1,-1-1-1,1 0 0,-1 0 1,0 0-1,1 0 0,-1 0 1,0 0 36,-7-1-1327,-1-1 1,0-1-1,1 0 1,-1 0 0,1-1-1,-6-2 1327,-16-11-6677</inkml:trace>
  <inkml:trace contextRef="#ctx0" brushRef="#br0" timeOffset="702.044">434 319 7040,'0'0'0,"12"5"256,-12-5 0,12 3-128,-12-3 128,14 0 0,-4 0 0,0 1-128,-10-1 0,15 3-128,-15-3 128,0 0-6272</inkml:trace>
  <inkml:trace contextRef="#ctx0" brushRef="#br0" timeOffset="1485.588">783 319 9216,'0'0'256,"1"3"21,4 29 231,-2 0-1,-1 1 1,-1-1-1,-2 1-507,1-3 402,3-63-387,2 1-1,2 1 1,0-1-1,2 1 1,2 0-1,0 1 1,3-2-15,7-22 26,6-19 81,-27 73-107,0 0 1,0 0 0,0 0 0,0 0 0,0 0-1,0 0 1,0 0 0,0 0 0,0-1 0,0 1 0,0 0-1,0 0 1,0 0 0,1 0 0,-1 0 0,0 0-1,0 0 1,0 0 0,0 0 0,0 0 0,0 0-1,0 0 1,1 0 0,-1 0 0,0 0 0,0 0-1,0 0 1,0 0 0,0 0 0,0 0 0,0 0-1,1 0 1,-1 0 0,0 0 0,0 0 0,0 0 0,0 0-1,0 0 1,0 0 0,0 0 0,1 0 0,-1 0-1,0 0 1,0 0 0,0 1 0,0-1 0,0 0-1,0 0 1,0 0 0,0 0 0,0 0 0,0 0-1,0 0 1,0 0 0,0 1 0,0-1 0,1 0-1,-1 0 1,0 0 0,0 0 0,0 0 0,0 0-1,6 14 113,5 15 85,-11-29-197,27 95 383,-3 0 0,9 92-384,-28-157-725,-5-29-3136,0-1-448,0 0 1194</inkml:trace>
  <inkml:trace contextRef="#ctx0" brushRef="#br0" timeOffset="1828.317">1156 464 10368,'0'0'384,"0"0"-22,0 0-63,0 24 810,2 16-427,1-1-1,4 11-681,1 15-393,-4 1-3371,-4-66-2892</inkml:trace>
  <inkml:trace contextRef="#ctx0" brushRef="#br0" timeOffset="2076.892">1218 182 10112,'0'0'0,"0"0"0,-1 9 0,1-9 0,0 9 0,0-9 0,0 0 0,0 0 0,0 0-2432,0 0 128,0 0-1280</inkml:trace>
  <inkml:trace contextRef="#ctx0" brushRef="#br0" timeOffset="2435.057">1417 0 8960,'1'5'210,"0"0"0,0 0 1,0 0-1,1 0 0,-1 0 1,1 0-1,1-1 1,-1 1-1,0-1 0,1 0 1,0 1-1,0-1 0,1 0-210,11 18 103,1 7 315,6 8-75,-1 1 0,-1 1 0,-3 1 0,-1 1 0,5 24-343,-19-50 16,0 0-1,-2 0 0,1 0 1,-2 0-1,0 0 0,-1 1 1,0-1-1,-1-1 1,-1 1-1,-1 0 0,0-1 1,0 0-1,-1 0 0,-1 0 1,-5 5-16,-17 30-2488,-4-1 1,-1-2-1,-16 15 2488,-5 7-4522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7:04.2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0 185 6656,'0'0'149,"0"0"214,0 0 554,0 0 107,0 0-405,0 0-150,0 0-170,35 5 597,-16-5-827,1-2 0,-1 0 0,0-1 0,-1-1 1,6-2-70,-6 1 58,0 1 1,1 1 0,-1 0 0,1 2 0,11 0-59,7 11-5035,-37-10 342</inkml:trace>
  <inkml:trace contextRef="#ctx0" brushRef="#br0" timeOffset="419.045">173 0 9600,'0'0'149,"-18"31"1344,14-17-1372,0 1-1,1-1 0,1 1 1,0-1-1,1 1 0,1 0 1,0 0-1,1 3-120,0 6 83,1 72-681,5 14 598,-2-89-6855,-5-20 6794,0-1-1,1 0 1,-1 0-1,0 1 1,0-1-1,1 0 1,-1 1-1,0-1 1,0 0-1,1 0 0,-1 1 1,0-1-1,1 0 1,-1 0-1,0 0 1,1 0-1,-1 0 1,0 1-1,1-1 1,-1 0-1,0 0 1,1 0-1,-1 0 1,1 0-1,-1 0 1,0 0-1,1 0 1,-1 0-1,0 0 1,1 0-1,-1 0 1,1-1-1,-1 1 1,0 0-1,1 0 0,-1 0 1,0 0-1,1-1 1,-1 1-1,0 0 1,0 0-1,1-1 1,-1 1-1,0 0 1,0 0-1,1-1 62,8-5-981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7:02.8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50 12672,'0'25'128,"-10"378"512,14-469-692,2 1 1,2 0 0,4 0 0,3 1 0,15-41 51,-17 65-128,-13 40 125,0 0 1,0-1-1,0 1 1,0 0-1,0-1 1,1 1-1,-1-1 1,0 1-1,0 0 1,0 0-1,0-1 1,1 1-1,-1 0 1,0-1-1,0 1 1,1 0-1,-1 0 1,0-1-1,1 1 1,-1 0-1,0 0 1,0 0-1,1-1 1,-1 1-1,0 0 1,1 0-1,-1 0 1,1 0-1,-1 0 1,0 0-1,1 0 1,-1 0 0,0-1-1,1 1 1,-1 1-1,0-1 1,1 0-1,-1 0 1,1 0-1,-1 0 1,0 0-1,1 0 1,-1 0-1,0 0 1,1 1-1,-1-1 1,0 0-1,0 0 1,1 0-1,-1 1 1,0-1-1,1 0 1,-1 0-1,0 1 1,0-1-1,1 1 3,12 13 17,-13-13-22,18 24-47,-1 1 1,-2 1 0,0 0 0,-2 1 0,-1 1-1,-1 0 1,-2 0 0,0 1 0,-3 0 0,2 17 51,-7-32-1835,-1-1-5290</inkml:trace>
  <inkml:trace contextRef="#ctx0" brushRef="#br0" timeOffset="467.633">362 305 10368,'0'0'39,"-1"1"1,1-1 0,-1 1-1,1-1 1,-1 1-1,1 0 1,-1-1 0,1 1-1,0 0 1,-1-1 0,1 1-1,0 0 1,0-1 0,-1 1-1,1 0 1,0 0-1,0-1 1,0 1 0,0 0-1,0 0 1,0-1 0,0 1-1,0 0 1,0 0 0,0-1-1,1 1 1,-1 0-1,0 0 1,0-1 0,1 1-1,-1 0 1,0-1 0,1 1-1,-1 0-39,15 44 330,-8-24-23,11 45 198,5 48-505,-19-86 394,-1-1-1,-2 1 1,0 0 0,-2 0 0,-3 19-394,2-38 102,0 1 0,0-1 0,-2 0 0,1 0 0,-1 0 0,0-1 0,-1 1 0,0-1 0,0 0 0,0-1 0,-1 1 0,-1-1 0,1 0 0,-1 0 0,0-1 0,-1 0 0,0 0 0,-6 3-102,10-6-55,-1-1 0,0 1 0,0-1 1,0 0-1,-1 0 0,1 0 1,0-1-1,-1 0 0,1 0 1,-1 0-1,1-1 0,-1 1 1,1-1-1,-1-1 0,1 1 1,-1-1-1,1 0 0,-1 0 0,1-1 1,0 1-1,-1-1 0,1 0 1,0-1-1,0 1 0,1-1 1,-1 0-1,0 0 0,1-1 1,0 1-1,0-1 0,0 0 1,-2-3 54,2 2-712,0 0 1,0 0 0,1-1 0,0 1 0,0-1 0,0 0 0,1 1-1,0-1 1,0 0 0,0-1 0,1 1 0,0 0 0,0 0 0,0-1-1,1 0 712,0-13-437,1 0 0,1 1 0,1-1 0,2-4 437,7-42-1344</inkml:trace>
  <inkml:trace contextRef="#ctx0" brushRef="#br0" timeOffset="735.876">356 96 7680,'0'0'0,"23"-2"896,-23 2 0,14 0-256,-14 0 0,11 5-384,-11-5 0,9 4-128,-9-4 128,14 2-1152,-4-4 128,-1-1-6272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47:10.1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255 429 6912,'1'0'35,"-1"0"1,0 0 0,1-1-1,-1 1 1,0 0 0,1 0-1,-1-1 1,0 1 0,0 0-1,1 0 1,-1-1-1,0 1 1,0 0 0,0-1-1,0 1 1,1 0 0,-1-1-1,0 1 1,0-1 0,0 1-1,0 0 1,0-1-1,0 1 1,0 0 0,0-1-1,0 1 1,0 0 0,0-1-1,0 1 1,0-1 0,0 1-1,0 0 1,0-1-1,-1 1 1,1 0 0,0-1-1,0 1 1,0 0 0,-1-1-1,1 1-35,-11-30 1209,-16-24 402,26 53-1605,0 0-1,0 0 1,1 0 0,-1 0 0,0 0-1,0 0 1,0 0 0,0 1 0,-1-1 0,1 0-1,0 1 1,0-1 0,0 1 0,0-1-1,-1 1 1,1-1 0,0 1 0,0 0-1,-1 0 1,1 0 0,0 0 0,-1 0-1,1 0 1,0 0 0,-1 0 0,1 0-1,0 0 1,0 1 0,-1-1 0,1 1-1,0-1 1,0 1 0,0-1 0,0 1-1,-1 0 1,1-1 0,0 1 0,0 0-1,0 0 1,1 0 0,-1 0 0,-1 0-6,-37 39 99,23-15-56,0 1 0,2 1 1,-9 23-44,0-1 20,16-33-19,0 0 0,0 1 1,2 0-1,-4 17-1,8-29-1,0-1-1,0 1 1,1-1 0,-1 1 0,1-1-1,0 1 1,0 0 0,0-1 0,1 1-1,0-1 1,0 1 0,0-1-1,0 1 1,0-1 0,1 0 0,0 0-1,0 1 1,0-1 0,1-1 0,-1 1-1,4 3 2,-5-5-15,1-1-1,0 1 1,0-1-1,0 0 1,0 1-1,0-1 1,0 0-1,1 0 1,-1 0-1,0-1 1,0 1-1,1 0 1,-1-1-1,0 1 1,1-1-1,-1 0 1,1 0 0,-1 0-1,0 0 1,3-1 15,0 0-18,0 0 0,0-1 0,0 0 1,0 0-1,-1 0 0,1 0 0,-1-1 1,1 0-1,3-3 18,5-5-34,-1 0 0,0-1 0,-1 0-1,0-1 1,7-11 34,7-15-33,-2 0 1,-2-2-1,-1 0 0,-2-2 0,-2 0 0,5-25 33,2-27-83,-3 0 1,2-55 82,-68 316 512,38-125-494,-7 35 386,3 0 0,-1 76-404,12-130-185,2 1 1,0-1-1,1 0 1,1 0 0,1-1-1,1 1 1,1-1 0,1 0-1,1 0 1,1-1-1,0 0 1,10 14 184,-5-16-2432,1-2-2453</inkml:trace>
  <inkml:trace contextRef="#ctx0" brushRef="#br0" timeOffset="409.116">811 149 10112,'8'5'21,"-7"-4"86,-2 3-7,0-1 0,0 1 1,0 0-1,-1 0 0,0-1 1,0 1-1,0-1 0,-1 2-100,-4 7 243,-45 86 821,26-53-823,3 1 0,1 1-1,2 1 1,-8 36-241,-23 165-110,34-153-9636,14-84 7442</inkml:trace>
  <inkml:trace contextRef="#ctx0" brushRef="#br0" timeOffset="784.367">776 239 7424,'0'0'149,"0"0"107,0 0 107,19 24 1002,-7-2-1003,-1 1 0,-1 0 0,-1 1 0,-1 0 0,1 10-362,18 48 302,20 32 127,-9-23-474,18 69 45,-52-148-1210,-3-11-2331,-1-1 3535,0 0-4858</inkml:trace>
  <inkml:trace contextRef="#ctx0" brushRef="#br0" timeOffset="1157.818">626 547 5120,'6'-1'481,"-1"1"1,1 1-1,-1-1 1,0 1-1,0 0 1,1 0-1,-1 1 1,0-1-1,0 1 1,0 0-1,0 0 1,0 1-1,-1 0 1,1 0-482,7 3 46,1 0-1,-1-1 1,1 0 0,1-1 0,-1 0-1,1-1 1,-1 0 0,1-2-1,0 1 1,0-2 0,-1 0 0,1 0-1,0-1 1,1-1-46,9-8-2965,-13 5-3499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19.0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0 231 3328,'0'0'384,"0"0"128,0 0 512,0 0 21,0 0-405,1-37 768,2 23-1356,1 0-1,1 0 1,0 0-1,1 1 1,0 0-1,1 0 1,0 0 0,1 1-1,1 0 1,0 1-1,0-1 1,12-8-52,-17 17-3,0 1 0,0-1 1,1 1-1,-1 1 0,1-1 1,-1 0-1,1 1 0,0 0 1,0 0-1,0 1 0,-1-1 1,1 1-1,0 0 0,0 1 1,0-1-1,0 1 0,0 0 1,-1 0-1,1 0 0,0 1 1,-1-1-1,1 1 0,-1 0 1,3 2 2,7 3-11,1 1 0,-1 0 1,0 1-1,-1 1 0,0 0 1,8 8 10,4 10 0,-1 1 0,-2 1 0,0 1 0,-2 1 0,-2 0 0,-1 2 0,-1 0 0,4 18 0,-17-45 45,-1 0 0,0 0 0,0 0 0,0 0 1,-1 1-1,0-1 0,-1 0 0,1 0 0,-2 1 1,1-1-1,-1 0 0,0 1 0,0-1 0,-1 0 1,0 0-1,0 0 0,-1 0 0,0-1 0,-1 4-45,-1-3 57,1-1-1,-1 1 0,-1-1 0,1 0 0,-1-1 0,0 1 0,0-1 1,0 0-1,-1-1 0,0 0 0,0 0 0,0 0 0,0-1 1,-1 0-1,1 0 0,-1-1 0,-5 1-56,-8 3 151,-1-1-1,1-1 1,-1-1 0,-17 0-151,31-4 66,-1 1 1,1-1 0,-1 0 0,1-1 0,0 0 0,0 0 0,0-1 0,0 0-1,0-1 1,1 1 0,-1-1 0,1-1 0,-7-4-67,5 2-154,-1 0 1,1 0-1,0-1 1,1 0-1,-1 0 0,2-1 1,-1 0-1,1 0 1,1-1-1,0 0 0,0 0 1,1 0-1,0-1 1,0 0-1,1 0 154,-6-26-6613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0:28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0:35.59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0:37.8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0,'1'3,"1"0,-1 0,0 0,1 0,-1 0,1 0,0-1,0 1,0-1,1 1,-1-1,0 0,1 0,1 1,3 3,15 15,1-2,0 0,2-2,0-1,1 0,1-2,0-2,1 0,22 6,13-1,1-2,1-3,61 3,204 10,155-15,-219 2,-34 0,-151-12,455 13,481-1,-620-15,-137 6,278-7,-531 4,0-1,0-1,0 0,0 1,0-2,3-1,-9 4,-1 0,1 0,0-1,-1 1,1 0,-1 0,1-1,-1 1,1-1,-1 1,1 0,-1-1,1 1,-1-1,1 1,-1-1,0 1,1-1,-1 1,0-1,0 0,1 1,-1-1,0 1,0-1,0 0,0 0,-1 0,0 0,0 0,0 0,0 0,1 0,-1 1,-1-1,1 0,0 1,0-1,0 0,0 1,0-1,0 1,-1 0,1-1,0 1,0 0,-1 0,-45-8,23 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0:39.48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45,'90'0,"0"2,-1-5,0-3,9-5,5 4,-78 6,0 0,0-1,0-2,1-1,-7 1,-2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1:03.82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1,'572'17,"235"-9,-456-11,834 3,-1165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2:06.3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0,'30'2,"0"1,0 1,0 2,-1 0,3 3,68 15,1165 142,-1040-141,211 13,-251-24,24 6,114 8,-111-7,-2 9,59 22,-24-4,98-1,-14-7,-153-15,2-8,76-6,744-13,-533 3,-475-1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3:52:07.5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76,'173'2,"190"-5,-310-2,-1-3,48-13,-20 4,-15-1,-48 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57:49.3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1 291 2048,'0'0'640,"0"0"128,0 0 512,0 0-22,0 0-575,0 0-107,0 0-128,7 16 405,47 75 61,-39-68-662,0 0 1,-2 1-1,0 1 1,-2 0-1,6 20-252,17 44 427,-33-86-320,-1-3 21,0 0 0,0 0 0,34-18-3,-21 9-122,24-13-3,-2-1 0,11-11 0,-29 20 0,1 0 0,0 1 0,1 1 0,1 1 0,0 0 0,0 2 0,1 0 0,0 1 0,1 2 0,5-1 0,17 2-15,1 2 1,0 2 0,0 1 0,0 3 0,-1 2-1,1 2 1,-1 2 0,-1 1 0,2 3 14,1-3-24,1-2 0,0-3 0,23 0 24,-14-1-28,1 2 0,9 4 28,-65-9 0,48 9 0,0 2 0,34 14 0,-68-20 0,-1 0 0,1 1 0,-1 1 0,-1 0 0,0 1 0,0 0 0,0 1 0,-1 0 0,-1 1 0,7 9 0,16 15 0,-23-24 0,-1 0 0,0 0 0,0 1 0,-2 0 0,1 1 0,1 5 0,-9-17 0,-1-1 0,0 0 0,0 1 0,1-1 0,-1 0 0,0 1 0,1-1 0,-1 1 0,0-1 0,1 0 0,-1 0 0,0 1 0,1-1 0,-1 0 0,1 0 0,-1 1 0,0-1 0,1 0 0,-1 0 0,1 0 0,-1 0 0,1 0 0,-1 0 0,1 0 0,-1 0 0,1 0 0,-1 0 0,0 0 0,1 0 0,-1 0 0,1 0 0,-1 0 0,1 0 0,-1 0 0,1-1 0,-1 1 0,0 0 0,1 0 0,-1 0 0,1-1 0,-1 1 0,0 0 0,1-1 0,-1 1 0,0 0 0,1-1 0,-1 1 0,0 0 0,0-1 0,1 1 0,-1-1 0,1 0 0,25-20 0,0-1 0,-2-1 0,-1-1 0,9-13 0,17-17 0,-12 16-43,1 2 0,1 2 1,35-22 42,-52 41-16,0 1 0,1 1 0,1 2 0,0 0 0,1 1 0,-1 2 0,2 0 0,12-1 16,48-3-47,-1 4 1,65 3 46,21-1-35,-109-2 35,0-2 0,-1-3 0,19-8 0,-8 2 0,1 4 0,6 1 0,35 4 0,0 4 0,12 6 0,-24-5 0,0-3 0,0-6 0,25-9 0,151-19 0,-112 34 202,0 6 1,16 9-203,-28 7 158,-89-6 836,56-1-994,-97-8 53,0-2 1,0-1-1,-1-1 0,1-1 1,-1-1-1,0 0 0,-1-2 1,0-1-1,0-1 0,11-8-53,3-6-5781,0-7-1536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57:51.7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318 99 6784,'0'0'128,"0"0"42,0 0 172,0 0 127,0 0 363,0 0 107,0 0-235,0 0-86,0 0-63,0 0-22,0 0-319,0 0-86,-3 3-22,-311 242 278,357-235-490,354 75-150,-374-76-2966,-23-9-3028</inkml:trace>
  <inkml:trace contextRef="#ctx0" brushRef="#br0" timeOffset="982.275">970 68 8448,'-2'1'112,"1"-1"0,-1 1 1,1 0-1,-1-1 0,0 1 0,1-1 1,-1 0-1,0 0 0,0 0 0,1 0 1,-1 0-1,0 0 0,0 0 0,1 0 1,-1-1-1,0 1 0,1-1 1,-1 1-1,0-1 0,1 1 0,-1-1 1,-1-1-113,-45-27 546,-2 0-128,41 27-407,0 0 0,-1 0 1,1 1-1,0 1 0,-1 0 0,1 0 0,-1 0 0,1 2 0,0-1 0,-1 1 0,1 0 0,0 1 1,0 0-1,0 0 0,1 1 0,-1 0 0,1 1 0,0 0 0,0 0 0,1 1 0,-1 0 0,1 0 0,0 1 1,1-1-1,-1 2-11,1 2 0,5-7 0,0-1 0,0 0 0,0 0 0,0 1 0,1-1 0,-1 0 0,1 1 0,-1-1 0,1 1 0,0-1 0,0 1 0,0-1 0,0 1 0,1-1 0,-1 0 0,0 1 0,1-1 0,0 1 0,0-1 0,-1 0 0,1 0 0,1 1 0,-1-1 0,3 7 0,4 12 0,0-1 0,1 0 0,0 0 0,2-1 0,0 0 0,11 12 0,-20-29 0,1 1 0,-1-1 0,1 0 0,0 1 0,0-1 0,0 0 0,0-1 0,0 1 0,0-1 0,0 1 0,0-1 0,1 0 0,-1 0 0,0 0 0,1-1 0,-1 1 0,1-1 0,0 0 0,8 0 0,1 0 0,0-1 0,-1 0 0,5-2 0,-6 1 0,1 2 0,3 2 0,-15-2 0,1 0 0,-1 0 0,0 1 0,1-1 0,-1 0 0,0 0 0,1 0 0,-1 0 0,0 1 0,1-1 0,-1 0 0,0 0 0,0 1 0,1-1 0,-1 0 0,0 0 0,0 1 0,1-1 0,-1 0 0,0 1 0,0-1 0,0 0 0,0 1 0,0-1 0,1 0 0,-1 1 0,0-1 0,0 0 0,0 1 0,0-1 0,0 0 0,0 1 0,0-1 0,0 0 0,0 1 0,0-1 0,0 1 0,-1-1 0,1 0 0,0 1 0,0-1 0,0 0 0,0 1 0,0-1 0,-1 0 0,1 0 0,0 1 0,0-1 0,-1 0 0,-10 18 0,10-16 0,-9 11-14,-1 0 1,0 0 0,-1-1 0,-10 8 13,9-8-13,0 0 1,1 1-1,0 0 1,1 1-1,0 0 1,-5 12 12,15-25 0,1 0 0,-1-1 0,1 1 0,0 0 0,-1 0 0,1-1 0,0 1 0,0 0 0,0 0 0,-1 0 0,1 0 0,0-1 0,0 1 0,0 0 0,0 0 0,1 0 0,-1 0 0,0-1 0,0 1 0,0 0 0,1 0 0,-1 0 0,0-1 0,1 1 0,-1 0 0,0-1 0,1 1 0,-1 0 0,1-1 0,0 1 0,-1 0 0,1-1 0,-1 1 0,1-1 0,0 1 0,-1-1 0,1 1 0,0-1 0,0 0 0,-1 1 0,1-1 0,0 0 0,0 1 0,0-1 0,-1 0 0,1 0 0,0 0 0,0 0 0,0 0 0,1 1 0,14 4-459,0 0 0,0-1 1,0 0-1,1-1 0,-1-1 1,1-1-1,0 0 0,-1-1 1,1-1-1,0-1 0,-1 0 1,0-1-1,1-1 0,-1 0 1,0-2-1,15-6 459,-18 7-3157</inkml:trace>
  <inkml:trace contextRef="#ctx0" brushRef="#br0" timeOffset="1276.61">1135 366 5248,'0'0'256,"0"0"277,0 0 1131,-2 11 1131,-4 25-1828,2 1 0,1 18-967,4 31-4665,-1-86-540</inkml:trace>
  <inkml:trace contextRef="#ctx0" brushRef="#br0" timeOffset="1544.105">1180 179 9600,'0'0'0,"0"24"0,0-24 0,0 17 0,0-17 0,0 11-128,0-11 128,0 0-128,0 0 128,0 0-6528</inkml:trace>
  <inkml:trace contextRef="#ctx0" brushRef="#br0" timeOffset="1886.146">1331 366 9472,'1'11'-107,"3"-1"115,0 0-1,0-1 1,1 1-1,6 8-7,6 15 333,-4 13 174,-3-1 0,-1 1 0,-3 1 0,0 32-507,-1-24 553,-3-43-396,-1-1 1,-1 0-1,0 1 1,-1-1-1,0 0 1,0 0-1,-2 1 0,1-1 1,-1 0-1,-2 4-157,3-11 15,-1 1 0,1 0 0,-1-1 0,0 0 0,0 1 0,-1-1 0,1-1 0,-1 1 1,0 0-1,0-1 0,0 0 0,0 0 0,-1 0 0,1 0 0,-1-1 0,0 1 0,0-1 0,0-1 0,0 1 0,0-1 0,0 0 0,0 0 0,-4 0-15,-1 0-928,0 0-1,-1-2 1,1 1 0,0-1-1,0-1 1,0 0 0,0 0 0,0-1-1,0 0 1,1-1 0,-1 0-1,-1-1 929,-16-11-380,-3-7-1177</inkml:trace>
  <inkml:trace contextRef="#ctx0" brushRef="#br0" timeOffset="2167.36">1454 77 14080,'0'0'0,"0"0"0,0 0 0,0 0-128,0 0 128,3 14-128,-3-14 128,16 19-1152,-4-11 128,-2 1-7296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3:57:55.4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75 0 9472,'0'0'128,"3"1"44,-1-1 1,0 0 0,0 1-1,1 0 1,-1-1-1,0 1 1,0 0 0,0 0-1,0 0 1,0 0-1,1 2-172,2 9 67,0 1-1,1-1 1,0 0 0,1-1-1,0 1 1,1-1-1,0 0 1,1-1-1,0 0 1,1-1-1,0 0 1,7 5-67,24 18 49,1-3-1,32 17-48,-9-10 406,-62-34-278,-3-2 0,0 0 0,0 0 0,0 0 0,0 0 0,0 0 0,0 0 0,0 0 0,-28 28 0,1-6-106,-1 0 0,-1-2 0,-1-1 0,-1-1 0,-1-2-1,-29 11-21,-19 11-25,-5 7 25,83-44-213,2-1-448,0 0-1473,0 0-5460</inkml:trace>
  <inkml:trace contextRef="#ctx0" brushRef="#br0" timeOffset="632.389">760 525 7936,'-1'-37'6229,"-2"34"-6181,0 0-1,0 0 1,0 1 0,-1-1 0,1 1-1,-1-1 1,1 1 0,-1 0 0,0 1-1,0-1 1,0 0 0,0 1 0,0 0-1,0 0 1,0 0 0,0 1 0,0-1-1,-1 1 1,1 0 0,0 0 0,0 1-1,0-1 1,0 1 0,-4 1-48,-9 2 40,0 2-1,0 0 1,0 1-1,1 1 1,-7 5-40,10-7 50,4-1-45,0 0 1,0 0 0,0 1-1,1 0 1,-1 1 0,2-1 0,-1 2-1,1-1 1,0 1 0,-2 3-6,7-9 0,0 0 0,1 1 0,-1-1 0,0 0 0,1 1 0,0-1 0,-1 1 0,1 0 0,0 0 0,1-1 0,-1 1 0,0 0 0,1 0 0,-1 0 0,1 0 0,0-1 0,0 1 0,0 0 0,0 0 0,1 0 0,-1 0 0,1 0 0,0-1 0,0 1 0,0 0 0,0 0 0,0-1 0,0 1 0,1-1 0,-1 1 0,1-1 0,0 0 0,0 1 0,2 1 0,3 5 0,-2-1 26,0 0 1,1-1 0,0 0 0,1 0 0,-1-1 0,2 0 0,-1 0 0,0 0 0,1-1 0,0 0 0,0-1-1,1 0 1,-1 0 0,1-1 0,0 0 0,0 0 0,0-1 0,0 0 0,9 0-27,-1 0-293,0-1 0,0-1 1,0 0-1,13-3 293,66-17-6423,-58 8 578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20.72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254 45 6656,'3'0'49,"0"-1"-1,-1 0 1,1-1 0,-1 1 0,1 0 0,-1-1 0,1 1 0,-1-1-1,0 0 1,0 0 0,0 0 0,1-1-49,5-4 160,-3 5-158,0-1-1,0 1 1,0 0-1,0 0 1,1 0-1,-1 1 0,0-1 1,1 1-1,-1 1 1,1-1-1,-1 1 1,1 0-1,0 0 0,-1 1 1,3 0-2,1 1 0,0 0 1,0 1 0,0 0-1,-1 0 1,1 1-1,-1 1 1,0-1 0,0 1-1,1 1 0,4 4 0,-1 0-1,0 1 1,0 0-1,-1 0 0,-1 2 1,0-1-1,0 1 1,-1 0-1,-1 1 1,5 12 0,-6-9 111,-1 1 1,-1-1 0,-1 1-1,-1 0 1,0 1-1,-1-1 1,-1 0 0,0 1-1,-2-1 1,0 0 0,-1 1-1,-1-1 1,-1 0-1,-2 6-111,1-8 112,0 0 0,-1-1-1,0 0 1,-1 0 0,-1 0-1,-1-1 1,0 0 0,0 0-1,-1-1 1,-1-1 0,-1 0-1,1 0 1,-2-1 0,0-1-1,0 0 1,-1 0-112,11-9 60,-1 0 1,1 0-1,0 0 1,0 0-1,-1 0 0,1-1 1,0 0-1,-1 0 0,1 0 1,-1 0-1,1 0 1,0 0-1,-1-1 0,1 0 1,0 0-1,0 0 1,-1 0-1,-2-2-60,-58-29 239,59 30-178,-17-12 14,0-1 1,1-1 0,1-1 0,1-1-1,0 0 1,1-2 0,1 0-1,-11-18-75,8 9 27,2 0 0,1-1 1,2-1-1,1-1 0,1 0 0,-3-18-27,12 44 0,1-41 0,3 37 0,0 9-33,0 0 1,0-1-1,0 1 1,0 0 0,0 0-1,1 0 1,-1-1-1,0 1 1,1 0-1,-1 0 1,1 0 0,-1 0-1,1 0 1,-1 0-1,1 0 1,0 0 0,0 0-1,-1 0 1,1 0-1,0 0 1,0 0-1,0 0 1,0 1 0,0-1-1,0 0 1,0 1-1,0-1 1,1 1 0,-1-1-1,0 1 1,0 0-1,0-1 1,0 1-1,1 0 1,-1 0 0,0 0-1,0 0 1,1 0-1,-1 0 1,0 0 0,0 0-1,0 0 1,2 1 32,8-1-889,49-10-7644,-31 5 6549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3.1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 0 4352,'9'0'21,"-8"0"107,-1 0 107,0 0 42,-21 32 576,-78 98-66,-7 11-656,103-137-215,0 1 0,0-1 1,1 1-1,0 0 0,0 0 1,0 0-1,0 0 0,1 0 1,0 1-1,0-1 0,0 0 1,1 1-1,0 1 84,0 4-3648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4.7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0 8192,'-7'9'31,"0"0"0,0 0 1,0 0-1,1 1 0,1 0 1,0 0-1,0 1 0,-1 4-31,5-10 14,0-1-1,0 1 1,1 0-1,-1-1 1,1 1-1,0-1 1,0 1-1,1 0 1,-1-1-1,1 1 0,0 0 1,0-1-1,1 1 1,-1-1-1,1 0 1,0 0-1,0 1 1,1-1-1,-1 0 1,1-1-1,3 5-13,17 19 68,1-2 1,2 0-1,0-1 0,2-1 0,4 1-68,6-5-515,23-8-5689,-33-8 4753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5.2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51 6912,'17'-16'234,"-14"15"-217,1-1 0,-1 0 0,1 1 0,0 0 0,-1-1 0,1 2 0,0-1-1,0 0 1,0 1 0,0-1 0,0 1 0,-1 0 0,2 1-17,13-2 58,20-6 17,-7 1-420,1 2 0,-1 1 0,6 0 345,-13 3-4160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6.8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0 291 7808,'0'0'128,"0"0"21,0 0 86,0 0-1,0 0-63,18-22 554,11-12-938,-1-2 0,-3-1-1,0-1 1,-3 0 0,10-25 213,-20 40-5568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7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123 446 7936,'0'0'0,"0"0"256,0 0 0,0 0 0,0 0 0,5-14-128,2 3 0,-1-2 0,2-6 0,-1-4-128,2-1 128,1-4-128,-3 4 0,-2-2-896,-3 5 128,2-1-4736</inkml:trace>
  <inkml:trace contextRef="#ctx0" brushRef="#br0" timeOffset="860.26">30 205 7936,'0'0'0,"19"-3"128,-19 3 128,14-6 128,-14 6 0,0 0 0,0 0 128,0 0-256,0 0 0,-7-19-256,0 5 128,0-5-128,-2-3 0,0-6 0,1-1 0,1-8-4992,-2 10-512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6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221 298 6912,'0'0'0,"0"0"0,0 0 0,0 0 0,0 0 0,10-4 0,-10 4 0,17-8-128,-6 3 0,4-4 0,3-1 128,-1-1-128,-1-1 0,1 2-4096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55.823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1 461 3584,'0'0'128,"18"13"427,-12-12-346,-1 0 1,1 0 0,-1-1-1,1 0 1,-1 0 0,0 0 0,1 0-1,-1-1 1,1 0 0,-1 0-1,0-1 1,0 1 0,1-1 0,-1 0-1,0-1 1,-1 1 0,1-1-1,0 0 1,0-1-210,21-13 136,0-2 0,19-18-136,-35 29 159,14-10-2164,-21 17-128,-3 1-747</inkml:trace>
  <inkml:trace contextRef="#ctx0" brushRef="#br1" timeOffset="19431.991">29 0 5632,'0'0'128,"0"0"0,3 2-22,9 5-71,1 0 0,0-1-1,0-1 1,1 0 0,-1-1-1,1 0 1,0-1 0,13 1-35,28 9 21,-52-12 107,-3-1 85,0 0-63,0 0 20,0 0 172,0 0-1,0 0-170,0 0-43,0 0 0,0 0 0,0 0 0,0 0 0,0 0 0,0 0 0,0 0 0,0 0 0,1 4-14,3-2-16,2 21-54,-3 22 489,-3-43-320,0-2-63,0 0-22,0 0 0,0 0 0,-30 36 0,21-26-126,-8 7 30,1 1-1,1 1 0,1 1 1,-6 10-32,-19 27 405,38-55-234,1-2-491,0 0-1067,0 0-853,0 0-2709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7:00.0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1351 1055 8576,'0'0'0,"13"0"0,-13 0 0,11 4 0,-11-4 0,0 0 0,0 0 128,0 0 0,0 0 0,14 10-128,0 2 0,5 2 0,3 0 128,6 2-128,0-2 0,-1-1-6400</inkml:trace>
  <inkml:trace contextRef="#ctx0" brushRef="#br0" timeOffset="-1104.919">61 1139 6912,'0'0'128,"35"-5"1898,67-40-3370,-83 37-3818</inkml:trace>
  <inkml:trace contextRef="#ctx0" brushRef="#br0" timeOffset="-593.519">674 995 5888,'0'0'256,"13"-12"832,-9 10-1017,1 0 0,-1 0 0,1 1 0,-1-1 0,1 1 0,-1 0 0,1 1 0,0-1 0,-1 1 0,1 0 0,3 0-71,63 7 165,-10-1-365,-14-8-5005,-35-1 3584</inkml:trace>
  <inkml:trace contextRef="#ctx0" brushRef="#br0" timeOffset="20481.314">361 1102 5120,'0'0'149,"0"0"65,0 0-44,0 0 107,0 0 193,0 0-1,0 0-170,0 0-65,0 0-63,0 0 42,1-2-85,14-13-109,-13 12-19,1 0 0,0 0 1,0 0-1,0 0 0,1 1 0,-1-1 0,1 1 1,-1 0-1,1 0 0,0 0 0,0 0 0,0 1 1,0-1-1,1 1 0,-2 0 0,-1 0 0,1 0 0,0 0 1,-1 1-1,1 0 0,0-1 0,0 1 0,-1 0 1,1 0-1,0 0 0,0 1 0,-1-1 0,1 0 1,0 1-1,0 0 0,0 0 0,13 3-25,11-4-1084,-13 0-3392</inkml:trace>
  <inkml:trace contextRef="#ctx0" brushRef="#br0" timeOffset="22944.036">544 399 7808,'84'6'2205,"-64"-4"-2185,0 0 0,0-1 0,-1-1 0,1-1 0,0 0 0,3-2-20,22-5-299,-33 6-957,-8 1-2053,-4 1-168</inkml:trace>
  <inkml:trace contextRef="#ctx0" brushRef="#br0" timeOffset="23770.804">955 212 3712,'6'1'240,"0"-1"0,0 0 0,0-1 0,0 1 0,-1-1 0,1 0 0,0 0 0,-1-1 0,1 0 0,0 0 0,-1 0 0,0 0 0,0-1 0,0 0 0,0 0 0,4-4-240,-7 6 82,0-1 0,0 1 0,0-1 0,1 1-1,-1 0 1,1 0 0,-1 0 0,1 0 0,-1 0 0,1 1 0,-1-1 0,1 1 0,0 0 0,-1-1 0,1 1 0,0 0 0,-1 1 0,1-1 0,0 0 0,-1 1 0,1-1 0,0 1-82,2 1 67,1 1 0,-1 0 1,0-1-1,0 2 0,0-1 1,0 1-1,-1-1 0,1 1 1,-1 0-1,1 2-67,12 14 76,-1 0-1,-1 1 1,-1 1-1,3 9-75,-14-27 38,3 8 36,0 0 1,0 0-1,-1 1 1,-1-1 0,0 1-1,0 0 1,-2 0-1,1 1 1,-2-1-1,0 0 1,0 1-1,-2 5-74,1-13 13,-1-1-1,1 0 0,-2 0 1,1 0-1,0 0 0,-1 0 1,0-1-1,0 1 0,-1 0 1,1-1-1,-1 1 0,0-1 1,0 0-1,0 0 0,-1 0 1,1-1-1,-1 1 0,0-1 1,0 0-1,0 0 0,-1 0 0,1 0 1,-1-1-1,1 1 0,-1-1 1,0-1-1,0 1 0,0-1 1,0 0-1,0 0 0,0 0 1,0 0-1,-3-1-12,2 1-1,1-1 1,-1 0-1,0 0 0,0-1 1,1 1-1,-1-1 0,0-1 1,1 1-1,-1-1 0,1 0 1,0 0-1,0 0 0,-1-1 1,1 0-1,1 0 0,-1 0 1,0 0-1,1-1 0,0 0 1,-1 0-1,2 0 0,-1 0 1,0-1-1,1 1 0,0-1 1,0 0-1,0 0 0,1 0 1,-1-1-1,1 1 0,1 0 1,-1-1 0,-3-5-128,6 7 21,13-1 63,0 0 1,0 0-1,1 1 0,0 1 0,7-1 44,-15 4-18,1 1-1,-1-1 0,0 1 1,1 0-1,-1 1 0,0 0 1,0 0-1,0 1 0,0 0 1,1 1 18,-4-3-342,0 1 1,-1-1 0,1 0-1,0 0 1,0 0 0,0 0-1,0-1 1,0 1 0,0-1-1,0 0 1,0-1 0,0 1-1,0 0 1,0-1 0,0 0-1,3-1 342,-5 1-5418</inkml:trace>
  <inkml:trace contextRef="#ctx0" brushRef="#br0" timeOffset="24363.322">1363 37 10368,'-8'22'0,"5"-1"0,8-16 0,-3-4 0,16 37 69,-1 0 1,-3 2-1,0-1 1,3 27-70,7 18 84,-3-8 10,-11-38-2,1-1 0,8 16-92,-19-53 6,0 1 1,0-1-1,0 0 1,0 0-1,0 0 1,0 0-1,0 0 0,1 0 1,-1 0-1,0 0 1,0 1-1,0-1 1,0 0-1,0 0 1,0 0-1,0 0 1,0 0-1,0 0 1,1 0-1,-1 0 1,0 0-1,0 0 1,0 0-1,0 0 1,0 0-1,0 0 1,1 0-1,-1 0 1,0 0-1,0 0 0,0 0 1,0 0-1,0 0 1,0 0-1,0 0 1,1 0-1,-1 0 1,0 0-1,0 0 1,0 0-1,0 0 1,0 0-1,0 0 1,0 0-1,0-1 1,1 1-1,-1 0 1,0 0-1,0 0 1,0 0-1,0 0 0,0 0 1,0 0-1,0 0 1,0-1-1,0 1 1,0 0-1,0 0 1,0 0-1,0 0 1,0 0-1,0 0-6,8-15 131,7-28-120,-12 31 86,12-40 78,-3 0 0,-2-2 0,2-35-175,0 2-13,12-79-2569,-19 142-3924</inkml:trace>
  <inkml:trace contextRef="#ctx0" brushRef="#br0" timeOffset="25035.918">2020 422 8192,'-7'2'115,"0"0"0,0 0 0,0 0 0,0-1 0,0 0 0,-1-1-1,1 1 1,0-1 0,0-1 0,0 1 0,-1-1 0,1-1 0,0 1 0,0-1 0,0 0 0,0-1 0,1 0 0,-5-2-115,1 1 124,1 0 0,-1 1 1,0 0-1,0 1 0,-1 0 0,1 0 0,-4 1-124,11 0 28,0 1 0,0 0-1,0-1 1,0 2-1,0-1 1,1 0 0,-1 0-1,0 1 1,0-1 0,0 1-1,0 0 1,1 0-1,-1 0 1,0 0 0,1 1-1,-1-1 1,1 1-1,-1 0 1,1-1 0,0 1-1,0 0 1,-1 0 0,1 0-1,1 1 1,-1-1-1,0 0 1,1 1 0,-1 0-28,-8 28 0,1 1 0,2-1 0,2 1 0,0 0 0,2 1 0,2-1 0,1 1 0,1 0 0,-1-29-16,0 0 1,0 0 0,1 0 0,0 0-1,-1 1 1,1-1 0,1 0 0,-1 0-1,0 0 1,1-1 0,0 1-1,0 0 1,0-1 0,0 1 0,1-1-1,-1 1 1,1-1 0,0 0 0,0 0-1,1 0 16,0 0-66,1 0 0,0-1 0,0 1 1,1-1-1,-1 0 0,1 0 0,-1-1 0,1 1 0,-1-1 0,1 0 0,0-1 0,-1 0 0,3 0 66,19-1-604,-1-2 1,0-1-1,0-1 0,0-1 0,17-6 604,4-2-5162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7:34.8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51 6016,'0'0'128,"0"0"0,0 0 21,0 0 64,0 0-42,0 0 42,0 0-42,0 0 42,0 0-63,0 0-22,0 0 0,0 0 0,0 0 0,0 0 0,3 2-22,14 8-59,-3-1 75,-1-1 0,2-1 0,-1 0-1,5 1-121,-12-6 49,0 0-1,0-1 1,0 0-1,0 0 0,1 0 1,-1-1-1,0 0 1,1 0-1,-1-1 1,0 0-1,3-1-48,7-3 125,1 0-1,-1-1 1,0-1 0,-1-1-1,0 0 1,0-1 0,0-2-125,62-31 386,-77 42-337,0-1 0,0 0-1,0 1 1,0-1 0,0 1 0,0 0 0,0-1 0,1 1 0,-1 0 0,0-1 0,0 1 0,0 0 0,0 0 0,1 0 0,-1 0-1,0 0 1,0 0 0,0 1 0,0-1 0,0 0 0,1 0 0,0 1-49,-2 0 18,1 0 0,-1 0 0,0-1 0,0 1 0,1 0 1,-1 0-1,0 0 0,0 0 0,0 0 0,0 0 0,0-1 0,0 1 0,0 0 0,0 0 0,0 0 0,-1 0 0,1 0 0,0-1 1,0 1-1,-1 0 0,1 0 0,-1 0-18,-32 58 14,28-52 34,-23 38-104,2 2-1,-1 8 57,-16 49-6181,32-73 2235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6:28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1 162 3072,'1'1'139,"0"-1"1,0 0-1,0 0 1,0 0-1,0 0 1,0 0-1,0-1 1,0 1-1,0 0 1,0 0-1,0-1 0,0 1 1,0-1-1,0 1 1,0-1-1,0 1 1,-1-1-1,1 1 1,0-1-1,0 0 1,0 1-1,-1-1 1,1 0-1,0 0 1,-1 0-1,1 0 0,-1 1 1,1-2-140,3-4 521,1 1 0,0-1 0,1 1 0,-1 0 0,1 0 0,0 0 0,5-2-521,-2 0 0,0-3 0,22-14 101,-19 16-70,-1 1 0,-1-2 0,1 1 0,-1-2 0,3-3-31,-5 6 21,-7 6 86,-1 1-86,0 0-405,0 0-747,0 0-2986,0 0-1152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41:22.68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69 128 5376,'34'0'-363,"-23"0"369,0 0 1,0 1-1,0 1 0,-1 0 1,1 0-1,0 1 0,-1 0 0,0 1 1,0 0-1,0 1 0,0 0 0,0 0 1,-1 1-1,0 0 0,-1 1 1,1 0-1,4 6-6,15 12 264,-2 1 0,-1 2 0,-2 0 0,20 31-264,-31-41 138,-1 1 1,-1 0 0,-1 0-1,-1 1 1,0 0 0,-2 1-1,0 0 1,-1 0 0,0 7-139,-4-20 88,-1 1 0,0 0 0,0 0 0,-1 0 0,0-1 0,-1 1 0,1 0 1,-2-1-1,1 0 0,-1 1 0,-1-1 0,1 0 0,-1 0 0,-1-1 0,1 1 0,-1-1 0,-1 0 0,1 0 1,-2 0-89,-1 1 81,0 0 1,-1 0-1,0-1 1,-1 0-1,1-1 1,-1 0 0,0 0-1,-1-1 1,0 0-1,1-1 1,-1-1 0,-1 1-1,1-2 1,-3 1-82,0-3 96,0-1 0,0 0 0,1-1 0,-1 0 0,1-1 0,-1-1 0,1 0 0,0-1 0,1 0 0,-1-1 0,1 0 0,-1-2-96,1-1 67,1-1 0,0-1 0,1 0 1,0 0-1,1-1 0,0 0 1,1-1-1,0 1 0,1-2 0,1 1 1,0-1-1,0 0 0,0-5-67,2 4 36,1 0 0,1-1 0,0 1 0,1-1 0,0 1 0,1-1 0,1-2-36,16-114 28,-7 69-30,-9 52-3,2-15 8,1 0 0,2 0 0,0 1 0,3-5-3,-7 24-9,1-1 0,0 1 1,0 0-1,0 0 0,1 0 1,-1 0-1,2 0 0,-1 1 1,0 0-1,1 0 0,0 0 0,0 0 1,1 1-1,-1 0 0,1 0 1,0 1-1,0-1 0,1 1 9,7-4-110,1 1 0,0 1 0,0 0 0,0 1-1,1 0 1,12 0 110,-24 4-23,0-1 1,0 2-1,0-1 0,-1 0 1,1 1-1,0-1 0,0 1 0,-1 0 1,1 0-1,-1 1 0,1-1 1,-1 1-1,1 0 0,-1 0 0,0 0 1,0 0-1,0 0 0,0 1 1,0-1-1,-1 1 0,1 0 0,-1 0 1,0 0-1,1 0 0,-1 0 1,-1 0-1,1 1 0,0-1 0,-1 1 1,0-1-1,1 3 23,1 3-6,-1 0 1,0 0-1,-1 0 0,0 0 1,0 1-1,-1-1 1,0 0-1,-1 0 0,0 1 1,0-1-1,-1 0 0,0 0 1,-1 0 5,-8 24-34,-1-1 1,-16 28 33,6-10-9,12-26-473,-1 0-1,-1-1 1,-1 0 0,0-1 0,-13 14 482,3-8-5653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6:29.6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0 174 5760,'0'0'277,"0"0"43,0 0-149,0 0-43,0 0 0,0 0 0,0 0 0,0 0 0,0 0 21,0 0 107,13-4 469,7-3-304,0-1 0,-1-1-1,0-1 1,0-1-1,-1 0 1,0-1-1,1-3-420,64-49 939,-82 63-832,1-1-1,6-6-84,3 1-22,-1 3-320,-9 3-1280,-1 1-1003,0 0-2730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6:31.5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 7424,'0'0'-128,"0"0"42,0 0 172,0 0 63,0 0 64,0 0-42,0 0 42,27 9 171,-13-7-362,4-2-22,4-2 66,-18 2-46,0 0 0,1-1 0,-1 1 0,0-1 0,0 0 0,0 0 0,1 0 0,-1 0 0,0-1 0,-1 0 0,2 0-20,33-15 119,-36 16-652,-2 1-897,0 0-3156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6:35.9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595 53 6144,'7'0'21,"-5"0"107,-2 0 85,0 0-42,0 0 42,0 0-63,0 0-22,0 0 0,0 0 0,0 0 0,0 0 0,0 0 0,0 0 0,0 0 0,0 0 0,0 0 0,0 0 21,0 0 64,0 0-63,0 0-22,0 0 0,15-7 106,-9 4-205,0 1-4,0 0 1,-1 0 0,1-1 0,0 0 0,-1 0-1,0-1 1,0 1 0,3-4-26,-6 6-192,14-6-4288,0 2-277</inkml:trace>
  <inkml:trace contextRef="#ctx0" brushRef="#br0" timeOffset="-3155.803">149 297 6272,'1'0'52,"1"0"0,-1 0-1,1 0 1,-1-1 0,1 1 0,-1 0 0,1-1 0,-1 1 0,0-1-1,1 1 1,-1-1 0,0 1 0,1-1 0,-1 0 0,0 0 0,0 0-1,0 0 1,0 0 0,1 0 0,-2 0 0,1 0 0,0 0 0,0 0-1,0-1 1,0 1 0,-1 0 0,1-1 0,0 1 0,-1 0 0,0-1-1,1 0-51,2-4 147,1 0-1,-1-1 1,1 1-1,1 1 1,-1-1-1,1 0 0,0 1 1,0 0-1,0 0 1,3-1-147,1-1-1088,-8 6-4352</inkml:trace>
  <inkml:trace contextRef="#ctx0" brushRef="#br0" timeOffset="1603.931">190 265 4480,'16'-3'343,"0"0"0,-1 0 0,1-1 0,-1-1 0,0-1 0,0 0 1,-1-1-1,1-1 0,-2 0 0,1 0 0,-1-2 0,4-3-343,-9 5 70,-5 5-39,1 1 1,0-1-1,-1 1 1,1-1-1,1 1 0,-1 0 1,0 0-1,0 1 1,1 0-1,3-2-31,-6 3 107,16-9-598,-18 9-5290</inkml:trace>
  <inkml:trace contextRef="#ctx0" brushRef="#br0" timeOffset="7377.844">1 355 6912,'11'4'0,"-1"-3"0,-1-10 0,4-3 0,-4 4 61,0 1 0,0 0 1,1 0-1,0 1 0,0 0 1,1 0-1,0 1 0,9-2-61,32-18-4821,-40 18 3264</inkml:trace>
  <inkml:trace contextRef="#ctx0" brushRef="#br0" timeOffset="9984.748">266 82 7168,'0'0'384,"0"0"42,0 0 172,0 0 42,0 0 0,0 0-43,0 0-170,0 0-65,0 0-84,0 0-1,0 0 86,0 0-1,0 0-84,0 0-44,0 0-84,0 0-1,0 0 86,0 0-1,0 0-84,-5 12 212,-61 111 684,66-121-918,-2-1-22,-7 8-84,6-5-14,-8 10-26,-15 30 284,20-34-266,5 0 0,1 1 0,3-1 0,8-7 0,71 16-128,-69-17 128,1-2 0,-2-1 0,-2 1 0,0 0 0,5 0 0,0 0 0,-5 0 0,1-1 0,3-1 0,0 0 0,-1-1 0,-5 2-22,-7 0-84,-1 1-22,0 0-64,0 0-256,0 0-406,0 0-1343,0 0-939,0 0-2709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26:33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431 199 1792,'18'8'4141,"31"-3"-3572,-15-1-53,41 17 3239,-73-21-4715,-2 0-3307,0 0-1151</inkml:trace>
  <inkml:trace contextRef="#ctx0" brushRef="#br0" timeOffset="21530.895">1 1 4352,'50'7'4135,"12"20"-4382,-29-10 455,-15-12-167,2 5 94,29 34-55,-37-34-80,-1-1 0,25 22 149,-34-29-42,0-2-1,6 5-84,3 3-22,1-1 0,-3-2 21,-5-3 64,3 5-63,7 8 427,-12-14 86,14 6-111,-20-3-406,0-1 1,1 0-1,-1 1 1,0 0-1,1 0 1,0 0 0,-2 3-19,-12 14 19,-1-3 76,10-10-35,-1 1 1,1-1-1,-2-1 1,1 0 0,-1 0-1,0-1 1,0 0-1,-1 0 1,-9 3-61,16-8 85,-5 2-63,-2 1-22,0 0 0,1-1 21,7-2 64,-4 4-63,-1 1-65,6-5-149,2-1-1280,0 0-5269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02:26.4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1 369 5248,'0'0'128,"0"0"42,0 0 172,0 0 63,0 0 107,0 0 64,0 0-128,0 0-21,0 0-235,0 0-64,0 0 0,0 0 0,0 0 0,7 14 128,13 18-192,-2 1 0,-1 1 0,-2 1 0,-1 0 0,-2 1 0,-2 1 0,-1 0 0,1 12-64,-10-45 46,1 0 0,0-1-1,0 1 1,0 0 0,0-1 0,0 1 0,1-1 0,0 0 0,0 1 0,0-1 0,0 0 0,0 0 0,0 0 0,1 0 0,-1-1-1,1 1 1,0-1 0,3 3-46,-3-4 46,0 0-1,1 0 0,-1 0 0,1 0 0,-1 0 0,1-1 1,-1 1-1,1-1 0,-1 0 0,1 0 0,0 0 1,-1-1-1,1 1 0,-1-1 0,1 0 0,-1 0 1,0 0-1,1-1 0,0 1-45,23-11 29,-1-1 1,0-1-1,-1-2 0,12-9-29,-18 11 17,1 0 0,1 2-1,0 0 1,1 2 0,0 0 0,0 1 0,8-1-17,-24 9 0,51-14 0,0 3 0,53-4 0,499-16 0,-599 32 0,87-8 0,14-6 0,-22 2 0,49 2 0,-100 11 0,0 2 0,30 6 0,21 2 0,2-7 0,-64-5 0,0 2 0,-1 1 0,1 1 0,0 2 0,-1 0 0,0 2 0,8 3 0,25 9 0,-44-16 0,-2 1 0,1 1 0,0 0 0,-1 1 0,0 0 0,0 1 0,1 1 0,-6-1 21,-7-6 86,-1-1 21,0 0 0,0 0 0,0 0 0,0 0 0,2 1-22,8 0-84,5 1-22,-13-2 4,-1 0 1,1 0-1,-1-1 0,1 1 1,-1 0-1,1-1 1,-1 1-1,1-1 1,-1 0-1,1 0 1,-1 1-1,0-1 0,1 0 1,-1 0-1,0 0 1,0 0-1,0-1 1,0 1-1,0 0 1,0 0-1,0-1 0,0 1 1,0 0-1,-1-1 1,1 1-1,-1-1 1,1 1-1,-1-1 1,1 1-1,-1-1 0,0 1 1,0-1-1,0 1 1,0-2-5,1-2-23,12-34 35,-6 14 11,2 0 0,1 0 0,0 1 1,2 0-1,2-1-23,-9 17 0,0 0 0,0 0 0,0 0 0,1 0 0,1 1 0,-1 0 0,1 0 0,0 1 0,1 0 0,0 0 0,-1 1 0,2 0 0,-1 0 0,1 1 0,-1 0 0,1 1 0,0 0 0,1 0 0,-1 0 0,0 2 0,4-1 0,258-52 0,-249 51 0,1 0 0,-1 1 0,1 1 0,0 1 0,-1 2 0,1 0 0,0 1 0,-1 1 0,0 1 0,0 1 0,0 1 0,5 4 0,6 0 0,0-1 0,1-1 0,31 3 0,59 15 0,-48-9 132,0-2 1,73 4-133,-22-4 119,-29-7 30,0-3 1,1-6 0,53-7-150,-41 2 159,0 4 1,62 9-160,-106-1 6,35 6 34,0-5 1,0-5 0,28-5-41,3-11 213,0-7 0,-1-5 1,-2-5-214,-97 21 85,0-1 0,-1-1 1,0-2-1,-1-2 0,-1 0 1,0-2-1,-1-1 0,-1-2 1,20-17-86,130-118-256,-175 152-97,10-8-243,-3 7-5090,-10 4-223</inkml:trace>
  <inkml:trace contextRef="#ctx0" brushRef="#br0" timeOffset="1914.581">7466 75 9984,'-7'9'302,"0"-1"0,-1 1 1,0-2-1,-1 1 0,1-1 0,-1 0 1,-1-1-1,-6 4-302,-11 9 142,-26 25-142,1 2 0,3 2 0,-11 17 0,56-62 62,-22 23-192,25-25 152,0-1 0,1 1 0,-1-1 0,0 1 0,1 0 0,-1-1 0,1 1 0,-1 0 0,1-1 0,0 1 0,-1 0 0,1 0 0,0-1 0,-1 1 0,1 0 0,0 0 0,0-1 0,-1 1 0,1 0 0,0 0 0,0 0 0,0 0 0,0-1 0,0 1 0,0 0 0,1 0 0,-1 0 0,0-1 0,0 1 0,1 0 0,-1 0 0,0-1 0,1 1 0,-1 0 0,0 0 0,1-1 0,0 1-22,13 7 30,0 0-1,1-2 0,0 0 0,0 0 1,0-1-1,1-1 0,12 1-29,51 17 73,-39-13-342,-25-7-48,0 1 0,0 1 1,0 0-1,2 2 317,-16-6-2603,-1 0-3754</inkml:trace>
  <inkml:trace contextRef="#ctx0" brushRef="#br0" timeOffset="2883.306">7997 85 4480,'0'0'384,"0"0"64,0 0 277,0 0 107,0 0-128,0 0 64,0 0 128,0 0 0,0 0-405,-2-17 362,2 14-840,-1 0 0,0 0 0,-1 1 0,1-1 0,0 0 0,-1 1 0,0-1 0,1 1 0,-1-1-1,0 1 1,0 0 0,0 0 0,-1 0 0,1 0 0,0 0 0,-1 0 0,1 1 0,-1-1 0,0 1 0,0 0 0,-1-1-13,0 1 4,0 1-1,0-1 1,0 1 0,0 0-1,0 0 1,-1 0 0,1 1 0,0 0-1,0-1 1,0 1 0,0 1 0,0-1-1,0 1 1,0-1-4,-16 10-7,1 0 0,0 0 0,0 2 0,2 0-1,-7 7 8,18-15 11,-5 3 28,10-8-33,0 0-1,0 1 1,0-1 0,0 1-1,1-1 1,-1 1-1,0 0 1,0-1-1,1 1 1,-1 0-1,1-1 1,-1 1-1,0 0 1,1 0 0,0 0-1,-1-1 1,1 1-1,-1 0 1,1 0-1,0 0 1,0 0-1,-1 0 1,1 0-1,0 0 1,0 0 0,0 0-1,0 0 1,0 0-1,0-1 1,0 1-1,0 0 1,1 0-1,-1 0 1,0 0-1,1 0 1,-1 0 0,0 0-1,1 0 1,0 0-6,0 2 20,1 0 0,0 0 0,0 0 0,0 0 0,0 0 0,0 0 0,1-1 0,-1 1 0,1-1 0,0 0 0,0 1 0,0-1 0,0-1 1,0 1-1,0 0 0,0-1 0,1 1 0,-1-1 0,0 0 0,1 0 0,3 0-20,10 3 151,1 0 0,0-2 0,14 1-151,-2-2 150,-30-1-150,0 1 0,-1-1 0,1 1 0,0 0 0,0-1 0,0 1 0,0-1 0,-1 1 0,1 0 0,0-1 0,0 1 0,-1-1 0,1 1 0,0-1 0,-1 1 0,1-1 0,-1 1 0,1-1 0,-1 0 0,1 1 0,-1-1 0,1 0 0,-1 1 0,1-1 0,-1 0 0,1 1 0,-1-1 0,0 0 0,1 0 0,-1 0 0,0 0 0,-26 20 0,26-20 0,-175 117-150,172-115 122,-5 11-118,6-7 86,-3 5 60,5 5 0,2 3 0,7 10 0,-1-23 0,-3-4 0,0 3 9,0-1 0,0 0-1,1 0 1,-1-1 0,1 1 0,0-1 0,0 0 0,0-1 0,0 1 0,0-1 0,1 0 0,-1 0 0,1 0-9,77 11 322,-67-12-1226,0 1-1,0 0 1,-1 1 0,1 1 904,-13-3-3136,-3-1-1173</inkml:trace>
  <inkml:trace contextRef="#ctx0" brushRef="#br0" timeOffset="3193.642">8061 459 7552,'-1'2'86,"0"0"1,0-1 0,0 1-1,0 0 1,0 0-1,1 0 1,-1 0-1,1 0 1,0 0 0,-1 0-1,1 0 1,0 0-1,0 0 1,0 0 0,0 0-1,1 0 1,-1 0-1,0 0 1,1 0 0,-1-1-1,1 1 1,0 0-1,0 0 1,0 1-87,6 28 247,-2-1 492,-3-18-1803,0-2-3347,-2-10-602</inkml:trace>
  <inkml:trace contextRef="#ctx0" brushRef="#br0" timeOffset="3471.852">8156 295 8064,'0'0'0,"-7"15"256,7-15 128,-3 12-128,3-12 0,0 0-128,0 0 128,0 0-128,0 0 0,0 0 0,0 0 0,0 0-1792,0 0 128,0 0-3200</inkml:trace>
  <inkml:trace contextRef="#ctx0" brushRef="#br0" timeOffset="3877.948">8258 440 8320,'0'0'19,"0"0"0,-1 0 1,1 0-1,-1-1 1,1 1-1,-1 0 0,1 0 1,0 0-1,-1 0 0,1 0 1,-1 0-1,1 0 0,-1 1 1,1-1-1,0 0 0,-1 0 1,1 0-1,-1 0 0,1 0 1,0 1-1,-1-1 1,1 0-1,0 0 0,-1 1 1,1-1-1,0 0 0,-1 0 1,1 1-1,0-1 0,-1 0 1,1 1-1,0-1 0,0 1 1,0-1-1,-1 0 0,1 1 1,0-1-1,0 1 1,0-1-1,0 0 0,0 1-19,-2 28 442,13 41-83,-9-60-289,11 59 241,-2 1 1,-4 0-1,-3 0 1,-3 0-1,-7 60-311,5-127 35,1 0 0,-1-1 0,0 1 1,1 0-1,-1-1 0,0 1 0,0 0 0,-1-1 0,1 1 1,0-1-1,-1 0 0,0 1 0,0-1 0,1 0 0,-1 0 0,0 0 1,0 0-1,-1-1 0,0 2-35,-3 0 36,1 0 0,-1 0 0,0-1 0,1 1 0,-1-1 0,0-1 1,0 1-1,-1-1 0,1 0-36,-14 1 6,0-1 0,1 0 0,-1-2 1,0 0-1,-7-3-6,10 1-753,0 0 0,0-2 1,0 0-1,1-1 0,0-1 1,0 0-1,-1-2 753,-24-13-4864</inkml:trace>
  <inkml:trace contextRef="#ctx0" brushRef="#br0" timeOffset="4283.383">8343 89 8832,'0'0'0,"-1"10"128,1-10 0,1 17 0,-1-17 0,7 16-128,-7-16 128,2 14-128,-2-14 128,3 14-128,-3-14 0,0 0-6784</inkml:trace>
  <inkml:trace contextRef="#ctx0" brushRef="#br0" timeOffset="4956.349">8534 85 5120,'0'2'168,"1"0"-1,-1-1 1,0 1 0,1 0 0,-1-1-1,1 1 1,0-1 0,0 1 0,-1-1-1,1 1 1,0-1 0,0 1 0,0-1-1,1 0 1,-1 1 0,0-1 0,0 0-1,1 0 1,-1 0 0,1 0 0,-1 0-1,1 0 1,-1-1 0,1 1 0,0 0-168,53 25-410,-46-22 743,36 15 192,1-3 0,0-2 0,28 4-525,-33-8 68,-41-10-66,0 0 0,1 0 1,-1 0-1,1 0 0,-1 0 0,0 1 1,1-1-1,-1 0 0,0 0 1,1 0-1,-1 0 0,0 1 0,1-1 1,-1 0-1,0 0 0,1 1 1,-1-1-1,0 0 0,0 1 1,0-1-1,1 0 0,-1 1 0,0-1 1,0 0-1,0 1 0,1-1 1,-1 0-1,0 1 0,0-1 0,0 0 1,0 1-1,0-1 0,0 1 1,0-1-1,0 0 0,0 1-2,-9 16 191,-24 18 174,29-31-342,-40 33 34,-2-2 1,-2-1-1,0-3 1,-12 3-58,-5 5 66,2 1 1,-3 8-67,56-39-410,7-5-136,-1-1 0,0 1 0,0-1-1,0 0 1,0 0 0,0-1 0,-1 1 0,-2 0 546,7-3-4821</inkml:trace>
  <inkml:trace contextRef="#ctx0" brushRef="#br0" timeOffset="5470.918">9097 582 9088,'-1'-3'173,"0"-1"0,0 1 0,0-1 0,0 0 0,0 1 0,1-1-1,-1 0 1,1 0 0,0 1 0,0-1 0,1-2-173,-1-21 1170,-1 26-1153,1 0 1,-1 0-1,1 0 1,-1 0-1,1 0 1,-1 0-1,0 0 1,1 1 0,-1-1-1,0 0 1,0 0-1,0 1 1,0-1-1,0 0 1,0 1-1,0-1 1,0 1-1,0-1 1,0 1-1,0 0 1,0-1 0,0 1-1,0 0 1,0 0-1,0 0 1,0 0-1,0 0 1,-1 0-18,-31 0 14,32 0-7,-16 2 7,-1 0 1,1 2-1,0 0 1,0 1-1,0 1 1,1 0-1,0 2 1,0-1 0,-11 9-15,5-2 3,0 2 0,0 0 0,2 1 0,0 1 0,1 1 0,-1 3-3,19-21 10,0 1 0,0-1 0,0 0 0,0 1-1,0-1 1,0 0 0,0 1 0,0-1 0,0 1 0,1 0 0,-1-1 0,1 1 0,-1-1-1,1 1 1,0 0 0,-1-1 0,1 1 0,0 0 0,0 0 0,0-1 0,0 1 0,1 0 0,-1-1-1,0 1 1,1 1-10,1 0 8,-1-1 0,1 1 0,0-1 0,0 1 0,0-1 0,0 0 0,0 0 0,0 0 0,1 0 0,-1 0 0,1 0 0,-1-1 0,3 2-8,8 3-19,0-1 0,0 0 0,0 0 0,1-2 0,8 3 19,19 0-1337,-1-2 0,0-1 0,10-2 1337,7-1-6122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22:40.29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33 2944,'0'0'128,"2"-4"0,-1 2 151,-1 0 1,1 1 0,0-1-1,0 1 1,0-1-1,0 0 1,0 1-1,0 0 1,0-1-1,1 1 1,-1 0-1,0-1 1,1 1 0,-1 0-1,1 0 1,-1 0-1,1 0 1,0 1-1,-1-1 1,1 0-1,0 1-279,21-1 4143,-4 4-4298,-11-2-871,43 4 1175,0-2 0,0-2 1,0-2-1,-1-3 0,7-3-149,-13 5 21,1 2 0,-1 2 0,0 2 0,25 6-21,-9-2 33,-1-2 0,7-3-33,345 10 128,-306-4-128,23 1 0,-2 5 0,2 6 0,37 5 0,-73-12 0,5 4 0,-22-3 0,1-3 0,0-4-1,14-3 1,233-3 1,-63-3 20,86-8 48,3 1-31,88 5 255,-135-2-96,-119-6 30,-76 3-70,-42 2 36,45-12-193,6 0 85,-68 9 18,0-1 0,-1-3 0,19-9-103,-15 6 53,-34 12-38,0 1-1,0 0 0,0 1 1,1 1-1,12 1-14,45-4 227,-7-5-120,64 1-107,-101 9 10,-1 2 1,1 1 0,-1 1-1,0 2 1,-1 1 0,14 6-11,36 16 64,53 30-64,-112-46 0,-15-9 0,1 0 0,0 0 0,0-1 0,0 0 0,0 0 0,1 0 0,0-1 0,6 3 0,-1-1-1920,-12-5-7168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22:41.41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10 124 6784,'-8'0'21,"6"0"107,19 19 1728,-4-12-1595,1-1 0,0-1 0,1 0 0,-1-1 0,1 0 0,0-2 0,0 1 0,0-2 0,0 0 0,0 0 0,0-2 0,15-2-261,26-5 200,0-2 0,48-17-200,-13 4 201,113-18-62,2 9 0,57 4-139,-111 20 0,0 7 0,1 7 0,50 11 0,-157-12-48,-1 1 1,0 2-1,-1 3 1,0 1 0,0 2-1,-2 2 1,1 2-1,-2 2 1,22 14 47,-61-32-2133,-2-2-897,0 0-1876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4:29:33.994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0,'20'2,"0"0,0 1,0 1,18 7,44 7,81 3,1-8,80-7,-223-6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17T14:29:35.594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1 0,'39'2,"1"1,11 5,53 3,601-5,-382-9,161 3,-456 1,-1 2,22 5,8 0,-24-4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43:49.7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5888,'0'0'128,"0"0"0,1 7 0,16 79 311,4-1 1,3 0-1,4-2 1,4-1-1,9 10-439,-7-14-1301,-29-69-3435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0:39:10.0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1145 2168 9344,'0'0'384,"9"-7"874,73 4 345,-40 1-2408,0 1 1,0 3 0,4 2 804,-33-3-6848</inkml:trace>
  <inkml:trace contextRef="#ctx0" brushRef="#br0" timeOffset="608.613">1181 2301 8064,'0'0'384,"0"0"21,0 0 107,0 0 85,0 0-42,0 0 21,0 0-128,0 0-21,0 0-214,0 0 0,0 0-63,0 0-22,0 0 42,0 0 172,0 0 20,0 0-63,23 0 426,19 2-358,35 6-367,9 1 39,-53-9 217,-31 0-896,-2 0-2027,0 0-938,0 0-2027</inkml:trace>
  <inkml:trace contextRef="#ctx0" brushRef="#br0" timeOffset="-4970.44">1 2049 8448,'0'0'384,"0"0"-22,0 0-84,0 0-44,0 0-63,0 0 42,0 0-42,0 0 42,0 0-42,0 0 64,0 0 21,0 0 0,0 0 21,16 11 598,-2-5-738,1-1 0,-1-1 1,1 0-1,-1-1 0,1-1 1,0 0-1,0-1 0,0-1 1,0 0-1,0-1 0,0-1 1,0 0-1,0-1 0,-1 0 1,1-1-1,2-2-137,29-6 169,9-3-264,-22-3-6443,-25 12 949</inkml:trace>
  <inkml:trace contextRef="#ctx0" brushRef="#br0" timeOffset="-4408.94">109 2329 10496,'26'-7'1301,"31"-1"-1154,-26 3 120,2 2-1,-1 0-266,-21 3 40,0 0 0,-1 1 1,1 0-1,0 1 1,-1 0-1,1 1 0,-1 0 1,1 0-41,-4 0-22,12 0-4684,-19-3 389,0 0 1842</inkml:trace>
  <inkml:trace contextRef="#ctx0" brushRef="#br0" timeOffset="-3762.655">62 2130 5504,'0'0'128,"0"0"21,0 0 86,0 0-1,0 0-63,0 0 42,0 0-42,-3 22 576,-8 207 797,9-141-1040,2-67-267,1 0 0,3 14-237,2 33 1830,-6-68-1361,0 0-149,0 0 0,0 0-149,1-1-65,1-1-105,1 1 0,-1-1 0,1 1 0,0 0 0,-1 0 0,1 0-1,0 0 1,-1 0 0,1 1 0,0-1 0,0 1 0,0-1 0,0 1 0,-1 0 0,1 0-1,0 1 1,0-1 0,0 0 0,0 1 0,-1 0 0,1 0 0,2 1-1,6 0 2,159 21-24,-153-23-3337,-15 0-3180,-2 0 4299</inkml:trace>
  <inkml:trace contextRef="#ctx0" brushRef="#br0" timeOffset="-3260.502">489 1812 8448,'18'38'1944,"2"5"-944,19 11 24,1-2 0,42 39-1024,-81-89-939,-1-2-2730,0 0-448,0 0 938</inkml:trace>
  <inkml:trace contextRef="#ctx0" brushRef="#br0" timeOffset="-2981.438">768 1834 9088,'-43'48'931,"-3"-2"1,-1-2-1,-27 18-931,70-59-42,3-2-278,1-1-1323,0 0-5034</inkml:trace>
  <inkml:trace contextRef="#ctx0" brushRef="#br0" timeOffset="-2573.616">664 1796 8320,'0'0'1152,"0"0"-107,0 0-426,0 0-107,0 0 0,-8 20 362,-2 19-630,2 1 0,1 1-1,1 21-243,-3 15 421,7-30-1868,10 23-8540,-4-50 8259</inkml:trace>
  <inkml:trace contextRef="#ctx0" brushRef="#br0" timeOffset="-1981.271">470 2532 7424,'0'0'128,"0"0"85,0 0 363,6 17 1387,2 8-1697,-1 0 1,0 0 0,-2 0-1,-2 1 1,0-1 0,-1 6-267,-1-7-2624,-1-24-3584</inkml:trace>
  <inkml:trace contextRef="#ctx0" brushRef="#br0" timeOffset="-1512.64">377 2443 8832,'19'6'661,"-18"-6"-213,-1 0-128,0 0 0,0 0-128,23 0 43,1 3-164,0 0 0,0 2 0,0 0 0,0 2 0,-1 0 0,0 2 0,-1 1 1,0 0-1,5 5-71,-25-14 33,1 0 0,-1 1 0,0-1 1,0 1-1,0 0 0,0-1 0,0 1 0,0 0 1,0 0-1,-1 0 0,1 1 0,-1-1 1,0 0-1,1 0 0,-1 1 0,0-1 1,0 1-1,-1-1 0,1 1 0,0 0 0,-1-1 1,0 1-1,1-1 0,-1 1 0,0 0 1,0-1-1,-1 1 0,1 0 0,-1-1 1,1 1-1,-1-1 0,0 1 0,0-1 0,0 1 1,0-1-1,0 1 0,0-1 0,-2 2-33,-2 5 71,-1-1 0,0 1-1,-1-1 1,0-1 0,0 1-1,-1-1 1,1 0 0,-2-1-1,-3 3-70,-31 21-426,15-10 1079,0-2 0,-3 1-653,-15 1-1881,39-18 707,1-1 1,-1 1-1,0-1 1,0 0-1,-6-1 1174,4 0-4501</inkml:trace>
  <inkml:trace contextRef="#ctx0" brushRef="#br0" timeOffset="-1122.919">715 2495 4096,'0'0'1152,"0"0"0,0 0 0,10 27 1792,14 33-2073,-14-39-840,-2 0-1,0 1 1,-1 0-1,-2 1 1,2 6-31,-7-23-6630,0-6 3576,-3-10 2973,0-1-31,-2-4-635</inkml:trace>
  <inkml:trace contextRef="#ctx0" brushRef="#br0" timeOffset="-715.38">651 2414 6656,'0'0'768,"0"0"0,0 0 0,0 0-43,0 0-170,0 0-107,0 0-235,11-4 171,2 2-275,0 1 1,1 1-1,-1 0 0,0 0 1,1 1-1,-1 1 0,5 1-109,-9-1 47,-1 0 0,1 0 0,-1 1-1,0 0 1,0 1 0,0-1 0,0 2 0,-1-1-1,1 1 1,-1 0 0,4 4-47,-6-4 173,-1 0 0,1 1 1,-1 0-1,0 0 0,0 0 0,-1 0 1,0 0-1,0 1 0,-1-1 0,1 1 0,-2 0 1,1 0-1,-1 0 0,1 0 0,-1 5-173,-1-6 92,0-1-1,0 1 0,-1 0 0,0 0 0,0-1 0,0 1 1,0 0-1,-1-1 0,0 0 0,0 1 0,-1-1 0,1 0 1,-1 0-1,0 0 0,0 0 0,-1-1 0,0 1 0,0-1 0,-1 1-91,-8 7 11,-1-2 0,0 0 0,-1 0 0,0-2 0,0 0 0,-1 0 0,0-2 0,0 0 0,0 0 0,-1-2 0,-8 2-11,-21 0-4400,0-3-4525,33-3 6386</inkml:trace>
  <inkml:trace contextRef="#ctx0" brushRef="#br0" timeOffset="1335.998">1825 1945 8448,'24'5'823,"0"-1"1,0-1-1,0-1 1,23-1-824,98-11-772,-94 5-129,-30 3-5840</inkml:trace>
  <inkml:trace contextRef="#ctx0" brushRef="#br0" timeOffset="1730.235">1919 2229 6016,'1'-1'290,"0"-1"-1,1 1 1,-1 0 0,1 0 0,-1 0 0,1 1 0,0-1-1,-1 0 1,1 1 0,0-1 0,-1 1 0,1-1-1,0 1 1,0 0 0,-1 0 0,1 0 0,2 0-290,40 1 123,-20 1 309,27-3-28,0-1-1,18-5-403,3-8-2172,-59 11-4633</inkml:trace>
  <inkml:trace contextRef="#ctx0" brushRef="#br0" timeOffset="2554.09">1900 2012 6016,'-1'0'136,"0"0"0,0-1 0,0 1 0,0 0 0,0 0 1,0 1-1,0-1 0,0 0 0,0 0 0,0 0 0,0 1 0,0-1 0,0 0 1,0 1-1,0-1 0,0 1 0,1-1 0,-1 1 0,0-1 0,0 1 0,0 0 0,1-1 1,-1 1-137,0 2 121,0 0 1,0-1-1,1 1 0,-1 0 1,1-1-1,0 1 1,0 0-1,0 0 1,0 1-122,4 108 480,-1-45 192,-5 43-672,-6 37 2048,36-147-1920,61 8-693,-43-3-1921,27-1 2486,-71-4-3435,-2 0-1343</inkml:trace>
  <inkml:trace contextRef="#ctx0" brushRef="#br0" timeOffset="5364.696">2326 2317 7040,'0'0'128,"0"0"0,0 0 0,0 0 21,0 0 107,0 0 107,0 3-22,-14 320 1224,13-321-1551,1 7-224,-1 8 690,0-5-4462,1-12-242</inkml:trace>
  <inkml:trace contextRef="#ctx0" brushRef="#br0" timeOffset="5999.98">2313 2428 6656,'7'9'1002,"8"4"-562,-1 1-1,-1 1 0,0-1 1,10 17-440,3 2 461,55 73 2355,-79-104-2368,-2-2-149,13-50-43,-2-21-257,-2 11-382,8-23 383,-17 82-128,0 1 0,0 0 0,0 0 0,12 6 0,-6-1 128,0 0 0,0 0 0,-1 1 0,0 0 0,0 0 0,-1 0 0,1 0 0,-1 1 0,1 4 0,29 65 0,-30-67 0,9 22-14,-8-20 53,0 0-1,0 1 1,-1-1-1,0 1 1,-1 0-1,-1 0 1,1 12-39,-3-24-1643,0 0-6058</inkml:trace>
  <inkml:trace contextRef="#ctx0" brushRef="#br0" timeOffset="10307.167">2965 2205 8064,'8'-2'21,"-6"2"86,-2 0 42,0 0 86,86 12 1002,9-14-332,3 0-3111,-98 2-3490</inkml:trace>
  <inkml:trace contextRef="#ctx0" brushRef="#br0" timeOffset="11058.6">3111 2040 6400,'0'0'384,"0"0"-22,0 0-84,0 0-44,0 0-84,-5 26 127,5 43 57,4 0 0,10 61-334,-11-107 57,1 21 1117,-2 39-1174,-2-82 128,0-1 0,0 0 0,0 0-406,0 0-1620,0 0-684,0 0-1108</inkml:trace>
  <inkml:trace contextRef="#ctx0" brushRef="#br0" timeOffset="13115.661">3742 1967 7552,'0'0'128,"0"0"21,0 0 107,0 0 107,0 0 21,0 0 0,0 0-22,0 0-63,0 0 42,0 0-63,0 0-22,-22-2 384,10 1-598,0 0 1,-1 0 0,1 1-1,0 1 1,-1 0 0,1 1-1,0 0 1,0 1 0,0 0-1,0 1 1,0 0 0,1 1-1,0 0 1,0 1 0,0 0-1,1 1 1,0 0 0,-4 4-43,9-6-14,1 0 0,0 1 0,0-1 1,0 1-1,1 0 0,0 0 0,0 0 1,0 1-1,1-1 0,0 0 0,0 1 0,0 0 1,1-1-1,0 1 0,0 0 0,1 0 1,0 6 13,1 13-75,1-1 0,1 1 0,1-1 0,2 4 75,-4-20 13,0-1 0,1 1 0,0-1 0,0 1 0,1-1 0,0 0 0,1-1 0,0 1 0,0-1 0,1 0 0,-1 0 1,1 0-1,1-1 0,6 5-13,-7-6-156,-1-2 0,1 1 0,0 0 0,0-1 0,1 0 0,-1-1 0,1 0 0,-1 0 0,1 0 0,6 1 156,-6-3-708,0 1 0,-1-1-1,1 0 1,-1 0-1,1-1 1,0 0 0,4-2 708,6-2-5163</inkml:trace>
  <inkml:trace contextRef="#ctx0" brushRef="#br0" timeOffset="13548.796">3765 2272 4992,'26'4'5144,"16"-7"-4573,-7 0-270,-4 0 452,-16 2-1795,1 0-5240,-16 1 3381</inkml:trace>
  <inkml:trace contextRef="#ctx0" brushRef="#br0" timeOffset="13970.304">3866 2294 8192,'0'23'234,"-5"20"-80,1-9 51,2 1 0,1-1-1,2 16-204,4-23-1066,-5-25-4374</inkml:trace>
  <inkml:trace contextRef="#ctx0" brushRef="#br0" timeOffset="14408.998">3765 2621 5888,'0'0'149,"0"0"107,0 0 128,0 0 128,0 0 107,0 0-1,0 0-84,0 0-86,0 0-235,0 0 0,0 0-42,0 0 42,0 0-63,0 0-22,0 0 0,0 0 0,23-5 128,-3 2-102,-2-1-70,-1 2 1,1 0 0,0 1 0,-1 0 0,1 1 0,0 2-1,-1 0 1,1 0 0,4 3-85,-15-4 1027,-6-2-4089,1 1-4759,-2 0 6648</inkml:trace>
  <inkml:trace contextRef="#ctx0" brushRef="#br0" timeOffset="15680.828">4320 1781 10624,'0'1'7,"0"0"0,0 1 0,0-1 1,-1 0-1,1 0 0,0 0 0,-1 0 1,1 1-1,-1-1 0,1 0 0,-1 0 1,0 0-1,1 0 0,-1 0 0,0 0 1,0-1-1,1 1 0,-1 0 0,0 0 1,0 0-1,0-1 0,0 1 0,0-1 1,0 1-1,-1 0-7,-4 2 53,-5 9-49,1 0-1,0 1 0,2 0 0,-1 0 0,1 1 0,1 0 1,-4 10-4,2-5-1,2-3 1,0 1 0,1 0 0,0 1 0,2-1 0,0 1 0,-1 14 0,2 2 0,2-1 0,1 1 0,2 7 0,-1-16 0,1 0 0,1 0 0,1 0 0,1-1 0,1 1 0,1-1 0,1-1 0,3 4 0,-7-17-534,1 0 1,0-1 0,0 1-1,1-1 1,0 0 0,1-1-1,0 1 1,0-1 0,1-1-1,5 5 534,7-2-5418</inkml:trace>
  <inkml:trace contextRef="#ctx0" brushRef="#br0" timeOffset="20112.428">5626 1828 8448,'0'0'128,"0"0"0,0 0 0,0 0 0,23 0 362,4 0-223,-1-2 0,1 0-1,-1-2 1,24-6-267,-33 9-1509,-14 1-5750,-3 0 5638</inkml:trace>
  <inkml:trace contextRef="#ctx0" brushRef="#br0" timeOffset="20438.372">5620 1981 6272,'0'0'149,"0"0"107,0 0 107,0 0 42,0 0 86,19 5 511,0-2-1076,0 0 0,0-2 0,0-1 0,0 0 0,0-1 0,0-1 0,0-1 0,14-4 74,1 2-3482,-24 3-486</inkml:trace>
  <inkml:trace contextRef="#ctx0" brushRef="#br0" timeOffset="21061.817">5559 1885 8320,'1'1'137,"-1"-1"0,1 1 0,-1-1 0,1 1 0,-1 0 0,0-1 0,1 1 0,-1 0 0,0-1 0,1 1 0,-1 0 0,0-1 0,0 1 0,0 0 0,1-1 0,-1 1 0,0 0 0,0 0 0,0-1 0,0 1 0,0 0 1,0-1-1,-1 1 0,1 0-137,-1 30-107,1-15 274,7 94 71,-3-63 6,-1 0-1,-4 42-243,-3 4 790,31-98-662,-19 3-618,16-1 695,0 1-1,19 0-204,-5 6-7706,-31-3 2309</inkml:trace>
  <inkml:trace contextRef="#ctx0" brushRef="#br0" timeOffset="21472.952">5839 2198 7168,'-1'72'5020,"-14"91"-4920,14-153-906,-1 9-6580,-1-12 4698</inkml:trace>
  <inkml:trace contextRef="#ctx0" brushRef="#br0" timeOffset="22025.201">5813 2240 9216,'0'0'128,"0"0"0,0 0 64,0 0 256,11 17 554,10 17-531,-11-16-347,1-1 1,12 13-125,-21-27 48,1 0 1,0 0 0,0 0 0,0 0-1,0-1 1,0 1 0,1-1 0,-1 0-1,1 0 1,-1 0 0,1 0 0,0 0-1,0-1 1,0 0 0,3 1-49,-4-2 20,-1-1 0,1 1 0,-1 0 0,0-1 0,1 0 0,-1 0 0,0 0 0,0 0 1,0 0-1,1 0 0,-1 0 0,0-1 0,-1 1 0,1-1 0,0 1 0,0-1 0,-1 0 0,1 0 0,-1 0 0,1 0 0,-1 0 0,0 0 0,1-1-20,25-50 179,16-61 56,-43 114-235,0 0 0,1 0 0,-1 0 0,0 0 0,0 0 0,0 0 0,1-1 0,-1 1 0,0 0 0,0 0 0,0 0 0,0 0 0,1 0 0,-1 0 0,0 0 0,0 0 0,0 1 0,0-1 0,1 0 0,-1 0 0,0 0 0,0 0 0,0 0 0,0 0 0,1 0 0,-1 0 0,0 0 0,0 0 0,0 1 0,0-1 0,0 0 0,0 0 0,1 0 0,-1 0 0,0 0 0,0 1 0,0-1 0,0 0 0,0 0 0,0 0 0,0 0 0,0 1 0,0-1 0,0 0 0,0 0 0,0 0 0,0 0 0,0 1 0,0-1 0,0 0 0,5 11 0,8 28-13,-3 0 0,-1 1 0,-1 1 0,-2 12 13,-1-20-226,-4-26-1428,0-5-2772,-1-2-352</inkml:trace>
  <inkml:trace contextRef="#ctx0" brushRef="#br0" timeOffset="22505.058">6264 1616 7936,'0'0'405,"13"29"2923,7 19-2867,-2 1 0,-3 0-1,-2 1 1,-2 1 0,4 43-461,-9-24 336,-3 0 0,-3 0 1,-3 10-337,-2-36 37,-1 1 0,-2-1 0,-2-1 0,-2 1 1,-10 18-38,-16 27-1589,28-72-952,1 0-1,-2-1 1,0 0-1,-2 0 2542,-16 18-2261</inkml:trace>
  <inkml:trace contextRef="#ctx0" brushRef="#br0" timeOffset="16274.832">4494 1885 8448,'0'0'128,"0"0"0,0 0 0,13 0 21,67-1 466,2 0-2873,-69 1-2648</inkml:trace>
  <inkml:trace contextRef="#ctx0" brushRef="#br0" timeOffset="16756.948">4494 2148 8448,'0'0'149,"17"-9"1856,93 5-861,-20 2-2175,-31-6-5844,-50 6 4315</inkml:trace>
  <inkml:trace contextRef="#ctx0" brushRef="#br0" timeOffset="17539.145">4481 1910 3968,'2'1'309,"-1"1"1,1-1-1,0 1 0,-1 0 1,1 0-1,-1-1 0,0 1 1,1 0-1,-1 0 0,0 0 1,0 0-1,-1 1 1,1-1-1,0 0 0,-1 0 1,1 0-1,-1 1 0,0-1 1,1 0-1,-1 0-309,1 53-375,-1-44 856,1 51 45,0-9-220,-1-1 0,-3 0-1,-3 0 1,-6 24-306,10-46 171,2-29-64,0-1 21,0 0 0,0 0 21,0 0 86,0 0-1,0 0-84,0 0-22,0 0 0,0 0 0,13 0 0,79 7 26,-54-3-2207,29-1 2053,-66-3-2517,-1 0-3819</inkml:trace>
  <inkml:trace contextRef="#ctx0" brushRef="#br0" timeOffset="18477.112">4792 2265 5120,'32'1'2154,"1"-2"1,6-1-2155,33-2 64,-4 4-2005,-49 0-3051</inkml:trace>
  <inkml:trace contextRef="#ctx0" brushRef="#br0" timeOffset="18895.231">4957 2292 6912,'0'0'149,"23"11"598,-22-1-560,0 1-1,-1-1 1,0 1 0,0-1 0,-1 1 0,-2 7-187,-1 32 500,4-44-1780,0-6-4181</inkml:trace>
  <inkml:trace contextRef="#ctx0" brushRef="#br0" timeOffset="19238.207">4879 2525 6400,'0'0'277,"17"-7"4790,-9 5-5441,18-2 433,0 2 0,-1 1 0,8 1-59,42-2 463,-52 1-2255,-23 1-5098</inkml:trace>
  <inkml:trace contextRef="#ctx0" brushRef="#br0" timeOffset="19722.869">5172 2027 6272,'0'0'128,"0"0"0,0 0 21,0 0 86,9 2 874,17 3-604,0-1-1,1-1 1,22-1-505,-6 0 427,-32-2-1491,-5 0-5914,-6 0 5186</inkml:trace>
  <inkml:trace contextRef="#ctx0" brushRef="#br0" timeOffset="24204.053">6574 1977 8320,'0'0'0,"0"0"512,0 0 0,0 0 128,0 0 0,0 0-512,0 0 128,0 0-128,0 0 0,0 0 0,0 0 0,0 0-128,0 0 128,0 0-512,0 0 0,0 0-7296</inkml:trace>
  <inkml:trace contextRef="#ctx0" brushRef="#br0" timeOffset="24531.078">6548 2190 7424,'0'0'256,"0"0"0,0 0 0,0 0-22,0 0-63,0 0 42,0 0-63,0 0-22,0 0 21,0 0 64,0 0-63,0 0-22,0 0-86,0 0-340,0 0-1089,0 0-4010</inkml:trace>
  <inkml:trace contextRef="#ctx0" brushRef="#br0" timeOffset="25058.476">6715 1610 7168,'5'1'456,"1"0"1,0 0 0,0-1-1,0 0 1,0 0-1,-1 0 1,1-1 0,0 0-1,4-1-456,54-18-92,-39 12 405,38-14-273,17-6 64,-26 15-4450,-41 10 335,0 2 1878</inkml:trace>
  <inkml:trace contextRef="#ctx0" brushRef="#br0" timeOffset="25762.628">6797 1717 7168,'0'0'128,"0"0"21,0 0 86,3 13 170,0 7-10,-1 1 0,0 0 1,-2 0-1,-1-1 0,-2 14-395,0 33 584,-13 443 1677,16-448-1450,0-60-598,0-2-63,0 0-22,0 0 0,0 0 0,0 0 0,0 0 0,66-11 0,36 16 279,-16 0-2271,-29-6-7196,-33-1 6137</inkml:trace>
  <inkml:trace contextRef="#ctx0" brushRef="#br0" timeOffset="26305.754">7026 1888 6912,'5'1'408,"1"0"0,0 0 0,0-1 0,0 0 0,-1 0-1,1 0 1,0-1 0,0 0 0,0 0-408,24-2 297,55 7 420,-42-2-1386,0-1-3475,-28-1-336</inkml:trace>
  <inkml:trace contextRef="#ctx0" brushRef="#br0" timeOffset="26710.26">7205 1937 6400,'0'0'256,"0"0"64,0 0 256,-2 18 554,-5 32-370,3 0-1,1 0 0,4 17-759,1 26-2289,-1-61 274,-1-32-2465</inkml:trace>
  <inkml:trace contextRef="#ctx0" brushRef="#br0" timeOffset="27213.636">7072 2314 6528,'43'1'5123,"-25"0"-5033,1 0 0,-1-2-1,0 0 1,12-3-90,0-3 33,1 1 134,1 0 0,0 2 0,22 0-167,-52 4 128,-2 0 0,0 0-107,0 0-405,0 0-896,0 0-3584,0 0-1301</inkml:trace>
  <inkml:trace contextRef="#ctx0" brushRef="#br0" timeOffset="28058.314">7561 2019 7808,'0'0'149,"1"6"302,2-4 2767,32-1-3546,0-2-1,1-2 1,-1-1-1,0-1 1,8-5 328,-41 10-2262,-2 0-2900</inkml:trace>
  <inkml:trace contextRef="#ctx0" brushRef="#br0" timeOffset="28447.309">7665 1901 8832,'1'0'86,"0"0"1,0 0 0,-1 0-1,1 1 1,0-1 0,0 0-1,0 1 1,0-1-1,-1 1 1,1-1 0,0 1-1,-1-1 1,1 1 0,0 0-1,-1-1 1,1 1 0,0 0-1,-1-1 1,1 1-1,-1 0 1,0 0 0,1 0-1,-1-1 1,0 1 0,1 1-87,-8 19 1697,-2 2-1699,3 13 204,2 0-1,1 0 1,2 0 0,1 0 0,2 4-202,0 31 335,-4 17-250,3-81-724,0-5-2156,-1-2-4437</inkml:trace>
  <inkml:trace contextRef="#ctx0" brushRef="#br0" timeOffset="71388.362">10015 1758 9216,'50'-14'1813,"-39"10"-1626,0 0 0,1 1-1,-1 1 1,12-2-187,28 1 197,-4 1-1461,22-6 1264,-55 6-7253</inkml:trace>
  <inkml:trace contextRef="#ctx0" brushRef="#br0" timeOffset="67979.157">8940 1588 6400,'20'3'4862,"17"-9"-4452,-15 2-72,21-4 43,-4 1-1032,-12 5-4839,-18 2 1288</inkml:trace>
  <inkml:trace contextRef="#ctx0" brushRef="#br0" timeOffset="29589.283">8297 1812 9984,'0'19'673,"0"0"1,1 0-1,1 0 0,2 9-673,3 53 1915,-32-106-1463,21 21-371,-7-5-38,0 1 0,-1 0 1,0 0-1,-1 1 0,0 0 1,0 1-1,0 1 0,0 0 1,-10-1-44,16 4-26,1 0 1,0 1-1,0 0 1,-1 0-1,1 1 1,0 0-1,-1 0 1,1 1-1,0-1 1,-1 1-1,1 0 1,0 1-1,0 0 1,0 0 0,0 0-1,0 1 1,1 0-1,-1 0 1,1 0-1,-1 0 1,1 1-1,-4 4 26,7-6-14,0 0 0,0 0 0,1 1 0,-1-1 0,1 0 0,0 1 1,-1-1-1,1 1 0,0-1 0,0 1 0,1 0 0,-1-1 0,1 1 0,-1 0 0,1 0 0,0-1 0,0 1 0,0 0 0,0 0 0,0-1 0,1 1 0,-1 0 0,1-1 0,0 1 0,0 1 14,2 3-1,0-1-1,0 1 0,0-1 0,1 0 1,0 0-1,0 0 0,1 0 1,4 5 1,49 40 0,-41-37 0,-1 0 0,-1 1 0,0 0 0,1 4 0,-10-12 52,1 1 1,-2 0 0,1 0-1,-1 1 1,0 0 0,-1 0-1,0 0 1,0 0 0,-1 0 0,0 1-1,-1 0 1,0 0 0,-1-1-1,0 1 1,0 0 0,-1 0 0,0 2-53,0-11 39,-1 1 1,1-1 0,-1 1 0,1-1 0,-1 1 0,0-1 0,1 0 0,-1 1 0,0-1 0,0 0-1,0 1 1,0-1 0,0 0 0,0 0 0,0 0 0,0 0 0,-1 0 0,1 0 0,0 0 0,-1-1 0,1 1-1,-1 0 1,1-1 0,0 1 0,-1-1 0,0 1 0,1-1 0,-1 0 0,1 1 0,-1-1 0,1 0-1,-1 0 1,1 0 0,-1-1 0,0 1 0,0 0-40,-5-1 63,-1 0 0,1 0-1,0-1 1,-1 1 0,1-2 0,-6-2-63,-105-46-1408,117 51 865,0-1 0,0 0 0,0 1 0,0-1 0,0 0 0,0 0 0,0 1 1,0-1-1,1 0 0,-1 0 0,0 0 0,1 0 0,-1 0 0,1 0 0,-1 0 0,1 0 0,-1 0 0,1 0 0,0-1 1,-1 1 542,0-6-3371</inkml:trace>
  <inkml:trace contextRef="#ctx0" brushRef="#br0" timeOffset="54134.467">8382 2034 6912,'0'0'0,"0"7"256,0-7 0,0 10-128,0-10 0,1 11 0,-1-11 0,6 11-128,-6-11 128,6 9 0,-6-9 0,3 8-128,-3-8 128,0 0-1408,0 0 0,0 0-2688</inkml:trace>
  <inkml:trace contextRef="#ctx0" brushRef="#br0" timeOffset="54541.253">8382 2243 4224,'0'0'149,"0"0"214,0 0 533,0 0-22,0 0-596,0 0-65,0 0 363,19 13 917,-8-6-1151,0-1 0,1 1 0,8 2-342,4-2-5057,-23-7 150</inkml:trace>
  <inkml:trace contextRef="#ctx0" brushRef="#br0" timeOffset="65208.805">8618 1861 7040,'0'0'256,"0"0"21,0 0 107,0 0 43,0 0-214,0 0 22,0 0 42,0 0 64,0 0-63,5-1-22,71-7 832,1 4 0,13 3-1088,-62-7 724,-14 3-2676,-1 2-6313,-13 3 6622</inkml:trace>
  <inkml:trace contextRef="#ctx0" brushRef="#br0" timeOffset="65662.936">8620 2051 8448,'25'-12'3895,"22"4"-3580,-18 4 61,14-6-447,33-6 482,-27 12-6340,-48 4 1513,-1 0 2411</inkml:trace>
  <inkml:trace contextRef="#ctx0" brushRef="#br0" timeOffset="66367.155">8591 1908 6144,'0'0'144,"1"1"0,0-1 1,-1 1-1,1-1 0,0 1 1,-1 0-1,1-1 0,-1 1 1,1 0-1,-1 0 0,1-1 1,-1 1-1,1 0 0,-1 0 0,0 0 1,1-1-1,-1 2-144,1 341 1408,0-325-1210,1 1-1,3 17-197,-4-28 117,0-7-10,-1-1 21,0 19 234,1-15-319,0-2 64,-1-2 21,0 0 21,0 0 64,0 0-42,17 2 405,-13-2-738,51 3 997,44-5-835,-35-7-8118,-56 7 4726</inkml:trace>
  <inkml:trace contextRef="#ctx0" brushRef="#br0" timeOffset="66756.82">8931 2215 7808,'0'0'128,"0"0"21,0 0 107,0 0 107,0 0 42,-6 17 448,-9 44-294,2 1 0,0 27-559,8 2-4680,5-90 605,0-1 2646</inkml:trace>
  <inkml:trace contextRef="#ctx0" brushRef="#br0" timeOffset="67353.035">8911 2252 4992,'0'0'533,"0"0"86,0 0 21,14 6 746,-7-1-1270,-1 0-1,0 0 1,0 1-1,-1 0 1,0 1-1,0-1 0,0 1 1,-1 0-1,0 1-115,30 67 805,-28-59-302,-6-16-479,1 0 0,-1 1 0,0-1 0,0 1-1,0-1 1,1 0 0,-1 1 0,0-1 0,0 0 0,1 1 0,-1-1 0,0 0-1,0 1 1,1-1 0,-1 0 0,0 0 0,1 1 0,-1-1 0,1 0-1,-1 0 1,0 0 0,1 0 0,-1 1 0,1-1 0,-1 0 0,0 0 0,1 0-1,-1 0 1,1 0 0,-1 0 0,1 0 0,-1 0-24,15-8 209,8-16-158,-13 7-12,-1 0 1,0-1-1,-2 1 1,0-1-1,4-16-39,1-14 166,5-36-166,-4 232-534,3-49 880,-2-20-1674,-10-26-6735,-4-52 7743,0-1-661</inkml:trace>
  <inkml:trace contextRef="#ctx0" brushRef="#br0" timeOffset="68639.382">9238 1774 5504,'0'-2'91,"1"0"0,-1-1 0,1 1 0,-1 0 0,1 0 0,0 0 0,0 0 0,0 0 0,0 0 0,0 0 0,0 0-1,0 0 1,1 0 0,-1 1 0,1-1 0,-1 0 0,1 1 0,0-1 0,0 1-91,8-10 704,20-40 1810,8-21-2514,-25 45 195,10-20 1341,5-19-1536,-39 130-119,3 0-1,1 33 120,-4 38-2172,7-106-4398</inkml:trace>
  <inkml:trace contextRef="#ctx0" brushRef="#br0" timeOffset="69983.211">9404 1990 8064,'1'0'213,"0"1"0,1-1 0,-1 1 1,1 0-1,-1-1 0,0 1 0,1 0 0,-1 0 1,0 0-1,0 0 0,0 0 0,0 0 0,0 0 1,0 1-1,0-1 0,1 1-213,20 32 298,-8-12 67,24 19-1111,-36-39-1516,-2-2-3924</inkml:trace>
  <inkml:trace contextRef="#ctx0" brushRef="#br0" timeOffset="70298.92">9432 2218 8064,'7'-15'405,"-7"15"-42,0 0-1,0 0-84,0 0-1,0 0 86,6 10 383,-2-2-562,1 0-1,0 0 1,1-1-1,0 0 1,6 5-184,-10-10-1494,-2-2-5460</inkml:trace>
  <inkml:trace contextRef="#ctx0" brushRef="#br0" timeOffset="70937.989">9768 1796 8064,'0'0'277,"0"0"150,0 0 277,0 0-22,0 0-340,0 0-108,0 0-63,0 0 42,0 0-63,0 0-22,-1 3-22,1-3-106,-31 44 110,2 2-1,-8 19-109,29-48 23,0 0 1,1 1-1,1 0 0,1 0 1,1 0-1,0 0 0,1 1 1,0 17-24,2 17 0,2 0 0,2 0 0,7 27 0,-9-73-128,1-1 0,-1 1 0,1-1 0,0 1 0,1-1 0,0 0 0,0 0 0,0 0 0,1 0 0,-1 0 0,1-1 0,1 0 0,-1 0 0,1 0 0,4 3 128,4 4-6784</inkml:trace>
  <inkml:trace contextRef="#ctx0" brushRef="#br0" timeOffset="71712.231">10043 2034 8576,'0'0'149,"0"0"64,0 0-42,28 6 448,0-7-419,1-1 1,-1-1-1,0-1 1,6-3-201,27-11-3000,-50 13-1970</inkml:trace>
  <inkml:trace contextRef="#ctx0" brushRef="#br0" timeOffset="72402.219">10034 1841 8448,'0'0'128,"15"7"746,-23 12-664,0 1 0,1 0 0,1 0 0,1 0 0,1 3-210,-15 105 88,18-114-31,-4 20 114,-1 20 1173,0 41-1344,6-93 341,0-2-149,0 0 21,0 0-42,0 0 42,0 0-63,3-2-138,0 1 1,0 0 0,0 1 0,0-1 0,0 0-1,0 1 1,0 0 0,0 0 0,0 0 0,3 0-13,223-6-4459,-228 6 193,-1 0 959</inkml:trace>
  <inkml:trace contextRef="#ctx0" brushRef="#br0" timeOffset="72744.26">10333 2190 8704,'1'1'169,"0"0"1,0-1-1,0 1 1,0-1 0,0 1-1,0 0 1,0-1-1,0 0 1,1 1-1,-1-1 1,0 0 0,0 0-1,0 1 1,1-1-1,-1 0 1,0 0-1,0 0 1,1 0 0,0-1-170,41 1 105,-31 0 258,5 0-695,44-1 1664,-56 1-1858,0-1-1,0 0 0,-1 0 1,1 0-1,0 0 0,-1-1 1,1 1-1,-1-1 0,1 0 1,1-2 526,-5 4-578,2-3-666,-1 1-3291,-2 2 2892</inkml:trace>
  <inkml:trace contextRef="#ctx0" brushRef="#br0" timeOffset="73010.709">10452 2228 9472,'-2'9'490,"0"68"177,3-52-1308,-2 1-1,0 0 1,-2-1 0,-4 15 641,6-33-5376</inkml:trace>
  <inkml:trace contextRef="#ctx0" brushRef="#br0" timeOffset="73430.491">10275 2503 7424,'0'0'512,"34"-4"4096,25-4-4021,-8 0-294,1 2 0,24 1-293,-72 5 85,-1 0-657,0 0 0,1-1 0,-1 1 0,0-1 0,1 0 0,-1 0 0,0 0 0,3-2 572,4-1-3061,2 0-1056</inkml:trace>
  <inkml:trace contextRef="#ctx0" brushRef="#br0" timeOffset="74353.791">10760 1908 8448,'33'9'1258,"-10"-7"-1003,-1-2 0,1 0-1,7-3-254,28 0 559,-54 3-474,2-1-1386,-5 0-5312</inkml:trace>
  <inkml:trace contextRef="#ctx0" brushRef="#br0" timeOffset="84678.061">11109 1809 8064,'0'0'149,"0"0"107,0 0 107,0 0-1,0 0-63,0 0 64,0 0 21,13 3 128,20 4-158,0-1 0,0-1 0,1-2 0,-1-1 0,25-2-354,-54-1-188,2 1 224,-3 0-6134,-3 0 722</inkml:trace>
  <inkml:trace contextRef="#ctx0" brushRef="#br0" timeOffset="85160.588">11091 2086 6656,'0'0'149,"28"-7"2923,-16 9-2908,0-1-1,0 0 0,1-1 1,-1 0-1,0-1 1,0 0-1,0-1 1,9-2-164,35-4 228,14 10-2404,-61-2-3989</inkml:trace>
  <inkml:trace contextRef="#ctx0" brushRef="#br0" timeOffset="85939.746">11128 1856 7168,'0'0'256,"0"0"0,0 0 0,0 0 0,0 0 0,0 0 21,0 0 86,-7 19 533,-22 70-263,4 1-1,4 1 1,-7 70-633,27-146 36,1 1 0,0 0-1,1 6-35,1 18 1579,-1-41-1473,31-13-100,1 1-1,-1 2 0,2 1 1,31-6-6,-47 13 116,0 1 0,0 0 0,9 1-116,8 1-2646,-24 0 464,-9 0-1338,-2 0 1813,0 0 449,0 0-321</inkml:trace>
  <inkml:trace contextRef="#ctx0" brushRef="#br0" timeOffset="86253.401">11465 2272 8832,'2'19'768,"-1"-8"-646,0 0 0,-1 1 0,0-1 0,-1 1 0,0-1 0,-1 0 0,0 1 0,-1-1 0,-2 6-122,-8 20 135,-2-1 0,-5 6-135,-11 28-88,25-61-155,0 1-1941,5-4-4413,1-6 4869</inkml:trace>
  <inkml:trace contextRef="#ctx0" brushRef="#br0" timeOffset="86741.511">11473 2314 7040,'2'14'768,"9"13"102,-2 1 1,-1 0-1,-1 0 0,-2 1 1,2 21-871,-7-49 362,0-1-84,2-2-222,0 0 1,0-1 0,-1 1 0,1-1 0,-1 0-1,1 0 1,-1 1 0,1-4-57,-1 3 58,25-60 196,-9 22-168,1 0 0,2 1 0,5-5-86,-25 44-2,0 1 0,0 0 0,1-1 0,-1 1 0,0-1 0,0 1 0,0-1 0,1 1 0,-1 0 0,0-1 0,1 1 0,-1-1 0,0 1 0,0 0 0,1-1 1,-1 1-1,1 0 0,-1 0 0,0-1 0,1 1 0,-1 0 0,1 0 0,-1-1 0,1 1 0,-1 0 0,1 0 0,-1 0 0,0 0 0,1 0 0,-1 0 0,1 0 1,-1 0-1,1 0 0,-1 0 0,1 0 0,-1 0 0,1 0 0,-1 0 0,1 0 0,-1 1 0,1-1 0,-1 0 0,0 0 0,1 1 0,-1-1 0,1 0 0,-1 0 0,0 1 1,1-1-1,-1 0 0,0 1 0,1-1 0,-1 0 0,0 1 0,0-1 0,1 1 0,-1-1 0,0 1 0,0-1 0,0 0 0,1 1 0,-1-1 0,0 1 0,0-1 1,0 1-1,0-1 2,8 28-128,-5-1 81,-2 0 0,0 6 47,-2-17-78,2 1 0,0-1 0,0 0 0,1 0 0,2 0 0,-1 0 0,5 9 78,-8-23-2006,0-2-5460</inkml:trace>
  <inkml:trace contextRef="#ctx0" brushRef="#br0" timeOffset="87193.058">11898 1737 4992,'0'0'384,"0"-1"-327,0 1 0,-1 0-1,1 0 1,0 0 0,0 0 0,0 0 0,0 0 0,0 0 0,0 0 0,0 0 0,0-1-1,0 1 1,0 0 0,0 0 0,0 0 0,0 0 0,0 0 0,0 0 0,0 0 0,0-1-1,0 1 1,0 0 0,0 0 0,0 0 0,0 0 0,0 0 0,0 0 0,0-1 0,0 1-1,0 0 1,0 0 0,0 0 0,0 0 0,0 0 0,0 0 0,0 0 0,0 0 0,0-1-1,0 1 1,1 0 0,-1 0 0,0 0 0,0 0 0,0 0 0,0 0 0,0 0 0,0 0-1,0 0 1,0 0 0,1 0 0,-1 0 0,0 0 0,0 0 0,0 0-57,11 19 302,-1 1 1,-1 0 0,-1 1-1,-1 0 1,-1 1 0,0-1-1,-2 1 1,-1 0-1,0 0 1,-2 0 0,0 14-303,-2 2 131,-1 0 0,-2 0 1,-2-1-1,-1 1 1,-2-1-1,-7 16-131,-2-5 111,-2-1 1,-2-1 0,-12 17-112,-5 1-2923,-2-3-4515,13-22 5795</inkml:trace>
  <inkml:trace contextRef="#ctx0" brushRef="#br0" timeOffset="91346.799">12026 1461 10368,'6'2'98,"0"-1"1,1 0-1,0-1 1,-1 0-1,1 0 1,-1 0-1,1 0 1,2-2-99,30 1 364,-23 1-279,0 3 331,-17-2-400,1 0-1,0 1 1,0-1 0,0 0-1,-1 0 1,1 0 0,-1 0-1,1 0 1,-1 0 0,1 0 0,-1-1-1,1 1 1,-1 0 0,0 0-1,0 0 1,1 0 0,-1-1-16,-5 9 0,0 0 0,1 0 0,1 0 0,0 0 0,0 1 0,1-1 0,0 1 0,0 0 0,0 5 0,-2 21 0,1 0 0,2 1 0,0-10 0,0 69 0,4 0 0,5 1 0,4 3 0,3 54 0,-8-61 63,9 88 151,-12-166-47,-1-1 1,-1 1-1,0 0 0,-1-1 1,-1 1-1,0 0 1,-1-1-1,-1 1 0,0-1 1,-1 0-1,0 0 1,-1 0-1,-3 5-167,6-17 114,1-1 1,-1 1-1,1 0 0,-1-1 1,0 1-1,1-1 0,-1 0 1,0 0-1,0 1 0,0-1 1,0 0-1,0-1 0,0 1 1,0 0-1,0 0 0,0-1 1,0 0-1,-1 1 0,1-1 1,-1 0-115,-46 0 273,7-8-107,31 5-1680,0-1 0,1-1 0,-1 0 0,1 0-1,0-1 1,0 0 0,1-1 0,0 0 0,-4-4 1514,-21-28-1067,12 8-554</inkml:trace>
  <inkml:trace contextRef="#ctx0" brushRef="#br0" timeOffset="91954.338">12257 1618 8832,'0'0'128,"0"0"21,0 0 86,0 0-1,0 0-63,0 0 42,0 0-42,0 0 64,0 0 21,0 0-22,0 0-63,20 11 192,-11-7-300,-1 0 0,1-1 0,0 0 0,0-1 0,0 1 1,1-2-1,-1 1 0,1-1-63,27 0-2127,-21-1-4443</inkml:trace>
  <inkml:trace contextRef="#ctx0" brushRef="#br0" timeOffset="92545.575">12537 1731 6144,'7'-15'592,"0"1"0,1 0 1,1 0-1,0 1 0,9-10-592,21-33 260,-24 32-72,-1-1 1,-1-1-1,-2 0 1,0 0-1,-2-1 1,0-5-189,-3 45 0,-1 11 0,8 117-2089,-6 9 2089,4 43-2498,-8-148-1363</inkml:trace>
  <inkml:trace contextRef="#ctx0" brushRef="#br0" timeOffset="142380.41">8510 794 6912,'-22'0'581,"1"2"0,0 1 1,0 0-1,-17 6-581,27-4 37,0-1 1,0 1-1,0 1 0,1 0 1,0 1-1,0 0 0,1 0 1,-1 1-1,2 0 0,-1 1 1,1 0-1,0 0 0,-5 9-37,-11 19 130,0 1 0,3 1 0,0 2-130,-10 30 244,3 0 1,-6 30-245,4-10 151,27-84-127,-2 8 15,-1-1 0,2 1 0,0 0 0,1 0 1,0 0-1,2 1 0,-1-1 0,2 1 0,0-1 0,1 0 1,0 1-1,2-1 0,-1 1-39,-1-15 107,-1-1 21,0 0-43,0 0-1514,0 0-5419</inkml:trace>
  <inkml:trace contextRef="#ctx0" brushRef="#br0" timeOffset="145422.05">9872 668 10240,'0'0'0,"0"0"768,0 0 0,0 0-128,0 0 0,0 0-384,0 0 0,0 0-128,0 0 0,-11 17 0,6-3 0,1 6-3072,-1 0 128,1-1-2944</inkml:trace>
  <inkml:trace contextRef="#ctx0" brushRef="#br0" timeOffset="146313.123">10249 313 8064,'0'0'128,"0"0"42,0 0 193,0 0 85,0 0-149,8-30 767,-7 17-798,0-1 0,-1 1 0,0-1 0,-1 1 0,-1-1-1,0 1 1,-1 0 0,0 0 0,-1 0 0,0 0 0,-1 1-1,-1-1 1,0 1 0,0 1 0,-1-1 0,-1 1 0,0 0 0,-3-2-268,10 11 39,0 0 0,0 0 1,0 1-1,0-1 1,-1 0-1,1 1 1,-1-1-1,1 1 1,-1 0-1,1-1 1,-1 1-1,0 0 0,0 0 1,0 0-1,1 0 1,-1 0-1,0 1 1,0-1-40,-1 2 13,0-1 1,0 1 0,0 0 0,1 0-1,-1 0 1,0 0 0,1 0-1,-1 1 1,1-1 0,-1 1-1,1 0 1,-2 1-14,-10 8 1,0 0 1,1 1-1,0 1 0,1 0 1,0 1-1,1 0 0,1 0 0,0 1 1,1 1-1,1 0 0,0 0 1,1 0-1,-2 10-1,3-6-25,0 0 0,1 1 1,2 0-1,0-1 0,1 1 0,1 1 0,0-1 1,2 0-1,1 0 0,0 0 0,4 9 25,-6-26-4,1 0 0,0 0 0,1 0 0,-1-1-1,1 1 1,0 0 0,0 0 0,0-1 0,0 0 0,0 1 0,1-1-1,-1 0 1,1 0 0,0 0 0,0 0 0,0-1 0,1 1 0,-1-1-1,1 0 1,-1 0 0,1 0 0,-1 0 0,1 0 0,0-1 0,0 0-1,0 0 1,0 0 0,4 0 4,-4-1 1,1 0-1,0 0 0,0 0 1,0-1-1,0 0 0,0 0 1,0 0-1,0 0 1,-1-1-1,1 0 0,-1 0 1,1 0-1,-1-1 1,0 1-1,0-1 0,0 0 1,0 0-1,0-1 1,-1 1-1,1-1 0,-1 0 1,0 1-1,0-1 1,0-1-1,3-6 11,0-1 1,-1 0 0,0 0 0,-1-1-1,0 1 1,-1-1 0,-1 0 0,0 0 0,0 0-1,-2 0 1,1-5-12,9-73-23,-9 89-83,-1 2-22,2 5 100,1 1 1,-1-1 0,0 0 0,-1 0 0,1 1-1,-1-1 1,0 1 0,-1-1 0,1 1 0,-1-1 0,0 1 27,2 13-64,6 39 1,-6-35 27,1 0 0,1 0 1,0-1-1,2 0 0,1 0 1,6 12 35,-11-30-496,1 0 1,0 0-1,0 0 1,0 0 0,0-1-1,0 1 1,1-1-1,0 0 1,1 1 495,8 7-7317</inkml:trace>
  <inkml:trace contextRef="#ctx0" brushRef="#br0" timeOffset="146639.308">10409 501 10240,'0'0'256,"0"0"-22,0 0-84,0 0-22,0 0 0,0 0 0,5 32 256,3 9-710,11 61 1524,-14-36-8065,-5-65 2110</inkml:trace>
  <inkml:trace contextRef="#ctx0" brushRef="#br0" timeOffset="146891.544">10513 194 9600,'0'0'0,"-12"5"384,12-5 0,0 0-256,0 0 128,0 0-256,0 0 0,0 0 0,0 0 0,0 0 0,0 0 0,3 21 0,1-4 0,1 7-512,3-1 128,-1-2-6528</inkml:trace>
  <inkml:trace contextRef="#ctx0" brushRef="#br0" timeOffset="143144.14">8815 0 6912,'29'11'1059,"0"-2"0,1-2 1,11 2-1060,-12-4 299,23 0 204,-26-3-1607,-2 1-3543,-14 0 402</inkml:trace>
  <inkml:trace contextRef="#ctx0" brushRef="#br0" timeOffset="143488.105">8839 351 6784,'0'0'256,"14"-4"106,-8 5-319,-4-1 85,-2 0 171,0 0 277,0 0-22,25 6 65,72 2-768,80-4 149,-175-4-2283,-2 0-2474</inkml:trace>
  <inkml:trace contextRef="#ctx0" brushRef="#br0" timeOffset="144169.455">8848 49 10368,'0'0'128,"-9"12"234,5-2-360,-1-1 1,2 1-1,-1 1 0,1-1 0,1 0 0,0 1 0,0-1 0,1 1 1,0 0-1,1-1 0,1 1 0,-1 0 0,2-1 0,0 6-2,0 5 13,-1 108 107,-3-93 36,2 1 1,1-1 0,2 1 0,2-1-157,-3-1 661,-2-33-448,0-2-42,0 0 42,0 0-63,1 0-44,55 27-331,-44-21-48,0 0-1,0 0 0,1-1 1,0 0-1,-1-1 0,1-1 1,1 0-1,-1-1 0,10 1 274,-13-3-7146</inkml:trace>
  <inkml:trace contextRef="#ctx0" brushRef="#br0" timeOffset="144548.341">9310 417 6784,'-4'3'318,"1"1"0,-1 0 0,1 0 1,0 0-1,0 0 0,1 0 0,-1 0 1,1 1-1,0-1 0,0 1 0,1 0 0,-1 2-318,-15 67-328,11-47 656,-11 74 262,5-21-1703,0-29-5382,12-49 5663,0-2-768</inkml:trace>
  <inkml:trace contextRef="#ctx0" brushRef="#br0" timeOffset="145141.698">9279 511 10368,'0'0'384,"1"14"106,0-10-488,2 0 1,-1 0-1,0 0 0,1 0 0,0 0 0,0-1 0,0 1 0,0-1 0,0 0 0,1 0 1,-1 0-1,4 2-2,13 13-4,-3 2 174,-2 1 1,0 0 0,11 22-171,-26-43 8,0 1 1,1-1-1,-1 1 1,1-1-1,-1 0 1,1 1-1,-1-1 1,1 1-1,-1-1 1,1 0-1,-1 0 1,1 1-1,-1-1 1,1 0-1,-1 0 1,1 0-1,-1 0 1,1 0-1,0 1 1,-1-1-1,1 0 1,-1 0-1,1 0 1,0-1-1,-1 1 1,1 0-1,-1 0 1,1 0-1,-1 0 1,1 0-1,0-1 1,-1 1-1,1 0 0,-1-1 1,1 1-1,-1 0 1,1-1-1,-1 1 1,0 0-1,1-1 1,-1 1-1,1-1-8,19-18 137,-19 18-118,6-9 80,0 0 0,0 0 0,-1-1 0,0 0 0,-1 0 0,-1 0 0,1-1 0,-2 0 0,0 1 0,0-1 0,-1 0 0,0-1 0,-1 1 0,-1-6-99,0 9 22,32 139-22,-24-56-127,4 29 198,6-40-4602,-17-62 819,11-13 1110,0 0 959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43:50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1 115 7168,'1'0'33,"1"0"0,-1-1 0,0 1 0,1 0 0,-1-1 1,1 1-1,-1-1 0,0 1 0,0-1 0,1 0 0,-1 0 0,0 1 0,0-1 1,0 0-1,1 0 0,-1 0 0,0 0 0,-1 0 0,1 0 0,0-1 0,0 1 1,0 0-1,-1 0 0,1-1 0,0 1 0,-1 0 0,1-1 0,-1 1 0,0-1 1,1 1-1,-1-1-33,5-14 146,-2 8-124,0 0 1,0 0-1,1 1 0,0-1 0,1 1 0,1-1-22,-6 7 3,1 0-1,0 0 0,0 0 1,0 0-1,-1 0 0,1 0 1,0 0-1,0 0 0,0 0 0,0 1 1,1-1-1,-1 0 0,0 1 1,0-1-1,0 1 0,1-1 1,-1 1-1,0 0 0,0 0 0,1-1 1,-1 1-1,0 0 0,0 0 1,1 0-1,-1 0 0,0 0 1,1 1-1,-1-1 0,0 0 0,0 1 1,1-1-1,-1 0 0,0 1 1,0 0-1,0-1 0,0 1 1,0 0-1,1-1 0,-1 1 1,-1 0-1,1 0 0,0 0 0,0 0 1,0 0-3,11 13 83,-1 0 0,-1 1 1,0 0-1,-1 1 0,-1 0 1,-1 0-1,0 1 0,-1-1 1,0 2-1,-1 2-83,2 3 158,0 0-1,2-1 1,1 0-1,0-1 1,7 8-158,-16-28 34,-1-1 1,1 1-1,0-1 1,0 0-1,0 1 1,-1-1-1,1 0 0,0 1 1,0-1-1,0 0 1,0 0-1,0 0 1,0 0-1,0 0 0,0 0 1,0 0-1,0 0 1,-1 0-1,1 0 1,0-1-1,0 1 0,0 0 1,0 0-1,0-1 1,0 1-1,-1-1 1,1 1-1,0-1 0,0 1 1,-1-1-1,1 0 1,0 1-1,0-1-34,27-22 271,-26 21-227,8-7 35,0-1 0,0-1 0,-2 0 0,1 0-1,4-8-78,9-21-2933,-21 38 181,-1 2 875,0 0 213,0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43:51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355 0 5888,'-45'69'4367,"-15"17"-3977,-9-5 4,-70 88 108,136-165-477,2-2-5,-1 0 0,1 0 0,0-1 0,-1 1 0,0 0 0,1-1 0,-1 1 0,0-1 0,0 0-1,0 0 1,0 0 0,0 0 0,0 0 0,0 0 0,0 0 0,0-1 0,0 1 0,-2 0-20,2 1 85,1 1-83,1 0-1,0 0 1,0 0 0,0 0-1,1 0 1,-1 0-1,1 0 1,0 0-1,0 0 1,0 0 0,0 0-1,0 0 1,0 0-1,1-1 1,0 1-1,-1-1 1,2 2-2,33 33-5,-33-34 5,19 13 0,0 0 0,1-1 0,1-2 0,0 0 0,0-2 0,2 0 0,5 0 0,-11-6 21,-18-5 43,-2 0-981,0 0-3350,0 0-85,0 0 2667</inkml:trace>
  <inkml:trace contextRef="#ctx0" brushRef="#br0" timeOffset="902.107">809 137 8064,'-3'28'384,"3"-27"-107,0-1 86,-3-2 42,-6-3-289,1 1 0,-1-1 0,0 1 0,0 1 1,0 0-1,0 0 0,0 1 0,-1 0 0,1 1 0,-1 0 0,0 0 0,1 1 0,-8 0-116,3 1 143,-1 0 0,1 1 0,0 1 0,0 0-1,1 1 1,-1 0 0,0 1 0,1 1 0,-4 2-143,15-7-1,0 0 0,0 0 0,0 0 0,0 0 0,0 0 1,1 1-1,-1-1 0,0 1 0,1-1 0,-1 1 0,1 0 1,-1-1-1,1 1 0,0 0 0,0 0 0,0 0 0,0 0 1,0 0-1,0 0 0,0 0 0,1 1 0,-1-1 0,1 0 1,-1 1 0,2 0-3,-1 1 0,1-1 0,0 0 0,0 0 0,0 0 0,0 0 0,0 0 0,1 0 0,-1 0 0,1 0 0,0 0 0,0 0 0,0-1 1,0 1-1,0-1 3,12 12-13,0-1 0,1-1 0,0 0 0,1-1 1,3 1 12,-7-5 1,1-1 1,0 0 0,0-1 0,0 0 0,0-1-1,1 0 1,0-1 0,0-1 0,-1 0-1,1-1 1,0-1 0,14-1-2,-45 5 29,-1 1 1,1 0-1,0 1 0,0 0 1,1 2-1,0 0 0,0 0 1,1 2-30,13-8-3,0-1 1,0 1 0,1 0-1,-1 0 1,1 0 0,-1 0 0,1 0-1,0 0 1,0 0 0,0 1-1,0-1 1,0 0 0,0 1 0,0-1-1,1 1 1,-1-1 0,1 1-1,0-1 1,0 1 0,0-1 0,0 1-1,0-1 1,0 1 0,1-1-1,-1 0 1,1 1 0,0-1 0,0 1 2,1 3-7,0-1 1,1 0-1,-1 0 1,1 0 0,0 0-1,0-1 1,1 1-1,-1-1 1,1 0 0,0 0 6,3 2-120,0-2 1,0 1 0,0-1 0,1 0-1,0 0 1,-1-1 0,1 0 0,0 0 0,1-1-1,-1 0 1,0-1 0,1 0 0,-1 0-1,6-1 120,4 0-593,-1 0 1,1-2-1,-1 0 0,0-1 0,0 0 0,11-5 593,-4 0-4757</inkml:trace>
  <inkml:trace contextRef="#ctx0" brushRef="#br0" timeOffset="1518.488">1041 140 5760,'-16'30'21,"15"-28"107,1-2 107,17 5 554,124 39 1647,-76-22-1745,2-3 1,32 4-692,-39-11 1301,-64-8-1237,0-1-1,1 0 1,0 1-1,0 0 1,0 0 0,0 0-1,0 0 1,1 0-64,-11 13 88,-38 36-14,-1 0-377,3 2-1,-33 48 304,79-99-212,0 0-5918,4-12 2702,2-5 2105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44:05.4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4096,'0'0'277,"0"0"65,0 0-65,0 0-42,0 0-86,0 0-21,0 0 42,0 0 172,0 0 42,0 0 0,7 14 618,140 180 337,-16-23-992,-118-153-123,1-2 0,0 1 0,1-1 0,4 2-224,-17-17 128,-2-1 21,0 0-1237,0 0-5269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8T10:44:07.0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1 334 7424,'6'-10'4004,"9"-28"-3107,5-10-1062,-14 38 165,0 1 0,1-1 0,0 1 0,0 0 0,1 1 0,0 0 0,1 0 0,0 1 0,0 0 0,9-5 0,-16 11 0,0 0 0,-1 0 0,1 0 0,0 1 0,0-1 0,0 1 0,0-1 0,-1 1 0,1 0 0,0-1 0,0 1 0,0 0 0,0 0 0,0 1 0,0-1 0,0 0 0,0 1 0,0-1 0,-1 1 0,1-1 0,0 1 0,0 0 0,2 1 0,0 1 0,0 0 0,0-1 0,0 1 0,-1 1 0,1-1 0,-1 1 0,0-1 0,1 2 0,7 10 0,-1 0 0,-1 1 0,0 0 0,1 5 0,-10-21-1,4 10 5,0-1 0,1 0 0,0 0 0,0 0 0,1 0 0,1-1 0,2 3-4,-7-9 8,1 0 1,-1-1 0,0 1 0,1 0 0,-1-1 0,1 0 0,0 0 0,0 0 0,-1 0 0,1 0 0,0 0 0,0-1 0,0 1 0,0-1 0,0 0 0,0 0 0,-1 0 0,1 0-1,0 0 1,0-1 0,0 1 0,0-1 0,0 0 0,0 0 0,-1 0 0,1 0 0,0 0 0,-1-1-9,21-9 201,0-2 0,-1 0 1,10-9-202,18-11-837,6 2-4370,-47 27 514</inkml:trace>
  <inkml:trace contextRef="#ctx0" brushRef="#br0" timeOffset="918.451">1094 20 10368,'0'0'149,"0"0"86,0 0 21,0 0-22,0 0-63,0 0 64,0 0 42,-12 20 448,-5 4-628,-1 0-1,-1-2 1,-4 3-97,-36 44 9,51-59 48,-1-1 0,0 0 0,-1 0 0,0-1 0,-1 0 0,1-1 0,-1 0 0,-1 0 0,-7 2-57,-27 17 106,36-19-106,9-6 0,1-1 0,-1 1 0,1-1 0,-1 1 0,1-1 0,-1 1 0,1 0 0,0-1 0,-1 1 0,1 0 0,0-1 0,-1 1 0,1 0 0,0-1 0,0 1 0,0 0 0,0 0 0,0-1 0,-1 1 0,1 0 0,1-1 0,-1 1 0,0 0 0,0 0 0,0-1 0,0 1 0,0 0 0,1-1 0,-1 1 0,0 0 0,1-1 0,-1 1 0,0 0 0,1-1 0,-1 1 0,1-1 0,-1 1 0,1-1 0,-1 1 0,1-1 0,-1 1 0,1-1 0,0 1 0,-1-1 0,1 0 0,0 1 0,-1-1 0,1 0 0,0 0 0,-1 1 0,1-1 0,0 0 0,0 0 0,1 1 0,22 13-27,1-2 0,0 0 0,0-2 0,2 0 0,17 3 27,-15-5-30,0 1-1,-1 2 1,0 1 0,19 12 30,-42-23 0,26 19-384,-29-18-1003,-2-2-1088,0 0-3647</inkml:trace>
  <inkml:trace contextRef="#ctx0" brushRef="#br0" timeOffset="1720.034">1455 36 4736,'71'67'3474,"-50"-43"-3243,-1 1 1,-2 1 0,0 0-1,-1 2 1,-2-1 0,3 10-232,-16-32 60,-1 1 0,1-1 0,-1 1 1,0 0-1,-1-1 0,1 1 0,-1 0 0,0 0 1,-1-1-1,1 1 0,-1 0 0,0-1 0,-1 1 1,1-1-1,-1 1 0,0-1 0,-1 1 0,1-1 1,-1 0-1,0 0 0,0-1 0,-1 1 0,1 0 1,-1-1-1,0 0 0,0 0 0,0 0 0,-1-1 1,0 1-1,1-1 0,-1 0 0,0 0 0,-1-1 1,1 1-1,0-1 0,-1 0 0,1-1 1,-1 0-1,1 1 0,-1-2 0,0 1 0,0-1 1,1 1-1,-1-2 0,-5 1-60,-8-6 51,1 0 0,-1-1 1,1 0-1,1-2 0,-1 0 0,1-1 0,1-1 1,0 0-1,1-1 0,-9-9-51,21 19 6,1-1-1,-1 1 1,1-1 0,0 0 0,-1 0 0,1 0-1,0 0 1,1 0 0,-1 0 0,1-1-1,-1 1 1,1 0 0,0-1 0,0 1-1,0-1 1,1 1 0,-1-3-6,1-1 2,0 0 0,1 1 0,0-1 0,0 0 0,0 1 0,1 0 0,0-1 1,0 1-1,2-3-2,7-14-4,1 1 0,1 0 0,1 1 0,12-13 4,-20 25 6,-1 3-11,4-7 9,0 1-1,2 0 1,-1 1 0,9-7-4,-15 14-8,1 1 0,-1 0 0,1 1 0,0-1 1,-1 1-1,1 0 0,0 0 0,1 0 1,-1 1-1,0-1 0,0 1 0,1 1 0,-1-1 1,0 1-1,2 0 8,60-3-16,-39 1-21,0 1 1,1 1-1,14 3 37,-33-1 0,0 0 0,0 0 0,-1 1 0,1 0-1,0 0 1,-1 1 0,0 0 0,0 1 0,0 0-1,-1 1 1,1 0 0,0 1 0,-8-6-533,-1-1-897,0 0-3263,0 0-1216</inkml:trace>
  <inkml:trace contextRef="#ctx0" brushRef="#br0" timeOffset="2374.014">2046 155 10368,'-2'0'106,"-4"-2"-63,34 11 249,0-2-1,1 0 1,-1-2-1,1-1 1,1-2-1,3 0-291,151-10 1174,-208 40-897,-38 24-181,-2-2 1,-18 7-97,26-18 170,8-16-355,28-18-2933,16-8 1941,2 0-1490,2-1-1962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6:22.390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1416 4992,'10'8'21,"-9"-7"-4,-1 1-1,1-1 0,-1 0 1,0 0-1,1 0 1,-1 1-1,0-1 0,0 0 1,0 0-1,0 1 1,0-1-1,0 0 0,0 1 1,0-1-1,-1 0 1,1 0-1,0 0 0,-1 1 1,0 0-17,0 4 72,-17 151 2244,2 126-2316,12-162 223,-1 57 139,14 123-362,1-190 50,5-2 0,4 1 0,15 34-50,-13-55 122,-4 0 1,-4 1 0,-4 1-1,-3 57-122,-3 103 48,1 70 54,15 5-102,-9-254 308,3-1 1,20 59-309,-13-57 342,-4 1 0,4 44-342,2 189 540,-21-236-386,-4 0 0,-2 0 1,-8 26-155,7-60-1344,1-1-5376</inkml:trace>
  <inkml:trace contextRef="#ctx0" brushRef="#br0" timeOffset="1216.891">559 1504 11904,'3'0'-47,"21"-9"-162,12 6 78,-15 3 112,27-6-25,231-16-26,-222 21 73,1 2-1,-1 3 1,53 10-3,67 22 0,-14-4 0,76 4 0,161-7 31,97 10 322,-306-24-304,0-8 1,0-8 0,115-19-50,347-8 768,-488 19-603,-89 4-77,0 2 0,45 7-88,-116-4 1,0 0 0,0 0 0,0 1 0,0 0 0,0 0 0,0 1 0,-1-1 0,1 1 0,0 0 0,-1 0-1,0 1 1,1-1 0,-1 1 0,0 0 0,0 0 0,0 0 0,-1 1 0,1-1 0,-1 1 0,0 0 0,0 0 0,0 0 0,-1 0 0,1 0-1,0 3 0,0 3 0,0 1 0,0 0 0,-1 0 0,-1 0 0,0 0-1,0 0 1,-1 0 0,-1 0 0,1 0 0,-3 10 0,-20 99 68,-4-2 0,-5-1 1,-26 54-69,3-2 65,3 17-65,39-129-3,2 1 0,3 1 0,2-1 1,3 1-1,3 16 3,18 160 0,11 6 0,-13-119 0,-9-65 0,51 562 0,-54-514 0,5 0 0,5-1 0,4 0 0,4-1 0,13 25 0,-8-48 1,-8-29-4,6 36 3,-22-73 3,0 0 0,-1 1 0,0 0 0,-1-1 0,-1 1-1,0 0 1,-1-1 0,-2 6-3,-5 7-1161,6-23 365,-1 0-1,0 0 1,0 0 0,0 0 0,0 0-1,0 0 1,-1-1 0,0 0 0,0 0-1,0 0 1,0 0 796,-27 18-2261</inkml:trace>
  <inkml:trace contextRef="#ctx0" brushRef="#br0" timeOffset="1815.733">729 5580 12672,'0'0'-128,"0"0"0,4 0 21,103-12-172,-1-5 1,12-7 278,0 0-211,88-5 211,-52 20-52,0 8 1,0 6-1,91 18 52,53 20-122,108 38 122,-276-49 163,0 6 1,-3 5-1,0 7-163,-80-30 51,0-2-1,2-2 1,0-2-1,1-3 0,0-1 1,0-3-1,1-2 1,0-2-1,0-2 1,0-3-1,29-5-50,35-15 94,-2-5-1,0-5 1,16-11-94,42-12 103,-100 34-1116,0-4-1,20-12 1014,-30 10-7210</inkml:trace>
  <inkml:trace contextRef="#ctx0" brushRef="#br0" timeOffset="3378.081">1169 1890 10112,'-11'12'0,"-8"4"0,2 6 0,-2 6 0,-5 14 0,-7 6 0,-4 13 0,-3 13 0,-2 6 0,2 8 0,1 2 0,3 4-1024,1-6 0,0 0-4608</inkml:trace>
  <inkml:trace contextRef="#ctx0" brushRef="#br0" timeOffset="3738.721">1918 1940 4992,'-32'27'832,"2"0"1,-12 15-833,-20 19 1151,5-5-685,2 3 1,3 1 0,-7 15-467,-135 205 101,175-251-45,-179 294-417,122-176-3736,24-39-682</inkml:trace>
  <inkml:trace contextRef="#ctx0" brushRef="#br0" timeOffset="4328.446">3445 3811 9600,'-14'17'0,"-8"7"0,-1 12 0,-1 11 0,-11 14 0,-11 10 0,-8 17 0,-3 13 0,-14 39 0,-9 28 0,9-11 0,1 3-1280,15-15 0,-1 1-3584</inkml:trace>
  <inkml:trace contextRef="#ctx0" brushRef="#br0" timeOffset="4578.923">3801 4394 9088,'-9'35'0,"-5"25"0,-8 24 0,-6 19-256,-24 29 0,-19 27-3456,5-10 0,0 0 2688</inkml:trace>
  <inkml:trace contextRef="#ctx0" brushRef="#br0" timeOffset="6780.972">2391 2756 7680,'0'0'256,"0"0"64,0 0 277,-13-2 1259,-35-8-617,-1 3-1,-36-1-1238,63 8 110,-1 0-1,1 1 0,0 2 1,0 0-1,0 1 0,1 2 1,-10 2-110,-23 13 64,0 1 0,1 3 0,1 2 0,1 2 0,2 3 0,1 1 0,2 3 0,1 2 0,2 1 0,-6 11-64,17-13 0,2 2 0,2 1 0,2 1 0,1 2 0,2 0 0,2 1 0,2 2 0,2-1 0,2 2 0,-2 20 0,14-52-14,0 0 0,1 0 0,0 1 0,1-1 0,1 1 0,1-1 0,0 1 0,1-1 0,1 0 0,0 0 0,3 9 14,-2-13-31,1 0 0,1 0 0,-1-1 0,1 0 0,1 0 0,0 0 0,1-1 0,0 1 0,0-2 0,0 1 0,1-2 0,1 1 0,-1-1 0,1 0 0,3 0 31,12 7-27,1-1 1,0-2-1,1-1 1,0 0-1,0-2 0,14 1 27,15 2-5,0-3-1,44 0 6,-38-6-19,0-3 0,-1-3-1,0-2 1,0-3 0,0-3-1,29-11 20,-16 0 2,-1-3 0,-2-4 0,-1-2 0,-1-4 0,-2-3-2,73-39 0,-56 34 0,57-43 0,-104 61 19,-2-2 0,0-1 0,-2-1 0,-1-2 0,21-29-19,-37 40 3,0-1 1,-2-1-1,0 0 0,-2-1 0,0-1 1,-2 0-1,-1 0 0,-1-1 0,-1 0 1,0-9-4,0 3 3,-2 0 0,-2 0 0,-1 0 0,-1 0 0,-2-1 0,-1 1 0,-6-30-3,6 57 19,1 1 0,-1-1 0,0 1 0,-1 0 0,1 0 0,-1 0-1,0 0 1,0 0 0,0 0 0,0 1 0,-1 0 0,1 0 0,-1-1 0,0 2 0,0-1 0,0 0 0,0 1 0,-1 0 0,1 0 0,-1 0 0,1 1 0,-1-1-1,1 1 1,-1 0 0,-2 0-19,-19-3 129,1 1-1,-1 1 0,0 1 1,-9 2-129,13-1 37,-14-2 66,1-2 0,-1-1 0,1-2 0,-13-5-103,-78-14 79,52 10-79,69 15 0,0 1 0,0-1 0,0 1 0,1 0 0,-1 1 0,0-1 0,0 1 0,-3 1 0,-10 0 0,-69 5 0,-28 8 0,38-5 0,46-5-66,1 2 1,0 0 0,1 2 0,0 2-1,0 0 1,-22 13 65,7 2-3801,5 2-3739,15-7 5065</inkml:trace>
  <inkml:trace contextRef="#ctx0" brushRef="#br0" timeOffset="10093.534">3095 1275 8448,'76'-92'-2,"15"-17"25,-11 17 271,-4 4-643,-21 36-3948,-53 51 2932,-2 1-235</inkml:trace>
  <inkml:trace contextRef="#ctx0" brushRef="#br0" timeOffset="10888.381">3348 768 10368,'0'0'128,"16"-10"106,28-34-170,-32 29-26,1 1 0,1 1 0,0 0 0,1 1 0,0 1 0,0 0 0,2 1 0,-1 1 0,10-4-38,-24 12 10,0 1 1,0 0-1,-1-1 1,1 1-1,0 0 1,-1 0-1,1 0 1,0 1-1,0-1 1,-1 0-1,1 0 1,0 1-1,-1-1 1,1 1-1,-1 0 1,1-1-1,-1 1 1,1 0-1,-1 0 1,1 0-1,-1 0 1,0 0-1,1 0 1,-1 1-1,0-1 1,0 0-1,0 1 1,0-1-1,0 1 1,0-1-1,0 1 1,-1-1-1,1 1 1,0-1-1,-1 1 1,1 1-11,2 6 19,0 0-1,-1 0 1,0 0 0,-1 0 0,0 0-1,0 4-18,-1 24 159,-2-1 0,-1 0 1,-2 1-1,-1-2 0,-3 6-159,-28 90-625,9-44-3620,12-37-470,7-24 2902</inkml:trace>
  <inkml:trace contextRef="#ctx0" brushRef="#br0" timeOffset="11359.747">3775 1372 7296,'-1'-7'57,"0"-1"0,1 0 0,1 0 0,-1 1 0,1-1 0,0 0 0,1 1 0,0-1 0,0 1 0,1-1 1,0 1-1,0 0 0,0 0 0,4-4-57,6-18 75,15-41-113,4-14-426,3 2 1,5 1-1,32-48 464,-53 99-4437</inkml:trace>
  <inkml:trace contextRef="#ctx0" brushRef="#br0" timeOffset="11780.876">3952 768 4096,'5'-2'254,"0"0"0,0 0 0,1-1 0,-1 1 0,-1-1 0,1 0 0,0-1 0,1-1-254,28-16 1317,-15 11-831,0 0 1,0-1-1,-1-1 1,-1 0-1,16-15-486,-32 26 320,-7 30 0,-13 102-1472,16-100-5141</inkml:trace>
  <inkml:trace contextRef="#ctx0" brushRef="#br0" timeOffset="14643.384">4983 338 7680,'0'0'149,"0"0"171,0 0 363,0 0 21,0 0-235,0 0-42,0 0-214,-23-5 406,-21-6-299,-2 1 0,1 3 0,-1 2 0,-20 0-320,63 6 0,-1 0 0,1 0 0,-1 1 0,1-1 0,0 1 0,-1 0 0,1 0 0,0 0 0,0 0 0,0 0 0,0 1 0,1-1 0,-1 1 0,1 0 0,-1 0 0,1 0 0,0 0 0,0 0 0,0 0 0,1 1 0,-1-1 0,1 1 0,-1 2 0,-4 8 0,1 0 0,0 1 0,1-1 0,1 1 0,-1 5 0,3-15-4,1 0 1,-1 0 0,1-1-1,0 1 1,0 0-1,0-1 1,1 1 0,0 0-1,0-1 1,0 1 0,0 0-1,1-1 1,0 0-1,0 1 1,0-1 0,0 0-1,1 0 1,-1 0 0,3 2 3,0-2-5,0 0 0,0 0 0,0 0 0,1-1 0,0 1 0,-1-1 0,1-1 0,0 1 0,1-1 0,-1 0 0,0 0 1,0-1-1,7 1 5,-1-1 6,-1 0 0,1 0 0,-1-2 0,1 1 1,-1-1-1,0-1 0,1 0 0,7-3-6,87-32 86,-85 28-72,-36 17 1,1 2-1,0-1 1,0 1-1,1 1 1,0 1-1,1 0 1,-7 9-15,-20 17 5,28-28-5,2-3 0,0 0 0,1 1 0,0 1 0,0-1 0,0 1 0,1 0 0,0 1 0,1 0 0,0 0 0,-3 9 0,9-18 0,0-1 0,0 1 0,0 0 0,0 0 0,0-1 0,0 1 0,0 0 0,0-1 0,0 1 0,1 0 0,-1 0 0,0-1 0,0 1 0,1 0 0,-1-1 0,1 1 0,-1 0 0,0-1 0,1 1 0,-1-1 0,1 1 0,-1-1 0,1 1 0,0-1 0,-1 1 0,1-1 0,-1 0 0,1 1 0,0-1 0,-1 0 0,1 1 0,0-1 0,-1 0 0,1 0 0,0 1 0,0-1 0,-1 0 0,1 0 0,7 2 0,0 0 1,-1 0 0,1-1-1,0 0 1,0-1 0,0 0-1,-1 0 1,1 0 0,0-1-1,4-1 0,77-17-1718,-86 18 1531,77-23-5807,-41 12 1343</inkml:trace>
  <inkml:trace contextRef="#ctx0" brushRef="#br0" timeOffset="15609.223">5153 184 4992,'0'19'-10,"-1"-5"176,1-1 0,1 1 0,0-1 0,0 0 0,1 1 0,1-1 0,1 2-166,-3-14 36,0 1 0,-1-1 0,1 0 1,0 0-1,0 0 0,0 0 0,0 0 1,0 0-1,0 0 0,0 0 0,0 0 0,1 0 1,-1 0-1,0 0 0,0-1 0,1 1 0,-1-1 1,0 1-1,1-1 0,-1 1 0,1-1 0,-1 0 1,1 0-1,-1 0 0,1 0 0,-1 0 1,0 0-1,1 0 0,-1 0 0,1 0 0,-1-1 1,1 1-1,-1-1 0,0 1 0,1-1 0,-1 1-36,48-24 681,-30 12-507,0-2 0,-1 0 0,-1-2 0,9-10-174,-17 17 243,-1-1-1,0 1 1,0-2 0,-1 1-1,0-1 1,-1 0-1,-1-1 1,1 1 0,-1-3-243,-5 12 14,1 1 1,-1 0-1,1-1 1,-1 1-1,0-1 1,0 0 0,0 1-1,0-1 1,0 1-1,0-1 1,0 1-1,0-1 1,-1 1-1,1-1 1,-1 1 0,1-1-1,-1 1 1,1 0-1,-1-1 1,0 1-1,0 0 1,1-1 0,-1 1-1,0 0 1,-1-1-15,-1 0 42,1 0 1,-1 0-1,0 0 1,0 1-1,0-1 1,0 1-1,0-1 1,0 1 0,-1 0-1,1 1 1,-3-2-43,-2 1 64,-1 0 0,1 0 0,0 1 0,0 0 0,-1 0 0,1 1 0,0 0 0,0 1 0,-7 1-64,10-1-152,1 1 1,-1-1 0,1 1 0,0 0-1,-1 0 1,1 0 0,1 0-1,-1 1 1,0 0 0,1 0 0,0 0-1,0 0 1,0 0 0,0 1 0,1-1-1,0 1 1,-1 0 0,2-1 0,-1 1-1,1 0 1,-1 0 0,1 0 151,-2 9-6144</inkml:trace>
  <inkml:trace contextRef="#ctx0" brushRef="#br0" timeOffset="15953.1">5658 655 11904,'0'0'0,"-14"16"0,-9 15 0,8-7 0,-3 4 0,4-7 0,4 1-128,1-3 128,1-1-4224,2-4 0,1-1 2176</inkml:trace>
  <inkml:trace contextRef="#ctx0" brushRef="#br0" timeOffset="16748.343">6197 160 6144,'0'0'405,"-10"7"960,12 2-1238,0-1 0,1 0 0,1 0 0,-1 0 0,1-1-1,0 1 1,2 1-127,17 34 51,-11-14 20,-2 1 1,-1 0-1,-2 0 0,0 1 1,-2 0-1,-2 0 1,0 6-72,-2-23 52,-1 0 0,-1 0 0,0 0 0,0 0 0,-2 0 1,0 0-1,0-1 0,-1 1 0,-1-1 0,0 0 1,-1 0-1,0 0 0,-1-1 0,-1 0 0,1-1 1,-2 1-1,-1 0-52,9-11 20,-1 1-1,0-1 1,1 1 0,-1-1 0,0 0 0,0 0 0,0 0 0,0 0 0,0 0 0,0 0-1,0-1 1,0 1 0,0 0 0,0-1 0,0 0 0,0 1 0,0-1 0,0 0-1,-1 0 1,1-1 0,0 1 0,0 0 0,0-1 0,0 1 0,0-1 0,0 1-1,0-1 1,0 0 0,0 0 0,0 0 0,0 0 0,0 0 0,1-1 0,-1 1 0,0 0-1,1-1 1,-1 0 0,1 1 0,-2-2-20,-3-4 28,-1-1 1,1 1-1,0-1 1,1-1-1,0 1 1,0-1-1,1 1 0,-1-5-28,-3-14 17,1-1 0,2 0-1,0 0 1,2 0-1,1 0 1,2-1-1,0 1 1,2 0 0,4-17-17,-4 33 0,1-1 0,1 1 0,0 0 0,1 1 0,0-1 0,0 1 0,2 0 0,-1 0 0,1 1 0,1 0 0,0 0 0,0 1 0,1 0 0,0 0 0,1 1 0,0 0 0,0 1 0,0 0 0,1 0 0,0 1 0,1 1 0,-1 0 0,1 0 0,0 1 0,0 1 0,0 0 0,1 1 0,-1 0 0,1 1 0,-1 0 0,1 1 0,-1 0 0,1 1 0,0 0 0,3 2 0,70 23 160,-58-16-1883,0-2 0,28 5 1723,-34-10-5418</inkml:trace>
  <inkml:trace contextRef="#ctx0" brushRef="#br0" timeOffset="17245.956">6788 151 4992,'4'17'-128,"-1"-1"247,1-1 0,0 0 1,1 0-1,1-1 0,1 1 0,2 3-119,-8-16 48,1 1 0,-1-1-1,1 0 1,0 1 0,0-1-1,0 0 1,0 0 0,0 0-1,0 0 1,0-1 0,1 1-1,-1-1 1,1 1 0,-1-1-1,1 0 1,0 0 0,-1 0-1,1 0 1,0 0 0,0-1 0,0 1-1,-1-1 1,1 0 0,0 1-1,0-2 1,0 1 0,0 0-1,0 0 1,0-1 0,-1 0-1,1 1 1,0-1 0,0 0-1,-1-1 1,1 1 0,1-1-48,3-2 131,-1 0 1,0-1-1,1 0 0,-2 0 1,1 0-1,-1-1 0,1 0 1,-2 0-1,1 0 1,-1 0-1,0-1 0,0 1 1,0-1-1,-1 0 0,0-1 1,-1 1-1,0 0 1,1-5-132,0 1 202,-1 0 1,0 0 0,0-1 0,-1 1 0,-1 0 0,0-1 0,0 1 0,-1 0 0,-1-1 0,0 1 0,0 0 0,-3-5-203,4 14 24,0 0 0,0 0 0,0 0-1,-1 0 1,1 0 0,-1 0 0,1 0 0,-1 1 0,0-1 0,0 1 0,0-1 0,0 1 0,0 0 0,0-1 0,0 1 0,0 0 0,0 1 0,0-1 0,-1 0 0,1 1 0,0-1 0,-1 1 0,1-1 0,0 1 0,-1 0 0,1 0 0,0 0-1,-1 0 1,1 1 0,-2 0-24,-5 0 20,0 1-1,0 0 0,1 0 0,-1 1 0,1 0 1,0 0-1,-4 3-19,-3 2 28,1 2 1,0 0-1,1 0 1,0 1-1,0 1 1,2 0-1,-1 0 1,1 2-29,-35 50-2076,8 3-4950,18-29 4359</inkml:trace>
  <inkml:trace contextRef="#ctx0" brushRef="#br0" timeOffset="126244.895">2566 2515 1792,'0'0'0,"0"14"0,0-14 0,0 0 0,0 0 0,0 0 0,0 0 0,0 0 0,0 0 0,0 0 0,0 0 0,0 0 0,0 0 0,0 0 0,0 0 0,0 0-896</inkml:trace>
  <inkml:trace contextRef="#ctx0" brushRef="#br0" timeOffset="126401.289">2533 2526 1152,'0'0'0,"0"0"-1024</inkml:trace>
  <inkml:trace contextRef="#ctx0" brushRef="#br0" timeOffset="126402.289">2542 2536 1152,'0'0'0,"0"0"0,12 0 0,-12 0 0,0 0 0,0 0 0,0 0-1024</inkml:trace>
  <inkml:trace contextRef="#ctx0" brushRef="#br0" timeOffset="126587.521">2594 2517 1024,'0'0'128,"0"0"-213,0 0-854</inkml:trace>
  <inkml:trace contextRef="#ctx0" brushRef="#br0" timeOffset="126789.642">2556 2515 1024,'0'0'0,"0"0"0,0 0 0,0 0 0,0 0 0</inkml:trace>
  <inkml:trace contextRef="#ctx0" brushRef="#br0" timeOffset="126790.642">2565 2517 1024,'0'0'0,"0"0"0,0 0 0</inkml:trace>
  <inkml:trace contextRef="#ctx0" brushRef="#br0" timeOffset="126944.911">2608 2482 1024,'0'0'0,"0"0"0,0 0 0,0 0 0,0 0 0</inkml:trace>
  <inkml:trace contextRef="#ctx0" brushRef="#br0" timeOffset="126945.911">2663 2391 896,'0'0'0,"11"-16"0,6-10 0,-6 10 0,-3-1 0,1 3 0,-4 7 0,0-5 0,0 5 0,-5 7 0</inkml:trace>
  <inkml:trace contextRef="#ctx0" brushRef="#br0" timeOffset="127114.223">2821 2229 128,'0'0'0,"0"0"0,0 0 0</inkml:trace>
  <inkml:trace contextRef="#ctx0" brushRef="#br0" timeOffset="127661.509">2884 2250 1024,'-1'0'88,"1"0"0,0 0 1,-1 0-1,1-1 0,0 1 0,0 0 1,-1 0-1,1 0 0,0 0 0,-1 0 0,1 0 1,0 0-1,-1 0 0,1 0 0,0 0 1,0 0-1,-1 0 0,1 0 0,0 0 0,-1 0 1,1 0-1,0 0 0,-1 0 0,1 1 1,0-1-1,0 0 0,-1 0 0,1 0 0,0 0 1,0 1-1,-1-1 0,1 0 0,0 0 1,0 0-1,0 1 0,-1-1 0,1 0 0,0 1 1,0-1-1,0 0 0,0 0 0,0 1 1,-1-1-1,1 0 0,0 1 0,0-1 0,0 0 1,0 0-1,0 1 0,0-1-88,11 12 1158,-5-4-815,-48-19 2342,37 12-2668,0 0 0,0 0 1,0 1-1,1 0 0,-1 0 0,0 1 0,1-1 1,-3 2-18,0 0 75,-4 3-27,0 0-1,1 0 1,-1 1-1,1 0 1,1 1-1,0 0 1,0 1-1,1 0 1,0 0-1,-5 10-47,-4 8 148,1 1-1,1 1 1,-6 20-148,20-48 4,-2 4-96,1-1 0,1 1 1,-1-1-1,1 1 0,0 0 1,0-1-1,1 1 0,0 0 0,0 0 1,0-1-1,1 5 92,-1-4-275,0-5-6125</inkml:trace>
  <inkml:trace contextRef="#ctx0" brushRef="#br0" timeOffset="127833.646">2617 2616 128,'0'0'0</inkml:trace>
  <inkml:trace contextRef="#ctx0" brushRef="#br0" timeOffset="130905.026">3133 2001 2560,'0'9'43,"0"-8"191,0-1 150,0 0 107,0 0-22,0 0-170,44 3 725,-34-1-722,0 0 1,-1 1-1,1 0 1,-1 0 0,1 1-1,-1 0 1,-1 0-1,1 1 1,-1 0-1,1 1 1,4 4-303,-11-8 128,-2-2 0,0 0 0,0 0 0,0 0 0,0 0 0,0 0 0,0 0 0,21 31 0,-18-25-122,38 74 634,-38-74-587,-1 0 0,0 0 0,-1 1-1,1-1 1,-1 1 0,0 0 0,-1-1-1,0 1 1,0 0 0,0-1 0,-1 1 0,0 0-53,0 2 84,-1-1 0,0 1 0,-1-1 0,1 0 0,-2 0 0,1 0 0,-1 0 0,0-1 0,-5 6-84,7-10 38,-1 0 0,1-1-1,-1 0 1,0 0 0,0 0 0,0 0 0,0 0-1,0 0 1,-1-1 0,1 1 0,0-1 0,-1 0 0,1 0-1,-1 0 1,1-1 0,-1 1 0,1-1 0,-1 0 0,0 0-1,1 0 1,-1-1 0,1 1 0,-1-1 0,-3 0-38,-9-2 75,-1-1 0,0 0 0,1-1 0,0-1 0,-1-1-75,13 6 0,0-1-1,0 0 1,0-1-1,0 1 1,1 0-1,-1-1 0,1 0 1,-1 0-1,1 0 1,0 0-1,0-1 1,0 1-1,1-1 0,-1 0 1,1 0-1,0 1 1,0-1-1,0-1 1,1 1-1,-1 0 0,1 0 1,0-1-1,0-2 1,1-3-106,0 9 98,0-1-1,0 1 1,0 0 0,1 0 0,-1-1 0,0 1 0,1 0 0,-1 0 0,1 0 0,-1-1 0,1 1 0,0 0 0,-1 0 0,1 0-1,0 0 1,0 0 0,0 0 0,0 1 0,0-1 0,0 0 0,0 0 0,0 0 0,0 1 0,0-1 0,0 1 0,1-1 8,1-1-25,9-7-42,0 0-1,0 1 1,1 0-1,0 1 1,1 0-1,4-1 68,-12 6-25,0 0-1,0 0 0,0 0 1,1 1-1,-1-1 0,0 2 1,1-1-1,-1 1 1,1 0-1,-1 0 0,1 1 1,-1-1-1,1 2 0,-1-1 1,5 2 25,1 3 0,-1 0-64,-8-4-235,-3-2-1301,0 0-5269</inkml:trace>
  <inkml:trace contextRef="#ctx0" brushRef="#br0" timeOffset="131380.193">3480 1958 4992,'-1'6'159,"1"0"0,0 1 0,0-1 0,0 1 0,1-1 0,0 0 0,0 1 0,0-1 0,1 0 0,0 0 0,0 0 0,1 1-159,6 17 140,11 45 1470,3-1 1,12 20-1611,-33-85 832,-2-3-128,0 0-21,0-28 405,1 0-910,2 1 1,0-1 0,2 1-179,1-1 35,-3 1-1,0-1 1,-1-1-35,1 9-229,2 9-2700,-5 11-4537</inkml:trace>
  <inkml:trace contextRef="#ctx0" brushRef="#br0" timeOffset="132333.362">3731 1767 4096,'2'6'45,"-1"-1"0,0 1 1,0-1-1,0 1 0,-1 0 1,0-1-1,0 1 0,0 0 1,-1-1-1,0 1 0,0-1 1,-1 6-46,-28 70 936,9-28-603,15-30-252,1 0 0,1 1 0,0 5-81,-1 12-989,1-19-2254</inkml:trace>
  <inkml:trace contextRef="#ctx0" brushRef="#br0" timeOffset="132941.307">3995 2056 7808,'-61'16'3541,"47"-13"-3493,1 1-1,-1 0 1,1 1-1,0 0 1,0 1-1,1 0 1,0 1-1,0 1 1,0 0-1,1 0 1,0 1-1,1 1 1,-1 1-48,6-6-9,0 0 0,1 0 0,0 1 1,0 0-1,0 0 0,1 0 0,0 0 0,0 0 1,0 1-1,1-1 0,0 1 0,-1 5 9,3-8-7,-1 1 1,1 0-1,0 0 0,1-1 0,-1 1 1,1 0-1,0 0 0,0-1 0,0 1 1,1-1-1,0 1 0,0-1 0,0 1 1,0-1-1,1 0 0,-1 0 0,1 0 1,0-1-1,2 3 7,1-1-238,-1 0 1,1 0-1,0 0 0,0-1 0,0 0 1,0 0-1,7 2 238,20 11-6741</inkml:trace>
  <inkml:trace contextRef="#ctx0" brushRef="#br1" timeOffset="141252.108">7008 1636 4480,'0'0'768,"0"0"21,0 0 107,0 0 21,0 0-298,15 24 490,11 33 542,-24-53-1561,-1 0 0,0 0 0,1 1 0,-2-1 0,1 0 0,0 0 0,-1 1 0,0-1 0,0 0 0,0 1 0,0-1 0,-2 4-90,2-6 107,0-2 21,0 0 0,0 0 0,0 0 0,0 0 21,0 0 64,0 0-63,0 0-22,0 0 0,0 0 0,0 0 0,0 0 0,0 0 0,0 0 0,0 0 0,1-2-22,3-9-84,3-3-44,0-2-63,-6 15 78,0 0 1,-1 0-1,1 0 1,0-1-1,0 1 1,0 0-1,0 0 0,0 0 1,0 1-1,0-1 1,0 0-1,0 0 1,1 0-1,-1 1 1,0-1-1,0 1 0,1-1 1,-1 1-1,0-1 1,1 1-1,-1 0 1,1 0-1,-1-1 0,0 1 1,1 0-1,-1 0 1,1 1-1,-1-1 1,0 0-1,1 0 1,-1 1-1,0-1 0,2 1 7,1 0-60,17 2 8,0 1 0,-1 1 1,1 1-1,-1 0 1,0 2-1,-1 0 1,0 1-1,0 1 1,4 5 51,4 2-10,-1 2 0,-1 1 1,-1 0-1,-1 2 1,18 22 9,-37-40 2,0 0 0,-1 0 1,1 1-1,-1-1 0,0 1 1,-1 0-1,1 0 1,-1 0-1,0 0 0,0 0 1,0 1-1,-1-1 1,0 0-1,0 1 0,0-1 1,-1 1-1,0 1-2,-1-1 7,0 1 0,-1 0-1,0-1 1,0 1 0,-1-1-1,1 0 1,-1 0 0,-1 0 0,1 0-1,-1 0 1,0-1 0,0 0 0,-5 5-7,-2 2 22,0 0 1,-1-1 0,-1 0 0,0-1 0,0 0 0,-1-1 0,0-1-1,0 0 1,-1-1 0,0 0 0,-1-1 0,-6 1-23,9-4 37,0 0 1,1-1-1,-1 0 1,0-1-1,-1 0 1,1-2-1,0 1 1,0-1 0,0-1-1,0 0 1,1-1-1,-1-1 1,1 0-1,-1 0 1,1-1-1,0-1-37,11 6-2,-1-1 0,1 1 0,-1-1 0,1 0-1,-1 0 1,1 0 0,0 0 0,-1 0 0,1 0 0,0 0-1,0 0 1,0 0 0,0-1 0,0 1 0,0 0-1,0-1 1,0 1 0,1-1 0,-1 1 0,0-1 0,1 1-1,-1-1 1,1 0 0,0 1 0,0-1 0,-1 1 0,1-1-1,0 0 1,0 1 0,0-1 0,1 0 0,-1 0 2,2-5-27,1 0 1,0 0 0,0 0-1,0 1 1,1 0 0,0 0-1,1-1 27,-4 5-2,3-4-30,-1 1 0,1-1 0,0 1 0,1 0 0,-1 1 0,1-1 0,0 1 0,0 0 0,1 0 0,-1 0 0,1 1 0,-1 0 0,1 0 0,0 0 0,0 1 0,1 0 0,4-1 32,3 1-138,0 0-1,0 2 0,0 0 1,0 1-1,0 0 0,0 1 1,10 2 138,67 13-10261,-77-14 8746</inkml:trace>
  <inkml:trace contextRef="#ctx0" brushRef="#br1" timeOffset="141672.33">7636 1559 10496,'-13'15'0,"7"-5"21,6-9 86,8 20 42,8 30-33,-2 0 0,-3 1 0,0 16-116,13 54 36,9 45 1095,-32-165-769,3-6-250,0 1 0,-1-1 0,1 0 0,-1 0 0,1-1 0,-1 1 0,2-4-112,-4 6 27,13-21 125,-2 0 0,0-2 0,-1 1 0,-1-2 1,-2 1-1,0-1 0,2-19-152,5-48-798,2-55 798,-3 15-6774,-8 95 1996</inkml:trace>
  <inkml:trace contextRef="#ctx0" brushRef="#br1" timeOffset="142172.658">8208 2077 10368,'-3'1'128,"-51"9"543,2 2 0,-1 2 1,1 4-672,33-12 54,2 1 1,-1 1-1,1 1 1,0 1 0,1 0-1,0 1 1,1 1-1,0 0 1,0 1 0,-3 6-55,12-13 1,1 1-1,1 0 1,-1 0 0,1 0 0,0 1 0,1-1 0,0 1 0,0 0 0,1 0 0,0 0 0,0 0 0,0 0 0,1 1 0,1-1 0,0 0 0,0 2-1,0-5-7,0-1 1,1 1 0,0-1 0,0 1 0,0-1-1,0 0 1,1 1 0,0-1 0,0 0 0,0 0 0,0 0-1,0-1 1,1 1 0,0 0 0,0-1 0,0 0-1,0 1 1,0-1 0,1 0 0,-1-1 0,1 1-1,0-1 1,0 0 0,0 0 0,0 0 0,0 0 0,0 0-1,0-1 1,1 0 0,1 0 6,7 2-300,0-2 0,0 1 0,0-2 0,0 0 0,1 0 0,-1-1 0,0-1 0,1 0 300,105-29-4880,-93 24 3627,49-14-1563</inkml:trace>
  <inkml:trace contextRef="#ctx0" brushRef="#br1" timeOffset="147105.655">5800 1878 7808,'0'0'149,"0"0"64,0 0-42,0 0 42,-4 4-85,-7 15-86,0 1-1,1 0 0,0 0 1,2 1-1,1 0 0,0 0 1,2 1-1,0-1 0,1 1 1,2 1-1,0-1 0,1 0 1,1 0-1,2 1 0,0-1 1,2 5-42,-3-18 14,1 1 1,0-1-1,1 0 1,0 0-1,0 0 1,1-1 0,0 1-1,0-1 1,1 0-1,0 0 1,6 6-15,-7-9 11,0-1 1,0 1 0,0-1 0,1 0 0,0-1-1,0 1 1,0-1 0,0 0 0,0 0 0,1-1-1,-1 1 1,1-1 0,-1-1 0,1 1 0,0-1-1,0 0 1,0 0 0,0 0 0,3-1-12,-5-1 36,0 0 0,1 0 1,-1 0-1,0 0 1,0-1-1,1 0 0,-1 0 1,0 0-1,-1 0 0,1-1 1,0 0-1,-1 1 0,1-1 1,-1 0-1,0-1 1,0 1-1,0-1 0,-1 1 1,1-1-1,-1 0 0,0 0 1,0 0-1,0-1-36,4-5 118,-1-2 1,0 1-1,-1-1 0,0 0 0,-1 1 0,0-2 1,1-11-119,-4 7 140,0 0 1,-1 1-1,-1-1 0,-1 0 1,0 0-1,-1 1 1,-1 0-1,0 0 1,-7-15-141,-13-21 403,-2 1 1,-9-10-404,24 42 126,4 5-81,-1 1 1,-1 1 0,0 0-1,-2-1-45,-36-44 202,31 74-95,4 1 48,1 0 0,0 1 0,2 1 0,0-1 0,-3 13-155,-7 40-1957,18-61-102,0 0 0,1 0 0,1 0 0,0 0 0,1 2 2059,1 15-1707</inkml:trace>
  <inkml:trace contextRef="#ctx0" brushRef="#br1" timeOffset="148026.266">6183 2164 6016,'0'0'128,"0"0"0,0 0 0,-3 27 512,3-5-346,0 0 1,2 1-1,1-1 1,4 20-295,3 14 2171,9-111-1659,-8 3-473,7-22 8,-17 68-45,1 1 0,0-1 0,0 1 0,1 0 0,0 0 0,0 0 0,0 0 0,0 0 1,1 1-1,2-3-2,7-3 0,4-4 0,-15 13 0,-1 0 0,1 0 0,-1 0 0,1 0 0,-1 0 0,1 0 0,-1 1 0,1-1 0,0 1 0,-1-1 0,1 1 0,0 0 0,0-1 0,-1 1 0,1 0 0,0 0 0,0 0 0,-1 0 0,1 1 0,0-1 0,0 0 0,-1 1 0,1-1 0,0 1 0,-1 0 0,1-1 0,-1 1 0,1 0 0,0 0 0,-1 0 0,0 0 0,1 0 0,-1 1 0,0-1 0,0 0 0,1 0 0,-1 1 0,0-1 0,0 1 0,-1-1 0,1 1 0,0 0 0,2 1 0,5 8 11,0 0 0,-1 1 0,0-1 0,-1 1 0,-1 1 0,0-1 1,0 1-1,-1 0 0,0 1-11,6 31 154,4 46-154,-9-56 23,-5-19-1260,0-15-5483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38:51.2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2122 0 11264,'0'0'384,"0"0"0,-1 17 0,-2-4 128,0-1-384,-4 8 128,-3 5-512,-9 12 128,-1-1-9088</inkml:trace>
  <inkml:trace contextRef="#ctx0" brushRef="#br0" timeOffset="4317.921">892 1287 7808,'0'0'256,"0"0"21,0 0 107,0 0 43,0 0-235,0-30 341,8-1-313,1 0 1,1 0-1,2 2 1,1-1-1,13-20-220,-16 29 29,-5 16-29,5 5 0,-6 2 0,1 1 0,-1-1 0,0 1 0,0 0 0,0 1 0,0-1 0,-1 0 0,0 1 0,1 0 0,-1 0 0,0 0 0,1 3 0,33 56 0,-21-18 96,-14-38-67,-1 0 0,2 0 0,-1 0-1,1 0 1,0-1 0,0 1-1,1-1 1,0 0 0,0 0 0,2 2-29,-4-7 5,-1-1 1,0 1 0,0 0 0,1-1-1,-1 1 1,0-1 0,1 1-1,-1-1 1,0 0 0,1 1 0,-1-1-1,1 0 1,-1 0 0,1 0-1,-1 0 1,0 0 0,1 0 0,-1-1-1,1 1 1,-1 0 0,0-1-1,1 1 1,-1-1 0,1 0-6,34-18 109,-27 14-99,32-22-394,-2-1 0,0-2 0,-2-1 0,-2-2 0,16-20 384,-50 52-2688,-1 1-2048</inkml:trace>
  <inkml:trace contextRef="#ctx0" brushRef="#br0" timeOffset="3007.516">89 891 7424,'-5'1'78,"1"0"0,0 0 0,1 1 0,-1 0 0,0 0 0,0 0 0,1 0 0,-1 0 0,1 1 0,0 0 0,0-1 0,0 1 0,0 0 0,0 1 0,1-1 0,-2 2-78,2 1 131,-1 0 0,1 0 0,0 1 1,0-1-1,1 1 0,0 0 0,0-1 0,1 1 0,0 0 1,0 1-132,-2 45 149,2 133 124,2-157-208,1 0 0,1 0 0,1-1 0,2 1-1,3 7-64,-9-34 14,-1 1 0,1-1 1,-1 0-1,1 0 0,0 0 0,0 0 0,0 1 0,0-1 0,0-1 0,0 1 0,1 0 0,-1 0 0,1 0 0,-1-1 0,1 1 0,0-1 0,-1 1 1,1-1-1,0 0 0,0 1 0,0-1 0,0 0 0,0 0 0,0-1 0,1 1 0,1 0-14,-1-1 17,1-1 0,-1 0 1,1 0-1,-1 0 0,1 0 0,-1 0 0,0-1 0,1 0 0,-1 1 0,0-1 1,0 0-1,0-1 0,0 1 0,-1-1 0,1 1 0,2-3-17,8-10 42,-1 0 0,0-1 0,0 0-1,-2 0 1,0-1 0,-1-1 0,-1 0 0,1-4-42,15-44 96,9-41-96,-31 101-4,4-14 34,14-50 83,-3-1 0,1-23-113,-38 191 165,11-56-66,1 2 0,1 2-99,3 15-1744,1 0 0,6 42 1744,-1-68-941,2 0 0,2-1 0,1 0 1,1 0-1,8 18 941,-15-49-82,-1-1-1,1 1 1,0-1 0,-1 1-1,1-1 1,0 0 0,0 1 0,0-1-1,0 0 1,0 1 0,0-1-1,0 0 1,1 0 0,-1 0 0,0 0-1,1 0 1,-1 0 0,1 0-1,-1-1 1,1 1 0,0 0 82,15 5-1344</inkml:trace>
  <inkml:trace contextRef="#ctx0" brushRef="#br0" timeOffset="15186.394">5422 1394 8448,'0'0'0,"0"0"256,0 0 0,0 0 128,0 0 128,0 0 128,0 0 0,0 0-384,0 0 0,0 0-128,0 0 0,0 0-128,-1 11 0,-6 3-512,1 11 128,-5 9-4736,-6 8-640</inkml:trace>
  <inkml:trace contextRef="#ctx0" brushRef="#br0" timeOffset="20133.653">7904 982 8960,'1'-4'175,"-1"-1"1,0 1-1,1 0 1,0-1-1,0 1 1,0 0-1,0 0 1,1-1-1,0 1 1,-1 0-1,2 0 1,-1 1-1,0-1 1,2-1-176,44-53 44,-29 37 164,-13 13-152,1 0 0,0 1 1,0 0-1,1 0 0,0 1 0,0 0 1,2-1-57,-8 6 16,0 0 0,0 0 0,0 0 0,-1 1 0,1-1 0,0 0 0,0 1 0,0-1 0,0 1 0,0 0 0,0 0 0,0 0 0,0 0 0,0 0 0,0 0 0,0 0 0,0 1 0,0-1 0,0 0 0,0 1 0,0 0 0,0 0 0,0-1 0,-1 1 0,1 0 0,0 1 0,-1-1 0,1 0 0,0 0 0,-1 1 0,1-1 0,-1 1 0,0-1 1,0 1-1,0-1 0,1 1 0,-1 0 0,0 0-16,40 68 366,-25-40-19,2-1 0,2-1 1,12 16-348,-30-43 26,0 1 0,0-1 1,0 1-1,0-1 1,0 0-1,1 1 1,-1-1-1,0 0 1,1 0-1,-1-1 1,0 1-1,1-1 0,-1 1 1,1-1-1,-1 0 1,1 1-1,-1-1 1,1-1-1,0 1 1,-1 0-1,0-1 1,1 1-1,-1-1 0,1 1 1,-1-1-1,1 0 1,-1 0-1,0-1 1,0 1-1,1-1-26,11-6 22,0 0 1,-1-1-1,0 0 0,4-5-22,-12 10 14,73-61-698,-47 37-5097,0-2 1,13-18 5780,-31 33-1579</inkml:trace>
  <inkml:trace contextRef="#ctx0" brushRef="#br0" timeOffset="16362.009">6679 747 6400,'-13'-7'4638,"-10"-21"-3434,0 2-881,18 22-301,-1 1 0,0 0 0,0 0 0,0 0 1,0 1-1,-1 0 0,1 0 0,0 0 0,-1 1 0,1 0 0,-1 1 1,0-1-1,1 1 0,-1 1 0,1-1 0,-1 1 0,0 0 0,1 0 0,-1 1 1,1 0-1,0 0 0,0 1 0,0-1 0,-5 4-22,-2 1-4,1 0 1,0 1-1,0 0 0,0 0 1,1 1-1,1 1 0,0 0 1,0 1-1,1 0 0,0 0 1,0 2 3,5-8 0,1 2 0,-1-1 0,1 0 0,1 1 0,-1-1 0,1 1 0,0 0 0,1 0 0,-1-1 0,1 1 0,1 0 0,-1 1 0,2-5 0,-1 1 0,0-1 0,1 1 0,-1-1 0,1 1 0,0-1 0,0 1 0,1-1 0,-1 0 0,1 1 0,0-1 0,-1 0 0,1 0 0,1 0 0,-1 0 0,0-1 0,1 1 0,-1-1 0,1 1 0,0-1 0,0 0 0,0 0 0,0 0 0,1 0 0,7 4-1,1-1 0,-1-1 0,1 0 0,0-1 0,0 0 0,1 0 0,-1-1 0,1-1 0,-1 0 0,7-1 1,1-1 20,0 0-1,0-2 0,0 0 1,0-1-1,-1-1 0,4-2-19,-32 13-4,1 0 0,-1 1 0,1 0 0,0 0 1,-3 4 3,-7 6-66,4-4 45,-23 19-116,2 2 0,-17 22 137,44-46-10,0 0 0,0 1 0,1 0 0,0 1 0,0 0 0,2 0 0,-1 0 0,2 0 0,0 1 0,0 0 0,-1 11 10,5-22-2,0-1 1,0 1-1,0 0 1,0-1 0,1 1-1,-1 0 1,1-1 0,-1 1-1,1-1 1,-1 1-1,1-1 1,0 1 0,0-1-1,0 1 1,0-1 0,0 0-1,0 0 1,0 1-1,0-1 1,0 0 0,1 0-1,-1 0 1,1 0 0,-1 0-1,0-1 1,1 1-1,-1 0 1,1-1 0,0 1-1,-1-1 1,1 1 0,-1-1-1,1 0 2,7 3-42,0-2 0,0 1 0,0-1 0,0 0 0,5-1 42,79-7-3798,-70 5 215,-2-1-1324</inkml:trace>
  <inkml:trace contextRef="#ctx0" brushRef="#br0" timeOffset="18260.513">6127 785 9472,'-2'4'164,"0"1"1,-1-1 0,1 0-1,-1-1 1,0 1 0,0 0 0,0-1-1,0 0 1,-1 0 0,1 0-1,-1 0 1,0 0 0,-1 0-165,-11 11 269,-43 47 1054,-26 37-1323,101-84 0,7 3-15,17 17-8,1-2 1,2-2-1,1-2 1,2-2-1,47 20 23,-1-11-5188,-70-27 2718,12 4-1157</inkml:trace>
  <inkml:trace contextRef="#ctx0" brushRef="#br0" timeOffset="18932.82">7180 610 6912,'-3'3'173,"0"-1"-1,0 1 1,0 0 0,1 0-1,-1 0 1,1 0 0,0 1 0,0-1-1,-1 1-172,3-2 86,-1 0-1,1 0 1,0 0-1,0 0 1,-1 0-1,1 0 1,1 0-1,-1 0 1,0-1-1,0 1 0,1 0 1,-1 0-1,1 0 1,-1 0-1,1 0 1,0-1-1,0 1 1,-1 0-1,1-1 1,1 1-1,-1 0-85,8 9 146,0 0 1,2 0-1,-1-1 0,1-1 0,0 0 1,1 0-1,0-1 0,0 0 1,1-1-1,0-1 0,0 0 0,1-1 1,0 0-1,5 0-146,27 7 363,-45-11-353,-1-1 0,1 1 1,-1-1-1,1 1 1,-1-1-1,1 1 0,-1-1 1,1 1-1,-1 0 0,0-1 1,1 1-1,-1 0 1,0-1-1,0 1 0,1 0 1,-1 0-1,0-1 1,0 1-1,0 0 0,0 0 1,0-1-1,0 1 1,0 0-1,0-1 0,0 1 1,0 0-1,-1 0 0,1-1 1,0 1-1,0 0 1,-1-1-1,1 1 0,0 0 1,-1-1-1,1 1 1,-1 0-11,-14 27 82,13-26-48,-20 29 44,-1-2-1,-2 0 0,0-2 0,-22 17-77,23-23-154,2 1-1,0 1 0,1 0 1,2 2-1,0 1 1,-13 25 154,26-31-3177,6-12-1042,0-4 1204,0-4 1778</inkml:trace>
  <inkml:trace contextRef="#ctx0" brushRef="#br0" timeOffset="19415.767">7622 1149 8192,'-58'-19'4482,"52"16"-4453,0 0-1,-1 0 1,1 1 0,-1 0 0,0 0-1,1 0 1,-1 1 0,0 0-1,0 1 1,0-1 0,0 1 0,0 1-1,0-1 1,0 1 0,0 0 0,1 1-1,-6 1-28,-1 2 6,-1 0-1,1 2 0,1-1 1,-1 2-1,-7 5-5,15-9 0,0-1-1,1 1 1,-1 0 0,1 0-1,0 0 1,0 1-1,1-1 1,0 1 0,-1 0-1,1 0 1,1 0 0,-1 1-1,1-1 1,0 1 0,-1 4 0,3-5-2,-1 0 0,1-1 1,0 1-1,0 0 0,1 0 0,-1 0 1,1 0-1,1 0 0,-1 0 1,0 0-1,1-1 0,0 1 1,0-1-1,1 1 0,-1-1 0,1 0 1,0 0-1,0 0 0,0 0 1,0-1-1,1 1 0,2 1 2,4 4-10,1 0 0,0-1 1,0-1-1,0 0 0,1 0 0,0-1 0,9 2 10,21 4-1242,2-8-3361,-16-4-325</inkml:trace>
  <inkml:trace contextRef="#ctx0" brushRef="#br0" timeOffset="7766.659">2181 960 9472,'0'0'149,"-1"-13"342,0 2-304,0-1 1,-1 1 0,-1-1 0,0 1 0,0 0 0,-1 0-1,0 0 1,-1 1 0,0-1 0,-1 1 0,0 0-1,-1 1 1,0-1 0,-4-3-188,5 6 81,0 0 1,0 0-1,-1 1 1,0 0-1,0 0 1,0 1-1,-1 0 1,0 0-1,0 0 1,0 1-1,-1 0 1,1 1-1,-1 0 1,0 0-1,0 1 1,0 0-1,0 1 1,-5 0-82,7 1 0,0 1 0,0 0 1,0 0-1,1 1 1,-1 0-1,0 0 1,1 1-1,0 0 0,-1 0 1,1 0-1,0 1 1,1 0-1,-1 0 1,1 0-1,-1 1 0,1-1 1,1 1-1,-1 1 1,1-1-1,-1 1 0,2 0 1,-4 5-1,-6 13-23,0 1 0,2 0-1,1 0 1,1 2 0,0 3 23,7-26-4,1 0 0,-1 1 0,1-1-1,0 1 1,1-1 0,-1 1 0,1-1 0,0 1 0,0-1 0,0 1 0,1 0-1,0-1 1,-1 1 0,2-1 0,-1 0 0,0 1 0,1-1 0,0 0 0,0 0-1,0 0 1,0 0 0,2 2 4,0-2-3,0-1 0,0 0 0,0 0 1,0 0-1,0-1 0,1 1 0,-1-1 0,1 0 0,-1 0 0,1-1 0,0 1 0,0-1 0,0 0 0,0 0 0,0-1 0,0 1 0,0-1 0,0 0 1,0-1-1,1 1 3,26-2 3,50-4-28,-72 4-81,-8 1-22,-5 24-235,-3-5 249,0-1 0,0 0 0,-2 0 0,-9 16 114,10-20-66,0 1 0,0 0 0,1 0 0,1 1 1,0-1-1,1 1 0,0 5 66,4-18 0,0 1 1,0-1-1,0 0 1,0 0-1,1 0 1,-1 0-1,1 0 0,-1 0 1,1 0-1,-1 0 1,1 0-1,0 0 1,0 0-1,0 0 1,0-1-1,1 1 1,-1 0-1,0-1 1,1 1-1,-1-1 1,1 1-1,0-1 1,-1 0-1,1 0 1,0 1-1,0-1 1,-1-1-1,1 1 1,0 0-1,0 0 1,0-1-1,2 1 0,10 3-10,-1-1-1,0-1 1,1 0-1,11 0 11,-8 0-37,23-2-783,-13-7-4654,-3-5-456</inkml:trace>
  <inkml:trace contextRef="#ctx0" brushRef="#br0" timeOffset="8253.972">2423 562 4736,'-1'13'200,"0"-1"1,-1 1 0,-1-1-1,0 0 1,-1 0-1,0 0 1,-7 11-201,6-11 241,0-1 0,1 1 1,0 0-1,1 0 0,0 1 1,1-1-1,-1 13-241,3-23 94,0 0-1,0-1 0,0 1 1,0 0-1,0-1 1,1 1-1,-1 0 1,0 0-1,1-1 0,-1 1 1,1 0-1,0-1 1,-1 1-1,1-1 1,0 1-1,0-1 0,0 1 1,0-1-1,0 0 1,0 1-1,0-1 1,1 0-1,-1 0 0,0 0 1,1 0-1,1 1-93,0-1 89,0 0 0,0-1 0,0 1 1,0-1-1,1 0 0,-1 1 0,0-1 0,0-1 0,1 1 0,-1 0 0,0-1 0,0 0 0,3 0-89,10-5 230,0 0 0,0 0-1,-1-2 1,0 0 0,0-1-230,-10 6 111,0 0-1,0 0 1,0-1-1,0 0 1,-1 0 0,1 0-1,-1 0 1,0-1-1,-1 1 1,1-1 0,-1 0-1,0 0-110,-1 2 43,-1 0-1,0-1 1,0 1-1,-1 0 1,1 0-1,-1 0 0,1 0 1,-1-1-1,0 1 1,0 0-1,-1 0 1,1-1-1,-1 1 1,1 0-1,-1 0 1,0 0-1,0 0 0,0 0 1,-1 0-1,1 0 1,-1 0-1,-1-1-42,-1-3 93,0 1 0,0 0 0,-1 0 1,0 1-1,0-1 0,-1 1 0,1 0 0,-1 1 0,0-1 0,-7-2-93,10 5-155,0 0 0,0 1 0,0 0 1,0 0-1,-1 0 0,1 0 0,-1 0 0,1 1 0,0 0 0,-1-1 0,-1 1 155,2 1-509,0-1 0,1 0 0,-1 1 0,0 0 0,1 0 0,-1 0 0,1 0 0,-1 0 0,1 0 0,0 0 0,-1 1 0,1 0 0,0-1 0,0 1 0,0 0 0,0 0 509,-8 12-5781</inkml:trace>
  <inkml:trace contextRef="#ctx0" brushRef="#br0" timeOffset="12352.118">2831 1377 9216,'0'0'0,"-9"6"256,9-6 128,0 0 0,0 0 128,0 0-384,0 0 128,0 0 0,0 0 128,-9 11-256,-4 8 128,-7 3-256,-1 4 128,-4 6-256,3-5 0,-1 1-1280,6-8 0,0-2-5120</inkml:trace>
  <inkml:trace contextRef="#ctx0" brushRef="#br0" timeOffset="13082.72">3413 756 9472,'-15'17'4935,"-24"6"-4760,13-8-16,-14 12-68,1 2-1,1 1 1,2 2 0,-13 16-91,-4 21 0,26-32 0,27-36-1,0-1 0,-1 0 0,1 1 1,0-1-1,0 1 0,0-1 1,0 1-1,-1-1 0,1 1 1,0-1-1,0 1 0,0-1 0,0 1 1,0-1-1,0 1 0,0-1 1,0 1-1,1-1 0,-1 1 1,0-1-1,0 1 0,0-1 0,0 1 1,1-1-1,-1 0 0,0 1 1,0-1-1,1 1 0,-1-1 1,0 0-1,1 1 0,-1-1 0,1 0 1,-1 1-1,0-1 0,1 0 1,-1 1-1,1-1 0,-1 0 0,1 0 1,-1 0-1,1 1 0,-1-1 1,22 8-61,-20-8 46,28 11 78,-1-2-1,1-1 1,30 4-63,26 7-2477,-69-14-956,-1 0 1,1 1 0,15 9 3432,-13-6-1515</inkml:trace>
  <inkml:trace contextRef="#ctx0" brushRef="#br0" timeOffset="41953.868">3858 736 9856,'0'0'128,"0"0"42,0 0 172,-30-10 575,20 8-881,-1 1-1,0 0 1,0 0-1,0 1 1,0 1-1,0 0 1,0 0-1,0 1 1,1 0-1,-1 1 1,0 0-36,-10 4-7,1 1 0,-1 1 0,1 0 0,-17 13 7,27-16 0,1 0 0,1 1 0,-1 1 0,1-1 0,1 1 0,-2 2 0,6-6 0,0 0 0,0 0 0,0 0 0,0 0 0,1 1 0,-1-1 0,1 1 0,0 0 0,1-1 0,-1 1 0,1 0 0,0 0 0,0 0 0,0 1 0,1-4 1,1-1 1,-1 0-1,0 1 1,0-1 0,1 1-1,-1-1 1,1 0-1,0 0 1,-1 1 0,1-1-1,0 0 1,0 0-1,-1 0 1,1 0-1,0 0 1,0 0 0,0 0-1,0 0 1,1 0-1,-1 0 1,0-1 0,0 1-1,0 0 1,1-1-1,-1 1 1,0-1-1,1 1 1,-1-1 0,0 0-1,1 1 1,0-1-2,51 5 70,-39-5-61,9 1-9,-1 1 0,0 1 0,0 1 0,0 1 0,-1 1 0,1 0 0,4 4 0,-25-9 0,0 0 0,0 0 0,-1 0 0,1-1 0,0 1 0,0 1 0,0-1 0,-1 0 0,1 0 0,0 0 0,-1 0 0,1 0 0,-1 1 0,0-1 0,1 0 0,-1 0 0,0 1 0,0-1 0,1 0 0,-1 0 0,0 1 0,-1-1 0,1 0 0,0 1 0,0-1 0,0 0 0,-1 0 0,1 1 0,-1-1 0,1 0 0,-1 0 0,1 0 0,-1 0 0,0 1 0,-22 41 0,0-15 0,-2-1 0,-10 9 0,15-16 0,1 1 0,0 0 0,2 1 0,-7 11 0,18-19 0,5-13 1,1 0 1,-1 0-1,1-1 1,0 1-1,0 0 1,-1 0-1,1 0 1,0 0-1,0-1 0,0 1 1,0 0-1,0 0 1,0 0-1,0 0 1,0-1-1,0 1 1,0 0-1,1 0 1,-1 0-1,0-1 1,0 1-1,1 0 1,-1 0-1,1-1 1,-1 1-1,1 0 1,-1 0-1,1-1 1,-1 1-1,1-1 1,-1 1-1,1-1 1,0 1-1,0-1 1,-1 1-1,1-1 1,0 1-2,25 4 69,-24-5-65,39 5-3112,-1-3 1,1-1-1,36-4 3108,-48 0-1557</inkml:trace>
  <inkml:trace contextRef="#ctx0" brushRef="#br0" timeOffset="42423.78">3978 874 8960,'20'17'384,"-9"-11"-294,0 0 0,1-1 1,-1-1-1,1 1 0,1-2 1,-1 0-1,0 0 0,1-1 1,8 0-91,23 0 252,0-2 0,8-2-252,20 0 240,-72 2-228,1 0 1,-1 0-1,1 1 0,-1-1 0,0 0 1,1 0-1,-1 1 0,0-1 1,0 0-1,1 0 0,-1 1 0,0-1 1,0 0-1,1 1 0,-1-1 0,0 1 1,0-1-1,0 0 0,1 1 1,-1-1-1,0 0 0,0 1 0,0-1 1,0 1-1,0-1 0,0 1 1,0-1-1,0 0 0,0 1 0,0-1 1,0 1-1,0-1 0,0 0 1,0 1-1,-1-1 0,1 1 0,0-1 1,0 0-1,0 1 0,-1-1 0,1 0 1,0 1-1,0-1-12,-8 18 219,-12 11-52,-1 0 1,-2-2 0,-1 0 0,-7 5-168,4-5 97,-55 53-751,-3-5 0,-21 10 654,90-72-676,-12 9-6428</inkml:trace>
  <inkml:trace contextRef="#ctx0" brushRef="#br0" timeOffset="60138.509">11150 618 8064,'0'38'21,"23"-30"546,-20-8-473,251 68 2957,-252-68-2999,-1 0-1,1 0 1,-1 1-1,1-1 1,-1 1-1,1-1 1,-1 1-1,1 0 1,-1-1-1,0 1 1,1 0-1,-1 0 1,0 0-1,0 0 1,1 0-1,-1 0 1,0 1 0,0-1-1,0 0 1,-1 0-1,1 1 1,0-1-1,0 0 1,-1 2-52,1-1 64,-1 0 0,1 1 0,-1-1 0,0 1 0,0-1 0,-1 1 1,1-1-1,0 1 0,-1-1 0,1 1 0,-1-1 0,0 0 0,0 1 0,0 0-64,-4 7 107,-1 0-1,0 0 1,0 0-1,-1-1 1,-1 0-1,0 1-106,-57 58-2730,-29 20 2730,50-48-8128</inkml:trace>
  <inkml:trace contextRef="#ctx0" brushRef="#br0" timeOffset="52110.076">9304 747 9472,'0'0'128,"0"0"85,0 0 342,0 0 63,0 0-84,0 0-44,0 0-63,0 0 21,0 0-128,-2-4 21,-3-6-214,-1 0 0,0 0-1,0 1 1,-1-1 0,0 2-1,-1-1 1,0 1 0,-9-8-127,12 13 1,1 0 1,-1 0 0,-1 1-1,1-1 1,0 1 0,-1 0-1,1 1 1,-1-1 0,1 1-1,-1 0 1,0 0 0,1 1-1,-1 0 1,0 0 0,1 0 0,-1 1-1,0-1 1,1 1 0,-6 2-2,-4 1 0,0 1 0,1 0 0,-1 1 0,1 1 0,0 0 0,1 1 0,-1 0 0,1 1 0,-5 5 0,10-7 0,0 0 0,1 1 0,-1-1 0,2 2 0,-1-1 0,1 0 0,0 1 0,0 1 0,1-1 0,1 0 0,0 1 0,0 0 0,1 0 0,-2 6 0,5-13 0,-1 0-1,1-1 1,0 1 0,0 0 0,0-1 0,0 1 0,0 0 0,1-1 0,-1 1 0,1 0 0,0-1 0,0 1 0,0-1 0,0 1 0,0-1 0,0 1 0,1-1 0,-1 0 0,1 1 0,-1-1 0,1 0 0,0 0 0,0 0-1,0-1 1,0 1 0,0 0 0,1-1 0,-1 1 0,0-1 0,1 0 0,-1 0 0,1 0 0,-1 0 0,1 0 0,0 0 0,13 3 3,0 0 0,0-1 1,0-1-1,0 0 0,8-1-3,-14-1 7,96-7 100,-179 58-107,30-22 8,6-4 27,1 1 1,-11 13-36,38-31 4,0 1 1,1-1 0,0 2 0,0-1 0,1 1 0,1 0 0,-1 1 0,1-1 0,1 1 0,-4 11-5,8-20-1,1 1 1,-1-1 0,1 1-1,-1-1 1,1 1 0,0-1 0,0 1-1,0-1 1,0 1 0,0-1 0,1 1-1,-1-1 1,1 1 0,-1-1 0,1 1-1,0-1 1,0 0 0,0 1 0,0-1-1,1 1 1,1 1 2,1 0-1,-1-1 0,0 1 0,1-1 1,0 0-1,0 0 0,0 0 1,0 0-1,0-1 0,2 1-1,12 5-27,0-1-1,1 0 0,-1-2 0,16 3 28,-33-8-3,15 4-505,1-2 1,-1 0-1,1-1 0,0 0 1,15-2 507,45-10-7702,-42 4 4737</inkml:trace>
  <inkml:trace contextRef="#ctx0" brushRef="#br0" timeOffset="52794.717">9510 522 5248,'-4'57'2218,"1"-36"-1614,2-1 1,0 21-605,2-35 71,-1-1 0,1 0 0,0 1 0,0-1 0,0 1 1,1-1-1,0 0 0,0 0 0,0 0 0,1 0 0,-1 0 1,1-1-1,1 2-71,-1-3 77,1 0 1,-1 0-1,1 0 1,-1 0-1,1 0 0,0-1 1,0 0-1,0 0 1,0 0-1,0 0 1,1 0-1,-1-1 1,1 0-1,-1 0 1,1 0-1,-1-1 0,1 1 1,-1-1-1,1 0 1,-1 0-1,1-1 1,0 1-1,-1-1 1,1 0-1,0-1-77,0 1 83,-1 0 0,1-1-1,0 1 1,-1-1 0,1 0 0,-1-1-1,0 1 1,0-1 0,0 0 0,0 0-1,0 0 1,0 0 0,-1-1 0,1 1-1,-1-1 1,0 0 0,-1 0 0,1 0 0,0-1-1,-1 1 1,0-1 0,0 1 0,0-3-83,0 1 78,-1 0 1,1 0 0,-1 0-1,-1 1 1,1-1 0,-1 0 0,0 0-1,-1 0 1,1 0 0,-1 0-1,0 0 1,-1 0 0,1 1 0,-1-1-1,0 0 1,-1 1 0,1 0-1,-1-1 1,0 1 0,0 0 0,-1 0-1,1 1 1,-1-1 0,0 1-1,-1 0 1,1 0 0,-1 0-1,0 0 1,-4-2-79,5 5 5,1 0-1,0 0 1,0 0-1,-1 1 1,1-1-1,-1 1 1,1 0-1,-1 0 0,1 0 1,0 0-1,-1 1 1,1-1-1,-1 1 1,1 0-1,0 0 1,0 0-1,0 1 1,-1-1-1,1 1 1,0-1-1,0 2-4,-12 6-451,1 1 0,0 0 0,-8 9 451,13-11-725,5-5-469,0 0 0,1 1-1,-1-1 1,1 1 0,0 0-1,0 0 1,1 0 0,-1 1 0,1-1 1194,-8 29-1347,8-19 600</inkml:trace>
  <inkml:trace contextRef="#ctx0" brushRef="#br0" timeOffset="56655.004">9875 1191 6784,'0'0'533,"0"0"128,0 0 214,0 0 64,0 0-214,0 0-64,0 0-319,0 0-108,0 0-63,0 0 42,0 0-63,-2 3-44,-46 88-1342,33-67-3148,-1-1-1,-15 16 4385,17-22-1365</inkml:trace>
  <inkml:trace contextRef="#ctx0" brushRef="#br0" timeOffset="59077.956">10399 609 8064,'0'0'128,"0"0"0,0 0 0,0 0 0,0 0 21,0 0 64,0 0-42,-21 10 426,-231 121 342,245-126-905,-4 0 5,1 1 1,0 0-1,0 1 1,1 0 0,0 1-1,0-1 1,1 2-1,0-1 1,0 1 0,1 1-1,-5 7-39,11-16 20,0 0 1,1 0-1,-1 0 0,0 0 0,0 0 0,1 0 0,-1 0 1,1 0-1,-1 0 0,1 1 0,-1-1 0,1 0 0,0 0 0,-1 1 1,1-1-1,0 0 0,0 0 0,0 1 0,0-1 0,0 0 1,0 0-1,1 1-20,0 1 18,0-1-1,1 0 1,0 1 0,0-1 0,0 0 0,0 0 0,0 0 0,0 0 0,0 0-1,1 0 1,0 0-18,25 16-6,0 0-1,2-2 0,0-1 0,0-1 0,16 4 7,43 13-2931,-65-22 1246,18 6-3115</inkml:trace>
  <inkml:trace contextRef="#ctx0" brushRef="#br0" timeOffset="59764.92">10785 598 9216,'0'0'149,"0"0"107,0 0 128,0 0 85,0 0-42,-2-1 21,-9-2-345,1 1 1,-1 0-1,1 1 0,-1 0 1,1 1-1,-1 0 0,0 1 1,1 0-1,-1 1 0,1 0 1,0 0-1,0 1 0,-9 4-103,-1 0 36,0 1 0,1 1-1,0 1 1,1 0 0,0 2-1,-10 8-35,22-15 4,0 0-1,0 0 0,1 1 1,0 0-1,0 0 0,0 0 0,-3 6-3,8-11 0,-1 0 0,1 0 0,-1 1 0,1-1 0,-1 0-1,1 0 1,0 1 0,-1-1 0,1 0 0,0 0 0,0 1 0,0-1-1,0 0 1,0 1 0,0-1 0,0 0 0,1 1 0,-1-1-1,1 1 1,0-1 0,0 1 0,0-1 1,0 0-1,0 0 0,0 1 0,0-1 0,1 0 0,-1 0 0,1-1 0,-1 1 0,0 0 0,1 0 0,-1-1 0,1 1 0,0 0 0,-1-1 0,1 0 0,-1 1 1,1-1-1,0 0 0,17 3 16,1-2 1,-1 0-1,1-1 1,0-1-1,5-2-16,-5 1 9,-1 1 0,1 1 1,0 1-1,-1 0 0,1 1-9,-19-1 1,0-1 1,0 1-1,0-1 1,0 1-1,0 0 1,0-1-1,0 1 0,0 0 1,-1 0-1,1-1 1,0 1-1,-1 0 1,1 0-1,0 0 1,-1 0-1,1 0 1,-1 0-1,1 0 1,-1 0-1,0 0 1,1 0-1,-1 0 1,0 0-1,0 0 1,0 0-1,0 0 1,0 1-1,0-1 1,0 0-1,0 0 1,0 0-1,-1 0 1,1 0-1,0 0 1,-1 1-2,-12 46 70,10-39-64,-2 6-6,-1-1 0,-1-1 0,0 0 0,-1 0 0,-2 2 0,0 1 0,1 0 0,0 0 0,0 5 0,8-21-5,1 1 1,-1 0 0,1 0 0,-1-1 0,1 1-1,0 0 1,-1 0 0,1 0 0,0 0-1,0 0 1,-1-1 0,1 1 0,0 0 0,0 0-1,0 0 1,0 0 0,0 0 0,0 0-1,1 0 1,-1 0 0,0-1 0,0 1 0,1 0-1,-1 0 1,0 0 0,1 0 0,-1-1-1,1 1 1,-1 0 0,1 0 0,-1-1 0,1 1-1,0 0 1,-1-1 0,1 1 0,0-1-1,0 1 1,-1-1 0,1 1 0,0-1 0,0 1-1,0-1 1,0 0 0,-1 0 0,1 1-1,1-1 5,3 1-97,0-1 0,0 0 0,0 1 0,0-2 0,0 1 0,5-1 97,-6 0-119,19-2-1081,0-1 0,1-1 0,-1-1 0,2-2 1200,17-7-5056</inkml:trace>
  <inkml:trace contextRef="#ctx0" brushRef="#br0" timeOffset="70129.196">0 2487 5760,'0'0'149,"0"0"64,0 0-63,0 0-22,0 0 0,0 0 0,0 0 0,0 10 106,1 69 85,8 52-319,-5-99 48,1 0-1,2 0 0,1-1 0,2 0 0,6 13-47,-16-43 18,0 0 1,1 0-1,-1 1 0,0-1 1,1 0-1,0 0 0,-1 0 1,1 0-1,-1 0 0,1 0 1,0 0-1,0 0 0,0-1 1,0 1-1,-1 0 0,1 0 1,0-1-1,0 1 0,0 0 1,1-1-1,-1 1 0,0-1 1,0 0-1,0 1 0,0-1 0,0 0 1,1 0-1,-1 1 0,0-1 1,0 0-1,0 0 0,0 0 1,1 0-1,-1-1 0,0 1 1,0 0-1,0 0 0,0-1 1,1 1-1,-1-1 0,0 1 1,0-1-1,0 1 0,0-1 1,0 0-1,0 1 0,0-1 1,0 0-19,5-5 66,1 1 1,-1-1 0,0 0 0,0 0-1,-1-1 1,1 0-67,16-25 128,-1-1 0,-1 0 0,-2-1 0,-1-2 0,-2 1 0,-2-2 0,-1 0 0,-2 0 0,-1-1 0,-1-10-128,-6 22 85,-2 26-85,0 0-1,0 0 1,0 0-1,0 0 1,0 0-1,0 0 0,0 0 1,-1 0-1,1 0 1,0 0-1,0 0 1,0 0-1,0 0 1,0 0-1,0 0 0,0 0 1,0 0-1,0 0 1,0 0-1,0 0 1,0 0-1,-1 0 0,1 0 1,0 0-1,0 0 1,0 0-1,0 0 1,0 0-1,0 0 1,0 0-1,0 0 0,0 0 1,0 0-1,0 0 1,0 0-1,0 0 1,0 0-1,0 0 1,0 0-1,-1 0 0,1-1 1,0 1-1,0 0 1,0 0-1,0 0 1,0 0-1,0 0 0,0 0 1,0 0-1,0 0 1,0 0-1,0 0 1,0 0-1,0 0 1,0-1-1,0 1 0,0 0 1,0 0-1,0 0 1,0 0-1,0 0 1,0 0 0,-5 9-35,-6 15-2,5 3 37,0 1 0,2 1 0,1-1 0,1 1 0,1-1 0,2 1 0,1-1 0,1 0 0,1 1 0,2-1 0,1 1 0,-6-24-62,1-1 1,0 1 0,0 0 0,0-1 0,0 1 0,1-1-1,0 0 1,0 0 0,0 0 0,0 0 0,1-1-1,-1 1 1,1-1 0,0 0 0,0 0 0,0 0-1,1 0 1,-1-1 0,2 1 61,1 0-305,0-1 0,0 0 0,0 0 1,1-1-1,-1 0 0,0 0 0,1 0 0,-1-1 0,0 0 0,1-1 0,-1 0 1,6-1 304,19-5-5163</inkml:trace>
  <inkml:trace contextRef="#ctx0" brushRef="#br0" timeOffset="70970.843">964 2702 8064,'20'-17'789,"1"-8"-508,1 0 0,2 2 0,10-7-281,4-6 160,-33 31-152,-1 1 0,2-1 0,-1 1 0,0 0 0,1 0 0,0 1 0,0-1 0,2 0-8,-5 4 2,-1-1 1,1 0 0,-1 1 0,1 0 0,-1-1-1,1 1 1,0 0 0,-1 0 0,1 1 0,-1-1-1,1 0 1,-1 1 0,1 0 0,-1 0-1,1-1 1,-1 1 0,0 0 0,1 1 0,-1-1-1,0 0 1,0 1 0,0-1 0,1 2-3,17 14 16,-1 1 1,0 1 0,5 7-17,-10-9 19,1 0 1,1-2 0,1 0 0,0-1 0,6 3-20,-21-16 19,1 0 1,0 0-1,0 0 1,-1 0-1,1-1 1,0 1-1,0-1 1,0 0-1,0 0 0,0 0 1,-1 0-1,1 0 1,0-1-1,0 1 1,0-1-1,-1 0 1,1 0-1,0 0 0,-1 0 1,1 0-1,0-1 1,-1 1-1,0-1 1,1 0-1,-1 1 0,0-1 1,0 0-20,12-9 170,-1-1 0,0 0 0,9-13-170,-19 21 74,26-34 97,-28 36-1643,-1 2-5269</inkml:trace>
  <inkml:trace contextRef="#ctx0" brushRef="#br0" timeOffset="71922.374">2158 2388 5632,'-1'0'30,"0"1"1,0-1 0,1 1-1,-1-1 1,0 1-1,0-1 1,1 1 0,-1 0-1,0 0 1,1-1-1,-1 1 1,0 0 0,1 0-1,-1 0 1,1 0-1,0 0 1,-1 0-1,1 0 1,0-1 0,-1 1-1,1 0 1,0 0-1,0 0 1,0 0 0,0 0-1,0 0 1,0 0-1,0 0 1,0 1-31,20 19 1563,0-2-941,-5 0-456,0 1 0,-2 0 0,0 1 0,-1 1 1,-2 0-1,0 1 0,0 3-166,-5-13 58,0 0 0,-2 0 1,1 1-1,-2-1 0,0 1 0,0 0 0,-2 0 1,1 0-1,-2-1 0,0 1 0,0 0 0,-2 0 1,-1 4-59,2-11 70,-1 0-1,0-1 1,0 1 0,0-1 0,-1 1 0,0-1 0,-1 0-1,-1 2-69,5-7 47,-1 1 0,1 0 0,0-1 0,-1 1 0,0-1 0,1 0 0,-1 1 0,0-1 0,0 0 0,0 0 0,0 0 0,0 0 0,0 0 0,0-1-1,0 1 1,0-1 0,0 1 0,0-1 0,0 0 0,0 0 0,-1 0 0,1 0 0,0 0 0,0 0 0,0 0 0,0-1 0,0 1 0,0-1 0,-2 0-47,-13-8 123,1-1 0,0 0 1,0-1-1,1-1 0,1 0 1,-11-13-124,3 2 130,1-1 0,1-2 0,-12-18-130,27 35 20,-1 0-1,1 0 1,0 0-1,1 0 1,0 0-1,1-1 0,-2-7-19,4 13 1,1 0 0,0 0-1,-1 0 1,2 0 0,-1 0-1,0 0 1,1 0-1,-1 0 1,1 1 0,0-1-1,1 0 1,-1 0 0,1 1-1,-1-1 1,1 1-1,0-1 1,0 1 0,1 0-1,-1 0 1,1 0 0,0-1-1,12-11-1,1 0 1,0 1-1,1 1 1,1 1-1,0 0 1,1 2-1,0 0 1,0 1-1,11-3 1,2 0-24,1 2-1,0 1 0,1 2 0,0 2 1,19-1 24,-50 5 0,-1 1 0,1 0 0,-1 0 0,1 0 0,-1 0 0,1 1 0,-1-1 0,1 1 0,-1-1 0,1 1 0,-1 0 0,0 0-4,-1-1 0,0 1 0,1 0 0,-1-1 0,0 1 0,0 0 0,1 0 0,-1 0 0,0 0 0,0 0 0,0 0 0,0 0 0,-1 1 0,1-1 1,0 0-1,0 0 0,-1 1 0,1-1 0,-1 1 0,1-1 0,-1 0 0,1 1 0,-1-1 0,0 1 0,0-1 0,0 1 0,0-1 0,0 1 0,0-1 0,0 1 1,0-1-1,-1 1 4,1 2-109,-4 10-2914,3-11-2295,1-3 1862</inkml:trace>
  <inkml:trace contextRef="#ctx0" brushRef="#br0" timeOffset="72337.14">2678 2251 6400,'-3'1'1,"0"0"1,0 1 0,0-1-1,1 0 1,-1 1-1,0 0 1,1 0 0,0-1-1,-1 1 1,1 1-1,0-1 1,0 0 0,0 1-1,0-1 1,0 1-1,1-1 1,-1 1 0,1 0-1,0 0 1,-1 1-2,1 1 9,0 0-1,0 1 1,0-1 0,1 0-1,0 1 1,0-1 0,0 1 0,1-1-1,0 0 1,0 0 0,1 5-9,1 3 109,1 0 0,0 0 0,1 0 0,1 0 0,-1-1 0,2 0 0,0 0 0,0-1 0,4 4-109,-10-15 44,-1 1 0,1 0 0,0-1 1,0 1-1,0-1 0,0 1 0,0-1 0,0 1 0,0-1 0,0 1 1,0-1-1,0 0 0,0 0 0,0 1 0,0-1 0,0 0 0,0 0 0,0 0 1,0 0-1,0 0 0,0-1 0,0 1 0,0 0 0,0 0 0,0-1 0,0 1 1,0 0-1,0-1 0,0 1 0,0-1 0,0 0 0,0 1 0,-1-1 1,1 0-1,0 1 0,0-2-44,28-30 374,-20 20-319,7-9 497,-1 0 0,-1-1 0,0-1 1,3-11-553,-14 28 134,-1 0 0,1 0-1,-2 0 1,1 0 0,0 0 0,-1 0 0,0 0 0,-1-1 0,1 1 0,-1 0 0,-1 0 0,1-1 0,-1 1 0,0 0 0,0 0 0,-1-1 0,0 1 0,0 0 0,0 1 0,-1-1 0,0-1-134,2 5 9,-1 0 0,0 0 0,1 0 0,-1 0 0,0 1 0,0-1 0,0 0 1,0 1-1,0-1 0,-1 1 0,1 0 0,0-1 0,-1 1 0,1 0 0,-1 1 0,1-1 0,-1 0 0,1 1 0,-1-1 0,0 1 1,1 0-1,-1 0 0,1 0 0,-1 0 0,0 1 0,1-1 0,-1 0 0,1 1 0,-1 0 0,1 0 0,-1 0 0,-1 0-9,-11 5-1008,0 1-1,0 1 1,1 0-1,-11 8 1009,15-10-1504,-16 11-4853</inkml:trace>
  <inkml:trace contextRef="#ctx0" brushRef="#br0" timeOffset="72856.838">2892 2870 8576,'0'0'0,"0"0"896,0 0 0,0 0-384,0 0 128,0 0-256,0 0 0,-8 17-128,-7 7 0,-4 14-128,-9 3 0,-3 9-128,0-7 0,2 5-640,5-12 0,-1 1-7808</inkml:trace>
  <inkml:trace contextRef="#ctx0" brushRef="#br0" timeOffset="75297.219">5376 2851 4608,'0'0'0,"-3"-11"512,3 11 128,0 0 1024,0 0 128,0 0-768,0 0 128,0 0-512,-2 11 0,-3 3-384,-7 8 0,-4 10-256,-5 5 128,-9 10-2176,-4 2 128,-6 2-2432,3-9-512</inkml:trace>
  <inkml:trace contextRef="#ctx0" brushRef="#br0" timeOffset="73625.379">3602 2437 8960,'0'0'128,"-4"7"562,0-2 3569,-72 66-3450,44-39-627,-1-2 0,-34 25-182,68-53-10,0 0-1,1-1 0,-1 1 1,0 0-1,1-1 0,-1 1 1,1-1-1,0 0 0,0 1 1,-1-1-1,1 0 0,0 0 11,68 35 411,56 20-411,-40-21-3528,-52-22 160,-33-12-1645,-1-1 2581</inkml:trace>
  <inkml:trace contextRef="#ctx0" brushRef="#br0" timeOffset="74288.045">4054 2429 9600,'2'3'128,"8"13"-1,0 1-1,-1 0 1,0 0 0,-2 1 0,0 0 0,-1 0 0,-1 0-1,-1 1 1,1 9-127,-3-16 103,0 0 0,-1 0 1,0 0-1,-1 0 0,-1 0 0,0 0 0,0 0 0,-1 0 0,-1 0 0,0 0 0,0-1 0,-2 1 0,1-1 1,-1 0-1,-6 9-103,10-19 26,0 0 1,0 1 0,0-1-1,0 0 1,0 0 0,-1 0 0,1 0-1,0 0 1,-1 0 0,1 0-1,-1 0 1,1 0 0,-1-1-1,1 1 1,-1-1 0,1 1 0,-1-1-1,0 0 1,1 1 0,-1-1-1,-1 0-26,-1 0 35,0-1-1,0 1 0,0-1 1,0 0-1,0 0 1,0 0-1,1 0 0,-1-1 1,-1 0-35,-7-5 52,0 0 0,1 0 0,0-1 0,0 0 0,0-1-52,2 1 8,0 0 0,1 0 0,0-1 0,0 0 0,1 0-1,0-1 1,1 1 0,0-2 0,1 1 0,0-1 0,0 0 0,1 0-1,0 0 1,1 0 0,1-1 0,0 1 0,0-1 0,1 0 0,0-5-8,2 13 0,0-1 0,0 1 0,0 0 0,1 0 0,-1 0 0,1 0 0,0 0 0,0 0 0,1 1 0,-1-1 0,1 0 1,0 1-1,-1 0 0,2 0 0,-1 0 0,0 0 0,0 0 0,1 1 0,0-1 0,-1 1 0,1 0 0,0 0 0,0 0 0,14-6-5,0 1-1,1 1 0,-1 0 0,11-1 6,-7 3 1,1 0-1,-1 2 1,1 1 0,0 0-1,-1 2 1,1 0 0,-1 2-1,1 0 1,20 7-1,58 22-6384,-99-32 1264,-2 0 3072</inkml:trace>
  <inkml:trace contextRef="#ctx0" brushRef="#br0" timeOffset="74833.194">4526 2398 7808,'0'0'128,"0"0"42,0 0 172,0 0 42,0 0 21,3 2 22,193 121 810,-179-113-1090,-17-10-99,1 0-1,0 1 1,0-1 0,0 0-1,-1 1 1,1-1 0,0 1-1,0-1 1,-1 1 0,1 0-1,-1-1 1,1 1-1,0 0 1,-1-1 0,1 1-1,-1 0 1,1 0 0,-1 0-48,0 1 38,0-1 0,-1 1-1,1 0 1,-1-1 0,1 1 0,-1-1 0,0 1 0,0-1 0,1 1 0,-1-1 0,0 1 0,-1-1 0,1 0 0,0 1-38,-8 7 16,0 1-1,-1-2 1,0 1 0,0-1-1,-1-1 1,0 0 0,-2 1-16,-42 30-3,-26 41-45,50-45-7285,29-32 2298</inkml:trace>
  <inkml:trace contextRef="#ctx0" brushRef="#br0" timeOffset="80275.283">7127 2524 8576,'0'0'128,"0"3"21,2 59 1515,0-60-1632,0 1 0,0-1 0,0 1 0,1-1 0,-1 1 0,1-1 0,0 0 0,-1 0 0,1-1 0,0 1 0,0-1 0,0 1 0,1-1 0,-1 0 0,3 1-32,-2-1 32,14 5 26,0-1 0,0 0-1,1-2 1,0 0 0,0-1 0,8-1-58,32 5 37,-58-7-22,0 1 1,-1 0-1,1 0 0,-1 0 1,1 0-1,0 0 0,-1 0 1,1 0-1,0 0 0,-1 0 1,1 0-1,-1 0 0,1 0 1,0 1-1,-1-1 0,1 0 1,-1 0-1,1 1 0,-1-1 1,1 0-1,-1 0 0,1 1 1,-1-1-1,1 1 0,-1-1 1,1 1-1,-1-1 0,0 1 1,1-1-1,-1 1 0,0-1 1,1 1-16,-16 11 296,-4 2-336,-108 115 40,106-106-191,1 0 0,1 2 0,-1 4 191,-9 18-9283,20-30 7875</inkml:trace>
  <inkml:trace contextRef="#ctx0" brushRef="#br0" timeOffset="80728.822">7602 2840 9088,'-85'29'274,"53"-19"124,0 1 0,-15 9-398,36-15 59,0 1-1,0 0 0,1 1 0,0 0 0,1 1 0,0 0 1,0 1-1,-7 8-58,7-7-9,1 0 0,0 1 1,1-1-1,1 1 0,0 1 1,0-1-1,1 1 0,-1 4 9,5-12-7,0 1 0,0 0 0,0-1 0,0 1-1,1 0 1,0 0 0,0-1 0,1 1 0,-1 0-1,1 0 1,0-1 0,0 1 0,0 0 0,1-1 0,0 1-1,0-1 1,0 0 0,0 1 0,1-1 0,-1 0-1,1 0 1,0-1 0,2 3 7,16 16-1344,1-1-4757</inkml:trace>
  <inkml:trace contextRef="#ctx0" brushRef="#br0" timeOffset="82439.392">7254 3187 4992,'1'0'38,"0"0"1,0-1-1,1 1 1,-1 0-1,0 0 1,0 0-1,0 0 1,0 0-1,0 0 1,0 0-1,0 0 0,0 0 1,0 1-1,0-1 1,0 0-1,0 1 1,0-1-1,0 1 1,0-1-1,0 1 1,-1-1-1,1 1 1,0 0-1,0-1 1,0 1-1,-1 0 0,1 0 1,0-1-1,-1 1 1,1 0-1,-1 0-38,13 36 2075,-12-33-1970,0 0-1,-1 0 1,1-1 0,1 1 0,-1 0 0,0-1-1,1 1 1,0-1 0,0 0 0,0 1-1,0-1 1,0 0 0,2 1-105,3 1 106,-1-1 0,1 0-1,0 0 1,0-1 0,1 0 0,-1 0 0,1 0-1,-1-1 1,1-1 0,0 1 0,0-1 0,-1 0-1,1-1 1,0 0 0,0 0 0,0-1 0,0 0-1,0 0 1,0-1-106,23-7 106,0-1-1,0-1 1,-1-2-1,23-14-105,-50 26 43,-3 1-214,0 0-320,0 0-1322,0 0-363,0 0-405,0 0 149,0 0 1024</inkml:trace>
  <inkml:trace contextRef="#ctx0" brushRef="#br0" timeOffset="78498.879">6353 2450 7040,'-4'10'497,"-1"1"0,0-1 0,-1 0 0,0 0 0,-1-1 0,0 0 0,0 0 0,-1 0 0,0-1 0,-6 4-497,-15 13 64,0-1 0,-22 11-64,-112 72 299,161-103-214,17 10-102,0 1 0,0-2 0,2 0 0,-1-1 0,2-1-1,-1-1 1,2 0 0,-1-1 0,14 4 17,-11-4-59,75 32-858,-95-41-982,-1 0-4522</inkml:trace>
  <inkml:trace contextRef="#ctx0" brushRef="#br0" timeOffset="79270.666">6840 2446 8704,'0'0'384,"0"0"0,0 0 21,-14-13 1195,9 8-1522,0-1 1,0 1-1,-1 1 1,0-1 0,1 1-1,-2 0 1,1 0-1,0 1 1,-1 0-1,1 0 1,-1 0-1,0 1 1,0 0-1,0 1 1,0-1-1,-1 1 1,1 0-1,0 1 1,0 0-1,-1 0 1,1 1-1,0 0 1,0 0-1,-1 0 1,-3 2-79,-5 6 0,0-1 0,1 2 0,0 0 0,0 1 0,1 1 0,-1 1 0,9-8 0,0 1 0,0 0 0,0 1 0,1-1 0,0 1 0,0 0 0,1 1 0,0-1 0,0 1 0,1 0 0,0 0 0,0 0 0,1 0 0,0 1 0,1-7-5,1 1 0,-1 0 0,1-1 0,0 1 0,0 0 0,0-1 0,1 1 0,-1 0 0,1-1 0,-1 1 0,1 0 0,0-1 1,0 1-1,0-1 0,0 1 0,1-1 0,-1 0 0,1 0 0,-1 1 0,1-1 0,0 0 0,1 1 5,1 0-2,0 0 0,0-1 0,0 1 0,0-1 0,1 0 0,-1 0-1,1-1 1,0 1 0,-1-1 0,1 0 0,0 0 0,0-1 2,16 2 1,-1-2 0,0 0 0,1-1 0,-1-1 1,9-2-2,-8-1-35,-15 3 19,0 0 1,1 1-1,-1 0 1,1 1-1,-1-1 1,5 1 15,-11 0 0,0 0 0,1 0 0,-1 1 0,0-1 0,1 0 0,-1 0 0,0 0 0,1 0 0,-1 0 0,0 1 0,1-1 0,-1 0 0,0 0 0,1 1 0,-1-1 0,0 0 0,0 0 0,0 1 0,1-1 0,-1 0 0,0 1 0,0-1 0,0 0 0,1 1 0,-1-1 0,0 0 0,0 1 0,0-1 0,0 0 0,0 1 0,0-1 0,0 1 0,0-1 0,0 0 0,0 1 0,0-1 0,0 0 0,0 1 0,0-1 0,-1 0 0,1 1 0,0-1 0,0 0 0,0 1 0,0-1 0,-1 0 0,1 1 0,0-1 0,0 0 0,0 1 0,-1-1 0,1 0 0,0 0 0,-1 0 0,1 1 0,-18 26 0,13-21 0,-105 143-150,106-142 44,8 1-65,0-5 24,0-1-1,0 1 1,0-1 0,0 0-1,0 0 1,1-1 0,-1 1-1,1-1 1,-1 0 0,1 0-1,-1-1 1,1 1 0,2-1 147,65-1-4767,-63 0 3599,31-2-3611</inkml:trace>
  <inkml:trace contextRef="#ctx0" brushRef="#br0" timeOffset="86475.551">10426 2319 8448,'0'0'277,"0"0"107,0 0 107,0 0 21,0 0 0,-3 3-22,-56 62 92,-4-3-1,-1-3 0,-4-3 1,-4-1-582,72-55 0,0 1 0,0-1 0,0 0 0,0 1 0,0-1 0,-1 0 0,1 1 0,0-1 0,0 0 0,0 1 0,0-1 0,0 1 0,0-1 0,0 0 0,0 1 0,0-1 0,1 0 0,-1 1 0,0-1 0,0 0 0,0 1 0,0-1 0,0 0 0,1 1 0,-1-1 0,0 0 0,0 1 0,1-1 0,-1 0 0,0 0 0,0 1 0,1-1 0,-1 0 0,0 0 0,1 1 0,-1-1 0,0 0 0,1 0 0,-1 0 0,0 0 0,1 0 0,-1 0 0,0 1 0,1-1 0,-1 0 0,1 0 0,22 10 0,-19-8 0,104 54 81,-53-27-1698,36 13 1617,-76-36-2411,0-2-4010</inkml:trace>
  <inkml:trace contextRef="#ctx0" brushRef="#br0" timeOffset="87069.1">10731 2415 11776,'0'0'128,"0"0"21,11 21 576,-7-13-644,0 1 0,0 1 0,-1-1 0,0 0 0,0 1 0,-1-1 0,-1 1 0,1 0 0,-2 0-1,1 0 1,-1 0 0,-1-1 0,0 1 0,0 0 0,-1 0 0,0-1 0,-1 1 0,0-1 0,0 0 0,-1 1 0,0-2-1,-1 1 1,0 0 0,0-1 0,-1 0 0,0 0 0,-1-1 0,1 0 0,-7 5-81,11-9 11,0-1 1,0 0-1,-1 0 0,0 0 1,1 0-1,-1-1 0,0 1 1,1-1-1,-1 0 1,0 1-1,0-1 0,0 0 1,0-1-1,-1 1 0,1-1 1,0 1-1,0-1 1,0 0-1,0 0 0,-1 0 1,1 0-1,0-1 0,0 0 1,0 1-1,0-1 0,0 0 1,0 0-1,0-1 1,0 1-1,0 0 0,1-1 1,-1 0-1,0 0 0,1 0 1,0 0-1,-1-1-11,-2-2 23,0 0-1,0-1 1,1 0-1,0 0 1,0-1-1,0 1 1,1-1-1,0 1 1,1-1-1,-1 0 1,1 0-1,0-1 1,1 1-1,0 0 1,0-3-23,1 0-3,0 0 0,0 0 0,1 0 0,1 0 0,-1 0 0,2 0 0,-1 0 1,2 0-1,-1 1 0,1-1 0,1 1 0,-1 0 0,1 0 0,1 1 1,0 0-1,0-1 0,7-5 3,2 0-26,-1 0 0,2 1 0,0 1 0,0 1 0,1 0 0,0 1 0,1 1 1,16-6 25,-29 13-2,1 0 0,0 0 0,0 0 1,0 1-1,0 0 0,0 0 1,0 1-1,1 0 0,-1 0 1,0 0-1,0 1 0,0 0 1,0 0-1,0 0 0,3 2 2,9 4-84,-1 1 0,0 0-1,0 1 1,5 4 84,50 26-8939,-71-39 2753</inkml:trace>
  <inkml:trace contextRef="#ctx0" brushRef="#br0" timeOffset="87617.198">11238 2440 10368,'0'0'128,"0"0"21,0 0 64,0 0-42,0 0 64,0 0 42,0 0 86,11 2 383,23 6-178,-12-2-353,1-1 1,0-1-1,0-2 1,16 1-216,-6-6 151,-26 2-104,1 0 0,-1 1-1,1-1 1,-1 1 0,0 0-1,1 1 1,-1 0 0,1 0 0,-1 1-1,4 1-46,-10-2 11,0 0 0,-1-1 0,1 1 0,0 0 1,0 0-1,-1 0 0,1 0 0,0 0 0,-1 0 0,1 0 0,-1 0 0,1 0 0,-1 0 0,0 0 0,1 0 0,-1 1 0,0-1 0,0 0 0,0 0 1,0 0-1,0 0 0,0 1 0,0-1 0,0 0 0,0 0 0,-1 0 0,1 0 0,0 0 0,-1 0 0,1 0 0,-1 1 0,1-1 0,-1 0 0,0 0 0,1-1 1,-1 1-1,0 1-11,-3 4 24,0-1 0,0 1 0,0-1 0,-1 0 1,1 0-1,-1 0-24,-118 96 153,51-45-3101,-42 47 2948,78-69-8490</inkml:trace>
  <inkml:trace contextRef="#ctx0" brushRef="#br0" timeOffset="84844.591">9256 2467 9600,'0'0'256,"0"0"0,0 0 0,0 0-22,0 0-63,3 21 448,29 72 501,-22-66-796,0 0 0,-2 1 0,4 24-324,-11-42 73,0 1 1,0-1 0,-1 0 0,-1 0-1,1 0 1,-2 0 0,1 0-1,-1 0 1,-1 0 0,0 0 0,0 0-1,-1-1 1,-1 1-74,3-4 74,-1 0 1,0-1-1,0 1 0,-1-1 1,0 0-1,0 0 0,0 0 0,0 0 1,-4 2-75,6-6 24,0 1 0,0-1 1,0 0-1,-1 0 1,1 0-1,0 0 1,-1 0-1,1-1 1,-1 1-1,1-1 1,-1 1-1,1-1 1,-1 0-1,1 0 1,-1 0-1,1-1 0,0 1 1,-1 0-1,1-1 1,-1 0-1,1 1 1,0-1-1,-1 0 1,1 0-1,-2-1-24,-8-5 12,1 0 0,-1-1-1,1 0 1,1-1 0,-1 0-1,2-1 1,-1 0 0,1 0-1,1-1 1,0 0 0,0 0-1,1-1 1,1 0 0,0 0-1,-2-6-11,4 6-11,-1 0 1,1 0-1,1 0 0,0 0 0,1-1 0,0 1 0,1-1 0,0 0 0,1 1 0,0-1 0,1 0 0,1 1 0,0-1 0,0 1 0,2 0 0,3-11 11,-2 13-47,1 0-1,0 1 0,0 0 1,1 0-1,0 0 1,0 1-1,1 0 0,1 1 1,-1 0-1,1 0 1,0 0-1,0 1 1,6-2 47,-13 8-12,0-1 0,0 0 0,0 0 0,0 1 0,1 0 0,-1-1 0,0 1 0,0 0 0,1 0 0,-1 0 0,0 0 0,1 1 0,-1-1 0,0 0 0,0 1 0,0 0 0,1 0 0,-1-1 0,0 1 0,0 0 0,0 1 0,0-1 0,0 0 0,1 2 12,8 6-37,-1 0 0,0 1 0,0 1-1,1 2 38,0 0-75,-9-11-129,-1 0 0,0 0-1,1 0 1,0 0 0,-1 0 0,1 0 0,0-1 0,0 1 0,0-1 0,0 1 0,0-1 0,0 0 0,0 0 0,0 0 0,0 0 0,1 0 0,0 0 204,3 0-2035,-4 0-1741,-2-1 256</inkml:trace>
  <inkml:trace contextRef="#ctx0" brushRef="#br0" timeOffset="85345.673">9465 2302 6912,'15'41'1794,"-14"-36"-1611,0 1 0,0-1 0,1 0 0,0 0 0,0 0-1,1 0 1,0 0 0,-1 0 0,1-1 0,1 1 0,-1-1 0,3 3-183,-5-7 58,1 1 1,-1 0-1,1-1 0,-1 1 1,1-1-1,-1 1 0,1-1 1,0 0-1,-1 1 0,1-1 1,0 0-1,-1 0 0,1 0 0,0-1 1,-1 1-1,1 0 0,-1 0 1,1-1-1,0 1 0,-1-1 1,1 0-1,-1 1 0,1-1 1,-1 0-1,0 0 0,2 0-58,33-28 255,-22 16-151,-1-1 0,0-1 0,-1 0 1,-1 0-1,4-10-104,-11 20 72,0-1 0,-1 0 1,0 0-1,-1-1 0,1 1 0,-1 0 1,0-1-1,-1 1 0,0-1 0,0 0 1,0 0-1,-1 1 0,0-1 0,0 0 0,0 0 1,-1 1-1,-1-4-72,2 8 16,-1 1 1,1-1-1,-1 1 0,1-1 1,-1 1-1,1 0 0,-1 0 1,0-1-1,0 1 0,0 0 1,0 0-1,0 0 0,0 0 1,0 0-1,0 0 0,0 0 1,0 0-1,-1 0 0,1 0 0,0 1 1,0-1-1,-1 0 0,1 1 1,-2-1-17,0 1 6,1 0 1,-1-1-1,0 2 1,0-1-1,1 0 0,-1 0 1,0 1-1,1 0 1,-1-1-1,0 1 1,1 0-1,-3 2-6,-7 3-34,1 0 0,0 1 0,1 0 0,0 1 0,-3 3 34,-30 33-2808,37-35 294,-1 1 0,1-1 0,0 1 0,-1 4 2514,-2 8-1728</inkml:trace>
  <inkml:trace contextRef="#ctx0" brushRef="#br0" timeOffset="85816.045">9769 2851 14208,'0'0'0,"0"0"0,0 0 128,0 0-128,0 0 128,-7 19-128,-6 1 128,-4 9-128,-8 5 128,-4 11-128,4-14 0,5 0-1408,3-12 128,4-4-4352,4-6-640</inkml:trace>
  <inkml:trace contextRef="#ctx0" brushRef="#br0" timeOffset="81387.459">8022 2821 8704,'0'0'128,"0"0"21,0 0 86,0 0 21,0 0 0,9-13 149,244-342 2006,-253 354-2372,2-4-123,12 14 641,-6-2-597,1 1 0,0-1 0,0 0 0,1-1 0,0 0 1,1 0 39,23 10-6204,-19-10 1767</inkml:trace>
  <inkml:trace contextRef="#ctx0" brushRef="#br0" timeOffset="83502.981">8390 2546 7040,'3'6'227,"1"0"1,-1 0-1,1 0 0,1-1 1,-1 1-1,1-1 0,0 0 1,0 0-1,0 0 1,1-1-1,5 3-227,-8-5 108,0 0 0,0-1 1,0 1-1,1-1 0,-1 0 0,0 0 1,1 0-1,-1 0 0,1-1 0,-1 1 0,1-1 1,-1 0-1,1 0 0,-1 0 0,1-1 1,-1 1-1,1-1 0,-1 0 0,1 0 0,-1 0 1,0 0-1,0-1 0,1 1 0,0-2-108,24-16-199,-2-1 0,-1-1 0,0-1 0,-2-1 0,0-1 0,9-15 199,-5 6-7360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45:55.6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1011 10 6912,'0'0'384,"-27"9"1941,1-9-1772,0 0 0,1-2 0,-1 0 0,-5-3-553,6 1 172,0 1 0,0 1 1,0 1-1,-24 3-172,30 0 20,0 1-1,1 1 0,-1 0 1,1 1-1,0 2 0,1-1 1,-1 2-1,-1 2-19,9-4 9,1 0-1,0 1 1,0 0 0,0 0 0,1 1 0,0 0-1,0 0 1,1 1 0,0 0 0,1 1-1,0 0 1,0-1 0,1 2 0,0 1-9,-2 5-7,1-1-1,0 1 1,1 0 0,2 0 0,-1 0 0,2 1 0,0-1 0,1 1 0,1 6 7,0-18-3,1 1 0,0 0 1,0 0-1,0-1 1,1 1-1,0-1 1,0 1-1,0-1 1,1 0-1,0 0 0,0 0 1,1 0-1,0-1 1,0 1-1,0-1 1,0 0-1,1 0 1,0 0-1,0-1 0,0 0 1,1 0-1,-1 0 1,1 0-1,0-1 1,3 1 2,7 2 25,1-1 0,0-1 1,1 0-1,-1-2 0,1 0 1,-1 0-1,1-2 0,-1 0 1,1-1-1,-1-1 0,1-1 1,-1 0-1,0-1 0,0-1 1,0-1-1,5-2-25,-38 17 15,1 0 0,0 1-1,0 1 1,1 0 0,0 1 0,1 0 0,-5 7-15,4-4 3,-5 3-3,-14 14 0,1 1 0,-8 14 0,33-38 0,-1 1 0,1 1 0,1-1 0,0 1 0,1 0 0,0 0 0,0 1 0,1-1 0,1 1 0,0 0 0,0 3 0,2-12-5,1 0 1,0-1-1,0 1 1,0 0 0,1 0-1,-1-1 1,0 1-1,1 0 1,0-1 0,0 1-1,0 0 1,0-1-1,0 1 1,0-1 0,0 0-1,1 1 1,0-1-1,-1 0 1,1 0 0,1 2 4,2-1-24,-1 1 1,1-1 0,0 0 0,0 0 0,0 0-1,0-1 1,0 1 0,0-2 0,1 1 0,0 0 23,10 2-101,-1-1 0,1-1 1,-1-1-1,1 0 1,0 0-1,-1-2 1,4 0 100,15-4-1984,-1-1-4864</inkml:trace>
  <inkml:trace contextRef="#ctx0" brushRef="#br0" timeOffset="436.672">950 787 7680,'0'0'0,"-20"0"128,20 0 0,-13 5 0,13-5 128,-1 16-128,-3-2 128,2 5-128,2 2 128,0-1-128,0 3 0,2-1-128,2-1 128,1 2 0,0-6 0,0-1-128,0-6 128,2 2-7040</inkml:trace>
  <inkml:trace contextRef="#ctx0" brushRef="#br0" timeOffset="737.935">950 581 8448,'0'0'0,"0"0"0,0 19 0,0-19 0,0 14 0,0-14 128,0 0-128,0 0 128,0 0-128,0 0 128,0 0 0,0 0 0,0 0-128,0 0 0,0 0 0,0 0 0,0 0-6400</inkml:trace>
  <inkml:trace contextRef="#ctx0" brushRef="#br0" timeOffset="1175.19">1105 789 7040,'0'0'512,"0"0"21,0 0 86,2 2-43,7 13-437,-1-1 1,0 1-1,-1 1 0,-1-1 1,0 1-1,-1 1 1,-1-1-1,1 7-139,7 24 207,1 2 16,-2 0-1,-2 0 1,-3 1-1,-1 0 1,-3 0-1,-2 1 1,-5 34-223,4-80-3,-7 32 482,7-36-548,1 0 0,-1 0 0,1 0-1,-1 0 1,0 0 0,0 0 0,0 0-1,1-1 1,-1 1 0,0 0 0,0-1 0,0 1-1,0-1 1,0 1 0,0-1 0,0 1-1,0-1 1,0 0 0,0 1 0,-1-1 0,1 0-1,0 0 1,0 0 0,0 0 0,0 0 0,0 0-1,0 0 1,-1 0 0,1-1 0,0 1 69,-18-2-7104</inkml:trace>
  <inkml:trace contextRef="#ctx0" brushRef="#br0" timeOffset="1438.591">1188 436 9600,'0'0'0,"-9"13"0,9-13 128,0 0-128,0 0 128,0 0-128,0 0 128,0 0-128,0 0 0,4 11-3968,-4-11 0,13 22 3840,7-6 128,-1 1-1024</inkml:trace>
  <inkml:trace contextRef="#ctx0" brushRef="#br0" timeOffset="2435.339">312 249 8832,'-74'104'201,"37"-50"-27,-3-1-1,-1-2 1,-3-1 0,-17 12-174,59-61 0,1 0 0,0 0 0,0 0 0,0 1 0,0-1 0,0 0 0,0 1 0,0-1 0,0 0 0,1 1 0,-1-1 0,1 1 0,-1-1 0,1 1 0,-1 0 0,1-1 0,0 1 0,0-1 0,-1 1 0,1 0 0,1-1 0,-1 1 0,0 0 0,0-1 0,0 1 0,1-1 0,-1 1 0,1-1 0,-1 1 0,1-1 0,0 1 0,0-1 0,0 1 0,-1-1 0,1 0 0,1 1 0,1 3 0,5 11-180,1 0 0,1-1 0,1 0 0,0-1 1,1 0-1,0-1 0,1 0 0,0-1 0,1-1 0,1 0 180,39 27-1639,1-2 0,10 1 1639,-12-6-832,-17-10-1579</inkml:trace>
  <inkml:trace contextRef="#ctx0" brushRef="#br0" timeOffset="2996.077">1221 249 8064,'5'7'0,"0"1"0,0-1 0,1 0 0,0-1 0,1 1 0,0-1 0,0 0 0,0-1 0,0 1 0,8 2 0,12 7 0,1-1 0,17 4 0,-10-4 0,20 6 288,1-2 0,1-3 0,22 2-288,-60-13 53,-19-4-16,1 0-1,0 0 1,-1 0 0,1 0-1,0 0 1,-1 0 0,1 1-1,0-1 1,-1 0 0,1 0-1,-1 1 1,1-1 0,-1 0-1,1 1 1,0-1-1,-1 1 1,1-1 0,-1 1-1,0-1 1,1 1 0,-1-1-1,1 1 1,-1-1 0,0 1-1,1-1 1,-1 1 0,0 0-1,0-1 1,1 1 0,-1 0-1,0 0-36,-10 20 557,-35 23-280,36-35-199,-97 88 189,5 5-1,-19 32-266,94-106-2026,16-18-4438</inkml:trace>
  <inkml:trace contextRef="#ctx0" brushRef="#br0" timeOffset="3353.393">1980 690 7552,'-16'7'168,"-1"0"-1,0-2 1,0 0 0,-1 0 0,1-2-1,-10 1-167,8-2 102,0 2 0,0 0-1,1 1 1,-1 1-1,-13 6-101,24-7 21,0-1 0,0 1-1,0 0 1,1 0-1,0 1 1,0 0-1,-4 5-20,10-10-3,0 1 0,0-1 0,0 0 0,0 0 0,0 0 0,0 1 0,0-1 0,1 0 0,-1 1 0,0-1 0,1 1 0,-1-1 0,1 1 0,0-1-1,-1 1 1,1-1 0,0 1 0,0-1 0,0 1 0,0-1 0,0 1 0,0 0 0,1-1 0,-1 1 0,0-1 0,1 1 0,-1-1 0,1 0 0,0 1-1,-1-1 1,1 1 0,0-1 0,0 0 0,0 0 0,0 1 0,0-1 0,0 0 0,0 0 0,0 0 0,1 0 0,-1 0 0,0 0 0,0-1 0,1 1 0,-1 0-1,1-1 1,0 1 3,18 9-227,1-1-1,0-1 1,1 0-1,0-2 1,0-1-1,7 1 228,18 2-5141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45:59.3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70 1057 9088,'-11'4'21,"9"-3"107,2-1 85,0 0-42,0 0 42,138 8 811,-112-9-1226,81-6 753,-36-2-5102,-49 6 71</inkml:trace>
  <inkml:trace contextRef="#ctx0" brushRef="#br0" timeOffset="357.457">0 1386 7552,'2'-2'98,"-1"1"-1,1-1 1,0 1 0,0-1 0,0 1 0,0 0-1,0 0 1,0 0 0,0 0 0,0 0-1,0 0 1,0 1 0,0-1 0,1 1 0,-1-1-1,0 1 1,0 0 0,1 0 0,-1 0 0,0 0-1,1 0-97,58 8 199,-39-4 2,247 44 1676,-253-45-1658,-13-2-237,0 0 0,0-1 0,0 1 0,0-1 0,0 0 0,0 0 1,0 0-1,0 0 0,-1-1 0,1 1 0,0-1 18,-1 1-1408,-2 0-3179,0 0-1194</inkml:trace>
  <inkml:trace contextRef="#ctx0" brushRef="#br0" timeOffset="920.002">890 430 11392,'-3'15'0,"1"0"15,1 0 1,1 0-1,1 0 1,0 0 0,1 0-1,1 3-15,3 30 35,16 342-3619,-18-352-1792</inkml:trace>
  <inkml:trace contextRef="#ctx0" brushRef="#br0" timeOffset="1322.439">630 1230 7552,'15'-2'662,"0"1"0,1 0 0,0 1 0,12 2-662,33 0 18,275-13 350,-190 10-7775,-119 1 5380</inkml:trace>
  <inkml:trace contextRef="#ctx0" brushRef="#br0" timeOffset="1838.243">735 1516 4736,'0'0'789,"0"0"43,0 0-149,0 0-1,0 0 172,0 0-44,12 0 108,10 0-723,0 1 0,0 1 0,0 1-1,6 3-194,-19-4 37,-1 0-1,0 0 1,0 1-1,0 0 0,0 1 1,0 0-1,-1 0 0,0 1 1,1 0-1,-2 0 0,1 1 1,3 3-37,-8-7 16,-1 1 0,1 0 0,-1-1 0,1 1 0,-1 0 0,0 0-1,0 0 1,0 0 0,-1 0 0,1 0 0,-1 0 0,1 0 0,-1 0 0,0 0 0,0 1 0,-1-1 0,1 0 0,-1 0 0,1 0 0,-1 0 0,0 0 0,0 0 0,0-1 0,-1 1 0,1 0 0,-1 0 0,1-1 0,-1 1 0,-2 1-16,-7 12 39,0 0 0,-2-2-1,0 1 1,-4 2-39,-20 17 75,0-2 0,-20 12-75,57-44 0,0 0 0,0 0 0,-1 1 0,1-1 0,0 0 0,0 0 0,0 0 0,0 0 0,0 1 0,-1-1 0,1 0 0,0 0 0,0 0 0,0 1 0,0-1 0,0 0 0,0 0 0,0 0 0,0 1 0,0-1 0,0 0 0,0 0 0,0 1 0,0-1 0,0 0 0,0 0 0,0 0 0,0 1 0,0-1 0,0 0 0,0 0 0,0 0 0,0 1 0,1-1 0,-1 0 0,0 0 0,0 0 0,0 1 0,0-1 0,0 0 0,1 0 0,-1 0 0,0 0 0,0 0 0,0 1 0,0-1 0,1 0 0,-1 0 0,0 0 0,0 0 0,0 0 0,1 0 0,-1 0 0,0 0 0,0 0 0,1 0 0,-1 0 0,0 0 0,0 0 0,14 5 0,-14-5 0,43 9-619,-1-2 0,1-2 1,0-2-1,31-2 619,-47-1-6613</inkml:trace>
  <inkml:trace contextRef="#ctx0" brushRef="#br0" timeOffset="2229.538">1065 1526 8320,'-1'27'405,"2"-15"-242,0 0-1,2 0 1,-1-1-1,2 1 1,-1-1 0,1 0-1,6 10-162,12 40 249,-14-31-38,-3-5-11,1 0 0,1-1 1,1 0-1,1 0 0,1-1 0,1 0 1,1-1-1,5 7-200,-16-29 25,-1 0-1,1 0 1,-1 0 0,0 1-1,1-1 1,-1 0 0,1 0-1,-1 0 1,0 0 0,1 0-1,-1 0 1,1 0 0,-1 0-1,1 0 1,-1 0 0,1 0-1,-1 0 1,0 0 0,1 0-1,-1 0 1,1 0 0,-1 0-1,1 0 1,-1-1 0,0 1-1,1 0 1,-1 0 0,0-1-1,1 1 1,-1 0 0,0 0-1,1-1 1,-1 1 0,0 0-1,1-1 1,-1 1 0,0 0-1,0-1 1,0 1 0,1-1-1,-1 1 1,0 0 0,0-1-1,0 1 1,0-1 0,0 1-1,0-1-24,10-20 313,103-421-705,-94 358-1435,0 3-5767</inkml:trace>
  <inkml:trace contextRef="#ctx0" brushRef="#br0" timeOffset="2837.534">1819 312 11008,'-1'-3'28,"0"1"0,0-1 0,0 0 0,-1 1 0,1-1 0,0 1 1,-1-1-1,0 1 0,0 0 0,0-1 0,0 1 0,0 0 0,0 0 0,0 1 1,-1-1-1,1 0 0,-1 1 0,1-1 0,-1 1 0,0 0 0,-2-1-28,1 1 13,0 1 0,0 0 0,0 0 0,0 0 0,0 0 0,0 0 0,0 1 0,0 0 0,0 0 0,0 0 0,0 0 0,0 1 0,0-1 0,0 2-13,-10 4 2,0 2 1,1-1-1,1 2 1,-1 0-1,1 0 1,1 1-1,-5 7-2,5-6 4,1 1 1,0 0-1,2 1 0,-1 0 1,2 0-1,0 1 0,0 0 1,2 0-1,0 1 0,0-1 1,2 1-1,0 0 0,0 1 1,2-1-1,0 0 0,1 13-4,4 14 8,2-1-1,1 1 1,2-2-1,3 1 1,12 31-8,21 62 0,-6 1 0,17 126 0,-45-200 30,2 18 221,-2 10-251,-9-66 38,-1-1 1,-2 1-1,0-1 1,-1 1-1,-1-1 1,-2 3-39,2-17 37,1-1 1,-1 0 0,-1 0 0,1 0 0,-1 0 0,-1 0-1,0-1 1,0 0 0,0 0 0,-1 0 0,0-1-1,0 0 1,0 0 0,-1 0 0,0-1 0,0 0 0,-1 0-1,1-1 1,-1 0 0,-1 0-38,-5 2-283,0 0-1,0-2 1,0 1-1,-1-2 1,-3 1 283,-2-1-1863,1-1-1,-1-1 1,-14-1 1863,-37-7-6037</inkml:trace>
  <inkml:trace contextRef="#ctx0" brushRef="#br0" timeOffset="4014.009">1841 1704 1920,'20'3'1032,"0"-1"-1,-1-1 1,1-1-1,0 0 1,19-4-1032,-21 2 171,0 0 1,1 1-1,-1 1 0,1 1 0,-1 1 1,0 0-1,9 3-171,-13-1 72,-1 0 0,1 1 0,-1 0 0,0 1 0,-1 0 0,1 1 0,-1 1 0,-1 0-1,11 9-71,-17-13 37,-1 1-1,0-1 1,0 1-1,-1 0 0,0 0 1,1 0-1,-2 0 1,1 1-1,0-1 0,-1 1 1,0 0-1,-1 0 1,1-1-1,-1 1 0,0 0 1,0 0-1,-1 0 1,0 0-1,0 0 0,-1 0 1,1 0-1,-1 0 1,0 0-1,-1 0 0,1 0-36,-3 7 24,-1-1 0,0 1 1,0-1-1,-1 0 0,-1 0 0,0-1 0,0 0 0,-1 0 0,-1-1 0,0 0 0,0 0 0,-1-1 0,0 0 0,-1-1 0,1 0 0,-2-1 0,-6 4-24,4-3 29,-1-1 0,0-1-1,0 0 1,-1-1 0,0-1-1,1 0 1,-2-1 0,1-1 0,0 0-1,0-2 1,-1 1 0,1-2-1,0 0 1,-5-2-29,18 3 9,-1-1 1,1 0-1,0 1 0,-1-1 0,1-1 1,0 1-1,0 0 0,0-1 0,0 0 1,0 1-1,0-1 0,0 0 0,1 0 1,-2-2-10,2 2 11,1 1 1,0-1-1,0 1 1,0-1-1,0 0 1,0 0-1,1 1 1,-1-1-1,0 0 1,1 0-1,0 0 1,-1 0-1,1 0 1,0 1-1,0-1 1,0 0 0,0 0-1,0 0 1,0-1-12,1-1 15,1-1 0,-1 1 1,1 0-1,0 0 0,0 0 1,0 0-1,1 0 0,-1 0 1,1 0-1,0 1 0,0 0 1,0-1-1,1 1 0,-1 0 1,1 0-1,-1 1 0,1-1 1,0 1-1,4-2-15,20-8-327,0 1 0,1 1 0,0 2 0,0 1-1,0 1 1,5 1 327,18-2-6250</inkml:trace>
  <inkml:trace contextRef="#ctx0" brushRef="#br0" timeOffset="4463.41">2336 1635 5248,'0'0'128,"2"4"85,25 37 1832,-16-27-1767,-1 0 1,-1 1-1,7 14-278,12 33 635,-3 0-1,-3 2 1,-2 1 0,5 40-635,-25-104 704,0-5-592,0-1 1,0 1-1,0-1 1,0 1-1,1-1 1,0 1 0,0-1-1,0 1 1,1-4-113,2-5 96,1-16-143,41-216 1226,-33 192-2367,3 0 0,1 1 0,14-25 1188,-18 51-3520,1 1-1173</inkml:trace>
  <inkml:trace contextRef="#ctx0" brushRef="#br0" timeOffset="4865.843">3013 1881 9856,'-72'-5'547,"51"3"-25,1 0 0,0 2 0,-13 1-522,25-1 85,1 2 0,-1-1 1,0 1-1,1 0 0,0 1 0,-1-1 0,1 1 1,0 1-1,0 0 0,1 0 0,-4 3-85,-3 4 12,0 0-1,1 2 1,1-1-1,0 1 1,1 1-1,0 0 1,1 1-1,1 0 1,0 0-1,1 0 1,0 1-1,2 0 1,-1 5-12,4-18-13,1-1 1,1 1 0,-1-1-1,0 1 1,1 0-1,-1-1 1,1 1 0,0-1-1,0 1 1,0 0 0,0-1-1,0 1 1,1 0 0,-1-1-1,1 1 1,0 0 0,-1-1-1,1 1 1,0-1 0,1 0-1,-1 1 1,0-1-1,1 0 1,-1 0 0,1 0-1,0 1 1,0-2 0,0 1-1,0 0 1,0 0 0,0-1-1,0 1 1,0-1 0,1 0-1,-1 1 1,1-1 0,-1 0-1,1 0 1,-1-1-1,1 1 1,-1-1 0,1 1-1,0-1 1,-1 0 12,16 2-846,0-1 1,-1-1-1,1 0 0,0-2 0,0 0 0,-1-1 846,-16 3-13,59-9-4979</inkml:trace>
  <inkml:trace contextRef="#ctx0" brushRef="#br0" timeOffset="5962.014">2994 598 7168,'-3'1'68,"-1"1"0,0-1 0,1 1 0,-1 0 1,1 0-1,-1 1 0,1-1 0,0 1 0,0-1 0,0 1 0,0 0 1,1 0-1,-1 0 0,1 1 0,0-1 0,0 0 0,0 1 0,0 0 1,1-1-1,-1 1 0,1 0 0,0 0 0,0 0 0,0 0 0,1 0 1,-1 0-1,1 0 0,0 0-68,-2 20 37,2-1-1,0 1 1,2-1 0,1 8-37,-2-29 14,7 50 70,2 0 0,3-1 1,2 0-85,7 25 131,-22-74-119,0 0 1,1 0-1,-1 1 0,1-1 1,0 0-1,-1 0 0,1 0 1,0 1-1,0-1 0,1 0 1,-1-1-1,0 1 0,1 0 1,-1 0-1,1 0 0,-1-1 1,1 1-1,0-1 0,0 1 1,0-1-1,0 0 0,0 0 1,0 0-1,1 1-12,0-2 9,0 0 0,0 0 0,0-1 0,0 1 1,0-1-1,0 0 0,0 0 0,0 0 0,0 0 0,0 0 0,-1-1 0,1 1 1,-1-1-1,1 0 0,-1 1 0,1-1 0,-1 0 0,0-1 0,0 1-9,14-13 65,-1-1 1,0 0-1,-1-1 0,-1-1 0,-1 0 0,-1-1 0,0 0 0,-2-1 0,0 0 1,-1 0-1,-1-1 0,0 0 0,-2 0 0,-1-1 0,-1 1 0,0-1 0,-2 0 1,0 0-1,-2-14-65,-18-60 853,19 95-746,-3 3-97,1 1 1,0-1-1,1 1 1,-1 0-1,0 0 1,1 0-1,0 0 1,-1 0-1,1 0 1,0 0-1,1 1 1,-1 0-11,0 0 2,-8 27 10,3 1 0,0-1 0,2 1 0,1 0 0,2 0 0,1 1 0,2-1 0,5 29-12,-2-25-197,2 0 0,2 0 1,1-1-1,2-1 1,1 1-1,2-2 1,14 24 196,-8-23-4843,0-7-1322</inkml:trace>
  <inkml:trace contextRef="#ctx0" brushRef="#br0" timeOffset="6242.834">3456 1057 11008,'0'0'0,"-2"15"0,2-15 0,0 18 128,0-3 0,0 8 0,0 1 0,2 4-128,1 5 128,2 3 0,-1-7 0,1-4-128,-2-4 0,-1-9-512,-2-12 128,0 0-7424</inkml:trace>
  <inkml:trace contextRef="#ctx0" brushRef="#br0" timeOffset="6505.416">3416 837 9856,'1'10'0,"3"9"0,-2-7 0,1-5-128,-3-7 128,0 0-256,0 0 0,0 0-6272</inkml:trace>
  <inkml:trace contextRef="#ctx0" brushRef="#br0" timeOffset="6866.776">3577 707 6784,'0'0'789,"0"0"43,0 0-128,1 4-43,15 63 470,4 0 0,6 12-1131,-25-78 128,-1-52 196,3-1 1,3-13-325,-4 47 108,2 1 0,0 0 1,0 0-1,2 0 0,0 0 0,1 1 0,1 0 0,4-7-108,-11 21 10,0 1 0,-1 0 1,1 0-1,-1 0 0,1 0 0,0 1 0,0-1 0,0 0 0,-1 0 0,1 0 0,0 1 1,0-1-1,0 0 0,0 1 0,0-1 0,1 1 0,-1-1 0,0 1 0,0-1 0,0 1 1,0 0-1,0 0 0,1-1 0,-1 1 0,0 0 0,0 0 0,0 0 0,1 1-10,1-1 10,0 1-1,-1 0 0,1 1 0,-1-1 0,1 0 0,-1 1 1,0 0-1,1-1 0,-1 1 0,0 0 0,0 0 1,1 1-10,5 7 23,0 1 1,0 0 0,-1 0-1,0 1 1,0 1-24,5 16 81,-2 1-1,-1 0 1,-1 1-1,-2 0 1,-1 0-1,-1 1 1,-1 4-81,16 107-3444,-15-126-4278</inkml:trace>
  <inkml:trace contextRef="#ctx0" brushRef="#br0" timeOffset="7225.436">4026 1045 7936,'1'23'66,"1"0"-1,1-1 1,1 1 0,1-1 0,5 13-66,42 109 490,-40-114-435,11 25 164,-13-33 231,-1-1 0,0 2 0,-2-1 0,0 1 0,-2 0 0,0 1 0,-2-1 0,0 4-450,-4-25 33,1 1 1,-1-1-1,1 1 0,-1-1 0,0 0 1,0 1-1,0-1 0,0 0 1,0 0-1,-1 0 0,1 0 0,-1 0 1,1 0-1,-1 0 0,0-1 1,0 1-1,0-1 0,0 1 0,0-1 1,0 1-1,0-1 0,0 0 1,0 0-1,-1 0 0,1-1 0,0 1 1,-1 0-1,1-1 0,-1 1 1,1-1-34,-7 2 28,0 0 0,-1-1 0,1 0 0,0-1 0,0 0 0,0 0 0,-8-2-28,9 0-178,-1 0 0,1-1 0,0 0 0,0 0 0,1-1 0,-1 0 0,1 0 0,-1-1 0,2 0 0,-1 0-1,0 0 1,-2-4 178,-5-5-1535,1-1 0,0-1 0,1 0 0,-8-13 1535,-16-36-5419</inkml:trace>
  <inkml:trace contextRef="#ctx0" brushRef="#br0" timeOffset="7473.355">4204 586 12288,'0'0'0,"-5"19"0,5-19 0,0 21 0,0-21 0,4 15 0,-4-15 0,7 14-1536,-7-14 0,14 14-2688,-6-4 128</inkml:trace>
  <inkml:trace contextRef="#ctx0" brushRef="#br0" timeOffset="7723.952">4362 958 9600,'0'0'0,"25"-3"0,-10 3 0,2 0 0,11 0 0,10 0 128,-1 0 128,1 3-128,5-1 128,9 3-128,-7-1 128,-3-4-128,-9 0 128,-9-4-512,-5 2 128,0-1-7552</inkml:trace>
  <inkml:trace contextRef="#ctx0" brushRef="#br0" timeOffset="7957.089">4556 705 7424,'0'0'0,"4"19"128,-4-19 128,5 16 256,-1 1 128,-3 4-256,-1 7 128,-1 3-384,-3 10 128,1 11 0,3-5 0,0 0-128,0-7 0,3 0-384,1-11 128,-3 2-7424</inkml:trace>
  <inkml:trace contextRef="#ctx0" brushRef="#br0" timeOffset="8554.907">4934 518 9216,'3'86'945,"3"0"1,3-1 0,19 71-946,-20-113 185,-6-25-70,2 0 0,0 0 0,1-1 0,0 1 0,1-1 0,3 2-115,-9-19 10,0 1 0,0-1 0,1 1 0,-1 0 0,0-1 0,1 1 0,-1-1 0,1 1 0,-1-1 0,1 0 0,-1 1 1,1-1-1,-1 1 0,1-1 0,-1 0 0,1 1 0,-1-1 0,1 0 0,0 0 0,-1 1 0,1-1 0,0 0 0,-1 0 0,1 0 0,-1 0 1,1 0-1,0 0 0,-1 0 0,1 0 0,0 0 0,-1 0 0,1 0 0,0-1-10,22-13 71,15-31-77,-37 44 14,13-21 18,-1 1 0,-1-2 0,-1 0 0,0 0 1,-2-1-1,-1 0 0,-1-1 0,-1 0 0,-1-2-26,5-40 117,-3-1 0,-1-54-117,-6 122 1,1-9 2,-1 0 0,0 1 0,-1-1 0,0 0 0,0 0 0,-1 0 0,-1-4-3,-8 32 0,-1 29-17,2 0 0,2 1 1,2 1-1,3-1 1,1 1-1,3 0 0,2-1 1,2 1-1,8 26 17,3-20-2837,-9-31-4544</inkml:trace>
  <inkml:trace contextRef="#ctx0" brushRef="#br0" timeOffset="8881.949">5371 993 10240,'-1'2'25,"-1"1"0,1-1 0,0 1 0,0-1 0,0 1 0,0-1 0,0 1 0,0 0 0,1 0 0,-1-1 0,1 1 0,0 0 0,0 0 0,0 0 0,0 0 0,1 1-25,12 48 743,-2-14-372,17 74 254,7 32-105,-32-124-352,0 0 0,-1 0 1,-2-1-1,0 1 1,0 0-1,-3 3-168,2-15 43,0-1 1,-1 0-1,1-1 1,-2 1 0,1 0-1,-1-1 1,0 1-1,0-1 1,-1 0-1,0 0 1,0 0-1,-1 1-43,3-5-140,-1 0 0,1 1 0,0-1 0,0-1 0,-1 1 0,0 0-1,1-1 1,-1 1 0,0-1 0,1 0 0,-1 0 0,0 0 0,0 0 0,0 0-1,0-1 1,0 1 0,0-1 0,0 0 0,0 0 0,0 0 0,0 0 0,0 0-1,-1-1 1,2 1 0,-1-1 0,0 0 0,0 0 0,0 0 0,0-1 140,-28-15-3584,1-2-1024</inkml:trace>
  <inkml:trace contextRef="#ctx0" brushRef="#br0" timeOffset="9178.479">5357 790 11392,'0'0'0,"-8"11"128,8-11 0,-2 10-128,2-10 0,0 0 0,0 0 0,10 9-1152,-10-9 0,0 0-5376</inkml:trace>
  <inkml:trace contextRef="#ctx0" brushRef="#br0" timeOffset="9568.471">5529 594 10112,'-3'21'132,"1"-1"0,1 0 1,0 1-1,2-1 0,0 0 1,1 1-1,2-1 0,0 0 1,4 12-133,-1-2 243,-1 0 0,-2 0 0,1 28-243,-4-35 401,1-44-261,1 1-148,3-20 80,1 1 0,13-38-72,-15 59 65,2 1-1,0-1 1,0 1 0,2 1 0,0-1-1,1 2 1,7-10-65,-16 25 4,-1-1-1,1 0 0,0 1 0,-1-1 1,1 1-1,0-1 0,-1 1 0,1-1 1,0 1-1,0 0 0,-1-1 0,1 1 1,0 0-1,0-1 0,-1 1 1,1 0-1,0 0 0,0 0 0,0 0 1,0 0-1,-1 0 0,1 0 0,0 0 1,0 0-1,0 0 0,0 0 1,-1 0-1,1 1 0,0-1 0,0 0 1,0 1-1,-1-1 0,1 1 0,0-1 1,-1 1-1,1-1 0,0 1 0,-1-1 1,1 1-1,0-1 0,-1 1 1,1 0-1,-1-1 0,0 1 0,1 0 1,-1 0-1,1-1 0,-1 1 0,0 0 1,0 0-1,1 0-3,19 44 89,-9-4 36,-2 0 0,-1 1 1,-3-1-1,1 31-125,0 1-2056,4 0-3514,-5-44 1325</inkml:trace>
  <inkml:trace contextRef="#ctx0" brushRef="#br0" timeOffset="9850.547">5923 979 9088,'0'12'0,"-4"4"128,4 1 128,4 2-128,1 2 0,0 6 0,0-1 0,0-5-128,-1-2 128,-2-1-128,1-5 0,-3-4-1664,0-9 128,0 10-768,0-10 0,0 0 1024</inkml:trace>
  <inkml:trace contextRef="#ctx0" brushRef="#br0" timeOffset="10132.61">5952 685 9088,'0'0'0,"-22"-11"0,22 11 0,-14-5 0,14 5 0,0 0 0,0 0 128,0 0-384,0 0 128,0 0-6016</inkml:trace>
  <inkml:trace contextRef="#ctx0" brushRef="#br0" timeOffset="10398.741">6153 168 9856,'-1'2'68,"0"0"-1,0 0 1,1 0 0,-1 1 0,0-1 0,1 0-1,-1 0 1,1 0 0,0 0 0,0 0 0,0 1 0,0-1-1,0 0 1,0 0 0,1 0 0,-1 1 0,1-1 0,0 1-68,18 41 664,-6-17-523,27 77 294,-5 2 0,11 59-435,-37-120 110,-1 0 1,-3 1-1,-1 0 0,-2 0 1,-3 1-1,-1-1 1,-6 25-111,0-22-956,-3-1-1,-1 0 1,-3-1-1,-1-1 1,-3 0-1,-6 8 957,-13 22-5226</inkml:trace>
  <inkml:trace contextRef="#ctx0" brushRef="#br0" timeOffset="10913.095">2831 482 7296,'-3'5'70,"0"0"1,-1 0 0,0 0-1,0 0 1,-1-1 0,1 0 0,-1 0-1,0 0 1,0 0 0,0-1-1,0 0 1,-1 0 0,0 0-1,1 0 1,-1-1 0,-5 1-71,4-1 87,-1 1 0,1 0 0,0 1 0,0 0 0,0 0 0,1 0 0,-1 0 0,1 1 0,0 0 1,1 1-1,-1 0 0,-1 2-87,0 2 13,1 1 0,1 0 1,0 0-1,0 0 0,1 0 1,1 1-1,0 0 0,0 0 1,1-1-1,1 1 0,0 1 0,0-1 1,2 0-1,-1 0 0,1 0 1,1 0-1,0 0 0,1-1 1,0 1-1,1 0 0,4 8-13,7 14-416,1-1 0,1-1-1,2-1 1,2-1-1,0 0 1,16 14 416,30 38-4821</inkml:trace>
  <inkml:trace contextRef="#ctx0" brushRef="#br0" timeOffset="12238.215">6894 716 9088,'0'0'384,"0"0"42,0 0 172,0 0-1,0 0-170,2-17 405,-1 16-781,-1 0 1,1 0-1,-1 0 1,0-1-1,0 1 0,0 0 1,1 0-1,-1 0 1,0 0-1,0-1 1,-1 1-1,1 0 1,0 0-1,0 0 1,0 0-1,-1-1 1,1 1-1,-1 0 1,1 0-1,-1 0 1,1 0-1,-1 0 1,0 0-1,1 0 1,-1 0-1,0 1 1,0-2-52,-3-1 57,1 1 1,0-1-1,-1 1 1,0 0 0,1 0-1,-1 0 1,0 1 0,0-1-1,0 1-57,-7-3 55,-1 1 1,1 1-1,-1 0 0,0 1 0,0 0 1,-2 0-56,2 3 4,0 0 1,-1 0 0,1 1 0,1 0 0,-1 1-1,0 1 1,1 0 0,0 0 0,0 1 0,1 1-1,0 0 1,0 0 0,0 1 0,1 0 0,0 0-1,0 1 1,1 1 0,1-1 0,-1 1 0,-3 8-5,2-5 2,1 0 0,1 1 0,0 1 0,1-1 0,1 1 0,0 0 0,0 0 0,2 0 0,0 1 0,1-1 0,0 1 0,1 0 0,1-1 0,1 1 0,0 0 0,1 1-2,-2-15 0,1 1 0,-1-1 0,0 1 0,1-1 0,0 0 0,-1 1 0,1-1 0,0 0 0,0 1 0,0-1 0,1 0 0,-1 0 0,1 0 0,-1 0 0,1 0 0,-1 0 0,1 0 0,0-1 0,0 1 0,0-1 0,0 1 0,0-1 0,0 0 0,0 0 0,1 0 0,-1 0 0,0 0 0,1 0 0,0 0 0,1-1 0,1 0 0,-1-1 0,0 1 0,1-1 0,-1 1 0,0-2 0,1 1 0,-1 0 0,0-1 0,0 1 0,0-1 0,0 0 0,0-1 0,-1 1 0,1-1 0,0 0 0,9-8 0,-1 0 0,0-1 0,0-1 0,-1 0 0,-1 0 0,0-1 0,-1-1 0,-1 1 0,0-1 0,-1-1 0,0 0 0,4-15 0,6-30 0,-2 0 0,6-53 0,-16 83 0,16-106 0,-8 42 0,4 1 0,4 1 0,13-27 0,-15 71 128,-16 40-107,-25 48 132,3-8-71,13-14-82,1 0 0,0 0 0,1 1 0,1-1 0,1 1 0,1 0 0,0 3 0,1 37 0,6 32 0,-1-23 0,4 809 0,-9-771-939,1-102-417,-1-2-504,0 0-3606,0-1 1775</inkml:trace>
  <inkml:trace contextRef="#ctx0" brushRef="#br0" timeOffset="15161.178">7273 510 9216,'0'0'640,"0"0"42,0 0 172,0 0-86,0 0-491,0 0-64,-6 15 171,-81 246 229,9-25-543,62-194-310,-1 4-1596,7-17-3533,9-26 1102,1-3 2390</inkml:trace>
  <inkml:trace contextRef="#ctx0" brushRef="#br0" timeOffset="16174.653">7306 543 11008,'-1'2'194,"-1"2"0,1-1 0,0 0 0,0 0 0,0 0 0,0 0 0,1 1 0,0-1 0,-1 0 0,1 1 1,0-1-1,0 0 0,1 1 0,0 1-194,12 51-10,-5-25 140,23 100 12,-10-45-512,-3 2 1,2 54 369,-16-122-11093,-4-20 9834</inkml:trace>
  <inkml:trace contextRef="#ctx0" brushRef="#br0" timeOffset="16411.168">7195 958 9216,'0'0'640,"0"0"0,0 0 0,0 0 0,0 0-384,0 0 0,23 5-128,-4-3 128,9-2-256,-1 0 0,1-2-1536,1-3 0,3-2-5248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58:53.3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921 4 6016,'0'0'661,"-17"7"918,1-6-1367,1-2 0,-1 0 0,1 0 0,-2-2-212,4 1 37,-1 0-1,-1 1 0,1 1 1,0 0-1,0 0 0,-9 3-36,0 2 10,-1 2 1,1 1-1,0 0 0,1 2 0,0 0 0,0 2 0,1 0 0,0 2 0,-17 15-10,24-18 4,1 0 0,0 2 1,1-1-1,1 1 0,0 1 0,1 0 0,0 0 1,1 1-1,0 0 0,2 1 0,0 0 0,0 0 1,2 1-1,-2 6-4,6-20 0,1 1 0,-1-1 0,1 1 0,0-1 0,0 1 0,0-1 0,0 1 0,1-1 0,-1 1 0,1-1 0,0 1 0,0-1 0,0 0 0,0 1 0,1-1 0,0 0 0,-1 0 0,2 1 0,1 1 0,0-1 0,0 1 0,0-1 0,0 0 0,1 0 0,0-1 0,0 1 0,0-1 0,0 0 0,3 1 0,15 5 0,0-1 0,0-1 0,0-1 0,24 3 0,-37-7 0,23 3 109,-1-1 0,18-1-109,-38-2 45,1-1 0,-1-1 0,1 0 0,-1-1 0,0 0 0,1 0 0,9-5-45,-16 2 131,-18 3 31,-22 4 36,17 3-203,0 1 0,0 1 1,0 0-1,1 1 0,0 1 1,1 0-1,0 1 0,-2 2 5,8-5-5,1 0 0,0 0 0,0 1 1,0-1-1,1 2 0,0-1 0,1 1 0,0 0 0,0 0 0,1 1 0,0 0 0,1 0 0,0 0 0,0 1 5,4-9 0,-1 0 0,1 0-1,0 0 1,0-1 0,-1 1 0,1 0-1,0 0 1,1 0 0,-1-1 0,0 1-1,0 0 1,1 0 0,-1 0 0,1-1 0,0 1-1,-1 0 1,1-1 0,0 1 0,0-1-1,0 1 1,0-1 0,0 1 0,1-1 0,-1 0-1,0 1 1,1-1 0,-1 0 0,0 0-1,1 0 1,0 0 0,-1 0 0,1 0-1,-1-1 1,1 1 0,0 0 0,0-1 0,-1 0-1,1 1 1,0-1 0,0 0 0,12 3-81,0-2 1,0 0-1,0 0 1,0-1-1,2-1 81,3 1-356,25 0-1244,0 0-3733</inkml:trace>
  <inkml:trace contextRef="#ctx0" brushRef="#br0" timeOffset="999.709">222 255 5760,'-24'21'128,"1"1"0,0 1 0,2 1 0,1 1 0,1 1 0,1 0 0,1 2 0,1 0 0,-5 15-128,6-21 362,15-21-359,-1 0-1,1-1 1,-1 1-1,1 0 1,-1 0-1,1 0 1,0-1-1,-1 1 1,1 0-1,0 0 0,0 0 1,-1 0-1,1 0 1,0 0-1,0 0 1,0 0-1,0-1 1,0 1-1,1 0 1,-1 0-1,0 0 0,0 0 1,0 0-1,1 0 1,-1-1-1,0 1 1,1 0-1,-1 0 1,1 0-1,-1-1 1,1 1-1,0 0-2,20 16 66,-18-15-61,10 7-245,1-1 0,-1 0 0,1-1 0,6 2 240,13 5-4160</inkml:trace>
  <inkml:trace contextRef="#ctx0" brushRef="#br0" timeOffset="1735.053">976 243 5504,'18'9'-107,"-7"-2"107,-9-6 107,-2-1 21,0 0 0,0 0 0,34 28 106,-20-17-174,0-1 0,1-1 0,1-1 0,-1 0-1,1 0 1,1-2 0,-1 0 0,1-1-1,6 0-59,-8-2 1279,0 0-1,1-1 1,14-1-1279,-33 0 21,-1 0 0,1 1 0,1-1 0,-1 1 0,0 0 0,0 0 0,1 0 0,-1 0 0,1 0 0,-1 0 0,-1 3-21,-3 2 25,-11 8-25,-93 77 0,-21 28 0,112-96-1472,20-24-4736</inkml:trace>
  <inkml:trace contextRef="#ctx0" brushRef="#br0" timeOffset="2207.963">1408 513 6400,'100'24'661,"-98"-24"-448,-49 29 65,36-20-289,1 1 0,-1 0 1,1 0-1,1 1 0,0 1 1,1-1-1,0 1 0,1 1 1,0 0-1,-4 10 11,11-20-7,0 1 1,-1-1-1,1 0 0,0 0 0,1 1 0,-1-1 1,1 0-1,-1 0 0,1 0 0,0 0 1,0 1-1,0-1 0,1-1 0,-1 1 0,1 0 1,0 0-1,-1 0 0,1-1 0,0 1 1,1-1-1,-1 0 0,0 1 0,1-1 1,-1 0-1,1 0 0,2 1 7,9 6-233,-1 0-1,2-1 1,-1-1 0,11 4 233,2 0-4160</inkml:trace>
  <inkml:trace contextRef="#ctx0" brushRef="#br0" timeOffset="3477.623">1673 608 8192,'0'0'128,"0"0"0,0 0 0,0 0 0,0 0 21,-4 0 86,-42-8 0,30 5-65,0 0 1,0 1-1,-13 0-170,24 2 17,1 0-1,0 1 0,0-1 1,0 1-1,0 0 0,0 0 0,0 0 1,0 0-1,1 1 0,-1-1 1,0 1-1,1 0 0,-1 0 1,1 0-1,-1 1 0,1-1 1,0 2-17,-40 43 0,24-22 0,11-11 0,6 3 0,5-1 0,29 60 149,-31-72-84,1 0 0,0 0 0,0 0 0,0-1 0,0 1 0,1-1 0,-1 1-1,1-1 1,0 0 0,0 0 0,0 0 0,1-1 0,-1 1 0,3 1-65,53 29 456,-52-30-385,0-1 0,1 0 0,0-1 0,-1 0-1,1 0 1,0 0 0,0-1 0,-1 0 0,1-1-1,0 0 1,5-1-71,0-1-169,0 0 0,0 0 0,-1-1 0,0-1 1,1 0-1,9-6 169,-12 4-7680</inkml:trace>
  <inkml:trace contextRef="#ctx0" brushRef="#br0" timeOffset="3993.838">1893 247 9472,'18'-2'483,"0"-1"0,-1 0 0,1-1 0,-1 0 0,0-2 0,-1 0 0,13-7-483,-5 3-11,0 1 1,1 2-1,1 0 11,60-4 333,-48 11-7173,-38 0 2574</inkml:trace>
  <inkml:trace contextRef="#ctx0" brushRef="#br0" timeOffset="4556.916">1923 477 6272,'0'0'256,"0"0"85,0 0 363,0 0 149,0 0-63,0 0-65,0 0-149,0 0-43,0 0-319,0 0-86,0 0 0,0 0 0,0 0 0,32 0 234,54-6-358,-36 2-224,0 2 1,0 2-1,0 2 1,38 8 219,-87-10-7680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7T14:58:59.5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181 75 1536,'0'0'1557,"0"0"-85,0 0-661,0 0-235,0 0-235,-2 8-21,-4 25-251,0 0 1,3 0-1,0 1 0,2-1 1,2 1-1,1-1 0,1 1 1,3 6-70,36 104 186,-27-95-991,-6-22-3440</inkml:trace>
  <inkml:trace contextRef="#ctx0" brushRef="#br0" timeOffset="718.144">1 1 6016,'12'3'533,"162"49"1878,-77-29-1823,-66-17-448,0 2 0,0 1 0,21 9-140,-42-13 33,0 0 1,1 1-1,-2 0 0,1 0 1,-1 1-1,0 1 0,0-1 1,-1 1-1,0 1 0,0 0 0,-1 0 1,2 4-34,0 0 129,-1 1 1,0 0-1,-1 1 1,0-1-1,-2 1 1,1 0-1,-2 1 1,2 8-130,-5-17 75,0 0 0,0 0 0,-1 0 0,0 0 0,0-1 0,-1 1 1,0 0-1,0 0 0,0 0 0,-1 0 0,0-1 0,0 1 0,-1-1 0,0 1 1,0-1-1,0 0 0,-1 0 0,0 0 0,0-1 0,-4 4-75,-20 19 163,-1-2 0,-2-1 0,0-1 0,-1-2 0,-2-1 0,0-1 0,-1-2 0,-1-2-1,0-1 1,-1-2 0,-11 1-163,41-13 64,1 0-1,-1 0 0,0 0 1,0-1-1,0 0 0,1-1 1,-5 0-64,-3 0-2931,-2 0-4053,16 1 3421</inkml:trace>
  <inkml:trace contextRef="#ctx0" brushRef="#br0" timeOffset="1345.648">200 141 5504,'-3'22'4586,"10"29"-4301,1 10 95,-2 0 1,-3 7-381,14 192 1280,-20-244-2624,3-16-6144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customXml" Target="../ink/ink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5.xml"/><Relationship Id="rId10" Type="http://schemas.openxmlformats.org/officeDocument/2006/relationships/customXml" Target="../ink/ink2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2.xml"/><Relationship Id="rId18" Type="http://schemas.openxmlformats.org/officeDocument/2006/relationships/image" Target="../media/image95.png"/><Relationship Id="rId26" Type="http://schemas.openxmlformats.org/officeDocument/2006/relationships/image" Target="../media/image99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06.xml"/><Relationship Id="rId34" Type="http://schemas.openxmlformats.org/officeDocument/2006/relationships/image" Target="../media/image103.png"/><Relationship Id="rId7" Type="http://schemas.openxmlformats.org/officeDocument/2006/relationships/customXml" Target="../ink/ink99.xml"/><Relationship Id="rId12" Type="http://schemas.openxmlformats.org/officeDocument/2006/relationships/image" Target="../media/image92.png"/><Relationship Id="rId17" Type="http://schemas.openxmlformats.org/officeDocument/2006/relationships/customXml" Target="../ink/ink104.xml"/><Relationship Id="rId25" Type="http://schemas.openxmlformats.org/officeDocument/2006/relationships/customXml" Target="../ink/ink108.xml"/><Relationship Id="rId33" Type="http://schemas.openxmlformats.org/officeDocument/2006/relationships/customXml" Target="../ink/ink112.xml"/><Relationship Id="rId2" Type="http://schemas.openxmlformats.org/officeDocument/2006/relationships/audio" Target="../media/media14.mp3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29" Type="http://schemas.openxmlformats.org/officeDocument/2006/relationships/customXml" Target="../ink/ink110.xml"/><Relationship Id="rId1" Type="http://schemas.microsoft.com/office/2007/relationships/media" Target="../media/media14.mp3"/><Relationship Id="rId6" Type="http://schemas.openxmlformats.org/officeDocument/2006/relationships/image" Target="../media/image89.png"/><Relationship Id="rId11" Type="http://schemas.openxmlformats.org/officeDocument/2006/relationships/customXml" Target="../ink/ink101.xml"/><Relationship Id="rId24" Type="http://schemas.openxmlformats.org/officeDocument/2006/relationships/image" Target="../media/image98.png"/><Relationship Id="rId32" Type="http://schemas.openxmlformats.org/officeDocument/2006/relationships/image" Target="../media/image102.png"/><Relationship Id="rId5" Type="http://schemas.openxmlformats.org/officeDocument/2006/relationships/customXml" Target="../ink/ink98.xml"/><Relationship Id="rId15" Type="http://schemas.openxmlformats.org/officeDocument/2006/relationships/customXml" Target="../ink/ink103.xml"/><Relationship Id="rId23" Type="http://schemas.openxmlformats.org/officeDocument/2006/relationships/customXml" Target="../ink/ink107.xml"/><Relationship Id="rId28" Type="http://schemas.openxmlformats.org/officeDocument/2006/relationships/image" Target="../media/image100.png"/><Relationship Id="rId10" Type="http://schemas.openxmlformats.org/officeDocument/2006/relationships/image" Target="../media/image91.png"/><Relationship Id="rId19" Type="http://schemas.openxmlformats.org/officeDocument/2006/relationships/customXml" Target="../ink/ink105.xml"/><Relationship Id="rId31" Type="http://schemas.openxmlformats.org/officeDocument/2006/relationships/customXml" Target="../ink/ink111.xml"/><Relationship Id="rId4" Type="http://schemas.openxmlformats.org/officeDocument/2006/relationships/image" Target="../media/image78.emf"/><Relationship Id="rId9" Type="http://schemas.openxmlformats.org/officeDocument/2006/relationships/customXml" Target="../ink/ink100.xml"/><Relationship Id="rId14" Type="http://schemas.openxmlformats.org/officeDocument/2006/relationships/image" Target="../media/image93.png"/><Relationship Id="rId22" Type="http://schemas.openxmlformats.org/officeDocument/2006/relationships/image" Target="../media/image97.png"/><Relationship Id="rId27" Type="http://schemas.openxmlformats.org/officeDocument/2006/relationships/customXml" Target="../ink/ink109.xml"/><Relationship Id="rId30" Type="http://schemas.openxmlformats.org/officeDocument/2006/relationships/image" Target="../media/image101.png"/><Relationship Id="rId35" Type="http://schemas.openxmlformats.org/officeDocument/2006/relationships/image" Target="../media/image3.png"/><Relationship Id="rId8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21" Type="http://schemas.openxmlformats.org/officeDocument/2006/relationships/customXml" Target="../ink/ink11.xml"/><Relationship Id="rId42" Type="http://schemas.openxmlformats.org/officeDocument/2006/relationships/image" Target="../media/image21.png"/><Relationship Id="rId47" Type="http://schemas.openxmlformats.org/officeDocument/2006/relationships/customXml" Target="../ink/ink24.xml"/><Relationship Id="rId63" Type="http://schemas.openxmlformats.org/officeDocument/2006/relationships/image" Target="../media/image31.png"/><Relationship Id="rId68" Type="http://schemas.openxmlformats.org/officeDocument/2006/relationships/customXml" Target="../ink/ink34.xml"/><Relationship Id="rId7" Type="http://schemas.openxmlformats.org/officeDocument/2006/relationships/customXml" Target="../ink/ink4.xml"/><Relationship Id="rId71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29" Type="http://schemas.openxmlformats.org/officeDocument/2006/relationships/customXml" Target="../ink/ink15.xml"/><Relationship Id="rId11" Type="http://schemas.openxmlformats.org/officeDocument/2006/relationships/customXml" Target="../ink/ink6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customXml" Target="../ink/ink19.xml"/><Relationship Id="rId40" Type="http://schemas.openxmlformats.org/officeDocument/2006/relationships/image" Target="../media/image20.png"/><Relationship Id="rId45" Type="http://schemas.openxmlformats.org/officeDocument/2006/relationships/customXml" Target="../ink/ink23.xml"/><Relationship Id="rId53" Type="http://schemas.openxmlformats.org/officeDocument/2006/relationships/customXml" Target="../ink/ink27.xml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slideLayout" Target="../slideLayouts/slideLayout15.xml"/><Relationship Id="rId61" Type="http://schemas.openxmlformats.org/officeDocument/2006/relationships/image" Target="../media/image30.png"/><Relationship Id="rId19" Type="http://schemas.openxmlformats.org/officeDocument/2006/relationships/customXml" Target="../ink/ink10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4.xml"/><Relationship Id="rId30" Type="http://schemas.openxmlformats.org/officeDocument/2006/relationships/image" Target="../media/image15.png"/><Relationship Id="rId35" Type="http://schemas.openxmlformats.org/officeDocument/2006/relationships/customXml" Target="../ink/ink18.xml"/><Relationship Id="rId43" Type="http://schemas.openxmlformats.org/officeDocument/2006/relationships/customXml" Target="../ink/ink22.xml"/><Relationship Id="rId48" Type="http://schemas.openxmlformats.org/officeDocument/2006/relationships/image" Target="../media/image24.png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34.png"/><Relationship Id="rId8" Type="http://schemas.openxmlformats.org/officeDocument/2006/relationships/image" Target="../media/image410.png"/><Relationship Id="rId51" Type="http://schemas.openxmlformats.org/officeDocument/2006/relationships/customXml" Target="../ink/ink26.xml"/><Relationship Id="rId3" Type="http://schemas.microsoft.com/office/2007/relationships/media" Target="../media/media4.mp3"/><Relationship Id="rId12" Type="http://schemas.openxmlformats.org/officeDocument/2006/relationships/image" Target="../media/image610.png"/><Relationship Id="rId17" Type="http://schemas.openxmlformats.org/officeDocument/2006/relationships/customXml" Target="../ink/ink9.xml"/><Relationship Id="rId25" Type="http://schemas.openxmlformats.org/officeDocument/2006/relationships/customXml" Target="../ink/ink13.xml"/><Relationship Id="rId33" Type="http://schemas.openxmlformats.org/officeDocument/2006/relationships/customXml" Target="../ink/ink17.xml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59" Type="http://schemas.openxmlformats.org/officeDocument/2006/relationships/image" Target="../media/image29.png"/><Relationship Id="rId67" Type="http://schemas.openxmlformats.org/officeDocument/2006/relationships/image" Target="../media/image33.png"/><Relationship Id="rId20" Type="http://schemas.openxmlformats.org/officeDocument/2006/relationships/image" Target="../media/image10.png"/><Relationship Id="rId41" Type="http://schemas.openxmlformats.org/officeDocument/2006/relationships/customXml" Target="../ink/ink21.xml"/><Relationship Id="rId54" Type="http://schemas.openxmlformats.org/officeDocument/2006/relationships/image" Target="../media/image27.png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1" Type="http://schemas.microsoft.com/office/2007/relationships/media" Target="../media/media3.mp3"/><Relationship Id="rId6" Type="http://schemas.openxmlformats.org/officeDocument/2006/relationships/image" Target="../media/image7.emf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customXml" Target="../ink/ink25.xml"/><Relationship Id="rId57" Type="http://schemas.openxmlformats.org/officeDocument/2006/relationships/image" Target="../media/image28.png"/><Relationship Id="rId10" Type="http://schemas.openxmlformats.org/officeDocument/2006/relationships/image" Target="../media/image510.png"/><Relationship Id="rId31" Type="http://schemas.openxmlformats.org/officeDocument/2006/relationships/customXml" Target="../ink/ink16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customXml" Target="../ink/ink30.xml"/><Relationship Id="rId65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customXml" Target="../ink/ink5.xml"/><Relationship Id="rId13" Type="http://schemas.openxmlformats.org/officeDocument/2006/relationships/customXml" Target="../ink/ink7.xml"/><Relationship Id="rId18" Type="http://schemas.openxmlformats.org/officeDocument/2006/relationships/image" Target="../media/image9.png"/><Relationship Id="rId39" Type="http://schemas.openxmlformats.org/officeDocument/2006/relationships/customXml" Target="../ink/ink20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39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43.xml"/><Relationship Id="rId7" Type="http://schemas.openxmlformats.org/officeDocument/2006/relationships/customXml" Target="../ink/ink36.xml"/><Relationship Id="rId12" Type="http://schemas.openxmlformats.org/officeDocument/2006/relationships/image" Target="../media/image40.png"/><Relationship Id="rId17" Type="http://schemas.openxmlformats.org/officeDocument/2006/relationships/customXml" Target="../ink/ink41.xml"/><Relationship Id="rId2" Type="http://schemas.openxmlformats.org/officeDocument/2006/relationships/audio" Target="../media/media6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customXml" Target="../ink/ink38.xml"/><Relationship Id="rId24" Type="http://schemas.openxmlformats.org/officeDocument/2006/relationships/image" Target="../media/image46.png"/><Relationship Id="rId5" Type="http://schemas.openxmlformats.org/officeDocument/2006/relationships/image" Target="../media/image7.emf"/><Relationship Id="rId15" Type="http://schemas.openxmlformats.org/officeDocument/2006/relationships/customXml" Target="../ink/ink40.xml"/><Relationship Id="rId23" Type="http://schemas.openxmlformats.org/officeDocument/2006/relationships/customXml" Target="../ink/ink44.xml"/><Relationship Id="rId10" Type="http://schemas.openxmlformats.org/officeDocument/2006/relationships/image" Target="../media/image39.png"/><Relationship Id="rId19" Type="http://schemas.openxmlformats.org/officeDocument/2006/relationships/customXml" Target="../ink/ink42.xml"/><Relationship Id="rId4" Type="http://schemas.openxmlformats.org/officeDocument/2006/relationships/image" Target="../media/image37.emf"/><Relationship Id="rId9" Type="http://schemas.openxmlformats.org/officeDocument/2006/relationships/customXml" Target="../ink/ink37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1.png"/><Relationship Id="rId21" Type="http://schemas.openxmlformats.org/officeDocument/2006/relationships/customXml" Target="../ink/ink52.xml"/><Relationship Id="rId42" Type="http://schemas.openxmlformats.org/officeDocument/2006/relationships/image" Target="../media/image48.png"/><Relationship Id="rId47" Type="http://schemas.openxmlformats.org/officeDocument/2006/relationships/customXml" Target="../ink/ink65.xml"/><Relationship Id="rId63" Type="http://schemas.openxmlformats.org/officeDocument/2006/relationships/customXml" Target="../ink/ink72.xml"/><Relationship Id="rId68" Type="http://schemas.openxmlformats.org/officeDocument/2006/relationships/image" Target="../media/image61.png"/><Relationship Id="rId84" Type="http://schemas.openxmlformats.org/officeDocument/2006/relationships/customXml" Target="../ink/ink82.xml"/><Relationship Id="rId16" Type="http://schemas.openxmlformats.org/officeDocument/2006/relationships/image" Target="../media/image36.png"/><Relationship Id="rId11" Type="http://schemas.openxmlformats.org/officeDocument/2006/relationships/customXml" Target="../ink/ink47.xml"/><Relationship Id="rId32" Type="http://schemas.openxmlformats.org/officeDocument/2006/relationships/image" Target="../media/image440.png"/><Relationship Id="rId37" Type="http://schemas.openxmlformats.org/officeDocument/2006/relationships/customXml" Target="../ink/ink60.xml"/><Relationship Id="rId53" Type="http://schemas.openxmlformats.org/officeDocument/2006/relationships/customXml" Target="../ink/ink68.xml"/><Relationship Id="rId74" Type="http://schemas.openxmlformats.org/officeDocument/2006/relationships/image" Target="../media/image64.png"/><Relationship Id="rId79" Type="http://schemas.openxmlformats.org/officeDocument/2006/relationships/image" Target="../media/image56.png"/><Relationship Id="rId5" Type="http://schemas.openxmlformats.org/officeDocument/2006/relationships/slideLayout" Target="../slideLayouts/slideLayout15.xml"/><Relationship Id="rId19" Type="http://schemas.openxmlformats.org/officeDocument/2006/relationships/customXml" Target="../ink/ink51.xml"/><Relationship Id="rId14" Type="http://schemas.openxmlformats.org/officeDocument/2006/relationships/image" Target="../media/image350.png"/><Relationship Id="rId22" Type="http://schemas.openxmlformats.org/officeDocument/2006/relationships/image" Target="../media/image390.png"/><Relationship Id="rId27" Type="http://schemas.openxmlformats.org/officeDocument/2006/relationships/customXml" Target="../ink/ink55.xml"/><Relationship Id="rId30" Type="http://schemas.openxmlformats.org/officeDocument/2006/relationships/image" Target="../media/image430.png"/><Relationship Id="rId35" Type="http://schemas.openxmlformats.org/officeDocument/2006/relationships/customXml" Target="../ink/ink59.xml"/><Relationship Id="rId43" Type="http://schemas.openxmlformats.org/officeDocument/2006/relationships/customXml" Target="../ink/ink63.xml"/><Relationship Id="rId48" Type="http://schemas.openxmlformats.org/officeDocument/2006/relationships/image" Target="../media/image51.png"/><Relationship Id="rId56" Type="http://schemas.openxmlformats.org/officeDocument/2006/relationships/image" Target="../media/image55.png"/><Relationship Id="rId64" Type="http://schemas.openxmlformats.org/officeDocument/2006/relationships/image" Target="../media/image59.png"/><Relationship Id="rId69" Type="http://schemas.openxmlformats.org/officeDocument/2006/relationships/customXml" Target="../ink/ink75.xml"/><Relationship Id="rId77" Type="http://schemas.openxmlformats.org/officeDocument/2006/relationships/image" Target="../media/image3.png"/><Relationship Id="rId8" Type="http://schemas.openxmlformats.org/officeDocument/2006/relationships/image" Target="../media/image320.png"/><Relationship Id="rId51" Type="http://schemas.openxmlformats.org/officeDocument/2006/relationships/customXml" Target="../ink/ink67.xml"/><Relationship Id="rId72" Type="http://schemas.openxmlformats.org/officeDocument/2006/relationships/image" Target="../media/image63.png"/><Relationship Id="rId80" Type="http://schemas.openxmlformats.org/officeDocument/2006/relationships/customXml" Target="../ink/ink80.xml"/><Relationship Id="rId85" Type="http://schemas.openxmlformats.org/officeDocument/2006/relationships/image" Target="../media/image68.png"/><Relationship Id="rId3" Type="http://schemas.microsoft.com/office/2007/relationships/media" Target="../media/media9.mp3"/><Relationship Id="rId12" Type="http://schemas.openxmlformats.org/officeDocument/2006/relationships/image" Target="../media/image340.png"/><Relationship Id="rId17" Type="http://schemas.openxmlformats.org/officeDocument/2006/relationships/customXml" Target="../ink/ink50.xml"/><Relationship Id="rId25" Type="http://schemas.openxmlformats.org/officeDocument/2006/relationships/customXml" Target="../ink/ink54.xml"/><Relationship Id="rId33" Type="http://schemas.openxmlformats.org/officeDocument/2006/relationships/customXml" Target="../ink/ink58.xml"/><Relationship Id="rId38" Type="http://schemas.openxmlformats.org/officeDocument/2006/relationships/image" Target="../media/image47.png"/><Relationship Id="rId46" Type="http://schemas.openxmlformats.org/officeDocument/2006/relationships/image" Target="../media/image50.png"/><Relationship Id="rId67" Type="http://schemas.openxmlformats.org/officeDocument/2006/relationships/customXml" Target="../ink/ink74.xml"/><Relationship Id="rId20" Type="http://schemas.openxmlformats.org/officeDocument/2006/relationships/image" Target="../media/image380.png"/><Relationship Id="rId41" Type="http://schemas.openxmlformats.org/officeDocument/2006/relationships/customXml" Target="../ink/ink62.xml"/><Relationship Id="rId54" Type="http://schemas.openxmlformats.org/officeDocument/2006/relationships/image" Target="../media/image54.png"/><Relationship Id="rId62" Type="http://schemas.openxmlformats.org/officeDocument/2006/relationships/image" Target="../media/image58.png"/><Relationship Id="rId70" Type="http://schemas.openxmlformats.org/officeDocument/2006/relationships/image" Target="../media/image62.png"/><Relationship Id="rId75" Type="http://schemas.openxmlformats.org/officeDocument/2006/relationships/customXml" Target="../ink/ink78.xml"/><Relationship Id="rId83" Type="http://schemas.openxmlformats.org/officeDocument/2006/relationships/image" Target="../media/image67.png"/><Relationship Id="rId1" Type="http://schemas.microsoft.com/office/2007/relationships/media" Target="../media/media8.mp3"/><Relationship Id="rId6" Type="http://schemas.openxmlformats.org/officeDocument/2006/relationships/image" Target="../media/image48.emf"/><Relationship Id="rId15" Type="http://schemas.openxmlformats.org/officeDocument/2006/relationships/customXml" Target="../ink/ink49.xml"/><Relationship Id="rId23" Type="http://schemas.openxmlformats.org/officeDocument/2006/relationships/customXml" Target="../ink/ink53.xml"/><Relationship Id="rId28" Type="http://schemas.openxmlformats.org/officeDocument/2006/relationships/image" Target="../media/image420.png"/><Relationship Id="rId36" Type="http://schemas.openxmlformats.org/officeDocument/2006/relationships/image" Target="../media/image460.png"/><Relationship Id="rId49" Type="http://schemas.openxmlformats.org/officeDocument/2006/relationships/customXml" Target="../ink/ink66.xml"/><Relationship Id="rId57" Type="http://schemas.openxmlformats.org/officeDocument/2006/relationships/customXml" Target="../ink/ink70.xml"/><Relationship Id="rId10" Type="http://schemas.openxmlformats.org/officeDocument/2006/relationships/image" Target="../media/image330.png"/><Relationship Id="rId31" Type="http://schemas.openxmlformats.org/officeDocument/2006/relationships/customXml" Target="../ink/ink57.xml"/><Relationship Id="rId44" Type="http://schemas.openxmlformats.org/officeDocument/2006/relationships/image" Target="../media/image49.png"/><Relationship Id="rId52" Type="http://schemas.openxmlformats.org/officeDocument/2006/relationships/image" Target="../media/image53.png"/><Relationship Id="rId60" Type="http://schemas.openxmlformats.org/officeDocument/2006/relationships/image" Target="../media/image57.png"/><Relationship Id="rId65" Type="http://schemas.openxmlformats.org/officeDocument/2006/relationships/customXml" Target="../ink/ink73.xml"/><Relationship Id="rId73" Type="http://schemas.openxmlformats.org/officeDocument/2006/relationships/customXml" Target="../ink/ink77.xml"/><Relationship Id="rId78" Type="http://schemas.openxmlformats.org/officeDocument/2006/relationships/customXml" Target="../ink/ink79.xml"/><Relationship Id="rId81" Type="http://schemas.openxmlformats.org/officeDocument/2006/relationships/image" Target="../media/image66.png"/><Relationship Id="rId86" Type="http://schemas.openxmlformats.org/officeDocument/2006/relationships/customXml" Target="../ink/ink83.xml"/><Relationship Id="rId4" Type="http://schemas.openxmlformats.org/officeDocument/2006/relationships/audio" Target="../media/media9.mp3"/><Relationship Id="rId9" Type="http://schemas.openxmlformats.org/officeDocument/2006/relationships/customXml" Target="../ink/ink46.xml"/><Relationship Id="rId13" Type="http://schemas.openxmlformats.org/officeDocument/2006/relationships/customXml" Target="../ink/ink48.xml"/><Relationship Id="rId18" Type="http://schemas.openxmlformats.org/officeDocument/2006/relationships/image" Target="../media/image37.png"/><Relationship Id="rId39" Type="http://schemas.openxmlformats.org/officeDocument/2006/relationships/customXml" Target="../ink/ink61.xml"/><Relationship Id="rId34" Type="http://schemas.openxmlformats.org/officeDocument/2006/relationships/image" Target="../media/image450.png"/><Relationship Id="rId50" Type="http://schemas.openxmlformats.org/officeDocument/2006/relationships/image" Target="../media/image52.png"/><Relationship Id="rId55" Type="http://schemas.openxmlformats.org/officeDocument/2006/relationships/customXml" Target="../ink/ink69.xml"/><Relationship Id="rId76" Type="http://schemas.openxmlformats.org/officeDocument/2006/relationships/image" Target="../media/image65.png"/><Relationship Id="rId7" Type="http://schemas.openxmlformats.org/officeDocument/2006/relationships/customXml" Target="../ink/ink45.xml"/><Relationship Id="rId71" Type="http://schemas.openxmlformats.org/officeDocument/2006/relationships/customXml" Target="../ink/ink76.xml"/><Relationship Id="rId2" Type="http://schemas.openxmlformats.org/officeDocument/2006/relationships/audio" Target="../media/media8.mp3"/><Relationship Id="rId29" Type="http://schemas.openxmlformats.org/officeDocument/2006/relationships/customXml" Target="../ink/ink56.xml"/><Relationship Id="rId24" Type="http://schemas.openxmlformats.org/officeDocument/2006/relationships/image" Target="../media/image400.png"/><Relationship Id="rId40" Type="http://schemas.openxmlformats.org/officeDocument/2006/relationships/image" Target="../media/image13.png"/><Relationship Id="rId45" Type="http://schemas.openxmlformats.org/officeDocument/2006/relationships/customXml" Target="../ink/ink64.xml"/><Relationship Id="rId66" Type="http://schemas.openxmlformats.org/officeDocument/2006/relationships/image" Target="../media/image60.png"/><Relationship Id="rId87" Type="http://schemas.openxmlformats.org/officeDocument/2006/relationships/image" Target="../media/image69.png"/><Relationship Id="rId61" Type="http://schemas.openxmlformats.org/officeDocument/2006/relationships/customXml" Target="../ink/ink71.xml"/><Relationship Id="rId82" Type="http://schemas.openxmlformats.org/officeDocument/2006/relationships/customXml" Target="../ink/ink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70.png"/><Relationship Id="rId5" Type="http://schemas.openxmlformats.org/officeDocument/2006/relationships/customXml" Target="../ink/ink84.xml"/><Relationship Id="rId4" Type="http://schemas.openxmlformats.org/officeDocument/2006/relationships/image" Target="../media/image7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9" Type="http://schemas.openxmlformats.org/officeDocument/2006/relationships/image" Target="../media/image74.png"/><Relationship Id="rId3" Type="http://schemas.microsoft.com/office/2007/relationships/media" Target="../media/media12.mp3"/><Relationship Id="rId34" Type="http://schemas.openxmlformats.org/officeDocument/2006/relationships/customXml" Target="../ink/ink89.xml"/><Relationship Id="rId42" Type="http://schemas.openxmlformats.org/officeDocument/2006/relationships/customXml" Target="../ink/ink93.xml"/><Relationship Id="rId7" Type="http://schemas.openxmlformats.org/officeDocument/2006/relationships/customXml" Target="../ink/ink85.xml"/><Relationship Id="rId33" Type="http://schemas.openxmlformats.org/officeDocument/2006/relationships/image" Target="../media/image3.png"/><Relationship Id="rId38" Type="http://schemas.openxmlformats.org/officeDocument/2006/relationships/customXml" Target="../ink/ink91.xml"/><Relationship Id="rId2" Type="http://schemas.openxmlformats.org/officeDocument/2006/relationships/audio" Target="../media/media11.mp3"/><Relationship Id="rId41" Type="http://schemas.openxmlformats.org/officeDocument/2006/relationships/image" Target="../media/image75.png"/><Relationship Id="rId1" Type="http://schemas.microsoft.com/office/2007/relationships/media" Target="../media/media11.mp3"/><Relationship Id="rId6" Type="http://schemas.openxmlformats.org/officeDocument/2006/relationships/image" Target="../media/image71.emf"/><Relationship Id="rId11" Type="http://schemas.openxmlformats.org/officeDocument/2006/relationships/customXml" Target="../ink/ink87.xml"/><Relationship Id="rId32" Type="http://schemas.openxmlformats.org/officeDocument/2006/relationships/image" Target="../media/image81.png"/><Relationship Id="rId37" Type="http://schemas.openxmlformats.org/officeDocument/2006/relationships/image" Target="../media/image73.png"/><Relationship Id="rId40" Type="http://schemas.openxmlformats.org/officeDocument/2006/relationships/customXml" Target="../ink/ink92.xml"/><Relationship Id="rId5" Type="http://schemas.openxmlformats.org/officeDocument/2006/relationships/slideLayout" Target="../slideLayouts/slideLayout15.xml"/><Relationship Id="rId36" Type="http://schemas.openxmlformats.org/officeDocument/2006/relationships/customXml" Target="../ink/ink90.xml"/><Relationship Id="rId10" Type="http://schemas.openxmlformats.org/officeDocument/2006/relationships/image" Target="../media/image70.png"/><Relationship Id="rId31" Type="http://schemas.openxmlformats.org/officeDocument/2006/relationships/customXml" Target="../ink/ink88.xml"/><Relationship Id="rId4" Type="http://schemas.openxmlformats.org/officeDocument/2006/relationships/audio" Target="../media/media12.mp3"/><Relationship Id="rId9" Type="http://schemas.openxmlformats.org/officeDocument/2006/relationships/customXml" Target="../ink/ink86.xml"/><Relationship Id="rId30" Type="http://schemas.openxmlformats.org/officeDocument/2006/relationships/image" Target="../media/image80.png"/><Relationship Id="rId35" Type="http://schemas.openxmlformats.org/officeDocument/2006/relationships/image" Target="../media/image72.png"/><Relationship Id="rId43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95.xml"/><Relationship Id="rId12" Type="http://schemas.openxmlformats.org/officeDocument/2006/relationships/image" Target="../media/image8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4.png"/><Relationship Id="rId11" Type="http://schemas.openxmlformats.org/officeDocument/2006/relationships/customXml" Target="../ink/ink97.xml"/><Relationship Id="rId5" Type="http://schemas.openxmlformats.org/officeDocument/2006/relationships/customXml" Target="../ink/ink94.xml"/><Relationship Id="rId10" Type="http://schemas.openxmlformats.org/officeDocument/2006/relationships/image" Target="../media/image86.png"/><Relationship Id="rId4" Type="http://schemas.openxmlformats.org/officeDocument/2006/relationships/image" Target="../media/image77.emf"/><Relationship Id="rId9" Type="http://schemas.openxmlformats.org/officeDocument/2006/relationships/customXml" Target="../ink/ink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362F838-3EA1-4699-B9F3-4C65623CDC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3" name="mm4s44-1">
            <a:hlinkClick r:id="" action="ppaction://media"/>
            <a:extLst>
              <a:ext uri="{FF2B5EF4-FFF2-40B4-BE49-F238E27FC236}">
                <a16:creationId xmlns:a16="http://schemas.microsoft.com/office/drawing/2014/main" id="{EC138B76-43BE-47A9-B4A0-CF560403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420" y="5229250"/>
            <a:ext cx="609600" cy="609600"/>
          </a:xfrm>
          <a:prstGeom prst="rect">
            <a:avLst/>
          </a:prstGeom>
        </p:spPr>
      </p:pic>
      <p:pic>
        <p:nvPicPr>
          <p:cNvPr id="4" name="mm4s44-2">
            <a:hlinkClick r:id="" action="ppaction://media"/>
            <a:extLst>
              <a:ext uri="{FF2B5EF4-FFF2-40B4-BE49-F238E27FC236}">
                <a16:creationId xmlns:a16="http://schemas.microsoft.com/office/drawing/2014/main" id="{FEE90257-956C-4A6B-B501-3C804554E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508" y="580044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6D406049-A3A2-45E7-86CF-29603BCEC054}"/>
                  </a:ext>
                </a:extLst>
              </p14:cNvPr>
              <p14:cNvContentPartPr/>
              <p14:nvPr/>
            </p14:nvContentPartPr>
            <p14:xfrm>
              <a:off x="2201530" y="5522731"/>
              <a:ext cx="276840" cy="4968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6D406049-A3A2-45E7-86CF-29603BCEC0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3890" y="5504731"/>
                <a:ext cx="31248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1888392-AEA5-4754-965C-3A4125CC935A}"/>
                  </a:ext>
                </a:extLst>
              </p14:cNvPr>
              <p14:cNvContentPartPr/>
              <p14:nvPr/>
            </p14:nvContentPartPr>
            <p14:xfrm>
              <a:off x="4418050" y="5493211"/>
              <a:ext cx="134640" cy="7488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1888392-AEA5-4754-965C-3A4125CC935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00410" y="5475571"/>
                <a:ext cx="1702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C9C5AE6-EE97-40C4-8568-7D7FB43C622F}"/>
                  </a:ext>
                </a:extLst>
              </p14:cNvPr>
              <p14:cNvContentPartPr/>
              <p14:nvPr/>
            </p14:nvContentPartPr>
            <p14:xfrm>
              <a:off x="5346490" y="5471611"/>
              <a:ext cx="106200" cy="475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C9C5AE6-EE97-40C4-8568-7D7FB43C622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28490" y="5453611"/>
                <a:ext cx="141840" cy="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246"/>
    </mc:Choice>
    <mc:Fallback>
      <p:transition spd="slow" advTm="430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468" x="1587500" y="839788"/>
          <p14:tracePt t="57804" x="1601788" y="839788"/>
          <p14:tracePt t="57812" x="1665288" y="839788"/>
          <p14:tracePt t="57819" x="1735138" y="839788"/>
          <p14:tracePt t="57827" x="1825625" y="839788"/>
          <p14:tracePt t="57835" x="1917700" y="846138"/>
          <p14:tracePt t="57841" x="2022475" y="846138"/>
          <p14:tracePt t="57849" x="2147888" y="846138"/>
          <p14:tracePt t="57856" x="2259013" y="846138"/>
          <p14:tracePt t="57864" x="2386013" y="860425"/>
          <p14:tracePt t="57871" x="2482850" y="860425"/>
          <p14:tracePt t="57880" x="2589213" y="860425"/>
          <p14:tracePt t="57886" x="2679700" y="868363"/>
          <p14:tracePt t="57895" x="2770188" y="868363"/>
          <p14:tracePt t="57901" x="2847975" y="874713"/>
          <p14:tracePt t="57909" x="2924175" y="881063"/>
          <p14:tracePt t="57916" x="3008313" y="895350"/>
          <p14:tracePt t="57925" x="3086100" y="903288"/>
          <p14:tracePt t="57932" x="3168650" y="909638"/>
          <p14:tracePt t="57940" x="3238500" y="915988"/>
          <p14:tracePt t="57947" x="3316288" y="915988"/>
          <p14:tracePt t="57954" x="3379788" y="915988"/>
          <p14:tracePt t="57962" x="3455988" y="915988"/>
          <p14:tracePt t="57969" x="3505200" y="915988"/>
          <p14:tracePt t="57977" x="3533775" y="915988"/>
          <p14:tracePt t="57984" x="3554413" y="915988"/>
          <p14:tracePt t="57991" x="3560763" y="915988"/>
          <p14:tracePt t="57999" x="3575050" y="915988"/>
          <p14:tracePt t="58209" x="3575050" y="930275"/>
          <p14:tracePt t="58216" x="3575050" y="979488"/>
          <p14:tracePt t="58224" x="3560763" y="1022350"/>
          <p14:tracePt t="58232" x="3546475" y="1092200"/>
          <p14:tracePt t="58239" x="3525838" y="1141413"/>
          <p14:tracePt t="58247" x="3511550" y="1196975"/>
          <p14:tracePt t="58254" x="3490913" y="1281113"/>
          <p14:tracePt t="58262" x="3462338" y="1371600"/>
          <p14:tracePt t="58269" x="3455988" y="1455738"/>
          <p14:tracePt t="58277" x="3449638" y="1525588"/>
          <p14:tracePt t="58284" x="3449638" y="1609725"/>
          <p14:tracePt t="58292" x="3449638" y="1665288"/>
          <p14:tracePt t="58299" x="3449638" y="1743075"/>
          <p14:tracePt t="58307" x="3449638" y="1819275"/>
          <p14:tracePt t="58315" x="3449638" y="1889125"/>
          <p14:tracePt t="58322" x="3449638" y="1966913"/>
          <p14:tracePt t="58329" x="3449638" y="2057400"/>
          <p14:tracePt t="58337" x="3449638" y="2120900"/>
          <p14:tracePt t="58345" x="3449638" y="2217738"/>
          <p14:tracePt t="58351" x="3449638" y="2309813"/>
          <p14:tracePt t="58359" x="3449638" y="2400300"/>
          <p14:tracePt t="58366" x="3435350" y="2490788"/>
          <p14:tracePt t="58374" x="3414713" y="2589213"/>
          <p14:tracePt t="58382" x="3386138" y="2659063"/>
          <p14:tracePt t="58390" x="3344863" y="2757488"/>
          <p14:tracePt t="58397" x="3309938" y="2841625"/>
          <p14:tracePt t="58404" x="3260725" y="2932113"/>
          <p14:tracePt t="58413" x="3217863" y="3009900"/>
          <p14:tracePt t="58419" x="3176588" y="3086100"/>
          <p14:tracePt t="58427" x="3141663" y="3149600"/>
          <p14:tracePt t="58434" x="3106738" y="3211513"/>
          <p14:tracePt t="58441" x="3078163" y="3275013"/>
          <p14:tracePt t="58449" x="3057525" y="3330575"/>
          <p14:tracePt t="58456" x="3043238" y="3365500"/>
          <p14:tracePt t="58465" x="3036888" y="3387725"/>
          <p14:tracePt t="58471" x="3036888" y="3394075"/>
          <p14:tracePt t="58480" x="3036888" y="3400425"/>
          <p14:tracePt t="58495" x="3036888" y="3408363"/>
          <p14:tracePt t="58816" x="3043238" y="3408363"/>
          <p14:tracePt t="58847" x="3049588" y="3408363"/>
          <p14:tracePt t="58862" x="3057525" y="3408363"/>
          <p14:tracePt t="58869" x="3063875" y="3408363"/>
          <p14:tracePt t="58884" x="3063875" y="3400425"/>
          <p14:tracePt t="58891" x="3071813" y="3400425"/>
          <p14:tracePt t="58899" x="3086100" y="3387725"/>
          <p14:tracePt t="58906" x="3092450" y="3387725"/>
          <p14:tracePt t="58915" x="3098800" y="3373438"/>
          <p14:tracePt t="58921" x="3106738" y="3365500"/>
          <p14:tracePt t="58930" x="3121025" y="3352800"/>
          <p14:tracePt t="58938" x="3127375" y="3344863"/>
          <p14:tracePt t="58944" x="3133725" y="3330575"/>
          <p14:tracePt t="58965" x="3155950" y="3295650"/>
          <p14:tracePt t="58967" x="3168650" y="3275013"/>
          <p14:tracePt t="58974" x="3182938" y="3240088"/>
          <p14:tracePt t="58982" x="3197225" y="3198813"/>
          <p14:tracePt t="58989" x="3217863" y="3155950"/>
          <p14:tracePt t="58996" x="3232150" y="3121025"/>
          <p14:tracePt t="59005" x="3252788" y="3071813"/>
          <p14:tracePt t="59012" x="3273425" y="3030538"/>
          <p14:tracePt t="59019" x="3281363" y="2967038"/>
          <p14:tracePt t="59027" x="3295650" y="2917825"/>
          <p14:tracePt t="59034" x="3309938" y="2868613"/>
          <p14:tracePt t="59041" x="3316288" y="2833688"/>
          <p14:tracePt t="59049" x="3330575" y="2792413"/>
          <p14:tracePt t="59056" x="3336925" y="2728913"/>
          <p14:tracePt t="59064" x="3351213" y="2679700"/>
          <p14:tracePt t="59072" x="3357563" y="2630488"/>
          <p14:tracePt t="59080" x="3365500" y="2595563"/>
          <p14:tracePt t="59086" x="3371850" y="2574925"/>
          <p14:tracePt t="59094" x="3371850" y="2547938"/>
          <p14:tracePt t="59102" x="3386138" y="2525713"/>
          <p14:tracePt t="59109" x="3386138" y="2505075"/>
          <p14:tracePt t="59116" x="3392488" y="2484438"/>
          <p14:tracePt t="59132" x="3392488" y="2476500"/>
          <p14:tracePt t="59139" x="3400425" y="2463800"/>
          <p14:tracePt t="59146" x="3400425" y="2455863"/>
          <p14:tracePt t="59154" x="3400425" y="2449513"/>
          <p14:tracePt t="59274" x="3400425" y="2441575"/>
          <p14:tracePt t="59289" x="3400425" y="2428875"/>
          <p14:tracePt t="59296" x="3400425" y="2420938"/>
          <p14:tracePt t="59304" x="3400425" y="2400300"/>
          <p14:tracePt t="59311" x="3406775" y="2386013"/>
          <p14:tracePt t="59319" x="3406775" y="2371725"/>
          <p14:tracePt t="59326" x="3414713" y="2351088"/>
          <p14:tracePt t="59334" x="3414713" y="2330450"/>
          <p14:tracePt t="59342" x="3414713" y="2309813"/>
          <p14:tracePt t="59350" x="3421063" y="2301875"/>
          <p14:tracePt t="59356" x="3421063" y="2274888"/>
          <p14:tracePt t="59365" x="3421063" y="2252663"/>
          <p14:tracePt t="59371" x="3427413" y="2232025"/>
          <p14:tracePt t="59380" x="3427413" y="2211388"/>
          <p14:tracePt t="59387" x="3427413" y="2190750"/>
          <p14:tracePt t="59395" x="3427413" y="2176463"/>
          <p14:tracePt t="59402" x="3427413" y="2170113"/>
          <p14:tracePt t="59410" x="3427413" y="2162175"/>
          <p14:tracePt t="59417" x="3427413" y="2147888"/>
          <p14:tracePt t="59424" x="3427413" y="2141538"/>
          <p14:tracePt t="59432" x="3427413" y="2133600"/>
          <p14:tracePt t="59439" x="3427413" y="2127250"/>
          <p14:tracePt t="59447" x="3427413" y="2120900"/>
          <p14:tracePt t="59455" x="3427413" y="2112963"/>
          <p14:tracePt t="59491" x="3427413" y="2106613"/>
          <p14:tracePt t="59575" x="3414713" y="2106613"/>
          <p14:tracePt t="59583" x="3392488" y="2106613"/>
          <p14:tracePt t="59589" x="3379788" y="2106613"/>
          <p14:tracePt t="59597" x="3344863" y="2106613"/>
          <p14:tracePt t="59604" x="3316288" y="2106613"/>
          <p14:tracePt t="59611" x="3273425" y="2112963"/>
          <p14:tracePt t="59619" x="3238500" y="2112963"/>
          <p14:tracePt t="59627" x="3197225" y="2112963"/>
          <p14:tracePt t="59634" x="3168650" y="2112963"/>
          <p14:tracePt t="59641" x="3148013" y="2120900"/>
          <p14:tracePt t="59650" x="3127375" y="2120900"/>
          <p14:tracePt t="59656" x="3092450" y="2120900"/>
          <p14:tracePt t="59665" x="3078163" y="2127250"/>
          <p14:tracePt t="59701" x="3071813" y="2127250"/>
          <p14:tracePt t="59739" x="3063875" y="2127250"/>
          <p14:tracePt t="59935" x="3071813" y="2120900"/>
          <p14:tracePt t="59941" x="3086100" y="2120900"/>
          <p14:tracePt t="59950" x="3113088" y="2120900"/>
          <p14:tracePt t="59957" x="3133725" y="2112963"/>
          <p14:tracePt t="59964" x="3176588" y="2112963"/>
          <p14:tracePt t="59982" x="3225800" y="2112963"/>
          <p14:tracePt t="59986" x="3273425" y="2112963"/>
          <p14:tracePt t="59994" x="3309938" y="2106613"/>
          <p14:tracePt t="60002" x="3357563" y="2106613"/>
          <p14:tracePt t="60009" x="3406775" y="2106613"/>
          <p14:tracePt t="60017" x="3455988" y="2106613"/>
          <p14:tracePt t="60024" x="3476625" y="2106613"/>
          <p14:tracePt t="60032" x="3505200" y="2106613"/>
          <p14:tracePt t="60039" x="3546475" y="2106613"/>
          <p14:tracePt t="60047" x="3568700" y="2106613"/>
          <p14:tracePt t="60054" x="3575050" y="2106613"/>
          <p14:tracePt t="60062" x="3581400" y="2098675"/>
          <p14:tracePt t="60069" x="3589338" y="2098675"/>
          <p14:tracePt t="60084" x="3595688" y="2098675"/>
          <p14:tracePt t="60115" x="3603625" y="2092325"/>
          <p14:tracePt t="60130" x="3609975" y="2092325"/>
          <p14:tracePt t="60144" x="3616325" y="2092325"/>
          <p14:tracePt t="60159" x="3624263" y="2092325"/>
          <p14:tracePt t="60174" x="3630613" y="2092325"/>
          <p14:tracePt t="60189" x="3638550" y="2092325"/>
          <p14:tracePt t="60198" x="3644900" y="2092325"/>
          <p14:tracePt t="60204" x="3644900" y="2085975"/>
          <p14:tracePt t="60227" x="3651250" y="2085975"/>
          <p14:tracePt t="60242" x="3659188" y="2085975"/>
          <p14:tracePt t="60273" x="3665538" y="2085975"/>
          <p14:tracePt t="60279" x="3673475" y="2085975"/>
          <p14:tracePt t="60309" x="3679825" y="2085975"/>
          <p14:tracePt t="60369" x="3687763" y="2085975"/>
          <p14:tracePt t="64991" x="3735388" y="2085975"/>
          <p14:tracePt t="64992" x="3938588" y="2092325"/>
          <p14:tracePt t="64993" x="4016375" y="2092325"/>
          <p14:tracePt t="64993" x="4205288" y="2112963"/>
          <p14:tracePt t="64997" x="4295775" y="2112963"/>
          <p14:tracePt t="64997" x="4379913" y="2112963"/>
          <p14:tracePt t="65004" x="4484688" y="2112963"/>
          <p14:tracePt t="65012" x="4554538" y="2112963"/>
          <p14:tracePt t="65022" x="4630738" y="2112963"/>
          <p14:tracePt t="65028" x="4708525" y="2112963"/>
          <p14:tracePt t="65037" x="4772025" y="2112963"/>
          <p14:tracePt t="65042" x="4819650" y="2112963"/>
          <p14:tracePt t="65051" x="4862513" y="2112963"/>
          <p14:tracePt t="65057" x="4897438" y="2112963"/>
          <p14:tracePt t="65065" x="4918075" y="2112963"/>
          <p14:tracePt t="65073" x="4932363" y="2112963"/>
          <p14:tracePt t="65081" x="4938713" y="2112963"/>
          <p14:tracePt t="65088" x="4953000" y="2112963"/>
          <p14:tracePt t="65096" x="4960938" y="2112963"/>
          <p14:tracePt t="65104" x="4981575" y="2112963"/>
          <p14:tracePt t="65110" x="4995863" y="2112963"/>
          <p14:tracePt t="65120" x="5008563" y="2112963"/>
          <p14:tracePt t="65124" x="5037138" y="2112963"/>
          <p14:tracePt t="65132" x="5057775" y="2112963"/>
          <p14:tracePt t="65140" x="5086350" y="2112963"/>
          <p14:tracePt t="65148" x="5106988" y="2112963"/>
          <p14:tracePt t="65156" x="5127625" y="2112963"/>
          <p14:tracePt t="65163" x="5156200" y="2112963"/>
          <p14:tracePt t="65171" x="5170488" y="2112963"/>
          <p14:tracePt t="65177" x="5191125" y="2112963"/>
          <p14:tracePt t="65186" x="5211763" y="2112963"/>
          <p14:tracePt t="65192" x="5226050" y="2112963"/>
          <p14:tracePt t="65201" x="5240338" y="2112963"/>
          <p14:tracePt t="65207" x="5260975" y="2112963"/>
          <p14:tracePt t="65216" x="5275263" y="2112963"/>
          <p14:tracePt t="65223" x="5295900" y="2106613"/>
          <p14:tracePt t="65230" x="5316538" y="2106613"/>
          <p14:tracePt t="65240" x="5338763" y="2106613"/>
          <p14:tracePt t="65245" x="5365750" y="2106613"/>
          <p14:tracePt t="65253" x="5380038" y="2106613"/>
          <p14:tracePt t="65261" x="5414963" y="2106613"/>
          <p14:tracePt t="65272" x="5449888" y="2106613"/>
          <p14:tracePt t="65275" x="5478463" y="2106613"/>
          <p14:tracePt t="65284" x="5519738" y="2106613"/>
          <p14:tracePt t="65290" x="5548313" y="2106613"/>
          <p14:tracePt t="65298" x="5597525" y="2112963"/>
          <p14:tracePt t="65306" x="5673725" y="2112963"/>
          <p14:tracePt t="65312" x="5729288" y="2120900"/>
          <p14:tracePt t="65321" x="5786438" y="2120900"/>
          <p14:tracePt t="65327" x="5848350" y="2120900"/>
          <p14:tracePt t="65339" x="5905500" y="2120900"/>
          <p14:tracePt t="65342" x="5981700" y="2120900"/>
          <p14:tracePt t="65349" x="6051550" y="2120900"/>
          <p14:tracePt t="65357" x="6129338" y="2120900"/>
          <p14:tracePt t="65364" x="6184900" y="2120900"/>
          <p14:tracePt t="65372" x="6261100" y="2120900"/>
          <p14:tracePt t="65379" x="6330950" y="2120900"/>
          <p14:tracePt t="65387" x="6408738" y="2120900"/>
          <p14:tracePt t="65395" x="6464300" y="2120900"/>
          <p14:tracePt t="65402" x="6527800" y="2120900"/>
          <p14:tracePt t="65409" x="6577013" y="2120900"/>
          <p14:tracePt t="65418" x="6604000" y="2120900"/>
          <p14:tracePt t="65425" x="6661150" y="2120900"/>
          <p14:tracePt t="65432" x="6708775" y="2112963"/>
          <p14:tracePt t="65439" x="6765925" y="2098675"/>
          <p14:tracePt t="65447" x="6821488" y="2078038"/>
          <p14:tracePt t="65455" x="6877050" y="2063750"/>
          <p14:tracePt t="65462" x="6926263" y="2051050"/>
          <p14:tracePt t="65470" x="6989763" y="2036763"/>
          <p14:tracePt t="65477" x="7059613" y="2016125"/>
          <p14:tracePt t="65485" x="7115175" y="2001838"/>
          <p14:tracePt t="65492" x="7185025" y="1993900"/>
          <p14:tracePt t="65499" x="7240588" y="1987550"/>
          <p14:tracePt t="65507" x="7289800" y="1981200"/>
          <p14:tracePt t="65515" x="7339013" y="1973263"/>
          <p14:tracePt t="65522" x="7402513" y="1966913"/>
          <p14:tracePt t="65529" x="7429500" y="1958975"/>
          <p14:tracePt t="65538" x="7450138" y="1958975"/>
          <p14:tracePt t="65545" x="7458075" y="1958975"/>
          <p14:tracePt t="65552" x="7464425" y="1958975"/>
          <p14:tracePt t="65560" x="7472363" y="1958975"/>
          <p14:tracePt t="65589" x="7478713" y="1958975"/>
          <p14:tracePt t="65612" x="7486650" y="1958975"/>
          <p14:tracePt t="65620" x="7493000" y="1958975"/>
          <p14:tracePt t="65627" x="7499350" y="1966913"/>
          <p14:tracePt t="65642" x="7513638" y="1966913"/>
          <p14:tracePt t="65649" x="7521575" y="1966913"/>
          <p14:tracePt t="65657" x="7527925" y="1966913"/>
          <p14:tracePt t="65664" x="7542213" y="1966913"/>
          <p14:tracePt t="65680" x="7548563" y="1966913"/>
          <p14:tracePt t="65687" x="7556500" y="1966913"/>
          <p14:tracePt t="65695" x="7562850" y="1973263"/>
          <p14:tracePt t="65703" x="7569200" y="1973263"/>
          <p14:tracePt t="65709" x="7577138" y="1981200"/>
          <p14:tracePt t="65717" x="7591425" y="1981200"/>
          <p14:tracePt t="65732" x="7604125" y="1981200"/>
          <p14:tracePt t="65747" x="7612063" y="1981200"/>
          <p14:tracePt t="65762" x="7618413" y="1981200"/>
          <p14:tracePt t="66385" x="7618413" y="1987550"/>
          <p14:tracePt t="66467" x="7612063" y="1987550"/>
          <p14:tracePt t="66475" x="7597775" y="1987550"/>
          <p14:tracePt t="66482" x="7577138" y="1987550"/>
          <p14:tracePt t="66489" x="7548563" y="1987550"/>
          <p14:tracePt t="66497" x="7513638" y="1987550"/>
          <p14:tracePt t="66505" x="7478713" y="1987550"/>
          <p14:tracePt t="66512" x="7415213" y="1987550"/>
          <p14:tracePt t="66519" x="7359650" y="1987550"/>
          <p14:tracePt t="66527" x="7297738" y="1987550"/>
          <p14:tracePt t="66535" x="7226300" y="1987550"/>
          <p14:tracePt t="66542" x="7150100" y="1987550"/>
          <p14:tracePt t="66550" x="7059613" y="1987550"/>
          <p14:tracePt t="66557" x="6954838" y="1987550"/>
          <p14:tracePt t="66565" x="6856413" y="2001838"/>
          <p14:tracePt t="66572" x="6737350" y="2001838"/>
          <p14:tracePt t="66579" x="6624638" y="2001838"/>
          <p14:tracePt t="66588" x="6492875" y="2001838"/>
          <p14:tracePt t="66595" x="6373813" y="2001838"/>
          <p14:tracePt t="66602" x="6275388" y="2001838"/>
          <p14:tracePt t="66610" x="6176963" y="2001838"/>
          <p14:tracePt t="66617" x="6107113" y="2001838"/>
          <p14:tracePt t="66624" x="6022975" y="2001838"/>
          <p14:tracePt t="66633" x="5940425" y="2001838"/>
          <p14:tracePt t="66639" x="5848350" y="2001838"/>
          <p14:tracePt t="66647" x="5743575" y="1993900"/>
          <p14:tracePt t="66655" x="5632450" y="1987550"/>
          <p14:tracePt t="66662" x="5492750" y="1987550"/>
          <p14:tracePt t="66670" x="5373688" y="1981200"/>
          <p14:tracePt t="66677" x="5184775" y="1981200"/>
          <p14:tracePt t="66685" x="4967288" y="1966913"/>
          <p14:tracePt t="66692" x="4665663" y="1966913"/>
          <p14:tracePt t="66700" x="4421188" y="1966913"/>
          <p14:tracePt t="66707" x="4148138" y="1973263"/>
          <p14:tracePt t="66715" x="3973513" y="1987550"/>
          <p14:tracePt t="66722" x="3700463" y="2022475"/>
          <p14:tracePt t="66730" x="3441700" y="2043113"/>
          <p14:tracePt t="66737" x="3225800" y="2078038"/>
          <p14:tracePt t="66745" x="3008313" y="2106613"/>
          <p14:tracePt t="66753" x="2819400" y="2106613"/>
          <p14:tracePt t="66760" x="2714625" y="2106613"/>
          <p14:tracePt t="66767" x="2560638" y="2106613"/>
          <p14:tracePt t="66774" x="2420938" y="2112963"/>
          <p14:tracePt t="66782" x="2308225" y="2112963"/>
          <p14:tracePt t="66790" x="2189163" y="2112963"/>
          <p14:tracePt t="66797" x="2092325" y="2120900"/>
          <p14:tracePt t="66805" x="2022475" y="2133600"/>
          <p14:tracePt t="66812" x="1944688" y="2162175"/>
          <p14:tracePt t="66820" x="1889125" y="2190750"/>
          <p14:tracePt t="66827" x="1854200" y="2205038"/>
          <p14:tracePt t="66835" x="1819275" y="2217738"/>
          <p14:tracePt t="66842" x="1811338" y="2232025"/>
          <p14:tracePt t="66849" x="1804988" y="2239963"/>
          <p14:tracePt t="66857" x="1790700" y="2246313"/>
          <p14:tracePt t="66864" x="1784350" y="2252663"/>
          <p14:tracePt t="66872" x="1784350" y="2260600"/>
          <p14:tracePt t="66880" x="1776413" y="2266950"/>
          <p14:tracePt t="66888" x="1776413" y="2281238"/>
          <p14:tracePt t="66896" x="1770063" y="2281238"/>
          <p14:tracePt t="66903" x="1763713" y="2287588"/>
          <p14:tracePt t="66909" x="1755775" y="2301875"/>
          <p14:tracePt t="66917" x="1749425" y="2301875"/>
          <p14:tracePt t="66925" x="1735138" y="2316163"/>
          <p14:tracePt t="66932" x="1728788" y="2324100"/>
          <p14:tracePt t="66939" x="1720850" y="2324100"/>
          <p14:tracePt t="66947" x="1714500" y="2324100"/>
          <p14:tracePt t="66955" x="1714500" y="2330450"/>
          <p14:tracePt t="66972" x="1693863" y="2330450"/>
          <p14:tracePt t="66977" x="1685925" y="2330450"/>
          <p14:tracePt t="66985" x="1679575" y="2330450"/>
          <p14:tracePt t="66992" x="1657350" y="2330450"/>
          <p14:tracePt t="67000" x="1630363" y="2330450"/>
          <p14:tracePt t="67007" x="1581150" y="2324100"/>
          <p14:tracePt t="67015" x="1531938" y="2316163"/>
          <p14:tracePt t="67022" x="1455738" y="2295525"/>
          <p14:tracePt t="67029" x="1377950" y="2281238"/>
          <p14:tracePt t="67037" x="1308100" y="2260600"/>
          <p14:tracePt t="67045" x="1203325" y="2246313"/>
          <p14:tracePt t="67053" x="1112838" y="2232025"/>
          <p14:tracePt t="67060" x="1008063" y="2211388"/>
          <p14:tracePt t="67067" x="923925" y="2211388"/>
          <p14:tracePt t="67075" x="860425" y="2205038"/>
          <p14:tracePt t="67082" x="819150" y="2205038"/>
          <p14:tracePt t="67090" x="790575" y="2205038"/>
          <p14:tracePt t="67097" x="776288" y="2205038"/>
          <p14:tracePt t="67105" x="769938" y="2205038"/>
          <p14:tracePt t="67143" x="762000" y="2205038"/>
          <p14:tracePt t="67210" x="0" y="0"/>
        </p14:tracePtLst>
        <p14:tracePtLst>
          <p14:tracePt t="90949" x="2532063" y="3001963"/>
          <p14:tracePt t="91151" x="2540000" y="3001963"/>
          <p14:tracePt t="91160" x="2546350" y="3001963"/>
          <p14:tracePt t="91166" x="2566988" y="3001963"/>
          <p14:tracePt t="91174" x="2589213" y="3001963"/>
          <p14:tracePt t="91181" x="2601913" y="3001963"/>
          <p14:tracePt t="91190" x="2624138" y="3001963"/>
          <p14:tracePt t="91197" x="2644775" y="3001963"/>
          <p14:tracePt t="91204" x="2659063" y="3001963"/>
          <p14:tracePt t="91211" x="2671763" y="3001963"/>
          <p14:tracePt t="91219" x="2679700" y="3001963"/>
          <p14:tracePt t="91227" x="2693988" y="3001963"/>
          <p14:tracePt t="91233" x="2700338" y="3001963"/>
          <p14:tracePt t="91243" x="2708275" y="3001963"/>
          <p14:tracePt t="91250" x="2714625" y="3001963"/>
          <p14:tracePt t="91257" x="2720975" y="3001963"/>
          <p14:tracePt t="91265" x="2728913" y="3001963"/>
          <p14:tracePt t="91278" x="2735263" y="3001963"/>
          <p14:tracePt t="91983" x="2735263" y="3022600"/>
          <p14:tracePt t="91992" x="2728913" y="3030538"/>
          <p14:tracePt t="91999" x="2720975" y="3051175"/>
          <p14:tracePt t="92008" x="2700338" y="3065463"/>
          <p14:tracePt t="92014" x="2693988" y="3092450"/>
          <p14:tracePt t="92021" x="2671763" y="3114675"/>
          <p14:tracePt t="92030" x="2659063" y="3135313"/>
          <p14:tracePt t="92037" x="2644775" y="3155950"/>
          <p14:tracePt t="92046" x="2636838" y="3170238"/>
          <p14:tracePt t="92051" x="2624138" y="3184525"/>
          <p14:tracePt t="92060" x="2616200" y="3198813"/>
          <p14:tracePt t="92066" x="2609850" y="3211513"/>
          <p14:tracePt t="92073" x="2601913" y="3211513"/>
          <p14:tracePt t="92081" x="2601913" y="3219450"/>
          <p14:tracePt t="92091" x="2601913" y="3225800"/>
          <p14:tracePt t="92096" x="2595563" y="3225800"/>
          <p14:tracePt t="92112" x="2595563" y="3233738"/>
          <p14:tracePt t="92127" x="2589213" y="3233738"/>
          <p14:tracePt t="92148" x="2589213" y="3240088"/>
          <p14:tracePt t="92157" x="2581275" y="3240088"/>
          <p14:tracePt t="92163" x="2574925" y="3246438"/>
          <p14:tracePt t="92171" x="2566988" y="3254375"/>
          <p14:tracePt t="92178" x="2554288" y="3260725"/>
          <p14:tracePt t="92186" x="2540000" y="3268663"/>
          <p14:tracePt t="92193" x="2511425" y="3275013"/>
          <p14:tracePt t="92201" x="2497138" y="3289300"/>
          <p14:tracePt t="92209" x="2470150" y="3303588"/>
          <p14:tracePt t="92216" x="2441575" y="3309938"/>
          <p14:tracePt t="92224" x="2392363" y="3324225"/>
          <p14:tracePt t="92231" x="2351088" y="3324225"/>
          <p14:tracePt t="92238" x="2308225" y="3338513"/>
          <p14:tracePt t="92247" x="2273300" y="3352800"/>
          <p14:tracePt t="92254" x="2238375" y="3365500"/>
          <p14:tracePt t="92261" x="2197100" y="3379788"/>
          <p14:tracePt t="92268" x="2154238" y="3400425"/>
          <p14:tracePt t="92276" x="2119313" y="3414713"/>
          <p14:tracePt t="92284" x="2092325" y="3429000"/>
          <p14:tracePt t="92291" x="2057400" y="3449638"/>
          <p14:tracePt t="92298" x="2035175" y="3470275"/>
          <p14:tracePt t="92307" x="2000250" y="3492500"/>
          <p14:tracePt t="92315" x="1973263" y="3513138"/>
          <p14:tracePt t="92322" x="1944688" y="3527425"/>
          <p14:tracePt t="92329" x="1909763" y="3554413"/>
          <p14:tracePt t="92336" x="1903413" y="3562350"/>
          <p14:tracePt t="92343" x="1889125" y="3568700"/>
          <p14:tracePt t="92351" x="1860550" y="3597275"/>
          <p14:tracePt t="92359" x="1846263" y="3603625"/>
          <p14:tracePt t="92366" x="1825625" y="3617913"/>
          <p14:tracePt t="92374" x="1811338" y="3624263"/>
          <p14:tracePt t="92381" x="1790700" y="3646488"/>
          <p14:tracePt t="92388" x="1784350" y="3646488"/>
          <p14:tracePt t="92396" x="1770063" y="3652838"/>
          <p14:tracePt t="92403" x="1755775" y="3659188"/>
          <p14:tracePt t="92410" x="1749425" y="3659188"/>
          <p14:tracePt t="92419" x="1735138" y="3673475"/>
          <p14:tracePt t="92426" x="1728788" y="3673475"/>
          <p14:tracePt t="92434" x="1706563" y="3673475"/>
          <p14:tracePt t="92448" x="1700213" y="3673475"/>
          <p14:tracePt t="92457" x="1685925" y="3673475"/>
          <p14:tracePt t="92464" x="1671638" y="3673475"/>
          <p14:tracePt t="92471" x="1657350" y="3673475"/>
          <p14:tracePt t="92478" x="1644650" y="3673475"/>
          <p14:tracePt t="92486" x="1630363" y="3673475"/>
          <p14:tracePt t="92494" x="1609725" y="3673475"/>
          <p14:tracePt t="92501" x="1601788" y="3673475"/>
          <p14:tracePt t="92509" x="1587500" y="3673475"/>
          <p14:tracePt t="92516" x="1581150" y="3673475"/>
          <p14:tracePt t="92524" x="1560513" y="3667125"/>
          <p14:tracePt t="92531" x="1552575" y="3667125"/>
          <p14:tracePt t="92538" x="1517650" y="3652838"/>
          <p14:tracePt t="92545" x="1497013" y="3638550"/>
          <p14:tracePt t="92554" x="1482725" y="3632200"/>
          <p14:tracePt t="92561" x="1468438" y="3617913"/>
          <p14:tracePt t="92568" x="1455738" y="3603625"/>
          <p14:tracePt t="92577" x="1441450" y="3597275"/>
          <p14:tracePt t="92584" x="1433513" y="3589338"/>
          <p14:tracePt t="92590" x="1420813" y="3582988"/>
          <p14:tracePt t="92598" x="1412875" y="3568700"/>
          <p14:tracePt t="92605" x="1406525" y="3562350"/>
          <p14:tracePt t="92614" x="1398588" y="3554413"/>
          <p14:tracePt t="92621" x="1392238" y="3548063"/>
          <p14:tracePt t="92628" x="1392238" y="3541713"/>
          <p14:tracePt t="92636" x="1385888" y="3541713"/>
          <p14:tracePt t="92644" x="1377950" y="3527425"/>
          <p14:tracePt t="92651" x="1363663" y="3527425"/>
          <p14:tracePt t="92659" x="1363663" y="3519488"/>
          <p14:tracePt t="92666" x="1357313" y="3513138"/>
          <p14:tracePt t="92681" x="1350963" y="3513138"/>
          <p14:tracePt t="92688" x="1350963" y="3505200"/>
          <p14:tracePt t="92696" x="1343025" y="3505200"/>
          <p14:tracePt t="92704" x="1336675" y="3505200"/>
          <p14:tracePt t="92711" x="1322388" y="3505200"/>
          <p14:tracePt t="92726" x="1316038" y="3505200"/>
          <p14:tracePt t="92733" x="1293813" y="3505200"/>
          <p14:tracePt t="92741" x="1279525" y="3505200"/>
          <p14:tracePt t="92748" x="1266825" y="3505200"/>
          <p14:tracePt t="92756" x="1244600" y="3505200"/>
          <p14:tracePt t="92763" x="1223963" y="3505200"/>
          <p14:tracePt t="92771" x="1209675" y="3519488"/>
          <p14:tracePt t="92780" x="1189038" y="3519488"/>
          <p14:tracePt t="92786" x="1174750" y="3533775"/>
          <p14:tracePt t="92794" x="1147763" y="3548063"/>
          <p14:tracePt t="92801" x="1127125" y="3562350"/>
          <p14:tracePt t="92810" x="1104900" y="3582988"/>
          <p14:tracePt t="92816" x="1090613" y="3597275"/>
          <p14:tracePt t="92824" x="1084263" y="3611563"/>
          <p14:tracePt t="92832" x="1077913" y="3617913"/>
          <p14:tracePt t="92838" x="1077913" y="3624263"/>
          <p14:tracePt t="92846" x="1077913" y="3632200"/>
          <p14:tracePt t="92854" x="1077913" y="3638550"/>
          <p14:tracePt t="92868" x="1077913" y="3652838"/>
          <p14:tracePt t="92876" x="1084263" y="3659188"/>
          <p14:tracePt t="92884" x="1098550" y="3673475"/>
          <p14:tracePt t="92891" x="1112838" y="3681413"/>
          <p14:tracePt t="92898" x="1133475" y="3695700"/>
          <p14:tracePt t="92906" x="1168400" y="3708400"/>
          <p14:tracePt t="92914" x="1182688" y="3722688"/>
          <p14:tracePt t="92921" x="1209675" y="3730625"/>
          <p14:tracePt t="92928" x="1244600" y="3743325"/>
          <p14:tracePt t="92936" x="1279525" y="3757613"/>
          <p14:tracePt t="92943" x="1308100" y="3771900"/>
          <p14:tracePt t="92960" x="1385888" y="3786188"/>
          <p14:tracePt t="92966" x="1420813" y="3792538"/>
          <p14:tracePt t="92974" x="1455738" y="3792538"/>
          <p14:tracePt t="92981" x="1482725" y="3792538"/>
          <p14:tracePt t="92988" x="1504950" y="3792538"/>
          <p14:tracePt t="92996" x="1525588" y="3792538"/>
          <p14:tracePt t="93004" x="1531938" y="3792538"/>
          <p14:tracePt t="93011" x="1552575" y="3778250"/>
          <p14:tracePt t="93018" x="1566863" y="3771900"/>
          <p14:tracePt t="93026" x="1574800" y="3757613"/>
          <p14:tracePt t="93033" x="1587500" y="3736975"/>
          <p14:tracePt t="93041" x="1609725" y="3716338"/>
          <p14:tracePt t="93048" x="1622425" y="3702050"/>
          <p14:tracePt t="93056" x="1630363" y="3673475"/>
          <p14:tracePt t="93063" x="1644650" y="3646488"/>
          <p14:tracePt t="93071" x="1657350" y="3624263"/>
          <p14:tracePt t="93078" x="1665288" y="3597275"/>
          <p14:tracePt t="93086" x="1679575" y="3582988"/>
          <p14:tracePt t="93094" x="1679575" y="3568700"/>
          <p14:tracePt t="93101" x="1693863" y="3548063"/>
          <p14:tracePt t="93109" x="1700213" y="3527425"/>
          <p14:tracePt t="93116" x="1706563" y="3513138"/>
          <p14:tracePt t="93124" x="1714500" y="3505200"/>
          <p14:tracePt t="93131" x="1720850" y="3492500"/>
          <p14:tracePt t="93138" x="1720850" y="3478213"/>
          <p14:tracePt t="93146" x="1728788" y="3470275"/>
          <p14:tracePt t="93153" x="1735138" y="3457575"/>
          <p14:tracePt t="93169" x="1741488" y="3449638"/>
          <p14:tracePt t="93176" x="1749425" y="3443288"/>
          <p14:tracePt t="93333" x="1749425" y="3449638"/>
          <p14:tracePt t="93343" x="1749425" y="3463925"/>
          <p14:tracePt t="93348" x="1749425" y="3484563"/>
          <p14:tracePt t="93356" x="1749425" y="3505200"/>
          <p14:tracePt t="93363" x="1749425" y="3533775"/>
          <p14:tracePt t="93371" x="1749425" y="3582988"/>
          <p14:tracePt t="93379" x="1749425" y="3617913"/>
          <p14:tracePt t="93386" x="1763713" y="3659188"/>
          <p14:tracePt t="93394" x="1776413" y="3702050"/>
          <p14:tracePt t="93401" x="1804988" y="3743325"/>
          <p14:tracePt t="93409" x="1839913" y="3778250"/>
          <p14:tracePt t="93416" x="1860550" y="3806825"/>
          <p14:tracePt t="93424" x="1895475" y="3821113"/>
          <p14:tracePt t="93431" x="1944688" y="3862388"/>
          <p14:tracePt t="93438" x="1987550" y="3884613"/>
          <p14:tracePt t="93446" x="2049463" y="3905250"/>
          <p14:tracePt t="93454" x="2098675" y="3919538"/>
          <p14:tracePt t="93461" x="2154238" y="3940175"/>
          <p14:tracePt t="93468" x="2182813" y="3946525"/>
          <p14:tracePt t="93477" x="2232025" y="3954463"/>
          <p14:tracePt t="93484" x="2281238" y="3967163"/>
          <p14:tracePt t="93492" x="2308225" y="3967163"/>
          <p14:tracePt t="93498" x="2343150" y="3975100"/>
          <p14:tracePt t="93506" x="2365375" y="3975100"/>
          <p14:tracePt t="93513" x="2371725" y="3975100"/>
          <p14:tracePt t="93521" x="2378075" y="3975100"/>
          <p14:tracePt t="93528" x="2386013" y="3975100"/>
          <p14:tracePt t="93544" x="2392363" y="3975100"/>
          <p14:tracePt t="93566" x="2400300" y="3975100"/>
          <p14:tracePt t="93604" x="2400300" y="3981450"/>
          <p14:tracePt t="93611" x="2400300" y="4002088"/>
          <p14:tracePt t="93618" x="2406650" y="4030663"/>
          <p14:tracePt t="93626" x="2427288" y="4073525"/>
          <p14:tracePt t="93634" x="2455863" y="4129088"/>
          <p14:tracePt t="93642" x="2519363" y="4213225"/>
          <p14:tracePt t="93648" x="2616200" y="4318000"/>
          <p14:tracePt t="93656" x="2755900" y="4437063"/>
          <p14:tracePt t="93663" x="2874963" y="4521200"/>
          <p14:tracePt t="93671" x="3078163" y="4646613"/>
          <p14:tracePt t="93678" x="3246438" y="4730750"/>
          <p14:tracePt t="93686" x="3421063" y="4786313"/>
          <p14:tracePt t="93694" x="3533775" y="4814888"/>
          <p14:tracePt t="93701" x="3624263" y="4821238"/>
          <p14:tracePt t="93708" x="3679825" y="4821238"/>
          <p14:tracePt t="93716" x="3729038" y="4821238"/>
          <p14:tracePt t="93724" x="3778250" y="4814888"/>
          <p14:tracePt t="93730" x="3819525" y="4800600"/>
          <p14:tracePt t="93738" x="3854450" y="4772025"/>
          <p14:tracePt t="93746" x="3862388" y="4751388"/>
          <p14:tracePt t="93754" x="3868738" y="4730750"/>
          <p14:tracePt t="93763" x="3868738" y="4687888"/>
          <p14:tracePt t="93768" x="3868738" y="4660900"/>
          <p14:tracePt t="93776" x="3868738" y="4618038"/>
          <p14:tracePt t="93784" x="3848100" y="4570413"/>
          <p14:tracePt t="93792" x="3833813" y="4521200"/>
          <p14:tracePt t="93798" x="3813175" y="4492625"/>
          <p14:tracePt t="93806" x="3784600" y="4457700"/>
          <p14:tracePt t="93814" x="3763963" y="4422775"/>
          <p14:tracePt t="93821" x="3735388" y="4394200"/>
          <p14:tracePt t="93828" x="3708400" y="4381500"/>
          <p14:tracePt t="93836" x="3679825" y="4359275"/>
          <p14:tracePt t="93844" x="3659188" y="4352925"/>
          <p14:tracePt t="93851" x="3630613" y="4338638"/>
          <p14:tracePt t="93859" x="3609975" y="4338638"/>
          <p14:tracePt t="93866" x="3581400" y="4324350"/>
          <p14:tracePt t="93874" x="3554413" y="4310063"/>
          <p14:tracePt t="93881" x="3525838" y="4303713"/>
          <p14:tracePt t="93888" x="3511550" y="4303713"/>
          <p14:tracePt t="93896" x="3490913" y="4297363"/>
          <p14:tracePt t="93903" x="3470275" y="4289425"/>
          <p14:tracePt t="93911" x="3449638" y="4283075"/>
          <p14:tracePt t="93918" x="3427413" y="4275138"/>
          <p14:tracePt t="93926" x="3379788" y="4262438"/>
          <p14:tracePt t="93928" x="0" y="0"/>
        </p14:tracePtLst>
        <p14:tracePtLst>
          <p14:tracePt t="94085" x="3092450" y="4233863"/>
          <p14:tracePt t="94391" x="3086100" y="4233863"/>
          <p14:tracePt t="94407" x="3078163" y="4233863"/>
          <p14:tracePt t="94414" x="3071813" y="4233863"/>
          <p14:tracePt t="94421" x="3063875" y="4233863"/>
          <p14:tracePt t="94429" x="3049588" y="4233863"/>
          <p14:tracePt t="94437" x="3036888" y="4233863"/>
          <p14:tracePt t="94451" x="3022600" y="4233863"/>
          <p14:tracePt t="94461" x="3014663" y="4233863"/>
          <p14:tracePt t="94473" x="3001963" y="4233863"/>
          <p14:tracePt t="94481" x="2994025" y="4233863"/>
          <p14:tracePt t="94489" x="2979738" y="4233863"/>
          <p14:tracePt t="94497" x="2967038" y="4233863"/>
          <p14:tracePt t="94503" x="2959100" y="4233863"/>
          <p14:tracePt t="94511" x="2932113" y="4233863"/>
          <p14:tracePt t="94518" x="2917825" y="4233863"/>
          <p14:tracePt t="94526" x="2903538" y="4233863"/>
          <p14:tracePt t="94533" x="2897188" y="4233863"/>
          <p14:tracePt t="94541" x="2882900" y="4233863"/>
          <p14:tracePt t="94548" x="2874963" y="4240213"/>
          <p14:tracePt t="94563" x="2868613" y="4240213"/>
          <p14:tracePt t="94579" x="2860675" y="4240213"/>
          <p14:tracePt t="94594" x="2854325" y="4248150"/>
          <p14:tracePt t="94601" x="2847975" y="4248150"/>
          <p14:tracePt t="94616" x="2840038" y="4248150"/>
          <p14:tracePt t="94623" x="2825750" y="4248150"/>
          <p14:tracePt t="94631" x="2813050" y="4248150"/>
          <p14:tracePt t="94638" x="2798763" y="4248150"/>
          <p14:tracePt t="94646" x="2778125" y="4248150"/>
          <p14:tracePt t="94654" x="2763838" y="4248150"/>
          <p14:tracePt t="94661" x="2749550" y="4248150"/>
          <p14:tracePt t="94668" x="2728913" y="4233863"/>
          <p14:tracePt t="94676" x="2708275" y="4227513"/>
          <p14:tracePt t="94684" x="2686050" y="4227513"/>
          <p14:tracePt t="94692" x="2665413" y="4219575"/>
          <p14:tracePt t="94698" x="2644775" y="4213225"/>
          <p14:tracePt t="94706" x="2624138" y="4205288"/>
          <p14:tracePt t="94714" x="2581275" y="4198938"/>
          <p14:tracePt t="94721" x="2554288" y="4184650"/>
          <p14:tracePt t="94729" x="2511425" y="4170363"/>
          <p14:tracePt t="94737" x="2462213" y="4149725"/>
          <p14:tracePt t="94744" x="2435225" y="4143375"/>
          <p14:tracePt t="94751" x="2392363" y="4129088"/>
          <p14:tracePt t="94759" x="2330450" y="4108450"/>
          <p14:tracePt t="94766" x="2295525" y="4094163"/>
          <p14:tracePt t="94774" x="2232025" y="4073525"/>
          <p14:tracePt t="94781" x="2182813" y="4051300"/>
          <p14:tracePt t="94788" x="2141538" y="4038600"/>
          <p14:tracePt t="94795" x="2092325" y="4024313"/>
          <p14:tracePt t="94804" x="2043113" y="4010025"/>
          <p14:tracePt t="94811" x="1987550" y="3989388"/>
          <p14:tracePt t="94818" x="1944688" y="3975100"/>
          <p14:tracePt t="94826" x="1895475" y="3954463"/>
          <p14:tracePt t="94834" x="1868488" y="3946525"/>
          <p14:tracePt t="94841" x="1833563" y="3932238"/>
          <p14:tracePt t="94848" x="1790700" y="3919538"/>
          <p14:tracePt t="94856" x="1763713" y="3905250"/>
          <p14:tracePt t="94864" x="1714500" y="3890963"/>
          <p14:tracePt t="94871" x="1700213" y="3890963"/>
          <p14:tracePt t="94879" x="1679575" y="3890963"/>
          <p14:tracePt t="94886" x="1671638" y="3884613"/>
          <p14:tracePt t="94901" x="1657350" y="3884613"/>
          <p14:tracePt t="94909" x="1657350" y="3876675"/>
          <p14:tracePt t="94916" x="1651000" y="3876675"/>
          <p14:tracePt t="94923" x="1651000" y="3870325"/>
          <p14:tracePt t="94938" x="1636713" y="3862388"/>
          <p14:tracePt t="94946" x="1630363" y="3848100"/>
          <p14:tracePt t="94962" x="1581150" y="3813175"/>
          <p14:tracePt t="94968" x="1546225" y="3806825"/>
          <p14:tracePt t="94976" x="1511300" y="3792538"/>
          <p14:tracePt t="94983" x="1447800" y="3778250"/>
          <p14:tracePt t="94991" x="1412875" y="3765550"/>
          <p14:tracePt t="94999" x="1350963" y="3757613"/>
          <p14:tracePt t="95006" x="1301750" y="3743325"/>
          <p14:tracePt t="95014" x="1273175" y="3736975"/>
          <p14:tracePt t="95021" x="1252538" y="3730625"/>
          <p14:tracePt t="95029" x="1231900" y="3730625"/>
          <p14:tracePt t="95036" x="1223963" y="3730625"/>
          <p14:tracePt t="95043" x="1217613" y="3730625"/>
          <p14:tracePt t="95088" x="1217613" y="3722688"/>
          <p14:tracePt t="95104" x="1217613" y="3716338"/>
          <p14:tracePt t="95112" x="1217613" y="3695700"/>
          <p14:tracePt t="95118" x="1217613" y="3681413"/>
          <p14:tracePt t="95126" x="1223963" y="3667125"/>
          <p14:tracePt t="95134" x="1231900" y="3652838"/>
          <p14:tracePt t="95140" x="1231900" y="3632200"/>
          <p14:tracePt t="95148" x="1238250" y="3617913"/>
          <p14:tracePt t="95156" x="1252538" y="3597275"/>
          <p14:tracePt t="95163" x="1252538" y="3589338"/>
          <p14:tracePt t="95171" x="1252538" y="3582988"/>
          <p14:tracePt t="95179" x="1258888" y="3576638"/>
          <p14:tracePt t="95187" x="1258888" y="3568700"/>
          <p14:tracePt t="95373" x="1258888" y="3576638"/>
          <p14:tracePt t="95381" x="1266825" y="3576638"/>
          <p14:tracePt t="95396" x="1266825" y="3582988"/>
          <p14:tracePt t="95403" x="1279525" y="3582988"/>
          <p14:tracePt t="95411" x="1279525" y="3589338"/>
          <p14:tracePt t="95418" x="1287463" y="3597275"/>
          <p14:tracePt t="95433" x="1293813" y="3597275"/>
          <p14:tracePt t="95441" x="1293813" y="3603625"/>
          <p14:tracePt t="95456" x="1301750" y="3603625"/>
          <p14:tracePt t="99510" x="1363663" y="3603625"/>
          <p14:tracePt t="99511" x="1406525" y="3597275"/>
          <p14:tracePt t="99514" x="1420813" y="3597275"/>
          <p14:tracePt t="99515" x="1447800" y="3589338"/>
          <p14:tracePt t="99521" x="1468438" y="3589338"/>
          <p14:tracePt t="99531" x="1482725" y="3589338"/>
          <p14:tracePt t="99536" x="1497013" y="3589338"/>
          <p14:tracePt t="99545" x="1511300" y="3589338"/>
          <p14:tracePt t="99552" x="1531938" y="3582988"/>
          <p14:tracePt t="99559" x="1546225" y="3582988"/>
          <p14:tracePt t="99566" x="1566863" y="3582988"/>
          <p14:tracePt t="99573" x="1581150" y="3576638"/>
          <p14:tracePt t="99582" x="1601788" y="3576638"/>
          <p14:tracePt t="99589" x="1622425" y="3576638"/>
          <p14:tracePt t="99599" x="1651000" y="3568700"/>
          <p14:tracePt t="99604" x="1665288" y="3568700"/>
          <p14:tracePt t="99611" x="1685925" y="3568700"/>
          <p14:tracePt t="99619" x="1700213" y="3568700"/>
          <p14:tracePt t="99627" x="1720850" y="3568700"/>
          <p14:tracePt t="99634" x="1741488" y="3562350"/>
          <p14:tracePt t="99641" x="1763713" y="3562350"/>
          <p14:tracePt t="99651" x="1790700" y="3562350"/>
          <p14:tracePt t="99656" x="1839913" y="3554413"/>
          <p14:tracePt t="99665" x="1895475" y="3554413"/>
          <p14:tracePt t="99672" x="1973263" y="3548063"/>
          <p14:tracePt t="99680" x="2043113" y="3548063"/>
          <p14:tracePt t="99686" x="2127250" y="3548063"/>
          <p14:tracePt t="99694" x="2232025" y="3548063"/>
          <p14:tracePt t="99702" x="2322513" y="3541713"/>
          <p14:tracePt t="99709" x="2413000" y="3541713"/>
          <p14:tracePt t="99717" x="2511425" y="3541713"/>
          <p14:tracePt t="99724" x="2574925" y="3541713"/>
          <p14:tracePt t="99732" x="2665413" y="3533775"/>
          <p14:tracePt t="99739" x="2728913" y="3533775"/>
          <p14:tracePt t="99747" x="2819400" y="3519488"/>
          <p14:tracePt t="99754" x="2889250" y="3519488"/>
          <p14:tracePt t="99761" x="2973388" y="3519488"/>
          <p14:tracePt t="99769" x="3049588" y="3519488"/>
          <p14:tracePt t="99776" x="3121025" y="3519488"/>
          <p14:tracePt t="99784" x="3168650" y="3519488"/>
          <p14:tracePt t="99791" x="3232150" y="3519488"/>
          <p14:tracePt t="99799" x="3309938" y="3519488"/>
          <p14:tracePt t="99806" x="3357563" y="3519488"/>
          <p14:tracePt t="99814" x="3427413" y="3513138"/>
          <p14:tracePt t="99821" x="3476625" y="3498850"/>
          <p14:tracePt t="99829" x="3519488" y="3492500"/>
          <p14:tracePt t="99836" x="3560763" y="3484563"/>
          <p14:tracePt t="99844" x="3603625" y="3470275"/>
          <p14:tracePt t="99851" x="3638550" y="3457575"/>
          <p14:tracePt t="99859" x="3673475" y="3443288"/>
          <p14:tracePt t="99866" x="3708400" y="3435350"/>
          <p14:tracePt t="99873" x="3743325" y="3422650"/>
          <p14:tracePt t="99882" x="3770313" y="3414713"/>
          <p14:tracePt t="99888" x="3819525" y="3400425"/>
          <p14:tracePt t="99897" x="3862388" y="3394075"/>
          <p14:tracePt t="99903" x="3903663" y="3379788"/>
          <p14:tracePt t="99911" x="3924300" y="3379788"/>
          <p14:tracePt t="99919" x="3967163" y="3365500"/>
          <p14:tracePt t="99926" x="3987800" y="3359150"/>
          <p14:tracePt t="99934" x="4008438" y="3352800"/>
          <p14:tracePt t="99941" x="4029075" y="3344863"/>
          <p14:tracePt t="99949" x="4043363" y="3344863"/>
          <p14:tracePt t="99956" x="4057650" y="3344863"/>
          <p14:tracePt t="99966" x="4078288" y="3344863"/>
          <p14:tracePt t="99971" x="4100513" y="3344863"/>
          <p14:tracePt t="99979" x="4121150" y="3344863"/>
          <p14:tracePt t="99986" x="4141788" y="3344863"/>
          <p14:tracePt t="99994" x="4162425" y="3344863"/>
          <p14:tracePt t="100001" x="4191000" y="3344863"/>
          <p14:tracePt t="100009" x="4197350" y="3344863"/>
          <p14:tracePt t="100016" x="4225925" y="3344863"/>
          <p14:tracePt t="100023" x="4246563" y="3344863"/>
          <p14:tracePt t="100031" x="4275138" y="3344863"/>
          <p14:tracePt t="100039" x="4302125" y="3344863"/>
          <p14:tracePt t="100046" x="4330700" y="3352800"/>
          <p14:tracePt t="100054" x="4406900" y="3359150"/>
          <p14:tracePt t="100061" x="4464050" y="3365500"/>
          <p14:tracePt t="100070" x="4505325" y="3373438"/>
          <p14:tracePt t="100077" x="4554538" y="3379788"/>
          <p14:tracePt t="100083" x="4618038" y="3394075"/>
          <p14:tracePt t="100091" x="4687888" y="3408363"/>
          <p14:tracePt t="100099" x="4743450" y="3422650"/>
          <p14:tracePt t="100107" x="4792663" y="3429000"/>
          <p14:tracePt t="100114" x="4833938" y="3449638"/>
          <p14:tracePt t="100121" x="4876800" y="3463925"/>
          <p14:tracePt t="100129" x="4903788" y="3484563"/>
          <p14:tracePt t="100136" x="4938713" y="3505200"/>
          <p14:tracePt t="100145" x="4981575" y="3527425"/>
          <p14:tracePt t="100151" x="5022850" y="3554413"/>
          <p14:tracePt t="100159" x="5051425" y="3576638"/>
          <p14:tracePt t="100166" x="5080000" y="3603625"/>
          <p14:tracePt t="100174" x="5114925" y="3638550"/>
          <p14:tracePt t="100182" x="5135563" y="3667125"/>
          <p14:tracePt t="100188" x="5156200" y="3695700"/>
          <p14:tracePt t="100197" x="5170488" y="3730625"/>
          <p14:tracePt t="100204" x="5184775" y="3765550"/>
          <p14:tracePt t="100211" x="5191125" y="3786188"/>
          <p14:tracePt t="100219" x="5191125" y="3813175"/>
          <p14:tracePt t="100226" x="5191125" y="3841750"/>
          <p14:tracePt t="100233" x="5191125" y="3862388"/>
          <p14:tracePt t="100242" x="5191125" y="3897313"/>
          <p14:tracePt t="100249" x="5191125" y="3940175"/>
          <p14:tracePt t="100256" x="5176838" y="3967163"/>
          <p14:tracePt t="100267" x="5170488" y="3995738"/>
          <p14:tracePt t="100273" x="5141913" y="4065588"/>
          <p14:tracePt t="100279" x="5114925" y="4100513"/>
          <p14:tracePt t="100286" x="5080000" y="4135438"/>
          <p14:tracePt t="100294" x="5037138" y="4164013"/>
          <p14:tracePt t="100301" x="5008563" y="4184650"/>
          <p14:tracePt t="100308" x="4946650" y="4205288"/>
          <p14:tracePt t="100317" x="4903788" y="4219575"/>
          <p14:tracePt t="100324" x="4848225" y="4227513"/>
          <p14:tracePt t="100334" x="4784725" y="4233863"/>
          <p14:tracePt t="100338" x="4729163" y="4233863"/>
          <p14:tracePt t="100347" x="4673600" y="4233863"/>
          <p14:tracePt t="100354" x="4624388" y="4233863"/>
          <p14:tracePt t="100361" x="4583113" y="4233863"/>
          <p14:tracePt t="100368" x="4548188" y="4219575"/>
          <p14:tracePt t="100376" x="4513263" y="4198938"/>
          <p14:tracePt t="100384" x="4491038" y="4184650"/>
          <p14:tracePt t="100391" x="4464050" y="4170363"/>
          <p14:tracePt t="100400" x="4441825" y="4143375"/>
          <p14:tracePt t="100406" x="4421188" y="4129088"/>
          <p14:tracePt t="100414" x="4406900" y="4094163"/>
          <p14:tracePt t="100421" x="4394200" y="4065588"/>
          <p14:tracePt t="100429" x="4379913" y="4030663"/>
          <p14:tracePt t="100436" x="4371975" y="3981450"/>
          <p14:tracePt t="100444" x="4365625" y="3946525"/>
          <p14:tracePt t="100451" x="4359275" y="3890963"/>
          <p14:tracePt t="100458" x="4351338" y="3835400"/>
          <p14:tracePt t="100467" x="4351338" y="3771900"/>
          <p14:tracePt t="100473" x="4344988" y="3708400"/>
          <p14:tracePt t="100482" x="4337050" y="3652838"/>
          <p14:tracePt t="100489" x="4337050" y="3603625"/>
          <p14:tracePt t="100497" x="4330700" y="3554413"/>
          <p14:tracePt t="100503" x="4330700" y="3527425"/>
          <p14:tracePt t="100511" x="4324350" y="3505200"/>
          <p14:tracePt t="100518" x="4324350" y="3492500"/>
          <p14:tracePt t="100526" x="4324350" y="3484563"/>
          <p14:tracePt t="100541" x="4330700" y="3478213"/>
          <p14:tracePt t="100556" x="4344988" y="3470275"/>
          <p14:tracePt t="100565" x="4351338" y="3463925"/>
          <p14:tracePt t="100571" x="4359275" y="3463925"/>
          <p14:tracePt t="100578" x="4371975" y="3457575"/>
          <p14:tracePt t="100586" x="4379913" y="3449638"/>
          <p14:tracePt t="100595" x="4400550" y="3449638"/>
          <p14:tracePt t="100601" x="4421188" y="3443288"/>
          <p14:tracePt t="100608" x="4449763" y="3443288"/>
          <p14:tracePt t="100617" x="4491038" y="3443288"/>
          <p14:tracePt t="100624" x="4548188" y="3443288"/>
          <p14:tracePt t="100632" x="4575175" y="3443288"/>
          <p14:tracePt t="100638" x="4630738" y="3443288"/>
          <p14:tracePt t="100646" x="4708525" y="3449638"/>
          <p14:tracePt t="100654" x="4784725" y="3457575"/>
          <p14:tracePt t="100661" x="4854575" y="3470275"/>
          <p14:tracePt t="100669" x="4926013" y="3492500"/>
          <p14:tracePt t="100676" x="4973638" y="3505200"/>
          <p14:tracePt t="100683" x="5030788" y="3533775"/>
          <p14:tracePt t="100691" x="5072063" y="3548063"/>
          <p14:tracePt t="100699" x="5127625" y="3582988"/>
          <p14:tracePt t="100706" x="5149850" y="3589338"/>
          <p14:tracePt t="100714" x="5156200" y="3611563"/>
          <p14:tracePt t="100721" x="5162550" y="3617913"/>
          <p14:tracePt t="100728" x="5170488" y="3624263"/>
          <p14:tracePt t="100736" x="5170488" y="3638550"/>
          <p14:tracePt t="100743" x="5170488" y="3652838"/>
          <p14:tracePt t="100751" x="5170488" y="3659188"/>
          <p14:tracePt t="100758" x="5162550" y="3681413"/>
          <p14:tracePt t="100767" x="5156200" y="3695700"/>
          <p14:tracePt t="100774" x="5149850" y="3722688"/>
          <p14:tracePt t="100781" x="5121275" y="3751263"/>
          <p14:tracePt t="100788" x="5114925" y="3771900"/>
          <p14:tracePt t="100798" x="5092700" y="3792538"/>
          <p14:tracePt t="100804" x="5072063" y="3813175"/>
          <p14:tracePt t="100811" x="5051425" y="3848100"/>
          <p14:tracePt t="100818" x="5037138" y="3862388"/>
          <p14:tracePt t="100826" x="5030788" y="3876675"/>
          <p14:tracePt t="100833" x="5022850" y="3876675"/>
          <p14:tracePt t="100841" x="5022850" y="3884613"/>
          <p14:tracePt t="100849" x="5016500" y="3884613"/>
          <p14:tracePt t="100901" x="5022850" y="3876675"/>
          <p14:tracePt t="100908" x="5030788" y="3856038"/>
          <p14:tracePt t="100917" x="5065713" y="3827463"/>
          <p14:tracePt t="100924" x="5092700" y="3792538"/>
          <p14:tracePt t="100931" x="5114925" y="3765550"/>
          <p14:tracePt t="100939" x="5149850" y="3730625"/>
          <p14:tracePt t="100947" x="5191125" y="3702050"/>
          <p14:tracePt t="100953" x="5219700" y="3687763"/>
          <p14:tracePt t="100966" x="5240338" y="3673475"/>
          <p14:tracePt t="100968" x="5275263" y="3652838"/>
          <p14:tracePt t="100977" x="5303838" y="3646488"/>
          <p14:tracePt t="100984" x="5316538" y="3632200"/>
          <p14:tracePt t="100991" x="5351463" y="3624263"/>
          <p14:tracePt t="101000" x="5380038" y="3611563"/>
          <p14:tracePt t="101006" x="5408613" y="3611563"/>
          <p14:tracePt t="101015" x="5443538" y="3597275"/>
          <p14:tracePt t="101021" x="5492750" y="3582988"/>
          <p14:tracePt t="101029" x="5534025" y="3576638"/>
          <p14:tracePt t="101036" x="5562600" y="3568700"/>
          <p14:tracePt t="101044" x="5597525" y="3568700"/>
          <p14:tracePt t="101051" x="5632450" y="3562350"/>
          <p14:tracePt t="101058" x="5702300" y="3562350"/>
          <p14:tracePt t="101066" x="5772150" y="3562350"/>
          <p14:tracePt t="101074" x="5842000" y="3562350"/>
          <p14:tracePt t="101081" x="5926138" y="3562350"/>
          <p14:tracePt t="101088" x="6002338" y="3562350"/>
          <p14:tracePt t="101096" x="6072188" y="3562350"/>
          <p14:tracePt t="101104" x="6170613" y="3562350"/>
          <p14:tracePt t="101111" x="6269038" y="3562350"/>
          <p14:tracePt t="101118" x="6359525" y="3562350"/>
          <p14:tracePt t="101126" x="6457950" y="3562350"/>
          <p14:tracePt t="101134" x="6542088" y="3562350"/>
          <p14:tracePt t="101141" x="6597650" y="3562350"/>
          <p14:tracePt t="101149" x="6681788" y="3562350"/>
          <p14:tracePt t="101156" x="6751638" y="3562350"/>
          <p14:tracePt t="101164" x="6835775" y="3562350"/>
          <p14:tracePt t="101171" x="6911975" y="3562350"/>
          <p14:tracePt t="101178" x="6996113" y="3548063"/>
          <p14:tracePt t="101187" x="7073900" y="3541713"/>
          <p14:tracePt t="101194" x="7129463" y="3527425"/>
          <p14:tracePt t="101203" x="7199313" y="3513138"/>
          <p14:tracePt t="101209" x="7240588" y="3505200"/>
          <p14:tracePt t="101217" x="7289800" y="3498850"/>
          <p14:tracePt t="101224" x="7310438" y="3492500"/>
          <p14:tracePt t="101232" x="7332663" y="3492500"/>
          <p14:tracePt t="101238" x="7332663" y="3484563"/>
          <p14:tracePt t="101246" x="7339013" y="3484563"/>
          <p14:tracePt t="101291" x="7318375" y="3498850"/>
          <p14:tracePt t="101299" x="7283450" y="3519488"/>
          <p14:tracePt t="101306" x="7240588" y="3548063"/>
          <p14:tracePt t="101315" x="7191375" y="3597275"/>
          <p14:tracePt t="101321" x="7121525" y="3638550"/>
          <p14:tracePt t="101328" x="7051675" y="3687763"/>
          <p14:tracePt t="101336" x="6989763" y="3722688"/>
          <p14:tracePt t="101344" x="6911975" y="3771900"/>
          <p14:tracePt t="101352" x="6827838" y="3813175"/>
          <p14:tracePt t="101359" x="6737350" y="3862388"/>
          <p14:tracePt t="101367" x="6653213" y="3897313"/>
          <p14:tracePt t="101374" x="6589713" y="3919538"/>
          <p14:tracePt t="101381" x="6513513" y="3954463"/>
          <p14:tracePt t="101388" x="6457950" y="3960813"/>
          <p14:tracePt t="101402" x="6408738" y="3967163"/>
          <p14:tracePt t="101406" x="6380163" y="3967163"/>
          <p14:tracePt t="101411" x="6359525" y="3967163"/>
          <p14:tracePt t="101419" x="6353175" y="3960813"/>
          <p14:tracePt t="101426" x="6338888" y="3940175"/>
          <p14:tracePt t="101434" x="6330950" y="3925888"/>
          <p14:tracePt t="101441" x="6330950" y="3905250"/>
          <p14:tracePt t="101449" x="6324600" y="3884613"/>
          <p14:tracePt t="101456" x="6324600" y="3862388"/>
          <p14:tracePt t="101465" x="6318250" y="3841750"/>
          <p14:tracePt t="101471" x="6318250" y="3821113"/>
          <p14:tracePt t="101479" x="6318250" y="3806825"/>
          <p14:tracePt t="101486" x="6310313" y="3792538"/>
          <p14:tracePt t="101494" x="6310313" y="3778250"/>
          <p14:tracePt t="101501" x="6303963" y="3771900"/>
          <p14:tracePt t="101696" x="6303963" y="3765550"/>
          <p14:tracePt t="101726" x="6303963" y="3757613"/>
          <p14:tracePt t="101734" x="6303963" y="3751263"/>
          <p14:tracePt t="101741" x="6303963" y="3743325"/>
          <p14:tracePt t="101756" x="6303963" y="3736975"/>
          <p14:tracePt t="101765" x="6303963" y="3730625"/>
          <p14:tracePt t="101779" x="6303963" y="3716338"/>
          <p14:tracePt t="101786" x="6303963" y="3708400"/>
          <p14:tracePt t="101793" x="6303963" y="3702050"/>
          <p14:tracePt t="101801" x="6310313" y="3695700"/>
          <p14:tracePt t="101809" x="6324600" y="3681413"/>
          <p14:tracePt t="101817" x="6345238" y="3667125"/>
          <p14:tracePt t="101824" x="6380163" y="3659188"/>
          <p14:tracePt t="101832" x="6423025" y="3638550"/>
          <p14:tracePt t="101839" x="6472238" y="3624263"/>
          <p14:tracePt t="101846" x="6513513" y="3603625"/>
          <p14:tracePt t="101854" x="6548438" y="3589338"/>
          <p14:tracePt t="101861" x="6597650" y="3576638"/>
          <p14:tracePt t="101869" x="6646863" y="3562350"/>
          <p14:tracePt t="101876" x="6696075" y="3548063"/>
          <p14:tracePt t="101884" x="6743700" y="3533775"/>
          <p14:tracePt t="101891" x="6807200" y="3519488"/>
          <p14:tracePt t="101899" x="6856413" y="3513138"/>
          <p14:tracePt t="101906" x="6926263" y="3513138"/>
          <p14:tracePt t="101915" x="6996113" y="3505200"/>
          <p14:tracePt t="101921" x="7059613" y="3505200"/>
          <p14:tracePt t="101928" x="7135813" y="3505200"/>
          <p14:tracePt t="101936" x="7199313" y="3505200"/>
          <p14:tracePt t="101944" x="7254875" y="3505200"/>
          <p14:tracePt t="101952" x="7304088" y="3505200"/>
          <p14:tracePt t="101958" x="7324725" y="3505200"/>
          <p14:tracePt t="101967" x="7339013" y="3505200"/>
          <p14:tracePt t="101974" x="7345363" y="3505200"/>
          <p14:tracePt t="101982" x="7353300" y="3505200"/>
          <p14:tracePt t="101989" x="7373938" y="3505200"/>
          <p14:tracePt t="101997" x="7388225" y="3513138"/>
          <p14:tracePt t="102004" x="7408863" y="3527425"/>
          <p14:tracePt t="102011" x="7437438" y="3554413"/>
          <p14:tracePt t="102019" x="7478713" y="3582988"/>
          <p14:tracePt t="102026" x="7507288" y="3603625"/>
          <p14:tracePt t="102034" x="7562850" y="3632200"/>
          <p14:tracePt t="102041" x="7591425" y="3652838"/>
          <p14:tracePt t="102049" x="7632700" y="3673475"/>
          <p14:tracePt t="102056" x="7675563" y="3702050"/>
          <p14:tracePt t="102064" x="7716838" y="3716338"/>
          <p14:tracePt t="102071" x="7731125" y="3716338"/>
          <p14:tracePt t="102078" x="7745413" y="3730625"/>
          <p14:tracePt t="102087" x="7758113" y="3730625"/>
          <p14:tracePt t="102101" x="7772400" y="3736975"/>
          <p14:tracePt t="102108" x="7772400" y="3743325"/>
          <p14:tracePt t="102118" x="7780338" y="3757613"/>
          <p14:tracePt t="102124" x="7786688" y="3765550"/>
          <p14:tracePt t="102132" x="7786688" y="3778250"/>
          <p14:tracePt t="102138" x="7793038" y="3800475"/>
          <p14:tracePt t="102146" x="7800975" y="3813175"/>
          <p14:tracePt t="102154" x="7800975" y="3827463"/>
          <p14:tracePt t="102161" x="7800975" y="3856038"/>
          <p14:tracePt t="102169" x="7800975" y="3884613"/>
          <p14:tracePt t="102176" x="7800975" y="3905250"/>
          <p14:tracePt t="102184" x="7800975" y="3954463"/>
          <p14:tracePt t="102191" x="7793038" y="4002088"/>
          <p14:tracePt t="102199" x="7772400" y="4065588"/>
          <p14:tracePt t="102207" x="7751763" y="4114800"/>
          <p14:tracePt t="102214" x="7723188" y="4156075"/>
          <p14:tracePt t="102221" x="7702550" y="4184650"/>
          <p14:tracePt t="102229" x="7681913" y="4213225"/>
          <p14:tracePt t="102236" x="7661275" y="4240213"/>
          <p14:tracePt t="102244" x="7632700" y="4262438"/>
          <p14:tracePt t="102251" x="7612063" y="4275138"/>
          <p14:tracePt t="102258" x="7591425" y="4283075"/>
          <p14:tracePt t="102267" x="7569200" y="4283075"/>
          <p14:tracePt t="102273" x="7542213" y="4283075"/>
          <p14:tracePt t="102282" x="7507288" y="4283075"/>
          <p14:tracePt t="102288" x="7464425" y="4268788"/>
          <p14:tracePt t="102296" x="7415213" y="4248150"/>
          <p14:tracePt t="102303" x="7367588" y="4219575"/>
          <p14:tracePt t="102311" x="7324725" y="4198938"/>
          <p14:tracePt t="102319" x="7275513" y="4178300"/>
          <p14:tracePt t="102327" x="7240588" y="4156075"/>
          <p14:tracePt t="102334" x="7213600" y="4135438"/>
          <p14:tracePt t="102341" x="7156450" y="4108450"/>
          <p14:tracePt t="102349" x="7135813" y="4094163"/>
          <p14:tracePt t="102357" x="7115175" y="4086225"/>
          <p14:tracePt t="102364" x="7100888" y="4073525"/>
          <p14:tracePt t="102371" x="7094538" y="4073525"/>
          <p14:tracePt t="102378" x="7094538" y="4065588"/>
          <p14:tracePt t="102386" x="7086600" y="4065588"/>
          <p14:tracePt t="102409" x="7086600" y="4059238"/>
          <p14:tracePt t="102416" x="7086600" y="4044950"/>
          <p14:tracePt t="102424" x="7086600" y="4030663"/>
          <p14:tracePt t="102431" x="7086600" y="4002088"/>
          <p14:tracePt t="102438" x="7094538" y="3954463"/>
          <p14:tracePt t="102446" x="7100888" y="3925888"/>
          <p14:tracePt t="102454" x="7121525" y="3862388"/>
          <p14:tracePt t="102461" x="7129463" y="3827463"/>
          <p14:tracePt t="102468" x="7143750" y="3786188"/>
          <p14:tracePt t="102476" x="7178675" y="3716338"/>
          <p14:tracePt t="102484" x="7191375" y="3667125"/>
          <p14:tracePt t="102491" x="7213600" y="3624263"/>
          <p14:tracePt t="102499" x="7219950" y="3597275"/>
          <p14:tracePt t="102507" x="7234238" y="3562350"/>
          <p14:tracePt t="102514" x="7248525" y="3541713"/>
          <p14:tracePt t="102521" x="7262813" y="3519488"/>
          <p14:tracePt t="102528" x="7275513" y="3492500"/>
          <p14:tracePt t="102536" x="7289800" y="3478213"/>
          <p14:tracePt t="102543" x="7304088" y="3470275"/>
          <p14:tracePt t="102551" x="7318375" y="3457575"/>
          <p14:tracePt t="102558" x="7324725" y="3449638"/>
          <p14:tracePt t="102566" x="7353300" y="3449638"/>
          <p14:tracePt t="102574" x="7367588" y="3443288"/>
          <p14:tracePt t="102582" x="7388225" y="3443288"/>
          <p14:tracePt t="102589" x="7408863" y="3443288"/>
          <p14:tracePt t="102596" x="7423150" y="3443288"/>
          <p14:tracePt t="102604" x="7458075" y="3443288"/>
          <p14:tracePt t="102611" x="7499350" y="3449638"/>
          <p14:tracePt t="102619" x="7548563" y="3463925"/>
          <p14:tracePt t="102626" x="7583488" y="3478213"/>
          <p14:tracePt t="102634" x="7646988" y="3498850"/>
          <p14:tracePt t="102641" x="7723188" y="3519488"/>
          <p14:tracePt t="102649" x="7780338" y="3541713"/>
          <p14:tracePt t="102656" x="7870825" y="3576638"/>
          <p14:tracePt t="102664" x="7940675" y="3597275"/>
          <p14:tracePt t="102671" x="8016875" y="3617913"/>
          <p14:tracePt t="102679" x="8094663" y="3646488"/>
          <p14:tracePt t="102686" x="8143875" y="3652838"/>
          <p14:tracePt t="102694" x="8185150" y="3667125"/>
          <p14:tracePt t="102702" x="8205788" y="3667125"/>
          <p14:tracePt t="102709" x="8213725" y="3667125"/>
          <p14:tracePt t="102806" x="8213725" y="3673475"/>
          <p14:tracePt t="102837" x="8213725" y="3681413"/>
          <p14:tracePt t="102845" x="0" y="0"/>
        </p14:tracePtLst>
        <p14:tracePtLst>
          <p14:tracePt t="110091" x="6030913" y="3687763"/>
          <p14:tracePt t="110546" x="6045200" y="3687763"/>
          <p14:tracePt t="110553" x="6080125" y="3687763"/>
          <p14:tracePt t="110561" x="6121400" y="3687763"/>
          <p14:tracePt t="110569" x="6156325" y="3687763"/>
          <p14:tracePt t="110576" x="6205538" y="3695700"/>
          <p14:tracePt t="110583" x="6254750" y="3702050"/>
          <p14:tracePt t="110593" x="6303963" y="3708400"/>
          <p14:tracePt t="110599" x="6330950" y="3708400"/>
          <p14:tracePt t="110607" x="6373813" y="3716338"/>
          <p14:tracePt t="110613" x="6408738" y="3716338"/>
          <p14:tracePt t="110621" x="6429375" y="3716338"/>
          <p14:tracePt t="110628" x="6450013" y="3716338"/>
          <p14:tracePt t="110637" x="6472238" y="3716338"/>
          <p14:tracePt t="110644" x="6492875" y="3716338"/>
          <p14:tracePt t="110651" x="6513513" y="3722688"/>
          <p14:tracePt t="110659" x="6527800" y="3722688"/>
          <p14:tracePt t="110666" x="6548438" y="3730625"/>
          <p14:tracePt t="110675" x="6569075" y="3730625"/>
          <p14:tracePt t="110681" x="6589713" y="3730625"/>
          <p14:tracePt t="110689" x="6604000" y="3730625"/>
          <p14:tracePt t="110696" x="6624638" y="3730625"/>
          <p14:tracePt t="110703" x="6638925" y="3730625"/>
          <p14:tracePt t="110711" x="6661150" y="3730625"/>
          <p14:tracePt t="110718" x="6681788" y="3730625"/>
          <p14:tracePt t="110726" x="6702425" y="3730625"/>
          <p14:tracePt t="110733" x="6716713" y="3730625"/>
          <p14:tracePt t="110742" x="6737350" y="3730625"/>
          <p14:tracePt t="110749" x="6757988" y="3730625"/>
          <p14:tracePt t="110757" x="6772275" y="3730625"/>
          <p14:tracePt t="110763" x="6792913" y="3730625"/>
          <p14:tracePt t="110771" x="6813550" y="3730625"/>
          <p14:tracePt t="110779" x="6827838" y="3730625"/>
          <p14:tracePt t="110786" x="6856413" y="3730625"/>
          <p14:tracePt t="110794" x="6877050" y="3730625"/>
          <p14:tracePt t="110801" x="6897688" y="3736975"/>
          <p14:tracePt t="110809" x="6919913" y="3743325"/>
          <p14:tracePt t="110816" x="6940550" y="3751263"/>
          <p14:tracePt t="110825" x="6975475" y="3757613"/>
          <p14:tracePt t="110831" x="6996113" y="3757613"/>
          <p14:tracePt t="110839" x="7024688" y="3765550"/>
          <p14:tracePt t="110846" x="7037388" y="3778250"/>
          <p14:tracePt t="110853" x="7059613" y="3778250"/>
          <p14:tracePt t="110861" x="7080250" y="3792538"/>
          <p14:tracePt t="110868" x="7108825" y="3806825"/>
          <p14:tracePt t="110876" x="7129463" y="3813175"/>
          <p14:tracePt t="110883" x="7150100" y="3821113"/>
          <p14:tracePt t="110893" x="7156450" y="3827463"/>
          <p14:tracePt t="110899" x="7164388" y="3827463"/>
          <p14:tracePt t="110906" x="7178675" y="3835400"/>
          <p14:tracePt t="110913" x="7185025" y="3841750"/>
          <p14:tracePt t="110921" x="7191375" y="3841750"/>
          <p14:tracePt t="112181" x="0" y="0"/>
        </p14:tracePtLst>
        <p14:tracePtLst>
          <p14:tracePt t="121063" x="7429500" y="4471988"/>
          <p14:tracePt t="121189" x="7429500" y="4478338"/>
          <p14:tracePt t="121204" x="7429500" y="4492625"/>
          <p14:tracePt t="121211" x="7429500" y="4498975"/>
          <p14:tracePt t="121220" x="7429500" y="4506913"/>
          <p14:tracePt t="121227" x="7437438" y="4521200"/>
          <p14:tracePt t="121234" x="7437438" y="4527550"/>
          <p14:tracePt t="121242" x="7437438" y="4541838"/>
          <p14:tracePt t="121250" x="7437438" y="4556125"/>
          <p14:tracePt t="121256" x="7437438" y="4570413"/>
          <p14:tracePt t="121264" x="7437438" y="4583113"/>
          <p14:tracePt t="121271" x="7437438" y="4605338"/>
          <p14:tracePt t="121279" x="7429500" y="4618038"/>
          <p14:tracePt t="121286" x="7423150" y="4640263"/>
          <p14:tracePt t="121294" x="7408863" y="4660900"/>
          <p14:tracePt t="121301" x="7394575" y="4687888"/>
          <p14:tracePt t="121309" x="7367588" y="4716463"/>
          <p14:tracePt t="121318" x="7339013" y="4751388"/>
          <p14:tracePt t="121325" x="7310438" y="4786313"/>
          <p14:tracePt t="121332" x="7269163" y="4829175"/>
          <p14:tracePt t="121341" x="7226300" y="4864100"/>
          <p14:tracePt t="121349" x="7185025" y="4913313"/>
          <p14:tracePt t="121355" x="7129463" y="4954588"/>
          <p14:tracePt t="121361" x="7073900" y="4989513"/>
          <p14:tracePt t="121369" x="7002463" y="5038725"/>
          <p14:tracePt t="121376" x="6932613" y="5087938"/>
          <p14:tracePt t="121384" x="6848475" y="5137150"/>
          <p14:tracePt t="121392" x="6765925" y="5184775"/>
          <p14:tracePt t="121400" x="6681788" y="5241925"/>
          <p14:tracePt t="121408" x="6597650" y="5291138"/>
          <p14:tracePt t="121419" x="6507163" y="5338763"/>
          <p14:tracePt t="121423" x="6415088" y="5387975"/>
          <p14:tracePt t="121430" x="6318250" y="5451475"/>
          <p14:tracePt t="121436" x="6219825" y="5492750"/>
          <p14:tracePt t="121444" x="6107113" y="5549900"/>
          <p14:tracePt t="121453" x="5988050" y="5591175"/>
          <p14:tracePt t="121459" x="5905500" y="5626100"/>
          <p14:tracePt t="121466" x="5792788" y="5661025"/>
          <p14:tracePt t="121475" x="5673725" y="5695950"/>
          <p14:tracePt t="121483" x="5562600" y="5724525"/>
          <p14:tracePt t="121489" x="5449888" y="5745163"/>
          <p14:tracePt t="121498" x="5324475" y="5765800"/>
          <p14:tracePt t="121504" x="5240338" y="5773738"/>
          <p14:tracePt t="121511" x="5141913" y="5773738"/>
          <p14:tracePt t="121521" x="5037138" y="5773738"/>
          <p14:tracePt t="121527" x="4938713" y="5773738"/>
          <p14:tracePt t="121534" x="4833938" y="5773738"/>
          <p14:tracePt t="121542" x="4737100" y="5765800"/>
          <p14:tracePt t="121551" x="4630738" y="5753100"/>
          <p14:tracePt t="121557" x="4568825" y="5745163"/>
          <p14:tracePt t="121566" x="4464050" y="5730875"/>
          <p14:tracePt t="121572" x="4371975" y="5716588"/>
          <p14:tracePt t="121581" x="4281488" y="5703888"/>
          <p14:tracePt t="121587" x="4197350" y="5675313"/>
          <p14:tracePt t="121595" x="4113213" y="5654675"/>
          <p14:tracePt t="121603" x="4043363" y="5634038"/>
          <p14:tracePt t="121610" x="3967163" y="5611813"/>
          <p14:tracePt t="121619" x="3868738" y="5576888"/>
          <p14:tracePt t="121624" x="3749675" y="5541963"/>
          <p14:tracePt t="121631" x="3651250" y="5507038"/>
          <p14:tracePt t="121640" x="3540125" y="5472113"/>
          <p14:tracePt t="121649" x="3462338" y="5457825"/>
          <p14:tracePt t="121655" x="3365500" y="5430838"/>
          <p14:tracePt t="121661" x="3273425" y="5402263"/>
          <p14:tracePt t="121669" x="3176588" y="5387975"/>
          <p14:tracePt t="121677" x="3092450" y="5353050"/>
          <p14:tracePt t="121685" x="2994025" y="5332413"/>
          <p14:tracePt t="121691" x="2917825" y="5318125"/>
          <p14:tracePt t="121700" x="2813050" y="5283200"/>
          <p14:tracePt t="121708" x="2714625" y="5256213"/>
          <p14:tracePt t="121715" x="2595563" y="5219700"/>
          <p14:tracePt t="121721" x="2482850" y="5199063"/>
          <p14:tracePt t="121730" x="2343150" y="5157788"/>
          <p14:tracePt t="121737" x="2273300" y="5137150"/>
          <p14:tracePt t="121744" x="2162175" y="5102225"/>
          <p14:tracePt t="121753" x="2057400" y="5059363"/>
          <p14:tracePt t="121761" x="1973263" y="5024438"/>
          <p14:tracePt t="121768" x="1874838" y="4995863"/>
          <p14:tracePt t="121773" x="1790700" y="4960938"/>
          <p14:tracePt t="121783" x="1714500" y="4940300"/>
          <p14:tracePt t="121789" x="1616075" y="4905375"/>
          <p14:tracePt t="121798" x="1525588" y="4870450"/>
          <p14:tracePt t="121804" x="1427163" y="4829175"/>
          <p14:tracePt t="121811" x="1343025" y="4794250"/>
          <p14:tracePt t="121819" x="1266825" y="4759325"/>
          <p14:tracePt t="121828" x="1189038" y="4716463"/>
          <p14:tracePt t="121835" x="1139825" y="4695825"/>
          <p14:tracePt t="121841" x="1077913" y="4660900"/>
          <p14:tracePt t="121851" x="1035050" y="4640263"/>
          <p14:tracePt t="121857" x="1000125" y="4611688"/>
          <p14:tracePt t="121867" x="993775" y="4597400"/>
          <p14:tracePt t="121872" x="985838" y="4576763"/>
          <p14:tracePt t="121879" x="985838" y="4562475"/>
          <p14:tracePt t="121886" x="985838" y="4548188"/>
          <p14:tracePt t="121894" x="985838" y="4527550"/>
          <p14:tracePt t="121901" x="993775" y="4486275"/>
          <p14:tracePt t="121908" x="1014413" y="4437063"/>
          <p14:tracePt t="121919" x="1028700" y="4387850"/>
          <p14:tracePt t="121924" x="1042988" y="4344988"/>
          <p14:tracePt t="121931" x="1063625" y="4283075"/>
          <p14:tracePt t="121940" x="1077913" y="4233863"/>
          <p14:tracePt t="121951" x="1090613" y="4156075"/>
          <p14:tracePt t="121955" x="1104900" y="4108450"/>
          <p14:tracePt t="121963" x="1104900" y="4065588"/>
          <p14:tracePt t="121969" x="1119188" y="4038600"/>
          <p14:tracePt t="121976" x="1127125" y="3995738"/>
          <p14:tracePt t="121984" x="1139825" y="3954463"/>
          <p14:tracePt t="121993" x="1154113" y="3905250"/>
          <p14:tracePt t="122002" x="1174750" y="3870325"/>
          <p14:tracePt t="122006" x="1203325" y="3835400"/>
          <p14:tracePt t="122018" x="1231900" y="3792538"/>
          <p14:tracePt t="122022" x="1244600" y="3757613"/>
          <p14:tracePt t="122029" x="1279525" y="3716338"/>
          <p14:tracePt t="122036" x="1293813" y="3695700"/>
          <p14:tracePt t="122044" x="1322388" y="3659188"/>
          <p14:tracePt t="122053" x="1350963" y="3624263"/>
          <p14:tracePt t="122060" x="1377950" y="3589338"/>
          <p14:tracePt t="122067" x="1392238" y="3568700"/>
          <p14:tracePt t="122075" x="1412875" y="3541713"/>
          <p14:tracePt t="122083" x="1433513" y="3519488"/>
          <p14:tracePt t="122089" x="1447800" y="3505200"/>
          <p14:tracePt t="122099" x="1462088" y="3492500"/>
          <p14:tracePt t="122104" x="1482725" y="3478213"/>
          <p14:tracePt t="122111" x="1482725" y="3470275"/>
          <p14:tracePt t="123086" x="1490663" y="3470275"/>
          <p14:tracePt t="123095" x="1497013" y="3470275"/>
          <p14:tracePt t="123104" x="1525588" y="3470275"/>
          <p14:tracePt t="123110" x="1539875" y="3470275"/>
          <p14:tracePt t="123118" x="1566863" y="3470275"/>
          <p14:tracePt t="123124" x="1587500" y="3470275"/>
          <p14:tracePt t="123131" x="1609725" y="3470275"/>
          <p14:tracePt t="123139" x="1636713" y="3470275"/>
          <p14:tracePt t="123147" x="1657350" y="3470275"/>
          <p14:tracePt t="123154" x="1685925" y="3470275"/>
          <p14:tracePt t="123161" x="1706563" y="3470275"/>
          <p14:tracePt t="123169" x="1735138" y="3470275"/>
          <p14:tracePt t="123177" x="1755775" y="3470275"/>
          <p14:tracePt t="123184" x="1790700" y="3470275"/>
          <p14:tracePt t="123191" x="1819275" y="3470275"/>
          <p14:tracePt t="123206" x="1924050" y="3470275"/>
          <p14:tracePt t="123216" x="1987550" y="3470275"/>
          <p14:tracePt t="123222" x="2057400" y="3470275"/>
          <p14:tracePt t="123229" x="2141538" y="3478213"/>
          <p14:tracePt t="123236" x="2211388" y="3478213"/>
          <p14:tracePt t="123245" x="2287588" y="3484563"/>
          <p14:tracePt t="123253" x="2371725" y="3484563"/>
          <p14:tracePt t="123260" x="2455863" y="3484563"/>
          <p14:tracePt t="123268" x="2546350" y="3484563"/>
          <p14:tracePt t="123275" x="2630488" y="3484563"/>
          <p14:tracePt t="123282" x="2714625" y="3484563"/>
          <p14:tracePt t="123289" x="2790825" y="3484563"/>
          <p14:tracePt t="123296" x="2860675" y="3484563"/>
          <p14:tracePt t="123305" x="2944813" y="3484563"/>
          <p14:tracePt t="123311" x="3028950" y="3484563"/>
          <p14:tracePt t="123321" x="3133725" y="3484563"/>
          <p14:tracePt t="123327" x="3225800" y="3492500"/>
          <p14:tracePt t="123335" x="3322638" y="3492500"/>
          <p14:tracePt t="123342" x="3421063" y="3492500"/>
          <p14:tracePt t="123350" x="3511550" y="3492500"/>
          <p14:tracePt t="123356" x="3603625" y="3492500"/>
          <p14:tracePt t="123364" x="3665538" y="3492500"/>
          <p14:tracePt t="123373" x="3722688" y="3492500"/>
          <p14:tracePt t="123380" x="3798888" y="3492500"/>
          <p14:tracePt t="123387" x="3875088" y="3492500"/>
          <p14:tracePt t="123395" x="3946525" y="3492500"/>
          <p14:tracePt t="123404" x="4022725" y="3492500"/>
          <p14:tracePt t="123409" x="4078288" y="3492500"/>
          <p14:tracePt t="123419" x="4156075" y="3492500"/>
          <p14:tracePt t="123424" x="4225925" y="3492500"/>
          <p14:tracePt t="123432" x="4310063" y="3492500"/>
          <p14:tracePt t="123439" x="4386263" y="3492500"/>
          <p14:tracePt t="123448" x="4478338" y="3492500"/>
          <p14:tracePt t="123455" x="4554538" y="3492500"/>
          <p14:tracePt t="123462" x="4610100" y="3492500"/>
          <p14:tracePt t="123472" x="4694238" y="3492500"/>
          <p14:tracePt t="123476" x="4764088" y="3492500"/>
          <p14:tracePt t="123485" x="4854575" y="3492500"/>
          <p14:tracePt t="123492" x="4938713" y="3492500"/>
          <p14:tracePt t="123500" x="5037138" y="3492500"/>
          <p14:tracePt t="123506" x="5106988" y="3492500"/>
          <p14:tracePt t="123515" x="5197475" y="3492500"/>
          <p14:tracePt t="123522" x="5303838" y="3492500"/>
          <p14:tracePt t="123530" x="5400675" y="3492500"/>
          <p14:tracePt t="123537" x="5519738" y="3492500"/>
          <p14:tracePt t="123544" x="5618163" y="3492500"/>
          <p14:tracePt t="123553" x="5743575" y="3492500"/>
          <p14:tracePt t="123559" x="5827713" y="3492500"/>
          <p14:tracePt t="123569" x="5940425" y="3492500"/>
          <p14:tracePt t="123575" x="6094413" y="3492500"/>
          <p14:tracePt t="123581" x="6226175" y="3492500"/>
          <p14:tracePt t="123590" x="6365875" y="3505200"/>
          <p14:tracePt t="123597" x="6519863" y="3505200"/>
          <p14:tracePt t="123604" x="6611938" y="3513138"/>
          <p14:tracePt t="123611" x="6731000" y="3513138"/>
          <p14:tracePt t="123621" x="6842125" y="3513138"/>
          <p14:tracePt t="123626" x="6946900" y="3519488"/>
          <p14:tracePt t="123634" x="7031038" y="3527425"/>
          <p14:tracePt t="123641" x="7115175" y="3527425"/>
          <p14:tracePt t="123651" x="7170738" y="3533775"/>
          <p14:tracePt t="123657" x="7240588" y="3533775"/>
          <p14:tracePt t="123664" x="7310438" y="3541713"/>
          <p14:tracePt t="123672" x="7373938" y="3548063"/>
          <p14:tracePt t="123679" x="7443788" y="3562350"/>
          <p14:tracePt t="123687" x="7499350" y="3576638"/>
          <p14:tracePt t="123694" x="7542213" y="3589338"/>
          <p14:tracePt t="123702" x="7612063" y="3603625"/>
          <p14:tracePt t="123709" x="7661275" y="3617913"/>
          <p14:tracePt t="123717" x="7723188" y="3632200"/>
          <p14:tracePt t="123724" x="7751763" y="3638550"/>
          <p14:tracePt t="123731" x="7786688" y="3646488"/>
          <p14:tracePt t="123739" x="7800975" y="3652838"/>
          <p14:tracePt t="123747" x="7807325" y="3659188"/>
          <p14:tracePt t="123754" x="7827963" y="3659188"/>
          <p14:tracePt t="123761" x="7835900" y="3667125"/>
          <p14:tracePt t="123770" x="7850188" y="3681413"/>
          <p14:tracePt t="123776" x="7864475" y="3695700"/>
          <p14:tracePt t="123784" x="7891463" y="3702050"/>
          <p14:tracePt t="123791" x="7912100" y="3722688"/>
          <p14:tracePt t="123800" x="7947025" y="3751263"/>
          <p14:tracePt t="123806" x="7961313" y="3757613"/>
          <p14:tracePt t="123814" x="7981950" y="3778250"/>
          <p14:tracePt t="123821" x="7996238" y="3778250"/>
          <p14:tracePt t="123829" x="7996238" y="3786188"/>
          <p14:tracePt t="123837" x="8004175" y="3792538"/>
          <p14:tracePt t="123852" x="8010525" y="3800475"/>
          <p14:tracePt t="123867" x="8016875" y="3813175"/>
          <p14:tracePt t="123874" x="8016875" y="3821113"/>
          <p14:tracePt t="123881" x="8031163" y="3827463"/>
          <p14:tracePt t="123889" x="8031163" y="3841750"/>
          <p14:tracePt t="123896" x="8045450" y="3870325"/>
          <p14:tracePt t="123904" x="8053388" y="3890963"/>
          <p14:tracePt t="123911" x="8059738" y="3919538"/>
          <p14:tracePt t="123919" x="8066088" y="3932238"/>
          <p14:tracePt t="123926" x="8074025" y="3960813"/>
          <p14:tracePt t="123935" x="8080375" y="3981450"/>
          <p14:tracePt t="123941" x="8080375" y="4002088"/>
          <p14:tracePt t="123949" x="8080375" y="4024313"/>
          <p14:tracePt t="123956" x="8088313" y="4038600"/>
          <p14:tracePt t="123969" x="8088313" y="4051300"/>
          <p14:tracePt t="123972" x="8088313" y="4059238"/>
          <p14:tracePt t="123979" x="8088313" y="4065588"/>
          <p14:tracePt t="123986" x="8088313" y="4079875"/>
          <p14:tracePt t="123994" x="8088313" y="4086225"/>
          <p14:tracePt t="124002" x="8088313" y="4108450"/>
          <p14:tracePt t="124009" x="8088313" y="4114800"/>
          <p14:tracePt t="124017" x="8088313" y="4135438"/>
          <p14:tracePt t="124024" x="8088313" y="4156075"/>
          <p14:tracePt t="124031" x="8088313" y="4178300"/>
          <p14:tracePt t="124039" x="8088313" y="4198938"/>
          <p14:tracePt t="124047" x="8080375" y="4219575"/>
          <p14:tracePt t="124054" x="8066088" y="4248150"/>
          <p14:tracePt t="124061" x="8059738" y="4268788"/>
          <p14:tracePt t="124069" x="8059738" y="4297363"/>
          <p14:tracePt t="124077" x="8053388" y="4324350"/>
          <p14:tracePt t="124084" x="8039100" y="4352925"/>
          <p14:tracePt t="124091" x="8024813" y="4387850"/>
          <p14:tracePt t="124100" x="8010525" y="4429125"/>
          <p14:tracePt t="124106" x="7989888" y="4457700"/>
          <p14:tracePt t="124114" x="7981950" y="4486275"/>
          <p14:tracePt t="124121" x="7961313" y="4513263"/>
          <p14:tracePt t="124129" x="7940675" y="4556125"/>
          <p14:tracePt t="124137" x="7920038" y="4591050"/>
          <p14:tracePt t="124144" x="7891463" y="4625975"/>
          <p14:tracePt t="124152" x="7885113" y="4652963"/>
          <p14:tracePt t="124159" x="7864475" y="4687888"/>
          <p14:tracePt t="124167" x="7835900" y="4724400"/>
          <p14:tracePt t="124174" x="7807325" y="4751388"/>
          <p14:tracePt t="124181" x="7786688" y="4786313"/>
          <p14:tracePt t="124189" x="7766050" y="4821238"/>
          <p14:tracePt t="124196" x="7745413" y="4856163"/>
          <p14:tracePt t="124204" x="7723188" y="4870450"/>
          <p14:tracePt t="124211" x="7710488" y="4891088"/>
          <p14:tracePt t="124220" x="7675563" y="4940300"/>
          <p14:tracePt t="124227" x="7653338" y="4960938"/>
          <p14:tracePt t="124234" x="7639050" y="4975225"/>
          <p14:tracePt t="124241" x="7612063" y="4995863"/>
          <p14:tracePt t="124249" x="7604125" y="5003800"/>
          <p14:tracePt t="124256" x="7583488" y="5024438"/>
          <p14:tracePt t="124264" x="7577138" y="5030788"/>
          <p14:tracePt t="124271" x="7562850" y="5045075"/>
          <p14:tracePt t="124279" x="7548563" y="5053013"/>
          <p14:tracePt t="124287" x="7527925" y="5067300"/>
          <p14:tracePt t="124294" x="7513638" y="5080000"/>
          <p14:tracePt t="124303" x="7499350" y="5087938"/>
          <p14:tracePt t="124309" x="7478713" y="5102225"/>
          <p14:tracePt t="124317" x="7458075" y="5114925"/>
          <p14:tracePt t="124324" x="7429500" y="5137150"/>
          <p14:tracePt t="124331" x="7394575" y="5149850"/>
          <p14:tracePt t="124338" x="7367588" y="5164138"/>
          <p14:tracePt t="124347" x="7339013" y="5164138"/>
          <p14:tracePt t="124353" x="7304088" y="5184775"/>
          <p14:tracePt t="124362" x="7262813" y="5192713"/>
          <p14:tracePt t="124370" x="7205663" y="5213350"/>
          <p14:tracePt t="124376" x="7156450" y="5233988"/>
          <p14:tracePt t="124384" x="7094538" y="5256213"/>
          <p14:tracePt t="124391" x="7045325" y="5268913"/>
          <p14:tracePt t="124399" x="6967538" y="5283200"/>
          <p14:tracePt t="124407" x="6891338" y="5311775"/>
          <p14:tracePt t="124414" x="6813550" y="5326063"/>
          <p14:tracePt t="124421" x="6737350" y="5353050"/>
          <p14:tracePt t="124429" x="6653213" y="5367338"/>
          <p14:tracePt t="124436" x="6589713" y="5381625"/>
          <p14:tracePt t="124444" x="6492875" y="5395913"/>
          <p14:tracePt t="124452" x="6400800" y="5402263"/>
          <p14:tracePt t="124459" x="6303963" y="5402263"/>
          <p14:tracePt t="124468" x="6199188" y="5402263"/>
          <p14:tracePt t="124474" x="6086475" y="5402263"/>
          <p14:tracePt t="124481" x="5967413" y="5402263"/>
          <p14:tracePt t="124489" x="5883275" y="5402263"/>
          <p14:tracePt t="124496" x="5757863" y="5402263"/>
          <p14:tracePt t="124504" x="5659438" y="5402263"/>
          <p14:tracePt t="124511" x="5548313" y="5402263"/>
          <p14:tracePt t="124520" x="5449888" y="5402263"/>
          <p14:tracePt t="124527" x="5330825" y="5422900"/>
          <p14:tracePt t="124534" x="5268913" y="5430838"/>
          <p14:tracePt t="124542" x="5176838" y="5437188"/>
          <p14:tracePt t="124550" x="5080000" y="5445125"/>
          <p14:tracePt t="124556" x="4995863" y="5451475"/>
          <p14:tracePt t="124564" x="4911725" y="5451475"/>
          <p14:tracePt t="124571" x="4827588" y="5451475"/>
          <p14:tracePt t="124579" x="4757738" y="5451475"/>
          <p14:tracePt t="124587" x="4659313" y="5451475"/>
          <p14:tracePt t="124594" x="4554538" y="5437188"/>
          <p14:tracePt t="124602" x="4414838" y="5416550"/>
          <p14:tracePt t="124609" x="4267200" y="5395913"/>
          <p14:tracePt t="124617" x="4121150" y="5367338"/>
          <p14:tracePt t="124624" x="3981450" y="5360988"/>
          <p14:tracePt t="124631" x="3889375" y="5353050"/>
          <p14:tracePt t="124639" x="3778250" y="5338763"/>
          <p14:tracePt t="124646" x="3673475" y="5338763"/>
          <p14:tracePt t="124654" x="3560763" y="5338763"/>
          <p14:tracePt t="124661" x="3470275" y="5332413"/>
          <p14:tracePt t="124669" x="3351213" y="5332413"/>
          <p14:tracePt t="124677" x="3281363" y="5326063"/>
          <p14:tracePt t="124684" x="3176588" y="5326063"/>
          <p14:tracePt t="124691" x="3063875" y="5326063"/>
          <p14:tracePt t="124699" x="2944813" y="5318125"/>
          <p14:tracePt t="124707" x="2840038" y="5318125"/>
          <p14:tracePt t="124714" x="2749550" y="5311775"/>
          <p14:tracePt t="124721" x="2686050" y="5311775"/>
          <p14:tracePt t="124729" x="2601913" y="5303838"/>
          <p14:tracePt t="124737" x="2525713" y="5297488"/>
          <p14:tracePt t="124744" x="2447925" y="5291138"/>
          <p14:tracePt t="124752" x="2371725" y="5283200"/>
          <p14:tracePt t="124759" x="2301875" y="5262563"/>
          <p14:tracePt t="124767" x="2259013" y="5248275"/>
          <p14:tracePt t="124774" x="2203450" y="5241925"/>
          <p14:tracePt t="124781" x="2141538" y="5227638"/>
          <p14:tracePt t="124789" x="2112963" y="5219700"/>
          <p14:tracePt t="124797" x="2084388" y="5207000"/>
          <p14:tracePt t="124804" x="2070100" y="5192713"/>
          <p14:tracePt t="124812" x="2063750" y="5184775"/>
          <p14:tracePt t="124819" x="2049463" y="5178425"/>
          <p14:tracePt t="124826" x="2035175" y="5157788"/>
          <p14:tracePt t="124834" x="2028825" y="5143500"/>
          <p14:tracePt t="124841" x="2014538" y="5137150"/>
          <p14:tracePt t="124849" x="2008188" y="5114925"/>
          <p14:tracePt t="124856" x="2000250" y="5108575"/>
          <p14:tracePt t="124864" x="1993900" y="5094288"/>
          <p14:tracePt t="124871" x="1993900" y="5080000"/>
          <p14:tracePt t="124879" x="1987550" y="5067300"/>
          <p14:tracePt t="124887" x="1987550" y="5053013"/>
          <p14:tracePt t="124894" x="1979613" y="5030788"/>
          <p14:tracePt t="124902" x="1973263" y="5010150"/>
          <p14:tracePt t="124909" x="1965325" y="4983163"/>
          <p14:tracePt t="124918" x="1965325" y="4940300"/>
          <p14:tracePt t="124924" x="1958975" y="4913313"/>
          <p14:tracePt t="124932" x="1944688" y="4864100"/>
          <p14:tracePt t="124939" x="1924050" y="4814888"/>
          <p14:tracePt t="124947" x="1903413" y="4759325"/>
          <p14:tracePt t="124955" x="1881188" y="4745038"/>
          <p14:tracePt t="124961" x="1854200" y="4695825"/>
          <p14:tracePt t="124970" x="1825625" y="4660900"/>
          <p14:tracePt t="124977" x="1790700" y="4632325"/>
          <p14:tracePt t="124985" x="1776413" y="4618038"/>
          <p14:tracePt t="124991" x="1755775" y="4605338"/>
          <p14:tracePt t="124999" x="1749425" y="4605338"/>
          <p14:tracePt t="125014" x="1735138" y="4597400"/>
          <p14:tracePt t="125059" x="1728788" y="4597400"/>
          <p14:tracePt t="125186" x="1728788" y="4591050"/>
          <p14:tracePt t="125194" x="1714500" y="4576763"/>
          <p14:tracePt t="125201" x="1693863" y="4570413"/>
          <p14:tracePt t="125209" x="1679575" y="4556125"/>
          <p14:tracePt t="125217" x="1657350" y="4527550"/>
          <p14:tracePt t="125224" x="1609725" y="4498975"/>
          <p14:tracePt t="125231" x="1574800" y="4478338"/>
          <p14:tracePt t="125239" x="1539875" y="4457700"/>
          <p14:tracePt t="125246" x="1497013" y="4437063"/>
          <p14:tracePt t="125254" x="1455738" y="4422775"/>
          <p14:tracePt t="125261" x="1427163" y="4408488"/>
          <p14:tracePt t="125270" x="1398588" y="4394200"/>
          <p14:tracePt t="125276" x="1371600" y="4381500"/>
          <p14:tracePt t="125285" x="1357313" y="4381500"/>
          <p14:tracePt t="125291" x="1343025" y="4373563"/>
          <p14:tracePt t="125299" x="1322388" y="4367213"/>
          <p14:tracePt t="125307" x="1308100" y="4359275"/>
          <p14:tracePt t="125314" x="1287463" y="4352925"/>
          <p14:tracePt t="125322" x="1273175" y="4352925"/>
          <p14:tracePt t="125329" x="1266825" y="4344988"/>
          <p14:tracePt t="125337" x="1252538" y="4338638"/>
          <p14:tracePt t="125344" x="1238250" y="4332288"/>
          <p14:tracePt t="125351" x="1231900" y="4332288"/>
          <p14:tracePt t="125681" x="1231900" y="4324350"/>
          <p14:tracePt t="125689" x="1238250" y="4324350"/>
          <p14:tracePt t="125697" x="1244600" y="4318000"/>
          <p14:tracePt t="125711" x="1252538" y="4310063"/>
          <p14:tracePt t="125727" x="1252538" y="4303713"/>
          <p14:tracePt t="125735" x="1258888" y="4303713"/>
          <p14:tracePt t="125764" x="1258888" y="4297363"/>
          <p14:tracePt t="125771" x="1266825" y="4297363"/>
          <p14:tracePt t="125802" x="1273175" y="4297363"/>
          <p14:tracePt t="125817" x="1273175" y="4289425"/>
          <p14:tracePt t="125861" x="1273175" y="4303713"/>
          <p14:tracePt t="125870" x="1273175" y="4318000"/>
          <p14:tracePt t="125877" x="1273175" y="4332288"/>
          <p14:tracePt t="125884" x="1287463" y="4338638"/>
          <p14:tracePt t="125891" x="1301750" y="4338638"/>
          <p14:tracePt t="125899" x="1308100" y="4338638"/>
          <p14:tracePt t="126341" x="1301750" y="4338638"/>
          <p14:tracePt t="126349" x="1293813" y="4338638"/>
          <p14:tracePt t="126358" x="1293813" y="4332288"/>
          <p14:tracePt t="126366" x="1287463" y="4332288"/>
          <p14:tracePt t="126372" x="1279525" y="4332288"/>
          <p14:tracePt t="126389" x="1273175" y="4324350"/>
          <p14:tracePt t="126402" x="1273175" y="4310063"/>
          <p14:tracePt t="126410" x="1258888" y="4297363"/>
          <p14:tracePt t="126418" x="1258888" y="4283075"/>
          <p14:tracePt t="126425" x="1252538" y="4262438"/>
          <p14:tracePt t="126432" x="1252538" y="4240213"/>
          <p14:tracePt t="126441" x="1252538" y="4219575"/>
          <p14:tracePt t="126446" x="1252538" y="4191000"/>
          <p14:tracePt t="126455" x="1252538" y="4170363"/>
          <p14:tracePt t="126461" x="1252538" y="4149725"/>
          <p14:tracePt t="126469" x="1252538" y="4129088"/>
          <p14:tracePt t="126476" x="1252538" y="4108450"/>
          <p14:tracePt t="126487" x="1252538" y="4086225"/>
          <p14:tracePt t="126492" x="1252538" y="4065588"/>
          <p14:tracePt t="126500" x="1252538" y="4044950"/>
          <p14:tracePt t="126508" x="1252538" y="4030663"/>
          <p14:tracePt t="126514" x="1252538" y="4016375"/>
          <p14:tracePt t="126522" x="1252538" y="3995738"/>
          <p14:tracePt t="126529" x="1252538" y="3981450"/>
          <p14:tracePt t="126544" x="1252538" y="3975100"/>
          <p14:tracePt t="126560" x="1258888" y="3975100"/>
          <p14:tracePt t="126567" x="1266825" y="3967163"/>
          <p14:tracePt t="126574" x="1273175" y="3960813"/>
          <p14:tracePt t="126590" x="1273175" y="3954463"/>
          <p14:tracePt t="126596" x="1279525" y="3940175"/>
          <p14:tracePt t="126604" x="1287463" y="3925888"/>
          <p14:tracePt t="126613" x="1301750" y="3911600"/>
          <p14:tracePt t="126620" x="1301750" y="3897313"/>
          <p14:tracePt t="126626" x="1316038" y="3890963"/>
          <p14:tracePt t="126634" x="1316038" y="3884613"/>
          <p14:tracePt t="126641" x="1316038" y="3870325"/>
          <p14:tracePt t="126649" x="1322388" y="3870325"/>
          <p14:tracePt t="126658" x="1328738" y="3862388"/>
          <p14:tracePt t="126672" x="1328738" y="3856038"/>
          <p14:tracePt t="126687" x="1328738" y="3848100"/>
          <p14:tracePt t="126694" x="1328738" y="3841750"/>
          <p14:tracePt t="126702" x="1336675" y="3841750"/>
          <p14:tracePt t="126709" x="1336675" y="3835400"/>
          <p14:tracePt t="126717" x="1336675" y="3827463"/>
          <p14:tracePt t="126724" x="1343025" y="3821113"/>
          <p14:tracePt t="126739" x="1350963" y="3813175"/>
          <p14:tracePt t="126747" x="1357313" y="3806825"/>
          <p14:tracePt t="126761" x="1357313" y="3800475"/>
          <p14:tracePt t="126769" x="1363663" y="3792538"/>
          <p14:tracePt t="126785" x="1363663" y="3786188"/>
          <p14:tracePt t="126799" x="1371600" y="3778250"/>
          <p14:tracePt t="127534" x="1377950" y="3778250"/>
          <p14:tracePt t="127541" x="1385888" y="3778250"/>
          <p14:tracePt t="127550" x="1385888" y="3771900"/>
          <p14:tracePt t="127573" x="1392238" y="3771900"/>
          <p14:tracePt t="127699" x="1398588" y="3771900"/>
          <p14:tracePt t="127713" x="1406525" y="3771900"/>
          <p14:tracePt t="127724" x="1412875" y="3771900"/>
          <p14:tracePt t="127738" x="1420813" y="3771900"/>
          <p14:tracePt t="127744" x="1441450" y="3771900"/>
          <p14:tracePt t="127756" x="1447800" y="3771900"/>
          <p14:tracePt t="127759" x="1468438" y="3771900"/>
          <p14:tracePt t="127769" x="1476375" y="3765550"/>
          <p14:tracePt t="127774" x="1497013" y="3757613"/>
          <p14:tracePt t="127783" x="1525588" y="3743325"/>
          <p14:tracePt t="127790" x="1539875" y="3730625"/>
          <p14:tracePt t="127796" x="1574800" y="3702050"/>
          <p14:tracePt t="127806" x="1601788" y="3667125"/>
          <p14:tracePt t="127811" x="1630363" y="3632200"/>
          <p14:tracePt t="127819" x="1644650" y="3603625"/>
          <p14:tracePt t="127828" x="1665288" y="3568700"/>
          <p14:tracePt t="127835" x="1693863" y="3527425"/>
          <p14:tracePt t="127842" x="1700213" y="3513138"/>
          <p14:tracePt t="127849" x="1714500" y="3484563"/>
          <p14:tracePt t="127857" x="1720850" y="3463925"/>
          <p14:tracePt t="127864" x="1735138" y="3449638"/>
          <p14:tracePt t="127873" x="1735138" y="3429000"/>
          <p14:tracePt t="127879" x="1735138" y="3422650"/>
          <p14:tracePt t="127889" x="1735138" y="3414713"/>
          <p14:tracePt t="127911" x="1735138" y="3408363"/>
          <p14:tracePt t="127924" x="1735138" y="3400425"/>
          <p14:tracePt t="127940" x="1728788" y="3400425"/>
          <p14:tracePt t="127948" x="1720850" y="3400425"/>
          <p14:tracePt t="127963" x="1714500" y="3400425"/>
          <p14:tracePt t="127970" x="1706563" y="3394075"/>
          <p14:tracePt t="127976" x="1685925" y="3394075"/>
          <p14:tracePt t="127984" x="1665288" y="3394075"/>
          <p14:tracePt t="127991" x="1644650" y="3394075"/>
          <p14:tracePt t="127999" x="1622425" y="3394075"/>
          <p14:tracePt t="128006" x="1601788" y="3394075"/>
          <p14:tracePt t="128014" x="1587500" y="3394075"/>
          <p14:tracePt t="128022" x="1574800" y="3394075"/>
          <p14:tracePt t="128029" x="1566863" y="3394075"/>
          <p14:tracePt t="128037" x="1552575" y="3394075"/>
          <p14:tracePt t="128044" x="1539875" y="3394075"/>
          <p14:tracePt t="128059" x="1531938" y="3394075"/>
          <p14:tracePt t="128067" x="1517650" y="3400425"/>
          <p14:tracePt t="128074" x="1504950" y="3400425"/>
          <p14:tracePt t="128081" x="1490663" y="3400425"/>
          <p14:tracePt t="128089" x="1476375" y="3414713"/>
          <p14:tracePt t="128097" x="1462088" y="3422650"/>
          <p14:tracePt t="128104" x="1441450" y="3422650"/>
          <p14:tracePt t="128111" x="1412875" y="3435350"/>
          <p14:tracePt t="128119" x="1377950" y="3449638"/>
          <p14:tracePt t="128126" x="1350963" y="3457575"/>
          <p14:tracePt t="128134" x="1316038" y="3470275"/>
          <p14:tracePt t="128141" x="1293813" y="3470275"/>
          <p14:tracePt t="128149" x="1266825" y="3484563"/>
          <p14:tracePt t="128157" x="1238250" y="3498850"/>
          <p14:tracePt t="128163" x="1209675" y="3505200"/>
          <p14:tracePt t="128172" x="1196975" y="3513138"/>
          <p14:tracePt t="128179" x="1182688" y="3527425"/>
          <p14:tracePt t="128187" x="1168400" y="3527425"/>
          <p14:tracePt t="128194" x="1168400" y="3541713"/>
          <p14:tracePt t="128205" x="1154113" y="3541713"/>
          <p14:tracePt t="128220" x="1147763" y="3554413"/>
          <p14:tracePt t="128223" x="1133475" y="3562350"/>
          <p14:tracePt t="128231" x="1133475" y="3568700"/>
          <p14:tracePt t="128239" x="1133475" y="3576638"/>
          <p14:tracePt t="128247" x="1127125" y="3582988"/>
          <p14:tracePt t="128254" x="1127125" y="3597275"/>
          <p14:tracePt t="128261" x="1119188" y="3603625"/>
          <p14:tracePt t="128269" x="1112838" y="3624263"/>
          <p14:tracePt t="128276" x="1112838" y="3632200"/>
          <p14:tracePt t="128284" x="1112838" y="3652838"/>
          <p14:tracePt t="128291" x="1112838" y="3667125"/>
          <p14:tracePt t="128299" x="1112838" y="3681413"/>
          <p14:tracePt t="128307" x="1112838" y="3695700"/>
          <p14:tracePt t="128314" x="1112838" y="3708400"/>
          <p14:tracePt t="128322" x="1112838" y="3730625"/>
          <p14:tracePt t="128328" x="1112838" y="3743325"/>
          <p14:tracePt t="128337" x="1112838" y="3765550"/>
          <p14:tracePt t="128344" x="1112838" y="3778250"/>
          <p14:tracePt t="128351" x="1112838" y="3786188"/>
          <p14:tracePt t="128359" x="1119188" y="3806825"/>
          <p14:tracePt t="128366" x="1127125" y="3821113"/>
          <p14:tracePt t="128374" x="1127125" y="3841750"/>
          <p14:tracePt t="128381" x="1133475" y="3862388"/>
          <p14:tracePt t="128390" x="1133475" y="3876675"/>
          <p14:tracePt t="128396" x="1147763" y="3905250"/>
          <p14:tracePt t="128404" x="1154113" y="3932238"/>
          <p14:tracePt t="128411" x="1154113" y="3954463"/>
          <p14:tracePt t="128419" x="1162050" y="3989388"/>
          <p14:tracePt t="128426" x="1162050" y="4010025"/>
          <p14:tracePt t="128434" x="1168400" y="4038600"/>
          <p14:tracePt t="128441" x="1168400" y="4065588"/>
          <p14:tracePt t="128449" x="1168400" y="4086225"/>
          <p14:tracePt t="128457" x="1168400" y="4121150"/>
          <p14:tracePt t="128464" x="1168400" y="4135438"/>
          <p14:tracePt t="128472" x="1168400" y="4149725"/>
          <p14:tracePt t="128479" x="1147763" y="4164013"/>
          <p14:tracePt t="128487" x="1139825" y="4170363"/>
          <p14:tracePt t="128494" x="1119188" y="4191000"/>
          <p14:tracePt t="128501" x="1090613" y="4198938"/>
          <p14:tracePt t="128509" x="1069975" y="4213225"/>
          <p14:tracePt t="128516" x="1042988" y="4227513"/>
          <p14:tracePt t="128524" x="1014413" y="4233863"/>
          <p14:tracePt t="128531" x="993775" y="4248150"/>
          <p14:tracePt t="128539" x="973138" y="4262438"/>
          <p14:tracePt t="128547" x="938213" y="4275138"/>
          <p14:tracePt t="128554" x="915988" y="4283075"/>
          <p14:tracePt t="128561" x="889000" y="4289425"/>
          <p14:tracePt t="128570" x="866775" y="4303713"/>
          <p14:tracePt t="128578" x="846138" y="4310063"/>
          <p14:tracePt t="128584" x="811213" y="4332288"/>
          <p14:tracePt t="128591" x="790575" y="4344988"/>
          <p14:tracePt t="128599" x="755650" y="4373563"/>
          <p14:tracePt t="128607" x="727075" y="4387850"/>
          <p14:tracePt t="128614" x="692150" y="4416425"/>
          <p14:tracePt t="128623" x="685800" y="4422775"/>
          <p14:tracePt t="128629" x="665163" y="4437063"/>
          <p14:tracePt t="128637" x="642938" y="4457700"/>
          <p14:tracePt t="128644" x="622300" y="4471988"/>
          <p14:tracePt t="128651" x="608013" y="4492625"/>
          <p14:tracePt t="128667" x="595313" y="4498975"/>
          <p14:tracePt t="128674" x="595313" y="4506913"/>
          <p14:tracePt t="128681" x="587375" y="4506913"/>
          <p14:tracePt t="128690" x="587375" y="4513263"/>
          <p14:tracePt t="128771" x="630238" y="4506913"/>
          <p14:tracePt t="128779" x="657225" y="4498975"/>
          <p14:tracePt t="128787" x="706438" y="4486275"/>
          <p14:tracePt t="128794" x="755650" y="4478338"/>
          <p14:tracePt t="128801" x="796925" y="4464050"/>
          <p14:tracePt t="128809" x="839788" y="4464050"/>
          <p14:tracePt t="128817" x="881063" y="4457700"/>
          <p14:tracePt t="128824" x="938213" y="4451350"/>
          <p14:tracePt t="128831" x="985838" y="4443413"/>
          <p14:tracePt t="128839" x="1042988" y="4437063"/>
          <p14:tracePt t="128846" x="1077913" y="4429125"/>
          <p14:tracePt t="128854" x="1104900" y="4422775"/>
          <p14:tracePt t="128861" x="1112838" y="4422775"/>
          <p14:tracePt t="128869" x="1127125" y="4416425"/>
          <p14:tracePt t="128884" x="1127125" y="4408488"/>
          <p14:tracePt t="128914" x="1127125" y="4402138"/>
          <p14:tracePt t="128921" x="1127125" y="4387850"/>
          <p14:tracePt t="128929" x="1119188" y="4373563"/>
          <p14:tracePt t="128937" x="1104900" y="4359275"/>
          <p14:tracePt t="128944" x="1069975" y="4338638"/>
          <p14:tracePt t="128958" x="1014413" y="4318000"/>
          <p14:tracePt t="128959" x="973138" y="4310063"/>
          <p14:tracePt t="128966" x="930275" y="4303713"/>
          <p14:tracePt t="128974" x="903288" y="4297363"/>
          <p14:tracePt t="128982" x="874713" y="4297363"/>
          <p14:tracePt t="128990" x="860425" y="4289425"/>
          <p14:tracePt t="128996" x="846138" y="4289425"/>
          <p14:tracePt t="129004" x="825500" y="4289425"/>
          <p14:tracePt t="129012" x="819150" y="4283075"/>
          <p14:tracePt t="129027" x="811213" y="4283075"/>
          <p14:tracePt t="129109" x="819150" y="4283075"/>
          <p14:tracePt t="129117" x="839788" y="4283075"/>
          <p14:tracePt t="129124" x="874713" y="4289425"/>
          <p14:tracePt t="129131" x="930275" y="4289425"/>
          <p14:tracePt t="129139" x="965200" y="4289425"/>
          <p14:tracePt t="129146" x="1028700" y="4297363"/>
          <p14:tracePt t="129154" x="1063625" y="4297363"/>
          <p14:tracePt t="129161" x="1098550" y="4297363"/>
          <p14:tracePt t="129169" x="1133475" y="4297363"/>
          <p14:tracePt t="129176" x="1147763" y="4297363"/>
          <p14:tracePt t="129184" x="1154113" y="4297363"/>
          <p14:tracePt t="129191" x="1162050" y="4297363"/>
          <p14:tracePt t="129237" x="1133475" y="4289425"/>
          <p14:tracePt t="129245" x="1077913" y="4275138"/>
          <p14:tracePt t="129251" x="1035050" y="4268788"/>
          <p14:tracePt t="129260" x="979488" y="4268788"/>
          <p14:tracePt t="129266" x="915988" y="4268788"/>
          <p14:tracePt t="129275" x="874713" y="4268788"/>
          <p14:tracePt t="129281" x="839788" y="4268788"/>
          <p14:tracePt t="129290" x="811213" y="4268788"/>
          <p14:tracePt t="129297" x="790575" y="4268788"/>
          <p14:tracePt t="129305" x="776288" y="4268788"/>
          <p14:tracePt t="129319" x="769938" y="4268788"/>
          <p14:tracePt t="129409" x="776288" y="4268788"/>
          <p14:tracePt t="129416" x="790575" y="4268788"/>
          <p14:tracePt t="129424" x="804863" y="4275138"/>
          <p14:tracePt t="129431" x="831850" y="4275138"/>
          <p14:tracePt t="129440" x="854075" y="4275138"/>
          <p14:tracePt t="129447" x="874713" y="4275138"/>
          <p14:tracePt t="129455" x="903288" y="4275138"/>
          <p14:tracePt t="129461" x="930275" y="4275138"/>
          <p14:tracePt t="129469" x="944563" y="4275138"/>
          <p14:tracePt t="129476" x="965200" y="4275138"/>
          <p14:tracePt t="129492" x="973138" y="4275138"/>
          <p14:tracePt t="129507" x="979488" y="4275138"/>
          <p14:tracePt t="129575" x="979488" y="4268788"/>
          <p14:tracePt t="129589" x="985838" y="4268788"/>
          <p14:tracePt t="129941" x="979488" y="4268788"/>
          <p14:tracePt t="129979" x="973138" y="4268788"/>
          <p14:tracePt t="130722" x="979488" y="4268788"/>
          <p14:tracePt t="130737" x="985838" y="4268788"/>
          <p14:tracePt t="130744" x="993775" y="4268788"/>
          <p14:tracePt t="130751" x="1000125" y="4268788"/>
          <p14:tracePt t="130759" x="1008063" y="4268788"/>
          <p14:tracePt t="130766" x="1020763" y="4268788"/>
          <p14:tracePt t="130774" x="1042988" y="4268788"/>
          <p14:tracePt t="130781" x="1055688" y="4268788"/>
          <p14:tracePt t="130789" x="1077913" y="4268788"/>
          <p14:tracePt t="130797" x="1098550" y="4268788"/>
          <p14:tracePt t="130804" x="1112838" y="4275138"/>
          <p14:tracePt t="130811" x="1127125" y="4283075"/>
          <p14:tracePt t="130819" x="1139825" y="4289425"/>
          <p14:tracePt t="130826" x="1154113" y="4289425"/>
          <p14:tracePt t="130842" x="1162050" y="4289425"/>
          <p14:tracePt t="130849" x="1162050" y="4297363"/>
          <p14:tracePt t="130857" x="1168400" y="4297363"/>
          <p14:tracePt t="133896" x="1217613" y="4248150"/>
          <p14:tracePt t="133898" x="1322388" y="4149725"/>
          <p14:tracePt t="133898" x="1350963" y="4114800"/>
          <p14:tracePt t="133899" x="1371600" y="4079875"/>
          <p14:tracePt t="133901" x="1392238" y="4051300"/>
          <p14:tracePt t="133902" x="1412875" y="4030663"/>
          <p14:tracePt t="133911" x="1447800" y="3989388"/>
          <p14:tracePt t="133917" x="1476375" y="3960813"/>
          <p14:tracePt t="133927" x="1504950" y="3919538"/>
          <p14:tracePt t="133932" x="1531938" y="3884613"/>
          <p14:tracePt t="133941" x="1560513" y="3856038"/>
          <p14:tracePt t="133947" x="1574800" y="3827463"/>
          <p14:tracePt t="133962" x="1609725" y="3778250"/>
          <p14:tracePt t="133970" x="1630363" y="3757613"/>
          <p14:tracePt t="133978" x="1636713" y="3743325"/>
          <p14:tracePt t="133985" x="1644650" y="3736975"/>
          <p14:tracePt t="133994" x="1651000" y="3730625"/>
          <p14:tracePt t="134000" x="1657350" y="3722688"/>
          <p14:tracePt t="134008" x="1657350" y="3716338"/>
          <p14:tracePt t="134014" x="1665288" y="3716338"/>
          <p14:tracePt t="134030" x="1665288" y="3708400"/>
          <p14:tracePt t="134045" x="1671638" y="3702050"/>
          <p14:tracePt t="134053" x="1671638" y="3695700"/>
          <p14:tracePt t="134060" x="1671638" y="3687763"/>
          <p14:tracePt t="134067" x="1671638" y="3681413"/>
          <p14:tracePt t="134076" x="1679575" y="3673475"/>
          <p14:tracePt t="134082" x="1679575" y="3659188"/>
          <p14:tracePt t="134089" x="1679575" y="3652838"/>
          <p14:tracePt t="134098" x="1685925" y="3652838"/>
          <p14:tracePt t="134105" x="1685925" y="3646488"/>
          <p14:tracePt t="134112" x="1685925" y="3638550"/>
          <p14:tracePt t="134128" x="1685925" y="3632200"/>
          <p14:tracePt t="134144" x="1685925" y="3624263"/>
          <p14:tracePt t="134149" x="1685925" y="3611563"/>
          <p14:tracePt t="134156" x="1685925" y="3603625"/>
          <p14:tracePt t="134164" x="1685925" y="3597275"/>
          <p14:tracePt t="134173" x="1685925" y="3582988"/>
          <p14:tracePt t="134179" x="1685925" y="3568700"/>
          <p14:tracePt t="134186" x="1685925" y="3562350"/>
          <p14:tracePt t="134197" x="1685925" y="3548063"/>
          <p14:tracePt t="134202" x="1685925" y="3541713"/>
          <p14:tracePt t="134209" x="1685925" y="3527425"/>
          <p14:tracePt t="134224" x="1685925" y="3519488"/>
          <p14:tracePt t="134239" x="1685925" y="3513138"/>
          <p14:tracePt t="134269" x="1685925" y="3505200"/>
          <p14:tracePt t="134344" x="1685925" y="3498850"/>
          <p14:tracePt t="134359" x="1693863" y="3492500"/>
          <p14:tracePt t="134382" x="1700213" y="3484563"/>
          <p14:tracePt t="134479" x="1693863" y="3498850"/>
          <p14:tracePt t="134486" x="1679575" y="3513138"/>
          <p14:tracePt t="134494" x="1657350" y="3533775"/>
          <p14:tracePt t="134501" x="1636713" y="3562350"/>
          <p14:tracePt t="134509" x="1630363" y="3576638"/>
          <p14:tracePt t="134517" x="1609725" y="3603625"/>
          <p14:tracePt t="134524" x="1601788" y="3638550"/>
          <p14:tracePt t="134531" x="1587500" y="3673475"/>
          <p14:tracePt t="134539" x="1581150" y="3695700"/>
          <p14:tracePt t="134546" x="1581150" y="3722688"/>
          <p14:tracePt t="134554" x="1581150" y="3743325"/>
          <p14:tracePt t="134562" x="1581150" y="3757613"/>
          <p14:tracePt t="134569" x="1581150" y="3778250"/>
          <p14:tracePt t="134577" x="1587500" y="3786188"/>
          <p14:tracePt t="134584" x="1616075" y="3806825"/>
          <p14:tracePt t="134592" x="1651000" y="3821113"/>
          <p14:tracePt t="134599" x="1693863" y="3841750"/>
          <p14:tracePt t="134607" x="1735138" y="3856038"/>
          <p14:tracePt t="134614" x="1804988" y="3876675"/>
          <p14:tracePt t="134621" x="1889125" y="3897313"/>
          <p14:tracePt t="134630" x="1965325" y="3911600"/>
          <p14:tracePt t="134637" x="2057400" y="3940175"/>
          <p14:tracePt t="134645" x="2141538" y="3954463"/>
          <p14:tracePt t="134651" x="2211388" y="3967163"/>
          <p14:tracePt t="134659" x="2295525" y="3975100"/>
          <p14:tracePt t="134667" x="2357438" y="3981450"/>
          <p14:tracePt t="134675" x="2413000" y="3989388"/>
          <p14:tracePt t="134681" x="2455863" y="3995738"/>
          <p14:tracePt t="134689" x="2476500" y="3995738"/>
          <p14:tracePt t="134697" x="2482850" y="3995738"/>
          <p14:tracePt t="134704" x="2490788" y="3995738"/>
          <p14:tracePt t="134757" x="2490788" y="4002088"/>
          <p14:tracePt t="134763" x="2490788" y="4016375"/>
          <p14:tracePt t="134772" x="2490788" y="4024313"/>
          <p14:tracePt t="134780" x="2490788" y="4030663"/>
          <p14:tracePt t="134787" x="2490788" y="4038600"/>
          <p14:tracePt t="134795" x="2490788" y="4051300"/>
          <p14:tracePt t="134801" x="2490788" y="4065588"/>
          <p14:tracePt t="134810" x="2490788" y="4073525"/>
          <p14:tracePt t="134817" x="2505075" y="4094163"/>
          <p14:tracePt t="134825" x="2525713" y="4129088"/>
          <p14:tracePt t="134832" x="2554288" y="4191000"/>
          <p14:tracePt t="134839" x="2595563" y="4240213"/>
          <p14:tracePt t="134847" x="2686050" y="4338638"/>
          <p14:tracePt t="134854" x="2819400" y="4429125"/>
          <p14:tracePt t="134862" x="2952750" y="4513263"/>
          <p14:tracePt t="134869" x="3092450" y="4570413"/>
          <p14:tracePt t="134877" x="3190875" y="4605338"/>
          <p14:tracePt t="134884" x="3281363" y="4611688"/>
          <p14:tracePt t="134892" x="3322638" y="4618038"/>
          <p14:tracePt t="134899" x="3371850" y="4625975"/>
          <p14:tracePt t="134906" x="3400425" y="4625975"/>
          <p14:tracePt t="134914" x="3421063" y="4625975"/>
          <p14:tracePt t="134921" x="3435350" y="4625975"/>
          <p14:tracePt t="134929" x="3435350" y="4618038"/>
          <p14:tracePt t="134944" x="3441700" y="4605338"/>
          <p14:tracePt t="134952" x="3441700" y="4583113"/>
          <p14:tracePt t="134959" x="3441700" y="4570413"/>
          <p14:tracePt t="134979" x="3441700" y="4521200"/>
          <p14:tracePt t="134981" x="3427413" y="4506913"/>
          <p14:tracePt t="134989" x="3414713" y="4486275"/>
          <p14:tracePt t="134996" x="3406775" y="4464050"/>
          <p14:tracePt t="135004" x="3386138" y="4443413"/>
          <p14:tracePt t="135012" x="3365500" y="4408488"/>
          <p14:tracePt t="135019" x="3336925" y="4387850"/>
          <p14:tracePt t="135027" x="3322638" y="4367213"/>
          <p14:tracePt t="135034" x="3309938" y="4344988"/>
          <p14:tracePt t="135042" x="3287713" y="4324350"/>
          <p14:tracePt t="135049" x="3260725" y="4289425"/>
          <p14:tracePt t="135056" x="3238500" y="4268788"/>
          <p14:tracePt t="135064" x="3232150" y="4254500"/>
          <p14:tracePt t="135071" x="3225800" y="4254500"/>
          <p14:tracePt t="135079" x="3217863" y="4240213"/>
          <p14:tracePt t="135087" x="3211513" y="4233863"/>
          <p14:tracePt t="135095" x="3197225" y="4227513"/>
          <p14:tracePt t="135102" x="3190875" y="4219575"/>
          <p14:tracePt t="135110" x="3176588" y="4213225"/>
          <p14:tracePt t="135117" x="3162300" y="4205288"/>
          <p14:tracePt t="135125" x="3148013" y="4198938"/>
          <p14:tracePt t="135131" x="3133725" y="4191000"/>
          <p14:tracePt t="135139" x="3113088" y="4184650"/>
          <p14:tracePt t="135146" x="3092450" y="4178300"/>
          <p14:tracePt t="135154" x="3071813" y="4170363"/>
          <p14:tracePt t="135169" x="3063875" y="4170363"/>
          <p14:tracePt t="135176" x="3057525" y="4170363"/>
          <p14:tracePt t="135184" x="3049588" y="4170363"/>
          <p14:tracePt t="135416" x="3043238" y="4170363"/>
          <p14:tracePt t="135424" x="3036888" y="4170363"/>
          <p14:tracePt t="135431" x="3001963" y="4156075"/>
          <p14:tracePt t="135439" x="2979738" y="4149725"/>
          <p14:tracePt t="135448" x="2909888" y="4121150"/>
          <p14:tracePt t="135454" x="2860675" y="4100513"/>
          <p14:tracePt t="135462" x="2784475" y="4079875"/>
          <p14:tracePt t="135469" x="2686050" y="4044950"/>
          <p14:tracePt t="135476" x="2616200" y="4024313"/>
          <p14:tracePt t="135484" x="2525713" y="4002088"/>
          <p14:tracePt t="135492" x="2441575" y="3981450"/>
          <p14:tracePt t="135499" x="2351088" y="3960813"/>
          <p14:tracePt t="135506" x="2295525" y="3946525"/>
          <p14:tracePt t="135514" x="2217738" y="3932238"/>
          <p14:tracePt t="135521" x="2162175" y="3919538"/>
          <p14:tracePt t="135530" x="2092325" y="3905250"/>
          <p14:tracePt t="135537" x="2043113" y="3890963"/>
          <p14:tracePt t="135544" x="1987550" y="3876675"/>
          <p14:tracePt t="135551" x="1958975" y="3870325"/>
          <p14:tracePt t="135561" x="1909763" y="3862388"/>
          <p14:tracePt t="135566" x="1868488" y="3856038"/>
          <p14:tracePt t="135574" x="1833563" y="3848100"/>
          <p14:tracePt t="135582" x="1811338" y="3848100"/>
          <p14:tracePt t="135589" x="1790700" y="3848100"/>
          <p14:tracePt t="135597" x="1776413" y="3848100"/>
          <p14:tracePt t="135604" x="1763713" y="3841750"/>
          <p14:tracePt t="135612" x="1749425" y="3841750"/>
          <p14:tracePt t="135619" x="1741488" y="3841750"/>
          <p14:tracePt t="135627" x="1735138" y="3841750"/>
          <p14:tracePt t="135634" x="1720850" y="3841750"/>
          <p14:tracePt t="135642" x="1706563" y="3841750"/>
          <p14:tracePt t="135649" x="1700213" y="3841750"/>
          <p14:tracePt t="135657" x="1685925" y="3827463"/>
          <p14:tracePt t="135664" x="1665288" y="3821113"/>
          <p14:tracePt t="135671" x="1636713" y="3821113"/>
          <p14:tracePt t="135680" x="1587500" y="3800475"/>
          <p14:tracePt t="135686" x="1560513" y="3786188"/>
          <p14:tracePt t="135694" x="1497013" y="3765550"/>
          <p14:tracePt t="135701" x="1441450" y="3751263"/>
          <p14:tracePt t="135710" x="1392238" y="3722688"/>
          <p14:tracePt t="135717" x="1343025" y="3716338"/>
          <p14:tracePt t="135724" x="1322388" y="3716338"/>
          <p14:tracePt t="135731" x="1293813" y="3708400"/>
          <p14:tracePt t="135739" x="1279525" y="3702050"/>
          <p14:tracePt t="135746" x="1273175" y="3702050"/>
          <p14:tracePt t="135754" x="1266825" y="3702050"/>
          <p14:tracePt t="135851" x="1266825" y="3695700"/>
          <p14:tracePt t="140280" x="1293813" y="3695700"/>
          <p14:tracePt t="140282" x="1343025" y="3695700"/>
          <p14:tracePt t="140283" x="1363663" y="3695700"/>
          <p14:tracePt t="140284" x="1385888" y="3695700"/>
          <p14:tracePt t="140285" x="1412875" y="3695700"/>
          <p14:tracePt t="140292" x="1455738" y="3702050"/>
          <p14:tracePt t="140300" x="1504950" y="3716338"/>
          <p14:tracePt t="140307" x="1566863" y="3730625"/>
          <p14:tracePt t="140315" x="1644650" y="3757613"/>
          <p14:tracePt t="140322" x="1755775" y="3786188"/>
          <p14:tracePt t="140330" x="1868488" y="3813175"/>
          <p14:tracePt t="140337" x="1979613" y="3848100"/>
          <p14:tracePt t="140344" x="2098675" y="3884613"/>
          <p14:tracePt t="140352" x="2211388" y="3905250"/>
          <p14:tracePt t="140359" x="2322513" y="3932238"/>
          <p14:tracePt t="140367" x="2378075" y="3946525"/>
          <p14:tracePt t="140374" x="2455863" y="3960813"/>
          <p14:tracePt t="140383" x="2511425" y="3989388"/>
          <p14:tracePt t="140389" x="2554288" y="3995738"/>
          <p14:tracePt t="140397" x="2589213" y="4010025"/>
          <p14:tracePt t="140404" x="2609850" y="4030663"/>
          <p14:tracePt t="140412" x="2624138" y="4038600"/>
          <p14:tracePt t="140466" x="2630488" y="4038600"/>
          <p14:tracePt t="140487" x="2636838" y="4038600"/>
          <p14:tracePt t="140502" x="2644775" y="4038600"/>
          <p14:tracePt t="140509" x="2644775" y="4044950"/>
          <p14:tracePt t="140517" x="2651125" y="4044950"/>
          <p14:tracePt t="140539" x="2659063" y="4051300"/>
          <p14:tracePt t="140547" x="2665413" y="4051300"/>
          <p14:tracePt t="140554" x="2671763" y="4059238"/>
          <p14:tracePt t="140562" x="2693988" y="4065588"/>
          <p14:tracePt t="140569" x="2720975" y="4079875"/>
          <p14:tracePt t="140577" x="2743200" y="4079875"/>
          <p14:tracePt t="140584" x="2763838" y="4094163"/>
          <p14:tracePt t="140592" x="2813050" y="4108450"/>
          <p14:tracePt t="140600" x="2854325" y="4114800"/>
          <p14:tracePt t="140607" x="2889250" y="4121150"/>
          <p14:tracePt t="140615" x="2938463" y="4121150"/>
          <p14:tracePt t="140622" x="2987675" y="4121150"/>
          <p14:tracePt t="140629" x="3043238" y="4129088"/>
          <p14:tracePt t="140637" x="3098800" y="4129088"/>
          <p14:tracePt t="140644" x="3162300" y="4129088"/>
          <p14:tracePt t="140652" x="3211513" y="4129088"/>
          <p14:tracePt t="140659" x="3351213" y="4129088"/>
          <p14:tracePt t="140667" x="3455988" y="4114800"/>
          <p14:tracePt t="140674" x="3589338" y="4100513"/>
          <p14:tracePt t="140683" x="3749675" y="4079875"/>
          <p14:tracePt t="140689" x="3917950" y="4051300"/>
          <p14:tracePt t="140697" x="4008438" y="4024313"/>
          <p14:tracePt t="140704" x="4148138" y="3989388"/>
          <p14:tracePt t="140712" x="4281488" y="3954463"/>
          <p14:tracePt t="140719" x="4365625" y="3925888"/>
          <p14:tracePt t="140727" x="4441825" y="3905250"/>
          <p14:tracePt t="140734" x="4513263" y="3876675"/>
          <p14:tracePt t="140742" x="4533900" y="3862388"/>
          <p14:tracePt t="140750" x="4575175" y="3841750"/>
          <p14:tracePt t="140758" x="4595813" y="3821113"/>
          <p14:tracePt t="140766" x="4618038" y="3800475"/>
          <p14:tracePt t="140773" x="4630738" y="3786188"/>
          <p14:tracePt t="140780" x="4638675" y="3757613"/>
          <p14:tracePt t="140787" x="4645025" y="3736975"/>
          <p14:tracePt t="140794" x="4645025" y="3722688"/>
          <p14:tracePt t="140802" x="4652963" y="3695700"/>
          <p14:tracePt t="140809" x="4652963" y="3667125"/>
          <p14:tracePt t="140817" x="4652963" y="3646488"/>
          <p14:tracePt t="140826" x="4652963" y="3617913"/>
          <p14:tracePt t="140833" x="4652963" y="3603625"/>
          <p14:tracePt t="140839" x="4652963" y="3589338"/>
          <p14:tracePt t="140847" x="4652963" y="3576638"/>
          <p14:tracePt t="140854" x="4638675" y="3554413"/>
          <p14:tracePt t="140862" x="4638675" y="3548063"/>
          <p14:tracePt t="140869" x="4630738" y="3533775"/>
          <p14:tracePt t="140877" x="4624388" y="3527425"/>
          <p14:tracePt t="140884" x="4610100" y="3519488"/>
          <p14:tracePt t="140892" x="4610100" y="3513138"/>
          <p14:tracePt t="140900" x="4595813" y="3505200"/>
          <p14:tracePt t="140915" x="4589463" y="3505200"/>
          <p14:tracePt t="140970" x="4583113" y="3498850"/>
          <p14:tracePt t="140983" x="4583113" y="3492500"/>
          <p14:tracePt t="140989" x="4583113" y="3484563"/>
          <p14:tracePt t="141004" x="4583113" y="3478213"/>
          <p14:tracePt t="141012" x="4583113" y="3457575"/>
          <p14:tracePt t="141019" x="4589463" y="3449638"/>
          <p14:tracePt t="141027" x="4595813" y="3449638"/>
          <p14:tracePt t="141036" x="4595813" y="3435350"/>
          <p14:tracePt t="141042" x="4603750" y="3435350"/>
          <p14:tracePt t="141052" x="4603750" y="3429000"/>
          <p14:tracePt t="141387" x="4610100" y="3429000"/>
          <p14:tracePt t="141395" x="4618038" y="3429000"/>
          <p14:tracePt t="141403" x="4624388" y="3422650"/>
          <p14:tracePt t="141409" x="4630738" y="3422650"/>
          <p14:tracePt t="141417" x="4645025" y="3422650"/>
          <p14:tracePt t="141425" x="4659313" y="3422650"/>
          <p14:tracePt t="141432" x="4679950" y="3422650"/>
          <p14:tracePt t="141439" x="4702175" y="3422650"/>
          <p14:tracePt t="141449" x="4714875" y="3422650"/>
          <p14:tracePt t="141456" x="4729163" y="3422650"/>
          <p14:tracePt t="141462" x="4764088" y="3422650"/>
          <p14:tracePt t="141469" x="4792663" y="3435350"/>
          <p14:tracePt t="141478" x="4841875" y="3457575"/>
          <p14:tracePt t="141486" x="4897438" y="3492500"/>
          <p14:tracePt t="141493" x="4967288" y="3519488"/>
          <p14:tracePt t="141501" x="5043488" y="3568700"/>
          <p14:tracePt t="141508" x="5114925" y="3611563"/>
          <p14:tracePt t="141516" x="5205413" y="3667125"/>
          <p14:tracePt t="141522" x="5316538" y="3730625"/>
          <p14:tracePt t="141531" x="5394325" y="3786188"/>
          <p14:tracePt t="141537" x="5499100" y="3848100"/>
          <p14:tracePt t="141547" x="5548313" y="3890963"/>
          <p14:tracePt t="141553" x="5583238" y="3919538"/>
          <p14:tracePt t="141561" x="5603875" y="3940175"/>
          <p14:tracePt t="141569" x="5618163" y="3967163"/>
          <p14:tracePt t="141576" x="5624513" y="3967163"/>
          <p14:tracePt t="141582" x="5624513" y="3975100"/>
          <p14:tracePt t="141599" x="5624513" y="3981450"/>
          <p14:tracePt t="141604" x="5624513" y="3989388"/>
          <p14:tracePt t="141612" x="5624513" y="3995738"/>
          <p14:tracePt t="141627" x="5603875" y="4016375"/>
          <p14:tracePt t="141635" x="5589588" y="4024313"/>
          <p14:tracePt t="141644" x="5568950" y="4038600"/>
          <p14:tracePt t="141651" x="5505450" y="4051300"/>
          <p14:tracePt t="141657" x="5443538" y="4065588"/>
          <p14:tracePt t="141667" x="5365750" y="4065588"/>
          <p14:tracePt t="141672" x="5268913" y="4073525"/>
          <p14:tracePt t="141681" x="5162550" y="4073525"/>
          <p14:tracePt t="141687" x="5051425" y="4073525"/>
          <p14:tracePt t="141695" x="4967288" y="4073525"/>
          <p14:tracePt t="141702" x="4862513" y="4073525"/>
          <p14:tracePt t="141709" x="4778375" y="4073525"/>
          <p14:tracePt t="141718" x="4708525" y="4059238"/>
          <p14:tracePt t="141724" x="4659313" y="4044950"/>
          <p14:tracePt t="141733" x="4624388" y="4038600"/>
          <p14:tracePt t="141741" x="4610100" y="4030663"/>
          <p14:tracePt t="141750" x="4603750" y="4030663"/>
          <p14:tracePt t="141755" x="4603750" y="4024313"/>
          <p14:tracePt t="141762" x="4595813" y="4016375"/>
          <p14:tracePt t="141769" x="4595813" y="4010025"/>
          <p14:tracePt t="141778" x="4595813" y="4002088"/>
          <p14:tracePt t="141785" x="4595813" y="3989388"/>
          <p14:tracePt t="141793" x="4595813" y="3975100"/>
          <p14:tracePt t="141801" x="4610100" y="3960813"/>
          <p14:tracePt t="141808" x="4638675" y="3940175"/>
          <p14:tracePt t="141816" x="4665663" y="3911600"/>
          <p14:tracePt t="141822" x="4694238" y="3890963"/>
          <p14:tracePt t="141830" x="4737100" y="3862388"/>
          <p14:tracePt t="141838" x="4772025" y="3848100"/>
          <p14:tracePt t="141844" x="4819650" y="3835400"/>
          <p14:tracePt t="141853" x="4883150" y="3821113"/>
          <p14:tracePt t="141859" x="4946650" y="3813175"/>
          <p14:tracePt t="141869" x="5016500" y="3813175"/>
          <p14:tracePt t="141874" x="5092700" y="3813175"/>
          <p14:tracePt t="141883" x="5156200" y="3813175"/>
          <p14:tracePt t="141890" x="5246688" y="3813175"/>
          <p14:tracePt t="141898" x="5330825" y="3813175"/>
          <p14:tracePt t="141905" x="5421313" y="3813175"/>
          <p14:tracePt t="141913" x="5505450" y="3813175"/>
          <p14:tracePt t="141921" x="5589588" y="3813175"/>
          <p14:tracePt t="141928" x="5659438" y="3813175"/>
          <p14:tracePt t="141936" x="5722938" y="3813175"/>
          <p14:tracePt t="141942" x="5786438" y="3813175"/>
          <p14:tracePt t="141952" x="5827713" y="3813175"/>
          <p14:tracePt t="141957" x="5870575" y="3813175"/>
          <p14:tracePt t="141967" x="5905500" y="3813175"/>
          <p14:tracePt t="141985" x="5946775" y="3806825"/>
          <p14:tracePt t="141988" x="5961063" y="3806825"/>
          <p14:tracePt t="141996" x="5981700" y="3800475"/>
          <p14:tracePt t="142003" x="6002338" y="3792538"/>
          <p14:tracePt t="142009" x="6037263" y="3778250"/>
          <p14:tracePt t="142017" x="6057900" y="3771900"/>
          <p14:tracePt t="142024" x="6072188" y="3771900"/>
          <p14:tracePt t="142031" x="6094413" y="3765550"/>
          <p14:tracePt t="142039" x="6107113" y="3757613"/>
          <p14:tracePt t="142046" x="6121400" y="3757613"/>
          <p14:tracePt t="142054" x="6142038" y="3757613"/>
          <p14:tracePt t="142061" x="6170613" y="3751263"/>
          <p14:tracePt t="142069" x="6184900" y="3751263"/>
          <p14:tracePt t="142076" x="6211888" y="3751263"/>
          <p14:tracePt t="142086" x="6240463" y="3751263"/>
          <p14:tracePt t="142092" x="6261100" y="3743325"/>
          <p14:tracePt t="142101" x="6283325" y="3743325"/>
          <p14:tracePt t="142108" x="6303963" y="3736975"/>
          <p14:tracePt t="142115" x="6318250" y="3730625"/>
          <p14:tracePt t="142122" x="6330950" y="3730625"/>
          <p14:tracePt t="142130" x="6345238" y="3730625"/>
          <p14:tracePt t="142145" x="6353175" y="3730625"/>
          <p14:tracePt t="142153" x="6353175" y="3722688"/>
          <p14:tracePt t="142159" x="6359525" y="3722688"/>
          <p14:tracePt t="142168" x="6365875" y="3722688"/>
          <p14:tracePt t="142317" x="6373813" y="3722688"/>
          <p14:tracePt t="142354" x="6373813" y="3716338"/>
          <p14:tracePt t="142370" x="6373813" y="3708400"/>
          <p14:tracePt t="142376" x="6380163" y="3708400"/>
          <p14:tracePt t="142391" x="6380163" y="3702050"/>
          <p14:tracePt t="142416" x="6380163" y="3695700"/>
          <p14:tracePt t="142422" x="6365875" y="3687763"/>
          <p14:tracePt t="142430" x="6359525" y="3681413"/>
          <p14:tracePt t="142437" x="6338888" y="3673475"/>
          <p14:tracePt t="142445" x="6324600" y="3673475"/>
          <p14:tracePt t="142452" x="6310313" y="3673475"/>
          <p14:tracePt t="142460" x="6275388" y="3673475"/>
          <p14:tracePt t="142467" x="6240463" y="3673475"/>
          <p14:tracePt t="142475" x="6205538" y="3673475"/>
          <p14:tracePt t="142482" x="6176963" y="3673475"/>
          <p14:tracePt t="142490" x="6142038" y="3673475"/>
          <p14:tracePt t="142497" x="6121400" y="3673475"/>
          <p14:tracePt t="142504" x="6094413" y="3673475"/>
          <p14:tracePt t="142512" x="6057900" y="3673475"/>
          <p14:tracePt t="142520" x="6010275" y="3673475"/>
          <p14:tracePt t="142527" x="5988050" y="3673475"/>
          <p14:tracePt t="142535" x="5981700" y="3681413"/>
          <p14:tracePt t="142542" x="5975350" y="3687763"/>
          <p14:tracePt t="142549" x="5967413" y="3687763"/>
          <p14:tracePt t="142557" x="5967413" y="3695700"/>
          <p14:tracePt t="142565" x="5967413" y="3702050"/>
          <p14:tracePt t="142579" x="5961063" y="3716338"/>
          <p14:tracePt t="142594" x="5961063" y="3730625"/>
          <p14:tracePt t="142602" x="5961063" y="3743325"/>
          <p14:tracePt t="142609" x="5961063" y="3751263"/>
          <p14:tracePt t="142617" x="5961063" y="3765550"/>
          <p14:tracePt t="142625" x="5961063" y="3778250"/>
          <p14:tracePt t="142632" x="5961063" y="3800475"/>
          <p14:tracePt t="142639" x="5961063" y="3813175"/>
          <p14:tracePt t="142647" x="5967413" y="3835400"/>
          <p14:tracePt t="142654" x="5975350" y="3856038"/>
          <p14:tracePt t="142661" x="5988050" y="3884613"/>
          <p14:tracePt t="142670" x="6010275" y="3897313"/>
          <p14:tracePt t="142677" x="6030913" y="3905250"/>
          <p14:tracePt t="142685" x="6037263" y="3905250"/>
          <p14:tracePt t="142691" x="6057900" y="3905250"/>
          <p14:tracePt t="142699" x="6080125" y="3905250"/>
          <p14:tracePt t="142707" x="6107113" y="3897313"/>
          <p14:tracePt t="142715" x="6135688" y="3890963"/>
          <p14:tracePt t="142722" x="6170613" y="3870325"/>
          <p14:tracePt t="142729" x="6184900" y="3856038"/>
          <p14:tracePt t="142737" x="6211888" y="3841750"/>
          <p14:tracePt t="142744" x="6226175" y="3827463"/>
          <p14:tracePt t="142752" x="6234113" y="3821113"/>
          <p14:tracePt t="142759" x="6246813" y="3813175"/>
          <p14:tracePt t="142768" x="6254750" y="3800475"/>
          <p14:tracePt t="142775" x="6261100" y="3800475"/>
          <p14:tracePt t="142782" x="6261100" y="3792538"/>
          <p14:tracePt t="142797" x="6269038" y="3792538"/>
          <p14:tracePt t="142842" x="6269038" y="3786188"/>
          <p14:tracePt t="143119" x="6269038" y="3800475"/>
          <p14:tracePt t="143135" x="6269038" y="3806825"/>
          <p14:tracePt t="143224" x="6275388" y="3806825"/>
          <p14:tracePt t="143239" x="6283325" y="3806825"/>
          <p14:tracePt t="143247" x="6296025" y="3806825"/>
          <p14:tracePt t="143254" x="6310313" y="3800475"/>
          <p14:tracePt t="143262" x="6330950" y="3792538"/>
          <p14:tracePt t="143269" x="6353175" y="3771900"/>
          <p14:tracePt t="143276" x="6380163" y="3765550"/>
          <p14:tracePt t="143285" x="6400800" y="3751263"/>
          <p14:tracePt t="143292" x="6423025" y="3730625"/>
          <p14:tracePt t="143300" x="6450013" y="3722688"/>
          <p14:tracePt t="143307" x="6464300" y="3708400"/>
          <p14:tracePt t="143314" x="6484938" y="3695700"/>
          <p14:tracePt t="143322" x="6499225" y="3681413"/>
          <p14:tracePt t="143330" x="6527800" y="3673475"/>
          <p14:tracePt t="143337" x="6542088" y="3667125"/>
          <p14:tracePt t="143345" x="6554788" y="3652838"/>
          <p14:tracePt t="143352" x="6569075" y="3652838"/>
          <p14:tracePt t="143359" x="6589713" y="3638550"/>
          <p14:tracePt t="143367" x="6624638" y="3617913"/>
          <p14:tracePt t="143375" x="6661150" y="3603625"/>
          <p14:tracePt t="143382" x="6702425" y="3589338"/>
          <p14:tracePt t="143390" x="6737350" y="3568700"/>
          <p14:tracePt t="143397" x="6778625" y="3548063"/>
          <p14:tracePt t="143404" x="6827838" y="3533775"/>
          <p14:tracePt t="143412" x="6884988" y="3513138"/>
          <p14:tracePt t="143419" x="6919913" y="3498850"/>
          <p14:tracePt t="143427" x="6961188" y="3484563"/>
          <p14:tracePt t="143435" x="7002463" y="3470275"/>
          <p14:tracePt t="143442" x="7016750" y="3470275"/>
          <p14:tracePt t="143449" x="7051675" y="3463925"/>
          <p14:tracePt t="143456" x="7080250" y="3463925"/>
          <p14:tracePt t="143464" x="7121525" y="3463925"/>
          <p14:tracePt t="143472" x="7156450" y="3463925"/>
          <p14:tracePt t="143479" x="7199313" y="3463925"/>
          <p14:tracePt t="143487" x="7234238" y="3463925"/>
          <p14:tracePt t="143495" x="7240588" y="3463925"/>
          <p14:tracePt t="143502" x="7275513" y="3463925"/>
          <p14:tracePt t="143510" x="7318375" y="3463925"/>
          <p14:tracePt t="143517" x="7345363" y="3463925"/>
          <p14:tracePt t="143525" x="7373938" y="3463925"/>
          <p14:tracePt t="143533" x="7415213" y="3463925"/>
          <p14:tracePt t="143539" x="7443788" y="3463925"/>
          <p14:tracePt t="143547" x="7499350" y="3478213"/>
          <p14:tracePt t="143554" x="7548563" y="3492500"/>
          <p14:tracePt t="143562" x="7604125" y="3513138"/>
          <p14:tracePt t="143569" x="7667625" y="3541713"/>
          <p14:tracePt t="143577" x="7723188" y="3576638"/>
          <p14:tracePt t="143585" x="7766050" y="3603625"/>
          <p14:tracePt t="143592" x="7807325" y="3632200"/>
          <p14:tracePt t="143600" x="7864475" y="3659188"/>
          <p14:tracePt t="143607" x="7905750" y="3695700"/>
          <p14:tracePt t="143615" x="7947025" y="3730625"/>
          <p14:tracePt t="143622" x="7981950" y="3757613"/>
          <p14:tracePt t="143630" x="8016875" y="3786188"/>
          <p14:tracePt t="143637" x="8039100" y="3800475"/>
          <p14:tracePt t="143645" x="8053388" y="3806825"/>
          <p14:tracePt t="143652" x="8094663" y="3835400"/>
          <p14:tracePt t="143660" x="8101013" y="3841750"/>
          <p14:tracePt t="143667" x="8115300" y="3848100"/>
          <p14:tracePt t="143675" x="8115300" y="3856038"/>
          <p14:tracePt t="143697" x="8123238" y="3856038"/>
          <p14:tracePt t="143704" x="8123238" y="3862388"/>
          <p14:tracePt t="143712" x="8123238" y="3870325"/>
          <p14:tracePt t="143727" x="8123238" y="3884613"/>
          <p14:tracePt t="143735" x="8123238" y="3890963"/>
          <p14:tracePt t="143742" x="8123238" y="3897313"/>
          <p14:tracePt t="143750" x="8115300" y="3919538"/>
          <p14:tracePt t="143757" x="8108950" y="3932238"/>
          <p14:tracePt t="143765" x="8088313" y="3981450"/>
          <p14:tracePt t="143771" x="8059738" y="4002088"/>
          <p14:tracePt t="143780" x="8031163" y="4030663"/>
          <p14:tracePt t="143786" x="8004175" y="4051300"/>
          <p14:tracePt t="143795" x="7969250" y="4079875"/>
          <p14:tracePt t="143802" x="7947025" y="4100513"/>
          <p14:tracePt t="143809" x="7912100" y="4114800"/>
          <p14:tracePt t="143817" x="7891463" y="4129088"/>
          <p14:tracePt t="143824" x="7864475" y="4143375"/>
          <p14:tracePt t="143831" x="7835900" y="4149725"/>
          <p14:tracePt t="143839" x="7821613" y="4156075"/>
          <p14:tracePt t="143847" x="7793038" y="4164013"/>
          <p14:tracePt t="143854" x="7772400" y="4178300"/>
          <p14:tracePt t="143862" x="7745413" y="4184650"/>
          <p14:tracePt t="143870" x="7731125" y="4184650"/>
          <p14:tracePt t="143877" x="7710488" y="4184650"/>
          <p14:tracePt t="143885" x="7688263" y="4191000"/>
          <p14:tracePt t="143891" x="7667625" y="4191000"/>
          <p14:tracePt t="143901" x="7646988" y="4198938"/>
          <p14:tracePt t="143907" x="7626350" y="4198938"/>
          <p14:tracePt t="143914" x="7604125" y="4205288"/>
          <p14:tracePt t="143922" x="7583488" y="4205288"/>
          <p14:tracePt t="143930" x="7562850" y="4205288"/>
          <p14:tracePt t="143937" x="7542213" y="4205288"/>
          <p14:tracePt t="143944" x="7521575" y="4205288"/>
          <p14:tracePt t="143952" x="7499350" y="4213225"/>
          <p14:tracePt t="143959" x="7472363" y="4213225"/>
          <p14:tracePt t="143967" x="7458075" y="4213225"/>
          <p14:tracePt t="143975" x="7429500" y="4219575"/>
          <p14:tracePt t="143982" x="7408863" y="4219575"/>
          <p14:tracePt t="143989" x="7388225" y="4227513"/>
          <p14:tracePt t="143997" x="7367588" y="4227513"/>
          <p14:tracePt t="144004" x="7345363" y="4233863"/>
          <p14:tracePt t="144012" x="7332663" y="4240213"/>
          <p14:tracePt t="144020" x="7324725" y="4240213"/>
          <p14:tracePt t="144027" x="7318375" y="4248150"/>
          <p14:tracePt t="144035" x="7304088" y="4248150"/>
          <p14:tracePt t="144041" x="7297738" y="4248150"/>
          <p14:tracePt t="144050" x="7283450" y="4248150"/>
          <p14:tracePt t="144057" x="7269163" y="4248150"/>
          <p14:tracePt t="144064" x="7254875" y="4248150"/>
          <p14:tracePt t="144071" x="7234238" y="4248150"/>
          <p14:tracePt t="144079" x="7219950" y="4254500"/>
          <p14:tracePt t="144087" x="7199313" y="4254500"/>
          <p14:tracePt t="144094" x="7185025" y="4254500"/>
          <p14:tracePt t="144102" x="7178675" y="4254500"/>
          <p14:tracePt t="144110" x="7156450" y="4262438"/>
          <p14:tracePt t="144117" x="7143750" y="4262438"/>
          <p14:tracePt t="144124" x="7135813" y="4262438"/>
          <p14:tracePt t="144132" x="7129463" y="4262438"/>
          <p14:tracePt t="144139" x="7115175" y="4262438"/>
          <p14:tracePt t="144147" x="7108825" y="4262438"/>
          <p14:tracePt t="144154" x="7100888" y="4262438"/>
          <p14:tracePt t="144162" x="7094538" y="4262438"/>
          <p14:tracePt t="144177" x="7086600" y="4262438"/>
          <p14:tracePt t="144237" x="7080250" y="4262438"/>
          <p14:tracePt t="144379" x="7094538" y="4262438"/>
          <p14:tracePt t="144394" x="7100888" y="4268788"/>
          <p14:tracePt t="144402" x="7115175" y="4268788"/>
          <p14:tracePt t="144409" x="7135813" y="4275138"/>
          <p14:tracePt t="144417" x="7150100" y="4275138"/>
          <p14:tracePt t="144424" x="7178675" y="4275138"/>
          <p14:tracePt t="144432" x="7191375" y="4275138"/>
          <p14:tracePt t="144439" x="7213600" y="4275138"/>
          <p14:tracePt t="144447" x="7234238" y="4275138"/>
          <p14:tracePt t="144454" x="7262813" y="4275138"/>
          <p14:tracePt t="144464" x="7283450" y="4275138"/>
          <p14:tracePt t="144472" x="7297738" y="4275138"/>
          <p14:tracePt t="144477" x="7304088" y="4275138"/>
          <p14:tracePt t="144485" x="7318375" y="4268788"/>
          <p14:tracePt t="144492" x="7324725" y="4268788"/>
          <p14:tracePt t="144499" x="7339013" y="4254500"/>
          <p14:tracePt t="144507" x="7345363" y="4254500"/>
          <p14:tracePt t="144514" x="7353300" y="4240213"/>
          <p14:tracePt t="144522" x="7367588" y="4233863"/>
          <p14:tracePt t="144536" x="7380288" y="4227513"/>
          <p14:tracePt t="144559" x="7380288" y="4219575"/>
          <p14:tracePt t="144567" x="7388225" y="4219575"/>
          <p14:tracePt t="144761" x="7394575" y="4227513"/>
          <p14:tracePt t="144776" x="7402513" y="4233863"/>
          <p14:tracePt t="144784" x="7402513" y="4240213"/>
          <p14:tracePt t="144792" x="7408863" y="4240213"/>
          <p14:tracePt t="144800" x="7415213" y="4248150"/>
          <p14:tracePt t="144822" x="7415213" y="4254500"/>
          <p14:tracePt t="144829" x="7423150" y="4254500"/>
          <p14:tracePt t="145219" x="7423150" y="4262438"/>
          <p14:tracePt t="145227" x="7429500" y="4268788"/>
          <p14:tracePt t="145235" x="7437438" y="4268788"/>
          <p14:tracePt t="145241" x="7437438" y="4275138"/>
          <p14:tracePt t="145250" x="7443788" y="4275138"/>
          <p14:tracePt t="145257" x="7443788" y="4283075"/>
          <p14:tracePt t="145265" x="7450138" y="4283075"/>
          <p14:tracePt t="145331" x="7450138" y="4275138"/>
          <p14:tracePt t="145346" x="7450138" y="4268788"/>
          <p14:tracePt t="145355" x="7458075" y="4262438"/>
          <p14:tracePt t="145371" x="7464425" y="4254500"/>
          <p14:tracePt t="145571" x="7464425" y="4262438"/>
          <p14:tracePt t="145580" x="7464425" y="4268788"/>
          <p14:tracePt t="145591" x="7464425" y="4283075"/>
          <p14:tracePt t="145599" x="7458075" y="4289425"/>
          <p14:tracePt t="145603" x="7450138" y="4297363"/>
          <p14:tracePt t="145609" x="7443788" y="4303713"/>
          <p14:tracePt t="145617" x="7443788" y="4310063"/>
          <p14:tracePt t="145625" x="7437438" y="4324350"/>
          <p14:tracePt t="145631" x="7429500" y="4324350"/>
          <p14:tracePt t="145639" x="7429500" y="4332288"/>
          <p14:tracePt t="145655" x="7423150" y="4332288"/>
          <p14:tracePt t="145663" x="7423150" y="4338638"/>
          <p14:tracePt t="147320" x="7429500" y="4338638"/>
          <p14:tracePt t="147387" x="7437438" y="4338638"/>
          <p14:tracePt t="147424" x="7443788" y="4338638"/>
          <p14:tracePt t="147439" x="7450138" y="4338638"/>
          <p14:tracePt t="147456" x="7464425" y="4338638"/>
          <p14:tracePt t="147462" x="7472363" y="4332288"/>
          <p14:tracePt t="147473" x="7486650" y="4332288"/>
          <p14:tracePt t="147477" x="7493000" y="4332288"/>
          <p14:tracePt t="147484" x="7513638" y="4324350"/>
          <p14:tracePt t="147491" x="7527925" y="4324350"/>
          <p14:tracePt t="147500" x="7556500" y="4324350"/>
          <p14:tracePt t="147507" x="7569200" y="4324350"/>
          <p14:tracePt t="147514" x="7591425" y="4324350"/>
          <p14:tracePt t="147523" x="7612063" y="4318000"/>
          <p14:tracePt t="147529" x="7632700" y="4318000"/>
          <p14:tracePt t="147538" x="7661275" y="4318000"/>
          <p14:tracePt t="147545" x="7696200" y="4318000"/>
          <p14:tracePt t="147553" x="7731125" y="4318000"/>
          <p14:tracePt t="147559" x="7766050" y="4318000"/>
          <p14:tracePt t="147570" x="7821613" y="4310063"/>
          <p14:tracePt t="147575" x="7885113" y="4289425"/>
          <p14:tracePt t="147582" x="7940675" y="4275138"/>
          <p14:tracePt t="147589" x="7996238" y="4262438"/>
          <p14:tracePt t="147598" x="8031163" y="4254500"/>
          <p14:tracePt t="147606" x="8066088" y="4240213"/>
          <p14:tracePt t="147612" x="8108950" y="4227513"/>
          <p14:tracePt t="147620" x="8123238" y="4219575"/>
          <p14:tracePt t="147628" x="8143875" y="4213225"/>
          <p14:tracePt t="147634" x="8170863" y="4205288"/>
          <p14:tracePt t="147642" x="8178800" y="4205288"/>
          <p14:tracePt t="147650" x="8185150" y="4205288"/>
          <p14:tracePt t="147882" x="8178800" y="4213225"/>
          <p14:tracePt t="147889" x="8170863" y="4227513"/>
          <p14:tracePt t="147896" x="8150225" y="4233863"/>
          <p14:tracePt t="147905" x="8135938" y="4248150"/>
          <p14:tracePt t="147911" x="8115300" y="4262438"/>
          <p14:tracePt t="147924" x="8101013" y="4268788"/>
          <p14:tracePt t="147929" x="8074025" y="4283075"/>
          <p14:tracePt t="147934" x="8074025" y="4289425"/>
          <p14:tracePt t="147942" x="8059738" y="4297363"/>
          <p14:tracePt t="147949" x="8053388" y="4303713"/>
          <p14:tracePt t="147959" x="8045450" y="4303713"/>
          <p14:tracePt t="148010" x="8039100" y="4303713"/>
          <p14:tracePt t="148062" x="8031163" y="4303713"/>
          <p14:tracePt t="148077" x="8024813" y="4303713"/>
          <p14:tracePt t="148085" x="8016875" y="4303713"/>
          <p14:tracePt t="148100" x="8010525" y="4303713"/>
          <p14:tracePt t="148114" x="8004175" y="4303713"/>
          <p14:tracePt t="148122" x="7996238" y="4297363"/>
          <p14:tracePt t="148129" x="7989888" y="4297363"/>
          <p14:tracePt t="148145" x="7981950" y="4297363"/>
          <p14:tracePt t="148152" x="7981950" y="4289425"/>
          <p14:tracePt t="148159" x="7975600" y="4289425"/>
          <p14:tracePt t="148174" x="7969250" y="4289425"/>
          <p14:tracePt t="148182" x="7961313" y="4289425"/>
          <p14:tracePt t="148204" x="7954963" y="4289425"/>
          <p14:tracePt t="148221" x="7954963" y="4283075"/>
          <p14:tracePt t="148227" x="7947025" y="4283075"/>
          <p14:tracePt t="148242" x="7934325" y="4275138"/>
          <p14:tracePt t="148257" x="7926388" y="4275138"/>
          <p14:tracePt t="148265" x="7920038" y="4275138"/>
          <p14:tracePt t="148272" x="7912100" y="4275138"/>
          <p14:tracePt t="148287" x="7905750" y="4275138"/>
          <p14:tracePt t="148309" x="7899400" y="4275138"/>
          <p14:tracePt t="148347" x="7891463" y="4275138"/>
          <p14:tracePt t="148361" x="7885113" y="4275138"/>
          <p14:tracePt t="148429" x="7877175" y="4275138"/>
          <p14:tracePt t="148542" x="7870825" y="4275138"/>
          <p14:tracePt t="149955" x="0" y="0"/>
        </p14:tracePtLst>
        <p14:tracePtLst>
          <p14:tracePt t="153500" x="7626350" y="4324350"/>
          <p14:tracePt t="153627" x="7618413" y="4332288"/>
          <p14:tracePt t="153636" x="7612063" y="4344988"/>
          <p14:tracePt t="153645" x="7604125" y="4352925"/>
          <p14:tracePt t="153651" x="7591425" y="4367213"/>
          <p14:tracePt t="153659" x="7577138" y="4387850"/>
          <p14:tracePt t="153664" x="7556500" y="4402138"/>
          <p14:tracePt t="153672" x="7534275" y="4429125"/>
          <p14:tracePt t="153679" x="7507288" y="4451350"/>
          <p14:tracePt t="153688" x="7486650" y="4478338"/>
          <p14:tracePt t="153695" x="7458075" y="4498975"/>
          <p14:tracePt t="153703" x="7429500" y="4527550"/>
          <p14:tracePt t="153710" x="7402513" y="4556125"/>
          <p14:tracePt t="153718" x="7367588" y="4591050"/>
          <p14:tracePt t="153725" x="7332663" y="4625975"/>
          <p14:tracePt t="153732" x="7289800" y="4652963"/>
          <p14:tracePt t="153740" x="7248525" y="4687888"/>
          <p14:tracePt t="153747" x="7199313" y="4730750"/>
          <p14:tracePt t="153755" x="7156450" y="4765675"/>
          <p14:tracePt t="153763" x="7100888" y="4814888"/>
          <p14:tracePt t="153771" x="7037388" y="4856163"/>
          <p14:tracePt t="153778" x="6975475" y="4905375"/>
          <p14:tracePt t="153785" x="6905625" y="4940300"/>
          <p14:tracePt t="153793" x="6827838" y="4983163"/>
          <p14:tracePt t="153800" x="6751638" y="5018088"/>
          <p14:tracePt t="153807" x="6653213" y="5059363"/>
          <p14:tracePt t="153814" x="6569075" y="5102225"/>
          <p14:tracePt t="153823" x="6457950" y="5137150"/>
          <p14:tracePt t="153831" x="6353175" y="5184775"/>
          <p14:tracePt t="153837" x="6246813" y="5227638"/>
          <p14:tracePt t="153846" x="6142038" y="5276850"/>
          <p14:tracePt t="153852" x="6022975" y="5318125"/>
          <p14:tracePt t="153860" x="5905500" y="5353050"/>
          <p14:tracePt t="153867" x="5807075" y="5387975"/>
          <p14:tracePt t="153877" x="5708650" y="5422900"/>
          <p14:tracePt t="153882" x="5589588" y="5457825"/>
          <p14:tracePt t="153891" x="5478463" y="5486400"/>
          <p14:tracePt t="153898" x="5373688" y="5500688"/>
          <p14:tracePt t="153905" x="5295900" y="5514975"/>
          <p14:tracePt t="153913" x="5191125" y="5521325"/>
          <p14:tracePt t="153919" x="5100638" y="5521325"/>
          <p14:tracePt t="153930" x="5002213" y="5521325"/>
          <p14:tracePt t="153934" x="4903788" y="5521325"/>
          <p14:tracePt t="153944" x="4813300" y="5514975"/>
          <p14:tracePt t="153949" x="4743450" y="5500688"/>
          <p14:tracePt t="153959" x="4652963" y="5465763"/>
          <p14:tracePt t="153965" x="4560888" y="5445125"/>
          <p14:tracePt t="153978" x="4484688" y="5422900"/>
          <p14:tracePt t="153980" x="4371975" y="5373688"/>
          <p14:tracePt t="153988" x="4240213" y="5338763"/>
          <p14:tracePt t="153996" x="4148138" y="5318125"/>
          <p14:tracePt t="154003" x="4008438" y="5276850"/>
          <p14:tracePt t="154010" x="3862388" y="5241925"/>
          <p14:tracePt t="154017" x="3708400" y="5207000"/>
          <p14:tracePt t="154025" x="3525838" y="5178425"/>
          <p14:tracePt t="154031" x="3414713" y="5149850"/>
          <p14:tracePt t="154040" x="3309938" y="5137150"/>
          <p14:tracePt t="154047" x="3232150" y="5108575"/>
          <p14:tracePt t="154055" x="3155950" y="5094288"/>
          <p14:tracePt t="154062" x="3063875" y="5073650"/>
          <p14:tracePt t="154069" x="2967038" y="5045075"/>
          <p14:tracePt t="154079" x="2882900" y="5024438"/>
          <p14:tracePt t="154084" x="2784475" y="4995863"/>
          <p14:tracePt t="154092" x="2700338" y="4975225"/>
          <p14:tracePt t="154100" x="2630488" y="4954588"/>
          <p14:tracePt t="154107" x="2546350" y="4926013"/>
          <p14:tracePt t="154114" x="2470150" y="4899025"/>
          <p14:tracePt t="154122" x="2392363" y="4870450"/>
          <p14:tracePt t="154131" x="2316163" y="4849813"/>
          <p14:tracePt t="154137" x="2246313" y="4814888"/>
          <p14:tracePt t="154144" x="2197100" y="4794250"/>
          <p14:tracePt t="154152" x="2141538" y="4772025"/>
          <p14:tracePt t="154161" x="2070100" y="4737100"/>
          <p14:tracePt t="154168" x="2022475" y="4695825"/>
          <p14:tracePt t="154177" x="1952625" y="4660900"/>
          <p14:tracePt t="154182" x="1889125" y="4611688"/>
          <p14:tracePt t="154189" x="1839913" y="4583113"/>
          <p14:tracePt t="154200" x="1770063" y="4527550"/>
          <p14:tracePt t="154205" x="1706563" y="4486275"/>
          <p14:tracePt t="154213" x="1630363" y="4437063"/>
          <p14:tracePt t="154220" x="1566863" y="4402138"/>
          <p14:tracePt t="154229" x="1511300" y="4367213"/>
          <p14:tracePt t="154234" x="1476375" y="4338638"/>
          <p14:tracePt t="154243" x="1433513" y="4303713"/>
          <p14:tracePt t="154250" x="1406525" y="4275138"/>
          <p14:tracePt t="154259" x="1392238" y="4254500"/>
          <p14:tracePt t="154264" x="1385888" y="4233863"/>
          <p14:tracePt t="154272" x="1385888" y="4219575"/>
          <p14:tracePt t="154279" x="1385888" y="4205288"/>
          <p14:tracePt t="154288" x="1385888" y="4191000"/>
          <p14:tracePt t="154296" x="1385888" y="4170363"/>
          <p14:tracePt t="154303" x="1385888" y="4149725"/>
          <p14:tracePt t="154310" x="1392238" y="4129088"/>
          <p14:tracePt t="154318" x="1398588" y="4094163"/>
          <p14:tracePt t="154325" x="1412875" y="4073525"/>
          <p14:tracePt t="154332" x="1433513" y="4024313"/>
          <p14:tracePt t="154340" x="1455738" y="3981450"/>
          <p14:tracePt t="154347" x="1482725" y="3919538"/>
          <p14:tracePt t="154356" x="1517650" y="3862388"/>
          <p14:tracePt t="154363" x="1574800" y="3792538"/>
          <p14:tracePt t="154370" x="1636713" y="3736975"/>
          <p14:tracePt t="154378" x="1679575" y="3695700"/>
          <p14:tracePt t="154386" x="1755775" y="3638550"/>
          <p14:tracePt t="154394" x="1839913" y="3589338"/>
          <p14:tracePt t="154399" x="1952625" y="3541713"/>
          <p14:tracePt t="154408" x="2057400" y="3498850"/>
          <p14:tracePt t="154414" x="2189163" y="3449638"/>
          <p14:tracePt t="154422" x="2281238" y="3429000"/>
          <p14:tracePt t="154431" x="2420938" y="3414713"/>
          <p14:tracePt t="154438" x="2519363" y="3408363"/>
          <p14:tracePt t="154446" x="2609850" y="3408363"/>
          <p14:tracePt t="154452" x="2693988" y="3408363"/>
          <p14:tracePt t="154461" x="2749550" y="3414713"/>
          <p14:tracePt t="154467" x="2825750" y="3429000"/>
          <p14:tracePt t="154477" x="2882900" y="3443288"/>
          <p14:tracePt t="154482" x="2952750" y="3470275"/>
          <p14:tracePt t="154490" x="3028950" y="3498850"/>
          <p14:tracePt t="154497" x="3106738" y="3527425"/>
          <p14:tracePt t="154505" x="3182938" y="3554413"/>
          <p14:tracePt t="154513" x="3252788" y="3589338"/>
          <p14:tracePt t="154520" x="3309938" y="3611563"/>
          <p14:tracePt t="154528" x="3386138" y="3632200"/>
          <p14:tracePt t="154535" x="3462338" y="3652838"/>
          <p14:tracePt t="154543" x="3540125" y="3687763"/>
          <p14:tracePt t="154551" x="3616325" y="3708400"/>
          <p14:tracePt t="154557" x="3700463" y="3722688"/>
          <p14:tracePt t="154564" x="3757613" y="3736975"/>
          <p14:tracePt t="154572" x="3848100" y="3765550"/>
          <p14:tracePt t="154579" x="3932238" y="3771900"/>
          <p14:tracePt t="154588" x="4022725" y="3792538"/>
          <p14:tracePt t="154596" x="4106863" y="3800475"/>
          <p14:tracePt t="154602" x="4211638" y="3821113"/>
          <p14:tracePt t="154609" x="4295775" y="3835400"/>
          <p14:tracePt t="154618" x="4394200" y="3841750"/>
          <p14:tracePt t="154628" x="4498975" y="3856038"/>
          <p14:tracePt t="154634" x="4595813" y="3862388"/>
          <p14:tracePt t="154639" x="4714875" y="3884613"/>
          <p14:tracePt t="154646" x="4833938" y="3890963"/>
          <p14:tracePt t="154655" x="4932363" y="3897313"/>
          <p14:tracePt t="154664" x="5072063" y="3905250"/>
          <p14:tracePt t="154669" x="5232400" y="3919538"/>
          <p14:tracePt t="154679" x="5408613" y="3925888"/>
          <p14:tracePt t="154684" x="5562600" y="3940175"/>
          <p14:tracePt t="154695" x="5737225" y="3940175"/>
          <p14:tracePt t="154699" x="5842000" y="3940175"/>
          <p14:tracePt t="154708" x="5981700" y="3940175"/>
          <p14:tracePt t="154714" x="6135688" y="3946525"/>
          <p14:tracePt t="154722" x="6310313" y="3960813"/>
          <p14:tracePt t="154731" x="6478588" y="3981450"/>
          <p14:tracePt t="154738" x="6611938" y="3989388"/>
          <p14:tracePt t="154747" x="6800850" y="4016375"/>
          <p14:tracePt t="154752" x="6905625" y="4038600"/>
          <p14:tracePt t="154762" x="7094538" y="4079875"/>
          <p14:tracePt t="154767" x="7275513" y="4114800"/>
          <p14:tracePt t="154776" x="7443788" y="4156075"/>
          <p14:tracePt t="154782" x="7612063" y="4198938"/>
          <p14:tracePt t="154790" x="7745413" y="4227513"/>
          <p14:tracePt t="154797" x="7815263" y="4240213"/>
          <p14:tracePt t="154806" x="7899400" y="4254500"/>
          <p14:tracePt t="154814" x="7954963" y="4268788"/>
          <p14:tracePt t="154820" x="7996238" y="4283075"/>
          <p14:tracePt t="154828" x="8016875" y="4289425"/>
          <p14:tracePt t="154835" x="8039100" y="4297363"/>
          <p14:tracePt t="154843" x="8045450" y="4297363"/>
          <p14:tracePt t="154866" x="8045450" y="4303713"/>
          <p14:tracePt t="154872" x="8053388" y="4303713"/>
          <p14:tracePt t="154887" x="8053388" y="4310063"/>
          <p14:tracePt t="154896" x="8053388" y="4318000"/>
          <p14:tracePt t="154911" x="8053388" y="4324350"/>
          <p14:tracePt t="154927" x="8053388" y="4344988"/>
          <p14:tracePt t="154933" x="8053388" y="4359275"/>
          <p14:tracePt t="154940" x="8053388" y="4381500"/>
          <p14:tracePt t="154947" x="8053388" y="4402138"/>
          <p14:tracePt t="154955" x="8053388" y="4437063"/>
          <p14:tracePt t="154963" x="8053388" y="4464050"/>
          <p14:tracePt t="154971" x="8053388" y="4506913"/>
          <p14:tracePt t="154978" x="8053388" y="4533900"/>
          <p14:tracePt t="154986" x="8053388" y="4556125"/>
          <p14:tracePt t="154993" x="8053388" y="4583113"/>
          <p14:tracePt t="155000" x="8053388" y="4605338"/>
          <p14:tracePt t="155008" x="8053388" y="4632325"/>
          <p14:tracePt t="155015" x="8053388" y="4652963"/>
          <p14:tracePt t="155024" x="8039100" y="4667250"/>
          <p14:tracePt t="155030" x="8031163" y="4681538"/>
          <p14:tracePt t="155038" x="8024813" y="4710113"/>
          <p14:tracePt t="155046" x="8004175" y="4730750"/>
          <p14:tracePt t="155052" x="7996238" y="4751388"/>
          <p14:tracePt t="155062" x="7975600" y="4779963"/>
          <p14:tracePt t="155067" x="7961313" y="4794250"/>
          <p14:tracePt t="155076" x="7961313" y="4806950"/>
          <p14:tracePt t="155083" x="7947025" y="4821238"/>
          <p14:tracePt t="155089" x="7940675" y="4835525"/>
          <p14:tracePt t="155098" x="7934325" y="4835525"/>
          <p14:tracePt t="155105" x="7934325" y="4849813"/>
          <p14:tracePt t="155114" x="7934325" y="4856163"/>
          <p14:tracePt t="155119" x="7926388" y="4864100"/>
          <p14:tracePt t="155128" x="7920038" y="4864100"/>
          <p14:tracePt t="155134" x="7920038" y="4870450"/>
          <p14:tracePt t="155143" x="7912100" y="4870450"/>
          <p14:tracePt t="155149" x="7905750" y="4876800"/>
          <p14:tracePt t="155165" x="7891463" y="4884738"/>
          <p14:tracePt t="155172" x="7885113" y="4891088"/>
          <p14:tracePt t="155179" x="7877175" y="4891088"/>
          <p14:tracePt t="155188" x="7870825" y="4891088"/>
          <p14:tracePt t="155196" x="7864475" y="4899025"/>
          <p14:tracePt t="155203" x="7856538" y="4905375"/>
          <p14:tracePt t="155210" x="7850188" y="4905375"/>
          <p14:tracePt t="155216" x="7842250" y="4905375"/>
          <p14:tracePt t="155232" x="7835900" y="4913313"/>
          <p14:tracePt t="155260" x="7821613" y="4913313"/>
          <p14:tracePt t="155263" x="7800975" y="4919663"/>
          <p14:tracePt t="155269" x="7786688" y="4919663"/>
          <p14:tracePt t="155277" x="7766050" y="4919663"/>
          <p14:tracePt t="155284" x="7737475" y="4919663"/>
          <p14:tracePt t="155293" x="7710488" y="4919663"/>
          <p14:tracePt t="155300" x="7675563" y="4926013"/>
          <p14:tracePt t="155307" x="7646988" y="4933950"/>
          <p14:tracePt t="155314" x="7632700" y="4933950"/>
          <p14:tracePt t="155322" x="7612063" y="4940300"/>
          <p14:tracePt t="155330" x="7597775" y="4940300"/>
          <p14:tracePt t="155337" x="7583488" y="4940300"/>
          <p14:tracePt t="155352" x="7577138" y="4940300"/>
          <p14:tracePt t="155563" x="0" y="0"/>
        </p14:tracePtLst>
        <p14:tracePtLst>
          <p14:tracePt t="173818" x="915988" y="4268788"/>
          <p14:tracePt t="173967" x="923925" y="4268788"/>
          <p14:tracePt t="173983" x="950913" y="4268788"/>
          <p14:tracePt t="173990" x="965200" y="4262438"/>
          <p14:tracePt t="173997" x="973138" y="4262438"/>
          <p14:tracePt t="174006" x="985838" y="4262438"/>
          <p14:tracePt t="174013" x="1000125" y="4262438"/>
          <p14:tracePt t="174021" x="1008063" y="4262438"/>
          <p14:tracePt t="174028" x="1020763" y="4254500"/>
          <p14:tracePt t="174036" x="1028700" y="4254500"/>
          <p14:tracePt t="174044" x="1049338" y="4254500"/>
          <p14:tracePt t="174050" x="1063625" y="4254500"/>
          <p14:tracePt t="174061" x="1077913" y="4254500"/>
          <p14:tracePt t="174066" x="1084263" y="4254500"/>
          <p14:tracePt t="174073" x="1090613" y="4254500"/>
          <p14:tracePt t="174080" x="1104900" y="4262438"/>
          <p14:tracePt t="174089" x="1119188" y="4262438"/>
          <p14:tracePt t="174096" x="1127125" y="4268788"/>
          <p14:tracePt t="174104" x="1133475" y="4268788"/>
          <p14:tracePt t="174112" x="1139825" y="4268788"/>
          <p14:tracePt t="174117" x="1147763" y="4268788"/>
          <p14:tracePt t="174148" x="1154113" y="4268788"/>
          <p14:tracePt t="174171" x="1162050" y="4268788"/>
          <p14:tracePt t="174552" x="1162050" y="4283075"/>
          <p14:tracePt t="174561" x="1168400" y="4289425"/>
          <p14:tracePt t="174567" x="1168400" y="4297363"/>
          <p14:tracePt t="174575" x="1182688" y="4303713"/>
          <p14:tracePt t="174582" x="1182688" y="4310063"/>
          <p14:tracePt t="174591" x="1189038" y="4318000"/>
          <p14:tracePt t="174598" x="1189038" y="4324350"/>
          <p14:tracePt t="174606" x="1196975" y="4332288"/>
          <p14:tracePt t="174620" x="1209675" y="4338638"/>
          <p14:tracePt t="174628" x="1209675" y="4344988"/>
          <p14:tracePt t="175122" x="1231900" y="4373563"/>
          <p14:tracePt t="175130" x="1258888" y="4416425"/>
          <p14:tracePt t="175138" x="1308100" y="4457700"/>
          <p14:tracePt t="175148" x="1357313" y="4521200"/>
          <p14:tracePt t="175153" x="1412875" y="4583113"/>
          <p14:tracePt t="175162" x="1468438" y="4640263"/>
          <p14:tracePt t="175168" x="1539875" y="4716463"/>
          <p14:tracePt t="175178" x="1609725" y="4794250"/>
          <p14:tracePt t="175183" x="1685925" y="4891088"/>
          <p14:tracePt t="175190" x="1749425" y="4975225"/>
          <p14:tracePt t="175198" x="1819275" y="5073650"/>
          <p14:tracePt t="175206" x="1874838" y="5157788"/>
          <p14:tracePt t="175214" x="1938338" y="5227638"/>
          <p14:tracePt t="175221" x="1993900" y="5303838"/>
          <p14:tracePt t="175229" x="2035175" y="5367338"/>
          <p14:tracePt t="175236" x="2078038" y="5430838"/>
          <p14:tracePt t="175246" x="2119313" y="5486400"/>
          <p14:tracePt t="175250" x="2147888" y="5535613"/>
          <p14:tracePt t="175259" x="2168525" y="5570538"/>
          <p14:tracePt t="175265" x="2189163" y="5599113"/>
          <p14:tracePt t="175272" x="2197100" y="5619750"/>
          <p14:tracePt t="175280" x="2197100" y="5626100"/>
          <p14:tracePt t="175289" x="2203450" y="5634038"/>
          <p14:tracePt t="175296" x="2203450" y="5640388"/>
          <p14:tracePt t="175304" x="2211388" y="5646738"/>
          <p14:tracePt t="175311" x="2211388" y="5661025"/>
          <p14:tracePt t="175326" x="2211388" y="5668963"/>
          <p14:tracePt t="175340" x="2211388" y="5675313"/>
          <p14:tracePt t="175378" x="2211388" y="5681663"/>
          <p14:tracePt t="175393" x="2211388" y="5689600"/>
          <p14:tracePt t="177864" x="2252663" y="5527675"/>
          <p14:tracePt t="177865" x="2301875" y="5360988"/>
          <p14:tracePt t="177866" x="2316163" y="5303838"/>
          <p14:tracePt t="177867" x="2336800" y="5248275"/>
          <p14:tracePt t="177868" x="2351088" y="5178425"/>
          <p14:tracePt t="177876" x="2371725" y="5108575"/>
          <p14:tracePt t="177884" x="2386013" y="5045075"/>
          <p14:tracePt t="177890" x="2406650" y="4983163"/>
          <p14:tracePt t="177900" x="2435225" y="4919663"/>
          <p14:tracePt t="177905" x="2447925" y="4856163"/>
          <p14:tracePt t="177913" x="2470150" y="4800600"/>
          <p14:tracePt t="177921" x="2490788" y="4745038"/>
          <p14:tracePt t="177930" x="2505075" y="4695825"/>
          <p14:tracePt t="177935" x="2532063" y="4640263"/>
          <p14:tracePt t="177945" x="2546350" y="4611688"/>
          <p14:tracePt t="177951" x="2566988" y="4583113"/>
          <p14:tracePt t="177957" x="2574925" y="4562475"/>
          <p14:tracePt t="177965" x="2595563" y="4541838"/>
          <p14:tracePt t="177972" x="2601913" y="4527550"/>
          <p14:tracePt t="177981" x="2624138" y="4513263"/>
          <p14:tracePt t="177989" x="2630488" y="4506913"/>
          <p14:tracePt t="177995" x="2636838" y="4498975"/>
          <p14:tracePt t="178004" x="2659063" y="4492625"/>
          <p14:tracePt t="178011" x="2665413" y="4486275"/>
          <p14:tracePt t="178026" x="2671763" y="4486275"/>
          <p14:tracePt t="178033" x="2679700" y="4486275"/>
          <p14:tracePt t="178041" x="2686050" y="4486275"/>
          <p14:tracePt t="178049" x="2700338" y="4486275"/>
          <p14:tracePt t="178055" x="2714625" y="4486275"/>
          <p14:tracePt t="178065" x="2735263" y="4492625"/>
          <p14:tracePt t="178070" x="2784475" y="4498975"/>
          <p14:tracePt t="178080" x="2840038" y="4513263"/>
          <p14:tracePt t="178085" x="2932113" y="4533900"/>
          <p14:tracePt t="178092" x="3028950" y="4541838"/>
          <p14:tracePt t="178100" x="3148013" y="4562475"/>
          <p14:tracePt t="178109" x="3252788" y="4570413"/>
          <p14:tracePt t="178116" x="3435350" y="4591050"/>
          <p14:tracePt t="178124" x="3673475" y="4611688"/>
          <p14:tracePt t="178132" x="3938588" y="4611688"/>
          <p14:tracePt t="178138" x="4240213" y="4611688"/>
          <p14:tracePt t="178149" x="4548188" y="4611688"/>
          <p14:tracePt t="178153" x="4772025" y="4611688"/>
          <p14:tracePt t="178162" x="5080000" y="4611688"/>
          <p14:tracePt t="178168" x="5365750" y="4611688"/>
          <p14:tracePt t="178178" x="5632450" y="4611688"/>
          <p14:tracePt t="178183" x="5876925" y="4611688"/>
          <p14:tracePt t="178190" x="6086475" y="4611688"/>
          <p14:tracePt t="178198" x="6275388" y="4611688"/>
          <p14:tracePt t="178206" x="6380163" y="4611688"/>
          <p14:tracePt t="178214" x="6507163" y="4611688"/>
          <p14:tracePt t="178221" x="6597650" y="4611688"/>
          <p14:tracePt t="178229" x="6673850" y="4611688"/>
          <p14:tracePt t="178235" x="6716713" y="4611688"/>
          <p14:tracePt t="178243" x="6765925" y="4611688"/>
          <p14:tracePt t="178250" x="6800850" y="4611688"/>
          <p14:tracePt t="178258" x="6821488" y="4611688"/>
          <p14:tracePt t="178265" x="6842125" y="4611688"/>
          <p14:tracePt t="178281" x="6848475" y="4611688"/>
          <p14:tracePt t="178289" x="6856413" y="4611688"/>
          <p14:tracePt t="178298" x="6862763" y="4611688"/>
          <p14:tracePt t="178311" x="6870700" y="4611688"/>
          <p14:tracePt t="178325" x="6877050" y="4611688"/>
          <p14:tracePt t="178332" x="6884988" y="4611688"/>
          <p14:tracePt t="178341" x="6905625" y="4605338"/>
          <p14:tracePt t="178349" x="6919913" y="4605338"/>
          <p14:tracePt t="178356" x="6940550" y="4597400"/>
          <p14:tracePt t="178363" x="6975475" y="4591050"/>
          <p14:tracePt t="178370" x="6989763" y="4591050"/>
          <p14:tracePt t="178379" x="7016750" y="4576763"/>
          <p14:tracePt t="178385" x="7045325" y="4570413"/>
          <p14:tracePt t="178392" x="7073900" y="4556125"/>
          <p14:tracePt t="178400" x="7121525" y="4533900"/>
          <p14:tracePt t="178409" x="7156450" y="4527550"/>
          <p14:tracePt t="178417" x="7213600" y="4506913"/>
          <p14:tracePt t="178423" x="7269163" y="4486275"/>
          <p14:tracePt t="178431" x="7318375" y="4471988"/>
          <p14:tracePt t="178438" x="7359650" y="4457700"/>
          <p14:tracePt t="178446" x="7402513" y="4443413"/>
          <p14:tracePt t="178452" x="7450138" y="4429125"/>
          <p14:tracePt t="178462" x="7478713" y="4416425"/>
          <p14:tracePt t="178468" x="7513638" y="4402138"/>
          <p14:tracePt t="178478" x="7542213" y="4387850"/>
          <p14:tracePt t="178484" x="7569200" y="4373563"/>
          <p14:tracePt t="178490" x="7577138" y="4373563"/>
          <p14:tracePt t="178500" x="7591425" y="4359275"/>
          <p14:tracePt t="178505" x="7604125" y="4352925"/>
          <p14:tracePt t="178513" x="7618413" y="4338638"/>
          <p14:tracePt t="178520" x="7626350" y="4338638"/>
          <p14:tracePt t="178530" x="7639050" y="4332288"/>
          <p14:tracePt t="178535" x="7639050" y="4324350"/>
          <p14:tracePt t="178544" x="7646988" y="4324350"/>
          <p14:tracePt t="178551" x="7646988" y="4318000"/>
          <p14:tracePt t="178557" x="7653338" y="4318000"/>
          <p14:tracePt t="178572" x="7661275" y="4318000"/>
          <p14:tracePt t="178582" x="7661275" y="4310063"/>
          <p14:tracePt t="178588" x="7667625" y="4310063"/>
          <p14:tracePt t="178598" x="7667625" y="4303713"/>
          <p14:tracePt t="178642" x="7675563" y="4303713"/>
          <p14:tracePt t="178835" x="7661275" y="4303713"/>
          <p14:tracePt t="178843" x="7646988" y="4303713"/>
          <p14:tracePt t="178850" x="7639050" y="4303713"/>
          <p14:tracePt t="178859" x="7618413" y="4303713"/>
          <p14:tracePt t="178866" x="7604125" y="4310063"/>
          <p14:tracePt t="178872" x="7577138" y="4324350"/>
          <p14:tracePt t="178881" x="7548563" y="4324350"/>
          <p14:tracePt t="178889" x="7527925" y="4338638"/>
          <p14:tracePt t="178899" x="7493000" y="4359275"/>
          <p14:tracePt t="178903" x="7464425" y="4367213"/>
          <p14:tracePt t="178911" x="7437438" y="4373563"/>
          <p14:tracePt t="178918" x="7415213" y="4381500"/>
          <p14:tracePt t="178926" x="7394575" y="4394200"/>
          <p14:tracePt t="178934" x="7373938" y="4402138"/>
          <p14:tracePt t="178941" x="7359650" y="4402138"/>
          <p14:tracePt t="178966" x="7339013" y="4402138"/>
          <p14:tracePt t="179000" x="7332663" y="4402138"/>
          <p14:tracePt t="179097" x="7324725" y="4402138"/>
          <p14:tracePt t="179142" x="7318375" y="4402138"/>
          <p14:tracePt t="179255" x="7310438" y="4402138"/>
          <p14:tracePt t="179285" x="7304088" y="4402138"/>
          <p14:tracePt t="179294" x="7304088" y="4408488"/>
          <p14:tracePt t="179300" x="7297738" y="4408488"/>
          <p14:tracePt t="179317" x="7289800" y="4408488"/>
          <p14:tracePt t="179331" x="7275513" y="4408488"/>
          <p14:tracePt t="179348" x="7269163" y="4416425"/>
          <p14:tracePt t="179353" x="7254875" y="4416425"/>
          <p14:tracePt t="179362" x="7234238" y="4416425"/>
          <p14:tracePt t="179368" x="7219950" y="4416425"/>
          <p14:tracePt t="179376" x="7178675" y="4416425"/>
          <p14:tracePt t="179384" x="7129463" y="4422775"/>
          <p14:tracePt t="179391" x="7086600" y="4422775"/>
          <p14:tracePt t="179400" x="7010400" y="4422775"/>
          <p14:tracePt t="179405" x="6954838" y="4422775"/>
          <p14:tracePt t="179415" x="6870700" y="4422775"/>
          <p14:tracePt t="179420" x="6786563" y="4422775"/>
          <p14:tracePt t="179430" x="6667500" y="4429125"/>
          <p14:tracePt t="179436" x="6583363" y="4437063"/>
          <p14:tracePt t="179442" x="6457950" y="4457700"/>
          <p14:tracePt t="179450" x="6254750" y="4478338"/>
          <p14:tracePt t="179458" x="6051550" y="4513263"/>
          <p14:tracePt t="179466" x="5737225" y="4576763"/>
          <p14:tracePt t="179474" x="5478463" y="4625975"/>
          <p14:tracePt t="179484" x="5197475" y="4681538"/>
          <p14:tracePt t="179488" x="4995863" y="4710113"/>
          <p14:tracePt t="179496" x="4702175" y="4751388"/>
          <p14:tracePt t="179503" x="4429125" y="4772025"/>
          <p14:tracePt t="179510" x="4162425" y="4786313"/>
          <p14:tracePt t="179519" x="3911600" y="4800600"/>
          <p14:tracePt t="179526" x="3757613" y="4800600"/>
          <p14:tracePt t="179533" x="3511550" y="4800600"/>
          <p14:tracePt t="179540" x="3302000" y="4800600"/>
          <p14:tracePt t="179549" x="3092450" y="4800600"/>
          <p14:tracePt t="179556" x="2909888" y="4786313"/>
          <p14:tracePt t="179564" x="2784475" y="4759325"/>
          <p14:tracePt t="179570" x="2651125" y="4730750"/>
          <p14:tracePt t="179580" x="2574925" y="4716463"/>
          <p14:tracePt t="179586" x="2490788" y="4695825"/>
          <p14:tracePt t="179594" x="2427288" y="4681538"/>
          <p14:tracePt t="179601" x="2351088" y="4675188"/>
          <p14:tracePt t="179608" x="2273300" y="4667250"/>
          <p14:tracePt t="179616" x="2211388" y="4667250"/>
          <p14:tracePt t="179622" x="2133600" y="4667250"/>
          <p14:tracePt t="179633" x="2084388" y="4660900"/>
          <p14:tracePt t="179638" x="2022475" y="4660900"/>
          <p14:tracePt t="179646" x="1965325" y="4660900"/>
          <p14:tracePt t="179653" x="1909763" y="4660900"/>
          <p14:tracePt t="179660" x="1854200" y="4660900"/>
          <p14:tracePt t="179668" x="1804988" y="4660900"/>
          <p14:tracePt t="179675" x="1776413" y="4652963"/>
          <p14:tracePt t="179683" x="1720850" y="4646613"/>
          <p14:tracePt t="179690" x="1679575" y="4646613"/>
          <p14:tracePt t="179698" x="1630363" y="4640263"/>
          <p14:tracePt t="179705" x="1595438" y="4632325"/>
          <p14:tracePt t="179713" x="1546225" y="4618038"/>
          <p14:tracePt t="179720" x="1511300" y="4618038"/>
          <p14:tracePt t="179728" x="1455738" y="4591050"/>
          <p14:tracePt t="179735" x="1406525" y="4576763"/>
          <p14:tracePt t="179743" x="1357313" y="4548188"/>
          <p14:tracePt t="179751" x="1293813" y="4527550"/>
          <p14:tracePt t="179758" x="1238250" y="4498975"/>
          <p14:tracePt t="179766" x="1203325" y="4486275"/>
          <p14:tracePt t="179772" x="1154113" y="4471988"/>
          <p14:tracePt t="179781" x="1127125" y="4457700"/>
          <p14:tracePt t="179788" x="1112838" y="4451350"/>
          <p14:tracePt t="179795" x="1090613" y="4443413"/>
          <p14:tracePt t="179803" x="1084263" y="4437063"/>
          <p14:tracePt t="179810" x="1077913" y="4437063"/>
          <p14:tracePt t="179818" x="1069975" y="4429125"/>
          <p14:tracePt t="179833" x="1063625" y="4429125"/>
          <p14:tracePt t="179840" x="1055688" y="4422775"/>
          <p14:tracePt t="179855" x="1049338" y="4416425"/>
          <p14:tracePt t="179870" x="1035050" y="4408488"/>
          <p14:tracePt t="179878" x="1028700" y="4402138"/>
          <p14:tracePt t="179885" x="1020763" y="4394200"/>
          <p14:tracePt t="179894" x="1014413" y="4394200"/>
          <p14:tracePt t="179907" x="1008063" y="4387850"/>
          <p14:tracePt t="180005" x="1014413" y="4387850"/>
          <p14:tracePt t="180013" x="1042988" y="4387850"/>
          <p14:tracePt t="180020" x="1063625" y="4387850"/>
          <p14:tracePt t="180028" x="1104900" y="4387850"/>
          <p14:tracePt t="180035" x="1154113" y="4387850"/>
          <p14:tracePt t="180043" x="1196975" y="4387850"/>
          <p14:tracePt t="180050" x="1217613" y="4387850"/>
          <p14:tracePt t="180058" x="1273175" y="4387850"/>
          <p14:tracePt t="180065" x="1328738" y="4381500"/>
          <p14:tracePt t="180073" x="1385888" y="4381500"/>
          <p14:tracePt t="180080" x="1441450" y="4373563"/>
          <p14:tracePt t="180088" x="1482725" y="4367213"/>
          <p14:tracePt t="180096" x="1504950" y="4352925"/>
          <p14:tracePt t="180103" x="1511300" y="4352925"/>
          <p14:tracePt t="180110" x="1525588" y="4344988"/>
          <p14:tracePt t="180117" x="1531938" y="4338638"/>
          <p14:tracePt t="180125" x="1531938" y="4332288"/>
          <p14:tracePt t="180133" x="1539875" y="4318000"/>
          <p14:tracePt t="180140" x="1539875" y="4303713"/>
          <p14:tracePt t="180149" x="1539875" y="4289425"/>
          <p14:tracePt t="180155" x="1539875" y="4268788"/>
          <p14:tracePt t="180164" x="1539875" y="4254500"/>
          <p14:tracePt t="180170" x="1539875" y="4233863"/>
          <p14:tracePt t="180178" x="1539875" y="4205288"/>
          <p14:tracePt t="180185" x="1531938" y="4170363"/>
          <p14:tracePt t="180193" x="1525588" y="4156075"/>
          <p14:tracePt t="180202" x="1511300" y="4129088"/>
          <p14:tracePt t="180208" x="1504950" y="4094163"/>
          <p14:tracePt t="180216" x="1468438" y="4044950"/>
          <p14:tracePt t="180222" x="1441450" y="4024313"/>
          <p14:tracePt t="180231" x="1406525" y="3995738"/>
          <p14:tracePt t="180238" x="1371600" y="3975100"/>
          <p14:tracePt t="180245" x="1322388" y="3960813"/>
          <p14:tracePt t="180253" x="1273175" y="3946525"/>
          <p14:tracePt t="180260" x="1223963" y="3932238"/>
          <p14:tracePt t="180267" x="1168400" y="3925888"/>
          <p14:tracePt t="180275" x="1119188" y="3925888"/>
          <p14:tracePt t="180283" x="1084263" y="3925888"/>
          <p14:tracePt t="180290" x="1035050" y="3925888"/>
          <p14:tracePt t="180298" x="985838" y="3925888"/>
          <p14:tracePt t="180305" x="950913" y="3925888"/>
          <p14:tracePt t="180314" x="903288" y="3925888"/>
          <p14:tracePt t="180320" x="874713" y="3932238"/>
          <p14:tracePt t="180328" x="860425" y="3940175"/>
          <p14:tracePt t="180335" x="846138" y="3946525"/>
          <p14:tracePt t="180342" x="839788" y="3954463"/>
          <p14:tracePt t="180350" x="825500" y="3960813"/>
          <p14:tracePt t="180357" x="825500" y="3975100"/>
          <p14:tracePt t="180366" x="804863" y="3981450"/>
          <p14:tracePt t="180372" x="804863" y="3995738"/>
          <p14:tracePt t="180380" x="790575" y="4010025"/>
          <p14:tracePt t="180388" x="790575" y="4016375"/>
          <p14:tracePt t="180395" x="784225" y="4030663"/>
          <p14:tracePt t="180403" x="769938" y="4038600"/>
          <p14:tracePt t="180410" x="762000" y="4051300"/>
          <p14:tracePt t="180418" x="749300" y="4073525"/>
          <p14:tracePt t="180425" x="749300" y="4079875"/>
          <p14:tracePt t="180433" x="741363" y="4086225"/>
          <p14:tracePt t="180440" x="727075" y="4108450"/>
          <p14:tracePt t="180448" x="727075" y="4129088"/>
          <p14:tracePt t="180455" x="720725" y="4143375"/>
          <p14:tracePt t="180463" x="714375" y="4170363"/>
          <p14:tracePt t="180470" x="714375" y="4184650"/>
          <p14:tracePt t="180478" x="714375" y="4198938"/>
          <p14:tracePt t="180485" x="714375" y="4213225"/>
          <p14:tracePt t="180493" x="714375" y="4233863"/>
          <p14:tracePt t="180500" x="720725" y="4254500"/>
          <p14:tracePt t="180508" x="720725" y="4262438"/>
          <p14:tracePt t="180516" x="735013" y="4275138"/>
          <p14:tracePt t="180523" x="741363" y="4289425"/>
          <p14:tracePt t="180530" x="755650" y="4297363"/>
          <p14:tracePt t="180538" x="776288" y="4303713"/>
          <p14:tracePt t="180545" x="796925" y="4318000"/>
          <p14:tracePt t="180553" x="831850" y="4318000"/>
          <p14:tracePt t="180561" x="874713" y="4324350"/>
          <p14:tracePt t="180568" x="909638" y="4332288"/>
          <p14:tracePt t="180575" x="950913" y="4332288"/>
          <p14:tracePt t="180583" x="1020763" y="4332288"/>
          <p14:tracePt t="180591" x="1069975" y="4332288"/>
          <p14:tracePt t="180598" x="1133475" y="4332288"/>
          <p14:tracePt t="180605" x="1162050" y="4332288"/>
          <p14:tracePt t="180614" x="1182688" y="4332288"/>
          <p14:tracePt t="180621" x="1189038" y="4332288"/>
          <p14:tracePt t="180627" x="1203325" y="4332288"/>
          <p14:tracePt t="180635" x="1209675" y="4332288"/>
          <p14:tracePt t="180665" x="1217613" y="4332288"/>
          <p14:tracePt t="182555" x="0" y="0"/>
        </p14:tracePtLst>
        <p14:tracePtLst>
          <p14:tracePt t="189764" x="1587500" y="3597275"/>
          <p14:tracePt t="189935" x="1552575" y="3576638"/>
          <p14:tracePt t="189942" x="1525588" y="3562350"/>
          <p14:tracePt t="189951" x="1504950" y="3554413"/>
          <p14:tracePt t="189959" x="1476375" y="3548063"/>
          <p14:tracePt t="189967" x="1447800" y="3533775"/>
          <p14:tracePt t="189974" x="1412875" y="3527425"/>
          <p14:tracePt t="189980" x="1392238" y="3519488"/>
          <p14:tracePt t="189992" x="1363663" y="3505200"/>
          <p14:tracePt t="189996" x="1328738" y="3498850"/>
          <p14:tracePt t="190003" x="1308100" y="3492500"/>
          <p14:tracePt t="190010" x="1279525" y="3484563"/>
          <p14:tracePt t="190020" x="1258888" y="3484563"/>
          <p14:tracePt t="190026" x="1238250" y="3484563"/>
          <p14:tracePt t="190034" x="1217613" y="3478213"/>
          <p14:tracePt t="190042" x="1196975" y="3478213"/>
          <p14:tracePt t="190047" x="1182688" y="3478213"/>
          <p14:tracePt t="190058" x="1168400" y="3478213"/>
          <p14:tracePt t="190063" x="1154113" y="3478213"/>
          <p14:tracePt t="190072" x="1133475" y="3478213"/>
          <p14:tracePt t="190078" x="1119188" y="3478213"/>
          <p14:tracePt t="190086" x="1119188" y="3463925"/>
          <p14:tracePt t="190093" x="1112838" y="3463925"/>
          <p14:tracePt t="190100" x="1090613" y="3463925"/>
          <p14:tracePt t="190110" x="1069975" y="3478213"/>
          <p14:tracePt t="190115" x="1055688" y="3492500"/>
          <p14:tracePt t="190123" x="1042988" y="3498850"/>
          <p14:tracePt t="190131" x="1028700" y="3513138"/>
          <p14:tracePt t="190141" x="1014413" y="3519488"/>
          <p14:tracePt t="190146" x="1008063" y="3533775"/>
          <p14:tracePt t="190152" x="1008063" y="3548063"/>
          <p14:tracePt t="190160" x="1000125" y="3554413"/>
          <p14:tracePt t="190168" x="993775" y="3562350"/>
          <p14:tracePt t="190175" x="993775" y="3568700"/>
          <p14:tracePt t="190182" x="993775" y="3576638"/>
          <p14:tracePt t="190192" x="993775" y="3589338"/>
          <p14:tracePt t="190199" x="1000125" y="3603625"/>
          <p14:tracePt t="190208" x="1008063" y="3611563"/>
          <p14:tracePt t="190213" x="1020763" y="3632200"/>
          <p14:tracePt t="190221" x="1028700" y="3638550"/>
          <p14:tracePt t="190228" x="1042988" y="3646488"/>
          <p14:tracePt t="190236" x="1069975" y="3652838"/>
          <p14:tracePt t="190243" x="1090613" y="3659188"/>
          <p14:tracePt t="190251" x="1112838" y="3667125"/>
          <p14:tracePt t="190259" x="1168400" y="3681413"/>
          <p14:tracePt t="190266" x="1217613" y="3687763"/>
          <p14:tracePt t="190274" x="1266825" y="3695700"/>
          <p14:tracePt t="190280" x="1316038" y="3695700"/>
          <p14:tracePt t="190291" x="1343025" y="3695700"/>
          <p14:tracePt t="190295" x="1371600" y="3695700"/>
          <p14:tracePt t="190303" x="1406525" y="3695700"/>
          <p14:tracePt t="190310" x="1427163" y="3695700"/>
          <p14:tracePt t="190319" x="1447800" y="3695700"/>
          <p14:tracePt t="190326" x="1462088" y="3695700"/>
          <p14:tracePt t="190333" x="1468438" y="3695700"/>
          <p14:tracePt t="190349" x="1476375" y="3695700"/>
          <p14:tracePt t="190356" x="1482725" y="3695700"/>
          <p14:tracePt t="190371" x="1490663" y="3695700"/>
          <p14:tracePt t="190378" x="1490663" y="3687763"/>
          <p14:tracePt t="190386" x="1497013" y="3687763"/>
          <p14:tracePt t="190401" x="1497013" y="3681413"/>
          <p14:tracePt t="190410" x="1504950" y="3681413"/>
          <p14:tracePt t="190415" x="1511300" y="3673475"/>
          <p14:tracePt t="190490" x="1511300" y="3667125"/>
          <p14:tracePt t="190505" x="1511300" y="3659188"/>
          <p14:tracePt t="190520" x="1511300" y="3652838"/>
          <p14:tracePt t="190535" x="1511300" y="3638550"/>
          <p14:tracePt t="190550" x="1511300" y="3624263"/>
          <p14:tracePt t="190558" x="1511300" y="3617913"/>
          <p14:tracePt t="190565" x="1517650" y="3611563"/>
          <p14:tracePt t="190573" x="1517650" y="3603625"/>
          <p14:tracePt t="190580" x="1517650" y="3597275"/>
          <p14:tracePt t="190588" x="1525588" y="3582988"/>
          <p14:tracePt t="190595" x="1525588" y="3576638"/>
          <p14:tracePt t="190606" x="1539875" y="3554413"/>
          <p14:tracePt t="190610" x="1566863" y="3541713"/>
          <p14:tracePt t="190619" x="1581150" y="3527425"/>
          <p14:tracePt t="190625" x="1616075" y="3505200"/>
          <p14:tracePt t="190633" x="1644650" y="3484563"/>
          <p14:tracePt t="190643" x="1671638" y="3470275"/>
          <p14:tracePt t="190648" x="1700213" y="3457575"/>
          <p14:tracePt t="190656" x="1735138" y="3435350"/>
          <p14:tracePt t="190663" x="1770063" y="3414713"/>
          <p14:tracePt t="190670" x="1798638" y="3400425"/>
          <p14:tracePt t="190678" x="1846263" y="3379788"/>
          <p14:tracePt t="190685" x="1889125" y="3365500"/>
          <p14:tracePt t="190692" x="1938338" y="3352800"/>
          <p14:tracePt t="190700" x="1987550" y="3338513"/>
          <p14:tracePt t="190708" x="2014538" y="3330575"/>
          <p14:tracePt t="190716" x="2028825" y="3324225"/>
          <p14:tracePt t="190723" x="2043113" y="3324225"/>
          <p14:tracePt t="190730" x="2049463" y="3316288"/>
          <p14:tracePt t="190739" x="2063750" y="3316288"/>
          <p14:tracePt t="190745" x="2078038" y="3316288"/>
          <p14:tracePt t="190753" x="2084388" y="3309938"/>
          <p14:tracePt t="190760" x="2098675" y="3309938"/>
          <p14:tracePt t="190768" x="2119313" y="3309938"/>
          <p14:tracePt t="190775" x="2141538" y="3309938"/>
          <p14:tracePt t="190783" x="2176463" y="3303588"/>
          <p14:tracePt t="190791" x="2224088" y="3303588"/>
          <p14:tracePt t="190798" x="2273300" y="3295650"/>
          <p14:tracePt t="190805" x="2316163" y="3289300"/>
          <p14:tracePt t="190813" x="2365375" y="3268663"/>
          <p14:tracePt t="190821" x="2413000" y="3254375"/>
          <p14:tracePt t="190828" x="2441575" y="3233738"/>
          <p14:tracePt t="190835" x="2476500" y="3219450"/>
          <p14:tracePt t="190842" x="2497138" y="3211513"/>
          <p14:tracePt t="190850" x="2511425" y="3205163"/>
          <p14:tracePt t="190858" x="2540000" y="3190875"/>
          <p14:tracePt t="190865" x="2546350" y="3184525"/>
          <p14:tracePt t="190872" x="2566988" y="3176588"/>
          <p14:tracePt t="190880" x="2589213" y="3170238"/>
          <p14:tracePt t="190889" x="2601913" y="3162300"/>
          <p14:tracePt t="190895" x="2616200" y="3149600"/>
          <p14:tracePt t="190903" x="2630488" y="3141663"/>
          <p14:tracePt t="190910" x="2651125" y="3135313"/>
          <p14:tracePt t="190917" x="2665413" y="3127375"/>
          <p14:tracePt t="190925" x="2679700" y="3121025"/>
          <p14:tracePt t="190933" x="2700338" y="3106738"/>
          <p14:tracePt t="190941" x="2714625" y="3100388"/>
          <p14:tracePt t="190948" x="2735263" y="3092450"/>
          <p14:tracePt t="190956" x="2749550" y="3086100"/>
          <p14:tracePt t="190974" x="2778125" y="3079750"/>
          <p14:tracePt t="190977" x="2790825" y="3071813"/>
          <p14:tracePt t="190985" x="2805113" y="3071813"/>
          <p14:tracePt t="190993" x="2819400" y="3071813"/>
          <p14:tracePt t="191000" x="2833688" y="3071813"/>
          <p14:tracePt t="191008" x="2847975" y="3071813"/>
          <p14:tracePt t="191016" x="2860675" y="3071813"/>
          <p14:tracePt t="191022" x="2874963" y="3071813"/>
          <p14:tracePt t="191030" x="2889250" y="3071813"/>
          <p14:tracePt t="191038" x="2903538" y="3071813"/>
          <p14:tracePt t="191053" x="2909888" y="3071813"/>
          <p14:tracePt t="191165" x="2909888" y="3079750"/>
          <p14:tracePt t="191180" x="2909888" y="3086100"/>
          <p14:tracePt t="191203" x="2909888" y="3092450"/>
          <p14:tracePt t="191225" x="2909888" y="3100388"/>
          <p14:tracePt t="191240" x="2909888" y="3106738"/>
          <p14:tracePt t="191256" x="2909888" y="3114675"/>
          <p14:tracePt t="191263" x="2903538" y="3121025"/>
          <p14:tracePt t="191300" x="2903538" y="3127375"/>
          <p14:tracePt t="191802" x="2903538" y="3135313"/>
          <p14:tracePt t="192500" x="2903538" y="3141663"/>
          <p14:tracePt t="192509" x="2903538" y="3149600"/>
          <p14:tracePt t="192518" x="2909888" y="3162300"/>
          <p14:tracePt t="192524" x="2917825" y="3170238"/>
          <p14:tracePt t="192532" x="2924175" y="3184525"/>
          <p14:tracePt t="192538" x="2938463" y="3198813"/>
          <p14:tracePt t="192546" x="2952750" y="3211513"/>
          <p14:tracePt t="192552" x="2967038" y="3225800"/>
          <p14:tracePt t="192564" x="2987675" y="3233738"/>
          <p14:tracePt t="192569" x="2994025" y="3240088"/>
          <p14:tracePt t="192576" x="3008313" y="3246438"/>
          <p14:tracePt t="192582" x="3014663" y="3254375"/>
          <p14:tracePt t="192598" x="3022600" y="3254375"/>
          <p14:tracePt t="192607" x="3028950" y="3254375"/>
          <p14:tracePt t="192717" x="3028950" y="3260725"/>
          <p14:tracePt t="192728" x="3028950" y="3275013"/>
          <p14:tracePt t="192734" x="3028950" y="3303588"/>
          <p14:tracePt t="192743" x="3028950" y="3338513"/>
          <p14:tracePt t="192750" x="3028950" y="3408363"/>
          <p14:tracePt t="192755" x="3022600" y="3470275"/>
          <p14:tracePt t="192762" x="3022600" y="3548063"/>
          <p14:tracePt t="192770" x="3014663" y="3617913"/>
          <p14:tracePt t="192777" x="3014663" y="3687763"/>
          <p14:tracePt t="192786" x="3008313" y="3778250"/>
          <p14:tracePt t="192794" x="3001963" y="3835400"/>
          <p14:tracePt t="192801" x="3001963" y="3919538"/>
          <p14:tracePt t="192809" x="3001963" y="3995738"/>
          <p14:tracePt t="192816" x="3001963" y="4051300"/>
          <p14:tracePt t="192823" x="3001963" y="4108450"/>
          <p14:tracePt t="192830" x="3008313" y="4149725"/>
          <p14:tracePt t="192839" x="3014663" y="4170363"/>
          <p14:tracePt t="192846" x="3028950" y="4198938"/>
          <p14:tracePt t="192854" x="3036888" y="4213225"/>
          <p14:tracePt t="192862" x="3043238" y="4213225"/>
          <p14:tracePt t="192878" x="3049588" y="4213225"/>
          <p14:tracePt t="193865" x="3014663" y="4213225"/>
          <p14:tracePt t="193872" x="2967038" y="4198938"/>
          <p14:tracePt t="193880" x="2932113" y="4191000"/>
          <p14:tracePt t="193888" x="2868613" y="4178300"/>
          <p14:tracePt t="193898" x="2805113" y="4170363"/>
          <p14:tracePt t="193903" x="2735263" y="4164013"/>
          <p14:tracePt t="193912" x="2665413" y="4149725"/>
          <p14:tracePt t="193918" x="2595563" y="4135438"/>
          <p14:tracePt t="193927" x="2532063" y="4129088"/>
          <p14:tracePt t="193933" x="2470150" y="4121150"/>
          <p14:tracePt t="193942" x="2420938" y="4108450"/>
          <p14:tracePt t="193949" x="2392363" y="4100513"/>
          <p14:tracePt t="193956" x="2378075" y="4094163"/>
          <p14:tracePt t="193976" x="2357438" y="4094163"/>
          <p14:tracePt t="194045" x="2351088" y="4094163"/>
          <p14:tracePt t="194053" x="2336800" y="4086225"/>
          <p14:tracePt t="194060" x="2330450" y="4079875"/>
          <p14:tracePt t="194068" x="2316163" y="4079875"/>
          <p14:tracePt t="194075" x="2295525" y="4065588"/>
          <p14:tracePt t="194083" x="2266950" y="4059238"/>
          <p14:tracePt t="194091" x="2238375" y="4051300"/>
          <p14:tracePt t="194098" x="2197100" y="4038600"/>
          <p14:tracePt t="194105" x="2147888" y="4024313"/>
          <p14:tracePt t="194112" x="2112963" y="4010025"/>
          <p14:tracePt t="194120" x="2057400" y="3989388"/>
          <p14:tracePt t="194128" x="1987550" y="3960813"/>
          <p14:tracePt t="194135" x="1930400" y="3940175"/>
          <p14:tracePt t="194143" x="1860550" y="3911600"/>
          <p14:tracePt t="194150" x="1784350" y="3884613"/>
          <p14:tracePt t="194158" x="1706563" y="3848100"/>
          <p14:tracePt t="194165" x="1657350" y="3835400"/>
          <p14:tracePt t="194174" x="1587500" y="3813175"/>
          <p14:tracePt t="194181" x="1525588" y="3792538"/>
          <p14:tracePt t="194188" x="1490663" y="3778250"/>
          <p14:tracePt t="194196" x="1447800" y="3765550"/>
          <p14:tracePt t="194203" x="1433513" y="3757613"/>
          <p14:tracePt t="194211" x="1420813" y="3751263"/>
          <p14:tracePt t="194292" x="1420813" y="3743325"/>
          <p14:tracePt t="194300" x="1412875" y="3743325"/>
          <p14:tracePt t="194308" x="1412875" y="3736975"/>
          <p14:tracePt t="194323" x="1406525" y="3722688"/>
          <p14:tracePt t="194330" x="1406525" y="3716338"/>
          <p14:tracePt t="194338" x="1406525" y="3708400"/>
          <p14:tracePt t="194345" x="1398588" y="3702050"/>
          <p14:tracePt t="194354" x="1392238" y="3695700"/>
          <p14:tracePt t="194361" x="1392238" y="3687763"/>
          <p14:tracePt t="194368" x="1385888" y="3681413"/>
          <p14:tracePt t="194383" x="1377950" y="3673475"/>
          <p14:tracePt t="195351" x="0" y="0"/>
        </p14:tracePtLst>
        <p14:tracePtLst>
          <p14:tracePt t="199619" x="4491038" y="3309938"/>
          <p14:tracePt t="199633" x="4491038" y="3303588"/>
          <p14:tracePt t="199692" x="4484688" y="3303588"/>
          <p14:tracePt t="199700" x="4478338" y="3303588"/>
          <p14:tracePt t="199716" x="4470400" y="3303588"/>
          <p14:tracePt t="199724" x="4456113" y="3303588"/>
          <p14:tracePt t="199730" x="4449763" y="3316288"/>
          <p14:tracePt t="199737" x="4435475" y="3324225"/>
          <p14:tracePt t="199747" x="4421188" y="3338513"/>
          <p14:tracePt t="199753" x="4406900" y="3352800"/>
          <p14:tracePt t="199763" x="4379913" y="3365500"/>
          <p14:tracePt t="199768" x="4359275" y="3387725"/>
          <p14:tracePt t="199776" x="4344988" y="3400425"/>
          <p14:tracePt t="199784" x="4324350" y="3429000"/>
          <p14:tracePt t="199790" x="4295775" y="3449638"/>
          <p14:tracePt t="199799" x="4281488" y="3478213"/>
          <p14:tracePt t="199805" x="4260850" y="3498850"/>
          <p14:tracePt t="199813" x="4240213" y="3533775"/>
          <p14:tracePt t="199822" x="4225925" y="3562350"/>
          <p14:tracePt t="199829" x="4205288" y="3589338"/>
          <p14:tracePt t="199836" x="4191000" y="3617913"/>
          <p14:tracePt t="199844" x="4183063" y="3646488"/>
          <p14:tracePt t="199851" x="4176713" y="3687763"/>
          <p14:tracePt t="199857" x="4170363" y="3716338"/>
          <p14:tracePt t="199869" x="4162425" y="3743325"/>
          <p14:tracePt t="199873" x="4162425" y="3771900"/>
          <p14:tracePt t="199882" x="4162425" y="3792538"/>
          <p14:tracePt t="199888" x="4162425" y="3821113"/>
          <p14:tracePt t="199898" x="4162425" y="3856038"/>
          <p14:tracePt t="199904" x="4162425" y="3884613"/>
          <p14:tracePt t="199911" x="4162425" y="3890963"/>
          <p14:tracePt t="199918" x="4162425" y="3919538"/>
          <p14:tracePt t="199927" x="4162425" y="3932238"/>
          <p14:tracePt t="199934" x="4162425" y="3946525"/>
          <p14:tracePt t="199940" x="4170363" y="3975100"/>
          <p14:tracePt t="199955" x="4191000" y="4002088"/>
          <p14:tracePt t="199956" x="4205288" y="4024313"/>
          <p14:tracePt t="199965" x="4232275" y="4059238"/>
          <p14:tracePt t="199970" x="4260850" y="4086225"/>
          <p14:tracePt t="199978" x="4295775" y="4114800"/>
          <p14:tracePt t="199985" x="4316413" y="4135438"/>
          <p14:tracePt t="199993" x="4359275" y="4164013"/>
          <p14:tracePt t="200000" x="4394200" y="4184650"/>
          <p14:tracePt t="200009" x="4429125" y="4213225"/>
          <p14:tracePt t="200017" x="4449763" y="4219575"/>
          <p14:tracePt t="200025" x="4470400" y="4227513"/>
          <p14:tracePt t="200031" x="4484688" y="4233863"/>
          <p14:tracePt t="200037" x="4491038" y="4233863"/>
          <p14:tracePt t="200047" x="4498975" y="4233863"/>
          <p14:tracePt t="200053" x="4505325" y="4233863"/>
          <p14:tracePt t="200061" x="4519613" y="4233863"/>
          <p14:tracePt t="200068" x="4533900" y="4233863"/>
          <p14:tracePt t="200076" x="4548188" y="4233863"/>
          <p14:tracePt t="200083" x="4560888" y="4233863"/>
          <p14:tracePt t="200090" x="4589463" y="4227513"/>
          <p14:tracePt t="200098" x="4603750" y="4219575"/>
          <p14:tracePt t="200105" x="4630738" y="4198938"/>
          <p14:tracePt t="200113" x="4665663" y="4191000"/>
          <p14:tracePt t="200120" x="4687888" y="4178300"/>
          <p14:tracePt t="200129" x="4722813" y="4156075"/>
          <p14:tracePt t="200137" x="4743450" y="4143375"/>
          <p14:tracePt t="200144" x="4772025" y="4129088"/>
          <p14:tracePt t="200152" x="4799013" y="4114800"/>
          <p14:tracePt t="200159" x="4819650" y="4094163"/>
          <p14:tracePt t="200168" x="4833938" y="4086225"/>
          <p14:tracePt t="200173" x="4854575" y="4079875"/>
          <p14:tracePt t="200182" x="4868863" y="4065588"/>
          <p14:tracePt t="200188" x="4883150" y="4059238"/>
          <p14:tracePt t="200198" x="4897438" y="4051300"/>
          <p14:tracePt t="200204" x="4911725" y="4044950"/>
          <p14:tracePt t="200210" x="4918075" y="4038600"/>
          <p14:tracePt t="200217" x="4932363" y="4030663"/>
          <p14:tracePt t="200225" x="4953000" y="4016375"/>
          <p14:tracePt t="200233" x="4967288" y="4002088"/>
          <p14:tracePt t="200241" x="4987925" y="3975100"/>
          <p14:tracePt t="200249" x="5002213" y="3946525"/>
          <p14:tracePt t="200255" x="5016500" y="3925888"/>
          <p14:tracePt t="200263" x="5037138" y="3884613"/>
          <p14:tracePt t="200270" x="5051425" y="3841750"/>
          <p14:tracePt t="200278" x="5065713" y="3806825"/>
          <p14:tracePt t="200285" x="5080000" y="3771900"/>
          <p14:tracePt t="200293" x="5092700" y="3722688"/>
          <p14:tracePt t="200300" x="5100638" y="3681413"/>
          <p14:tracePt t="200308" x="5106988" y="3632200"/>
          <p14:tracePt t="200316" x="5106988" y="3589338"/>
          <p14:tracePt t="200323" x="5106988" y="3554413"/>
          <p14:tracePt t="200330" x="5106988" y="3533775"/>
          <p14:tracePt t="200338" x="5106988" y="3498850"/>
          <p14:tracePt t="200346" x="5106988" y="3470275"/>
          <p14:tracePt t="200353" x="5106988" y="3443288"/>
          <p14:tracePt t="200360" x="5106988" y="3394075"/>
          <p14:tracePt t="200368" x="5106988" y="3359150"/>
          <p14:tracePt t="200375" x="5092700" y="3324225"/>
          <p14:tracePt t="200382" x="5080000" y="3295650"/>
          <p14:tracePt t="200390" x="5065713" y="3268663"/>
          <p14:tracePt t="200398" x="5057775" y="3254375"/>
          <p14:tracePt t="200405" x="5043488" y="3233738"/>
          <p14:tracePt t="200413" x="5037138" y="3219450"/>
          <p14:tracePt t="200420" x="5016500" y="3205163"/>
          <p14:tracePt t="200428" x="5008563" y="3198813"/>
          <p14:tracePt t="200435" x="4995863" y="3184525"/>
          <p14:tracePt t="200444" x="4987925" y="3184525"/>
          <p14:tracePt t="200450" x="4973638" y="3176588"/>
          <p14:tracePt t="200458" x="4953000" y="3170238"/>
          <p14:tracePt t="200466" x="4946650" y="3170238"/>
          <p14:tracePt t="200473" x="4932363" y="3170238"/>
          <p14:tracePt t="200480" x="4918075" y="3170238"/>
          <p14:tracePt t="200488" x="4903788" y="3170238"/>
          <p14:tracePt t="200496" x="4891088" y="3170238"/>
          <p14:tracePt t="200503" x="4876800" y="3170238"/>
          <p14:tracePt t="200510" x="4862513" y="3170238"/>
          <p14:tracePt t="200517" x="4841875" y="3176588"/>
          <p14:tracePt t="200525" x="4813300" y="3190875"/>
          <p14:tracePt t="200533" x="4792663" y="3198813"/>
          <p14:tracePt t="200540" x="4772025" y="3205163"/>
          <p14:tracePt t="200547" x="4749800" y="3225800"/>
          <p14:tracePt t="200555" x="4694238" y="3254375"/>
          <p14:tracePt t="200564" x="4673600" y="3275013"/>
          <p14:tracePt t="200570" x="4652963" y="3303588"/>
          <p14:tracePt t="200578" x="4630738" y="3324225"/>
          <p14:tracePt t="200585" x="4624388" y="3344863"/>
          <p14:tracePt t="200593" x="4618038" y="3373438"/>
          <p14:tracePt t="200600" x="4610100" y="3394075"/>
          <p14:tracePt t="200608" x="4610100" y="3408363"/>
          <p14:tracePt t="200616" x="4603750" y="3429000"/>
          <p14:tracePt t="200623" x="4603750" y="3435350"/>
          <p14:tracePt t="200630" x="4595813" y="3463925"/>
          <p14:tracePt t="200647" x="4595813" y="3484563"/>
          <p14:tracePt t="200653" x="4595813" y="3498850"/>
          <p14:tracePt t="200660" x="4595813" y="3513138"/>
          <p14:tracePt t="200667" x="4595813" y="3527425"/>
          <p14:tracePt t="200675" x="4595813" y="3541713"/>
          <p14:tracePt t="200683" x="4595813" y="3554413"/>
          <p14:tracePt t="200690" x="4603750" y="3589338"/>
          <p14:tracePt t="200697" x="4618038" y="3624263"/>
          <p14:tracePt t="200705" x="4630738" y="3652838"/>
          <p14:tracePt t="200713" x="4652963" y="3681413"/>
          <p14:tracePt t="200720" x="4665663" y="3708400"/>
          <p14:tracePt t="200727" x="4687888" y="3743325"/>
          <p14:tracePt t="200735" x="4702175" y="3765550"/>
          <p14:tracePt t="200742" x="4729163" y="3800475"/>
          <p14:tracePt t="200750" x="4757738" y="3835400"/>
          <p14:tracePt t="200757" x="4778375" y="3856038"/>
          <p14:tracePt t="200766" x="4806950" y="3884613"/>
          <p14:tracePt t="200773" x="4827588" y="3911600"/>
          <p14:tracePt t="200780" x="4854575" y="3925888"/>
          <p14:tracePt t="200787" x="4891088" y="3954463"/>
          <p14:tracePt t="200795" x="4911725" y="3967163"/>
          <p14:tracePt t="200803" x="4938713" y="3981450"/>
          <p14:tracePt t="200810" x="4960938" y="3995738"/>
          <p14:tracePt t="200819" x="4973638" y="4002088"/>
          <p14:tracePt t="200825" x="4981575" y="4010025"/>
          <p14:tracePt t="200833" x="5002213" y="4016375"/>
          <p14:tracePt t="200840" x="5016500" y="4024313"/>
          <p14:tracePt t="200849" x="5037138" y="4030663"/>
          <p14:tracePt t="200855" x="5043488" y="4030663"/>
          <p14:tracePt t="200870" x="5043488" y="4038600"/>
          <p14:tracePt t="201913" x="5043488" y="4024313"/>
          <p14:tracePt t="201920" x="5043488" y="4002088"/>
          <p14:tracePt t="201927" x="5030788" y="3981450"/>
          <p14:tracePt t="201935" x="5016500" y="3967163"/>
          <p14:tracePt t="201943" x="5008563" y="3946525"/>
          <p14:tracePt t="201951" x="4995863" y="3925888"/>
          <p14:tracePt t="201958" x="4981575" y="3911600"/>
          <p14:tracePt t="201966" x="4973638" y="3897313"/>
          <p14:tracePt t="201973" x="4967288" y="3890963"/>
          <p14:tracePt t="201980" x="4960938" y="3884613"/>
          <p14:tracePt t="201995" x="4953000" y="3876675"/>
          <p14:tracePt t="202198" x="4938713" y="3884613"/>
          <p14:tracePt t="202205" x="4932363" y="3884613"/>
          <p14:tracePt t="202213" x="4918075" y="3897313"/>
          <p14:tracePt t="202220" x="4903788" y="3897313"/>
          <p14:tracePt t="202228" x="4891088" y="3911600"/>
          <p14:tracePt t="202235" x="4876800" y="3919538"/>
          <p14:tracePt t="202243" x="4854575" y="3932238"/>
          <p14:tracePt t="202251" x="4819650" y="3954463"/>
          <p14:tracePt t="202258" x="4784725" y="3975100"/>
          <p14:tracePt t="202265" x="4749800" y="3995738"/>
          <p14:tracePt t="202272" x="4679950" y="4030663"/>
          <p14:tracePt t="202281" x="4624388" y="4059238"/>
          <p14:tracePt t="202288" x="4560888" y="4100513"/>
          <p14:tracePt t="202295" x="4498975" y="4143375"/>
          <p14:tracePt t="202303" x="4441825" y="4191000"/>
          <p14:tracePt t="202310" x="4394200" y="4227513"/>
          <p14:tracePt t="202318" x="4359275" y="4254500"/>
          <p14:tracePt t="202326" x="4330700" y="4283075"/>
          <p14:tracePt t="202335" x="4295775" y="4303713"/>
          <p14:tracePt t="202340" x="4275138" y="4318000"/>
          <p14:tracePt t="202348" x="4267200" y="4324350"/>
          <p14:tracePt t="202467" x="4260850" y="4324350"/>
          <p14:tracePt t="202475" x="4252913" y="4318000"/>
          <p14:tracePt t="202484" x="4252913" y="4310063"/>
          <p14:tracePt t="202490" x="4240213" y="4303713"/>
          <p14:tracePt t="202498" x="4225925" y="4303713"/>
          <p14:tracePt t="202505" x="4217988" y="4297363"/>
          <p14:tracePt t="202513" x="4205288" y="4289425"/>
          <p14:tracePt t="202520" x="4183063" y="4289425"/>
          <p14:tracePt t="202528" x="4170363" y="4283075"/>
          <p14:tracePt t="202535" x="4148138" y="4275138"/>
          <p14:tracePt t="202543" x="4141788" y="4268788"/>
          <p14:tracePt t="202552" x="4127500" y="4268788"/>
          <p14:tracePt t="202558" x="4121150" y="4262438"/>
          <p14:tracePt t="202565" x="4113213" y="4254500"/>
          <p14:tracePt t="202573" x="4100513" y="4254500"/>
          <p14:tracePt t="202587" x="4092575" y="4248150"/>
          <p14:tracePt t="202602" x="4078288" y="4248150"/>
          <p14:tracePt t="202610" x="4071938" y="4248150"/>
          <p14:tracePt t="202618" x="4064000" y="4248150"/>
          <p14:tracePt t="202626" x="4057650" y="4248150"/>
          <p14:tracePt t="202633" x="4043363" y="4248150"/>
          <p14:tracePt t="202649" x="4037013" y="4248150"/>
          <p14:tracePt t="202745" x="4037013" y="4254500"/>
          <p14:tracePt t="202768" x="4043363" y="4262438"/>
          <p14:tracePt t="202775" x="4051300" y="4262438"/>
          <p14:tracePt t="202783" x="4057650" y="4268788"/>
          <p14:tracePt t="202790" x="4064000" y="4268788"/>
          <p14:tracePt t="202798" x="4071938" y="4268788"/>
          <p14:tracePt t="202805" x="4086225" y="4268788"/>
          <p14:tracePt t="202813" x="4100513" y="4268788"/>
          <p14:tracePt t="202820" x="4121150" y="4268788"/>
          <p14:tracePt t="202828" x="4135438" y="4268788"/>
          <p14:tracePt t="202835" x="4156075" y="4268788"/>
          <p14:tracePt t="202843" x="4162425" y="4268788"/>
          <p14:tracePt t="202850" x="4170363" y="4268788"/>
          <p14:tracePt t="202858" x="4183063" y="4268788"/>
          <p14:tracePt t="202865" x="4197350" y="4268788"/>
          <p14:tracePt t="202888" x="4205288" y="4268788"/>
          <p14:tracePt t="202920" x="4205288" y="4275138"/>
          <p14:tracePt t="202925" x="4211638" y="4275138"/>
          <p14:tracePt t="202933" x="4217988" y="4283075"/>
          <p14:tracePt t="202940" x="4232275" y="4289425"/>
          <p14:tracePt t="202951" x="4240213" y="4303713"/>
          <p14:tracePt t="202955" x="4252913" y="4318000"/>
          <p14:tracePt t="202963" x="4275138" y="4324350"/>
          <p14:tracePt t="202970" x="4289425" y="4338638"/>
          <p14:tracePt t="202978" x="4310063" y="4352925"/>
          <p14:tracePt t="202985" x="4337050" y="4359275"/>
          <p14:tracePt t="202993" x="4359275" y="4367213"/>
          <p14:tracePt t="203000" x="4379913" y="4373563"/>
          <p14:tracePt t="203007" x="4386263" y="4373563"/>
          <p14:tracePt t="203016" x="4406900" y="4381500"/>
          <p14:tracePt t="203023" x="4414838" y="4381500"/>
          <p14:tracePt t="203030" x="4421188" y="4381500"/>
          <p14:tracePt t="203037" x="4429125" y="4381500"/>
          <p14:tracePt t="205380" x="4435475" y="4381500"/>
          <p14:tracePt t="205393" x="4441825" y="4381500"/>
          <p14:tracePt t="205955" x="4429125" y="4381500"/>
          <p14:tracePt t="205962" x="4421188" y="4381500"/>
          <p14:tracePt t="205979" x="4406900" y="4373563"/>
          <p14:tracePt t="205986" x="4400550" y="4373563"/>
          <p14:tracePt t="205993" x="4394200" y="4373563"/>
          <p14:tracePt t="206003" x="4379913" y="4373563"/>
          <p14:tracePt t="206022" x="4344988" y="4367213"/>
          <p14:tracePt t="206024" x="4324350" y="4352925"/>
          <p14:tracePt t="206030" x="4310063" y="4352925"/>
          <p14:tracePt t="206040" x="4295775" y="4352925"/>
          <p14:tracePt t="206046" x="4275138" y="4352925"/>
          <p14:tracePt t="206054" x="4260850" y="4352925"/>
          <p14:tracePt t="206060" x="4240213" y="4352925"/>
          <p14:tracePt t="206070" x="4217988" y="4352925"/>
          <p14:tracePt t="206075" x="4211638" y="4359275"/>
          <p14:tracePt t="206082" x="4205288" y="4359275"/>
          <p14:tracePt t="206090" x="4191000" y="4367213"/>
          <p14:tracePt t="206099" x="4183063" y="4367213"/>
          <p14:tracePt t="206113" x="4170363" y="4373563"/>
          <p14:tracePt t="206128" x="4162425" y="4373563"/>
          <p14:tracePt t="206382" x="4176713" y="4373563"/>
          <p14:tracePt t="206397" x="4183063" y="4373563"/>
          <p14:tracePt t="206408" x="4197350" y="4373563"/>
          <p14:tracePt t="206413" x="4205288" y="4373563"/>
          <p14:tracePt t="206422" x="4211638" y="4367213"/>
          <p14:tracePt t="206428" x="4225925" y="4359275"/>
          <p14:tracePt t="206440" x="4240213" y="4359275"/>
          <p14:tracePt t="206451" x="4252913" y="4352925"/>
          <p14:tracePt t="206458" x="4260850" y="4352925"/>
          <p14:tracePt t="206473" x="4267200" y="4352925"/>
          <p14:tracePt t="206481" x="4275138" y="4352925"/>
          <p14:tracePt t="206489" x="4281488" y="4352925"/>
          <p14:tracePt t="206504" x="4289425" y="4352925"/>
          <p14:tracePt t="206524" x="4295775" y="4352925"/>
          <p14:tracePt t="206526" x="4302125" y="4352925"/>
          <p14:tracePt t="206533" x="4310063" y="4352925"/>
          <p14:tracePt t="206549" x="4316413" y="4352925"/>
          <p14:tracePt t="206555" x="4324350" y="4352925"/>
          <p14:tracePt t="206563" x="4330700" y="4352925"/>
          <p14:tracePt t="206571" x="4337050" y="4352925"/>
          <p14:tracePt t="206579" x="4344988" y="4352925"/>
          <p14:tracePt t="206586" x="4351338" y="4352925"/>
          <p14:tracePt t="206600" x="4359275" y="4352925"/>
          <p14:tracePt t="206607" x="4359275" y="4359275"/>
          <p14:tracePt t="206618" x="4371975" y="4359275"/>
          <p14:tracePt t="206630" x="4379913" y="4359275"/>
          <p14:tracePt t="206638" x="4394200" y="4367213"/>
          <p14:tracePt t="206655" x="4406900" y="4373563"/>
          <p14:tracePt t="206660" x="4414838" y="4373563"/>
          <p14:tracePt t="206669" x="4421188" y="4373563"/>
          <p14:tracePt t="206676" x="4429125" y="4381500"/>
          <p14:tracePt t="206691" x="4441825" y="4381500"/>
          <p14:tracePt t="206706" x="4449763" y="4381500"/>
          <p14:tracePt t="206712" x="4449763" y="4387850"/>
          <p14:tracePt t="206721" x="4464050" y="4387850"/>
          <p14:tracePt t="206729" x="4470400" y="4387850"/>
          <p14:tracePt t="206743" x="4484688" y="4387850"/>
          <p14:tracePt t="206752" x="4484688" y="4394200"/>
          <p14:tracePt t="206760" x="4491038" y="4394200"/>
          <p14:tracePt t="206781" x="4498975" y="4394200"/>
          <p14:tracePt t="207740" x="4505325" y="4394200"/>
          <p14:tracePt t="207747" x="4513263" y="4387850"/>
          <p14:tracePt t="207755" x="4533900" y="4381500"/>
          <p14:tracePt t="207762" x="4533900" y="4367213"/>
          <p14:tracePt t="207773" x="4548188" y="4352925"/>
          <p14:tracePt t="207778" x="4560888" y="4338638"/>
          <p14:tracePt t="207790" x="4568825" y="4324350"/>
          <p14:tracePt t="207794" x="4583113" y="4310063"/>
          <p14:tracePt t="207800" x="4589463" y="4303713"/>
          <p14:tracePt t="207807" x="4610100" y="4283075"/>
          <p14:tracePt t="207816" x="4624388" y="4268788"/>
          <p14:tracePt t="207824" x="4630738" y="4262438"/>
          <p14:tracePt t="207830" x="4645025" y="4240213"/>
          <p14:tracePt t="207839" x="4652963" y="4227513"/>
          <p14:tracePt t="207845" x="4665663" y="4213225"/>
          <p14:tracePt t="207853" x="4679950" y="4191000"/>
          <p14:tracePt t="207861" x="4708525" y="4164013"/>
          <p14:tracePt t="207869" x="4737100" y="4129088"/>
          <p14:tracePt t="207875" x="4772025" y="4094163"/>
          <p14:tracePt t="207882" x="4806950" y="4051300"/>
          <p14:tracePt t="207892" x="4813300" y="4051300"/>
          <p14:tracePt t="207899" x="4854575" y="4002088"/>
          <p14:tracePt t="207907" x="4891088" y="3967163"/>
          <p14:tracePt t="207913" x="4926013" y="3932238"/>
          <p14:tracePt t="207922" x="4938713" y="3897313"/>
          <p14:tracePt t="207928" x="4960938" y="3876675"/>
          <p14:tracePt t="207937" x="4973638" y="3862388"/>
          <p14:tracePt t="207944" x="4973638" y="3841750"/>
          <p14:tracePt t="207951" x="4981575" y="3821113"/>
          <p14:tracePt t="207959" x="4995863" y="3813175"/>
          <p14:tracePt t="207975" x="4995863" y="3792538"/>
          <p14:tracePt t="207980" x="4995863" y="3786188"/>
          <p14:tracePt t="207995" x="4995863" y="3778250"/>
          <p14:tracePt t="208003" x="4995863" y="3771900"/>
          <p14:tracePt t="208010" x="5002213" y="3771900"/>
          <p14:tracePt t="208020" x="5002213" y="3765550"/>
          <p14:tracePt t="208033" x="5002213" y="3751263"/>
          <p14:tracePt t="208041" x="5002213" y="3743325"/>
          <p14:tracePt t="208049" x="5008563" y="3736975"/>
          <p14:tracePt t="208057" x="5016500" y="3722688"/>
          <p14:tracePt t="208064" x="5016500" y="3708400"/>
          <p14:tracePt t="208071" x="5022850" y="3695700"/>
          <p14:tracePt t="208079" x="5022850" y="3687763"/>
          <p14:tracePt t="208088" x="5022850" y="3681413"/>
          <p14:tracePt t="208093" x="5022850" y="3652838"/>
          <p14:tracePt t="208101" x="5022850" y="3638550"/>
          <p14:tracePt t="208108" x="5022850" y="3617913"/>
          <p14:tracePt t="208116" x="5022850" y="3611563"/>
          <p14:tracePt t="208123" x="5022850" y="3597275"/>
          <p14:tracePt t="208131" x="5022850" y="3582988"/>
          <p14:tracePt t="208139" x="5022850" y="3576638"/>
          <p14:tracePt t="208145" x="5016500" y="3576638"/>
          <p14:tracePt t="208153" x="5016500" y="3562350"/>
          <p14:tracePt t="208160" x="5008563" y="3562350"/>
          <p14:tracePt t="208169" x="5008563" y="3554413"/>
          <p14:tracePt t="208183" x="5002213" y="3554413"/>
          <p14:tracePt t="208198" x="4995863" y="3548063"/>
          <p14:tracePt t="208213" x="4987925" y="3548063"/>
          <p14:tracePt t="208228" x="4981575" y="3548063"/>
          <p14:tracePt t="208236" x="4981575" y="3541713"/>
          <p14:tracePt t="208242" x="4973638" y="3533775"/>
          <p14:tracePt t="208251" x="4967288" y="3533775"/>
          <p14:tracePt t="208265" x="4960938" y="3527425"/>
          <p14:tracePt t="208280" x="4946650" y="3513138"/>
          <p14:tracePt t="208288" x="4932363" y="3505200"/>
          <p14:tracePt t="208296" x="4903788" y="3492500"/>
          <p14:tracePt t="208303" x="4891088" y="3484563"/>
          <p14:tracePt t="208310" x="4862513" y="3478213"/>
          <p14:tracePt t="208318" x="4841875" y="3463925"/>
          <p14:tracePt t="208325" x="4799013" y="3457575"/>
          <p14:tracePt t="208332" x="4772025" y="3457575"/>
          <p14:tracePt t="208341" x="4743450" y="3457575"/>
          <p14:tracePt t="208347" x="4714875" y="3457575"/>
          <p14:tracePt t="208356" x="4694238" y="3457575"/>
          <p14:tracePt t="208362" x="4659313" y="3457575"/>
          <p14:tracePt t="208370" x="4638675" y="3457575"/>
          <p14:tracePt t="208378" x="4618038" y="3457575"/>
          <p14:tracePt t="208385" x="4603750" y="3470275"/>
          <p14:tracePt t="208393" x="4589463" y="3484563"/>
          <p14:tracePt t="208400" x="4560888" y="3498850"/>
          <p14:tracePt t="208408" x="4548188" y="3513138"/>
          <p14:tracePt t="208416" x="4533900" y="3527425"/>
          <p14:tracePt t="208423" x="4513263" y="3554413"/>
          <p14:tracePt t="208430" x="4478338" y="3589338"/>
          <p14:tracePt t="208438" x="4456113" y="3611563"/>
          <p14:tracePt t="208445" x="4429125" y="3646488"/>
          <p14:tracePt t="208453" x="4400550" y="3681413"/>
          <p14:tracePt t="208460" x="4386263" y="3695700"/>
          <p14:tracePt t="208468" x="4371975" y="3708400"/>
          <p14:tracePt t="208475" x="4365625" y="3722688"/>
          <p14:tracePt t="208483" x="4351338" y="3743325"/>
          <p14:tracePt t="208490" x="4344988" y="3743325"/>
          <p14:tracePt t="208498" x="4344988" y="3751263"/>
          <p14:tracePt t="208565" x="4344988" y="3757613"/>
          <p14:tracePt t="208573" x="4351338" y="3765550"/>
          <p14:tracePt t="208580" x="4359275" y="3765550"/>
          <p14:tracePt t="208587" x="4359275" y="3771900"/>
          <p14:tracePt t="208595" x="4365625" y="3771900"/>
          <p14:tracePt t="208604" x="4371975" y="3778250"/>
          <p14:tracePt t="208610" x="4394200" y="3786188"/>
          <p14:tracePt t="208618" x="4421188" y="3792538"/>
          <p14:tracePt t="208625" x="4435475" y="3800475"/>
          <p14:tracePt t="208633" x="4464050" y="3806825"/>
          <p14:tracePt t="208640" x="4484688" y="3806825"/>
          <p14:tracePt t="208648" x="4505325" y="3806825"/>
          <p14:tracePt t="208656" x="4533900" y="3806825"/>
          <p14:tracePt t="208670" x="4583113" y="3806825"/>
          <p14:tracePt t="208677" x="4603750" y="3806825"/>
          <p14:tracePt t="208685" x="4624388" y="3806825"/>
          <p14:tracePt t="208692" x="4638675" y="3806825"/>
          <p14:tracePt t="208700" x="4645025" y="3806825"/>
          <p14:tracePt t="208708" x="4659313" y="3800475"/>
          <p14:tracePt t="208715" x="4665663" y="3800475"/>
          <p14:tracePt t="208730" x="4673600" y="3800475"/>
          <p14:tracePt t="208738" x="4679950" y="3800475"/>
          <p14:tracePt t="208775" x="4687888" y="3800475"/>
          <p14:tracePt t="208850" x="4687888" y="3792538"/>
          <p14:tracePt t="208858" x="4694238" y="3792538"/>
          <p14:tracePt t="208873" x="4694238" y="3786188"/>
          <p14:tracePt t="208880" x="4702175" y="3778250"/>
          <p14:tracePt t="208887" x="4708525" y="3778250"/>
          <p14:tracePt t="208897" x="4714875" y="3778250"/>
          <p14:tracePt t="208903" x="4714875" y="3771900"/>
          <p14:tracePt t="208910" x="4722813" y="3771900"/>
          <p14:tracePt t="208918" x="4729163" y="3771900"/>
          <p14:tracePt t="208925" x="4729163" y="3765550"/>
          <p14:tracePt t="208932" x="4737100" y="3765550"/>
          <p14:tracePt t="208941" x="4737100" y="3757613"/>
          <p14:tracePt t="208974" x="4743450" y="3757613"/>
          <p14:tracePt t="209008" x="4743450" y="3751263"/>
          <p14:tracePt t="209030" x="4749800" y="3751263"/>
          <p14:tracePt t="209045" x="4757738" y="3743325"/>
          <p14:tracePt t="209068" x="4764088" y="3736975"/>
          <p14:tracePt t="209075" x="4764088" y="3730625"/>
          <p14:tracePt t="209083" x="4772025" y="3730625"/>
          <p14:tracePt t="209090" x="4772025" y="3722688"/>
          <p14:tracePt t="209098" x="4778375" y="3722688"/>
          <p14:tracePt t="209105" x="4778375" y="3716338"/>
          <p14:tracePt t="209113" x="4784725" y="3716338"/>
          <p14:tracePt t="209121" x="4784725" y="3708400"/>
          <p14:tracePt t="209135" x="4784725" y="3702050"/>
          <p14:tracePt t="209150" x="4792663" y="3702050"/>
          <p14:tracePt t="209188" x="4792663" y="3695700"/>
          <p14:tracePt t="211167" x="4799013" y="3702050"/>
          <p14:tracePt t="213087" x="4799013" y="3708400"/>
          <p14:tracePt t="213215" x="4799013" y="3716338"/>
          <p14:tracePt t="213231" x="4799013" y="3722688"/>
          <p14:tracePt t="213239" x="4799013" y="3730625"/>
          <p14:tracePt t="213246" x="4799013" y="3736975"/>
          <p14:tracePt t="213252" x="4799013" y="3751263"/>
          <p14:tracePt t="213260" x="4799013" y="3765550"/>
          <p14:tracePt t="213269" x="4799013" y="3786188"/>
          <p14:tracePt t="213277" x="4799013" y="3806825"/>
          <p14:tracePt t="213283" x="4792663" y="3827463"/>
          <p14:tracePt t="213292" x="4792663" y="3848100"/>
          <p14:tracePt t="213297" x="4784725" y="3876675"/>
          <p14:tracePt t="213305" x="4784725" y="3897313"/>
          <p14:tracePt t="213313" x="4778375" y="3919538"/>
          <p14:tracePt t="213320" x="4778375" y="3940175"/>
          <p14:tracePt t="213327" x="4778375" y="3960813"/>
          <p14:tracePt t="213336" x="4772025" y="3975100"/>
          <p14:tracePt t="213344" x="4772025" y="3989388"/>
          <p14:tracePt t="213350" x="4764088" y="4002088"/>
          <p14:tracePt t="213362" x="4757738" y="4016375"/>
          <p14:tracePt t="213365" x="4757738" y="4030663"/>
          <p14:tracePt t="213374" x="4757738" y="4038600"/>
          <p14:tracePt t="213380" x="4757738" y="4051300"/>
          <p14:tracePt t="213390" x="4749800" y="4065588"/>
          <p14:tracePt t="213396" x="4743450" y="4065588"/>
          <p14:tracePt t="213403" x="4743450" y="4079875"/>
          <p14:tracePt t="213412" x="4743450" y="4086225"/>
          <p14:tracePt t="213420" x="4743450" y="4094163"/>
          <p14:tracePt t="213427" x="4743450" y="4100513"/>
          <p14:tracePt t="213433" x="4743450" y="4108450"/>
          <p14:tracePt t="213443" x="4743450" y="4114800"/>
          <p14:tracePt t="213448" x="4737100" y="4121150"/>
          <p14:tracePt t="213463" x="4737100" y="4135438"/>
          <p14:tracePt t="213470" x="4737100" y="4143375"/>
          <p14:tracePt t="213485" x="4737100" y="4149725"/>
          <p14:tracePt t="213495" x="4737100" y="4156075"/>
          <p14:tracePt t="213500" x="4737100" y="4164013"/>
          <p14:tracePt t="213515" x="4737100" y="4170363"/>
          <p14:tracePt t="213530" x="4737100" y="4178300"/>
          <p14:tracePt t="213546" x="4737100" y="4184650"/>
          <p14:tracePt t="213569" x="4737100" y="4191000"/>
          <p14:tracePt t="213593" x="4737100" y="4198938"/>
          <p14:tracePt t="213606" x="4737100" y="4205288"/>
          <p14:tracePt t="213665" x="4737100" y="4213225"/>
          <p14:tracePt t="214092" x="4737100" y="4219575"/>
          <p14:tracePt t="214527" x="4743450" y="4219575"/>
          <p14:tracePt t="215082" x="4749800" y="4219575"/>
          <p14:tracePt t="215091" x="4757738" y="4219575"/>
          <p14:tracePt t="215098" x="4757738" y="4213225"/>
          <p14:tracePt t="215106" x="4764088" y="4213225"/>
          <p14:tracePt t="215555" x="4737100" y="4213225"/>
          <p14:tracePt t="215563" x="4679950" y="4205288"/>
          <p14:tracePt t="215570" x="4630738" y="4205288"/>
          <p14:tracePt t="215580" x="4568825" y="4205288"/>
          <p14:tracePt t="215585" x="4491038" y="4205288"/>
          <p14:tracePt t="215593" x="4406900" y="4213225"/>
          <p14:tracePt t="215600" x="4310063" y="4227513"/>
          <p14:tracePt t="215608" x="4211638" y="4240213"/>
          <p14:tracePt t="215615" x="4100513" y="4262438"/>
          <p14:tracePt t="215623" x="3959225" y="4283075"/>
          <p14:tracePt t="215630" x="3862388" y="4318000"/>
          <p14:tracePt t="215638" x="3749675" y="4338638"/>
          <p14:tracePt t="215645" x="3651250" y="4373563"/>
          <p14:tracePt t="215653" x="3560763" y="4402138"/>
          <p14:tracePt t="215660" x="3476625" y="4437063"/>
          <p14:tracePt t="215668" x="3406775" y="4464050"/>
          <p14:tracePt t="215676" x="3336925" y="4506913"/>
          <p14:tracePt t="215683" x="3281363" y="4527550"/>
          <p14:tracePt t="215690" x="3225800" y="4548188"/>
          <p14:tracePt t="215698" x="3182938" y="4570413"/>
          <p14:tracePt t="215705" x="3133725" y="4583113"/>
          <p14:tracePt t="215712" x="3086100" y="4597400"/>
          <p14:tracePt t="215720" x="3022600" y="4611688"/>
          <p14:tracePt t="215728" x="2967038" y="4618038"/>
          <p14:tracePt t="215735" x="2903538" y="4632325"/>
          <p14:tracePt t="215743" x="2833688" y="4646613"/>
          <p14:tracePt t="215750" x="2778125" y="4660900"/>
          <p14:tracePt t="215758" x="2720975" y="4681538"/>
          <p14:tracePt t="215765" x="2651125" y="4687888"/>
          <p14:tracePt t="215772" x="2589213" y="4695825"/>
          <p14:tracePt t="215780" x="2519363" y="4702175"/>
          <p14:tracePt t="215788" x="2455863" y="4702175"/>
          <p14:tracePt t="215795" x="2371725" y="4702175"/>
          <p14:tracePt t="215803" x="2295525" y="4702175"/>
          <p14:tracePt t="215810" x="2211388" y="4702175"/>
          <p14:tracePt t="215817" x="2154238" y="4702175"/>
          <p14:tracePt t="215826" x="2098675" y="4702175"/>
          <p14:tracePt t="215834" x="2028825" y="4702175"/>
          <p14:tracePt t="215840" x="1952625" y="4702175"/>
          <p14:tracePt t="215848" x="1889125" y="4702175"/>
          <p14:tracePt t="215856" x="1833563" y="4702175"/>
          <p14:tracePt t="215863" x="1776413" y="4702175"/>
          <p14:tracePt t="215870" x="1749425" y="4702175"/>
          <p14:tracePt t="215878" x="1728788" y="4702175"/>
          <p14:tracePt t="215885" x="1700213" y="4702175"/>
          <p14:tracePt t="215893" x="1679575" y="4702175"/>
          <p14:tracePt t="215900" x="1665288" y="4702175"/>
          <p14:tracePt t="215915" x="1651000" y="4695825"/>
          <p14:tracePt t="215923" x="1644650" y="4695825"/>
          <p14:tracePt t="215930" x="1636713" y="4695825"/>
          <p14:tracePt t="215938" x="1630363" y="4695825"/>
          <p14:tracePt t="215946" x="1630363" y="4687888"/>
          <p14:tracePt t="215960" x="1622425" y="4681538"/>
          <p14:tracePt t="215979" x="1616075" y="4675188"/>
          <p14:tracePt t="215991" x="1609725" y="4667250"/>
          <p14:tracePt t="215998" x="1601788" y="4667250"/>
          <p14:tracePt t="216013" x="1601788" y="4660900"/>
          <p14:tracePt t="216020" x="1595438" y="4660900"/>
          <p14:tracePt t="216208" x="1595438" y="4652963"/>
          <p14:tracePt t="216230" x="1595438" y="4646613"/>
          <p14:tracePt t="216845" x="1601788" y="4646613"/>
          <p14:tracePt t="216853" x="1630363" y="4646613"/>
          <p14:tracePt t="216860" x="1693863" y="4646613"/>
          <p14:tracePt t="216868" x="1755775" y="4660900"/>
          <p14:tracePt t="216876" x="1839913" y="4660900"/>
          <p14:tracePt t="216883" x="1965325" y="4667250"/>
          <p14:tracePt t="216890" x="2106613" y="4667250"/>
          <p14:tracePt t="216898" x="2316163" y="4667250"/>
          <p14:tracePt t="216905" x="2482850" y="4667250"/>
          <p14:tracePt t="216913" x="2671763" y="4667250"/>
          <p14:tracePt t="216920" x="2854325" y="4660900"/>
          <p14:tracePt t="216928" x="2979738" y="4646613"/>
          <p14:tracePt t="216936" x="3086100" y="4625975"/>
          <p14:tracePt t="216943" x="3182938" y="4618038"/>
          <p14:tracePt t="216950" x="3260725" y="4611688"/>
          <p14:tracePt t="216959" x="3344863" y="4597400"/>
          <p14:tracePt t="216965" x="3414713" y="4591050"/>
          <p14:tracePt t="216973" x="3470275" y="4576763"/>
          <p14:tracePt t="216981" x="3511550" y="4570413"/>
          <p14:tracePt t="216989" x="3546475" y="4562475"/>
          <p14:tracePt t="216996" x="3581400" y="4556125"/>
          <p14:tracePt t="217003" x="3595688" y="4548188"/>
          <p14:tracePt t="217010" x="3603625" y="4548188"/>
          <p14:tracePt t="217018" x="3616325" y="4548188"/>
          <p14:tracePt t="217025" x="3624263" y="4548188"/>
          <p14:tracePt t="217032" x="3624263" y="4541838"/>
          <p14:tracePt t="217040" x="3630613" y="4541838"/>
          <p14:tracePt t="217048" x="3638550" y="4541838"/>
          <p14:tracePt t="217070" x="3644900" y="4541838"/>
          <p14:tracePt t="217085" x="3651250" y="4541838"/>
          <p14:tracePt t="217100" x="3659188" y="4541838"/>
          <p14:tracePt t="217108" x="3665538" y="4541838"/>
          <p14:tracePt t="217123" x="3673475" y="4541838"/>
          <p14:tracePt t="217138" x="3679825" y="4541838"/>
          <p14:tracePt t="217146" x="3687763" y="4541838"/>
          <p14:tracePt t="217153" x="3700463" y="4541838"/>
          <p14:tracePt t="217161" x="3708400" y="4541838"/>
          <p14:tracePt t="217168" x="3722688" y="4541838"/>
          <p14:tracePt t="217176" x="3743325" y="4541838"/>
          <p14:tracePt t="217183" x="3770313" y="4541838"/>
          <p14:tracePt t="217190" x="3805238" y="4541838"/>
          <p14:tracePt t="217198" x="3840163" y="4541838"/>
          <p14:tracePt t="217205" x="3889375" y="4541838"/>
          <p14:tracePt t="217213" x="3938588" y="4541838"/>
          <p14:tracePt t="217220" x="3973513" y="4541838"/>
          <p14:tracePt t="217228" x="4043363" y="4541838"/>
          <p14:tracePt t="217235" x="4100513" y="4541838"/>
          <p14:tracePt t="217243" x="4162425" y="4541838"/>
          <p14:tracePt t="217250" x="4225925" y="4541838"/>
          <p14:tracePt t="217258" x="4302125" y="4541838"/>
          <p14:tracePt t="217265" x="4351338" y="4541838"/>
          <p14:tracePt t="217273" x="4414838" y="4541838"/>
          <p14:tracePt t="217280" x="4478338" y="4541838"/>
          <p14:tracePt t="217288" x="4533900" y="4541838"/>
          <p14:tracePt t="217295" x="4575175" y="4541838"/>
          <p14:tracePt t="217303" x="4595813" y="4541838"/>
          <p14:tracePt t="217311" x="4603750" y="4541838"/>
          <p14:tracePt t="217317" x="4610100" y="4541838"/>
          <p14:tracePt t="218442" x="4618038" y="4541838"/>
          <p14:tracePt t="218459" x="4624388" y="4541838"/>
          <p14:tracePt t="218466" x="4624388" y="4533900"/>
          <p14:tracePt t="218474" x="4630738" y="4533900"/>
          <p14:tracePt t="218482" x="4638675" y="4533900"/>
          <p14:tracePt t="218497" x="4645025" y="4527550"/>
          <p14:tracePt t="218512" x="4652963" y="4527550"/>
          <p14:tracePt t="218526" x="4659313" y="4527550"/>
          <p14:tracePt t="218533" x="4659313" y="4521200"/>
          <p14:tracePt t="218540" x="4665663" y="4521200"/>
          <p14:tracePt t="218570" x="4673600" y="4513263"/>
          <p14:tracePt t="218585" x="4673600" y="4506913"/>
          <p14:tracePt t="218593" x="4679950" y="4506913"/>
          <p14:tracePt t="218608" x="4687888" y="4498975"/>
          <p14:tracePt t="218616" x="4694238" y="4498975"/>
          <p14:tracePt t="218623" x="4694238" y="4492625"/>
          <p14:tracePt t="218631" x="4702175" y="4492625"/>
          <p14:tracePt t="218638" x="4702175" y="4486275"/>
          <p14:tracePt t="218646" x="4708525" y="4478338"/>
          <p14:tracePt t="218653" x="4714875" y="4478338"/>
          <p14:tracePt t="218660" x="4714875" y="4471988"/>
          <p14:tracePt t="218668" x="4722813" y="4471988"/>
          <p14:tracePt t="218682" x="4722813" y="4464050"/>
          <p14:tracePt t="218690" x="4729163" y="4464050"/>
          <p14:tracePt t="218713" x="4729163" y="4457700"/>
          <p14:tracePt t="218810" x="4714875" y="4457700"/>
          <p14:tracePt t="218818" x="4708525" y="4451350"/>
          <p14:tracePt t="218825" x="4694238" y="4443413"/>
          <p14:tracePt t="218833" x="4679950" y="4429125"/>
          <p14:tracePt t="218840" x="4659313" y="4402138"/>
          <p14:tracePt t="218848" x="4630738" y="4367213"/>
          <p14:tracePt t="218855" x="4618038" y="4338638"/>
          <p14:tracePt t="219380" x="4624388" y="4332288"/>
          <p14:tracePt t="219388" x="4630738" y="4332288"/>
          <p14:tracePt t="219397" x="4645025" y="4324350"/>
          <p14:tracePt t="219410" x="4659313" y="4324350"/>
          <p14:tracePt t="219418" x="4665663" y="4324350"/>
          <p14:tracePt t="219425" x="4687888" y="4324350"/>
          <p14:tracePt t="219433" x="4694238" y="4324350"/>
          <p14:tracePt t="219440" x="4708525" y="4324350"/>
          <p14:tracePt t="219448" x="4714875" y="4324350"/>
          <p14:tracePt t="219455" x="4737100" y="4324350"/>
          <p14:tracePt t="219463" x="4757738" y="4324350"/>
          <p14:tracePt t="219470" x="4784725" y="4338638"/>
          <p14:tracePt t="219478" x="4813300" y="4352925"/>
          <p14:tracePt t="219485" x="4848225" y="4367213"/>
          <p14:tracePt t="219493" x="4876800" y="4373563"/>
          <p14:tracePt t="219500" x="4911725" y="4381500"/>
          <p14:tracePt t="219508" x="4932363" y="4394200"/>
          <p14:tracePt t="219515" x="4960938" y="4402138"/>
          <p14:tracePt t="219522" x="4981575" y="4402138"/>
          <p14:tracePt t="219530" x="4995863" y="4408488"/>
          <p14:tracePt t="219537" x="5016500" y="4408488"/>
          <p14:tracePt t="219546" x="5030788" y="4408488"/>
          <p14:tracePt t="219552" x="5037138" y="4416425"/>
          <p14:tracePt t="219560" x="5043488" y="4416425"/>
          <p14:tracePt t="219568" x="5051425" y="4416425"/>
          <p14:tracePt t="219575" x="5057775" y="4416425"/>
          <p14:tracePt t="219583" x="5065713" y="4416425"/>
          <p14:tracePt t="219598" x="5072063" y="4416425"/>
          <p14:tracePt t="219613" x="5080000" y="4416425"/>
          <p14:tracePt t="219620" x="5086350" y="4416425"/>
          <p14:tracePt t="219635" x="5092700" y="4416425"/>
          <p14:tracePt t="219658" x="5100638" y="4416425"/>
          <p14:tracePt t="219673" x="5100638" y="4408488"/>
          <p14:tracePt t="219703" x="5106988" y="4408488"/>
          <p14:tracePt t="219717" x="5114925" y="4408488"/>
          <p14:tracePt t="219778" x="5121275" y="4408488"/>
          <p14:tracePt t="219852" x="5127625" y="4402138"/>
          <p14:tracePt t="219883" x="5135563" y="4394200"/>
          <p14:tracePt t="219899" x="5135563" y="4387850"/>
          <p14:tracePt t="219905" x="5141913" y="4387850"/>
          <p14:tracePt t="219920" x="5149850" y="4381500"/>
          <p14:tracePt t="219928" x="5149850" y="4373563"/>
          <p14:tracePt t="219935" x="5156200" y="4373563"/>
          <p14:tracePt t="219942" x="5162550" y="4359275"/>
          <p14:tracePt t="219950" x="5170488" y="4338638"/>
          <p14:tracePt t="219958" x="5176838" y="4324350"/>
          <p14:tracePt t="219966" x="5184775" y="4310063"/>
          <p14:tracePt t="219973" x="5191125" y="4297363"/>
          <p14:tracePt t="219980" x="5197475" y="4283075"/>
          <p14:tracePt t="219988" x="5205413" y="4268788"/>
          <p14:tracePt t="219995" x="5219700" y="4254500"/>
          <p14:tracePt t="220003" x="5226050" y="4240213"/>
          <p14:tracePt t="220010" x="5232400" y="4227513"/>
          <p14:tracePt t="220017" x="5232400" y="4219575"/>
          <p14:tracePt t="220025" x="5232400" y="4213225"/>
          <p14:tracePt t="220033" x="5240338" y="4205288"/>
          <p14:tracePt t="220040" x="5246688" y="4205288"/>
          <p14:tracePt t="220048" x="5246688" y="4198938"/>
          <p14:tracePt t="220055" x="5246688" y="4191000"/>
          <p14:tracePt t="223402" x="5310188" y="4184650"/>
          <p14:tracePt t="223403" x="5373688" y="4178300"/>
          <p14:tracePt t="223404" x="5414963" y="4170363"/>
          <p14:tracePt t="223404" x="5464175" y="4170363"/>
          <p14:tracePt t="223408" x="5527675" y="4170363"/>
          <p14:tracePt t="223408" x="5603875" y="4170363"/>
          <p14:tracePt t="223416" x="5688013" y="4178300"/>
          <p14:tracePt t="223423" x="5751513" y="4178300"/>
          <p14:tracePt t="223430" x="5827713" y="4191000"/>
          <p14:tracePt t="223438" x="5911850" y="4191000"/>
          <p14:tracePt t="223445" x="6002338" y="4191000"/>
          <p14:tracePt t="223453" x="6086475" y="4191000"/>
          <p14:tracePt t="223460" x="6170613" y="4191000"/>
          <p14:tracePt t="223469" x="6240463" y="4191000"/>
          <p14:tracePt t="223475" x="6310313" y="4184650"/>
          <p14:tracePt t="223483" x="6365875" y="4184650"/>
          <p14:tracePt t="223490" x="6415088" y="4184650"/>
          <p14:tracePt t="223497" x="6464300" y="4178300"/>
          <p14:tracePt t="223505" x="6492875" y="4178300"/>
          <p14:tracePt t="223513" x="6534150" y="4164013"/>
          <p14:tracePt t="223520" x="6548438" y="4156075"/>
          <p14:tracePt t="223527" x="6577013" y="4156075"/>
          <p14:tracePt t="223536" x="6589713" y="4149725"/>
          <p14:tracePt t="223543" x="6604000" y="4149725"/>
          <p14:tracePt t="223551" x="6618288" y="4143375"/>
          <p14:tracePt t="223558" x="6632575" y="4143375"/>
          <p14:tracePt t="223566" x="6653213" y="4143375"/>
          <p14:tracePt t="223573" x="6673850" y="4143375"/>
          <p14:tracePt t="223580" x="6702425" y="4143375"/>
          <p14:tracePt t="223588" x="6731000" y="4143375"/>
          <p14:tracePt t="223595" x="6757988" y="4149725"/>
          <p14:tracePt t="223603" x="6786563" y="4149725"/>
          <p14:tracePt t="223610" x="6807200" y="4149725"/>
          <p14:tracePt t="223618" x="6827838" y="4149725"/>
          <p14:tracePt t="223625" x="6856413" y="4149725"/>
          <p14:tracePt t="223633" x="6884988" y="4149725"/>
          <p14:tracePt t="223640" x="6919913" y="4149725"/>
          <p14:tracePt t="223648" x="6940550" y="4149725"/>
          <p14:tracePt t="223655" x="6961188" y="4149725"/>
          <p14:tracePt t="223663" x="6981825" y="4149725"/>
          <p14:tracePt t="223670" x="6996113" y="4149725"/>
          <p14:tracePt t="223678" x="7010400" y="4149725"/>
          <p14:tracePt t="223685" x="7024688" y="4149725"/>
          <p14:tracePt t="223693" x="7045325" y="4149725"/>
          <p14:tracePt t="223701" x="7051675" y="4149725"/>
          <p14:tracePt t="223708" x="7059613" y="4149725"/>
          <p14:tracePt t="223716" x="7065963" y="4149725"/>
          <p14:tracePt t="223723" x="7073900" y="4149725"/>
          <p14:tracePt t="223730" x="7080250" y="4149725"/>
          <p14:tracePt t="223753" x="7086600" y="4156075"/>
          <p14:tracePt t="223761" x="7094538" y="4156075"/>
          <p14:tracePt t="223768" x="7100888" y="4156075"/>
          <p14:tracePt t="223776" x="7108825" y="4156075"/>
          <p14:tracePt t="223783" x="7121525" y="4170363"/>
          <p14:tracePt t="223790" x="7135813" y="4178300"/>
          <p14:tracePt t="223798" x="7150100" y="4178300"/>
          <p14:tracePt t="223805" x="7156450" y="4184650"/>
          <p14:tracePt t="223813" x="7170738" y="4191000"/>
          <p14:tracePt t="223820" x="7185025" y="4191000"/>
          <p14:tracePt t="223830" x="7191375" y="4191000"/>
          <p14:tracePt t="223838" x="7199313" y="4198938"/>
          <p14:tracePt t="223850" x="7205663" y="4198938"/>
          <p14:tracePt t="223858" x="7219950" y="4205288"/>
          <p14:tracePt t="223866" x="7219950" y="4213225"/>
          <p14:tracePt t="223873" x="7226300" y="4213225"/>
          <p14:tracePt t="223881" x="7240588" y="4219575"/>
          <p14:tracePt t="223888" x="7248525" y="4219575"/>
          <p14:tracePt t="223895" x="7254875" y="4227513"/>
          <p14:tracePt t="223903" x="7262813" y="4227513"/>
          <p14:tracePt t="223910" x="7269163" y="4227513"/>
          <p14:tracePt t="223919" x="7275513" y="4233863"/>
          <p14:tracePt t="223933" x="7283450" y="4233863"/>
          <p14:tracePt t="223965" x="7289800" y="4233863"/>
          <p14:tracePt t="224803" x="0" y="0"/>
        </p14:tracePtLst>
        <p14:tracePtLst>
          <p14:tracePt t="235027" x="1433513" y="3659188"/>
          <p14:tracePt t="235205" x="1468438" y="3646488"/>
          <p14:tracePt t="235213" x="1511300" y="3638550"/>
          <p14:tracePt t="235221" x="1546225" y="3624263"/>
          <p14:tracePt t="235229" x="1609725" y="3611563"/>
          <p14:tracePt t="235237" x="1671638" y="3597275"/>
          <p14:tracePt t="235245" x="1741488" y="3582988"/>
          <p14:tracePt t="235251" x="1825625" y="3576638"/>
          <p14:tracePt t="235261" x="1909763" y="3568700"/>
          <p14:tracePt t="235267" x="2000250" y="3554413"/>
          <p14:tracePt t="235273" x="2106613" y="3533775"/>
          <p14:tracePt t="235280" x="2211388" y="3527425"/>
          <p14:tracePt t="235289" x="2316163" y="3519488"/>
          <p14:tracePt t="235297" x="2447925" y="3492500"/>
          <p14:tracePt t="235304" x="2540000" y="3484563"/>
          <p14:tracePt t="235312" x="2636838" y="3463925"/>
          <p14:tracePt t="235318" x="2714625" y="3429000"/>
          <p14:tracePt t="235327" x="2790825" y="3394075"/>
          <p14:tracePt t="235333" x="2847975" y="3359150"/>
          <p14:tracePt t="235342" x="2889250" y="3338513"/>
          <p14:tracePt t="235348" x="2932113" y="3309938"/>
          <p14:tracePt t="235355" x="2967038" y="3289300"/>
          <p14:tracePt t="235365" x="2987675" y="3268663"/>
          <p14:tracePt t="235370" x="3014663" y="3254375"/>
          <p14:tracePt t="235378" x="3028950" y="3240088"/>
          <p14:tracePt t="235385" x="3036888" y="3233738"/>
          <p14:tracePt t="235393" x="3043238" y="3219450"/>
          <p14:tracePt t="235685" x="3043238" y="3225800"/>
          <p14:tracePt t="235715" x="3043238" y="3233738"/>
          <p14:tracePt t="235730" x="3043238" y="3240088"/>
          <p14:tracePt t="235738" x="3036888" y="3240088"/>
          <p14:tracePt t="235745" x="3036888" y="3246438"/>
          <p14:tracePt t="235761" x="3036888" y="3254375"/>
          <p14:tracePt t="235768" x="3028950" y="3260725"/>
          <p14:tracePt t="235776" x="3028950" y="3268663"/>
          <p14:tracePt t="235794" x="3028950" y="3281363"/>
          <p14:tracePt t="235806" x="3022600" y="3295650"/>
          <p14:tracePt t="235813" x="3022600" y="3303588"/>
          <p14:tracePt t="235820" x="3014663" y="3309938"/>
          <p14:tracePt t="235836" x="3014663" y="3316288"/>
          <p14:tracePt t="235843" x="3014663" y="3324225"/>
          <p14:tracePt t="235850" x="3014663" y="3338513"/>
          <p14:tracePt t="235857" x="3014663" y="3344863"/>
          <p14:tracePt t="235865" x="3014663" y="3352800"/>
          <p14:tracePt t="235873" x="3014663" y="3359150"/>
          <p14:tracePt t="235880" x="3014663" y="3379788"/>
          <p14:tracePt t="235881" x="0" y="0"/>
        </p14:tracePtLst>
        <p14:tracePtLst>
          <p14:tracePt t="262334" x="7737475" y="4283075"/>
          <p14:tracePt t="262408" x="7745413" y="4283075"/>
          <p14:tracePt t="262416" x="7751763" y="4283075"/>
          <p14:tracePt t="262423" x="7758113" y="4283075"/>
          <p14:tracePt t="262438" x="7766050" y="4283075"/>
          <p14:tracePt t="262446" x="7772400" y="4283075"/>
          <p14:tracePt t="262453" x="7786688" y="4283075"/>
          <p14:tracePt t="262461" x="7793038" y="4283075"/>
          <p14:tracePt t="262469" x="7807325" y="4283075"/>
          <p14:tracePt t="262476" x="7821613" y="4283075"/>
          <p14:tracePt t="262484" x="7842250" y="4283075"/>
          <p14:tracePt t="262491" x="7856538" y="4289425"/>
          <p14:tracePt t="262498" x="7870825" y="4289425"/>
          <p14:tracePt t="262506" x="7885113" y="4289425"/>
          <p14:tracePt t="262514" x="7905750" y="4289425"/>
          <p14:tracePt t="262521" x="7912100" y="4289425"/>
          <p14:tracePt t="262528" x="7926388" y="4289425"/>
          <p14:tracePt t="262535" x="7940675" y="4289425"/>
          <p14:tracePt t="262544" x="7947025" y="4289425"/>
          <p14:tracePt t="262551" x="7954963" y="4289425"/>
          <p14:tracePt t="262565" x="7961313" y="4289425"/>
          <p14:tracePt t="262656" x="7969250" y="4289425"/>
          <p14:tracePt t="262672" x="7975600" y="4289425"/>
          <p14:tracePt t="262678" x="7981950" y="4289425"/>
          <p14:tracePt t="262686" x="7981950" y="4297363"/>
          <p14:tracePt t="262694" x="7989888" y="4297363"/>
          <p14:tracePt t="262701" x="7996238" y="4297363"/>
          <p14:tracePt t="262708" x="8004175" y="4297363"/>
          <p14:tracePt t="263061" x="0" y="0"/>
        </p14:tracePtLst>
        <p14:tracePtLst>
          <p14:tracePt t="263707" x="1042988" y="4338638"/>
          <p14:tracePt t="263773" x="1042988" y="4344988"/>
          <p14:tracePt t="263780" x="1042988" y="4352925"/>
          <p14:tracePt t="263790" x="1049338" y="4359275"/>
          <p14:tracePt t="263796" x="1049338" y="4373563"/>
          <p14:tracePt t="263803" x="1055688" y="4381500"/>
          <p14:tracePt t="263811" x="1063625" y="4394200"/>
          <p14:tracePt t="263819" x="1069975" y="4408488"/>
          <p14:tracePt t="263827" x="1069975" y="4422775"/>
          <p14:tracePt t="263834" x="1077913" y="4437063"/>
          <p14:tracePt t="263842" x="1084263" y="4443413"/>
          <p14:tracePt t="263850" x="1084263" y="4471988"/>
          <p14:tracePt t="263856" x="1098550" y="4478338"/>
          <p14:tracePt t="263863" x="1104900" y="4492625"/>
          <p14:tracePt t="263870" x="1112838" y="4513263"/>
          <p14:tracePt t="263879" x="1119188" y="4533900"/>
          <p14:tracePt t="263887" x="1127125" y="4548188"/>
          <p14:tracePt t="263893" x="1133475" y="4556125"/>
          <p14:tracePt t="263902" x="1139825" y="4570413"/>
          <p14:tracePt t="263908" x="1147763" y="4583113"/>
          <p14:tracePt t="263918" x="1162050" y="4591050"/>
          <p14:tracePt t="263923" x="1168400" y="4605338"/>
          <p14:tracePt t="263932" x="1182688" y="4611688"/>
          <p14:tracePt t="263939" x="1189038" y="4618038"/>
          <p14:tracePt t="263955" x="1217613" y="4640263"/>
          <p14:tracePt t="263961" x="1231900" y="4652963"/>
          <p14:tracePt t="263972" x="1244600" y="4667250"/>
          <p14:tracePt t="263976" x="1273175" y="4687888"/>
          <p14:tracePt t="263983" x="1293813" y="4695825"/>
          <p14:tracePt t="263991" x="1308100" y="4716463"/>
          <p14:tracePt t="264001" x="1336675" y="4730750"/>
          <p14:tracePt t="264007" x="1377950" y="4751388"/>
          <p14:tracePt t="264015" x="1420813" y="4779963"/>
          <p14:tracePt t="264021" x="1468438" y="4806950"/>
          <p14:tracePt t="264029" x="1525588" y="4841875"/>
          <p14:tracePt t="264037" x="1587500" y="4870450"/>
          <p14:tracePt t="264043" x="1636713" y="4899025"/>
          <p14:tracePt t="264052" x="1714500" y="4940300"/>
          <p14:tracePt t="264058" x="1811338" y="4968875"/>
          <p14:tracePt t="264066" x="1930400" y="5003800"/>
          <p14:tracePt t="264074" x="2063750" y="5053013"/>
          <p14:tracePt t="264081" x="2224088" y="5108575"/>
          <p14:tracePt t="264088" x="2447925" y="5157788"/>
          <p14:tracePt t="264096" x="2595563" y="5184775"/>
          <p14:tracePt t="264104" x="2813050" y="5207000"/>
          <p14:tracePt t="264112" x="3028950" y="5227638"/>
          <p14:tracePt t="264119" x="3260725" y="5256213"/>
          <p14:tracePt t="264126" x="3498850" y="5276850"/>
          <p14:tracePt t="264134" x="3735388" y="5297488"/>
          <p14:tracePt t="264141" x="3889375" y="5311775"/>
          <p14:tracePt t="264151" x="4106863" y="5318125"/>
          <p14:tracePt t="264156" x="4337050" y="5332413"/>
          <p14:tracePt t="264163" x="4548188" y="5332413"/>
          <p14:tracePt t="264171" x="4737100" y="5332413"/>
          <p14:tracePt t="264179" x="4903788" y="5332413"/>
          <p14:tracePt t="264187" x="5008563" y="5332413"/>
          <p14:tracePt t="264193" x="5149850" y="5332413"/>
          <p14:tracePt t="264203" x="5268913" y="5332413"/>
          <p14:tracePt t="264208" x="5380038" y="5332413"/>
          <p14:tracePt t="264216" x="5499100" y="5332413"/>
          <p14:tracePt t="264223" x="5624513" y="5326063"/>
          <p14:tracePt t="264231" x="5708650" y="5318125"/>
          <p14:tracePt t="264238" x="5813425" y="5297488"/>
          <p14:tracePt t="264246" x="5918200" y="5283200"/>
          <p14:tracePt t="264253" x="6002338" y="5268913"/>
          <p14:tracePt t="264261" x="6100763" y="5241925"/>
          <p14:tracePt t="264269" x="6170613" y="5219700"/>
          <p14:tracePt t="264276" x="6226175" y="5199063"/>
          <p14:tracePt t="264283" x="6283325" y="5178425"/>
          <p14:tracePt t="264291" x="6330950" y="5164138"/>
          <p14:tracePt t="264298" x="6365875" y="5143500"/>
          <p14:tracePt t="264306" x="6400800" y="5129213"/>
          <p14:tracePt t="264313" x="6464300" y="5102225"/>
          <p14:tracePt t="264320" x="6499225" y="5080000"/>
          <p14:tracePt t="264328" x="6519863" y="5059363"/>
          <p14:tracePt t="264336" x="6554788" y="5024438"/>
          <p14:tracePt t="264343" x="6589713" y="5003800"/>
          <p14:tracePt t="264351" x="6618288" y="4968875"/>
          <p14:tracePt t="264358" x="6653213" y="4933950"/>
          <p14:tracePt t="264367" x="6673850" y="4899025"/>
          <p14:tracePt t="264373" x="6716713" y="4870450"/>
          <p14:tracePt t="264381" x="6743700" y="4849813"/>
          <p14:tracePt t="264388" x="6792913" y="4821238"/>
          <p14:tracePt t="264396" x="6848475" y="4786313"/>
          <p14:tracePt t="264403" x="6905625" y="4751388"/>
          <p14:tracePt t="264411" x="6967538" y="4710113"/>
          <p14:tracePt t="264419" x="7037388" y="4675188"/>
          <p14:tracePt t="264426" x="7080250" y="4640263"/>
          <p14:tracePt t="264434" x="7129463" y="4591050"/>
          <p14:tracePt t="264441" x="7199313" y="4541838"/>
          <p14:tracePt t="264448" x="7234238" y="4486275"/>
          <p14:tracePt t="264455" x="7269163" y="4443413"/>
          <p14:tracePt t="264464" x="7289800" y="4402138"/>
          <p14:tracePt t="264470" x="7304088" y="4387850"/>
          <p14:tracePt t="264478" x="7324725" y="4352925"/>
          <p14:tracePt t="264486" x="7332663" y="4324350"/>
          <p14:tracePt t="264493" x="7339013" y="4310063"/>
          <p14:tracePt t="264502" x="7345363" y="4303713"/>
          <p14:tracePt t="264508" x="7353300" y="4289425"/>
          <p14:tracePt t="264517" x="7367588" y="4283075"/>
          <p14:tracePt t="264523" x="7367588" y="4275138"/>
          <p14:tracePt t="264531" x="7373938" y="4268788"/>
          <p14:tracePt t="264538" x="7388225" y="4262438"/>
          <p14:tracePt t="264554" x="7394575" y="4262438"/>
          <p14:tracePt t="264560" x="7394575" y="4254500"/>
          <p14:tracePt t="264569" x="7402513" y="4254500"/>
          <p14:tracePt t="264778" x="0" y="0"/>
        </p14:tracePtLst>
        <p14:tracePtLst>
          <p14:tracePt t="265319" x="7758113" y="4332288"/>
          <p14:tracePt t="265430" x="7766050" y="4332288"/>
          <p14:tracePt t="265455" x="7772400" y="4332288"/>
          <p14:tracePt t="265470" x="7780338" y="4332288"/>
          <p14:tracePt t="265476" x="7793038" y="4332288"/>
          <p14:tracePt t="265489" x="7807325" y="4332288"/>
          <p14:tracePt t="265491" x="7827963" y="4332288"/>
          <p14:tracePt t="265501" x="7856538" y="4338638"/>
          <p14:tracePt t="265506" x="7885113" y="4338638"/>
          <p14:tracePt t="265513" x="7905750" y="4338638"/>
          <p14:tracePt t="265521" x="7934325" y="4338638"/>
          <p14:tracePt t="265529" x="7961313" y="4338638"/>
          <p14:tracePt t="265538" x="7975600" y="4338638"/>
          <p14:tracePt t="265543" x="7989888" y="4338638"/>
          <p14:tracePt t="265551" x="8010525" y="4338638"/>
          <p14:tracePt t="265558" x="8016875" y="4338638"/>
          <p14:tracePt t="265573" x="8031163" y="4338638"/>
          <p14:tracePt t="265596" x="8039100" y="4338638"/>
          <p14:tracePt t="265611" x="8039100" y="4332288"/>
          <p14:tracePt t="265625" x="8045450" y="4332288"/>
          <p14:tracePt t="265663" x="8053388" y="4332288"/>
          <p14:tracePt t="265889" x="0" y="0"/>
        </p14:tracePtLst>
        <p14:tracePtLst>
          <p14:tracePt t="267502" x="1252538" y="4394200"/>
          <p14:tracePt t="267568" x="1252538" y="4402138"/>
          <p14:tracePt t="267577" x="1252538" y="4416425"/>
          <p14:tracePt t="267584" x="1252538" y="4429125"/>
          <p14:tracePt t="267591" x="1252538" y="4443413"/>
          <p14:tracePt t="267598" x="1258888" y="4471988"/>
          <p14:tracePt t="267608" x="1279525" y="4498975"/>
          <p14:tracePt t="267613" x="1293813" y="4521200"/>
          <p14:tracePt t="267622" x="1328738" y="4548188"/>
          <p14:tracePt t="267629" x="1363663" y="4570413"/>
          <p14:tracePt t="267638" x="1406525" y="4591050"/>
          <p14:tracePt t="267643" x="1433513" y="4605338"/>
          <p14:tracePt t="267651" x="1482725" y="4625975"/>
          <p14:tracePt t="267658" x="1546225" y="4652963"/>
          <p14:tracePt t="267665" x="1601788" y="4681538"/>
          <p14:tracePt t="267673" x="1679575" y="4710113"/>
          <p14:tracePt t="267680" x="1749425" y="4737100"/>
          <p14:tracePt t="267689" x="1846263" y="4765675"/>
          <p14:tracePt t="267696" x="1944688" y="4800600"/>
          <p14:tracePt t="267703" x="2063750" y="4835525"/>
          <p14:tracePt t="267711" x="2189163" y="4864100"/>
          <p14:tracePt t="267719" x="2336800" y="4891088"/>
          <p14:tracePt t="267726" x="2476500" y="4899025"/>
          <p14:tracePt t="267734" x="2651125" y="4913313"/>
          <p14:tracePt t="267741" x="2805113" y="4913313"/>
          <p14:tracePt t="267748" x="3022600" y="4905375"/>
          <p14:tracePt t="267756" x="3225800" y="4864100"/>
          <p14:tracePt t="267763" x="3435350" y="4806950"/>
          <p14:tracePt t="267772" x="3630613" y="4737100"/>
          <p14:tracePt t="267778" x="3805238" y="4667250"/>
          <p14:tracePt t="267786" x="3967163" y="4583113"/>
          <p14:tracePt t="267794" x="4078288" y="4513263"/>
          <p14:tracePt t="267801" x="4211638" y="4451350"/>
          <p14:tracePt t="267808" x="4289425" y="4381500"/>
          <p14:tracePt t="267817" x="4351338" y="4324350"/>
          <p14:tracePt t="267823" x="4386263" y="4283075"/>
          <p14:tracePt t="267831" x="4414838" y="4254500"/>
          <p14:tracePt t="267839" x="4429125" y="4227513"/>
          <p14:tracePt t="267846" x="4435475" y="4198938"/>
          <p14:tracePt t="267853" x="4435475" y="4178300"/>
          <p14:tracePt t="267861" x="4441825" y="4164013"/>
          <p14:tracePt t="267868" x="4441825" y="4149725"/>
          <p14:tracePt t="267875" x="4449763" y="4143375"/>
          <p14:tracePt t="267883" x="4449763" y="4135438"/>
          <p14:tracePt t="267891" x="4449763" y="4129088"/>
          <p14:tracePt t="267914" x="4449763" y="4121150"/>
          <p14:tracePt t="267921" x="4449763" y="4114800"/>
          <p14:tracePt t="267936" x="4449763" y="4108450"/>
          <p14:tracePt t="267951" x="4449763" y="4100513"/>
          <p14:tracePt t="267958" x="4449763" y="4086225"/>
          <p14:tracePt t="267973" x="4456113" y="4073525"/>
          <p14:tracePt t="267989" x="4456113" y="4065588"/>
          <p14:tracePt t="267996" x="4464050" y="4059238"/>
          <p14:tracePt t="268011" x="4464050" y="4051300"/>
          <p14:tracePt t="268078" x="4464050" y="4044950"/>
          <p14:tracePt t="268101" x="0" y="0"/>
        </p14:tracePtLst>
        <p14:tracePtLst>
          <p14:tracePt t="281039" x="5121275" y="4402138"/>
          <p14:tracePt t="281128" x="5121275" y="4408488"/>
          <p14:tracePt t="281173" x="5127625" y="4408488"/>
          <p14:tracePt t="281984" x="5127625" y="4416425"/>
          <p14:tracePt t="281992" x="5205413" y="4429125"/>
          <p14:tracePt t="282002" x="5254625" y="4443413"/>
          <p14:tracePt t="282006" x="5310188" y="4464050"/>
          <p14:tracePt t="282016" x="5394325" y="4486275"/>
          <p14:tracePt t="282022" x="5492750" y="4506913"/>
          <p14:tracePt t="282029" x="5583238" y="4521200"/>
          <p14:tracePt t="282036" x="5702300" y="4541838"/>
          <p14:tracePt t="282043" x="5856288" y="4548188"/>
          <p14:tracePt t="282053" x="5946775" y="4562475"/>
          <p14:tracePt t="282060" x="6072188" y="4576763"/>
          <p14:tracePt t="282067" x="6176963" y="4576763"/>
          <p14:tracePt t="282075" x="6289675" y="4576763"/>
          <p14:tracePt t="282084" x="6380163" y="4576763"/>
          <p14:tracePt t="282089" x="6472238" y="4576763"/>
          <p14:tracePt t="282097" x="6554788" y="4576763"/>
          <p14:tracePt t="282104" x="6646863" y="4570413"/>
          <p14:tracePt t="282111" x="6723063" y="4562475"/>
          <p14:tracePt t="282120" x="6800850" y="4556125"/>
          <p14:tracePt t="282127" x="6856413" y="4556125"/>
          <p14:tracePt t="282134" x="6919913" y="4548188"/>
          <p14:tracePt t="282140" x="6981825" y="4541838"/>
          <p14:tracePt t="282150" x="7024688" y="4533900"/>
          <p14:tracePt t="282156" x="7073900" y="4527550"/>
          <p14:tracePt t="282163" x="7115175" y="4527550"/>
          <p14:tracePt t="282173" x="7143750" y="4521200"/>
          <p14:tracePt t="282178" x="7170738" y="4521200"/>
          <p14:tracePt t="282187" x="7191375" y="4521200"/>
          <p14:tracePt t="282194" x="7205663" y="4521200"/>
          <p14:tracePt t="282204" x="7213600" y="4513263"/>
          <p14:tracePt t="282208" x="7226300" y="4506913"/>
          <p14:tracePt t="282219" x="7234238" y="4506913"/>
          <p14:tracePt t="282223" x="7240588" y="4498975"/>
          <p14:tracePt t="282235" x="7248525" y="4498975"/>
          <p14:tracePt t="282247" x="7254875" y="4498975"/>
          <p14:tracePt t="282254" x="7262813" y="4498975"/>
          <p14:tracePt t="282263" x="7269163" y="4498975"/>
          <p14:tracePt t="282270" x="7283450" y="4498975"/>
          <p14:tracePt t="282276" x="7289800" y="4498975"/>
          <p14:tracePt t="282291" x="7304088" y="4498975"/>
          <p14:tracePt t="282306" x="7310438" y="4492625"/>
          <p14:tracePt t="282321" x="7318375" y="4492625"/>
          <p14:tracePt t="282381" x="7324725" y="4492625"/>
          <p14:tracePt t="282996" x="7318375" y="4492625"/>
          <p14:tracePt t="283003" x="7297738" y="4492625"/>
          <p14:tracePt t="283011" x="7275513" y="4492625"/>
          <p14:tracePt t="283020" x="7248525" y="4492625"/>
          <p14:tracePt t="283027" x="7205663" y="4492625"/>
          <p14:tracePt t="283035" x="7164388" y="4492625"/>
          <p14:tracePt t="283041" x="7094538" y="4513263"/>
          <p14:tracePt t="283050" x="7037388" y="4527550"/>
          <p14:tracePt t="283056" x="6961188" y="4548188"/>
          <p14:tracePt t="283065" x="6897688" y="4562475"/>
          <p14:tracePt t="283071" x="6821488" y="4576763"/>
          <p14:tracePt t="283079" x="6743700" y="4591050"/>
          <p14:tracePt t="283086" x="6667500" y="4591050"/>
          <p14:tracePt t="283093" x="6597650" y="4591050"/>
          <p14:tracePt t="283103" x="6513513" y="4591050"/>
          <p14:tracePt t="283109" x="6435725" y="4591050"/>
          <p14:tracePt t="283117" x="6345238" y="4591050"/>
          <p14:tracePt t="283125" x="6261100" y="4576763"/>
          <p14:tracePt t="283131" x="6164263" y="4570413"/>
          <p14:tracePt t="283138" x="6080125" y="4556125"/>
          <p14:tracePt t="283147" x="5988050" y="4541838"/>
          <p14:tracePt t="283156" x="5911850" y="4541838"/>
          <p14:tracePt t="283161" x="5827713" y="4527550"/>
          <p14:tracePt t="283169" x="5764213" y="4521200"/>
          <p14:tracePt t="283176" x="5688013" y="4521200"/>
          <p14:tracePt t="283185" x="5632450" y="4513263"/>
          <p14:tracePt t="283190" x="5575300" y="4513263"/>
          <p14:tracePt t="283202" x="5519738" y="4506913"/>
          <p14:tracePt t="283207" x="5464175" y="4506913"/>
          <p14:tracePt t="283213" x="5414963" y="4498975"/>
          <p14:tracePt t="283220" x="5365750" y="4492625"/>
          <p14:tracePt t="283229" x="5310188" y="4486275"/>
          <p14:tracePt t="283237" x="5268913" y="4471988"/>
          <p14:tracePt t="283245" x="5219700" y="4457700"/>
          <p14:tracePt t="283252" x="5170488" y="4457700"/>
          <p14:tracePt t="283259" x="5141913" y="4457700"/>
          <p14:tracePt t="283266" x="5092700" y="4457700"/>
          <p14:tracePt t="283273" x="5051425" y="4443413"/>
          <p14:tracePt t="283281" x="5016500" y="4443413"/>
          <p14:tracePt t="283289" x="4973638" y="4437063"/>
          <p14:tracePt t="283296" x="4946650" y="4429125"/>
          <p14:tracePt t="283305" x="4918075" y="4422775"/>
          <p14:tracePt t="283311" x="4891088" y="4422775"/>
          <p14:tracePt t="283321" x="4854575" y="4416425"/>
          <p14:tracePt t="283326" x="4841875" y="4416425"/>
          <p14:tracePt t="283334" x="4819650" y="4416425"/>
          <p14:tracePt t="283342" x="4799013" y="4408488"/>
          <p14:tracePt t="283351" x="4784725" y="4408488"/>
          <p14:tracePt t="283356" x="4772025" y="4408488"/>
          <p14:tracePt t="283365" x="4757738" y="4408488"/>
          <p14:tracePt t="283371" x="4743450" y="4408488"/>
          <p14:tracePt t="283380" x="4737100" y="4408488"/>
          <p14:tracePt t="283393" x="4722813" y="4408488"/>
          <p14:tracePt t="283813" x="4737100" y="4408488"/>
          <p14:tracePt t="283821" x="4792663" y="4408488"/>
          <p14:tracePt t="283828" x="4862513" y="4422775"/>
          <p14:tracePt t="283836" x="4973638" y="4429125"/>
          <p14:tracePt t="283843" x="5141913" y="4457700"/>
          <p14:tracePt t="283852" x="5338763" y="4486275"/>
          <p14:tracePt t="283859" x="5618163" y="4521200"/>
          <p14:tracePt t="283867" x="5905500" y="4548188"/>
          <p14:tracePt t="283873" x="6234113" y="4556125"/>
          <p14:tracePt t="283881" x="6577013" y="4583113"/>
          <p14:tracePt t="283888" x="6919913" y="4583113"/>
          <p14:tracePt t="283896" x="7205663" y="4583113"/>
          <p14:tracePt t="283903" x="7429500" y="4583113"/>
          <p14:tracePt t="283911" x="7604125" y="4583113"/>
          <p14:tracePt t="283919" x="7737475" y="4583113"/>
          <p14:tracePt t="283926" x="7821613" y="4583113"/>
          <p14:tracePt t="283933" x="7885113" y="4583113"/>
          <p14:tracePt t="283941" x="7912100" y="4583113"/>
          <p14:tracePt t="283949" x="7934325" y="4583113"/>
          <p14:tracePt t="286629" x="7905750" y="4583113"/>
          <p14:tracePt t="286631" x="7807325" y="4570413"/>
          <p14:tracePt t="286631" x="7751763" y="4562475"/>
          <p14:tracePt t="286633" x="7702550" y="4562475"/>
          <p14:tracePt t="286633" x="7646988" y="4562475"/>
          <p14:tracePt t="286634" x="7597775" y="4562475"/>
          <p14:tracePt t="286641" x="7534275" y="4570413"/>
          <p14:tracePt t="286649" x="7493000" y="4576763"/>
          <p14:tracePt t="286657" x="7450138" y="4597400"/>
          <p14:tracePt t="286665" x="7423150" y="4611688"/>
          <p14:tracePt t="286673" x="7380288" y="4625975"/>
          <p14:tracePt t="286678" x="7359650" y="4640263"/>
          <p14:tracePt t="286687" x="7324725" y="4646613"/>
          <p14:tracePt t="286694" x="7304088" y="4667250"/>
          <p14:tracePt t="286704" x="7269163" y="4681538"/>
          <p14:tracePt t="286709" x="7240588" y="4695825"/>
          <p14:tracePt t="286717" x="7191375" y="4716463"/>
          <p14:tracePt t="286724" x="7143750" y="4730750"/>
          <p14:tracePt t="286731" x="7094538" y="4751388"/>
          <p14:tracePt t="286739" x="7024688" y="4765675"/>
          <p14:tracePt t="286747" x="6954838" y="4786313"/>
          <p14:tracePt t="286755" x="6891338" y="4794250"/>
          <p14:tracePt t="286762" x="6813550" y="4800600"/>
          <p14:tracePt t="286771" x="6737350" y="4806950"/>
          <p14:tracePt t="286776" x="6673850" y="4814888"/>
          <p14:tracePt t="286784" x="6597650" y="4814888"/>
          <p14:tracePt t="286791" x="6534150" y="4814888"/>
          <p14:tracePt t="286799" x="6478588" y="4814888"/>
          <p14:tracePt t="286806" x="6423025" y="4814888"/>
          <p14:tracePt t="286814" x="6359525" y="4814888"/>
          <p14:tracePt t="286822" x="6310313" y="4814888"/>
          <p14:tracePt t="286830" x="6283325" y="4814888"/>
          <p14:tracePt t="286837" x="6246813" y="4806950"/>
          <p14:tracePt t="286845" x="6226175" y="4806950"/>
          <p14:tracePt t="286854" x="6205538" y="4806950"/>
          <p14:tracePt t="286860" x="6176963" y="4806950"/>
          <p14:tracePt t="286866" x="6156325" y="4800600"/>
          <p14:tracePt t="286873" x="6129338" y="4800600"/>
          <p14:tracePt t="286882" x="6094413" y="4794250"/>
          <p14:tracePt t="286891" x="6080125" y="4794250"/>
          <p14:tracePt t="286897" x="6057900" y="4786313"/>
          <p14:tracePt t="286905" x="6030913" y="4786313"/>
          <p14:tracePt t="286912" x="6002338" y="4779963"/>
          <p14:tracePt t="286922" x="5961063" y="4779963"/>
          <p14:tracePt t="286926" x="5932488" y="4779963"/>
          <p14:tracePt t="286935" x="5897563" y="4772025"/>
          <p14:tracePt t="286941" x="5876925" y="4772025"/>
          <p14:tracePt t="286950" x="5827713" y="4765675"/>
          <p14:tracePt t="286972" x="5722938" y="4759325"/>
          <p14:tracePt t="286985" x="5688013" y="4759325"/>
          <p14:tracePt t="286987" x="5659438" y="4759325"/>
          <p14:tracePt t="286993" x="5638800" y="4759325"/>
          <p14:tracePt t="287001" x="5610225" y="4759325"/>
          <p14:tracePt t="287008" x="5575300" y="4751388"/>
          <p14:tracePt t="287016" x="5548313" y="4751388"/>
          <p14:tracePt t="287023" x="5519738" y="4751388"/>
          <p14:tracePt t="287031" x="5492750" y="4751388"/>
          <p14:tracePt t="287041" x="5464175" y="4751388"/>
          <p14:tracePt t="287046" x="5443538" y="4751388"/>
          <p14:tracePt t="287054" x="5421313" y="4751388"/>
          <p14:tracePt t="287061" x="5394325" y="4751388"/>
          <p14:tracePt t="287069" x="5365750" y="4751388"/>
          <p14:tracePt t="287079" x="5338763" y="4751388"/>
          <p14:tracePt t="287086" x="5310188" y="4751388"/>
          <p14:tracePt t="287091" x="5289550" y="4751388"/>
          <p14:tracePt t="287099" x="5268913" y="4751388"/>
          <p14:tracePt t="287106" x="5246688" y="4751388"/>
          <p14:tracePt t="287114" x="5211763" y="4751388"/>
          <p14:tracePt t="287123" x="5184775" y="4745038"/>
          <p14:tracePt t="287128" x="5162550" y="4745038"/>
          <p14:tracePt t="287140" x="5156200" y="4745038"/>
          <p14:tracePt t="287144" x="5135563" y="4745038"/>
          <p14:tracePt t="287154" x="5114925" y="4737100"/>
          <p14:tracePt t="287160" x="5100638" y="4737100"/>
          <p14:tracePt t="287167" x="5080000" y="4737100"/>
          <p14:tracePt t="287174" x="5065713" y="4737100"/>
          <p14:tracePt t="287182" x="5051425" y="4737100"/>
          <p14:tracePt t="287189" x="5043488" y="4737100"/>
          <p14:tracePt t="287197" x="5037138" y="4737100"/>
          <p14:tracePt t="287206" x="5022850" y="4730750"/>
          <p14:tracePt t="287212" x="5002213" y="4730750"/>
          <p14:tracePt t="287219" x="4987925" y="4724400"/>
          <p14:tracePt t="287226" x="4967288" y="4724400"/>
          <p14:tracePt t="287235" x="4960938" y="4716463"/>
          <p14:tracePt t="287241" x="4938713" y="4716463"/>
          <p14:tracePt t="287248" x="4918075" y="4710113"/>
          <p14:tracePt t="287257" x="4897438" y="4702175"/>
          <p14:tracePt t="287263" x="4876800" y="4695825"/>
          <p14:tracePt t="287272" x="4841875" y="4687888"/>
          <p14:tracePt t="287279" x="4799013" y="4675188"/>
          <p14:tracePt t="287288" x="4778375" y="4667250"/>
          <p14:tracePt t="287294" x="4743450" y="4652963"/>
          <p14:tracePt t="287303" x="4708525" y="4640263"/>
          <p14:tracePt t="287310" x="4694238" y="4632325"/>
          <p14:tracePt t="287317" x="4665663" y="4625975"/>
          <p14:tracePt t="287324" x="4630738" y="4611688"/>
          <p14:tracePt t="287332" x="4618038" y="4605338"/>
          <p14:tracePt t="287341" x="4589463" y="4597400"/>
          <p14:tracePt t="287346" x="4575175" y="4597400"/>
          <p14:tracePt t="287354" x="4548188" y="4583113"/>
          <p14:tracePt t="287361" x="4519613" y="4576763"/>
          <p14:tracePt t="287372" x="4505325" y="4570413"/>
          <p14:tracePt t="287376" x="4491038" y="4570413"/>
          <p14:tracePt t="287385" x="4478338" y="4562475"/>
          <p14:tracePt t="287392" x="4470400" y="4556125"/>
          <p14:tracePt t="287398" x="4464050" y="4556125"/>
          <p14:tracePt t="287406" x="4441825" y="4556125"/>
          <p14:tracePt t="287414" x="4435475" y="4548188"/>
          <p14:tracePt t="287422" x="4435475" y="4541838"/>
          <p14:tracePt t="287430" x="4429125" y="4541838"/>
          <p14:tracePt t="287438" x="4421188" y="4541838"/>
          <p14:tracePt t="287445" x="4414838" y="4541838"/>
          <p14:tracePt t="288141" x="4429125" y="4541838"/>
          <p14:tracePt t="288149" x="4441825" y="4548188"/>
          <p14:tracePt t="288157" x="4478338" y="4562475"/>
          <p14:tracePt t="288165" x="4525963" y="4576763"/>
          <p14:tracePt t="288172" x="4603750" y="4591050"/>
          <p14:tracePt t="288180" x="4749800" y="4597400"/>
          <p14:tracePt t="288190" x="4897438" y="4597400"/>
          <p14:tracePt t="288194" x="5162550" y="4597400"/>
          <p14:tracePt t="288205" x="5400675" y="4591050"/>
          <p14:tracePt t="288208" x="5659438" y="4541838"/>
          <p14:tracePt t="288217" x="5883275" y="4486275"/>
          <p14:tracePt t="288224" x="6094413" y="4416425"/>
          <p14:tracePt t="288231" x="6275388" y="4344988"/>
          <p14:tracePt t="288239" x="6423025" y="4303713"/>
          <p14:tracePt t="288247" x="6542088" y="4262438"/>
          <p14:tracePt t="288254" x="6646863" y="4227513"/>
          <p14:tracePt t="288261" x="6757988" y="4198938"/>
          <p14:tracePt t="288268" x="6842125" y="4184650"/>
          <p14:tracePt t="288276" x="6940550" y="4178300"/>
          <p14:tracePt t="288284" x="7024688" y="4170363"/>
          <p14:tracePt t="288291" x="7121525" y="4170363"/>
          <p14:tracePt t="288298" x="7191375" y="4170363"/>
          <p14:tracePt t="288306" x="7269163" y="4170363"/>
          <p14:tracePt t="288313" x="7324725" y="4170363"/>
          <p14:tracePt t="288321" x="7380288" y="4178300"/>
          <p14:tracePt t="288329" x="7423150" y="4184650"/>
          <p14:tracePt t="288336" x="7458075" y="4184650"/>
          <p14:tracePt t="288343" x="7478713" y="4191000"/>
          <p14:tracePt t="288351" x="7493000" y="4191000"/>
          <p14:tracePt t="288358" x="7513638" y="4191000"/>
          <p14:tracePt t="288366" x="7527925" y="4198938"/>
          <p14:tracePt t="288373" x="7534275" y="4205288"/>
          <p14:tracePt t="288381" x="7548563" y="4213225"/>
          <p14:tracePt t="288389" x="7569200" y="4213225"/>
          <p14:tracePt t="288396" x="7583488" y="4227513"/>
          <p14:tracePt t="288403" x="7604125" y="4233863"/>
          <p14:tracePt t="288411" x="7618413" y="4240213"/>
          <p14:tracePt t="288418" x="7646988" y="4254500"/>
          <p14:tracePt t="288426" x="7681913" y="4268788"/>
          <p14:tracePt t="288434" x="7710488" y="4268788"/>
          <p14:tracePt t="288441" x="7751763" y="4268788"/>
          <p14:tracePt t="288449" x="7766050" y="4275138"/>
          <p14:tracePt t="288464" x="7772400" y="4275138"/>
          <p14:tracePt t="288471" x="7780338" y="4275138"/>
          <p14:tracePt t="288531" x="7786688" y="4275138"/>
          <p14:tracePt t="288547" x="7793038" y="4283075"/>
          <p14:tracePt t="288568" x="7800975" y="4283075"/>
          <p14:tracePt t="288576" x="7807325" y="4283075"/>
          <p14:tracePt t="288584" x="7815263" y="4283075"/>
          <p14:tracePt t="288591" x="7827963" y="4289425"/>
          <p14:tracePt t="288598" x="7835900" y="4289425"/>
          <p14:tracePt t="288606" x="7856538" y="4289425"/>
          <p14:tracePt t="288614" x="7870825" y="4289425"/>
          <p14:tracePt t="288621" x="7899400" y="4289425"/>
          <p14:tracePt t="288628" x="7926388" y="4297363"/>
          <p14:tracePt t="288637" x="7947025" y="4297363"/>
          <p14:tracePt t="288644" x="7969250" y="4297363"/>
          <p14:tracePt t="288651" x="7975600" y="4303713"/>
          <p14:tracePt t="288658" x="7996238" y="4303713"/>
          <p14:tracePt t="288673" x="8010525" y="4303713"/>
          <p14:tracePt t="288681" x="8024813" y="4303713"/>
          <p14:tracePt t="288689" x="8031163" y="4303713"/>
          <p14:tracePt t="288748" x="8031163" y="4297363"/>
          <p14:tracePt t="288756" x="8010525" y="4289425"/>
          <p14:tracePt t="288765" x="7996238" y="4289425"/>
          <p14:tracePt t="288772" x="7975600" y="4289425"/>
          <p14:tracePt t="288778" x="7947025" y="4289425"/>
          <p14:tracePt t="288787" x="7926388" y="4283075"/>
          <p14:tracePt t="288794" x="7899400" y="4283075"/>
          <p14:tracePt t="288802" x="7864475" y="4283075"/>
          <p14:tracePt t="288808" x="7827963" y="4283075"/>
          <p14:tracePt t="288816" x="7800975" y="4283075"/>
          <p14:tracePt t="288824" x="7793038" y="4283075"/>
          <p14:tracePt t="288831" x="7766050" y="4283075"/>
          <p14:tracePt t="288839" x="7751763" y="4283075"/>
          <p14:tracePt t="288846" x="7737475" y="4283075"/>
          <p14:tracePt t="288854" x="7710488" y="4289425"/>
          <p14:tracePt t="288861" x="7688263" y="4289425"/>
          <p14:tracePt t="288868" x="7688263" y="4297363"/>
          <p14:tracePt t="288876" x="7681913" y="4297363"/>
          <p14:tracePt t="288892" x="7675563" y="4297363"/>
          <p14:tracePt t="288959" x="7667625" y="4297363"/>
          <p14:tracePt t="288966" x="7661275" y="4297363"/>
          <p14:tracePt t="288981" x="7653338" y="4297363"/>
          <p14:tracePt t="288996" x="7646988" y="4297363"/>
          <p14:tracePt t="289004" x="7639050" y="4297363"/>
          <p14:tracePt t="289011" x="7632700" y="4297363"/>
          <p14:tracePt t="289018" x="7618413" y="4297363"/>
          <p14:tracePt t="289026" x="7612063" y="4303713"/>
          <p14:tracePt t="289041" x="7604125" y="4303713"/>
          <p14:tracePt t="289048" x="7597775" y="4303713"/>
          <p14:tracePt t="289056" x="7583488" y="4303713"/>
          <p14:tracePt t="289064" x="7577138" y="4303713"/>
          <p14:tracePt t="289079" x="7562850" y="4303713"/>
          <p14:tracePt t="289087" x="7548563" y="4310063"/>
          <p14:tracePt t="289094" x="7534275" y="4310063"/>
          <p14:tracePt t="289101" x="7527925" y="4310063"/>
          <p14:tracePt t="289110" x="7493000" y="4318000"/>
          <p14:tracePt t="289119" x="7478713" y="4318000"/>
          <p14:tracePt t="289131" x="7472363" y="4318000"/>
          <p14:tracePt t="289146" x="7464425" y="4318000"/>
          <p14:tracePt t="289161" x="7458075" y="4318000"/>
          <p14:tracePt t="289168" x="7450138" y="4318000"/>
          <p14:tracePt t="289176" x="7443788" y="4324350"/>
          <p14:tracePt t="289191" x="7437438" y="4324350"/>
          <p14:tracePt t="289198" x="7429500" y="4324350"/>
          <p14:tracePt t="289221" x="7423150" y="4324350"/>
          <p14:tracePt t="289228" x="7415213" y="4324350"/>
          <p14:tracePt t="289236" x="7415213" y="4332288"/>
          <p14:tracePt t="289251" x="7408863" y="4332288"/>
          <p14:tracePt t="289267" x="7402513" y="4338638"/>
          <p14:tracePt t="289484" x="7394575" y="4338638"/>
          <p14:tracePt t="289491" x="7380288" y="4338638"/>
          <p14:tracePt t="289498" x="7359650" y="4338638"/>
          <p14:tracePt t="289507" x="7345363" y="4344988"/>
          <p14:tracePt t="289514" x="7304088" y="4359275"/>
          <p14:tracePt t="289521" x="7254875" y="4373563"/>
          <p14:tracePt t="289528" x="7185025" y="4402138"/>
          <p14:tracePt t="289537" x="7108825" y="4437063"/>
          <p14:tracePt t="289544" x="7010400" y="4478338"/>
          <p14:tracePt t="289551" x="6940550" y="4513263"/>
          <p14:tracePt t="289558" x="6842125" y="4556125"/>
          <p14:tracePt t="289566" x="6716713" y="4611688"/>
          <p14:tracePt t="289574" x="6638925" y="4646613"/>
          <p14:tracePt t="289581" x="6562725" y="4675188"/>
          <p14:tracePt t="289589" x="6492875" y="4681538"/>
          <p14:tracePt t="289597" x="6429375" y="4695825"/>
          <p14:tracePt t="289603" x="6400800" y="4695825"/>
          <p14:tracePt t="289611" x="6359525" y="4695825"/>
          <p14:tracePt t="289621" x="6330950" y="4695825"/>
          <p14:tracePt t="289626" x="6318250" y="4695825"/>
          <p14:tracePt t="289633" x="6303963" y="4695825"/>
          <p14:tracePt t="289641" x="6283325" y="4695825"/>
          <p14:tracePt t="289648" x="6275388" y="4702175"/>
          <p14:tracePt t="289657" x="6261100" y="4702175"/>
          <p14:tracePt t="289664" x="6240463" y="4710113"/>
          <p14:tracePt t="289671" x="6211888" y="4710113"/>
          <p14:tracePt t="289678" x="6149975" y="4710113"/>
          <p14:tracePt t="289687" x="6080125" y="4710113"/>
          <p14:tracePt t="289694" x="6010275" y="4710113"/>
          <p14:tracePt t="289701" x="5953125" y="4716463"/>
          <p14:tracePt t="289708" x="5856288" y="4716463"/>
          <p14:tracePt t="289716" x="5743575" y="4716463"/>
          <p14:tracePt t="289723" x="5624513" y="4724400"/>
          <p14:tracePt t="289731" x="5513388" y="4724400"/>
          <p14:tracePt t="289739" x="5408613" y="4730750"/>
          <p14:tracePt t="289746" x="5324475" y="4730750"/>
          <p14:tracePt t="289753" x="5219700" y="4745038"/>
          <p14:tracePt t="289761" x="5114925" y="4745038"/>
          <p14:tracePt t="289768" x="5022850" y="4751388"/>
          <p14:tracePt t="289775" x="4938713" y="4759325"/>
          <p14:tracePt t="289783" x="4868863" y="4759325"/>
          <p14:tracePt t="289791" x="4806950" y="4759325"/>
          <p14:tracePt t="289798" x="4749800" y="4759325"/>
          <p14:tracePt t="289807" x="4694238" y="4765675"/>
          <p14:tracePt t="289814" x="4659313" y="4765675"/>
          <p14:tracePt t="289822" x="4630738" y="4765675"/>
          <p14:tracePt t="289828" x="4610100" y="4765675"/>
          <p14:tracePt t="289836" x="4595813" y="4765675"/>
          <p14:tracePt t="289844" x="4575175" y="4765675"/>
          <p14:tracePt t="289851" x="4568825" y="4759325"/>
          <p14:tracePt t="289859" x="4560888" y="4745038"/>
          <p14:tracePt t="289866" x="4540250" y="4737100"/>
          <p14:tracePt t="289874" x="4533900" y="4716463"/>
          <p14:tracePt t="289881" x="4519613" y="4702175"/>
          <p14:tracePt t="289889" x="4519613" y="4687888"/>
          <p14:tracePt t="289896" x="4505325" y="4675188"/>
          <p14:tracePt t="289904" x="4491038" y="4652963"/>
          <p14:tracePt t="289911" x="4491038" y="4646613"/>
          <p14:tracePt t="289918" x="4484688" y="4640263"/>
          <p14:tracePt t="289926" x="4484688" y="4625975"/>
          <p14:tracePt t="289934" x="4484688" y="4611688"/>
          <p14:tracePt t="289942" x="4484688" y="4597400"/>
          <p14:tracePt t="289948" x="4484688" y="4583113"/>
          <p14:tracePt t="289957" x="4484688" y="4570413"/>
          <p14:tracePt t="289964" x="4484688" y="4548188"/>
          <p14:tracePt t="289972" x="4484688" y="4527550"/>
          <p14:tracePt t="289978" x="4491038" y="4506913"/>
          <p14:tracePt t="289986" x="4491038" y="4492625"/>
          <p14:tracePt t="289993" x="4491038" y="4471988"/>
          <p14:tracePt t="290001" x="4505325" y="4451350"/>
          <p14:tracePt t="290008" x="4513263" y="4429125"/>
          <p14:tracePt t="290017" x="4519613" y="4402138"/>
          <p14:tracePt t="290024" x="4519613" y="4381500"/>
          <p14:tracePt t="290031" x="4525963" y="4359275"/>
          <p14:tracePt t="290039" x="4525963" y="4344988"/>
          <p14:tracePt t="290048" x="4533900" y="4324350"/>
          <p14:tracePt t="290057" x="4540250" y="4318000"/>
          <p14:tracePt t="290062" x="4540250" y="4310063"/>
          <p14:tracePt t="290091" x="4548188" y="4310063"/>
          <p14:tracePt t="290368" x="4548188" y="4318000"/>
          <p14:tracePt t="290376" x="4548188" y="4324350"/>
          <p14:tracePt t="290383" x="4548188" y="4338638"/>
          <p14:tracePt t="290398" x="4548188" y="4344988"/>
          <p14:tracePt t="290406" x="4548188" y="4359275"/>
          <p14:tracePt t="290422" x="4548188" y="4367213"/>
          <p14:tracePt t="290429" x="4548188" y="4381500"/>
          <p14:tracePt t="290436" x="4548188" y="4387850"/>
          <p14:tracePt t="290443" x="4548188" y="4394200"/>
          <p14:tracePt t="290451" x="4548188" y="4402138"/>
          <p14:tracePt t="290458" x="4548188" y="4416425"/>
          <p14:tracePt t="290474" x="4548188" y="4422775"/>
          <p14:tracePt t="290481" x="4548188" y="4437063"/>
          <p14:tracePt t="290488" x="4548188" y="4443413"/>
          <p14:tracePt t="290496" x="4548188" y="4457700"/>
          <p14:tracePt t="290504" x="4548188" y="4471988"/>
          <p14:tracePt t="290511" x="4548188" y="4492625"/>
          <p14:tracePt t="290518" x="4540250" y="4498975"/>
          <p14:tracePt t="290526" x="4540250" y="4513263"/>
          <p14:tracePt t="290534" x="4533900" y="4521200"/>
          <p14:tracePt t="290541" x="4533900" y="4533900"/>
          <p14:tracePt t="290549" x="4533900" y="4541838"/>
          <p14:tracePt t="290556" x="4533900" y="4548188"/>
          <p14:tracePt t="290564" x="4525963" y="4548188"/>
          <p14:tracePt t="290572" x="4525963" y="4556125"/>
          <p14:tracePt t="290578" x="4525963" y="4562475"/>
          <p14:tracePt t="290586" x="4525963" y="4570413"/>
          <p14:tracePt t="290593" x="4519613" y="4570413"/>
          <p14:tracePt t="290601" x="4519613" y="4576763"/>
          <p14:tracePt t="290623" x="4519613" y="4583113"/>
          <p14:tracePt t="290631" x="4513263" y="4591050"/>
          <p14:tracePt t="290639" x="4505325" y="4597400"/>
          <p14:tracePt t="290646" x="4505325" y="4605338"/>
          <p14:tracePt t="290653" x="4491038" y="4611688"/>
          <p14:tracePt t="290661" x="4491038" y="4640263"/>
          <p14:tracePt t="290668" x="4484688" y="4660900"/>
          <p14:tracePt t="290676" x="4470400" y="4675188"/>
          <p14:tracePt t="290684" x="4456113" y="4695825"/>
          <p14:tracePt t="290691" x="4441825" y="4716463"/>
          <p14:tracePt t="290698" x="4429125" y="4737100"/>
          <p14:tracePt t="290706" x="4414838" y="4759325"/>
          <p14:tracePt t="290714" x="4406900" y="4772025"/>
          <p14:tracePt t="290722" x="4400550" y="4786313"/>
          <p14:tracePt t="290728" x="4394200" y="4794250"/>
          <p14:tracePt t="290736" x="4394200" y="4800600"/>
          <p14:tracePt t="290743" x="4386263" y="4806950"/>
          <p14:tracePt t="290751" x="4386263" y="4814888"/>
          <p14:tracePt t="290758" x="4379913" y="4821238"/>
          <p14:tracePt t="290773" x="4379913" y="4829175"/>
          <p14:tracePt t="290781" x="4371975" y="4829175"/>
          <p14:tracePt t="290796" x="4371975" y="4835525"/>
          <p14:tracePt t="291021" x="4379913" y="4829175"/>
          <p14:tracePt t="291028" x="4386263" y="4829175"/>
          <p14:tracePt t="291043" x="4386263" y="4821238"/>
          <p14:tracePt t="291051" x="4394200" y="4821238"/>
          <p14:tracePt t="291075" x="4394200" y="4814888"/>
          <p14:tracePt t="291081" x="4400550" y="4814888"/>
          <p14:tracePt t="291089" x="4400550" y="4806950"/>
          <p14:tracePt t="291239" x="4406900" y="4821238"/>
          <p14:tracePt t="291246" x="4406900" y="4841875"/>
          <p14:tracePt t="291254" x="4406900" y="4856163"/>
          <p14:tracePt t="291261" x="4414838" y="4870450"/>
          <p14:tracePt t="291268" x="4421188" y="4891088"/>
          <p14:tracePt t="291277" x="4421188" y="4913313"/>
          <p14:tracePt t="291284" x="4421188" y="4933950"/>
          <p14:tracePt t="291291" x="4429125" y="4948238"/>
          <p14:tracePt t="291298" x="4435475" y="4954588"/>
          <p14:tracePt t="291307" x="4441825" y="4968875"/>
          <p14:tracePt t="291314" x="4441825" y="4975225"/>
          <p14:tracePt t="291321" x="4449763" y="4983163"/>
          <p14:tracePt t="291336" x="4456113" y="4989513"/>
          <p14:tracePt t="291343" x="4464050" y="4995863"/>
          <p14:tracePt t="291351" x="4470400" y="5003800"/>
          <p14:tracePt t="291366" x="4478338" y="5003800"/>
          <p14:tracePt t="291374" x="4484688" y="5010150"/>
          <p14:tracePt t="291381" x="4491038" y="5010150"/>
          <p14:tracePt t="291396" x="4498975" y="5010150"/>
          <p14:tracePt t="291403" x="4505325" y="5010150"/>
          <p14:tracePt t="291418" x="4513263" y="5010150"/>
          <p14:tracePt t="291441" x="4519613" y="5010150"/>
          <p14:tracePt t="291479" x="4525963" y="5003800"/>
          <p14:tracePt t="291486" x="4533900" y="5003800"/>
          <p14:tracePt t="291509" x="4533900" y="4995863"/>
          <p14:tracePt t="291516" x="4540250" y="4995863"/>
          <p14:tracePt t="291524" x="4540250" y="4989513"/>
          <p14:tracePt t="291539" x="4548188" y="4989513"/>
          <p14:tracePt t="291546" x="4548188" y="4983163"/>
          <p14:tracePt t="291561" x="4554538" y="4983163"/>
          <p14:tracePt t="291576" x="4560888" y="4975225"/>
          <p14:tracePt t="291607" x="4568825" y="4968875"/>
          <p14:tracePt t="291621" x="4568825" y="4960938"/>
          <p14:tracePt t="291636" x="4575175" y="4960938"/>
          <p14:tracePt t="291659" x="4575175" y="4954588"/>
          <p14:tracePt t="291673" x="4583113" y="4954588"/>
          <p14:tracePt t="291696" x="4589463" y="4954588"/>
          <p14:tracePt t="291734" x="4589463" y="4948238"/>
          <p14:tracePt t="291825" x="4595813" y="4948238"/>
          <p14:tracePt t="291898" x="4603750" y="4948238"/>
          <p14:tracePt t="291974" x="4610100" y="4948238"/>
          <p14:tracePt t="291996" x="4618038" y="4948238"/>
          <p14:tracePt t="292048" x="4624388" y="4940300"/>
          <p14:tracePt t="292093" x="4630738" y="4940300"/>
          <p14:tracePt t="292146" x="4638675" y="4933950"/>
          <p14:tracePt t="292191" x="4645025" y="4933950"/>
          <p14:tracePt t="292266" x="4652963" y="4933950"/>
          <p14:tracePt t="292574" x="4630738" y="4926013"/>
          <p14:tracePt t="292581" x="4595813" y="4913313"/>
          <p14:tracePt t="292591" x="4560888" y="4899025"/>
          <p14:tracePt t="292596" x="4513263" y="4876800"/>
          <p14:tracePt t="292605" x="4435475" y="4864100"/>
          <p14:tracePt t="292612" x="4359275" y="4849813"/>
          <p14:tracePt t="292620" x="4252913" y="4835525"/>
          <p14:tracePt t="292628" x="4148138" y="4814888"/>
          <p14:tracePt t="292633" x="4043363" y="4800600"/>
          <p14:tracePt t="292641" x="3952875" y="4786313"/>
          <p14:tracePt t="292648" x="3868738" y="4779963"/>
          <p14:tracePt t="292656" x="3778250" y="4772025"/>
          <p14:tracePt t="292663" x="3679825" y="4772025"/>
          <p14:tracePt t="292671" x="3581400" y="4772025"/>
          <p14:tracePt t="292678" x="3525838" y="4779963"/>
          <p14:tracePt t="292686" x="3476625" y="4779963"/>
          <p14:tracePt t="292694" x="3449638" y="4779963"/>
          <p14:tracePt t="292701" x="3427413" y="4779963"/>
          <p14:tracePt t="292709" x="3406775" y="4779963"/>
          <p14:tracePt t="292716" x="3400425" y="4779963"/>
          <p14:tracePt t="292724" x="3392488" y="4779963"/>
          <p14:tracePt t="292730" x="3386138" y="4779963"/>
          <p14:tracePt t="292888" x="3379788" y="4779963"/>
          <p14:tracePt t="292896" x="3371850" y="4779963"/>
          <p14:tracePt t="292911" x="3365500" y="4779963"/>
          <p14:tracePt t="292918" x="3357563" y="4779963"/>
          <p14:tracePt t="292926" x="3344863" y="4772025"/>
          <p14:tracePt t="292933" x="3316288" y="4772025"/>
          <p14:tracePt t="292941" x="3273425" y="4759325"/>
          <p14:tracePt t="292948" x="3217863" y="4751388"/>
          <p14:tracePt t="292957" x="3168650" y="4737100"/>
          <p14:tracePt t="292964" x="3086100" y="4716463"/>
          <p14:tracePt t="292976" x="2987675" y="4695825"/>
          <p14:tracePt t="292979" x="2868613" y="4660900"/>
          <p14:tracePt t="292986" x="2714625" y="4618038"/>
          <p14:tracePt t="292993" x="2546350" y="4576763"/>
          <p14:tracePt t="293001" x="2435225" y="4548188"/>
          <p14:tracePt t="293010" x="2232025" y="4527550"/>
          <p14:tracePt t="293016" x="2078038" y="4521200"/>
          <p14:tracePt t="293024" x="1930400" y="4498975"/>
          <p14:tracePt t="293031" x="1839913" y="4486275"/>
          <p14:tracePt t="293038" x="1755775" y="4478338"/>
          <p14:tracePt t="293046" x="1714500" y="4464050"/>
          <p14:tracePt t="293054" x="1679575" y="4457700"/>
          <p14:tracePt t="293061" x="1636713" y="4451350"/>
          <p14:tracePt t="293068" x="1616075" y="4451350"/>
          <p14:tracePt t="293076" x="1609725" y="4451350"/>
          <p14:tracePt t="293436" x="1609725" y="4457700"/>
          <p14:tracePt t="293444" x="1609725" y="4464050"/>
          <p14:tracePt t="293451" x="1616075" y="4464050"/>
          <p14:tracePt t="293459" x="1616075" y="4471988"/>
          <p14:tracePt t="293466" x="1622425" y="4471988"/>
          <p14:tracePt t="293474" x="1622425" y="4478338"/>
          <p14:tracePt t="293480" x="1630363" y="4478338"/>
          <p14:tracePt t="293488" x="1630363" y="4492625"/>
          <p14:tracePt t="293496" x="1636713" y="4492625"/>
          <p14:tracePt t="293504" x="1644650" y="4506913"/>
          <p14:tracePt t="293511" x="1651000" y="4513263"/>
          <p14:tracePt t="293518" x="1657350" y="4521200"/>
          <p14:tracePt t="293526" x="1665288" y="4533900"/>
          <p14:tracePt t="293533" x="1671638" y="4541838"/>
          <p14:tracePt t="293542" x="1679575" y="4556125"/>
          <p14:tracePt t="293548" x="1693863" y="4562475"/>
          <p14:tracePt t="293556" x="1714500" y="4570413"/>
          <p14:tracePt t="293563" x="1720850" y="4583113"/>
          <p14:tracePt t="293571" x="1728788" y="4591050"/>
          <p14:tracePt t="293578" x="1749425" y="4597400"/>
          <p14:tracePt t="293586" x="1755775" y="4611688"/>
          <p14:tracePt t="293593" x="1776413" y="4618038"/>
          <p14:tracePt t="293601" x="1798638" y="4632325"/>
          <p14:tracePt t="293609" x="1819275" y="4646613"/>
          <p14:tracePt t="293616" x="1846263" y="4660900"/>
          <p14:tracePt t="293623" x="1881188" y="4675188"/>
          <p14:tracePt t="293631" x="1909763" y="4681538"/>
          <p14:tracePt t="293638" x="1952625" y="4702175"/>
          <p14:tracePt t="293646" x="2000250" y="4716463"/>
          <p14:tracePt t="293653" x="2043113" y="4737100"/>
          <p14:tracePt t="293661" x="2106613" y="4765675"/>
          <p14:tracePt t="293668" x="2168525" y="4786313"/>
          <p14:tracePt t="293676" x="2232025" y="4806950"/>
          <p14:tracePt t="293684" x="2308225" y="4835525"/>
          <p14:tracePt t="293691" x="2392363" y="4856163"/>
          <p14:tracePt t="293699" x="2497138" y="4876800"/>
          <p14:tracePt t="293706" x="2595563" y="4891088"/>
          <p14:tracePt t="293713" x="2700338" y="4919663"/>
          <p14:tracePt t="293721" x="2805113" y="4926013"/>
          <p14:tracePt t="293728" x="2889250" y="4933950"/>
          <p14:tracePt t="293736" x="2994025" y="4948238"/>
          <p14:tracePt t="293744" x="3092450" y="4948238"/>
          <p14:tracePt t="293751" x="3211513" y="4960938"/>
          <p14:tracePt t="293759" x="3302000" y="4968875"/>
          <p14:tracePt t="293766" x="3406775" y="4983163"/>
          <p14:tracePt t="293774" x="3484563" y="4983163"/>
          <p14:tracePt t="293781" x="3581400" y="4989513"/>
          <p14:tracePt t="293788" x="3687763" y="4995863"/>
          <p14:tracePt t="293796" x="3778250" y="4995863"/>
          <p14:tracePt t="293803" x="3883025" y="5003800"/>
          <p14:tracePt t="293811" x="3967163" y="5010150"/>
          <p14:tracePt t="293818" x="4029075" y="5010150"/>
          <p14:tracePt t="293827" x="4106863" y="5010150"/>
          <p14:tracePt t="293834" x="4170363" y="5010150"/>
          <p14:tracePt t="293842" x="4225925" y="5010150"/>
          <p14:tracePt t="293848" x="4281488" y="5018088"/>
          <p14:tracePt t="293856" x="4330700" y="5018088"/>
          <p14:tracePt t="293864" x="4371975" y="5024438"/>
          <p14:tracePt t="293871" x="4429125" y="5024438"/>
          <p14:tracePt t="293878" x="4484688" y="5038725"/>
          <p14:tracePt t="293886" x="4540250" y="5038725"/>
          <p14:tracePt t="293894" x="4603750" y="5053013"/>
          <p14:tracePt t="293901" x="4673600" y="5053013"/>
          <p14:tracePt t="293908" x="4729163" y="5053013"/>
          <p14:tracePt t="293916" x="4778375" y="5059363"/>
          <p14:tracePt t="293925" x="4819650" y="5059363"/>
          <p14:tracePt t="293931" x="4876800" y="5059363"/>
          <p14:tracePt t="293938" x="4918075" y="5059363"/>
          <p14:tracePt t="293945" x="4973638" y="5059363"/>
          <p14:tracePt t="293961" x="5072063" y="5067300"/>
          <p14:tracePt t="293968" x="5106988" y="5067300"/>
          <p14:tracePt t="293977" x="5156200" y="5067300"/>
          <p14:tracePt t="293984" x="5219700" y="5067300"/>
          <p14:tracePt t="293991" x="5281613" y="5067300"/>
          <p14:tracePt t="293998" x="5359400" y="5067300"/>
          <p14:tracePt t="294007" x="5421313" y="5067300"/>
          <p14:tracePt t="294014" x="5484813" y="5067300"/>
          <p14:tracePt t="294021" x="5554663" y="5059363"/>
          <p14:tracePt t="294029" x="5632450" y="5045075"/>
          <p14:tracePt t="294036" x="5708650" y="5030788"/>
          <p14:tracePt t="294045" x="5786438" y="5010150"/>
          <p14:tracePt t="294051" x="5856288" y="4989513"/>
          <p14:tracePt t="294059" x="5905500" y="4960938"/>
          <p14:tracePt t="294066" x="5967413" y="4940300"/>
          <p14:tracePt t="294074" x="6037263" y="4913313"/>
          <p14:tracePt t="294081" x="6100763" y="4884738"/>
          <p14:tracePt t="294088" x="6164263" y="4849813"/>
          <p14:tracePt t="294096" x="6211888" y="4829175"/>
          <p14:tracePt t="294104" x="6254750" y="4806950"/>
          <p14:tracePt t="294111" x="6318250" y="4786313"/>
          <p14:tracePt t="294118" x="6359525" y="4765675"/>
          <p14:tracePt t="294126" x="6408738" y="4737100"/>
          <p14:tracePt t="294134" x="6450013" y="4716463"/>
          <p14:tracePt t="294142" x="6492875" y="4695825"/>
          <p14:tracePt t="294149" x="6519863" y="4675188"/>
          <p14:tracePt t="294155" x="6548438" y="4667250"/>
          <p14:tracePt t="294163" x="6577013" y="4652963"/>
          <p14:tracePt t="294171" x="6589713" y="4640263"/>
          <p14:tracePt t="294179" x="6624638" y="4632325"/>
          <p14:tracePt t="294186" x="6653213" y="4618038"/>
          <p14:tracePt t="294194" x="6688138" y="4605338"/>
          <p14:tracePt t="294201" x="6702425" y="4597400"/>
          <p14:tracePt t="294209" x="6723063" y="4597400"/>
          <p14:tracePt t="294217" x="6757988" y="4583113"/>
          <p14:tracePt t="294224" x="6778625" y="4576763"/>
          <p14:tracePt t="294232" x="6800850" y="4576763"/>
          <p14:tracePt t="294238" x="6813550" y="4570413"/>
          <p14:tracePt t="294246" x="6827838" y="4562475"/>
          <p14:tracePt t="294254" x="6842125" y="4562475"/>
          <p14:tracePt t="294261" x="6856413" y="4556125"/>
          <p14:tracePt t="294268" x="6870700" y="4548188"/>
          <p14:tracePt t="294277" x="6877050" y="4548188"/>
          <p14:tracePt t="294284" x="6884988" y="4541838"/>
          <p14:tracePt t="294291" x="6897688" y="4533900"/>
          <p14:tracePt t="294298" x="6905625" y="4533900"/>
          <p14:tracePt t="294306" x="6919913" y="4527550"/>
          <p14:tracePt t="294313" x="6919913" y="4521200"/>
          <p14:tracePt t="294321" x="6926263" y="4521200"/>
          <p14:tracePt t="294328" x="6932613" y="4513263"/>
          <p14:tracePt t="294336" x="6940550" y="4513263"/>
          <p14:tracePt t="294344" x="6954838" y="4506913"/>
          <p14:tracePt t="294351" x="6954838" y="4498975"/>
          <p14:tracePt t="294359" x="6961188" y="4492625"/>
          <p14:tracePt t="294366" x="6967538" y="4486275"/>
          <p14:tracePt t="294374" x="6975475" y="4486275"/>
          <p14:tracePt t="294381" x="6989763" y="4471988"/>
          <p14:tracePt t="294734" x="6981825" y="4471988"/>
          <p14:tracePt t="294741" x="6967538" y="4464050"/>
          <p14:tracePt t="294749" x="6946900" y="4464050"/>
          <p14:tracePt t="294757" x="6926263" y="4457700"/>
          <p14:tracePt t="294764" x="6905625" y="4457700"/>
          <p14:tracePt t="294771" x="6877050" y="4457700"/>
          <p14:tracePt t="294782" x="6848475" y="4457700"/>
          <p14:tracePt t="294786" x="6807200" y="4457700"/>
          <p14:tracePt t="294794" x="6757988" y="4471988"/>
          <p14:tracePt t="294801" x="6723063" y="4478338"/>
          <p14:tracePt t="294814" x="6681788" y="4492625"/>
          <p14:tracePt t="294816" x="6632575" y="4506913"/>
          <p14:tracePt t="294826" x="6597650" y="4527550"/>
          <p14:tracePt t="294832" x="6577013" y="4533900"/>
          <p14:tracePt t="294840" x="6534150" y="4556125"/>
          <p14:tracePt t="294846" x="6513513" y="4570413"/>
          <p14:tracePt t="294853" x="6478588" y="4597400"/>
          <p14:tracePt t="294864" x="6443663" y="4632325"/>
          <p14:tracePt t="294868" x="6400800" y="4660900"/>
          <p14:tracePt t="294879" x="6365875" y="4687888"/>
          <p14:tracePt t="294884" x="6345238" y="4716463"/>
          <p14:tracePt t="294893" x="6318250" y="4730750"/>
          <p14:tracePt t="294899" x="6303963" y="4759325"/>
          <p14:tracePt t="294906" x="6283325" y="4772025"/>
          <p14:tracePt t="294913" x="6275388" y="4779963"/>
          <p14:tracePt t="294922" x="6269038" y="4794250"/>
          <p14:tracePt t="294929" x="6254750" y="4800600"/>
          <p14:tracePt t="294937" x="6254750" y="4806950"/>
          <p14:tracePt t="294944" x="6246813" y="4806950"/>
          <p14:tracePt t="294951" x="6246813" y="4814888"/>
          <p14:tracePt t="294963" x="6240463" y="4821238"/>
          <p14:tracePt t="294996" x="6234113" y="4829175"/>
          <p14:tracePt t="295011" x="6226175" y="4829175"/>
          <p14:tracePt t="295026" x="6211888" y="4829175"/>
          <p14:tracePt t="295033" x="6199188" y="4835525"/>
          <p14:tracePt t="295042" x="6191250" y="4835525"/>
          <p14:tracePt t="295049" x="6176963" y="4835525"/>
          <p14:tracePt t="295056" x="6149975" y="4841875"/>
          <p14:tracePt t="295063" x="6115050" y="4841875"/>
          <p14:tracePt t="295071" x="6057900" y="4841875"/>
          <p14:tracePt t="295079" x="6016625" y="4841875"/>
          <p14:tracePt t="295086" x="5961063" y="4841875"/>
          <p14:tracePt t="295094" x="5856288" y="4841875"/>
          <p14:tracePt t="295101" x="5764213" y="4835525"/>
          <p14:tracePt t="295109" x="5632450" y="4821238"/>
          <p14:tracePt t="295116" x="5513388" y="4814888"/>
          <p14:tracePt t="295124" x="5380038" y="4814888"/>
          <p14:tracePt t="295131" x="5295900" y="4806950"/>
          <p14:tracePt t="295139" x="5191125" y="4806950"/>
          <p14:tracePt t="295146" x="5092700" y="4806950"/>
          <p14:tracePt t="295153" x="5008563" y="4800600"/>
          <p14:tracePt t="295161" x="4911725" y="4794250"/>
          <p14:tracePt t="295168" x="4827588" y="4786313"/>
          <p14:tracePt t="295176" x="4743450" y="4779963"/>
          <p14:tracePt t="295184" x="4687888" y="4779963"/>
          <p14:tracePt t="295191" x="4618038" y="4772025"/>
          <p14:tracePt t="295199" x="4540250" y="4772025"/>
          <p14:tracePt t="295206" x="4484688" y="4772025"/>
          <p14:tracePt t="295213" x="4421188" y="4772025"/>
          <p14:tracePt t="295221" x="4365625" y="4772025"/>
          <p14:tracePt t="295228" x="4330700" y="4772025"/>
          <p14:tracePt t="295236" x="4281488" y="4779963"/>
          <p14:tracePt t="295244" x="4252913" y="4786313"/>
          <p14:tracePt t="295251" x="4211638" y="4794250"/>
          <p14:tracePt t="295259" x="4162425" y="4800600"/>
          <p14:tracePt t="295266" x="4121150" y="4800600"/>
          <p14:tracePt t="295274" x="4057650" y="4806950"/>
          <p14:tracePt t="295281" x="4016375" y="4806950"/>
          <p14:tracePt t="295288" x="3938588" y="4806950"/>
          <p14:tracePt t="295296" x="3854450" y="4806950"/>
          <p14:tracePt t="295304" x="3749675" y="4794250"/>
          <p14:tracePt t="295312" x="3694113" y="4751388"/>
          <p14:tracePt t="295318" x="3644900" y="4716463"/>
          <p14:tracePt t="295326" x="3609975" y="4687888"/>
          <p14:tracePt t="295334" x="3575050" y="4675188"/>
          <p14:tracePt t="295341" x="3511550" y="4667250"/>
          <p14:tracePt t="295348" x="3449638" y="4667250"/>
          <p14:tracePt t="295356" x="3351213" y="4667250"/>
          <p14:tracePt t="295364" x="3252788" y="4667250"/>
          <p14:tracePt t="295370" x="3176588" y="4681538"/>
          <p14:tracePt t="295379" x="3063875" y="4681538"/>
          <p14:tracePt t="295386" x="2973388" y="4681538"/>
          <p14:tracePt t="295395" x="2860675" y="4681538"/>
          <p14:tracePt t="295402" x="2790825" y="4675188"/>
          <p14:tracePt t="295408" x="2720975" y="4675188"/>
          <p14:tracePt t="295416" x="2644775" y="4675188"/>
          <p14:tracePt t="295423" x="2595563" y="4675188"/>
          <p14:tracePt t="295431" x="2540000" y="4675188"/>
          <p14:tracePt t="295438" x="2497138" y="4675188"/>
          <p14:tracePt t="295446" x="2462213" y="4675188"/>
          <p14:tracePt t="295454" x="2441575" y="4675188"/>
          <p14:tracePt t="295461" x="2427288" y="4675188"/>
          <p14:tracePt t="295476" x="2420938" y="4675188"/>
          <p14:tracePt t="295484" x="2420938" y="4681538"/>
          <p14:tracePt t="295491" x="2413000" y="4681538"/>
          <p14:tracePt t="295506" x="2406650" y="4681538"/>
          <p14:tracePt t="295521" x="2400300" y="4681538"/>
          <p14:tracePt t="295536" x="2386013" y="4681538"/>
          <p14:tracePt t="295544" x="2371725" y="4667250"/>
          <p14:tracePt t="295551" x="2357438" y="4667250"/>
          <p14:tracePt t="295559" x="2343150" y="4660900"/>
          <p14:tracePt t="295567" x="2330450" y="4660900"/>
          <p14:tracePt t="295578" x="2308225" y="4652963"/>
          <p14:tracePt t="295584" x="2295525" y="4652963"/>
          <p14:tracePt t="295589" x="2287588" y="4646613"/>
          <p14:tracePt t="295596" x="2266950" y="4640263"/>
          <p14:tracePt t="295604" x="2252663" y="4632325"/>
          <p14:tracePt t="295611" x="2232025" y="4625975"/>
          <p14:tracePt t="295618" x="2224088" y="4618038"/>
          <p14:tracePt t="295626" x="2211388" y="4611688"/>
          <p14:tracePt t="295634" x="2197100" y="4611688"/>
          <p14:tracePt t="295641" x="2197100" y="4605338"/>
          <p14:tracePt t="295648" x="2189163" y="4605338"/>
          <p14:tracePt t="295660" x="2182813" y="4605338"/>
          <p14:tracePt t="295667" x="2182813" y="4597400"/>
          <p14:tracePt t="295671" x="2182813" y="4591050"/>
          <p14:tracePt t="295679" x="2176463" y="4591050"/>
          <p14:tracePt t="295686" x="2168525" y="4591050"/>
          <p14:tracePt t="295693" x="2168525" y="4583113"/>
          <p14:tracePt t="295701" x="2162175" y="4576763"/>
          <p14:tracePt t="295708" x="2162175" y="4570413"/>
          <p14:tracePt t="295716" x="2147888" y="4570413"/>
          <p14:tracePt t="295724" x="2141538" y="4556125"/>
          <p14:tracePt t="295731" x="2133600" y="4556125"/>
          <p14:tracePt t="295738" x="2119313" y="4548188"/>
          <p14:tracePt t="295746" x="2112963" y="4541838"/>
          <p14:tracePt t="295754" x="2092325" y="4541838"/>
          <p14:tracePt t="295762" x="2078038" y="4533900"/>
          <p14:tracePt t="295768" x="2057400" y="4533900"/>
          <p14:tracePt t="295776" x="2043113" y="4527550"/>
          <p14:tracePt t="295784" x="2028825" y="4527550"/>
          <p14:tracePt t="295798" x="2022475" y="4527550"/>
          <p14:tracePt t="295888" x="2028825" y="4541838"/>
          <p14:tracePt t="295896" x="2049463" y="4562475"/>
          <p14:tracePt t="295903" x="2078038" y="4591050"/>
          <p14:tracePt t="295912" x="2141538" y="4632325"/>
          <p14:tracePt t="295919" x="2217738" y="4681538"/>
          <p14:tracePt t="295927" x="2322513" y="4737100"/>
          <p14:tracePt t="295934" x="2482850" y="4829175"/>
          <p14:tracePt t="295941" x="2686050" y="4913313"/>
          <p14:tracePt t="295949" x="2874963" y="4975225"/>
          <p14:tracePt t="295956" x="3008313" y="5018088"/>
          <p14:tracePt t="295979" x="3498850" y="5087938"/>
          <p14:tracePt t="295986" x="3624263" y="5094288"/>
          <p14:tracePt t="295994" x="3714750" y="5094288"/>
          <p14:tracePt t="296001" x="3770313" y="5094288"/>
          <p14:tracePt t="296008" x="3813175" y="5094288"/>
          <p14:tracePt t="296016" x="3875088" y="5094288"/>
          <p14:tracePt t="296024" x="3932238" y="5087938"/>
          <p14:tracePt t="296031" x="3973513" y="5073650"/>
          <p14:tracePt t="296038" x="4008438" y="5053013"/>
          <p14:tracePt t="296046" x="4037013" y="5030788"/>
          <p14:tracePt t="296054" x="4078288" y="5003800"/>
          <p14:tracePt t="296061" x="4113213" y="4968875"/>
          <p14:tracePt t="296068" x="4148138" y="4948238"/>
          <p14:tracePt t="296077" x="4170363" y="4919663"/>
          <p14:tracePt t="296084" x="4197350" y="4899025"/>
          <p14:tracePt t="296091" x="4205288" y="4884738"/>
          <p14:tracePt t="296098" x="4232275" y="4864100"/>
          <p14:tracePt t="296106" x="4246563" y="4849813"/>
          <p14:tracePt t="296113" x="4260850" y="4829175"/>
          <p14:tracePt t="296121" x="4281488" y="4814888"/>
          <p14:tracePt t="296129" x="4295775" y="4806950"/>
          <p14:tracePt t="296136" x="4316413" y="4800600"/>
          <p14:tracePt t="296143" x="4324350" y="4794250"/>
          <p14:tracePt t="296151" x="4344988" y="4786313"/>
          <p14:tracePt t="296158" x="4365625" y="4786313"/>
          <p14:tracePt t="296166" x="4386263" y="4779963"/>
          <p14:tracePt t="296174" x="4400550" y="4772025"/>
          <p14:tracePt t="296181" x="4421188" y="4765675"/>
          <p14:tracePt t="296189" x="4435475" y="4759325"/>
          <p14:tracePt t="296196" x="4456113" y="4745038"/>
          <p14:tracePt t="296204" x="4470400" y="4730750"/>
          <p14:tracePt t="296212" x="4478338" y="4724400"/>
          <p14:tracePt t="296218" x="4491038" y="4716463"/>
          <p14:tracePt t="296226" x="4498975" y="4710113"/>
          <p14:tracePt t="296234" x="4513263" y="4687888"/>
          <p14:tracePt t="296248" x="4519613" y="4681538"/>
          <p14:tracePt t="296256" x="4519613" y="4675188"/>
          <p14:tracePt t="296263" x="4519613" y="4667250"/>
          <p14:tracePt t="296272" x="4525963" y="4667250"/>
          <p14:tracePt t="296923" x="4525963" y="4675188"/>
          <p14:tracePt t="296931" x="4525963" y="4681538"/>
          <p14:tracePt t="296947" x="4525963" y="4687888"/>
          <p14:tracePt t="296966" x="4525963" y="4695825"/>
          <p14:tracePt t="297178" x="4519613" y="4702175"/>
          <p14:tracePt t="297187" x="4519613" y="4710113"/>
          <p14:tracePt t="297195" x="4498975" y="4730750"/>
          <p14:tracePt t="297201" x="4484688" y="4737100"/>
          <p14:tracePt t="297209" x="4464050" y="4772025"/>
          <p14:tracePt t="297217" x="4429125" y="4794250"/>
          <p14:tracePt t="297223" x="4400550" y="4821238"/>
          <p14:tracePt t="297231" x="4379913" y="4849813"/>
          <p14:tracePt t="297239" x="4337050" y="4891088"/>
          <p14:tracePt t="297247" x="4295775" y="4933950"/>
          <p14:tracePt t="297253" x="4260850" y="4975225"/>
          <p14:tracePt t="297262" x="4211638" y="5030788"/>
          <p14:tracePt t="297269" x="4183063" y="5059363"/>
          <p14:tracePt t="297278" x="4148138" y="5108575"/>
          <p14:tracePt t="297286" x="4113213" y="5137150"/>
          <p14:tracePt t="297291" x="4064000" y="5192713"/>
          <p14:tracePt t="297298" x="4064000" y="5199063"/>
          <p14:tracePt t="297307" x="4057650" y="5199063"/>
          <p14:tracePt t="297373" x="4071938" y="5184775"/>
          <p14:tracePt t="297381" x="4100513" y="5137150"/>
          <p14:tracePt t="297389" x="4121150" y="5108575"/>
          <p14:tracePt t="297396" x="4127500" y="5087938"/>
          <p14:tracePt t="297404" x="4135438" y="5080000"/>
          <p14:tracePt t="297613" x="4148138" y="5080000"/>
          <p14:tracePt t="297621" x="4170363" y="5080000"/>
          <p14:tracePt t="297629" x="4205288" y="5087938"/>
          <p14:tracePt t="297636" x="4225925" y="5102225"/>
          <p14:tracePt t="297644" x="4240213" y="5108575"/>
          <p14:tracePt t="297651" x="4240213" y="5114925"/>
          <p14:tracePt t="297666" x="4211638" y="5122863"/>
          <p14:tracePt t="297673" x="4135438" y="5114925"/>
          <p14:tracePt t="297681" x="4029075" y="5053013"/>
          <p14:tracePt t="297689" x="3911600" y="5010150"/>
          <p14:tracePt t="297697" x="3770313" y="4960938"/>
          <p14:tracePt t="297704" x="3687763" y="4926013"/>
          <p14:tracePt t="297711" x="3560763" y="4891088"/>
          <p14:tracePt t="297718" x="3470275" y="4870450"/>
          <p14:tracePt t="297726" x="3371850" y="4849813"/>
          <p14:tracePt t="297734" x="3281363" y="4829175"/>
          <p14:tracePt t="297741" x="3182938" y="4814888"/>
          <p14:tracePt t="297748" x="3098800" y="4806950"/>
          <p14:tracePt t="297756" x="3001963" y="4806950"/>
          <p14:tracePt t="297764" x="2897188" y="4806950"/>
          <p14:tracePt t="297771" x="2798763" y="4806950"/>
          <p14:tracePt t="297779" x="2693988" y="4806950"/>
          <p14:tracePt t="297786" x="2601913" y="4806950"/>
          <p14:tracePt t="297794" x="2532063" y="4806950"/>
          <p14:tracePt t="297801" x="2462213" y="4806950"/>
          <p14:tracePt t="297808" x="2378075" y="4806950"/>
          <p14:tracePt t="297816" x="2287588" y="4806950"/>
          <p14:tracePt t="297824" x="2203450" y="4806950"/>
          <p14:tracePt t="297831" x="2112963" y="4806950"/>
          <p14:tracePt t="297838" x="2043113" y="4806950"/>
          <p14:tracePt t="297846" x="1973263" y="4806950"/>
          <p14:tracePt t="297853" x="1895475" y="4800600"/>
          <p14:tracePt t="297861" x="1819275" y="4794250"/>
          <p14:tracePt t="297869" x="1749425" y="4779963"/>
          <p14:tracePt t="297876" x="1693863" y="4765675"/>
          <p14:tracePt t="297883" x="1665288" y="4751388"/>
          <p14:tracePt t="297891" x="1622425" y="4737100"/>
          <p14:tracePt t="297898" x="1587500" y="4724400"/>
          <p14:tracePt t="297906" x="1574800" y="4710113"/>
          <p14:tracePt t="297914" x="1566863" y="4695825"/>
          <p14:tracePt t="297921" x="1552575" y="4681538"/>
          <p14:tracePt t="297929" x="1546225" y="4660900"/>
          <p14:tracePt t="297936" x="1525588" y="4646613"/>
          <p14:tracePt t="297945" x="1504950" y="4611688"/>
          <p14:tracePt t="297963" x="1455738" y="4533900"/>
          <p14:tracePt t="297966" x="1412875" y="4492625"/>
          <p14:tracePt t="297974" x="1371600" y="4457700"/>
          <p14:tracePt t="297981" x="1322388" y="4422775"/>
          <p14:tracePt t="297988" x="1273175" y="4402138"/>
          <p14:tracePt t="297997" x="1209675" y="4373563"/>
          <p14:tracePt t="298004" x="1154113" y="4352925"/>
          <p14:tracePt t="298011" x="1104900" y="4338638"/>
          <p14:tracePt t="298018" x="1055688" y="4332288"/>
          <p14:tracePt t="298027" x="1008063" y="4310063"/>
          <p14:tracePt t="298033" x="985838" y="4310063"/>
          <p14:tracePt t="298041" x="958850" y="4310063"/>
          <p14:tracePt t="298049" x="938213" y="4303713"/>
          <p14:tracePt t="298056" x="923925" y="4297363"/>
          <p14:tracePt t="298064" x="909638" y="4297363"/>
          <p14:tracePt t="298078" x="903288" y="4297363"/>
          <p14:tracePt t="298094" x="895350" y="4297363"/>
          <p14:tracePt t="298116" x="889000" y="4297363"/>
          <p14:tracePt t="298131" x="881063" y="4297363"/>
          <p14:tracePt t="298146" x="874713" y="4297363"/>
          <p14:tracePt t="298199" x="866775" y="4297363"/>
          <p14:tracePt t="298753" x="860425" y="4289425"/>
          <p14:tracePt t="298768" x="854075" y="4283075"/>
          <p14:tracePt t="298777" x="846138" y="4283075"/>
          <p14:tracePt t="298784" x="831850" y="4262438"/>
          <p14:tracePt t="298794" x="804863" y="4248150"/>
          <p14:tracePt t="298799" x="769938" y="4219575"/>
          <p14:tracePt t="298806" x="727075" y="4191000"/>
          <p14:tracePt t="298814" x="685800" y="4164013"/>
          <p14:tracePt t="298821" x="665163" y="4149725"/>
          <p14:tracePt t="298830" x="630238" y="4129088"/>
          <p14:tracePt t="298836" x="595313" y="4121150"/>
          <p14:tracePt t="298846" x="560388" y="4108450"/>
          <p14:tracePt t="298852" x="531813" y="4094163"/>
          <p14:tracePt t="298858" x="503238" y="4079875"/>
          <p14:tracePt t="298866" x="482600" y="4073525"/>
          <p14:tracePt t="298873" x="468313" y="4059238"/>
          <p14:tracePt t="298881" x="454025" y="4051300"/>
          <p14:tracePt t="298888" x="447675" y="4038600"/>
          <p14:tracePt t="298901" x="433388" y="4030663"/>
          <p14:tracePt t="298905" x="433388" y="4016375"/>
          <p14:tracePt t="298911" x="427038" y="4002088"/>
          <p14:tracePt t="298918" x="419100" y="3981450"/>
          <p14:tracePt t="298926" x="412750" y="3946525"/>
          <p14:tracePt t="298934" x="412750" y="3905250"/>
          <p14:tracePt t="298941" x="412750" y="3856038"/>
          <p14:tracePt t="298966" x="412750" y="3730625"/>
          <p14:tracePt t="298971" x="412750" y="3681413"/>
          <p14:tracePt t="298979" x="412750" y="3652838"/>
          <p14:tracePt t="298986" x="412750" y="3624263"/>
          <p14:tracePt t="298994" x="412750" y="3589338"/>
          <p14:tracePt t="299001" x="412750" y="3568700"/>
          <p14:tracePt t="299008" x="412750" y="3554413"/>
          <p14:tracePt t="299024" x="412750" y="3541713"/>
          <p14:tracePt t="299031" x="412750" y="3533775"/>
          <p14:tracePt t="299248" x="412750" y="3541713"/>
          <p14:tracePt t="299256" x="412750" y="3548063"/>
          <p14:tracePt t="299264" x="412750" y="3562350"/>
          <p14:tracePt t="299271" x="412750" y="3576638"/>
          <p14:tracePt t="299280" x="412750" y="3589338"/>
          <p14:tracePt t="299286" x="412750" y="3611563"/>
          <p14:tracePt t="299293" x="412750" y="3624263"/>
          <p14:tracePt t="299301" x="412750" y="3632200"/>
          <p14:tracePt t="299309" x="412750" y="3646488"/>
          <p14:tracePt t="299316" x="412750" y="3659188"/>
          <p14:tracePt t="299323" x="412750" y="3681413"/>
          <p14:tracePt t="299338" x="412750" y="3687763"/>
          <p14:tracePt t="300164" x="412750" y="3695700"/>
          <p14:tracePt t="300171" x="412750" y="3702050"/>
          <p14:tracePt t="300179" x="412750" y="3730625"/>
          <p14:tracePt t="300186" x="412750" y="3751263"/>
          <p14:tracePt t="300193" x="412750" y="3786188"/>
          <p14:tracePt t="300201" x="419100" y="3835400"/>
          <p14:tracePt t="300209" x="427038" y="3884613"/>
          <p14:tracePt t="300216" x="441325" y="3940175"/>
          <p14:tracePt t="300224" x="454025" y="4002088"/>
          <p14:tracePt t="300232" x="482600" y="4065588"/>
          <p14:tracePt t="300238" x="503238" y="4129088"/>
          <p14:tracePt t="300247" x="538163" y="4178300"/>
          <p14:tracePt t="300254" x="573088" y="4227513"/>
          <p14:tracePt t="300265" x="615950" y="4275138"/>
          <p14:tracePt t="300268" x="650875" y="4310063"/>
          <p14:tracePt t="300275" x="692150" y="4324350"/>
          <p14:tracePt t="300284" x="727075" y="4344988"/>
          <p14:tracePt t="300291" x="755650" y="4359275"/>
          <p14:tracePt t="300300" x="784225" y="4373563"/>
          <p14:tracePt t="300306" x="804863" y="4373563"/>
          <p14:tracePt t="300314" x="811213" y="4373563"/>
          <p14:tracePt t="300323" x="819150" y="4373563"/>
          <p14:tracePt t="300334" x="825500" y="4373563"/>
          <p14:tracePt t="300343" x="831850" y="4373563"/>
          <p14:tracePt t="300351" x="839788" y="4373563"/>
          <p14:tracePt t="300366" x="846138" y="4373563"/>
          <p14:tracePt t="300381" x="854075" y="4373563"/>
          <p14:tracePt t="300397" x="866775" y="4373563"/>
          <p14:tracePt t="300403" x="881063" y="4373563"/>
          <p14:tracePt t="300411" x="903288" y="4373563"/>
          <p14:tracePt t="300418" x="909638" y="4373563"/>
          <p14:tracePt t="300426" x="923925" y="4373563"/>
          <p14:tracePt t="300433" x="930275" y="4373563"/>
          <p14:tracePt t="300441" x="938213" y="4373563"/>
          <p14:tracePt t="300456" x="944563" y="4373563"/>
          <p14:tracePt t="300463" x="950913" y="4373563"/>
          <p14:tracePt t="300486" x="950913" y="4367213"/>
          <p14:tracePt t="300494" x="958850" y="4367213"/>
          <p14:tracePt t="300516" x="958850" y="4359275"/>
          <p14:tracePt t="300531" x="958850" y="4352925"/>
          <p14:tracePt t="300568" x="958850" y="4344988"/>
          <p14:tracePt t="300599" x="958850" y="4338638"/>
          <p14:tracePt t="300644" x="958850" y="4332288"/>
          <p14:tracePt t="300667" x="958850" y="4324350"/>
          <p14:tracePt t="300712" x="958850" y="4318000"/>
          <p14:tracePt t="300741" x="950913" y="4318000"/>
          <p14:tracePt t="300749" x="944563" y="4318000"/>
          <p14:tracePt t="300763" x="944563" y="4310063"/>
          <p14:tracePt t="300996" x="950913" y="4310063"/>
          <p14:tracePt t="301003" x="958850" y="4310063"/>
          <p14:tracePt t="301011" x="973138" y="4310063"/>
          <p14:tracePt t="301018" x="985838" y="4310063"/>
          <p14:tracePt t="301026" x="1000125" y="4310063"/>
          <p14:tracePt t="301034" x="1014413" y="4318000"/>
          <p14:tracePt t="301041" x="1028700" y="4318000"/>
          <p14:tracePt t="301049" x="1049338" y="4318000"/>
          <p14:tracePt t="301056" x="1063625" y="4318000"/>
          <p14:tracePt t="301064" x="1077913" y="4318000"/>
          <p14:tracePt t="301071" x="1098550" y="4318000"/>
          <p14:tracePt t="301078" x="1112838" y="4318000"/>
          <p14:tracePt t="301086" x="1119188" y="4324350"/>
          <p14:tracePt t="301094" x="1139825" y="4324350"/>
          <p14:tracePt t="301101" x="1147763" y="4324350"/>
          <p14:tracePt t="301108" x="1162050" y="4324350"/>
          <p14:tracePt t="301116" x="1168400" y="4324350"/>
          <p14:tracePt t="301124" x="1174750" y="4324350"/>
          <p14:tracePt t="301131" x="1182688" y="4324350"/>
          <p14:tracePt t="301138" x="1189038" y="4324350"/>
          <p14:tracePt t="304658" x="1174750" y="4297363"/>
          <p14:tracePt t="304660" x="1147763" y="4254500"/>
          <p14:tracePt t="304661" x="1119188" y="4248150"/>
          <p14:tracePt t="304663" x="1112838" y="4248150"/>
          <p14:tracePt t="304671" x="1104900" y="4248150"/>
          <p14:tracePt t="304680" x="1098550" y="4248150"/>
          <p14:tracePt t="304747" x="1090613" y="4254500"/>
          <p14:tracePt t="304761" x="1077913" y="4262438"/>
          <p14:tracePt t="304769" x="1077913" y="4268788"/>
          <p14:tracePt t="304777" x="1069975" y="4275138"/>
          <p14:tracePt t="304784" x="1063625" y="4283075"/>
          <p14:tracePt t="304791" x="1063625" y="4289425"/>
          <p14:tracePt t="304798" x="1055688" y="4297363"/>
          <p14:tracePt t="304813" x="1042988" y="4310063"/>
          <p14:tracePt t="304821" x="1035050" y="4318000"/>
          <p14:tracePt t="304829" x="1028700" y="4332288"/>
          <p14:tracePt t="304836" x="1014413" y="4338638"/>
          <p14:tracePt t="304844" x="1008063" y="4359275"/>
          <p14:tracePt t="304852" x="993775" y="4373563"/>
          <p14:tracePt t="304858" x="979488" y="4373563"/>
          <p14:tracePt t="304867" x="965200" y="4387850"/>
          <p14:tracePt t="304874" x="944563" y="4394200"/>
          <p14:tracePt t="304881" x="915988" y="4402138"/>
          <p14:tracePt t="304889" x="903288" y="4408488"/>
          <p14:tracePt t="304896" x="874713" y="4422775"/>
          <p14:tracePt t="304904" x="854075" y="4422775"/>
          <p14:tracePt t="304911" x="831850" y="4429125"/>
          <p14:tracePt t="304919" x="811213" y="4437063"/>
          <p14:tracePt t="304926" x="796925" y="4443413"/>
          <p14:tracePt t="304934" x="784225" y="4443413"/>
          <p14:tracePt t="304941" x="776288" y="4443413"/>
          <p14:tracePt t="304956" x="769938" y="4443413"/>
          <p14:tracePt t="304979" x="762000" y="4443413"/>
          <p14:tracePt t="304994" x="749300" y="4422775"/>
          <p14:tracePt t="305001" x="741363" y="4408488"/>
          <p14:tracePt t="305009" x="727075" y="4373563"/>
          <p14:tracePt t="305017" x="706438" y="4332288"/>
          <p14:tracePt t="305024" x="685800" y="4289425"/>
          <p14:tracePt t="305031" x="665163" y="4254500"/>
          <p14:tracePt t="305038" x="642938" y="4213225"/>
          <p14:tracePt t="305046" x="636588" y="4198938"/>
          <p14:tracePt t="305054" x="622300" y="4170363"/>
          <p14:tracePt t="305061" x="615950" y="4149725"/>
          <p14:tracePt t="305069" x="615950" y="4135438"/>
          <p14:tracePt t="305076" x="608013" y="4114800"/>
          <p14:tracePt t="305084" x="601663" y="4094163"/>
          <p14:tracePt t="305091" x="601663" y="4079875"/>
          <p14:tracePt t="305099" x="595313" y="4059238"/>
          <p14:tracePt t="305106" x="595313" y="4038600"/>
          <p14:tracePt t="305114" x="595313" y="4024313"/>
          <p14:tracePt t="305121" x="581025" y="3995738"/>
          <p14:tracePt t="305129" x="573088" y="3960813"/>
          <p14:tracePt t="305137" x="566738" y="3940175"/>
          <p14:tracePt t="305144" x="552450" y="3905250"/>
          <p14:tracePt t="305151" x="538163" y="3862388"/>
          <p14:tracePt t="305159" x="531813" y="3813175"/>
          <p14:tracePt t="305167" x="517525" y="3765550"/>
          <p14:tracePt t="305174" x="511175" y="3716338"/>
          <p14:tracePt t="305181" x="503238" y="3673475"/>
          <p14:tracePt t="305189" x="496888" y="3624263"/>
          <p14:tracePt t="305196" x="482600" y="3576638"/>
          <p14:tracePt t="305204" x="476250" y="3533775"/>
          <p14:tracePt t="305211" x="461963" y="3478213"/>
          <p14:tracePt t="305219" x="447675" y="3443288"/>
          <p14:tracePt t="305227" x="433388" y="3414713"/>
          <p14:tracePt t="305234" x="427038" y="3394075"/>
          <p14:tracePt t="305241" x="419100" y="3379788"/>
          <p14:tracePt t="305249" x="419100" y="3373438"/>
          <p14:tracePt t="305256" x="419100" y="3359150"/>
          <p14:tracePt t="305264" x="419100" y="3352800"/>
          <p14:tracePt t="305271" x="419100" y="3344863"/>
          <p14:tracePt t="305279" x="419100" y="3338513"/>
          <p14:tracePt t="305286" x="419100" y="3324225"/>
          <p14:tracePt t="305293" x="419100" y="3309938"/>
          <p14:tracePt t="305301" x="419100" y="3295650"/>
          <p14:tracePt t="305308" x="419100" y="3281363"/>
          <p14:tracePt t="305317" x="427038" y="3260725"/>
          <p14:tracePt t="305324" x="433388" y="3246438"/>
          <p14:tracePt t="305331" x="433388" y="3225800"/>
          <p14:tracePt t="305339" x="441325" y="3205163"/>
          <p14:tracePt t="305347" x="454025" y="3184525"/>
          <p14:tracePt t="305353" x="461963" y="3170238"/>
          <p14:tracePt t="305361" x="468313" y="3149600"/>
          <p14:tracePt t="305369" x="482600" y="3121025"/>
          <p14:tracePt t="305376" x="488950" y="3100388"/>
          <p14:tracePt t="305384" x="503238" y="3079750"/>
          <p14:tracePt t="305391" x="517525" y="3057525"/>
          <p14:tracePt t="305399" x="538163" y="3036888"/>
          <p14:tracePt t="305406" x="546100" y="3030538"/>
          <p14:tracePt t="305414" x="560388" y="3016250"/>
          <p14:tracePt t="305429" x="573088" y="3009900"/>
          <p14:tracePt t="305443" x="581025" y="3009900"/>
          <p14:tracePt t="305452" x="587375" y="3001963"/>
          <p14:tracePt t="305459" x="595313" y="3001963"/>
          <p14:tracePt t="305474" x="601663" y="3001963"/>
          <p14:tracePt t="305481" x="608013" y="3001963"/>
          <p14:tracePt t="305489" x="615950" y="3001963"/>
          <p14:tracePt t="305496" x="622300" y="3001963"/>
          <p14:tracePt t="305504" x="630238" y="3001963"/>
          <p14:tracePt t="305511" x="642938" y="3001963"/>
          <p14:tracePt t="305520" x="657225" y="3001963"/>
          <p14:tracePt t="305527" x="671513" y="3001963"/>
          <p14:tracePt t="305534" x="685800" y="3001963"/>
          <p14:tracePt t="305541" x="706438" y="3001963"/>
          <p14:tracePt t="305549" x="727075" y="3001963"/>
          <p14:tracePt t="305556" x="749300" y="3001963"/>
          <p14:tracePt t="305564" x="769938" y="3001963"/>
          <p14:tracePt t="305571" x="784225" y="3001963"/>
          <p14:tracePt t="305579" x="811213" y="3001963"/>
          <p14:tracePt t="305586" x="839788" y="3001963"/>
          <p14:tracePt t="305601" x="889000" y="3001963"/>
          <p14:tracePt t="305609" x="930275" y="2995613"/>
          <p14:tracePt t="305617" x="950913" y="2995613"/>
          <p14:tracePt t="305624" x="979488" y="2995613"/>
          <p14:tracePt t="305631" x="1008063" y="2995613"/>
          <p14:tracePt t="305638" x="1042988" y="2995613"/>
          <p14:tracePt t="305646" x="1084263" y="2995613"/>
          <p14:tracePt t="305654" x="1119188" y="2995613"/>
          <p14:tracePt t="305661" x="1147763" y="2995613"/>
          <p14:tracePt t="305669" x="1189038" y="2995613"/>
          <p14:tracePt t="305677" x="1238250" y="2995613"/>
          <p14:tracePt t="305684" x="1273175" y="3001963"/>
          <p14:tracePt t="305691" x="1301750" y="3001963"/>
          <p14:tracePt t="305699" x="1343025" y="3001963"/>
          <p14:tracePt t="305706" x="1363663" y="3009900"/>
          <p14:tracePt t="305714" x="1392238" y="3016250"/>
          <p14:tracePt t="305721" x="1420813" y="3016250"/>
          <p14:tracePt t="305729" x="1447800" y="3022600"/>
          <p14:tracePt t="305737" x="1468438" y="3022600"/>
          <p14:tracePt t="305744" x="1490663" y="3030538"/>
          <p14:tracePt t="305751" x="1511300" y="3030538"/>
          <p14:tracePt t="305758" x="1531938" y="3030538"/>
          <p14:tracePt t="305766" x="1560513" y="3030538"/>
          <p14:tracePt t="305774" x="1581150" y="3036888"/>
          <p14:tracePt t="305781" x="1609725" y="3036888"/>
          <p14:tracePt t="305788" x="1636713" y="3036888"/>
          <p14:tracePt t="305797" x="1657350" y="3036888"/>
          <p14:tracePt t="305804" x="1679575" y="3036888"/>
          <p14:tracePt t="305811" x="1700213" y="3036888"/>
          <p14:tracePt t="305819" x="1720850" y="3036888"/>
          <p14:tracePt t="305826" x="1741488" y="3036888"/>
          <p14:tracePt t="305834" x="1763713" y="3036888"/>
          <p14:tracePt t="305841" x="1776413" y="3036888"/>
          <p14:tracePt t="305849" x="1790700" y="3036888"/>
          <p14:tracePt t="305856" x="1804988" y="3036888"/>
          <p14:tracePt t="305864" x="1825625" y="3036888"/>
          <p14:tracePt t="305872" x="1839913" y="3036888"/>
          <p14:tracePt t="305879" x="1846263" y="3036888"/>
          <p14:tracePt t="305886" x="1854200" y="3036888"/>
          <p14:tracePt t="305894" x="1868488" y="3036888"/>
          <p14:tracePt t="305908" x="1874838" y="3036888"/>
          <p14:tracePt t="305924" x="1881188" y="3036888"/>
          <p14:tracePt t="305931" x="1889125" y="3036888"/>
          <p14:tracePt t="305939" x="1895475" y="3036888"/>
          <p14:tracePt t="305946" x="1903413" y="3036888"/>
          <p14:tracePt t="305954" x="1938338" y="3044825"/>
          <p14:tracePt t="305961" x="1958975" y="3044825"/>
          <p14:tracePt t="305971" x="1979613" y="3044825"/>
          <p14:tracePt t="305977" x="2000250" y="3044825"/>
          <p14:tracePt t="305985" x="2014538" y="3044825"/>
          <p14:tracePt t="305991" x="2028825" y="3044825"/>
          <p14:tracePt t="305998" x="2049463" y="3044825"/>
          <p14:tracePt t="306007" x="2057400" y="3044825"/>
          <p14:tracePt t="306014" x="2070100" y="3044825"/>
          <p14:tracePt t="306021" x="2078038" y="3044825"/>
          <p14:tracePt t="306029" x="2092325" y="3044825"/>
          <p14:tracePt t="306036" x="2098675" y="3044825"/>
          <p14:tracePt t="306044" x="2112963" y="3044825"/>
          <p14:tracePt t="306059" x="2119313" y="3044825"/>
          <p14:tracePt t="306066" x="2127250" y="3044825"/>
          <p14:tracePt t="306081" x="2133600" y="3044825"/>
          <p14:tracePt t="306224" x="2141538" y="3044825"/>
          <p14:tracePt t="306231" x="2141538" y="3051175"/>
          <p14:tracePt t="306239" x="2141538" y="3065463"/>
          <p14:tracePt t="306246" x="2141538" y="3071813"/>
          <p14:tracePt t="306255" x="2147888" y="3086100"/>
          <p14:tracePt t="306261" x="2147888" y="3100388"/>
          <p14:tracePt t="306269" x="2147888" y="3106738"/>
          <p14:tracePt t="306276" x="2147888" y="3127375"/>
          <p14:tracePt t="306286" x="2147888" y="3135313"/>
          <p14:tracePt t="306291" x="2147888" y="3149600"/>
          <p14:tracePt t="306299" x="2147888" y="3162300"/>
          <p14:tracePt t="306306" x="2154238" y="3176588"/>
          <p14:tracePt t="306314" x="2154238" y="3190875"/>
          <p14:tracePt t="306321" x="2162175" y="3205163"/>
          <p14:tracePt t="306329" x="2162175" y="3211513"/>
          <p14:tracePt t="306337" x="2162175" y="3233738"/>
          <p14:tracePt t="306344" x="2162175" y="3246438"/>
          <p14:tracePt t="306351" x="2162175" y="3260725"/>
          <p14:tracePt t="306359" x="2162175" y="3281363"/>
          <p14:tracePt t="306367" x="2168525" y="3309938"/>
          <p14:tracePt t="306374" x="2168525" y="3324225"/>
          <p14:tracePt t="306381" x="2168525" y="3344863"/>
          <p14:tracePt t="306389" x="2168525" y="3365500"/>
          <p14:tracePt t="306396" x="2176463" y="3387725"/>
          <p14:tracePt t="306404" x="2176463" y="3400425"/>
          <p14:tracePt t="306411" x="2176463" y="3422650"/>
          <p14:tracePt t="306419" x="2176463" y="3443288"/>
          <p14:tracePt t="306428" x="2176463" y="3470275"/>
          <p14:tracePt t="306434" x="2182813" y="3484563"/>
          <p14:tracePt t="306441" x="2182813" y="3505200"/>
          <p14:tracePt t="306449" x="2182813" y="3527425"/>
          <p14:tracePt t="306458" x="2182813" y="3554413"/>
          <p14:tracePt t="306464" x="2182813" y="3582988"/>
          <p14:tracePt t="306471" x="2182813" y="3638550"/>
          <p14:tracePt t="306479" x="2182813" y="3681413"/>
          <p14:tracePt t="306487" x="2176463" y="3716338"/>
          <p14:tracePt t="306494" x="2176463" y="3765550"/>
          <p14:tracePt t="306501" x="2162175" y="3813175"/>
          <p14:tracePt t="306509" x="2154238" y="3862388"/>
          <p14:tracePt t="306516" x="2147888" y="3911600"/>
          <p14:tracePt t="306523" x="2147888" y="3940175"/>
          <p14:tracePt t="306531" x="2147888" y="3975100"/>
          <p14:tracePt t="306539" x="2147888" y="4010025"/>
          <p14:tracePt t="306546" x="2147888" y="4038600"/>
          <p14:tracePt t="306554" x="2147888" y="4065588"/>
          <p14:tracePt t="306561" x="2147888" y="4079875"/>
          <p14:tracePt t="306568" x="2147888" y="4094163"/>
          <p14:tracePt t="306576" x="2147888" y="4121150"/>
          <p14:tracePt t="306585" x="2147888" y="4135438"/>
          <p14:tracePt t="306591" x="2147888" y="4149725"/>
          <p14:tracePt t="306600" x="2147888" y="4170363"/>
          <p14:tracePt t="306606" x="2147888" y="4184650"/>
          <p14:tracePt t="306616" x="2147888" y="4198938"/>
          <p14:tracePt t="306621" x="2147888" y="4213225"/>
          <p14:tracePt t="306628" x="2147888" y="4227513"/>
          <p14:tracePt t="306636" x="2147888" y="4233863"/>
          <p14:tracePt t="306644" x="2147888" y="4262438"/>
          <p14:tracePt t="306651" x="2147888" y="4283075"/>
          <p14:tracePt t="306659" x="2147888" y="4303713"/>
          <p14:tracePt t="306666" x="2147888" y="4318000"/>
          <p14:tracePt t="306674" x="2141538" y="4344988"/>
          <p14:tracePt t="306681" x="2141538" y="4367213"/>
          <p14:tracePt t="306688" x="2141538" y="4387850"/>
          <p14:tracePt t="306696" x="2141538" y="4408488"/>
          <p14:tracePt t="306704" x="2141538" y="4422775"/>
          <p14:tracePt t="306711" x="2141538" y="4437063"/>
          <p14:tracePt t="306719" x="2141538" y="4443413"/>
          <p14:tracePt t="306726" x="2141538" y="4457700"/>
          <p14:tracePt t="306735" x="2141538" y="4464050"/>
          <p14:tracePt t="306741" x="2141538" y="4471988"/>
          <p14:tracePt t="306748" x="2141538" y="4478338"/>
          <p14:tracePt t="306764" x="2141538" y="4486275"/>
          <p14:tracePt t="306787" x="2141538" y="4492625"/>
          <p14:tracePt t="306817" x="2141538" y="4498975"/>
          <p14:tracePt t="306883" x="2133600" y="4498975"/>
          <p14:tracePt t="306891" x="2127250" y="4498975"/>
          <p14:tracePt t="306899" x="2106613" y="4492625"/>
          <p14:tracePt t="306906" x="2092325" y="4492625"/>
          <p14:tracePt t="306914" x="2063750" y="4486275"/>
          <p14:tracePt t="306921" x="2008188" y="4471988"/>
          <p14:tracePt t="306928" x="1930400" y="4457700"/>
          <p14:tracePt t="306936" x="1846263" y="4451350"/>
          <p14:tracePt t="306954" x="1665288" y="4437063"/>
          <p14:tracePt t="306958" x="1552575" y="4429125"/>
          <p14:tracePt t="306966" x="1447800" y="4429125"/>
          <p14:tracePt t="306973" x="1357313" y="4429125"/>
          <p14:tracePt t="306981" x="1273175" y="4416425"/>
          <p14:tracePt t="306989" x="1203325" y="4416425"/>
          <p14:tracePt t="306996" x="1147763" y="4416425"/>
          <p14:tracePt t="307004" x="1077913" y="4416425"/>
          <p14:tracePt t="307011" x="1000125" y="4416425"/>
          <p14:tracePt t="307020" x="938213" y="4416425"/>
          <p14:tracePt t="307026" x="874713" y="4416425"/>
          <p14:tracePt t="307034" x="804863" y="4416425"/>
          <p14:tracePt t="307041" x="749300" y="4416425"/>
          <p14:tracePt t="307049" x="714375" y="4416425"/>
          <p14:tracePt t="307056" x="665163" y="4416425"/>
          <p14:tracePt t="307064" x="615950" y="4416425"/>
          <p14:tracePt t="307071" x="573088" y="4416425"/>
          <p14:tracePt t="307079" x="525463" y="4416425"/>
          <p14:tracePt t="307086" x="482600" y="4416425"/>
          <p14:tracePt t="307094" x="447675" y="4416425"/>
          <p14:tracePt t="307102" x="427038" y="4416425"/>
          <p14:tracePt t="307109" x="384175" y="4416425"/>
          <p14:tracePt t="307116" x="357188" y="4416425"/>
          <p14:tracePt t="307124" x="336550" y="4416425"/>
          <p14:tracePt t="307131" x="314325" y="4416425"/>
          <p14:tracePt t="307139" x="293688" y="4416425"/>
          <p14:tracePt t="307146" x="287338" y="4416425"/>
          <p14:tracePt t="307154" x="265113" y="4416425"/>
          <p14:tracePt t="307161" x="252413" y="4416425"/>
          <p14:tracePt t="307169" x="230188" y="4416425"/>
          <p14:tracePt t="307176" x="223838" y="4416425"/>
          <p14:tracePt t="307184" x="209550" y="4416425"/>
          <p14:tracePt t="307191" x="203200" y="4416425"/>
          <p14:tracePt t="307214" x="195263" y="4416425"/>
          <p14:tracePt t="307244" x="188913" y="4416425"/>
          <p14:tracePt t="307648" x="209550" y="4416425"/>
          <p14:tracePt t="307656" x="230188" y="4416425"/>
          <p14:tracePt t="307663" x="258763" y="4416425"/>
          <p14:tracePt t="307672" x="287338" y="4416425"/>
          <p14:tracePt t="307679" x="342900" y="4416425"/>
          <p14:tracePt t="307686" x="398463" y="4422775"/>
          <p14:tracePt t="307694" x="476250" y="4429125"/>
          <p14:tracePt t="307701" x="552450" y="4437063"/>
          <p14:tracePt t="307708" x="677863" y="4451350"/>
          <p14:tracePt t="307716" x="825500" y="4471988"/>
          <p14:tracePt t="307724" x="1042988" y="4492625"/>
          <p14:tracePt t="307731" x="1252538" y="4506913"/>
          <p14:tracePt t="307739" x="1511300" y="4527550"/>
          <p14:tracePt t="307746" x="1706563" y="4556125"/>
          <p14:tracePt t="307755" x="1903413" y="4562475"/>
          <p14:tracePt t="307761" x="2057400" y="4562475"/>
          <p14:tracePt t="307770" x="2168525" y="4562475"/>
          <p14:tracePt t="307776" x="2246313" y="4562475"/>
          <p14:tracePt t="307783" x="2301875" y="4556125"/>
          <p14:tracePt t="307791" x="2322513" y="4548188"/>
          <p14:tracePt t="307798" x="2336800" y="4548188"/>
          <p14:tracePt t="307806" x="2343150" y="4548188"/>
          <p14:tracePt t="307821" x="2343150" y="4541838"/>
          <p14:tracePt t="307919" x="2343150" y="4570413"/>
          <p14:tracePt t="307926" x="2343150" y="4591050"/>
          <p14:tracePt t="307934" x="2343150" y="4618038"/>
          <p14:tracePt t="307941" x="2343150" y="4652963"/>
          <p14:tracePt t="307949" x="2343150" y="4702175"/>
          <p14:tracePt t="307956" x="2343150" y="4737100"/>
          <p14:tracePt t="307964" x="2343150" y="4765675"/>
          <p14:tracePt t="307972" x="2351088" y="4806950"/>
          <p14:tracePt t="307979" x="2351088" y="4835525"/>
          <p14:tracePt t="307986" x="2351088" y="4870450"/>
          <p14:tracePt t="307994" x="2357438" y="4905375"/>
          <p14:tracePt t="308001" x="2357438" y="4919663"/>
          <p14:tracePt t="308008" x="2357438" y="4940300"/>
          <p14:tracePt t="308016" x="2357438" y="4968875"/>
          <p14:tracePt t="308024" x="2357438" y="4995863"/>
          <p14:tracePt t="308031" x="2357438" y="5024438"/>
          <p14:tracePt t="308039" x="2357438" y="5045075"/>
          <p14:tracePt t="308046" x="2357438" y="5073650"/>
          <p14:tracePt t="308054" x="2357438" y="5087938"/>
          <p14:tracePt t="308061" x="2357438" y="5114925"/>
          <p14:tracePt t="308070" x="2351088" y="5137150"/>
          <p14:tracePt t="308076" x="2351088" y="5164138"/>
          <p14:tracePt t="308084" x="2343150" y="5178425"/>
          <p14:tracePt t="308092" x="2336800" y="5199063"/>
          <p14:tracePt t="308099" x="2336800" y="5207000"/>
          <p14:tracePt t="308106" x="2330450" y="5219700"/>
          <p14:tracePt t="308114" x="2330450" y="5233988"/>
          <p14:tracePt t="308122" x="2330450" y="5241925"/>
          <p14:tracePt t="308129" x="2330450" y="5248275"/>
          <p14:tracePt t="308144" x="2330450" y="5256213"/>
          <p14:tracePt t="308151" x="2330450" y="5262563"/>
          <p14:tracePt t="308166" x="2330450" y="5268913"/>
          <p14:tracePt t="308181" x="2330450" y="5276850"/>
          <p14:tracePt t="308196" x="2330450" y="5283200"/>
          <p14:tracePt t="308211" x="2330450" y="5297488"/>
          <p14:tracePt t="308219" x="2330450" y="5303838"/>
          <p14:tracePt t="308239" x="2330450" y="5318125"/>
          <p14:tracePt t="308253" x="2330450" y="5326063"/>
          <p14:tracePt t="308256" x="2330450" y="5338763"/>
          <p14:tracePt t="308263" x="2330450" y="5353050"/>
          <p14:tracePt t="308272" x="2322513" y="5360988"/>
          <p14:tracePt t="308278" x="2316163" y="5367338"/>
          <p14:tracePt t="308286" x="2316163" y="5387975"/>
          <p14:tracePt t="308294" x="2308225" y="5395913"/>
          <p14:tracePt t="308301" x="2295525" y="5410200"/>
          <p14:tracePt t="308309" x="2287588" y="5430838"/>
          <p14:tracePt t="308316" x="2281238" y="5451475"/>
          <p14:tracePt t="308324" x="2273300" y="5457825"/>
          <p14:tracePt t="308331" x="2266950" y="5465763"/>
          <p14:tracePt t="308341" x="2259013" y="5480050"/>
          <p14:tracePt t="308353" x="2259013" y="5486400"/>
          <p14:tracePt t="308361" x="2252663" y="5486400"/>
          <p14:tracePt t="308369" x="2252663" y="5492750"/>
          <p14:tracePt t="308436" x="2252663" y="5500688"/>
          <p14:tracePt t="308473" x="2252663" y="5507038"/>
          <p14:tracePt t="308706" x="2252663" y="5514975"/>
          <p14:tracePt t="308713" x="2252663" y="5521325"/>
          <p14:tracePt t="308729" x="2252663" y="5527675"/>
          <p14:tracePt t="308743" x="2252663" y="5535613"/>
          <p14:tracePt t="308758" x="2252663" y="5541963"/>
          <p14:tracePt t="308766" x="2252663" y="5549900"/>
          <p14:tracePt t="308781" x="2252663" y="5556250"/>
          <p14:tracePt t="308796" x="2252663" y="5562600"/>
          <p14:tracePt t="308811" x="2252663" y="5570538"/>
          <p14:tracePt t="308827" x="2252663" y="5576888"/>
          <p14:tracePt t="308834" x="2252663" y="5584825"/>
          <p14:tracePt t="308856" x="2252663" y="5591175"/>
          <p14:tracePt t="309508" x="2259013" y="5591175"/>
          <p14:tracePt t="309517" x="2281238" y="5591175"/>
          <p14:tracePt t="309525" x="2301875" y="5584825"/>
          <p14:tracePt t="309531" x="2322513" y="5584825"/>
          <p14:tracePt t="309539" x="2343150" y="5576888"/>
          <p14:tracePt t="309547" x="2365375" y="5570538"/>
          <p14:tracePt t="309556" x="2378075" y="5562600"/>
          <p14:tracePt t="309561" x="2386013" y="5562600"/>
          <p14:tracePt t="309568" x="2392363" y="5556250"/>
          <p14:tracePt t="309576" x="2406650" y="5556250"/>
          <p14:tracePt t="309585" x="2413000" y="5556250"/>
          <p14:tracePt t="309592" x="2420938" y="5556250"/>
          <p14:tracePt t="309623" x="2427288" y="5556250"/>
          <p14:tracePt t="309666" x="2435225" y="5556250"/>
          <p14:tracePt t="309674" x="2441575" y="5556250"/>
          <p14:tracePt t="309681" x="2447925" y="5556250"/>
          <p14:tracePt t="309689" x="2455863" y="5556250"/>
          <p14:tracePt t="309697" x="2462213" y="5556250"/>
          <p14:tracePt t="309705" x="2476500" y="5556250"/>
          <p14:tracePt t="309711" x="2482850" y="5556250"/>
          <p14:tracePt t="309726" x="2490788" y="5556250"/>
          <p14:tracePt t="312219" x="2455863" y="5480050"/>
          <p14:tracePt t="312221" x="2316163" y="5318125"/>
          <p14:tracePt t="312222" x="2112963" y="5129213"/>
          <p14:tracePt t="312225" x="1839913" y="4870450"/>
          <p14:tracePt t="312232" x="1706563" y="4724400"/>
          <p14:tracePt t="312233" x="0" y="0"/>
        </p14:tracePtLst>
        <p14:tracePtLst>
          <p14:tracePt t="312976" x="1497013" y="3470275"/>
          <p14:tracePt t="312990" x="1497013" y="3463925"/>
          <p14:tracePt t="313034" x="1497013" y="3457575"/>
          <p14:tracePt t="313131" x="1490663" y="3457575"/>
          <p14:tracePt t="313140" x="1476375" y="3457575"/>
          <p14:tracePt t="313147" x="1468438" y="3457575"/>
          <p14:tracePt t="313157" x="1455738" y="3457575"/>
          <p14:tracePt t="313162" x="1447800" y="3457575"/>
          <p14:tracePt t="313170" x="1433513" y="3457575"/>
          <p14:tracePt t="313177" x="1427163" y="3457575"/>
          <p14:tracePt t="313185" x="1406525" y="3457575"/>
          <p14:tracePt t="313192" x="1385888" y="3457575"/>
          <p14:tracePt t="313198" x="1363663" y="3457575"/>
          <p14:tracePt t="313210" x="1343025" y="3457575"/>
          <p14:tracePt t="313214" x="1322388" y="3457575"/>
          <p14:tracePt t="313221" x="1293813" y="3457575"/>
          <p14:tracePt t="313229" x="1266825" y="3463925"/>
          <p14:tracePt t="313237" x="1223963" y="3463925"/>
          <p14:tracePt t="313245" x="1196975" y="3470275"/>
          <p14:tracePt t="313251" x="1168400" y="3470275"/>
          <p14:tracePt t="313261" x="1147763" y="3478213"/>
          <p14:tracePt t="313266" x="1127125" y="3478213"/>
          <p14:tracePt t="313276" x="1104900" y="3484563"/>
          <p14:tracePt t="313282" x="1084263" y="3492500"/>
          <p14:tracePt t="313291" x="1077913" y="3492500"/>
          <p14:tracePt t="313296" x="1063625" y="3492500"/>
          <p14:tracePt t="313304" x="1049338" y="3505200"/>
          <p14:tracePt t="313328" x="1042988" y="3519488"/>
          <p14:tracePt t="313342" x="1042988" y="3527425"/>
          <p14:tracePt t="313350" x="1035050" y="3533775"/>
          <p14:tracePt t="313359" x="1035050" y="3541713"/>
          <p14:tracePt t="313364" x="1028700" y="3554413"/>
          <p14:tracePt t="313379" x="1028700" y="3562350"/>
          <p14:tracePt t="313388" x="1028700" y="3576638"/>
          <p14:tracePt t="313395" x="1028700" y="3589338"/>
          <p14:tracePt t="313402" x="1028700" y="3597275"/>
          <p14:tracePt t="313410" x="1028700" y="3603625"/>
          <p14:tracePt t="313417" x="1035050" y="3624263"/>
          <p14:tracePt t="313424" x="1042988" y="3632200"/>
          <p14:tracePt t="313431" x="1077913" y="3659188"/>
          <p14:tracePt t="313440" x="1098550" y="3673475"/>
          <p14:tracePt t="313447" x="1119188" y="3695700"/>
          <p14:tracePt t="313455" x="1168400" y="3708400"/>
          <p14:tracePt t="313462" x="1209675" y="3722688"/>
          <p14:tracePt t="313470" x="1258888" y="3730625"/>
          <p14:tracePt t="313480" x="1308100" y="3736975"/>
          <p14:tracePt t="313484" x="1357313" y="3743325"/>
          <p14:tracePt t="313491" x="1392238" y="3743325"/>
          <p14:tracePt t="313499" x="1412875" y="3743325"/>
          <p14:tracePt t="313506" x="1441450" y="3743325"/>
          <p14:tracePt t="313514" x="1482725" y="3743325"/>
          <p14:tracePt t="313521" x="1511300" y="3743325"/>
          <p14:tracePt t="313529" x="1546225" y="3743325"/>
          <p14:tracePt t="313536" x="1566863" y="3736975"/>
          <p14:tracePt t="313544" x="1581150" y="3730625"/>
          <p14:tracePt t="313551" x="1595438" y="3730625"/>
          <p14:tracePt t="313559" x="1609725" y="3716338"/>
          <p14:tracePt t="313566" x="1622425" y="3708400"/>
          <p14:tracePt t="313574" x="1644650" y="3708400"/>
          <p14:tracePt t="313581" x="1644650" y="3702050"/>
          <p14:tracePt t="313589" x="1651000" y="3695700"/>
          <p14:tracePt t="313596" x="1657350" y="3695700"/>
          <p14:tracePt t="313604" x="1665288" y="3687763"/>
          <p14:tracePt t="313618" x="1671638" y="3681413"/>
          <p14:tracePt t="313627" x="1671638" y="3673475"/>
          <p14:tracePt t="313634" x="1671638" y="3667125"/>
          <p14:tracePt t="313641" x="1671638" y="3659188"/>
          <p14:tracePt t="313656" x="1671638" y="3646488"/>
          <p14:tracePt t="313664" x="1671638" y="3638550"/>
          <p14:tracePt t="313671" x="1671638" y="3624263"/>
          <p14:tracePt t="313679" x="1671638" y="3611563"/>
          <p14:tracePt t="313686" x="1671638" y="3597275"/>
          <p14:tracePt t="313694" x="1657350" y="3582988"/>
          <p14:tracePt t="313701" x="1644650" y="3562350"/>
          <p14:tracePt t="313710" x="1616075" y="3548063"/>
          <p14:tracePt t="313717" x="1560513" y="3519488"/>
          <p14:tracePt t="313725" x="1517650" y="3505200"/>
          <p14:tracePt t="313731" x="1482725" y="3484563"/>
          <p14:tracePt t="313739" x="1476375" y="3478213"/>
          <p14:tracePt t="313746" x="1476375" y="3470275"/>
          <p14:tracePt t="313754" x="1476375" y="3463925"/>
          <p14:tracePt t="313762" x="1468438" y="3463925"/>
          <p14:tracePt t="313813" x="1462088" y="3463925"/>
          <p14:tracePt t="313836" x="1455738" y="3463925"/>
          <p14:tracePt t="313844" x="1455738" y="3470275"/>
          <p14:tracePt t="313875" x="1455738" y="3478213"/>
          <p14:tracePt t="313933" x="1462088" y="3478213"/>
          <p14:tracePt t="314083" x="1468438" y="3478213"/>
          <p14:tracePt t="314091" x="1476375" y="3478213"/>
          <p14:tracePt t="314099" x="1482725" y="3478213"/>
          <p14:tracePt t="314107" x="1497013" y="3478213"/>
          <p14:tracePt t="314114" x="1511300" y="3470275"/>
          <p14:tracePt t="314121" x="1525588" y="3470275"/>
          <p14:tracePt t="314128" x="1546225" y="3463925"/>
          <p14:tracePt t="314137" x="1560513" y="3457575"/>
          <p14:tracePt t="314144" x="1587500" y="3449638"/>
          <p14:tracePt t="314151" x="1616075" y="3435350"/>
          <p14:tracePt t="314159" x="1636713" y="3435350"/>
          <p14:tracePt t="314166" x="1665288" y="3429000"/>
          <p14:tracePt t="314175" x="1685925" y="3414713"/>
          <p14:tracePt t="314181" x="1714500" y="3408363"/>
          <p14:tracePt t="314189" x="1749425" y="3400425"/>
          <p14:tracePt t="314196" x="1776413" y="3394075"/>
          <p14:tracePt t="314204" x="1819275" y="3379788"/>
          <p14:tracePt t="314211" x="1846263" y="3365500"/>
          <p14:tracePt t="314219" x="1895475" y="3352800"/>
          <p14:tracePt t="314226" x="1938338" y="3338513"/>
          <p14:tracePt t="314234" x="1979613" y="3316288"/>
          <p14:tracePt t="314241" x="2022475" y="3295650"/>
          <p14:tracePt t="314249" x="2063750" y="3281363"/>
          <p14:tracePt t="314256" x="2106613" y="3260725"/>
          <p14:tracePt t="314264" x="2133600" y="3246438"/>
          <p14:tracePt t="314271" x="2176463" y="3225800"/>
          <p14:tracePt t="314278" x="2217738" y="3219450"/>
          <p14:tracePt t="314286" x="2246313" y="3205163"/>
          <p14:tracePt t="314294" x="2295525" y="3190875"/>
          <p14:tracePt t="314302" x="2336800" y="3176588"/>
          <p14:tracePt t="314309" x="2386013" y="3162300"/>
          <p14:tracePt t="314316" x="2413000" y="3155950"/>
          <p14:tracePt t="314324" x="2455863" y="3149600"/>
          <p14:tracePt t="314331" x="2497138" y="3135313"/>
          <p14:tracePt t="314339" x="2554288" y="3121025"/>
          <p14:tracePt t="314346" x="2595563" y="3121025"/>
          <p14:tracePt t="314354" x="2651125" y="3106738"/>
          <p14:tracePt t="314361" x="2679700" y="3106738"/>
          <p14:tracePt t="314369" x="2728913" y="3100388"/>
          <p14:tracePt t="314377" x="2778125" y="3100388"/>
          <p14:tracePt t="314384" x="2813050" y="3092450"/>
          <p14:tracePt t="314392" x="2854325" y="3092450"/>
          <p14:tracePt t="314399" x="2889250" y="3092450"/>
          <p14:tracePt t="314407" x="2917825" y="3092450"/>
          <p14:tracePt t="314413" x="2959100" y="3092450"/>
          <p14:tracePt t="314421" x="2987675" y="3092450"/>
          <p14:tracePt t="314429" x="3008313" y="3092450"/>
          <p14:tracePt t="314436" x="3036888" y="3092450"/>
          <p14:tracePt t="314444" x="3063875" y="3092450"/>
          <p14:tracePt t="314451" x="3086100" y="3092450"/>
          <p14:tracePt t="314459" x="3113088" y="3092450"/>
          <p14:tracePt t="314467" x="3133725" y="3092450"/>
          <p14:tracePt t="314474" x="3162300" y="3100388"/>
          <p14:tracePt t="314481" x="3197225" y="3106738"/>
          <p14:tracePt t="314489" x="3225800" y="3121025"/>
          <p14:tracePt t="314496" x="3273425" y="3135313"/>
          <p14:tracePt t="314504" x="3281363" y="3141663"/>
          <p14:tracePt t="314512" x="3295650" y="3149600"/>
          <p14:tracePt t="314518" x="3302000" y="3155950"/>
          <p14:tracePt t="314526" x="3309938" y="3162300"/>
          <p14:tracePt t="317703" x="3287713" y="3162300"/>
          <p14:tracePt t="317737" x="3281363" y="3162300"/>
          <p14:tracePt t="317766" x="3281363" y="3170238"/>
          <p14:tracePt t="317782" x="3273425" y="3170238"/>
          <p14:tracePt t="317789" x="3267075" y="3176588"/>
          <p14:tracePt t="317799" x="3267075" y="3184525"/>
          <p14:tracePt t="317829" x="3260725" y="3184525"/>
          <p14:tracePt t="317834" x="3260725" y="3190875"/>
          <p14:tracePt t="317976" x="3252788" y="3190875"/>
          <p14:tracePt t="317985" x="3252788" y="3198813"/>
          <p14:tracePt t="318000" x="3238500" y="3205163"/>
          <p14:tracePt t="318006" x="3238500" y="3211513"/>
          <p14:tracePt t="318014" x="3232150" y="3211513"/>
          <p14:tracePt t="318021" x="3225800" y="3219450"/>
          <p14:tracePt t="318029" x="3211513" y="3233738"/>
          <p14:tracePt t="318036" x="3190875" y="3246438"/>
          <p14:tracePt t="318044" x="3168650" y="3268663"/>
          <p14:tracePt t="318051" x="3141663" y="3281363"/>
          <p14:tracePt t="318059" x="3133725" y="3303588"/>
          <p14:tracePt t="318066" x="3113088" y="3324225"/>
          <p14:tracePt t="318074" x="3086100" y="3352800"/>
          <p14:tracePt t="318081" x="3078163" y="3359150"/>
          <p14:tracePt t="318089" x="3063875" y="3373438"/>
          <p14:tracePt t="318097" x="3057525" y="3379788"/>
          <p14:tracePt t="318111" x="3049588" y="3379788"/>
          <p14:tracePt t="318127" x="3049588" y="3387725"/>
          <p14:tracePt t="318134" x="3043238" y="3387725"/>
          <p14:tracePt t="318148" x="3036888" y="3387725"/>
          <p14:tracePt t="318164" x="3028950" y="3387725"/>
          <p14:tracePt t="318171" x="3022600" y="3387725"/>
          <p14:tracePt t="318186" x="3014663" y="3387725"/>
          <p14:tracePt t="318195" x="3008313" y="3387725"/>
          <p14:tracePt t="318202" x="3001963" y="3387725"/>
          <p14:tracePt t="318217" x="2994025" y="3387725"/>
          <p14:tracePt t="318224" x="2987675" y="3387725"/>
          <p14:tracePt t="318239" x="2973388" y="3387725"/>
          <p14:tracePt t="318247" x="2967038" y="3387725"/>
          <p14:tracePt t="318254" x="2959100" y="3387725"/>
          <p14:tracePt t="318261" x="2952750" y="3379788"/>
          <p14:tracePt t="318277" x="2938463" y="3379788"/>
          <p14:tracePt t="318284" x="2938463" y="3373438"/>
          <p14:tracePt t="318291" x="2932113" y="3365500"/>
          <p14:tracePt t="318307" x="2917825" y="3359150"/>
          <p14:tracePt t="318321" x="2909888" y="3344863"/>
          <p14:tracePt t="318330" x="2903538" y="3338513"/>
          <p14:tracePt t="318336" x="2897188" y="3330575"/>
          <p14:tracePt t="318344" x="2889250" y="3316288"/>
          <p14:tracePt t="318351" x="2882900" y="3316288"/>
          <p14:tracePt t="318359" x="2868613" y="3303588"/>
          <p14:tracePt t="318366" x="2860675" y="3289300"/>
          <p14:tracePt t="318373" x="2847975" y="3281363"/>
          <p14:tracePt t="318382" x="2840038" y="3268663"/>
          <p14:tracePt t="318388" x="2833688" y="3268663"/>
          <p14:tracePt t="318404" x="2825750" y="3268663"/>
          <p14:tracePt t="318412" x="2825750" y="3260725"/>
          <p14:tracePt t="318538" x="2833688" y="3254375"/>
          <p14:tracePt t="318547" x="2847975" y="3254375"/>
          <p14:tracePt t="318554" x="2860675" y="3254375"/>
          <p14:tracePt t="318563" x="2889250" y="3254375"/>
          <p14:tracePt t="318569" x="2909888" y="3246438"/>
          <p14:tracePt t="318577" x="2932113" y="3246438"/>
          <p14:tracePt t="318584" x="2944813" y="3246438"/>
          <p14:tracePt t="318592" x="2967038" y="3246438"/>
          <p14:tracePt t="318599" x="2979738" y="3240088"/>
          <p14:tracePt t="318606" x="2994025" y="3240088"/>
          <p14:tracePt t="318614" x="3008313" y="3240088"/>
          <p14:tracePt t="318621" x="3014663" y="3240088"/>
          <p14:tracePt t="318629" x="3022600" y="3240088"/>
          <p14:tracePt t="318749" x="3022600" y="3233738"/>
          <p14:tracePt t="318766" x="3008313" y="3225800"/>
          <p14:tracePt t="318771" x="2987675" y="3211513"/>
          <p14:tracePt t="318779" x="2959100" y="3205163"/>
          <p14:tracePt t="318787" x="2932113" y="3190875"/>
          <p14:tracePt t="318796" x="2889250" y="3176588"/>
          <p14:tracePt t="318801" x="2854325" y="3162300"/>
          <p14:tracePt t="318809" x="2833688" y="3155950"/>
          <p14:tracePt t="318816" x="2813050" y="3149600"/>
          <p14:tracePt t="318824" x="2805113" y="3141663"/>
          <p14:tracePt t="318831" x="2790825" y="3141663"/>
          <p14:tracePt t="318847" x="2784475" y="3141663"/>
          <p14:tracePt t="318869" x="2778125" y="3141663"/>
          <p14:tracePt t="318907" x="2778125" y="3135313"/>
          <p14:tracePt t="318921" x="2778125" y="3127375"/>
          <p14:tracePt t="318929" x="2770188" y="3127375"/>
          <p14:tracePt t="318936" x="2763838" y="3121025"/>
          <p14:tracePt t="318944" x="2763838" y="3114675"/>
          <p14:tracePt t="318951" x="2755900" y="3114675"/>
          <p14:tracePt t="318959" x="2755900" y="3106738"/>
          <p14:tracePt t="318981" x="2749550" y="3100388"/>
          <p14:tracePt t="318989" x="2743200" y="3092450"/>
          <p14:tracePt t="318998" x="2735263" y="3086100"/>
          <p14:tracePt t="319004" x="2720975" y="3079750"/>
          <p14:tracePt t="319012" x="2714625" y="3071813"/>
          <p14:tracePt t="319019" x="2708275" y="3071813"/>
          <p14:tracePt t="319027" x="2693988" y="3057525"/>
          <p14:tracePt t="319033" x="2686050" y="3057525"/>
          <p14:tracePt t="319041" x="2671763" y="3044825"/>
          <p14:tracePt t="319050" x="2665413" y="3044825"/>
          <p14:tracePt t="319057" x="2659063" y="3036888"/>
          <p14:tracePt t="319266" x="2659063" y="3030538"/>
          <p14:tracePt t="319288" x="2659063" y="3022600"/>
          <p14:tracePt t="319312" x="2659063" y="3016250"/>
          <p14:tracePt t="319769" x="2665413" y="3016250"/>
          <p14:tracePt t="319784" x="2671763" y="3022600"/>
          <p14:tracePt t="319791" x="2679700" y="3022600"/>
          <p14:tracePt t="319799" x="2693988" y="3036888"/>
          <p14:tracePt t="319806" x="2714625" y="3044825"/>
          <p14:tracePt t="319815" x="2728913" y="3065463"/>
          <p14:tracePt t="319822" x="2735263" y="3079750"/>
          <p14:tracePt t="319830" x="2743200" y="3086100"/>
          <p14:tracePt t="319837" x="2749550" y="3092450"/>
          <p14:tracePt t="319851" x="2755900" y="3092450"/>
          <p14:tracePt t="319859" x="2755900" y="3086100"/>
          <p14:tracePt t="319873" x="2763838" y="3086100"/>
          <p14:tracePt t="319912" x="2763838" y="3079750"/>
          <p14:tracePt t="319918" x="2770188" y="3071813"/>
          <p14:tracePt t="319926" x="2770188" y="3065463"/>
          <p14:tracePt t="320091" x="2770188" y="3079750"/>
          <p14:tracePt t="320099" x="2770188" y="3086100"/>
          <p14:tracePt t="320115" x="2770188" y="3100388"/>
          <p14:tracePt t="320121" x="2770188" y="3106738"/>
          <p14:tracePt t="320129" x="2770188" y="3114675"/>
          <p14:tracePt t="320136" x="2770188" y="3127375"/>
          <p14:tracePt t="320144" x="2770188" y="3141663"/>
          <p14:tracePt t="320152" x="2763838" y="3149600"/>
          <p14:tracePt t="320159" x="2763838" y="3155950"/>
          <p14:tracePt t="320166" x="2763838" y="3162300"/>
          <p14:tracePt t="320174" x="2755900" y="3176588"/>
          <p14:tracePt t="320183" x="2755900" y="3184525"/>
          <p14:tracePt t="320189" x="2755900" y="3198813"/>
          <p14:tracePt t="320196" x="2755900" y="3205163"/>
          <p14:tracePt t="320279" x="2763838" y="3205163"/>
          <p14:tracePt t="320286" x="2770188" y="3205163"/>
          <p14:tracePt t="320316" x="2778125" y="3205163"/>
          <p14:tracePt t="320332" x="2784475" y="3205163"/>
          <p14:tracePt t="320338" x="2790825" y="3205163"/>
          <p14:tracePt t="320346" x="2813050" y="3205163"/>
          <p14:tracePt t="320354" x="2825750" y="3205163"/>
          <p14:tracePt t="320361" x="2847975" y="3198813"/>
          <p14:tracePt t="320369" x="2860675" y="3190875"/>
          <p14:tracePt t="320376" x="2882900" y="3190875"/>
          <p14:tracePt t="320383" x="2897188" y="3184525"/>
          <p14:tracePt t="320391" x="2909888" y="3176588"/>
          <p14:tracePt t="320400" x="2924175" y="3170238"/>
          <p14:tracePt t="320407" x="2944813" y="3170238"/>
          <p14:tracePt t="320413" x="2959100" y="3170238"/>
          <p14:tracePt t="320421" x="2967038" y="3162300"/>
          <p14:tracePt t="320430" x="2979738" y="3162300"/>
          <p14:tracePt t="320436" x="2994025" y="3155950"/>
          <p14:tracePt t="320444" x="3008313" y="3155950"/>
          <p14:tracePt t="320451" x="3014663" y="3149600"/>
          <p14:tracePt t="320459" x="3036888" y="3149600"/>
          <p14:tracePt t="320466" x="3049588" y="3141663"/>
          <p14:tracePt t="320474" x="3063875" y="3141663"/>
          <p14:tracePt t="320482" x="3092450" y="3121025"/>
          <p14:tracePt t="320489" x="3113088" y="3114675"/>
          <p14:tracePt t="320497" x="3141663" y="3100388"/>
          <p14:tracePt t="320504" x="3168650" y="3092450"/>
          <p14:tracePt t="320511" x="3182938" y="3079750"/>
          <p14:tracePt t="320519" x="3217863" y="3065463"/>
          <p14:tracePt t="320526" x="3238500" y="3051175"/>
          <p14:tracePt t="320534" x="3260725" y="3036888"/>
          <p14:tracePt t="320542" x="3273425" y="3036888"/>
          <p14:tracePt t="320549" x="3295650" y="3022600"/>
          <p14:tracePt t="320557" x="3302000" y="3016250"/>
          <p14:tracePt t="320563" x="3309938" y="3016250"/>
          <p14:tracePt t="320691" x="3302000" y="3016250"/>
          <p14:tracePt t="320699" x="3295650" y="3016250"/>
          <p14:tracePt t="320707" x="3287713" y="3016250"/>
          <p14:tracePt t="320714" x="3281363" y="3016250"/>
          <p14:tracePt t="320721" x="3267075" y="3016250"/>
          <p14:tracePt t="320728" x="3252788" y="3030538"/>
          <p14:tracePt t="320744" x="3238500" y="3030538"/>
          <p14:tracePt t="320751" x="3232150" y="3030538"/>
          <p14:tracePt t="320759" x="3225800" y="3036888"/>
          <p14:tracePt t="320767" x="3203575" y="3044825"/>
          <p14:tracePt t="320774" x="3197225" y="3044825"/>
          <p14:tracePt t="320782" x="3182938" y="3051175"/>
          <p14:tracePt t="320789" x="3176588" y="3051175"/>
          <p14:tracePt t="320797" x="3162300" y="3057525"/>
          <p14:tracePt t="320804" x="3148013" y="3065463"/>
          <p14:tracePt t="320811" x="3133725" y="3065463"/>
          <p14:tracePt t="320819" x="3098800" y="3071813"/>
          <p14:tracePt t="320827" x="3092450" y="3079750"/>
          <p14:tracePt t="320834" x="3086100" y="3079750"/>
          <p14:tracePt t="320841" x="3078163" y="3079750"/>
          <p14:tracePt t="320850" x="3071813" y="3079750"/>
          <p14:tracePt t="320857" x="3063875" y="3086100"/>
          <p14:tracePt t="320864" x="3049588" y="3086100"/>
          <p14:tracePt t="320871" x="3049588" y="3092450"/>
          <p14:tracePt t="320879" x="3036888" y="3092450"/>
          <p14:tracePt t="320887" x="3022600" y="3092450"/>
          <p14:tracePt t="320894" x="3014663" y="3092450"/>
          <p14:tracePt t="320901" x="3001963" y="3092450"/>
          <p14:tracePt t="320909" x="2994025" y="3092450"/>
          <p14:tracePt t="320917" x="2979738" y="3092450"/>
          <p14:tracePt t="320924" x="2979738" y="3100388"/>
          <p14:tracePt t="320932" x="2967038" y="3100388"/>
          <p14:tracePt t="320939" x="2959100" y="3100388"/>
          <p14:tracePt t="320947" x="2952750" y="3100388"/>
          <p14:tracePt t="320954" x="2938463" y="3114675"/>
          <p14:tracePt t="320968" x="2932113" y="3114675"/>
          <p14:tracePt t="320976" x="2917825" y="3127375"/>
          <p14:tracePt t="320984" x="2917825" y="3135313"/>
          <p14:tracePt t="320991" x="2903538" y="3149600"/>
          <p14:tracePt t="321000" x="2897188" y="3170238"/>
          <p14:tracePt t="321006" x="2897188" y="3190875"/>
          <p14:tracePt t="321014" x="2889250" y="3211513"/>
          <p14:tracePt t="321021" x="2882900" y="3233738"/>
          <p14:tracePt t="321029" x="2874963" y="3260725"/>
          <p14:tracePt t="321036" x="2868613" y="3289300"/>
          <p14:tracePt t="321044" x="2868613" y="3330575"/>
          <p14:tracePt t="321051" x="2868613" y="3365500"/>
          <p14:tracePt t="321059" x="2868613" y="3408363"/>
          <p14:tracePt t="321067" x="2868613" y="3435350"/>
          <p14:tracePt t="321074" x="2868613" y="3470275"/>
          <p14:tracePt t="321082" x="2868613" y="3492500"/>
          <p14:tracePt t="321089" x="2868613" y="3505200"/>
          <p14:tracePt t="321097" x="2868613" y="3513138"/>
          <p14:tracePt t="321179" x="2868613" y="3505200"/>
          <p14:tracePt t="321186" x="2868613" y="3492500"/>
          <p14:tracePt t="321194" x="2868613" y="3484563"/>
          <p14:tracePt t="321201" x="2868613" y="3463925"/>
          <p14:tracePt t="321209" x="2868613" y="3435350"/>
          <p14:tracePt t="321217" x="2874963" y="3414713"/>
          <p14:tracePt t="321224" x="2874963" y="3387725"/>
          <p14:tracePt t="321232" x="2874963" y="3373438"/>
          <p14:tracePt t="321240" x="2882900" y="3344863"/>
          <p14:tracePt t="321247" x="2882900" y="3316288"/>
          <p14:tracePt t="321254" x="2882900" y="3295650"/>
          <p14:tracePt t="321261" x="2882900" y="3268663"/>
          <p14:tracePt t="321269" x="2882900" y="3260725"/>
          <p14:tracePt t="321277" x="2882900" y="3246438"/>
          <p14:tracePt t="321284" x="2882900" y="3211513"/>
          <p14:tracePt t="321291" x="2882900" y="3190875"/>
          <p14:tracePt t="321299" x="2874963" y="3176588"/>
          <p14:tracePt t="321314" x="2874963" y="3162300"/>
          <p14:tracePt t="321321" x="2868613" y="3162300"/>
          <p14:tracePt t="321336" x="2860675" y="3162300"/>
          <p14:tracePt t="321351" x="2860675" y="3155950"/>
          <p14:tracePt t="321367" x="2854325" y="3155950"/>
          <p14:tracePt t="321381" x="2840038" y="3149600"/>
          <p14:tracePt t="321389" x="2833688" y="3141663"/>
          <p14:tracePt t="321397" x="2819400" y="3135313"/>
          <p14:tracePt t="321403" x="2805113" y="3121025"/>
          <p14:tracePt t="321412" x="2778125" y="3106738"/>
          <p14:tracePt t="321419" x="2763838" y="3092450"/>
          <p14:tracePt t="321427" x="2749550" y="3086100"/>
          <p14:tracePt t="321434" x="2735263" y="3079750"/>
          <p14:tracePt t="321441" x="2720975" y="3071813"/>
          <p14:tracePt t="321449" x="2714625" y="3065463"/>
          <p14:tracePt t="321457" x="2700338" y="3057525"/>
          <p14:tracePt t="321471" x="2693988" y="3057525"/>
          <p14:tracePt t="321479" x="2693988" y="3051175"/>
          <p14:tracePt t="321494" x="2686050" y="3051175"/>
          <p14:tracePt t="321539" x="2679700" y="3044825"/>
          <p14:tracePt t="321554" x="2671763" y="3044825"/>
          <p14:tracePt t="321561" x="2671763" y="3036888"/>
          <p14:tracePt t="321568" x="2665413" y="3030538"/>
          <p14:tracePt t="321577" x="2659063" y="3022600"/>
          <p14:tracePt t="321584" x="2651125" y="3022600"/>
          <p14:tracePt t="321591" x="2651125" y="3016250"/>
          <p14:tracePt t="321607" x="2644775" y="3016250"/>
          <p14:tracePt t="321614" x="2644775" y="3009900"/>
          <p14:tracePt t="321629" x="2644775" y="3001963"/>
          <p14:tracePt t="321644" x="2636838" y="3001963"/>
          <p14:tracePt t="321876" x="2636838" y="3009900"/>
          <p14:tracePt t="321891" x="2636838" y="3016250"/>
          <p14:tracePt t="321907" x="2636838" y="3022600"/>
          <p14:tracePt t="321921" x="2636838" y="3036888"/>
          <p14:tracePt t="321936" x="2636838" y="3044825"/>
          <p14:tracePt t="321944" x="2636838" y="3051175"/>
          <p14:tracePt t="321959" x="2636838" y="3057525"/>
          <p14:tracePt t="321967" x="2636838" y="3065463"/>
          <p14:tracePt t="321974" x="2636838" y="3071813"/>
          <p14:tracePt t="321989" x="2636838" y="3079750"/>
          <p14:tracePt t="321997" x="2636838" y="3086100"/>
          <p14:tracePt t="322004" x="2636838" y="3092450"/>
          <p14:tracePt t="322011" x="2636838" y="3100388"/>
          <p14:tracePt t="322019" x="2636838" y="3106738"/>
          <p14:tracePt t="322027" x="2636838" y="3121025"/>
          <p14:tracePt t="322034" x="2630488" y="3121025"/>
          <p14:tracePt t="322041" x="2630488" y="3127375"/>
          <p14:tracePt t="322154" x="2630488" y="3135313"/>
          <p14:tracePt t="322191" x="2630488" y="3141663"/>
          <p14:tracePt t="322206" x="2630488" y="3149600"/>
          <p14:tracePt t="322215" x="2630488" y="3155950"/>
          <p14:tracePt t="322221" x="2630488" y="3162300"/>
          <p14:tracePt t="322236" x="2630488" y="3170238"/>
          <p14:tracePt t="322244" x="2630488" y="3176588"/>
          <p14:tracePt t="322258" x="2630488" y="3184525"/>
          <p14:tracePt t="322267" x="2630488" y="3190875"/>
          <p14:tracePt t="322274" x="2636838" y="3198813"/>
          <p14:tracePt t="322282" x="2644775" y="3211513"/>
          <p14:tracePt t="322289" x="2644775" y="3225800"/>
          <p14:tracePt t="322297" x="2651125" y="3233738"/>
          <p14:tracePt t="322304" x="2659063" y="3246438"/>
          <p14:tracePt t="322311" x="2659063" y="3268663"/>
          <p14:tracePt t="322318" x="2665413" y="3281363"/>
          <p14:tracePt t="322326" x="2671763" y="3303588"/>
          <p14:tracePt t="322334" x="2679700" y="3316288"/>
          <p14:tracePt t="322341" x="2686050" y="3330575"/>
          <p14:tracePt t="322349" x="2700338" y="3352800"/>
          <p14:tracePt t="322357" x="2700338" y="3373438"/>
          <p14:tracePt t="322365" x="2708275" y="3387725"/>
          <p14:tracePt t="322371" x="2714625" y="3387725"/>
          <p14:tracePt t="322379" x="2714625" y="3400425"/>
          <p14:tracePt t="322386" x="2714625" y="3408363"/>
          <p14:tracePt t="322394" x="2720975" y="3414713"/>
          <p14:tracePt t="322401" x="2720975" y="3422650"/>
          <p14:tracePt t="322417" x="2720975" y="3435350"/>
          <p14:tracePt t="322424" x="2728913" y="3449638"/>
          <p14:tracePt t="322431" x="2728913" y="3470275"/>
          <p14:tracePt t="322439" x="2735263" y="3505200"/>
          <p14:tracePt t="322446" x="2735263" y="3541713"/>
          <p14:tracePt t="322453" x="2735263" y="3597275"/>
          <p14:tracePt t="322461" x="2735263" y="3652838"/>
          <p14:tracePt t="322468" x="2735263" y="3708400"/>
          <p14:tracePt t="322476" x="2735263" y="3765550"/>
          <p14:tracePt t="322484" x="2735263" y="3821113"/>
          <p14:tracePt t="322491" x="2743200" y="3876675"/>
          <p14:tracePt t="322499" x="2763838" y="3946525"/>
          <p14:tracePt t="322507" x="2784475" y="4016375"/>
          <p14:tracePt t="322515" x="2813050" y="4079875"/>
          <p14:tracePt t="322521" x="2840038" y="4143375"/>
          <p14:tracePt t="322529" x="2860675" y="4198938"/>
          <p14:tracePt t="322536" x="2874963" y="4240213"/>
          <p14:tracePt t="322544" x="2897188" y="4297363"/>
          <p14:tracePt t="322552" x="2909888" y="4359275"/>
          <p14:tracePt t="322559" x="2924175" y="4422775"/>
          <p14:tracePt t="322567" x="2932113" y="4471988"/>
          <p14:tracePt t="322574" x="2944813" y="4548188"/>
          <p14:tracePt t="322582" x="2959100" y="4611688"/>
          <p14:tracePt t="322588" x="2967038" y="4660900"/>
          <p14:tracePt t="322596" x="2987675" y="4737100"/>
          <p14:tracePt t="322604" x="3001963" y="4814888"/>
          <p14:tracePt t="322611" x="3022600" y="4891088"/>
          <p14:tracePt t="322620" x="3043238" y="4968875"/>
          <p14:tracePt t="322626" x="3063875" y="5038725"/>
          <p14:tracePt t="322634" x="3071813" y="5073650"/>
          <p14:tracePt t="322641" x="3086100" y="5122863"/>
          <p14:tracePt t="322650" x="3106738" y="5172075"/>
          <p14:tracePt t="322657" x="3113088" y="5207000"/>
          <p14:tracePt t="322664" x="3127375" y="5241925"/>
          <p14:tracePt t="322671" x="3141663" y="5276850"/>
          <p14:tracePt t="322679" x="3148013" y="5283200"/>
          <p14:tracePt t="322686" x="3155950" y="5303838"/>
          <p14:tracePt t="322694" x="3162300" y="5332413"/>
          <p14:tracePt t="322702" x="3176588" y="5353050"/>
          <p14:tracePt t="322709" x="3176588" y="5360988"/>
          <p14:tracePt t="322717" x="3190875" y="5381625"/>
          <p14:tracePt t="322724" x="3197225" y="5395913"/>
          <p14:tracePt t="322732" x="3197225" y="5402263"/>
          <p14:tracePt t="322739" x="3203575" y="5416550"/>
          <p14:tracePt t="322746" x="3203575" y="5422900"/>
          <p14:tracePt t="322769" x="3203575" y="5430838"/>
          <p14:tracePt t="322815" x="3197225" y="5430838"/>
          <p14:tracePt t="322821" x="3176588" y="5430838"/>
          <p14:tracePt t="322829" x="3155950" y="5430838"/>
          <p14:tracePt t="322836" x="3127375" y="5430838"/>
          <p14:tracePt t="322844" x="3078163" y="5430838"/>
          <p14:tracePt t="322851" x="3028950" y="5437188"/>
          <p14:tracePt t="322859" x="2979738" y="5445125"/>
          <p14:tracePt t="322867" x="2924175" y="5457825"/>
          <p14:tracePt t="322874" x="2903538" y="5465763"/>
          <p14:tracePt t="322882" x="2882900" y="5472113"/>
          <p14:tracePt t="322889" x="2874963" y="5472113"/>
          <p14:tracePt t="322903" x="2868613" y="5472113"/>
          <p14:tracePt t="323406" x="2882900" y="5480050"/>
          <p14:tracePt t="323415" x="2897188" y="5486400"/>
          <p14:tracePt t="323422" x="2924175" y="5492750"/>
          <p14:tracePt t="323430" x="2944813" y="5500688"/>
          <p14:tracePt t="323437" x="2987675" y="5514975"/>
          <p14:tracePt t="323445" x="3036888" y="5535613"/>
          <p14:tracePt t="323454" x="3078163" y="5549900"/>
          <p14:tracePt t="323459" x="3127375" y="5562600"/>
          <p14:tracePt t="323468" x="3162300" y="5576888"/>
          <p14:tracePt t="323474" x="3211513" y="5591175"/>
          <p14:tracePt t="323485" x="3246438" y="5605463"/>
          <p14:tracePt t="323489" x="3267075" y="5605463"/>
          <p14:tracePt t="323498" x="3273425" y="5605463"/>
          <p14:tracePt t="323631" x="3273425" y="5599113"/>
          <p14:tracePt t="323638" x="3273425" y="5591175"/>
          <p14:tracePt t="323647" x="3273425" y="5584825"/>
          <p14:tracePt t="323654" x="3273425" y="5576888"/>
          <p14:tracePt t="323661" x="3273425" y="5562600"/>
          <p14:tracePt t="323678" x="3267075" y="5549900"/>
          <p14:tracePt t="323691" x="3260725" y="5541963"/>
          <p14:tracePt t="323714" x="3260725" y="5535613"/>
          <p14:tracePt t="323736" x="3252788" y="5535613"/>
          <p14:tracePt t="323796" x="3252788" y="5527675"/>
          <p14:tracePt t="324599" x="3246438" y="5500688"/>
          <p14:tracePt t="324608" x="3232150" y="5451475"/>
          <p14:tracePt t="324614" x="3217863" y="5402263"/>
          <p14:tracePt t="324621" x="3203575" y="5332413"/>
          <p14:tracePt t="324630" x="3176588" y="5248275"/>
          <p14:tracePt t="324637" x="3133725" y="5122863"/>
          <p14:tracePt t="324645" x="3086100" y="4968875"/>
          <p14:tracePt t="324652" x="3014663" y="4794250"/>
          <p14:tracePt t="324660" x="2932113" y="4597400"/>
          <p14:tracePt t="324670" x="2854325" y="4394200"/>
          <p14:tracePt t="324674" x="2770188" y="4184650"/>
          <p14:tracePt t="324682" x="2693988" y="4024313"/>
          <p14:tracePt t="324689" x="2651125" y="3870325"/>
          <p14:tracePt t="324697" x="2636838" y="3743325"/>
          <p14:tracePt t="324706" x="2624138" y="3659188"/>
          <p14:tracePt t="324712" x="2616200" y="3589338"/>
          <p14:tracePt t="324720" x="2616200" y="3548063"/>
          <p14:tracePt t="324727" x="2616200" y="3505200"/>
          <p14:tracePt t="324736" x="2616200" y="3478213"/>
          <p14:tracePt t="324741" x="2616200" y="3449638"/>
          <p14:tracePt t="324751" x="2630488" y="3422650"/>
          <p14:tracePt t="324756" x="2636838" y="3408363"/>
          <p14:tracePt t="324766" x="2644775" y="3394075"/>
          <p14:tracePt t="324772" x="2651125" y="3379788"/>
          <p14:tracePt t="324780" x="2659063" y="3365500"/>
          <p14:tracePt t="324787" x="2665413" y="3365500"/>
          <p14:tracePt t="324795" x="2671763" y="3365500"/>
          <p14:tracePt t="324803" x="2671763" y="3359150"/>
          <p14:tracePt t="324809" x="2671763" y="3352800"/>
          <p14:tracePt t="324819" x="2679700" y="3352800"/>
          <p14:tracePt t="324832" x="2679700" y="3344863"/>
          <p14:tracePt t="324847" x="2679700" y="3338513"/>
          <p14:tracePt t="324855" x="2686050" y="3330575"/>
          <p14:tracePt t="324861" x="2693988" y="3316288"/>
          <p14:tracePt t="324873" x="2693988" y="3303588"/>
          <p14:tracePt t="324877" x="2708275" y="3289300"/>
          <p14:tracePt t="324886" x="2714625" y="3275013"/>
          <p14:tracePt t="324891" x="2720975" y="3260725"/>
          <p14:tracePt t="324901" x="2728913" y="3254375"/>
          <p14:tracePt t="324906" x="2728913" y="3246438"/>
          <p14:tracePt t="324915" x="2735263" y="3246438"/>
          <p14:tracePt t="324922" x="2743200" y="3240088"/>
          <p14:tracePt t="324930" x="2749550" y="3240088"/>
          <p14:tracePt t="324938" x="2755900" y="3233738"/>
          <p14:tracePt t="324952" x="2770188" y="3225800"/>
          <p14:tracePt t="324973" x="2784475" y="3219450"/>
          <p14:tracePt t="324974" x="2798763" y="3211513"/>
          <p14:tracePt t="324982" x="2805113" y="3198813"/>
          <p14:tracePt t="324989" x="2819400" y="3184525"/>
          <p14:tracePt t="324998" x="2833688" y="3170238"/>
          <p14:tracePt t="325005" x="2847975" y="3149600"/>
          <p14:tracePt t="325011" x="2860675" y="3135313"/>
          <p14:tracePt t="325020" x="2868613" y="3127375"/>
          <p14:tracePt t="325027" x="2889250" y="3100388"/>
          <p14:tracePt t="325034" x="2903538" y="3079750"/>
          <p14:tracePt t="325042" x="2903538" y="3071813"/>
          <p14:tracePt t="325050" x="2909888" y="3071813"/>
          <p14:tracePt t="325056" x="2909888" y="3065463"/>
          <p14:tracePt t="325544" x="2909888" y="3071813"/>
          <p14:tracePt t="326504" x="2917825" y="3071813"/>
          <p14:tracePt t="326511" x="2924175" y="3079750"/>
          <p14:tracePt t="326520" x="2924175" y="3086100"/>
          <p14:tracePt t="326529" x="2932113" y="3086100"/>
          <p14:tracePt t="326537" x="2932113" y="3092450"/>
          <p14:tracePt t="326542" x="2932113" y="3100388"/>
          <p14:tracePt t="326549" x="2938463" y="3100388"/>
          <p14:tracePt t="326557" x="2944813" y="3106738"/>
          <p14:tracePt t="326573" x="2944813" y="3114675"/>
          <p14:tracePt t="326580" x="2952750" y="3114675"/>
          <p14:tracePt t="326595" x="2952750" y="3121025"/>
          <p14:tracePt t="326610" x="2952750" y="3127375"/>
          <p14:tracePt t="326631" x="2952750" y="3135313"/>
          <p14:tracePt t="326646" x="2952750" y="3149600"/>
          <p14:tracePt t="326654" x="2959100" y="3149600"/>
          <p14:tracePt t="326661" x="2959100" y="3155950"/>
          <p14:tracePt t="326669" x="2967038" y="3155950"/>
          <p14:tracePt t="326677" x="2967038" y="3162300"/>
          <p14:tracePt t="326684" x="2967038" y="3170238"/>
          <p14:tracePt t="326691" x="2973388" y="3176588"/>
          <p14:tracePt t="326715" x="0" y="0"/>
        </p14:tracePtLst>
        <p14:tracePtLst>
          <p14:tracePt t="327225" x="3071813" y="4059238"/>
          <p14:tracePt t="327449" x="3063875" y="4059238"/>
          <p14:tracePt t="327463" x="3057525" y="4059238"/>
          <p14:tracePt t="327472" x="3049588" y="4059238"/>
          <p14:tracePt t="327479" x="3043238" y="4059238"/>
          <p14:tracePt t="327488" x="3028950" y="4059238"/>
          <p14:tracePt t="327494" x="3014663" y="4059238"/>
          <p14:tracePt t="327503" x="3001963" y="4059238"/>
          <p14:tracePt t="327509" x="2973388" y="4059238"/>
          <p14:tracePt t="327516" x="2952750" y="4051300"/>
          <p14:tracePt t="327523" x="2909888" y="4044950"/>
          <p14:tracePt t="327531" x="2874963" y="4030663"/>
          <p14:tracePt t="327541" x="2833688" y="4030663"/>
          <p14:tracePt t="327546" x="2784475" y="4016375"/>
          <p14:tracePt t="327554" x="2728913" y="4010025"/>
          <p14:tracePt t="327561" x="2665413" y="4002088"/>
          <p14:tracePt t="327570" x="2595563" y="3995738"/>
          <p14:tracePt t="327576" x="2532063" y="3989388"/>
          <p14:tracePt t="327584" x="2470150" y="3981450"/>
          <p14:tracePt t="327591" x="2413000" y="3975100"/>
          <p14:tracePt t="327599" x="2351088" y="3967163"/>
          <p14:tracePt t="327607" x="2301875" y="3960813"/>
          <p14:tracePt t="327614" x="2273300" y="3954463"/>
          <p14:tracePt t="327622" x="2232025" y="3946525"/>
          <p14:tracePt t="327629" x="2189163" y="3940175"/>
          <p14:tracePt t="327638" x="2162175" y="3925888"/>
          <p14:tracePt t="327644" x="2141538" y="3925888"/>
          <p14:tracePt t="327652" x="2112963" y="3911600"/>
          <p14:tracePt t="327659" x="2106613" y="3905250"/>
          <p14:tracePt t="327667" x="2092325" y="3897313"/>
          <p14:tracePt t="327673" x="2070100" y="3897313"/>
          <p14:tracePt t="327681" x="2057400" y="3884613"/>
          <p14:tracePt t="327690" x="2043113" y="3884613"/>
          <p14:tracePt t="327696" x="2028825" y="3870325"/>
          <p14:tracePt t="327704" x="2014538" y="3862388"/>
          <p14:tracePt t="327711" x="2000250" y="3848100"/>
          <p14:tracePt t="327720" x="1973263" y="3835400"/>
          <p14:tracePt t="327726" x="1944688" y="3821113"/>
          <p14:tracePt t="327734" x="1917700" y="3800475"/>
          <p14:tracePt t="327741" x="1889125" y="3786188"/>
          <p14:tracePt t="327749" x="1854200" y="3771900"/>
          <p14:tracePt t="327756" x="1825625" y="3765550"/>
          <p14:tracePt t="327764" x="1804988" y="3757613"/>
          <p14:tracePt t="327772" x="1770063" y="3743325"/>
          <p14:tracePt t="327779" x="1735138" y="3730625"/>
          <p14:tracePt t="327787" x="1706563" y="3716338"/>
          <p14:tracePt t="327794" x="1693863" y="3716338"/>
          <p14:tracePt t="327802" x="1665288" y="3708400"/>
          <p14:tracePt t="327808" x="1644650" y="3702050"/>
          <p14:tracePt t="327816" x="1609725" y="3695700"/>
          <p14:tracePt t="327824" x="1581150" y="3687763"/>
          <p14:tracePt t="327831" x="1552575" y="3687763"/>
          <p14:tracePt t="327839" x="1517650" y="3687763"/>
          <p14:tracePt t="327846" x="1497013" y="3681413"/>
          <p14:tracePt t="327855" x="1476375" y="3673475"/>
          <p14:tracePt t="327861" x="1447800" y="3673475"/>
          <p14:tracePt t="327870" x="1427163" y="3667125"/>
          <p14:tracePt t="327877" x="1398588" y="3667125"/>
          <p14:tracePt t="327884" x="1377950" y="3659188"/>
          <p14:tracePt t="327891" x="1357313" y="3659188"/>
          <p14:tracePt t="327899" x="1343025" y="3659188"/>
          <p14:tracePt t="327907" x="1328738" y="3659188"/>
          <p14:tracePt t="327914" x="1322388" y="3652838"/>
          <p14:tracePt t="327922" x="1316038" y="3652838"/>
          <p14:tracePt t="331074" x="1316038" y="3646488"/>
          <p14:tracePt t="332346" x="1322388" y="3652838"/>
          <p14:tracePt t="332355" x="1350963" y="3681413"/>
          <p14:tracePt t="332362" x="1377950" y="3695700"/>
          <p14:tracePt t="332370" x="1427163" y="3736975"/>
          <p14:tracePt t="332377" x="1476375" y="3765550"/>
          <p14:tracePt t="332385" x="1525588" y="3806825"/>
          <p14:tracePt t="332394" x="1595438" y="3848100"/>
          <p14:tracePt t="332399" x="1636713" y="3870325"/>
          <p14:tracePt t="332407" x="1706563" y="3905250"/>
          <p14:tracePt t="332415" x="1763713" y="3932238"/>
          <p14:tracePt t="332422" x="1819275" y="3960813"/>
          <p14:tracePt t="332429" x="1874838" y="3989388"/>
          <p14:tracePt t="332438" x="1917700" y="4002088"/>
          <p14:tracePt t="332445" x="1958975" y="4024313"/>
          <p14:tracePt t="332452" x="2000250" y="4044950"/>
          <p14:tracePt t="332461" x="2028825" y="4059238"/>
          <p14:tracePt t="332467" x="2063750" y="4079875"/>
          <p14:tracePt t="332476" x="2092325" y="4094163"/>
          <p14:tracePt t="332481" x="2127250" y="4114800"/>
          <p14:tracePt t="332492" x="2162175" y="4129088"/>
          <p14:tracePt t="332497" x="2182813" y="4156075"/>
          <p14:tracePt t="332505" x="2211388" y="4178300"/>
          <p14:tracePt t="332512" x="2232025" y="4198938"/>
          <p14:tracePt t="332519" x="2259013" y="4227513"/>
          <p14:tracePt t="332527" x="2281238" y="4248150"/>
          <p14:tracePt t="332535" x="2316163" y="4289425"/>
          <p14:tracePt t="332543" x="2343150" y="4332288"/>
          <p14:tracePt t="332550" x="2378075" y="4381500"/>
          <p14:tracePt t="332558" x="2413000" y="4429125"/>
          <p14:tracePt t="332565" x="2470150" y="4492625"/>
          <p14:tracePt t="332571" x="2511425" y="4562475"/>
          <p14:tracePt t="332579" x="2574925" y="4632325"/>
          <p14:tracePt t="332586" x="2659063" y="4716463"/>
          <p14:tracePt t="332594" x="2735263" y="4800600"/>
          <p14:tracePt t="332601" x="2790825" y="4864100"/>
          <p14:tracePt t="332609" x="2854325" y="4926013"/>
          <p14:tracePt t="332617" x="2909888" y="4983163"/>
          <p14:tracePt t="332624" x="2952750" y="5030788"/>
          <p14:tracePt t="332632" x="2994025" y="5073650"/>
          <p14:tracePt t="332639" x="3028950" y="5108575"/>
          <p14:tracePt t="332646" x="3057525" y="5143500"/>
          <p14:tracePt t="332654" x="3071813" y="5157788"/>
          <p14:tracePt t="332662" x="3106738" y="5192713"/>
          <p14:tracePt t="332669" x="3127375" y="5213350"/>
          <p14:tracePt t="332677" x="3148013" y="5241925"/>
          <p14:tracePt t="332684" x="3176588" y="5256213"/>
          <p14:tracePt t="332692" x="3182938" y="5268913"/>
          <p14:tracePt t="332699" x="3197225" y="5283200"/>
          <p14:tracePt t="332707" x="3211513" y="5297488"/>
          <p14:tracePt t="332714" x="3217863" y="5303838"/>
          <p14:tracePt t="332722" x="3232150" y="5311775"/>
          <p14:tracePt t="332729" x="3238500" y="5318125"/>
          <p14:tracePt t="332737" x="3252788" y="5332413"/>
          <p14:tracePt t="332744" x="3260725" y="5332413"/>
          <p14:tracePt t="332751" x="3267075" y="5338763"/>
          <p14:tracePt t="332760" x="3281363" y="5346700"/>
          <p14:tracePt t="332767" x="3295650" y="5360988"/>
          <p14:tracePt t="332774" x="3309938" y="5367338"/>
          <p14:tracePt t="332781" x="3336925" y="5387975"/>
          <p14:tracePt t="332789" x="3357563" y="5402263"/>
          <p14:tracePt t="332797" x="3379788" y="5416550"/>
          <p14:tracePt t="332804" x="3406775" y="5437188"/>
          <p14:tracePt t="332811" x="3435350" y="5451475"/>
          <p14:tracePt t="332819" x="3470275" y="5472113"/>
          <p14:tracePt t="332826" x="3505200" y="5486400"/>
          <p14:tracePt t="332834" x="3533775" y="5500688"/>
          <p14:tracePt t="332842" x="3554413" y="5507038"/>
          <p14:tracePt t="332849" x="3581400" y="5514975"/>
          <p14:tracePt t="332857" x="3595688" y="5527675"/>
          <p14:tracePt t="332864" x="3609975" y="5527675"/>
          <p14:tracePt t="332871" x="3630613" y="5527675"/>
          <p14:tracePt t="332879" x="3638550" y="5527675"/>
          <p14:tracePt t="333329" x="3644900" y="5527675"/>
          <p14:tracePt t="333336" x="3665538" y="5527675"/>
          <p14:tracePt t="333344" x="3679825" y="5527675"/>
          <p14:tracePt t="333352" x="3694113" y="5521325"/>
          <p14:tracePt t="333359" x="3708400" y="5521325"/>
          <p14:tracePt t="333366" x="3722688" y="5521325"/>
          <p14:tracePt t="333374" x="3735388" y="5514975"/>
          <p14:tracePt t="333381" x="3757613" y="5507038"/>
          <p14:tracePt t="333389" x="3770313" y="5500688"/>
          <p14:tracePt t="333396" x="3778250" y="5500688"/>
          <p14:tracePt t="333404" x="3784600" y="5500688"/>
          <p14:tracePt t="333411" x="3798888" y="5500688"/>
          <p14:tracePt t="333427" x="3805238" y="5492750"/>
          <p14:tracePt t="334026" x="3805238" y="5500688"/>
          <p14:tracePt t="334035" x="3805238" y="5507038"/>
          <p14:tracePt t="334043" x="3805238" y="5514975"/>
          <p14:tracePt t="334049" x="3805238" y="5521325"/>
          <p14:tracePt t="334064" x="3805238" y="5527675"/>
          <p14:tracePt t="334080" x="3798888" y="5535613"/>
          <p14:tracePt t="334103" x="3792538" y="5535613"/>
          <p14:tracePt t="334111" x="3792538" y="5541963"/>
          <p14:tracePt t="334604" x="3792538" y="5549900"/>
          <p14:tracePt t="334627" x="3784600" y="5549900"/>
          <p14:tracePt t="337374" x="3624263" y="5549900"/>
          <p14:tracePt t="337376" x="3525838" y="5584825"/>
          <p14:tracePt t="337377" x="3519488" y="5584825"/>
          <p14:tracePt t="337380" x="3511550" y="5591175"/>
          <p14:tracePt t="337845" x="3505200" y="5591175"/>
          <p14:tracePt t="337861" x="3498850" y="5591175"/>
          <p14:tracePt t="337876" x="3490913" y="5591175"/>
          <p14:tracePt t="337882" x="3476625" y="5591175"/>
          <p14:tracePt t="337889" x="3455988" y="5591175"/>
          <p14:tracePt t="337898" x="3421063" y="5584825"/>
          <p14:tracePt t="337905" x="3357563" y="5576888"/>
          <p14:tracePt t="337912" x="3287713" y="5562600"/>
          <p14:tracePt t="337920" x="3197225" y="5541963"/>
          <p14:tracePt t="337928" x="3078163" y="5507038"/>
          <p14:tracePt t="337934" x="2909888" y="5465763"/>
          <p14:tracePt t="337949" x="2720975" y="5416550"/>
          <p14:tracePt t="337950" x="2574925" y="5387975"/>
          <p14:tracePt t="337956" x="2447925" y="5373688"/>
          <p14:tracePt t="337966" x="2371725" y="5373688"/>
          <p14:tracePt t="337971" x="2322513" y="5373688"/>
          <p14:tracePt t="337980" x="2301875" y="5373688"/>
          <p14:tracePt t="337986" x="2295525" y="5373688"/>
          <p14:tracePt t="338196" x="2295525" y="5381625"/>
          <p14:tracePt t="338204" x="2295525" y="5387975"/>
          <p14:tracePt t="338211" x="2295525" y="5395913"/>
          <p14:tracePt t="338228" x="2295525" y="5402263"/>
          <p14:tracePt t="338235" x="2295525" y="5410200"/>
          <p14:tracePt t="338241" x="2295525" y="5416550"/>
          <p14:tracePt t="338249" x="2308225" y="5437188"/>
          <p14:tracePt t="338256" x="2330450" y="5445125"/>
          <p14:tracePt t="338266" x="2336800" y="5457825"/>
          <p14:tracePt t="338272" x="2357438" y="5465763"/>
          <p14:tracePt t="338280" x="2371725" y="5480050"/>
          <p14:tracePt t="338286" x="2392363" y="5480050"/>
          <p14:tracePt t="338295" x="2406650" y="5486400"/>
          <p14:tracePt t="338301" x="2420938" y="5492750"/>
          <p14:tracePt t="338309" x="2435225" y="5500688"/>
          <p14:tracePt t="338316" x="2441575" y="5500688"/>
          <p14:tracePt t="338324" x="2447925" y="5500688"/>
          <p14:tracePt t="338332" x="2455863" y="5500688"/>
          <p14:tracePt t="338377" x="2462213" y="5500688"/>
          <p14:tracePt t="338393" x="2470150" y="5500688"/>
          <p14:tracePt t="338399" x="2482850" y="5500688"/>
          <p14:tracePt t="338406" x="2505075" y="5507038"/>
          <p14:tracePt t="338414" x="2525713" y="5507038"/>
          <p14:tracePt t="338421" x="2554288" y="5514975"/>
          <p14:tracePt t="338438" x="2609850" y="5521325"/>
          <p14:tracePt t="338445" x="2636838" y="5521325"/>
          <p14:tracePt t="338452" x="2659063" y="5521325"/>
          <p14:tracePt t="338459" x="2671763" y="5521325"/>
          <p14:tracePt t="338474" x="2679700" y="5521325"/>
          <p14:tracePt t="338481" x="2686050" y="5521325"/>
          <p14:tracePt t="338496" x="2693988" y="5521325"/>
          <p14:tracePt t="338519" x="2700338" y="5521325"/>
          <p14:tracePt t="338534" x="2708275" y="5521325"/>
          <p14:tracePt t="338542" x="2714625" y="5521325"/>
          <p14:tracePt t="338549" x="2720975" y="5521325"/>
          <p14:tracePt t="338557" x="2735263" y="5521325"/>
          <p14:tracePt t="338564" x="2755900" y="5521325"/>
          <p14:tracePt t="338571" x="2770188" y="5521325"/>
          <p14:tracePt t="338579" x="2784475" y="5521325"/>
          <p14:tracePt t="338587" x="2805113" y="5521325"/>
          <p14:tracePt t="338594" x="2819400" y="5521325"/>
          <p14:tracePt t="338601" x="2825750" y="5521325"/>
          <p14:tracePt t="338609" x="2840038" y="5521325"/>
          <p14:tracePt t="338616" x="2847975" y="5521325"/>
          <p14:tracePt t="338624" x="2860675" y="5521325"/>
          <p14:tracePt t="338631" x="2868613" y="5521325"/>
          <p14:tracePt t="338669" x="2874963" y="5521325"/>
          <p14:tracePt t="338947" x="2882900" y="5521325"/>
          <p14:tracePt t="338969" x="2889250" y="5521325"/>
          <p14:tracePt t="339000" x="2897188" y="5521325"/>
          <p14:tracePt t="339801" x="2903538" y="5521325"/>
          <p14:tracePt t="339812" x="2924175" y="5521325"/>
          <p14:tracePt t="339818" x="2938463" y="5521325"/>
          <p14:tracePt t="339824" x="2952750" y="5521325"/>
          <p14:tracePt t="339834" x="2973388" y="5521325"/>
          <p14:tracePt t="339839" x="3001963" y="5521325"/>
          <p14:tracePt t="339848" x="3022600" y="5527675"/>
          <p14:tracePt t="339854" x="3057525" y="5527675"/>
          <p14:tracePt t="339863" x="3086100" y="5527675"/>
          <p14:tracePt t="339869" x="3121025" y="5527675"/>
          <p14:tracePt t="339878" x="3148013" y="5527675"/>
          <p14:tracePt t="339885" x="3176588" y="5527675"/>
          <p14:tracePt t="339892" x="3203575" y="5521325"/>
          <p14:tracePt t="339899" x="3238500" y="5500688"/>
          <p14:tracePt t="339908" x="3252788" y="5480050"/>
          <p14:tracePt t="339916" x="3281363" y="5465763"/>
          <p14:tracePt t="339922" x="3295650" y="5445125"/>
          <p14:tracePt t="339931" x="3316288" y="5430838"/>
          <p14:tracePt t="339937" x="3322638" y="5422900"/>
          <p14:tracePt t="339945" x="3330575" y="5416550"/>
          <p14:tracePt t="339953" x="3336925" y="5410200"/>
          <p14:tracePt t="339966" x="3344863" y="5402263"/>
          <p14:tracePt t="340259" x="3344863" y="5410200"/>
          <p14:tracePt t="340334" x="3344863" y="5416550"/>
          <p14:tracePt t="340356" x="3336925" y="5416550"/>
          <p14:tracePt t="340365" x="3336925" y="5422900"/>
          <p14:tracePt t="340469" x="3330575" y="5430838"/>
          <p14:tracePt t="340994" x="3330575" y="5437188"/>
          <p14:tracePt t="341001" x="3344863" y="5437188"/>
          <p14:tracePt t="341010" x="3351213" y="5445125"/>
          <p14:tracePt t="341018" x="3357563" y="5451475"/>
          <p14:tracePt t="341025" x="3371850" y="5457825"/>
          <p14:tracePt t="341033" x="3379788" y="5465763"/>
          <p14:tracePt t="341039" x="3400425" y="5472113"/>
          <p14:tracePt t="341054" x="3406775" y="5480050"/>
          <p14:tracePt t="341189" x="3414713" y="5486400"/>
          <p14:tracePt t="341197" x="3421063" y="5492750"/>
          <p14:tracePt t="341204" x="3427413" y="5500688"/>
          <p14:tracePt t="341759" x="3449638" y="5507038"/>
          <p14:tracePt t="341767" x="3470275" y="5514975"/>
          <p14:tracePt t="341775" x="3498850" y="5521325"/>
          <p14:tracePt t="341782" x="3519488" y="5521325"/>
          <p14:tracePt t="341790" x="3554413" y="5527675"/>
          <p14:tracePt t="341798" x="3575050" y="5535613"/>
          <p14:tracePt t="341804" x="3595688" y="5541963"/>
          <p14:tracePt t="341812" x="3616325" y="5541963"/>
          <p14:tracePt t="341819" x="3630613" y="5541963"/>
          <p14:tracePt t="341826" x="3638550" y="5541963"/>
          <p14:tracePt t="341836" x="3644900" y="5541963"/>
          <p14:tracePt t="342059" x="3708400" y="5556250"/>
          <p14:tracePt t="342074" x="3714750" y="5556250"/>
          <p14:tracePt t="342082" x="3722688" y="5556250"/>
          <p14:tracePt t="342089" x="3735388" y="5556250"/>
          <p14:tracePt t="342097" x="3763963" y="5562600"/>
          <p14:tracePt t="342104" x="3778250" y="5562600"/>
          <p14:tracePt t="342112" x="3798888" y="5562600"/>
          <p14:tracePt t="342119" x="3813175" y="5562600"/>
          <p14:tracePt t="342127" x="3819525" y="5562600"/>
          <p14:tracePt t="342134" x="3827463" y="5562600"/>
          <p14:tracePt t="342141" x="3833813" y="5562600"/>
          <p14:tracePt t="342157" x="3840163" y="5562600"/>
          <p14:tracePt t="344129" x="3848100" y="5562600"/>
          <p14:tracePt t="344144" x="3854450" y="5562600"/>
          <p14:tracePt t="344159" x="3862388" y="5562600"/>
          <p14:tracePt t="344174" x="3875088" y="5562600"/>
          <p14:tracePt t="344189" x="3883025" y="5562600"/>
          <p14:tracePt t="344207" x="3883025" y="5556250"/>
          <p14:tracePt t="344211" x="3889375" y="5556250"/>
          <p14:tracePt t="345247" x="0" y="0"/>
        </p14:tracePtLst>
        <p14:tracePtLst>
          <p14:tracePt t="349267" x="7423150" y="4283075"/>
          <p14:tracePt t="349506" x="7429500" y="4283075"/>
          <p14:tracePt t="349515" x="7437438" y="4283075"/>
          <p14:tracePt t="349523" x="7450138" y="4283075"/>
          <p14:tracePt t="349530" x="7464425" y="4283075"/>
          <p14:tracePt t="349539" x="7493000" y="4283075"/>
          <p14:tracePt t="349544" x="7527925" y="4283075"/>
          <p14:tracePt t="349551" x="7556500" y="4283075"/>
          <p14:tracePt t="349561" x="7583488" y="4283075"/>
          <p14:tracePt t="349567" x="7618413" y="4283075"/>
          <p14:tracePt t="349575" x="7646988" y="4283075"/>
          <p14:tracePt t="349582" x="7667625" y="4283075"/>
          <p14:tracePt t="349591" x="7696200" y="4283075"/>
          <p14:tracePt t="349596" x="7716838" y="4283075"/>
          <p14:tracePt t="349605" x="7737475" y="4283075"/>
          <p14:tracePt t="349611" x="7745413" y="4275138"/>
          <p14:tracePt t="349621" x="7758113" y="4275138"/>
          <p14:tracePt t="349627" x="7766050" y="4275138"/>
          <p14:tracePt t="349694" x="7772400" y="4275138"/>
          <p14:tracePt t="349710" x="7786688" y="4275138"/>
          <p14:tracePt t="349724" x="7793038" y="4275138"/>
          <p14:tracePt t="349741" x="7800975" y="4275138"/>
          <p14:tracePt t="349757" x="7815263" y="4283075"/>
          <p14:tracePt t="349762" x="7821613" y="4289425"/>
          <p14:tracePt t="349770" x="7842250" y="4297363"/>
          <p14:tracePt t="349777" x="7877175" y="4303713"/>
          <p14:tracePt t="349784" x="7912100" y="4318000"/>
          <p14:tracePt t="349791" x="7954963" y="4324350"/>
          <p14:tracePt t="349800" x="7981950" y="4332288"/>
          <p14:tracePt t="349808" x="8016875" y="4338638"/>
          <p14:tracePt t="349814" x="8053388" y="4344988"/>
          <p14:tracePt t="349822" x="8080375" y="4344988"/>
          <p14:tracePt t="349829" x="8115300" y="4352925"/>
          <p14:tracePt t="349837" x="8135938" y="4352925"/>
          <p14:tracePt t="349844" x="8150225" y="4352925"/>
          <p14:tracePt t="349851" x="8164513" y="4352925"/>
          <p14:tracePt t="349859" x="8170863" y="4352925"/>
          <p14:tracePt t="349866" x="8178800" y="4352925"/>
          <p14:tracePt t="349897" x="8185150" y="4352925"/>
          <p14:tracePt t="349904" x="8185150" y="4344988"/>
          <p14:tracePt t="349927" x="8185150" y="4338638"/>
          <p14:tracePt t="350069" x="8178800" y="4338638"/>
          <p14:tracePt t="350076" x="8170863" y="4332288"/>
          <p14:tracePt t="350084" x="8164513" y="4324350"/>
          <p14:tracePt t="350091" x="8143875" y="4318000"/>
          <p14:tracePt t="350099" x="8123238" y="4310063"/>
          <p14:tracePt t="350107" x="8108950" y="4303713"/>
          <p14:tracePt t="350114" x="8088313" y="4303713"/>
          <p14:tracePt t="350122" x="8080375" y="4303713"/>
          <p14:tracePt t="350129" x="8074025" y="4303713"/>
          <p14:tracePt t="350137" x="8053388" y="4303713"/>
          <p14:tracePt t="350151" x="8045450" y="4303713"/>
          <p14:tracePt t="350211" x="8039100" y="4303713"/>
          <p14:tracePt t="350301" x="8031163" y="4303713"/>
          <p14:tracePt t="350309" x="8024813" y="4303713"/>
          <p14:tracePt t="350316" x="8010525" y="4310063"/>
          <p14:tracePt t="350325" x="8004175" y="4318000"/>
          <p14:tracePt t="350332" x="7989888" y="4324350"/>
          <p14:tracePt t="350340" x="7961313" y="4338638"/>
          <p14:tracePt t="350346" x="7926388" y="4352925"/>
          <p14:tracePt t="350354" x="7899400" y="4359275"/>
          <p14:tracePt t="350361" x="7856538" y="4367213"/>
          <p14:tracePt t="350369" x="7800975" y="4373563"/>
          <p14:tracePt t="350376" x="7751763" y="4387850"/>
          <p14:tracePt t="350384" x="7702550" y="4394200"/>
          <p14:tracePt t="350391" x="7646988" y="4416425"/>
          <p14:tracePt t="350399" x="7583488" y="4422775"/>
          <p14:tracePt t="350407" x="7534275" y="4437063"/>
          <p14:tracePt t="350414" x="7507288" y="4437063"/>
          <p14:tracePt t="350422" x="7499350" y="4437063"/>
          <p14:tracePt t="350429" x="7493000" y="4443413"/>
          <p14:tracePt t="350519" x="7493000" y="4451350"/>
          <p14:tracePt t="350527" x="7478713" y="4451350"/>
          <p14:tracePt t="350534" x="7464425" y="4451350"/>
          <p14:tracePt t="350542" x="7458075" y="4451350"/>
          <p14:tracePt t="350549" x="7443788" y="4451350"/>
          <p14:tracePt t="350557" x="7423150" y="4451350"/>
          <p14:tracePt t="350564" x="7402513" y="4451350"/>
          <p14:tracePt t="350572" x="7359650" y="4451350"/>
          <p14:tracePt t="350579" x="7304088" y="4451350"/>
          <p14:tracePt t="350587" x="7234238" y="4451350"/>
          <p14:tracePt t="350605" x="7100888" y="4451350"/>
          <p14:tracePt t="350609" x="7016750" y="4451350"/>
          <p14:tracePt t="350616" x="6940550" y="4451350"/>
          <p14:tracePt t="350625" x="6821488" y="4464050"/>
          <p14:tracePt t="350632" x="6743700" y="4478338"/>
          <p14:tracePt t="350639" x="6696075" y="4498975"/>
          <p14:tracePt t="350646" x="6673850" y="4513263"/>
          <p14:tracePt t="350655" x="6646863" y="4527550"/>
          <p14:tracePt t="350661" x="6638925" y="4533900"/>
          <p14:tracePt t="350669" x="6632575" y="4541838"/>
          <p14:tracePt t="350676" x="6632575" y="4548188"/>
          <p14:tracePt t="350684" x="6624638" y="4556125"/>
          <p14:tracePt t="350699" x="6624638" y="4562475"/>
          <p14:tracePt t="350707" x="6618288" y="4562475"/>
          <p14:tracePt t="350714" x="6611938" y="4570413"/>
          <p14:tracePt t="350737" x="6604000" y="4576763"/>
          <p14:tracePt t="350744" x="6597650" y="4583113"/>
          <p14:tracePt t="350752" x="6589713" y="4583113"/>
          <p14:tracePt t="350767" x="6583363" y="4591050"/>
          <p14:tracePt t="350774" x="6577013" y="4591050"/>
          <p14:tracePt t="350781" x="6577013" y="4597400"/>
          <p14:tracePt t="350789" x="6569075" y="4597400"/>
          <p14:tracePt t="350797" x="6562725" y="4597400"/>
          <p14:tracePt t="350805" x="6562725" y="4605338"/>
          <p14:tracePt t="350954" x="6554788" y="4605338"/>
          <p14:tracePt t="350977" x="6548438" y="4605338"/>
          <p14:tracePt t="350984" x="6542088" y="4611688"/>
          <p14:tracePt t="350992" x="6534150" y="4611688"/>
          <p14:tracePt t="351007" x="6527800" y="4611688"/>
          <p14:tracePt t="351029" x="6519863" y="4611688"/>
          <p14:tracePt t="351067" x="6513513" y="4611688"/>
          <p14:tracePt t="351097" x="6513513" y="4597400"/>
          <p14:tracePt t="351104" x="6513513" y="4591050"/>
          <p14:tracePt t="351111" x="6513513" y="4576763"/>
          <p14:tracePt t="351120" x="6519863" y="4562475"/>
          <p14:tracePt t="351126" x="6527800" y="4548188"/>
          <p14:tracePt t="351134" x="6527800" y="4533900"/>
          <p14:tracePt t="351142" x="6534150" y="4513263"/>
          <p14:tracePt t="351149" x="6548438" y="4498975"/>
          <p14:tracePt t="351157" x="6554788" y="4478338"/>
          <p14:tracePt t="351164" x="6569075" y="4443413"/>
          <p14:tracePt t="351172" x="6577013" y="4429125"/>
          <p14:tracePt t="351179" x="6589713" y="4402138"/>
          <p14:tracePt t="351187" x="6611938" y="4367213"/>
          <p14:tracePt t="351194" x="6624638" y="4338638"/>
          <p14:tracePt t="351201" x="6638925" y="4297363"/>
          <p14:tracePt t="351209" x="6661150" y="4254500"/>
          <p14:tracePt t="351217" x="6673850" y="4205288"/>
          <p14:tracePt t="351224" x="6688138" y="4156075"/>
          <p14:tracePt t="351232" x="6696075" y="4135438"/>
          <p14:tracePt t="351239" x="6702425" y="4100513"/>
          <p14:tracePt t="351246" x="6702425" y="4073525"/>
          <p14:tracePt t="351254" x="6708775" y="4044950"/>
          <p14:tracePt t="351261" x="6708775" y="4038600"/>
          <p14:tracePt t="351269" x="6708775" y="4016375"/>
          <p14:tracePt t="351276" x="6708775" y="4002088"/>
          <p14:tracePt t="351284" x="6708775" y="3989388"/>
          <p14:tracePt t="351299" x="6708775" y="3975100"/>
          <p14:tracePt t="351308" x="6708775" y="3967163"/>
          <p14:tracePt t="351322" x="6708775" y="3954463"/>
          <p14:tracePt t="351337" x="6708775" y="3946525"/>
          <p14:tracePt t="351344" x="6708775" y="3932238"/>
          <p14:tracePt t="351352" x="6708775" y="3925888"/>
          <p14:tracePt t="351359" x="6708775" y="3919538"/>
          <p14:tracePt t="351367" x="6708775" y="3905250"/>
          <p14:tracePt t="351374" x="6708775" y="3884613"/>
          <p14:tracePt t="351382" x="6708775" y="3862388"/>
          <p14:tracePt t="351389" x="6708775" y="3827463"/>
          <p14:tracePt t="351397" x="6702425" y="3778250"/>
          <p14:tracePt t="351405" x="6696075" y="3736975"/>
          <p14:tracePt t="351412" x="6696075" y="3687763"/>
          <p14:tracePt t="351419" x="6696075" y="3638550"/>
          <p14:tracePt t="351426" x="6696075" y="3603625"/>
          <p14:tracePt t="351434" x="6696075" y="3576638"/>
          <p14:tracePt t="351441" x="6696075" y="3533775"/>
          <p14:tracePt t="351449" x="6696075" y="3505200"/>
          <p14:tracePt t="351457" x="6696075" y="3478213"/>
          <p14:tracePt t="351464" x="6696075" y="3449638"/>
          <p14:tracePt t="351473" x="6696075" y="3435350"/>
          <p14:tracePt t="351480" x="6696075" y="3422650"/>
          <p14:tracePt t="351486" x="6696075" y="3414713"/>
          <p14:tracePt t="351501" x="6696075" y="3408363"/>
          <p14:tracePt t="351510" x="6696075" y="3400425"/>
          <p14:tracePt t="351517" x="6696075" y="3394075"/>
          <p14:tracePt t="351531" x="6696075" y="3387725"/>
          <p14:tracePt t="351539" x="6702425" y="3379788"/>
          <p14:tracePt t="351547" x="6702425" y="3365500"/>
          <p14:tracePt t="351554" x="6702425" y="3344863"/>
          <p14:tracePt t="351562" x="6702425" y="3330575"/>
          <p14:tracePt t="351569" x="6708775" y="3309938"/>
          <p14:tracePt t="351576" x="6716713" y="3295650"/>
          <p14:tracePt t="351585" x="6723063" y="3268663"/>
          <p14:tracePt t="351592" x="6731000" y="3246438"/>
          <p14:tracePt t="351605" x="6737350" y="3233738"/>
          <p14:tracePt t="351609" x="6743700" y="3205163"/>
          <p14:tracePt t="351614" x="6743700" y="3184525"/>
          <p14:tracePt t="351622" x="6751638" y="3170238"/>
          <p14:tracePt t="351629" x="6757988" y="3155950"/>
          <p14:tracePt t="351637" x="6765925" y="3141663"/>
          <p14:tracePt t="351644" x="6772275" y="3127375"/>
          <p14:tracePt t="351651" x="6772275" y="3121025"/>
          <p14:tracePt t="351659" x="6778625" y="3114675"/>
          <p14:tracePt t="351667" x="6778625" y="3106738"/>
          <p14:tracePt t="351675" x="6786563" y="3106738"/>
          <p14:tracePt t="351681" x="6792913" y="3100388"/>
          <p14:tracePt t="351690" x="6800850" y="3092450"/>
          <p14:tracePt t="351697" x="6807200" y="3086100"/>
          <p14:tracePt t="351704" x="6813550" y="3086100"/>
          <p14:tracePt t="351712" x="6821488" y="3079750"/>
          <p14:tracePt t="351719" x="6821488" y="3071813"/>
          <p14:tracePt t="351727" x="6835775" y="3065463"/>
          <p14:tracePt t="351734" x="6848475" y="3057525"/>
          <p14:tracePt t="351742" x="6862763" y="3051175"/>
          <p14:tracePt t="351749" x="6884988" y="3036888"/>
          <p14:tracePt t="351756" x="6905625" y="3030538"/>
          <p14:tracePt t="351764" x="6940550" y="3030538"/>
          <p14:tracePt t="351772" x="6967538" y="3030538"/>
          <p14:tracePt t="351779" x="7024688" y="3022600"/>
          <p14:tracePt t="351786" x="7073900" y="3022600"/>
          <p14:tracePt t="351794" x="7135813" y="3016250"/>
          <p14:tracePt t="351801" x="7205663" y="3016250"/>
          <p14:tracePt t="351809" x="7269163" y="3016250"/>
          <p14:tracePt t="351816" x="7318375" y="3016250"/>
          <p14:tracePt t="351825" x="7388225" y="3016250"/>
          <p14:tracePt t="351831" x="7464425" y="3016250"/>
          <p14:tracePt t="351839" x="7521575" y="3016250"/>
          <p14:tracePt t="351847" x="7583488" y="3016250"/>
          <p14:tracePt t="351855" x="7632700" y="3030538"/>
          <p14:tracePt t="351861" x="7681913" y="3044825"/>
          <p14:tracePt t="351869" x="7716838" y="3044825"/>
          <p14:tracePt t="351877" x="7766050" y="3057525"/>
          <p14:tracePt t="351884" x="7800975" y="3065463"/>
          <p14:tracePt t="351892" x="7842250" y="3071813"/>
          <p14:tracePt t="351899" x="7870825" y="3086100"/>
          <p14:tracePt t="351906" x="7891463" y="3086100"/>
          <p14:tracePt t="351914" x="7920038" y="3092450"/>
          <p14:tracePt t="351921" x="7940675" y="3100388"/>
          <p14:tracePt t="351929" x="7969250" y="3100388"/>
          <p14:tracePt t="351937" x="7996238" y="3100388"/>
          <p14:tracePt t="351945" x="8016875" y="3100388"/>
          <p14:tracePt t="351952" x="8039100" y="3100388"/>
          <p14:tracePt t="351959" x="8059738" y="3100388"/>
          <p14:tracePt t="351975" x="8088313" y="3100388"/>
          <p14:tracePt t="351982" x="8101013" y="3100388"/>
          <p14:tracePt t="351990" x="8123238" y="3100388"/>
          <p14:tracePt t="351997" x="8135938" y="3092450"/>
          <p14:tracePt t="352004" x="8158163" y="3092450"/>
          <p14:tracePt t="352011" x="8164513" y="3092450"/>
          <p14:tracePt t="352019" x="8185150" y="3086100"/>
          <p14:tracePt t="352027" x="8199438" y="3079750"/>
          <p14:tracePt t="352034" x="8213725" y="3079750"/>
          <p14:tracePt t="352042" x="8234363" y="3071813"/>
          <p14:tracePt t="352049" x="8248650" y="3071813"/>
          <p14:tracePt t="352056" x="8255000" y="3071813"/>
          <p14:tracePt t="352064" x="8262938" y="3071813"/>
          <p14:tracePt t="352071" x="8269288" y="3071813"/>
          <p14:tracePt t="352079" x="8277225" y="3071813"/>
          <p14:tracePt t="352102" x="8283575" y="3079750"/>
          <p14:tracePt t="352109" x="8289925" y="3086100"/>
          <p14:tracePt t="352117" x="8304213" y="3106738"/>
          <p14:tracePt t="352125" x="8318500" y="3135313"/>
          <p14:tracePt t="352132" x="8339138" y="3155950"/>
          <p14:tracePt t="352140" x="8353425" y="3198813"/>
          <p14:tracePt t="352146" x="8367713" y="3233738"/>
          <p14:tracePt t="352154" x="8382000" y="3260725"/>
          <p14:tracePt t="352161" x="8394700" y="3281363"/>
          <p14:tracePt t="352169" x="8402638" y="3309938"/>
          <p14:tracePt t="352176" x="8408988" y="3330575"/>
          <p14:tracePt t="352184" x="8416925" y="3352800"/>
          <p14:tracePt t="352192" x="8423275" y="3365500"/>
          <p14:tracePt t="352199" x="8423275" y="3387725"/>
          <p14:tracePt t="352207" x="8429625" y="3400425"/>
          <p14:tracePt t="352214" x="8429625" y="3414713"/>
          <p14:tracePt t="352221" x="8437563" y="3429000"/>
          <p14:tracePt t="352229" x="8437563" y="3443288"/>
          <p14:tracePt t="352237" x="8443913" y="3457575"/>
          <p14:tracePt t="352244" x="8443913" y="3470275"/>
          <p14:tracePt t="352251" x="8443913" y="3478213"/>
          <p14:tracePt t="352259" x="8443913" y="3498850"/>
          <p14:tracePt t="352267" x="8443913" y="3513138"/>
          <p14:tracePt t="352275" x="8451850" y="3533775"/>
          <p14:tracePt t="352281" x="8451850" y="3554413"/>
          <p14:tracePt t="352289" x="8451850" y="3576638"/>
          <p14:tracePt t="352296" x="8451850" y="3624263"/>
          <p14:tracePt t="352304" x="8451850" y="3673475"/>
          <p14:tracePt t="352312" x="8451850" y="3730625"/>
          <p14:tracePt t="352319" x="8443913" y="3792538"/>
          <p14:tracePt t="352326" x="8429625" y="3848100"/>
          <p14:tracePt t="352334" x="8423275" y="3925888"/>
          <p14:tracePt t="352342" x="8416925" y="3995738"/>
          <p14:tracePt t="352349" x="8408988" y="4073525"/>
          <p14:tracePt t="352357" x="8402638" y="4129088"/>
          <p14:tracePt t="352364" x="8388350" y="4198938"/>
          <p14:tracePt t="352372" x="8382000" y="4262438"/>
          <p14:tracePt t="352379" x="8359775" y="4332288"/>
          <p14:tracePt t="352387" x="8359775" y="4367213"/>
          <p14:tracePt t="352394" x="8353425" y="4402138"/>
          <p14:tracePt t="352401" x="8353425" y="4416425"/>
          <p14:tracePt t="352409" x="8347075" y="4422775"/>
          <p14:tracePt t="352417" x="8339138" y="4429125"/>
          <p14:tracePt t="352431" x="8339138" y="4437063"/>
          <p14:tracePt t="352469" x="8339138" y="4443413"/>
          <p14:tracePt t="352477" x="8339138" y="4451350"/>
          <p14:tracePt t="352492" x="8339138" y="4457700"/>
          <p14:tracePt t="352499" x="8332788" y="4464050"/>
          <p14:tracePt t="352508" x="8332788" y="4471988"/>
          <p14:tracePt t="352514" x="8324850" y="4492625"/>
          <p14:tracePt t="352521" x="8318500" y="4513263"/>
          <p14:tracePt t="352529" x="8304213" y="4533900"/>
          <p14:tracePt t="352537" x="8304213" y="4556125"/>
          <p14:tracePt t="352544" x="8289925" y="4570413"/>
          <p14:tracePt t="352552" x="8269288" y="4605338"/>
          <p14:tracePt t="352560" x="8269288" y="4632325"/>
          <p14:tracePt t="352566" x="8248650" y="4667250"/>
          <p14:tracePt t="352575" x="8234363" y="4687888"/>
          <p14:tracePt t="352581" x="8220075" y="4710113"/>
          <p14:tracePt t="352590" x="8213725" y="4724400"/>
          <p14:tracePt t="352596" x="8205788" y="4730750"/>
          <p14:tracePt t="352604" x="8205788" y="4745038"/>
          <p14:tracePt t="352612" x="8199438" y="4751388"/>
          <p14:tracePt t="352694" x="8193088" y="4751388"/>
          <p14:tracePt t="352709" x="8170863" y="4751388"/>
          <p14:tracePt t="352717" x="8158163" y="4751388"/>
          <p14:tracePt t="352725" x="8135938" y="4751388"/>
          <p14:tracePt t="352732" x="8101013" y="4751388"/>
          <p14:tracePt t="352740" x="8059738" y="4751388"/>
          <p14:tracePt t="352746" x="8010525" y="4745038"/>
          <p14:tracePt t="352754" x="7954963" y="4737100"/>
          <p14:tracePt t="352761" x="7912100" y="4730750"/>
          <p14:tracePt t="352769" x="7856538" y="4724400"/>
          <p14:tracePt t="352776" x="7815263" y="4724400"/>
          <p14:tracePt t="352784" x="7780338" y="4724400"/>
          <p14:tracePt t="352791" x="7745413" y="4724400"/>
          <p14:tracePt t="352799" x="7710488" y="4724400"/>
          <p14:tracePt t="352807" x="7688263" y="4724400"/>
          <p14:tracePt t="352814" x="7667625" y="4724400"/>
          <p14:tracePt t="352821" x="7646988" y="4724400"/>
          <p14:tracePt t="352829" x="7626350" y="4724400"/>
          <p14:tracePt t="352837" x="7612063" y="4724400"/>
          <p14:tracePt t="352844" x="7583488" y="4724400"/>
          <p14:tracePt t="352851" x="7562850" y="4724400"/>
          <p14:tracePt t="352859" x="7534275" y="4724400"/>
          <p14:tracePt t="352866" x="7499350" y="4724400"/>
          <p14:tracePt t="352874" x="7450138" y="4724400"/>
          <p14:tracePt t="352882" x="7423150" y="4724400"/>
          <p14:tracePt t="352890" x="7339013" y="4730750"/>
          <p14:tracePt t="352897" x="7283450" y="4730750"/>
          <p14:tracePt t="352904" x="7213600" y="4737100"/>
          <p14:tracePt t="352911" x="7156450" y="4745038"/>
          <p14:tracePt t="352919" x="7108825" y="4751388"/>
          <p14:tracePt t="352928" x="7065963" y="4751388"/>
          <p14:tracePt t="352934" x="7031038" y="4759325"/>
          <p14:tracePt t="352943" x="6989763" y="4759325"/>
          <p14:tracePt t="352949" x="6954838" y="4759325"/>
          <p14:tracePt t="352957" x="6926263" y="4759325"/>
          <p14:tracePt t="352964" x="6905625" y="4765675"/>
          <p14:tracePt t="352971" x="6891338" y="4765675"/>
          <p14:tracePt t="352979" x="6877050" y="4772025"/>
          <p14:tracePt t="352986" x="6870700" y="4772025"/>
          <p14:tracePt t="353151" x="6862763" y="4772025"/>
          <p14:tracePt t="353160" x="6856413" y="4779963"/>
          <p14:tracePt t="353166" x="6842125" y="4794250"/>
          <p14:tracePt t="353174" x="6827838" y="4800600"/>
          <p14:tracePt t="353181" x="6813550" y="4806950"/>
          <p14:tracePt t="353189" x="6792913" y="4829175"/>
          <p14:tracePt t="353196" x="6765925" y="4849813"/>
          <p14:tracePt t="353204" x="6723063" y="4876800"/>
          <p14:tracePt t="353211" x="6681788" y="4919663"/>
          <p14:tracePt t="353219" x="6632575" y="4954588"/>
          <p14:tracePt t="353227" x="6554788" y="5018088"/>
          <p14:tracePt t="353234" x="6478588" y="5080000"/>
          <p14:tracePt t="353258" x="6261100" y="5227638"/>
          <p14:tracePt t="353264" x="6211888" y="5268913"/>
          <p14:tracePt t="353271" x="6142038" y="5311775"/>
          <p14:tracePt t="353279" x="6072188" y="5353050"/>
          <p14:tracePt t="353287" x="6002338" y="5381625"/>
          <p14:tracePt t="353294" x="5953125" y="5402263"/>
          <p14:tracePt t="353302" x="5905500" y="5422900"/>
          <p14:tracePt t="353309" x="5870575" y="5430838"/>
          <p14:tracePt t="353317" x="5848350" y="5437188"/>
          <p14:tracePt t="353324" x="5827713" y="5445125"/>
          <p14:tracePt t="353332" x="5813425" y="5445125"/>
          <p14:tracePt t="353339" x="5807075" y="5445125"/>
          <p14:tracePt t="353346" x="5792788" y="5445125"/>
          <p14:tracePt t="353354" x="5778500" y="5445125"/>
          <p14:tracePt t="353361" x="5772150" y="5445125"/>
          <p14:tracePt t="353369" x="5764213" y="5445125"/>
          <p14:tracePt t="353377" x="5751513" y="5445125"/>
          <p14:tracePt t="353384" x="5737225" y="5445125"/>
          <p14:tracePt t="353391" x="5716588" y="5445125"/>
          <p14:tracePt t="353399" x="5702300" y="5445125"/>
          <p14:tracePt t="353408" x="5681663" y="5445125"/>
          <p14:tracePt t="353414" x="5638800" y="5445125"/>
          <p14:tracePt t="353421" x="5603875" y="5445125"/>
          <p14:tracePt t="353429" x="5548313" y="5445125"/>
          <p14:tracePt t="353437" x="5478463" y="5445125"/>
          <p14:tracePt t="353444" x="5435600" y="5445125"/>
          <p14:tracePt t="353452" x="5359400" y="5445125"/>
          <p14:tracePt t="353460" x="5303838" y="5445125"/>
          <p14:tracePt t="353467" x="5226050" y="5451475"/>
          <p14:tracePt t="353474" x="5149850" y="5451475"/>
          <p14:tracePt t="353482" x="5080000" y="5457825"/>
          <p14:tracePt t="353489" x="5008563" y="5465763"/>
          <p14:tracePt t="353496" x="4946650" y="5480050"/>
          <p14:tracePt t="353504" x="4883150" y="5492750"/>
          <p14:tracePt t="353512" x="4841875" y="5500688"/>
          <p14:tracePt t="353521" x="4778375" y="5514975"/>
          <p14:tracePt t="353527" x="4729163" y="5521325"/>
          <p14:tracePt t="353534" x="4679950" y="5535613"/>
          <p14:tracePt t="353542" x="4645025" y="5541963"/>
          <p14:tracePt t="353550" x="4610100" y="5549900"/>
          <p14:tracePt t="353557" x="4583113" y="5556250"/>
          <p14:tracePt t="353564" x="4568825" y="5556250"/>
          <p14:tracePt t="353572" x="4540250" y="5556250"/>
          <p14:tracePt t="353579" x="4533900" y="5556250"/>
          <p14:tracePt t="353586" x="4513263" y="5556250"/>
          <p14:tracePt t="353594" x="4498975" y="5556250"/>
          <p14:tracePt t="353601" x="4478338" y="5556250"/>
          <p14:tracePt t="353609" x="4464050" y="5556250"/>
          <p14:tracePt t="353617" x="4449763" y="5556250"/>
          <p14:tracePt t="353624" x="4435475" y="5556250"/>
          <p14:tracePt t="353631" x="4429125" y="5556250"/>
          <p14:tracePt t="353639" x="4414838" y="5556250"/>
          <p14:tracePt t="353646" x="4406900" y="5556250"/>
          <p14:tracePt t="353654" x="4400550" y="5556250"/>
          <p14:tracePt t="353661" x="4394200" y="5556250"/>
          <p14:tracePt t="353684" x="4386263" y="5556250"/>
          <p14:tracePt t="353781" x="4379913" y="5556250"/>
          <p14:tracePt t="354592" x="4386263" y="5556250"/>
          <p14:tracePt t="354974" x="4394200" y="5556250"/>
          <p14:tracePt t="354997" x="4400550" y="5556250"/>
          <p14:tracePt t="355035" x="4406900" y="5556250"/>
          <p14:tracePt t="355048" x="4414838" y="5556250"/>
          <p14:tracePt t="355088" x="4421188" y="5556250"/>
          <p14:tracePt t="355131" x="4429125" y="5556250"/>
          <p14:tracePt t="355147" x="4435475" y="5556250"/>
          <p14:tracePt t="355161" x="4441825" y="5556250"/>
          <p14:tracePt t="355177" x="4449763" y="5556250"/>
          <p14:tracePt t="355199" x="4456113" y="5556250"/>
          <p14:tracePt t="355237" x="4464050" y="5556250"/>
          <p14:tracePt t="355267" x="4470400" y="5556250"/>
          <p14:tracePt t="355342" x="4478338" y="5556250"/>
          <p14:tracePt t="355401" x="4484688" y="5556250"/>
          <p14:tracePt t="356819" x="4498975" y="5556250"/>
          <p14:tracePt t="356830" x="4519613" y="5556250"/>
          <p14:tracePt t="356834" x="4540250" y="5556250"/>
          <p14:tracePt t="356841" x="4568825" y="5562600"/>
          <p14:tracePt t="356850" x="4595813" y="5562600"/>
          <p14:tracePt t="356859" x="4630738" y="5562600"/>
          <p14:tracePt t="356864" x="4659313" y="5562600"/>
          <p14:tracePt t="356873" x="4694238" y="5562600"/>
          <p14:tracePt t="356880" x="4714875" y="5562600"/>
          <p14:tracePt t="356887" x="4737100" y="5562600"/>
          <p14:tracePt t="356894" x="4749800" y="5562600"/>
          <p14:tracePt t="356901" x="4757738" y="5562600"/>
          <p14:tracePt t="356909" x="4764088" y="5562600"/>
          <p14:tracePt t="356931" x="4772025" y="5562600"/>
          <p14:tracePt t="357336" x="4784725" y="5562600"/>
          <p14:tracePt t="357344" x="4799013" y="5562600"/>
          <p14:tracePt t="357351" x="4819650" y="5562600"/>
          <p14:tracePt t="357360" x="4854575" y="5562600"/>
          <p14:tracePt t="357368" x="4891088" y="5562600"/>
          <p14:tracePt t="357374" x="4918075" y="5562600"/>
          <p14:tracePt t="357381" x="4953000" y="5562600"/>
          <p14:tracePt t="357391" x="4995863" y="5562600"/>
          <p14:tracePt t="357398" x="5030788" y="5562600"/>
          <p14:tracePt t="357405" x="5057775" y="5562600"/>
          <p14:tracePt t="357412" x="5080000" y="5570538"/>
          <p14:tracePt t="357419" x="5092700" y="5570538"/>
          <p14:tracePt t="357429" x="5106988" y="5570538"/>
          <p14:tracePt t="357434" x="5114925" y="5570538"/>
          <p14:tracePt t="357443" x="5121275" y="5570538"/>
          <p14:tracePt t="357876" x="5127625" y="5570538"/>
          <p14:tracePt t="357884" x="5141913" y="5570538"/>
          <p14:tracePt t="357891" x="5149850" y="5570538"/>
          <p14:tracePt t="357900" x="5162550" y="5570538"/>
          <p14:tracePt t="357906" x="5176838" y="5570538"/>
          <p14:tracePt t="357914" x="5184775" y="5570538"/>
          <p14:tracePt t="357921" x="5197475" y="5570538"/>
          <p14:tracePt t="357930" x="5211763" y="5570538"/>
          <p14:tracePt t="357937" x="5226050" y="5570538"/>
          <p14:tracePt t="357945" x="5240338" y="5570538"/>
          <p14:tracePt t="357963" x="5275263" y="5562600"/>
          <p14:tracePt t="357966" x="5295900" y="5562600"/>
          <p14:tracePt t="357974" x="5303838" y="5562600"/>
          <p14:tracePt t="357982" x="5310188" y="5562600"/>
          <p14:tracePt t="357989" x="5316538" y="5562600"/>
          <p14:tracePt t="357997" x="5330825" y="5562600"/>
          <p14:tracePt t="358004" x="5338763" y="5556250"/>
          <p14:tracePt t="358011" x="5345113" y="5556250"/>
          <p14:tracePt t="358027" x="5351463" y="5556250"/>
          <p14:tracePt t="360909" x="5345113" y="5556250"/>
          <p14:tracePt t="360911" x="5330825" y="5556250"/>
          <p14:tracePt t="360915" x="5324475" y="5556250"/>
          <p14:tracePt t="360930" x="5310188" y="5556250"/>
          <p14:tracePt t="360937" x="5303838" y="5556250"/>
          <p14:tracePt t="360945" x="5289550" y="5556250"/>
          <p14:tracePt t="360952" x="5268913" y="5556250"/>
          <p14:tracePt t="360960" x="5240338" y="5556250"/>
          <p14:tracePt t="360967" x="5211763" y="5562600"/>
          <p14:tracePt t="360975" x="5170488" y="5570538"/>
          <p14:tracePt t="360982" x="5135563" y="5570538"/>
          <p14:tracePt t="360989" x="5086350" y="5570538"/>
          <p14:tracePt t="360999" x="5037138" y="5570538"/>
          <p14:tracePt t="361004" x="4987925" y="5570538"/>
          <p14:tracePt t="361012" x="4932363" y="5570538"/>
          <p14:tracePt t="361019" x="4876800" y="5570538"/>
          <p14:tracePt t="361028" x="4819650" y="5570538"/>
          <p14:tracePt t="361035" x="4764088" y="5570538"/>
          <p14:tracePt t="361043" x="4708525" y="5570538"/>
          <p14:tracePt t="361051" x="4645025" y="5570538"/>
          <p14:tracePt t="361056" x="4583113" y="5570538"/>
          <p14:tracePt t="361064" x="4513263" y="5562600"/>
          <p14:tracePt t="361071" x="4456113" y="5562600"/>
          <p14:tracePt t="361080" x="4400550" y="5556250"/>
          <p14:tracePt t="361086" x="4344988" y="5549900"/>
          <p14:tracePt t="361094" x="4295775" y="5541963"/>
          <p14:tracePt t="361101" x="4246563" y="5541963"/>
          <p14:tracePt t="361110" x="4211638" y="5541963"/>
          <p14:tracePt t="361117" x="4156075" y="5541963"/>
          <p14:tracePt t="361124" x="4121150" y="5535613"/>
          <p14:tracePt t="361132" x="4064000" y="5535613"/>
          <p14:tracePt t="361139" x="4008438" y="5535613"/>
          <p14:tracePt t="361147" x="3967163" y="5535613"/>
          <p14:tracePt t="361154" x="3917950" y="5535613"/>
          <p14:tracePt t="361161" x="3868738" y="5535613"/>
          <p14:tracePt t="361169" x="3819525" y="5535613"/>
          <p14:tracePt t="361176" x="3763963" y="5535613"/>
          <p14:tracePt t="361184" x="3708400" y="5541963"/>
          <p14:tracePt t="361191" x="3659188" y="5549900"/>
          <p14:tracePt t="361199" x="3603625" y="5549900"/>
          <p14:tracePt t="361206" x="3554413" y="5562600"/>
          <p14:tracePt t="361214" x="3505200" y="5570538"/>
          <p14:tracePt t="361221" x="3470275" y="5570538"/>
          <p14:tracePt t="361233" x="3414713" y="5584825"/>
          <p14:tracePt t="361236" x="3371850" y="5584825"/>
          <p14:tracePt t="361244" x="3316288" y="5591175"/>
          <p14:tracePt t="361252" x="3267075" y="5591175"/>
          <p14:tracePt t="361260" x="3217863" y="5599113"/>
          <p14:tracePt t="361267" x="3182938" y="5599113"/>
          <p14:tracePt t="361275" x="3155950" y="5605463"/>
          <p14:tracePt t="361283" x="3113088" y="5605463"/>
          <p14:tracePt t="361289" x="3078163" y="5605463"/>
          <p14:tracePt t="361297" x="3036888" y="5611813"/>
          <p14:tracePt t="361304" x="3001963" y="5611813"/>
          <p14:tracePt t="361311" x="2973388" y="5611813"/>
          <p14:tracePt t="361319" x="2952750" y="5611813"/>
          <p14:tracePt t="361326" x="2932113" y="5611813"/>
          <p14:tracePt t="361334" x="2909888" y="5611813"/>
          <p14:tracePt t="361341" x="2889250" y="5611813"/>
          <p14:tracePt t="361349" x="2860675" y="5611813"/>
          <p14:tracePt t="361357" x="2847975" y="5611813"/>
          <p14:tracePt t="361364" x="2833688" y="5611813"/>
          <p14:tracePt t="361371" x="2813050" y="5611813"/>
          <p14:tracePt t="361380" x="2790825" y="5611813"/>
          <p14:tracePt t="361386" x="2778125" y="5611813"/>
          <p14:tracePt t="361394" x="2763838" y="5611813"/>
          <p14:tracePt t="361401" x="2749550" y="5611813"/>
          <p14:tracePt t="361409" x="2743200" y="5611813"/>
          <p14:tracePt t="361417" x="2735263" y="5611813"/>
          <p14:tracePt t="361424" x="2728913" y="5611813"/>
          <p14:tracePt t="361432" x="2714625" y="5611813"/>
          <p14:tracePt t="361439" x="2708275" y="5611813"/>
          <p14:tracePt t="361448" x="2700338" y="5611813"/>
          <p14:tracePt t="361454" x="2693988" y="5611813"/>
          <p14:tracePt t="361462" x="2679700" y="5611813"/>
          <p14:tracePt t="361469" x="2665413" y="5611813"/>
          <p14:tracePt t="361485" x="2651125" y="5611813"/>
          <p14:tracePt t="361491" x="2636838" y="5611813"/>
          <p14:tracePt t="361500" x="2616200" y="5611813"/>
          <p14:tracePt t="361507" x="2609850" y="5611813"/>
          <p14:tracePt t="361522" x="2595563" y="5611813"/>
          <p14:tracePt t="361537" x="2589213" y="5611813"/>
          <p14:tracePt t="361597" x="2581275" y="5611813"/>
          <p14:tracePt t="361717" x="2601913" y="5611813"/>
          <p14:tracePt t="361724" x="2616200" y="5611813"/>
          <p14:tracePt t="361732" x="2644775" y="5611813"/>
          <p14:tracePt t="361739" x="2679700" y="5611813"/>
          <p14:tracePt t="361747" x="2735263" y="5611813"/>
          <p14:tracePt t="361754" x="2784475" y="5611813"/>
          <p14:tracePt t="361761" x="2860675" y="5611813"/>
          <p14:tracePt t="361769" x="2917825" y="5611813"/>
          <p14:tracePt t="361777" x="3008313" y="5611813"/>
          <p14:tracePt t="361784" x="3098800" y="5611813"/>
          <p14:tracePt t="361791" x="3203575" y="5611813"/>
          <p14:tracePt t="361800" x="3302000" y="5611813"/>
          <p14:tracePt t="361806" x="3379788" y="5611813"/>
          <p14:tracePt t="361815" x="3490913" y="5611813"/>
          <p14:tracePt t="361822" x="3581400" y="5611813"/>
          <p14:tracePt t="361830" x="3687763" y="5611813"/>
          <p14:tracePt t="361836" x="3770313" y="5611813"/>
          <p14:tracePt t="361844" x="3854450" y="5611813"/>
          <p14:tracePt t="361852" x="3917950" y="5611813"/>
          <p14:tracePt t="361859" x="3981450" y="5611813"/>
          <p14:tracePt t="361868" x="4057650" y="5611813"/>
          <p14:tracePt t="361875" x="4106863" y="5611813"/>
          <p14:tracePt t="361881" x="4162425" y="5611813"/>
          <p14:tracePt t="361889" x="4205288" y="5611813"/>
          <p14:tracePt t="361897" x="4240213" y="5611813"/>
          <p14:tracePt t="361904" x="4295775" y="5619750"/>
          <p14:tracePt t="361912" x="4344988" y="5619750"/>
          <p14:tracePt t="361919" x="4400550" y="5634038"/>
          <p14:tracePt t="361927" x="4449763" y="5646738"/>
          <p14:tracePt t="361934" x="4498975" y="5654675"/>
          <p14:tracePt t="361941" x="4540250" y="5654675"/>
          <p14:tracePt t="361949" x="4603750" y="5668963"/>
          <p14:tracePt t="361958" x="4630738" y="5668963"/>
          <p14:tracePt t="361967" x="4679950" y="5675313"/>
          <p14:tracePt t="361972" x="4737100" y="5681663"/>
          <p14:tracePt t="361979" x="4784725" y="5681663"/>
          <p14:tracePt t="361986" x="4848225" y="5689600"/>
          <p14:tracePt t="361994" x="4903788" y="5689600"/>
          <p14:tracePt t="362001" x="4953000" y="5689600"/>
          <p14:tracePt t="362009" x="5008563" y="5689600"/>
          <p14:tracePt t="362017" x="5065713" y="5689600"/>
          <p14:tracePt t="362024" x="5121275" y="5689600"/>
          <p14:tracePt t="362031" x="5156200" y="5689600"/>
          <p14:tracePt t="362039" x="5197475" y="5689600"/>
          <p14:tracePt t="362047" x="5219700" y="5689600"/>
          <p14:tracePt t="362054" x="5246688" y="5689600"/>
          <p14:tracePt t="362062" x="5260975" y="5689600"/>
          <p14:tracePt t="362069" x="5268913" y="5689600"/>
          <p14:tracePt t="362077" x="5275263" y="5689600"/>
          <p14:tracePt t="362091" x="5281613" y="5689600"/>
          <p14:tracePt t="362107" x="5289550" y="5689600"/>
          <p14:tracePt t="362115" x="5295900" y="5689600"/>
          <p14:tracePt t="362159" x="5303838" y="5689600"/>
          <p14:tracePt t="362189" x="5310188" y="5689600"/>
          <p14:tracePt t="362204" x="5316538" y="5689600"/>
          <p14:tracePt t="362212" x="5324475" y="5689600"/>
          <p14:tracePt t="362219" x="5330825" y="5689600"/>
          <p14:tracePt t="362227" x="5330825" y="5681663"/>
          <p14:tracePt t="362235" x="5338763" y="5681663"/>
          <p14:tracePt t="362242" x="5345113" y="5681663"/>
          <p14:tracePt t="362249" x="5351463" y="5681663"/>
          <p14:tracePt t="362256" x="5359400" y="5681663"/>
          <p14:tracePt t="362265" x="5365750" y="5681663"/>
          <p14:tracePt t="362272" x="5380038" y="5675313"/>
          <p14:tracePt t="362279" x="5386388" y="5675313"/>
          <p14:tracePt t="362287" x="5394325" y="5675313"/>
          <p14:tracePt t="362303" x="5400675" y="5668963"/>
          <p14:tracePt t="362309" x="5408613" y="5661025"/>
          <p14:tracePt t="362317" x="5414963" y="5661025"/>
          <p14:tracePt t="362324" x="5421313" y="5654675"/>
          <p14:tracePt t="362347" x="5429250" y="5654675"/>
          <p14:tracePt t="362354" x="5435600" y="5654675"/>
          <p14:tracePt t="362361" x="5435600" y="5646738"/>
          <p14:tracePt t="362369" x="5443538" y="5646738"/>
          <p14:tracePt t="362376" x="5443538" y="5640388"/>
          <p14:tracePt t="362392" x="5449888" y="5640388"/>
          <p14:tracePt t="362429" x="5449888" y="5634038"/>
          <p14:tracePt t="362459" x="5435600" y="5626100"/>
          <p14:tracePt t="362467" x="5414963" y="5626100"/>
          <p14:tracePt t="362474" x="5394325" y="5626100"/>
          <p14:tracePt t="362482" x="5365750" y="5626100"/>
          <p14:tracePt t="362489" x="5316538" y="5626100"/>
          <p14:tracePt t="362497" x="5260975" y="5626100"/>
          <p14:tracePt t="362504" x="5197475" y="5626100"/>
          <p14:tracePt t="362512" x="5114925" y="5626100"/>
          <p14:tracePt t="362519" x="5037138" y="5626100"/>
          <p14:tracePt t="362527" x="4946650" y="5626100"/>
          <p14:tracePt t="362534" x="4876800" y="5626100"/>
          <p14:tracePt t="362541" x="4778375" y="5626100"/>
          <p14:tracePt t="362550" x="4687888" y="5626100"/>
          <p14:tracePt t="362557" x="4595813" y="5626100"/>
          <p14:tracePt t="362565" x="4505325" y="5626100"/>
          <p14:tracePt t="362571" x="4421188" y="5626100"/>
          <p14:tracePt t="362579" x="4324350" y="5626100"/>
          <p14:tracePt t="362587" x="4260850" y="5626100"/>
          <p14:tracePt t="362594" x="4176713" y="5626100"/>
          <p14:tracePt t="362601" x="4092575" y="5626100"/>
          <p14:tracePt t="362609" x="4022725" y="5626100"/>
          <p14:tracePt t="362617" x="3938588" y="5626100"/>
          <p14:tracePt t="362624" x="3862388" y="5626100"/>
          <p14:tracePt t="362631" x="3805238" y="5626100"/>
          <p14:tracePt t="362639" x="3729038" y="5626100"/>
          <p14:tracePt t="362646" x="3665538" y="5626100"/>
          <p14:tracePt t="362654" x="3609975" y="5626100"/>
          <p14:tracePt t="362662" x="3560763" y="5626100"/>
          <p14:tracePt t="362669" x="3505200" y="5634038"/>
          <p14:tracePt t="362677" x="3476625" y="5634038"/>
          <p14:tracePt t="362685" x="3441700" y="5634038"/>
          <p14:tracePt t="362691" x="3400425" y="5634038"/>
          <p14:tracePt t="362700" x="3371850" y="5634038"/>
          <p14:tracePt t="362707" x="3336925" y="5634038"/>
          <p14:tracePt t="362715" x="3316288" y="5634038"/>
          <p14:tracePt t="362722" x="3287713" y="5634038"/>
          <p14:tracePt t="362729" x="3267075" y="5634038"/>
          <p14:tracePt t="362736" x="3238500" y="5634038"/>
          <p14:tracePt t="362744" x="3211513" y="5634038"/>
          <p14:tracePt t="362751" x="3190875" y="5634038"/>
          <p14:tracePt t="362759" x="3168650" y="5634038"/>
          <p14:tracePt t="362767" x="3148013" y="5634038"/>
          <p14:tracePt t="362774" x="3133725" y="5634038"/>
          <p14:tracePt t="362782" x="3121025" y="5634038"/>
          <p14:tracePt t="362789" x="3113088" y="5634038"/>
          <p14:tracePt t="362797" x="3098800" y="5634038"/>
          <p14:tracePt t="362804" x="3086100" y="5634038"/>
          <p14:tracePt t="362811" x="3078163" y="5634038"/>
          <p14:tracePt t="362827" x="3071813" y="5634038"/>
          <p14:tracePt t="362835" x="3063875" y="5634038"/>
          <p14:tracePt t="362865" x="3057525" y="5634038"/>
          <p14:tracePt t="362961" x="3049588" y="5634038"/>
          <p14:tracePt t="362969" x="3028950" y="5634038"/>
          <p14:tracePt t="362977" x="3014663" y="5634038"/>
          <p14:tracePt t="362985" x="2979738" y="5626100"/>
          <p14:tracePt t="362992" x="2944813" y="5626100"/>
          <p14:tracePt t="362999" x="2889250" y="5619750"/>
          <p14:tracePt t="363007" x="2819400" y="5611813"/>
          <p14:tracePt t="363015" x="2743200" y="5611813"/>
          <p14:tracePt t="363021" x="2700338" y="5611813"/>
          <p14:tracePt t="363029" x="2624138" y="5611813"/>
          <p14:tracePt t="363037" x="2560638" y="5611813"/>
          <p14:tracePt t="363044" x="2490788" y="5611813"/>
          <p14:tracePt t="363052" x="2427288" y="5611813"/>
          <p14:tracePt t="363059" x="2371725" y="5611813"/>
          <p14:tracePt t="363067" x="2343150" y="5611813"/>
          <p14:tracePt t="363075" x="2322513" y="5611813"/>
          <p14:tracePt t="363082" x="2308225" y="5611813"/>
          <p14:tracePt t="363089" x="2301875" y="5611813"/>
          <p14:tracePt t="363096" x="2295525" y="5611813"/>
          <p14:tracePt t="363382" x="2295525" y="5605463"/>
          <p14:tracePt t="363389" x="2295525" y="5599113"/>
          <p14:tracePt t="363397" x="2301875" y="5584825"/>
          <p14:tracePt t="363404" x="2316163" y="5562600"/>
          <p14:tracePt t="363412" x="2330450" y="5541963"/>
          <p14:tracePt t="363420" x="2351088" y="5500688"/>
          <p14:tracePt t="363427" x="2378075" y="5457825"/>
          <p14:tracePt t="363435" x="2413000" y="5416550"/>
          <p14:tracePt t="363441" x="2447925" y="5367338"/>
          <p14:tracePt t="363449" x="2497138" y="5311775"/>
          <p14:tracePt t="363457" x="2532063" y="5268913"/>
          <p14:tracePt t="363465" x="2554288" y="5241925"/>
          <p14:tracePt t="363471" x="2574925" y="5213350"/>
          <p14:tracePt t="363479" x="2609850" y="5178425"/>
          <p14:tracePt t="363487" x="2644775" y="5137150"/>
          <p14:tracePt t="363494" x="2671763" y="5114925"/>
          <p14:tracePt t="363502" x="2686050" y="5102225"/>
          <p14:tracePt t="363509" x="2700338" y="5094288"/>
          <p14:tracePt t="363518" x="2714625" y="5073650"/>
          <p14:tracePt t="363525" x="2720975" y="5073650"/>
          <p14:tracePt t="363532" x="2728913" y="5059363"/>
          <p14:tracePt t="363689" x="2728913" y="5067300"/>
          <p14:tracePt t="363696" x="2728913" y="5087938"/>
          <p14:tracePt t="363704" x="2728913" y="5102225"/>
          <p14:tracePt t="363712" x="2728913" y="5129213"/>
          <p14:tracePt t="363719" x="2728913" y="5178425"/>
          <p14:tracePt t="363726" x="2728913" y="5227638"/>
          <p14:tracePt t="363734" x="2735263" y="5283200"/>
          <p14:tracePt t="363741" x="2743200" y="5332413"/>
          <p14:tracePt t="363749" x="2749550" y="5387975"/>
          <p14:tracePt t="363756" x="2763838" y="5437188"/>
          <p14:tracePt t="363764" x="2790825" y="5500688"/>
          <p14:tracePt t="363772" x="2805113" y="5576888"/>
          <p14:tracePt t="363779" x="2840038" y="5654675"/>
          <p14:tracePt t="363786" x="2882900" y="5738813"/>
          <p14:tracePt t="363795" x="2938463" y="5815013"/>
          <p14:tracePt t="363802" x="2979738" y="5864225"/>
          <p14:tracePt t="363809" x="3043238" y="5927725"/>
          <p14:tracePt t="363816" x="3113088" y="5983288"/>
          <p14:tracePt t="363824" x="3182938" y="6024563"/>
          <p14:tracePt t="363832" x="3260725" y="6067425"/>
          <p14:tracePt t="363839" x="3316288" y="6088063"/>
          <p14:tracePt t="363846" x="3386138" y="6108700"/>
          <p14:tracePt t="363854" x="3435350" y="6116638"/>
          <p14:tracePt t="363861" x="3490913" y="6122988"/>
          <p14:tracePt t="363870" x="3568700" y="6130925"/>
          <p14:tracePt t="363876" x="3630613" y="6130925"/>
          <p14:tracePt t="363885" x="3700463" y="6130925"/>
          <p14:tracePt t="363892" x="3757613" y="6130925"/>
          <p14:tracePt t="363900" x="3798888" y="6130925"/>
          <p14:tracePt t="363906" x="3854450" y="6130925"/>
          <p14:tracePt t="363915" x="3917950" y="6116638"/>
          <p14:tracePt t="363922" x="3981450" y="6102350"/>
          <p14:tracePt t="363929" x="4051300" y="6096000"/>
          <p14:tracePt t="363936" x="4106863" y="6073775"/>
          <p14:tracePt t="363944" x="4162425" y="6059488"/>
          <p14:tracePt t="363952" x="4205288" y="6053138"/>
          <p14:tracePt t="363959" x="4252913" y="6032500"/>
          <p14:tracePt t="363966" x="4295775" y="6024563"/>
          <p14:tracePt t="363974" x="4337050" y="6011863"/>
          <p14:tracePt t="363982" x="4359275" y="6003925"/>
          <p14:tracePt t="363989" x="4371975" y="6003925"/>
          <p14:tracePt t="363997" x="4386263" y="5997575"/>
          <p14:tracePt t="364004" x="4394200" y="5997575"/>
          <p14:tracePt t="364012" x="4400550" y="5989638"/>
          <p14:tracePt t="364019" x="4406900" y="5983288"/>
          <p14:tracePt t="364026" x="4414838" y="5983288"/>
          <p14:tracePt t="364034" x="4421188" y="5976938"/>
          <p14:tracePt t="364041" x="4435475" y="5962650"/>
          <p14:tracePt t="364049" x="4435475" y="5954713"/>
          <p14:tracePt t="364057" x="4449763" y="5942013"/>
          <p14:tracePt t="364065" x="4464050" y="5927725"/>
          <p14:tracePt t="364071" x="4484688" y="5905500"/>
          <p14:tracePt t="364079" x="4505325" y="5884863"/>
          <p14:tracePt t="364088" x="4519613" y="5864225"/>
          <p14:tracePt t="364094" x="4525963" y="5849938"/>
          <p14:tracePt t="364102" x="4533900" y="5835650"/>
          <p14:tracePt t="364109" x="4548188" y="5815013"/>
          <p14:tracePt t="364117" x="4554538" y="5800725"/>
          <p14:tracePt t="364125" x="4554538" y="5794375"/>
          <p14:tracePt t="364132" x="4560888" y="5788025"/>
          <p14:tracePt t="364154" x="4560888" y="5780088"/>
          <p14:tracePt t="364169" x="4560888" y="5773738"/>
          <p14:tracePt t="364207" x="4560888" y="5765800"/>
          <p14:tracePt t="364214" x="4560888" y="5759450"/>
          <p14:tracePt t="364229" x="4560888" y="5745163"/>
          <p14:tracePt t="364236" x="4560888" y="5738813"/>
          <p14:tracePt t="364244" x="4560888" y="5730875"/>
          <p14:tracePt t="364252" x="4560888" y="5724525"/>
          <p14:tracePt t="364259" x="4560888" y="5703888"/>
          <p14:tracePt t="364274" x="4554538" y="5695950"/>
          <p14:tracePt t="364282" x="4554538" y="5689600"/>
          <p14:tracePt t="364289" x="4548188" y="5681663"/>
          <p14:tracePt t="364304" x="4540250" y="5681663"/>
          <p14:tracePt t="364311" x="4540250" y="5675313"/>
          <p14:tracePt t="364320" x="4533900" y="5675313"/>
          <p14:tracePt t="364335" x="4525963" y="5675313"/>
          <p14:tracePt t="364350" x="4519613" y="5675313"/>
          <p14:tracePt t="364356" x="4513263" y="5675313"/>
          <p14:tracePt t="364372" x="4505325" y="5675313"/>
          <p14:tracePt t="364379" x="4498975" y="5675313"/>
          <p14:tracePt t="364387" x="4491038" y="5675313"/>
          <p14:tracePt t="364394" x="4484688" y="5675313"/>
          <p14:tracePt t="364409" x="4478338" y="5675313"/>
          <p14:tracePt t="364425" x="4470400" y="5675313"/>
          <p14:tracePt t="364454" x="4464050" y="5675313"/>
          <p14:tracePt t="364477" x="4464050" y="5668963"/>
          <p14:tracePt t="364485" x="4464050" y="5661025"/>
          <p14:tracePt t="364492" x="4456113" y="5646738"/>
          <p14:tracePt t="364499" x="4456113" y="5626100"/>
          <p14:tracePt t="364506" x="4449763" y="5591175"/>
          <p14:tracePt t="364514" x="4449763" y="5556250"/>
          <p14:tracePt t="364521" x="4449763" y="5521325"/>
          <p14:tracePt t="364529" x="4449763" y="5492750"/>
          <p14:tracePt t="364537" x="4449763" y="5465763"/>
          <p14:tracePt t="364544" x="4449763" y="5422900"/>
          <p14:tracePt t="364552" x="4449763" y="5402263"/>
          <p14:tracePt t="364559" x="4464050" y="5373688"/>
          <p14:tracePt t="364567" x="4464050" y="5367338"/>
          <p14:tracePt t="364575" x="4470400" y="5346700"/>
          <p14:tracePt t="364582" x="4478338" y="5326063"/>
          <p14:tracePt t="364589" x="4484688" y="5311775"/>
          <p14:tracePt t="364597" x="4484688" y="5303838"/>
          <p14:tracePt t="364605" x="4484688" y="5297488"/>
          <p14:tracePt t="364620" x="4484688" y="5291138"/>
          <p14:tracePt t="364626" x="4491038" y="5291138"/>
          <p14:tracePt t="364641" x="4491038" y="5283200"/>
          <p14:tracePt t="364649" x="4498975" y="5283200"/>
          <p14:tracePt t="364656" x="4498975" y="5276850"/>
          <p14:tracePt t="364686" x="4505325" y="5276850"/>
          <p14:tracePt t="364762" x="4513263" y="5283200"/>
          <p14:tracePt t="364770" x="4525963" y="5297488"/>
          <p14:tracePt t="364777" x="4533900" y="5318125"/>
          <p14:tracePt t="364785" x="4554538" y="5353050"/>
          <p14:tracePt t="364791" x="4583113" y="5402263"/>
          <p14:tracePt t="364799" x="4610100" y="5465763"/>
          <p14:tracePt t="364807" x="4652963" y="5514975"/>
          <p14:tracePt t="364814" x="4694238" y="5584825"/>
          <p14:tracePt t="364822" x="4743450" y="5634038"/>
          <p14:tracePt t="364829" x="4799013" y="5695950"/>
          <p14:tracePt t="364836" x="4868863" y="5753100"/>
          <p14:tracePt t="364844" x="4938713" y="5794375"/>
          <p14:tracePt t="364852" x="5008563" y="5835650"/>
          <p14:tracePt t="364859" x="5065713" y="5857875"/>
          <p14:tracePt t="364867" x="5121275" y="5870575"/>
          <p14:tracePt t="364874" x="5156200" y="5878513"/>
          <p14:tracePt t="364882" x="5197475" y="5878513"/>
          <p14:tracePt t="364889" x="5226050" y="5878513"/>
          <p14:tracePt t="364897" x="5246688" y="5878513"/>
          <p14:tracePt t="364904" x="5268913" y="5870575"/>
          <p14:tracePt t="364912" x="5275263" y="5864225"/>
          <p14:tracePt t="364920" x="5289550" y="5857875"/>
          <p14:tracePt t="364927" x="5303838" y="5829300"/>
          <p14:tracePt t="364934" x="5316538" y="5822950"/>
          <p14:tracePt t="364944" x="5330825" y="5800725"/>
          <p14:tracePt t="364951" x="5338763" y="5780088"/>
          <p14:tracePt t="364957" x="5345113" y="5765800"/>
          <p14:tracePt t="364964" x="5359400" y="5753100"/>
          <p14:tracePt t="364972" x="5359400" y="5745163"/>
          <p14:tracePt t="364979" x="5373688" y="5724525"/>
          <p14:tracePt t="364986" x="5380038" y="5716588"/>
          <p14:tracePt t="364994" x="5380038" y="5703888"/>
          <p14:tracePt t="365003" x="5380038" y="5695950"/>
          <p14:tracePt t="365009" x="5380038" y="5675313"/>
          <p14:tracePt t="365024" x="5380038" y="5668963"/>
          <p14:tracePt t="365039" x="5380038" y="5661025"/>
          <p14:tracePt t="365046" x="5380038" y="5654675"/>
          <p14:tracePt t="365054" x="5380038" y="5646738"/>
          <p14:tracePt t="365062" x="5380038" y="5640388"/>
          <p14:tracePt t="365069" x="5380038" y="5634038"/>
          <p14:tracePt t="365077" x="5380038" y="5626100"/>
          <p14:tracePt t="365084" x="5380038" y="5605463"/>
          <p14:tracePt t="365092" x="5386388" y="5605463"/>
          <p14:tracePt t="365100" x="5386388" y="5591175"/>
          <p14:tracePt t="365107" x="5386388" y="5584825"/>
          <p14:tracePt t="365114" x="5386388" y="5576888"/>
          <p14:tracePt t="365122" x="5394325" y="5562600"/>
          <p14:tracePt t="365129" x="5394325" y="5556250"/>
          <p14:tracePt t="365137" x="5394325" y="5549900"/>
          <p14:tracePt t="365145" x="5400675" y="5521325"/>
          <p14:tracePt t="365152" x="5414963" y="5500688"/>
          <p14:tracePt t="365159" x="5429250" y="5465763"/>
          <p14:tracePt t="365167" x="5429250" y="5451475"/>
          <p14:tracePt t="365174" x="5443538" y="5430838"/>
          <p14:tracePt t="365182" x="5464175" y="5402263"/>
          <p14:tracePt t="365189" x="5470525" y="5373688"/>
          <p14:tracePt t="365197" x="5484813" y="5346700"/>
          <p14:tracePt t="365204" x="5492750" y="5326063"/>
          <p14:tracePt t="365211" x="5499100" y="5318125"/>
          <p14:tracePt t="365220" x="5499100" y="5311775"/>
          <p14:tracePt t="365227" x="5505450" y="5303838"/>
          <p14:tracePt t="365241" x="5505450" y="5297488"/>
          <p14:tracePt t="366216" x="5505450" y="5303838"/>
          <p14:tracePt t="366225" x="5492750" y="5311775"/>
          <p14:tracePt t="366232" x="5478463" y="5326063"/>
          <p14:tracePt t="366239" x="5435600" y="5338763"/>
          <p14:tracePt t="366248" x="5414963" y="5353050"/>
          <p14:tracePt t="366255" x="5345113" y="5387975"/>
          <p14:tracePt t="366261" x="5289550" y="5410200"/>
          <p14:tracePt t="366271" x="5219700" y="5430838"/>
          <p14:tracePt t="366277" x="5141913" y="5451475"/>
          <p14:tracePt t="366286" x="5057775" y="5486400"/>
          <p14:tracePt t="366292" x="4981575" y="5507038"/>
          <p14:tracePt t="366301" x="4897438" y="5535613"/>
          <p14:tracePt t="366307" x="4813300" y="5562600"/>
          <p14:tracePt t="366315" x="4722813" y="5591175"/>
          <p14:tracePt t="366323" x="4659313" y="5611813"/>
          <p14:tracePt t="366329" x="4583113" y="5646738"/>
          <p14:tracePt t="366339" x="4519613" y="5668963"/>
          <p14:tracePt t="366344" x="4464050" y="5681663"/>
          <p14:tracePt t="366351" x="4406900" y="5695950"/>
          <p14:tracePt t="366361" x="4344988" y="5703888"/>
          <p14:tracePt t="366369" x="4289425" y="5710238"/>
          <p14:tracePt t="366375" x="4246563" y="5710238"/>
          <p14:tracePt t="366382" x="4183063" y="5716588"/>
          <p14:tracePt t="366389" x="4100513" y="5716588"/>
          <p14:tracePt t="366396" x="4029075" y="5716588"/>
          <p14:tracePt t="366404" x="3938588" y="5716588"/>
          <p14:tracePt t="366411" x="3840163" y="5716588"/>
          <p14:tracePt t="366423" x="3749675" y="5716588"/>
          <p14:tracePt t="366427" x="3659188" y="5716588"/>
          <p14:tracePt t="366437" x="3575050" y="5716588"/>
          <p14:tracePt t="366442" x="3505200" y="5724525"/>
          <p14:tracePt t="366450" x="3455988" y="5716588"/>
          <p14:tracePt t="366457" x="3400425" y="5716588"/>
          <p14:tracePt t="366465" x="3344863" y="5724525"/>
          <p14:tracePt t="366472" x="3281363" y="5724525"/>
          <p14:tracePt t="366480" x="3225800" y="5724525"/>
          <p14:tracePt t="366489" x="3168650" y="5724525"/>
          <p14:tracePt t="366495" x="3127375" y="5730875"/>
          <p14:tracePt t="366503" x="3071813" y="5738813"/>
          <p14:tracePt t="366509" x="3028950" y="5738813"/>
          <p14:tracePt t="366516" x="3008313" y="5745163"/>
          <p14:tracePt t="366524" x="2987675" y="5745163"/>
          <p14:tracePt t="366531" x="2979738" y="5753100"/>
          <p14:tracePt t="366540" x="2973388" y="5753100"/>
          <p14:tracePt t="366556" x="2967038" y="5753100"/>
          <p14:tracePt t="366720" x="2967038" y="5745163"/>
          <p14:tracePt t="366735" x="2959100" y="5738813"/>
          <p14:tracePt t="366742" x="2952750" y="5724525"/>
          <p14:tracePt t="366756" x="2952750" y="5710238"/>
          <p14:tracePt t="366771" x="2944813" y="5703888"/>
          <p14:tracePt t="366787" x="2944813" y="5695950"/>
          <p14:tracePt t="366832" x="2944813" y="5689600"/>
          <p14:tracePt t="366959" x="2959100" y="5689600"/>
          <p14:tracePt t="366967" x="2973388" y="5689600"/>
          <p14:tracePt t="366974" x="2994025" y="5689600"/>
          <p14:tracePt t="366982" x="3022600" y="5689600"/>
          <p14:tracePt t="366989" x="3043238" y="5689600"/>
          <p14:tracePt t="366997" x="3057525" y="5689600"/>
          <p14:tracePt t="367004" x="3092450" y="5689600"/>
          <p14:tracePt t="367012" x="3121025" y="5689600"/>
          <p14:tracePt t="367019" x="3176588" y="5689600"/>
          <p14:tracePt t="367026" x="3217863" y="5689600"/>
          <p14:tracePt t="367035" x="3246438" y="5689600"/>
          <p14:tracePt t="367042" x="3281363" y="5689600"/>
          <p14:tracePt t="367049" x="3309938" y="5689600"/>
          <p14:tracePt t="367056" x="3344863" y="5689600"/>
          <p14:tracePt t="367064" x="3371850" y="5689600"/>
          <p14:tracePt t="367072" x="3392488" y="5689600"/>
          <p14:tracePt t="367079" x="3406775" y="5689600"/>
          <p14:tracePt t="367087" x="3421063" y="5689600"/>
          <p14:tracePt t="367094" x="3435350" y="5689600"/>
          <p14:tracePt t="367102" x="3462338" y="5681663"/>
          <p14:tracePt t="367109" x="3490913" y="5668963"/>
          <p14:tracePt t="367116" x="3519488" y="5668963"/>
          <p14:tracePt t="367124" x="3540125" y="5654675"/>
          <p14:tracePt t="367132" x="3568700" y="5640388"/>
          <p14:tracePt t="367140" x="3589338" y="5634038"/>
          <p14:tracePt t="367147" x="3603625" y="5619750"/>
          <p14:tracePt t="367154" x="3624263" y="5611813"/>
          <p14:tracePt t="367161" x="3644900" y="5599113"/>
          <p14:tracePt t="367177" x="3651250" y="5591175"/>
          <p14:tracePt t="367184" x="3659188" y="5584825"/>
          <p14:tracePt t="367192" x="3665538" y="5576888"/>
          <p14:tracePt t="367199" x="3673475" y="5570538"/>
          <p14:tracePt t="367215" x="3679825" y="5562600"/>
          <p14:tracePt t="367229" x="3687763" y="5556250"/>
          <p14:tracePt t="367237" x="3687763" y="5549900"/>
          <p14:tracePt t="367245" x="3687763" y="5541963"/>
          <p14:tracePt t="367252" x="3694113" y="5535613"/>
          <p14:tracePt t="367259" x="3694113" y="5527675"/>
          <p14:tracePt t="367267" x="3694113" y="5521325"/>
          <p14:tracePt t="367274" x="3694113" y="5514975"/>
          <p14:tracePt t="367281" x="3700463" y="5507038"/>
          <p14:tracePt t="367289" x="3700463" y="5486400"/>
          <p14:tracePt t="367297" x="3700463" y="5472113"/>
          <p14:tracePt t="367305" x="3700463" y="5457825"/>
          <p14:tracePt t="367311" x="3694113" y="5445125"/>
          <p14:tracePt t="367319" x="3679825" y="5422900"/>
          <p14:tracePt t="367326" x="3659188" y="5395913"/>
          <p14:tracePt t="367335" x="3630613" y="5367338"/>
          <p14:tracePt t="367342" x="3589338" y="5346700"/>
          <p14:tracePt t="367349" x="3554413" y="5326063"/>
          <p14:tracePt t="367357" x="3511550" y="5311775"/>
          <p14:tracePt t="367364" x="3484563" y="5297488"/>
          <p14:tracePt t="367371" x="3455988" y="5291138"/>
          <p14:tracePt t="367379" x="3435350" y="5283200"/>
          <p14:tracePt t="367387" x="3392488" y="5268913"/>
          <p14:tracePt t="367394" x="3351213" y="5268913"/>
          <p14:tracePt t="367402" x="3316288" y="5262563"/>
          <p14:tracePt t="367417" x="3252788" y="5262563"/>
          <p14:tracePt t="367424" x="3238500" y="5262563"/>
          <p14:tracePt t="367432" x="3211513" y="5262563"/>
          <p14:tracePt t="367439" x="3197225" y="5262563"/>
          <p14:tracePt t="367455" x="3182938" y="5268913"/>
          <p14:tracePt t="367477" x="3176588" y="5276850"/>
          <p14:tracePt t="367485" x="3162300" y="5283200"/>
          <p14:tracePt t="367492" x="3155950" y="5291138"/>
          <p14:tracePt t="367499" x="3148013" y="5297488"/>
          <p14:tracePt t="367506" x="3141663" y="5297488"/>
          <p14:tracePt t="367514" x="3127375" y="5311775"/>
          <p14:tracePt t="367522" x="3121025" y="5318125"/>
          <p14:tracePt t="367529" x="3113088" y="5326063"/>
          <p14:tracePt t="367537" x="3098800" y="5338763"/>
          <p14:tracePt t="367544" x="3098800" y="5346700"/>
          <p14:tracePt t="367553" x="3092450" y="5353050"/>
          <p14:tracePt t="367559" x="3092450" y="5360988"/>
          <p14:tracePt t="367566" x="3086100" y="5367338"/>
          <p14:tracePt t="367575" x="3086100" y="5373688"/>
          <p14:tracePt t="367581" x="3086100" y="5381625"/>
          <p14:tracePt t="367590" x="3086100" y="5395913"/>
          <p14:tracePt t="367597" x="3078163" y="5395913"/>
          <p14:tracePt t="367605" x="3078163" y="5402263"/>
          <p14:tracePt t="367612" x="3078163" y="5410200"/>
          <p14:tracePt t="367619" x="3078163" y="5416550"/>
          <p14:tracePt t="367626" x="3078163" y="5422900"/>
          <p14:tracePt t="367634" x="3078163" y="5437188"/>
          <p14:tracePt t="367649" x="3078163" y="5451475"/>
          <p14:tracePt t="367656" x="3078163" y="5457825"/>
          <p14:tracePt t="367664" x="3086100" y="5465763"/>
          <p14:tracePt t="367672" x="3092450" y="5472113"/>
          <p14:tracePt t="367679" x="3113088" y="5486400"/>
          <p14:tracePt t="367687" x="3127375" y="5492750"/>
          <p14:tracePt t="367694" x="3148013" y="5500688"/>
          <p14:tracePt t="367703" x="3176588" y="5514975"/>
          <p14:tracePt t="367709" x="3211513" y="5521325"/>
          <p14:tracePt t="367717" x="3246438" y="5527675"/>
          <p14:tracePt t="367724" x="3295650" y="5527675"/>
          <p14:tracePt t="367732" x="3351213" y="5527675"/>
          <p14:tracePt t="367739" x="3400425" y="5527675"/>
          <p14:tracePt t="367747" x="3449638" y="5527675"/>
          <p14:tracePt t="367755" x="3476625" y="5521325"/>
          <p14:tracePt t="367761" x="3505200" y="5514975"/>
          <p14:tracePt t="367770" x="3511550" y="5507038"/>
          <p14:tracePt t="367777" x="3519488" y="5507038"/>
          <p14:tracePt t="367784" x="3533775" y="5500688"/>
          <p14:tracePt t="367852" x="3498850" y="5507038"/>
          <p14:tracePt t="367859" x="3484563" y="5521325"/>
          <p14:tracePt t="367867" x="3449638" y="5549900"/>
          <p14:tracePt t="367874" x="3392488" y="5599113"/>
          <p14:tracePt t="367882" x="3336925" y="5640388"/>
          <p14:tracePt t="367889" x="3295650" y="5681663"/>
          <p14:tracePt t="367897" x="3232150" y="5738813"/>
          <p14:tracePt t="367905" x="3197225" y="5780088"/>
          <p14:tracePt t="367911" x="3155950" y="5843588"/>
          <p14:tracePt t="367920" x="3106738" y="5892800"/>
          <p14:tracePt t="367927" x="3071813" y="5942013"/>
          <p14:tracePt t="367934" x="3028950" y="5989638"/>
          <p14:tracePt t="367942" x="2994025" y="6032500"/>
          <p14:tracePt t="367949" x="2967038" y="6073775"/>
          <p14:tracePt t="367957" x="2944813" y="6102350"/>
          <p14:tracePt t="367972" x="2924175" y="6151563"/>
          <p14:tracePt t="367980" x="2909888" y="6157913"/>
          <p14:tracePt t="367987" x="2909888" y="6172200"/>
          <p14:tracePt t="368002" x="2909888" y="6178550"/>
          <p14:tracePt t="368054" x="2909888" y="6186488"/>
          <p14:tracePt t="368077" x="2909888" y="6192838"/>
          <p14:tracePt t="368092" x="2909888" y="6200775"/>
          <p14:tracePt t="368099" x="2903538" y="6200775"/>
          <p14:tracePt t="368106" x="2903538" y="6207125"/>
          <p14:tracePt t="368122" x="2903538" y="6213475"/>
          <p14:tracePt t="368129" x="2903538" y="6221413"/>
          <p14:tracePt t="368137" x="2903538" y="6227763"/>
          <p14:tracePt t="368144" x="2903538" y="6235700"/>
          <p14:tracePt t="368152" x="2903538" y="6242050"/>
          <p14:tracePt t="368159" x="2897188" y="6256338"/>
          <p14:tracePt t="368174" x="2897188" y="6262688"/>
          <p14:tracePt t="368182" x="2897188" y="6276975"/>
          <p14:tracePt t="368189" x="2897188" y="6291263"/>
          <p14:tracePt t="368197" x="2897188" y="6305550"/>
          <p14:tracePt t="368205" x="2897188" y="6319838"/>
          <p14:tracePt t="368211" x="2897188" y="6326188"/>
          <p14:tracePt t="368294" x="2909888" y="6326188"/>
          <p14:tracePt t="368302" x="2917825" y="6326188"/>
          <p14:tracePt t="368309" x="2924175" y="6319838"/>
          <p14:tracePt t="368317" x="2944813" y="6319838"/>
          <p14:tracePt t="368324" x="2959100" y="6319838"/>
          <p14:tracePt t="368331" x="2973388" y="6319838"/>
          <p14:tracePt t="368340" x="2987675" y="6319838"/>
          <p14:tracePt t="368346" x="3001963" y="6319838"/>
          <p14:tracePt t="368355" x="3028950" y="6319838"/>
          <p14:tracePt t="368361" x="3049588" y="6319838"/>
          <p14:tracePt t="368370" x="3078163" y="6319838"/>
          <p14:tracePt t="368377" x="3106738" y="6319838"/>
          <p14:tracePt t="368384" x="3190875" y="6319838"/>
          <p14:tracePt t="368391" x="3238500" y="6319838"/>
          <p14:tracePt t="368400" x="3302000" y="6326188"/>
          <p14:tracePt t="368406" x="3371850" y="6326188"/>
          <p14:tracePt t="368414" x="3427413" y="6332538"/>
          <p14:tracePt t="368422" x="3490913" y="6332538"/>
          <p14:tracePt t="368429" x="3568700" y="6332538"/>
          <p14:tracePt t="368437" x="3630613" y="6332538"/>
          <p14:tracePt t="368444" x="3673475" y="6332538"/>
          <p14:tracePt t="368451" x="3729038" y="6332538"/>
          <p14:tracePt t="368459" x="3770313" y="6332538"/>
          <p14:tracePt t="368467" x="3819525" y="6332538"/>
          <p14:tracePt t="368474" x="3848100" y="6332538"/>
          <p14:tracePt t="368481" x="3889375" y="6332538"/>
          <p14:tracePt t="368489" x="3911600" y="6332538"/>
          <p14:tracePt t="368497" x="3938588" y="6332538"/>
          <p14:tracePt t="368504" x="3952875" y="6332538"/>
          <p14:tracePt t="368512" x="3973513" y="6332538"/>
          <p14:tracePt t="368520" x="4002088" y="6332538"/>
          <p14:tracePt t="368527" x="4029075" y="6332538"/>
          <p14:tracePt t="368534" x="4064000" y="6332538"/>
          <p14:tracePt t="368541" x="4086225" y="6332538"/>
          <p14:tracePt t="368549" x="4113213" y="6332538"/>
          <p14:tracePt t="368557" x="4156075" y="6332538"/>
          <p14:tracePt t="368564" x="4183063" y="6332538"/>
          <p14:tracePt t="368573" x="4211638" y="6332538"/>
          <p14:tracePt t="368579" x="4246563" y="6332538"/>
          <p14:tracePt t="368587" x="4267200" y="6332538"/>
          <p14:tracePt t="368594" x="4295775" y="6332538"/>
          <p14:tracePt t="368602" x="4316413" y="6332538"/>
          <p14:tracePt t="368609" x="4344988" y="6332538"/>
          <p14:tracePt t="368616" x="4359275" y="6332538"/>
          <p14:tracePt t="368624" x="4379913" y="6332538"/>
          <p14:tracePt t="368631" x="4394200" y="6332538"/>
          <p14:tracePt t="368639" x="4406900" y="6332538"/>
          <p14:tracePt t="368647" x="4421188" y="6332538"/>
          <p14:tracePt t="368654" x="4429125" y="6332538"/>
          <p14:tracePt t="368662" x="4441825" y="6332538"/>
          <p14:tracePt t="368670" x="4456113" y="6332538"/>
          <p14:tracePt t="368676" x="4470400" y="6332538"/>
          <p14:tracePt t="368684" x="4478338" y="6332538"/>
          <p14:tracePt t="368691" x="4484688" y="6332538"/>
          <p14:tracePt t="368699" x="4505325" y="6332538"/>
          <p14:tracePt t="368714" x="4513263" y="6332538"/>
          <p14:tracePt t="368722" x="4525963" y="6332538"/>
          <p14:tracePt t="368729" x="4533900" y="6332538"/>
          <p14:tracePt t="368737" x="4540250" y="6332538"/>
          <p14:tracePt t="368744" x="4548188" y="6332538"/>
          <p14:tracePt t="368752" x="4554538" y="6326188"/>
          <p14:tracePt t="368759" x="4560888" y="6326188"/>
          <p14:tracePt t="368767" x="4568825" y="6326188"/>
          <p14:tracePt t="368782" x="4575175" y="6326188"/>
          <p14:tracePt t="368790" x="4589463" y="6326188"/>
          <p14:tracePt t="368797" x="4595813" y="6326188"/>
          <p14:tracePt t="368805" x="4610100" y="6326188"/>
          <p14:tracePt t="368812" x="4624388" y="6326188"/>
          <p14:tracePt t="368819" x="4630738" y="6326188"/>
          <p14:tracePt t="368827" x="4638675" y="6326188"/>
          <p14:tracePt t="368834" x="4645025" y="6326188"/>
          <p14:tracePt t="368841" x="4652963" y="6326188"/>
          <p14:tracePt t="368856" x="4659313" y="6326188"/>
          <p14:tracePt t="368887" x="4665663" y="6326188"/>
          <p14:tracePt t="369681" x="4679950" y="6326188"/>
          <p14:tracePt t="369690" x="4708525" y="6332538"/>
          <p14:tracePt t="369696" x="4737100" y="6346825"/>
          <p14:tracePt t="369704" x="4772025" y="6367463"/>
          <p14:tracePt t="369712" x="4813300" y="6375400"/>
          <p14:tracePt t="369719" x="4876800" y="6396038"/>
          <p14:tracePt t="369726" x="4932363" y="6410325"/>
          <p14:tracePt t="369734" x="4995863" y="6424613"/>
          <p14:tracePt t="369741" x="5065713" y="6430963"/>
          <p14:tracePt t="369749" x="5141913" y="6438900"/>
          <p14:tracePt t="369757" x="5205413" y="6438900"/>
          <p14:tracePt t="369764" x="5268913" y="6438900"/>
          <p14:tracePt t="369771" x="5338763" y="6438900"/>
          <p14:tracePt t="369779" x="5400675" y="6438900"/>
          <p14:tracePt t="369788" x="5470525" y="6438900"/>
          <p14:tracePt t="369794" x="5540375" y="6438900"/>
          <p14:tracePt t="369801" x="5597525" y="6438900"/>
          <p14:tracePt t="369809" x="5645150" y="6438900"/>
          <p14:tracePt t="369817" x="5688013" y="6438900"/>
          <p14:tracePt t="369824" x="5716588" y="6438900"/>
          <p14:tracePt t="369831" x="5737225" y="6438900"/>
          <p14:tracePt t="369840" x="5743575" y="6438900"/>
          <p14:tracePt t="369951" x="5751513" y="6438900"/>
          <p14:tracePt t="369976" x="5757863" y="6438900"/>
          <p14:tracePt t="369981" x="5764213" y="6438900"/>
          <p14:tracePt t="369990" x="5778500" y="6438900"/>
          <p14:tracePt t="369997" x="5792788" y="6438900"/>
          <p14:tracePt t="370005" x="5807075" y="6438900"/>
          <p14:tracePt t="370011" x="5862638" y="6438900"/>
          <p14:tracePt t="370019" x="5918200" y="6451600"/>
          <p14:tracePt t="370026" x="5988050" y="6459538"/>
          <p14:tracePt t="370034" x="6072188" y="6473825"/>
          <p14:tracePt t="370042" x="6156325" y="6494463"/>
          <p14:tracePt t="370049" x="6254750" y="6500813"/>
          <p14:tracePt t="370057" x="6324600" y="6508750"/>
          <p14:tracePt t="370064" x="6408738" y="6529388"/>
          <p14:tracePt t="370072" x="6492875" y="6529388"/>
          <p14:tracePt t="370079" x="6548438" y="6529388"/>
          <p14:tracePt t="370087" x="6624638" y="6529388"/>
          <p14:tracePt t="370094" x="6696075" y="6521450"/>
          <p14:tracePt t="370102" x="6743700" y="6508750"/>
          <p14:tracePt t="370109" x="6800850" y="6486525"/>
          <p14:tracePt t="370117" x="6848475" y="6459538"/>
          <p14:tracePt t="370125" x="6884988" y="6430963"/>
          <p14:tracePt t="370131" x="6926263" y="6402388"/>
          <p14:tracePt t="370140" x="6946900" y="6381750"/>
          <p14:tracePt t="370147" x="6954838" y="6361113"/>
          <p14:tracePt t="370155" x="6967538" y="6332538"/>
          <p14:tracePt t="370162" x="6975475" y="6311900"/>
          <p14:tracePt t="370169" x="6975475" y="6305550"/>
          <p14:tracePt t="370176" x="6975475" y="6284913"/>
          <p14:tracePt t="370184" x="6981825" y="6270625"/>
          <p14:tracePt t="370192" x="6981825" y="6256338"/>
          <p14:tracePt t="370199" x="6981825" y="6242050"/>
          <p14:tracePt t="370207" x="6981825" y="6227763"/>
          <p14:tracePt t="370214" x="6981825" y="6207125"/>
          <p14:tracePt t="370222" x="6975475" y="6192838"/>
          <p14:tracePt t="370229" x="6954838" y="6165850"/>
          <p14:tracePt t="370237" x="6932613" y="6143625"/>
          <p14:tracePt t="370244" x="6905625" y="6116638"/>
          <p14:tracePt t="370251" x="6884988" y="6102350"/>
          <p14:tracePt t="370259" x="6842125" y="6067425"/>
          <p14:tracePt t="370267" x="6800850" y="6046788"/>
          <p14:tracePt t="370274" x="6751638" y="6024563"/>
          <p14:tracePt t="370282" x="6708775" y="6011863"/>
          <p14:tracePt t="370289" x="6667500" y="6003925"/>
          <p14:tracePt t="370296" x="6638925" y="5997575"/>
          <p14:tracePt t="370304" x="6597650" y="5989638"/>
          <p14:tracePt t="370311" x="6562725" y="5983288"/>
          <p14:tracePt t="370319" x="6534150" y="5983288"/>
          <p14:tracePt t="370327" x="6492875" y="5983288"/>
          <p14:tracePt t="370334" x="6464300" y="5983288"/>
          <p14:tracePt t="370342" x="6450013" y="5989638"/>
          <p14:tracePt t="370350" x="6429375" y="5989638"/>
          <p14:tracePt t="370357" x="6415088" y="5997575"/>
          <p14:tracePt t="370365" x="6394450" y="6003925"/>
          <p14:tracePt t="370372" x="6380163" y="6011863"/>
          <p14:tracePt t="370380" x="6359525" y="6011863"/>
          <p14:tracePt t="370387" x="6345238" y="6011863"/>
          <p14:tracePt t="370394" x="6324600" y="6018213"/>
          <p14:tracePt t="370402" x="6303963" y="6024563"/>
          <p14:tracePt t="370409" x="6269038" y="6038850"/>
          <p14:tracePt t="370416" x="6246813" y="6046788"/>
          <p14:tracePt t="370425" x="6211888" y="6053138"/>
          <p14:tracePt t="370432" x="6191250" y="6067425"/>
          <p14:tracePt t="370440" x="6176963" y="6073775"/>
          <p14:tracePt t="370447" x="6170613" y="6073775"/>
          <p14:tracePt t="370455" x="6142038" y="6096000"/>
          <p14:tracePt t="370462" x="6135688" y="6102350"/>
          <p14:tracePt t="370469" x="6121400" y="6116638"/>
          <p14:tracePt t="370476" x="6107113" y="6122988"/>
          <p14:tracePt t="370484" x="6100763" y="6137275"/>
          <p14:tracePt t="370491" x="6094413" y="6143625"/>
          <p14:tracePt t="370499" x="6094413" y="6151563"/>
          <p14:tracePt t="370507" x="6080125" y="6165850"/>
          <p14:tracePt t="370514" x="6080125" y="6172200"/>
          <p14:tracePt t="370522" x="6080125" y="6178550"/>
          <p14:tracePt t="370529" x="6080125" y="6186488"/>
          <p14:tracePt t="370536" x="6080125" y="6207125"/>
          <p14:tracePt t="370544" x="6080125" y="6235700"/>
          <p14:tracePt t="370552" x="6080125" y="6248400"/>
          <p14:tracePt t="370559" x="6086475" y="6270625"/>
          <p14:tracePt t="370566" x="6100763" y="6284913"/>
          <p14:tracePt t="370574" x="6115050" y="6305550"/>
          <p14:tracePt t="370582" x="6121400" y="6311900"/>
          <p14:tracePt t="370590" x="6142038" y="6326188"/>
          <p14:tracePt t="370597" x="6164263" y="6340475"/>
          <p14:tracePt t="370605" x="6176963" y="6346825"/>
          <p14:tracePt t="370612" x="6191250" y="6354763"/>
          <p14:tracePt t="370619" x="6211888" y="6361113"/>
          <p14:tracePt t="370626" x="6226175" y="6367463"/>
          <p14:tracePt t="370634" x="6240463" y="6367463"/>
          <p14:tracePt t="370641" x="6275388" y="6367463"/>
          <p14:tracePt t="370649" x="6283325" y="6375400"/>
          <p14:tracePt t="370657" x="6289675" y="6375400"/>
          <p14:tracePt t="370664" x="6296025" y="6375400"/>
          <p14:tracePt t="370679" x="6303963" y="6375400"/>
          <p14:tracePt t="370776" x="6303963" y="6367463"/>
          <p14:tracePt t="370784" x="6303963" y="6361113"/>
          <p14:tracePt t="370791" x="6296025" y="6354763"/>
          <p14:tracePt t="370799" x="6269038" y="6326188"/>
          <p14:tracePt t="370807" x="6211888" y="6305550"/>
          <p14:tracePt t="370814" x="6135688" y="6276975"/>
          <p14:tracePt t="370822" x="6072188" y="6248400"/>
          <p14:tracePt t="370829" x="5946775" y="6227763"/>
          <p14:tracePt t="370836" x="5807075" y="6207125"/>
          <p14:tracePt t="370844" x="5667375" y="6200775"/>
          <p14:tracePt t="370852" x="5568950" y="6200775"/>
          <p14:tracePt t="370859" x="5464175" y="6200775"/>
          <p14:tracePt t="370866" x="5380038" y="6200775"/>
          <p14:tracePt t="370875" x="5345113" y="6200775"/>
          <p14:tracePt t="370881" x="5254625" y="6207125"/>
          <p14:tracePt t="370890" x="5184775" y="6207125"/>
          <p14:tracePt t="370896" x="5114925" y="6213475"/>
          <p14:tracePt t="370905" x="5051425" y="6213475"/>
          <p14:tracePt t="370912" x="4995863" y="6221413"/>
          <p14:tracePt t="370919" x="4960938" y="6221413"/>
          <p14:tracePt t="370927" x="4926013" y="6227763"/>
          <p14:tracePt t="370934" x="4897438" y="6227763"/>
          <p14:tracePt t="370944" x="4876800" y="6227763"/>
          <p14:tracePt t="370958" x="4841875" y="6227763"/>
          <p14:tracePt t="370964" x="4806950" y="6227763"/>
          <p14:tracePt t="370972" x="4764088" y="6221413"/>
          <p14:tracePt t="370979" x="4708525" y="6213475"/>
          <p14:tracePt t="370986" x="4652963" y="6213475"/>
          <p14:tracePt t="370994" x="4603750" y="6207125"/>
          <p14:tracePt t="371002" x="4540250" y="6192838"/>
          <p14:tracePt t="371009" x="4498975" y="6186488"/>
          <p14:tracePt t="371017" x="4456113" y="6178550"/>
          <p14:tracePt t="371024" x="4406900" y="6165850"/>
          <p14:tracePt t="371032" x="4371975" y="6165850"/>
          <p14:tracePt t="371039" x="4324350" y="6157913"/>
          <p14:tracePt t="371047" x="4281488" y="6151563"/>
          <p14:tracePt t="371055" x="4232275" y="6143625"/>
          <p14:tracePt t="371061" x="4211638" y="6143625"/>
          <p14:tracePt t="371069" x="4183063" y="6143625"/>
          <p14:tracePt t="371077" x="4170363" y="6143625"/>
          <p14:tracePt t="371084" x="4162425" y="6143625"/>
          <p14:tracePt t="371092" x="4156075" y="6143625"/>
          <p14:tracePt t="371099" x="4148138" y="6143625"/>
          <p14:tracePt t="371107" x="4141788" y="6143625"/>
          <p14:tracePt t="371115" x="4135438" y="6151563"/>
          <p14:tracePt t="371137" x="4127500" y="6157913"/>
          <p14:tracePt t="371145" x="4127500" y="6165850"/>
          <p14:tracePt t="371159" x="4127500" y="6172200"/>
          <p14:tracePt t="371174" x="4127500" y="6178550"/>
          <p14:tracePt t="371189" x="4127500" y="6192838"/>
          <p14:tracePt t="371204" x="4127500" y="6200775"/>
          <p14:tracePt t="371212" x="4135438" y="6207125"/>
          <p14:tracePt t="371219" x="4141788" y="6213475"/>
          <p14:tracePt t="371227" x="4148138" y="6221413"/>
          <p14:tracePt t="371234" x="4156075" y="6227763"/>
          <p14:tracePt t="371241" x="4170363" y="6235700"/>
          <p14:tracePt t="371249" x="4176713" y="6242050"/>
          <p14:tracePt t="371258" x="4197350" y="6256338"/>
          <p14:tracePt t="371264" x="4217988" y="6270625"/>
          <p14:tracePt t="371272" x="4232275" y="6270625"/>
          <p14:tracePt t="371279" x="4246563" y="6276975"/>
          <p14:tracePt t="371286" x="4267200" y="6291263"/>
          <p14:tracePt t="371294" x="4289425" y="6291263"/>
          <p14:tracePt t="371302" x="4302125" y="6297613"/>
          <p14:tracePt t="371310" x="4324350" y="6305550"/>
          <p14:tracePt t="371317" x="4330700" y="6305550"/>
          <p14:tracePt t="371325" x="4344988" y="6311900"/>
          <p14:tracePt t="371332" x="4359275" y="6311900"/>
          <p14:tracePt t="371339" x="4365625" y="6311900"/>
          <p14:tracePt t="371347" x="4371975" y="6311900"/>
          <p14:tracePt t="371355" x="4379913" y="6311900"/>
          <p14:tracePt t="371362" x="4394200" y="6319838"/>
          <p14:tracePt t="371377" x="4400550" y="6319838"/>
          <p14:tracePt t="371384" x="4414838" y="6326188"/>
          <p14:tracePt t="371399" x="4421188" y="6326188"/>
          <p14:tracePt t="371414" x="4435475" y="6326188"/>
          <p14:tracePt t="371452" x="4441825" y="6326188"/>
          <p14:tracePt t="371505" x="4449763" y="6326188"/>
          <p14:tracePt t="371684" x="4456113" y="6326188"/>
          <p14:tracePt t="372044" x="4464050" y="6326188"/>
          <p14:tracePt t="372053" x="4484688" y="6326188"/>
          <p14:tracePt t="372060" x="4519613" y="6319838"/>
          <p14:tracePt t="372070" x="4583113" y="6305550"/>
          <p14:tracePt t="372075" x="4659313" y="6297613"/>
          <p14:tracePt t="372082" x="4722813" y="6291263"/>
          <p14:tracePt t="372091" x="4827588" y="6284913"/>
          <p14:tracePt t="372097" x="4932363" y="6284913"/>
          <p14:tracePt t="372106" x="5057775" y="6270625"/>
          <p14:tracePt t="372112" x="5176838" y="6270625"/>
          <p14:tracePt t="372119" x="5275263" y="6270625"/>
          <p14:tracePt t="372129" x="5351463" y="6270625"/>
          <p14:tracePt t="372134" x="5443538" y="6270625"/>
          <p14:tracePt t="372144" x="5505450" y="6270625"/>
          <p14:tracePt t="372149" x="5589588" y="6270625"/>
          <p14:tracePt t="372157" x="5667375" y="6276975"/>
          <p14:tracePt t="372165" x="5737225" y="6284913"/>
          <p14:tracePt t="372173" x="5772150" y="6291263"/>
          <p14:tracePt t="372179" x="5799138" y="6297613"/>
          <p14:tracePt t="372188" x="5842000" y="6311900"/>
          <p14:tracePt t="372195" x="5870575" y="6326188"/>
          <p14:tracePt t="372201" x="5883275" y="6332538"/>
          <p14:tracePt t="372209" x="5905500" y="6332538"/>
          <p14:tracePt t="372217" x="5918200" y="6340475"/>
          <p14:tracePt t="372225" x="5932488" y="6346825"/>
          <p14:tracePt t="372232" x="5946775" y="6354763"/>
          <p14:tracePt t="372239" x="5967413" y="6354763"/>
          <p14:tracePt t="372246" x="5975350" y="6361113"/>
          <p14:tracePt t="372254" x="5981700" y="6361113"/>
          <p14:tracePt t="372262" x="5988050" y="6361113"/>
          <p14:tracePt t="372269" x="5988050" y="6367463"/>
          <p14:tracePt t="372276" x="5995988" y="6367463"/>
          <p14:tracePt t="372300" x="6002338" y="6367463"/>
          <p14:tracePt t="372419" x="5995988" y="6361113"/>
          <p14:tracePt t="372434" x="5988050" y="6361113"/>
          <p14:tracePt t="372457" x="5981700" y="6354763"/>
          <p14:tracePt t="372472" x="5975350" y="6354763"/>
          <p14:tracePt t="372479" x="5967413" y="6346825"/>
          <p14:tracePt t="372494" x="5961063" y="6346825"/>
          <p14:tracePt t="372503" x="5961063" y="6340475"/>
          <p14:tracePt t="372517" x="5961063" y="6332538"/>
          <p14:tracePt t="372532" x="5953125" y="6326188"/>
          <p14:tracePt t="372547" x="5953125" y="6319838"/>
          <p14:tracePt t="372554" x="5953125" y="6305550"/>
          <p14:tracePt t="372562" x="5953125" y="6297613"/>
          <p14:tracePt t="372569" x="5953125" y="6291263"/>
          <p14:tracePt t="372576" x="5953125" y="6276975"/>
          <p14:tracePt t="372584" x="5953125" y="6270625"/>
          <p14:tracePt t="372592" x="5953125" y="6262688"/>
          <p14:tracePt t="372599" x="5953125" y="6256338"/>
          <p14:tracePt t="372607" x="5953125" y="6248400"/>
          <p14:tracePt t="372614" x="5953125" y="6242050"/>
          <p14:tracePt t="372622" x="5953125" y="6235700"/>
          <p14:tracePt t="372629" x="5953125" y="6227763"/>
          <p14:tracePt t="372637" x="5946775" y="6213475"/>
          <p14:tracePt t="372644" x="5946775" y="6200775"/>
          <p14:tracePt t="372652" x="5946775" y="6178550"/>
          <p14:tracePt t="372659" x="5946775" y="6165850"/>
          <p14:tracePt t="372667" x="5946775" y="6151563"/>
          <p14:tracePt t="372675" x="5946775" y="6130925"/>
          <p14:tracePt t="372681" x="5946775" y="6102350"/>
          <p14:tracePt t="372690" x="5946775" y="6081713"/>
          <p14:tracePt t="372696" x="5946775" y="6059488"/>
          <p14:tracePt t="372704" x="5946775" y="6038850"/>
          <p14:tracePt t="372711" x="5946775" y="6018213"/>
          <p14:tracePt t="372719" x="5946775" y="5997575"/>
          <p14:tracePt t="372726" x="5946775" y="5983288"/>
          <p14:tracePt t="372734" x="5946775" y="5969000"/>
          <p14:tracePt t="372744" x="5946775" y="5962650"/>
          <p14:tracePt t="372750" x="5946775" y="5948363"/>
          <p14:tracePt t="372765" x="5946775" y="5942013"/>
          <p14:tracePt t="372771" x="5946775" y="5934075"/>
          <p14:tracePt t="372787" x="5946775" y="5927725"/>
          <p14:tracePt t="372936" x="5946775" y="5934075"/>
          <p14:tracePt t="372944" x="5946775" y="5942013"/>
          <p14:tracePt t="372960" x="5946775" y="5969000"/>
          <p14:tracePt t="372968" x="5946775" y="5989638"/>
          <p14:tracePt t="372975" x="5946775" y="5997575"/>
          <p14:tracePt t="372982" x="5946775" y="6011863"/>
          <p14:tracePt t="372989" x="5946775" y="6038850"/>
          <p14:tracePt t="372996" x="5946775" y="6053138"/>
          <p14:tracePt t="373004" x="5946775" y="6073775"/>
          <p14:tracePt t="373011" x="5946775" y="6096000"/>
          <p14:tracePt t="373019" x="5946775" y="6108700"/>
          <p14:tracePt t="373027" x="5946775" y="6130925"/>
          <p14:tracePt t="373034" x="5946775" y="6143625"/>
          <p14:tracePt t="373042" x="5946775" y="6157913"/>
          <p14:tracePt t="373049" x="5946775" y="6172200"/>
          <p14:tracePt t="373057" x="5946775" y="6178550"/>
          <p14:tracePt t="373064" x="5946775" y="6192838"/>
          <p14:tracePt t="373072" x="5946775" y="6200775"/>
          <p14:tracePt t="373079" x="5946775" y="6207125"/>
          <p14:tracePt t="373094" x="5946775" y="6213475"/>
          <p14:tracePt t="373102" x="5940425" y="6213475"/>
          <p14:tracePt t="373110" x="5940425" y="6221413"/>
          <p14:tracePt t="373192" x="5940425" y="6227763"/>
          <p14:tracePt t="374114" x="5946775" y="6227763"/>
          <p14:tracePt t="374124" x="5975350" y="6221413"/>
          <p14:tracePt t="374129" x="6016625" y="6207125"/>
          <p14:tracePt t="374138" x="6065838" y="6186488"/>
          <p14:tracePt t="374145" x="6121400" y="6157913"/>
          <p14:tracePt t="374153" x="6184900" y="6130925"/>
          <p14:tracePt t="374161" x="6246813" y="6088063"/>
          <p14:tracePt t="374168" x="6310313" y="6059488"/>
          <p14:tracePt t="374178" x="6373813" y="6038850"/>
          <p14:tracePt t="374182" x="6435725" y="6011863"/>
          <p14:tracePt t="374189" x="6499225" y="5976938"/>
          <p14:tracePt t="374196" x="6554788" y="5954713"/>
          <p14:tracePt t="374204" x="6589713" y="5942013"/>
          <p14:tracePt t="374212" x="6618288" y="5942013"/>
          <p14:tracePt t="374220" x="6638925" y="5934075"/>
          <p14:tracePt t="374228" x="6661150" y="5934075"/>
          <p14:tracePt t="374235" x="6673850" y="5934075"/>
          <p14:tracePt t="374243" x="6696075" y="5934075"/>
          <p14:tracePt t="374249" x="6702425" y="5934075"/>
          <p14:tracePt t="374258" x="6716713" y="5934075"/>
          <p14:tracePt t="374264" x="6723063" y="5934075"/>
          <p14:tracePt t="374271" x="6737350" y="5934075"/>
          <p14:tracePt t="374280" x="6751638" y="5934075"/>
          <p14:tracePt t="374288" x="6765925" y="5927725"/>
          <p14:tracePt t="374295" x="6778625" y="5927725"/>
          <p14:tracePt t="374301" x="6792913" y="5919788"/>
          <p14:tracePt t="374312" x="6807200" y="5919788"/>
          <p14:tracePt t="374317" x="6827838" y="5913438"/>
          <p14:tracePt t="374326" x="6842125" y="5905500"/>
          <p14:tracePt t="374332" x="6848475" y="5899150"/>
          <p14:tracePt t="374341" x="6856413" y="5899150"/>
          <p14:tracePt t="374354" x="6862763" y="5899150"/>
          <p14:tracePt t="374361" x="6870700" y="5899150"/>
          <p14:tracePt t="374386" x="6877050" y="5899150"/>
          <p14:tracePt t="374393" x="6877050" y="5892800"/>
          <p14:tracePt t="374409" x="6884988" y="5892800"/>
          <p14:tracePt t="374422" x="6891338" y="5892800"/>
          <p14:tracePt t="374429" x="6897688" y="5884863"/>
          <p14:tracePt t="374436" x="6911975" y="5878513"/>
          <p14:tracePt t="374444" x="6919913" y="5864225"/>
          <p14:tracePt t="374451" x="6926263" y="5864225"/>
          <p14:tracePt t="374460" x="6940550" y="5849938"/>
          <p14:tracePt t="374466" x="6946900" y="5843588"/>
          <p14:tracePt t="374475" x="6961188" y="5835650"/>
          <p14:tracePt t="374482" x="6961188" y="5829300"/>
          <p14:tracePt t="374489" x="6975475" y="5822950"/>
          <p14:tracePt t="374496" x="6975475" y="5815013"/>
          <p14:tracePt t="374527" x="6981825" y="5815013"/>
          <p14:tracePt t="375096" x="6981825" y="5822950"/>
          <p14:tracePt t="375106" x="6989763" y="5857875"/>
          <p14:tracePt t="375112" x="6996113" y="5884863"/>
          <p14:tracePt t="375120" x="7010400" y="5934075"/>
          <p14:tracePt t="375128" x="7031038" y="5997575"/>
          <p14:tracePt t="375135" x="7037388" y="6032500"/>
          <p14:tracePt t="375143" x="7045325" y="6096000"/>
          <p14:tracePt t="375149" x="7059613" y="6130925"/>
          <p14:tracePt t="375158" x="7065963" y="6172200"/>
          <p14:tracePt t="375164" x="7073900" y="6200775"/>
          <p14:tracePt t="375171" x="7080250" y="6221413"/>
          <p14:tracePt t="375181" x="7080250" y="6235700"/>
          <p14:tracePt t="375187" x="7080250" y="6242050"/>
          <p14:tracePt t="375195" x="7080250" y="6248400"/>
          <p14:tracePt t="375212" x="7080250" y="6256338"/>
          <p14:tracePt t="375226" x="7080250" y="6262688"/>
          <p14:tracePt t="375255" x="7080250" y="6270625"/>
          <p14:tracePt t="375284" x="7080250" y="6276975"/>
          <p14:tracePt t="378766" x="0" y="0"/>
        </p14:tracePtLst>
        <p14:tracePtLst>
          <p14:tracePt t="383025" x="5254625" y="3687763"/>
          <p14:tracePt t="383257" x="5260975" y="3681413"/>
          <p14:tracePt t="383268" x="5275263" y="3667125"/>
          <p14:tracePt t="383272" x="5289550" y="3659188"/>
          <p14:tracePt t="383281" x="5310188" y="3652838"/>
          <p14:tracePt t="383287" x="5330825" y="3638550"/>
          <p14:tracePt t="383295" x="5359400" y="3638550"/>
          <p14:tracePt t="383302" x="5400675" y="3632200"/>
          <p14:tracePt t="383309" x="5435600" y="3632200"/>
          <p14:tracePt t="383319" x="5478463" y="3624263"/>
          <p14:tracePt t="383324" x="5527675" y="3617913"/>
          <p14:tracePt t="383335" x="5589588" y="3611563"/>
          <p14:tracePt t="383340" x="5638800" y="3611563"/>
          <p14:tracePt t="383347" x="5694363" y="3597275"/>
          <p14:tracePt t="383354" x="5757863" y="3582988"/>
          <p14:tracePt t="383362" x="5813425" y="3562350"/>
          <p14:tracePt t="383370" x="5862638" y="3554413"/>
          <p14:tracePt t="383378" x="5911850" y="3541713"/>
          <p14:tracePt t="383386" x="5953125" y="3533775"/>
          <p14:tracePt t="383392" x="6002338" y="3519488"/>
          <p14:tracePt t="383400" x="6045200" y="3519488"/>
          <p14:tracePt t="383406" x="6086475" y="3513138"/>
          <p14:tracePt t="383415" x="6115050" y="3505200"/>
          <p14:tracePt t="383422" x="6135688" y="3505200"/>
          <p14:tracePt t="383432" x="6149975" y="3498850"/>
          <p14:tracePt t="383437" x="6170613" y="3498850"/>
          <p14:tracePt t="383446" x="6184900" y="3498850"/>
          <p14:tracePt t="383453" x="6199188" y="3498850"/>
          <p14:tracePt t="383468" x="6211888" y="3498850"/>
          <p14:tracePt t="383474" x="6234113" y="3498850"/>
          <p14:tracePt t="383484" x="6254750" y="3513138"/>
          <p14:tracePt t="383490" x="6283325" y="3527425"/>
          <p14:tracePt t="383498" x="6318250" y="3548063"/>
          <p14:tracePt t="383505" x="6365875" y="3562350"/>
          <p14:tracePt t="383513" x="6423025" y="3576638"/>
          <p14:tracePt t="383520" x="6484938" y="3597275"/>
          <p14:tracePt t="383526" x="6562725" y="3617913"/>
          <p14:tracePt t="383538" x="6618288" y="3638550"/>
          <p14:tracePt t="383542" x="6696075" y="3673475"/>
          <p14:tracePt t="383553" x="6751638" y="3687763"/>
          <p14:tracePt t="383557" x="6821488" y="3708400"/>
          <p14:tracePt t="383566" x="6897688" y="3722688"/>
          <p14:tracePt t="383572" x="6961188" y="3736975"/>
          <p14:tracePt t="383581" x="7010400" y="3743325"/>
          <p14:tracePt t="383588" x="7051675" y="3751263"/>
          <p14:tracePt t="383594" x="7080250" y="3757613"/>
          <p14:tracePt t="383602" x="7100888" y="3757613"/>
          <p14:tracePt t="383610" x="7108825" y="3757613"/>
          <p14:tracePt t="383894" x="7100888" y="3757613"/>
          <p14:tracePt t="383905" x="7073900" y="3751263"/>
          <p14:tracePt t="383909" x="7024688" y="3736975"/>
          <p14:tracePt t="383919" x="6946900" y="3716338"/>
          <p14:tracePt t="383925" x="6877050" y="3695700"/>
          <p14:tracePt t="383934" x="6772275" y="3673475"/>
          <p14:tracePt t="383939" x="6638925" y="3646488"/>
          <p14:tracePt t="383947" x="6542088" y="3638550"/>
          <p14:tracePt t="383954" x="6443663" y="3632200"/>
          <p14:tracePt t="383962" x="6353175" y="3624263"/>
          <p14:tracePt t="383969" x="6296025" y="3624263"/>
          <p14:tracePt t="383978" x="6246813" y="3624263"/>
          <p14:tracePt t="383986" x="6205538" y="3624263"/>
          <p14:tracePt t="383992" x="6156325" y="3617913"/>
          <p14:tracePt t="384001" x="6129338" y="3617913"/>
          <p14:tracePt t="384007" x="6094413" y="3617913"/>
          <p14:tracePt t="384015" x="6080125" y="3617913"/>
          <p14:tracePt t="384023" x="6057900" y="3617913"/>
          <p14:tracePt t="384038" x="6045200" y="3617913"/>
          <p14:tracePt t="384045" x="6030913" y="3617913"/>
          <p14:tracePt t="384053" x="6022975" y="3617913"/>
          <p14:tracePt t="384061" x="6010275" y="3617913"/>
          <p14:tracePt t="384069" x="5995988" y="3617913"/>
          <p14:tracePt t="384074" x="5988050" y="3617913"/>
          <p14:tracePt t="384082" x="5967413" y="3617913"/>
          <p14:tracePt t="384090" x="5946775" y="3617913"/>
          <p14:tracePt t="384098" x="5918200" y="3617913"/>
          <p14:tracePt t="384118" x="5870575" y="3617913"/>
          <p14:tracePt t="384133" x="5821363" y="3617913"/>
          <p14:tracePt t="384135" x="5792788" y="3617913"/>
          <p14:tracePt t="384142" x="5772150" y="3617913"/>
          <p14:tracePt t="384150" x="5743575" y="3632200"/>
          <p14:tracePt t="384156" x="5729288" y="3632200"/>
          <p14:tracePt t="384164" x="5729288" y="3638550"/>
          <p14:tracePt t="384352" x="5751513" y="3646488"/>
          <p14:tracePt t="384359" x="5772150" y="3652838"/>
          <p14:tracePt t="384367" x="5786438" y="3652838"/>
          <p14:tracePt t="384375" x="5813425" y="3659188"/>
          <p14:tracePt t="384381" x="5870575" y="3667125"/>
          <p14:tracePt t="384389" x="5911850" y="3667125"/>
          <p14:tracePt t="384397" x="5953125" y="3673475"/>
          <p14:tracePt t="384404" x="5995988" y="3681413"/>
          <p14:tracePt t="384412" x="6065838" y="3687763"/>
          <p14:tracePt t="384420" x="6094413" y="3687763"/>
          <p14:tracePt t="384427" x="6142038" y="3695700"/>
          <p14:tracePt t="384435" x="6176963" y="3702050"/>
          <p14:tracePt t="384441" x="6199188" y="3702050"/>
          <p14:tracePt t="384450" x="6226175" y="3708400"/>
          <p14:tracePt t="384457" x="6246813" y="3708400"/>
          <p14:tracePt t="384464" x="6269038" y="3708400"/>
          <p14:tracePt t="384472" x="6283325" y="3708400"/>
          <p14:tracePt t="384479" x="6289675" y="3708400"/>
          <p14:tracePt t="384487" x="6296025" y="3708400"/>
          <p14:tracePt t="384494" x="6310313" y="3708400"/>
          <p14:tracePt t="384502" x="6318250" y="3708400"/>
          <p14:tracePt t="384509" x="6324600" y="3708400"/>
          <p14:tracePt t="384517" x="6330950" y="3708400"/>
          <p14:tracePt t="384524" x="6338888" y="3708400"/>
          <p14:tracePt t="384532" x="6345238" y="3708400"/>
          <p14:tracePt t="384539" x="6353175" y="3708400"/>
          <p14:tracePt t="384554" x="6359525" y="3708400"/>
          <p14:tracePt t="384570" x="6365875" y="3708400"/>
          <p14:tracePt t="384577" x="6373813" y="3708400"/>
          <p14:tracePt t="384592" x="6380163" y="3708400"/>
          <p14:tracePt t="384607" x="6388100" y="3708400"/>
          <p14:tracePt t="384630" x="6394450" y="3708400"/>
          <p14:tracePt t="384637" x="6400800" y="3708400"/>
          <p14:tracePt t="384652" x="6408738" y="3708400"/>
          <p14:tracePt t="384667" x="6415088" y="3708400"/>
          <p14:tracePt t="384674" x="6423025" y="3708400"/>
          <p14:tracePt t="384682" x="6450013" y="3708400"/>
          <p14:tracePt t="384689" x="6478588" y="3708400"/>
          <p14:tracePt t="384697" x="6507163" y="3708400"/>
          <p14:tracePt t="384704" x="6534150" y="3708400"/>
          <p14:tracePt t="384711" x="6554788" y="3708400"/>
          <p14:tracePt t="384720" x="6583363" y="3708400"/>
          <p14:tracePt t="384726" x="6624638" y="3708400"/>
          <p14:tracePt t="384735" x="6661150" y="3708400"/>
          <p14:tracePt t="384742" x="6702425" y="3708400"/>
          <p14:tracePt t="384750" x="6737350" y="3716338"/>
          <p14:tracePt t="384757" x="6757988" y="3716338"/>
          <p14:tracePt t="384764" x="6786563" y="3716338"/>
          <p14:tracePt t="384772" x="6821488" y="3716338"/>
          <p14:tracePt t="384779" x="6848475" y="3722688"/>
          <p14:tracePt t="384787" x="6877050" y="3722688"/>
          <p14:tracePt t="384794" x="6897688" y="3722688"/>
          <p14:tracePt t="384802" x="6919913" y="3722688"/>
          <p14:tracePt t="384809" x="6940550" y="3722688"/>
          <p14:tracePt t="384818" x="6946900" y="3722688"/>
          <p14:tracePt t="384825" x="6954838" y="3722688"/>
          <p14:tracePt t="384832" x="6961188" y="3722688"/>
          <p14:tracePt t="384862" x="6967538" y="3722688"/>
          <p14:tracePt t="388727" x="6946900" y="3722688"/>
          <p14:tracePt t="388728" x="6932613" y="3722688"/>
          <p14:tracePt t="388729" x="6926263" y="3722688"/>
          <p14:tracePt t="388732" x="6919913" y="3722688"/>
          <p14:tracePt t="389257" x="6911975" y="3722688"/>
          <p14:tracePt t="389264" x="6897688" y="3730625"/>
          <p14:tracePt t="389272" x="6877050" y="3743325"/>
          <p14:tracePt t="389280" x="6862763" y="3743325"/>
          <p14:tracePt t="389288" x="6848475" y="3757613"/>
          <p14:tracePt t="389294" x="6835775" y="3765550"/>
          <p14:tracePt t="389304" x="6813550" y="3778250"/>
          <p14:tracePt t="389310" x="6792913" y="3786188"/>
          <p14:tracePt t="389318" x="6778625" y="3792538"/>
          <p14:tracePt t="389325" x="6757988" y="3806825"/>
          <p14:tracePt t="389332" x="6743700" y="3813175"/>
          <p14:tracePt t="389343" x="6723063" y="3827463"/>
          <p14:tracePt t="389347" x="6716713" y="3827463"/>
          <p14:tracePt t="389355" x="6708775" y="3827463"/>
          <p14:tracePt t="389362" x="6696075" y="3835400"/>
          <p14:tracePt t="389370" x="6681788" y="3848100"/>
          <p14:tracePt t="389377" x="6673850" y="3848100"/>
          <p14:tracePt t="389384" x="6661150" y="3856038"/>
          <p14:tracePt t="389392" x="6638925" y="3862388"/>
          <p14:tracePt t="389399" x="6632575" y="3862388"/>
          <p14:tracePt t="389407" x="6611938" y="3870325"/>
          <p14:tracePt t="389414" x="6597650" y="3870325"/>
          <p14:tracePt t="389423" x="6583363" y="3876675"/>
          <p14:tracePt t="389429" x="6562725" y="3884613"/>
          <p14:tracePt t="389437" x="6548438" y="3884613"/>
          <p14:tracePt t="389444" x="6542088" y="3884613"/>
          <p14:tracePt t="389453" x="6534150" y="3884613"/>
          <p14:tracePt t="389459" x="6527800" y="3884613"/>
          <p14:tracePt t="389467" x="6519863" y="3890963"/>
          <p14:tracePt t="389475" x="6513513" y="3890963"/>
          <p14:tracePt t="389482" x="6513513" y="3897313"/>
          <p14:tracePt t="389609" x="6507163" y="3897313"/>
          <p14:tracePt t="390270" x="6492875" y="3905250"/>
          <p14:tracePt t="390277" x="6484938" y="3905250"/>
          <p14:tracePt t="390285" x="6478588" y="3911600"/>
          <p14:tracePt t="390292" x="6464300" y="3911600"/>
          <p14:tracePt t="390301" x="6450013" y="3911600"/>
          <p14:tracePt t="390308" x="6435725" y="3919538"/>
          <p14:tracePt t="390316" x="6429375" y="3919538"/>
          <p14:tracePt t="390323" x="6408738" y="3925888"/>
          <p14:tracePt t="390330" x="6400800" y="3925888"/>
          <p14:tracePt t="390337" x="6394450" y="3932238"/>
          <p14:tracePt t="390344" x="6380163" y="3932238"/>
          <p14:tracePt t="390352" x="6365875" y="3946525"/>
          <p14:tracePt t="390359" x="6359525" y="3946525"/>
          <p14:tracePt t="390367" x="6345238" y="3954463"/>
          <p14:tracePt t="390374" x="6324600" y="3960813"/>
          <p14:tracePt t="390382" x="6303963" y="3967163"/>
          <p14:tracePt t="390390" x="6283325" y="3975100"/>
          <p14:tracePt t="390397" x="6261100" y="3981450"/>
          <p14:tracePt t="390405" x="6240463" y="3995738"/>
          <p14:tracePt t="390412" x="6219825" y="3995738"/>
          <p14:tracePt t="390419" x="6191250" y="4010025"/>
          <p14:tracePt t="390427" x="6170613" y="4024313"/>
          <p14:tracePt t="390435" x="6149975" y="4024313"/>
          <p14:tracePt t="390442" x="6135688" y="4038600"/>
          <p14:tracePt t="390449" x="6115050" y="4044950"/>
          <p14:tracePt t="390458" x="6080125" y="4051300"/>
          <p14:tracePt t="390465" x="6057900" y="4059238"/>
          <p14:tracePt t="390472" x="6037263" y="4073525"/>
          <p14:tracePt t="390480" x="6010275" y="4073525"/>
          <p14:tracePt t="390487" x="5981700" y="4086225"/>
          <p14:tracePt t="390495" x="5953125" y="4086225"/>
          <p14:tracePt t="390502" x="5932488" y="4086225"/>
          <p14:tracePt t="390509" x="5911850" y="4094163"/>
          <p14:tracePt t="390517" x="5891213" y="4094163"/>
          <p14:tracePt t="390524" x="5862638" y="4100513"/>
          <p14:tracePt t="390532" x="5842000" y="4100513"/>
          <p14:tracePt t="390540" x="5827713" y="4108450"/>
          <p14:tracePt t="390547" x="5807075" y="4108450"/>
          <p14:tracePt t="390555" x="5778500" y="4108450"/>
          <p14:tracePt t="390562" x="5757863" y="4108450"/>
          <p14:tracePt t="390569" x="5737225" y="4108450"/>
          <p14:tracePt t="390577" x="5716588" y="4108450"/>
          <p14:tracePt t="390585" x="5708650" y="4108450"/>
          <p14:tracePt t="390592" x="5694363" y="4108450"/>
          <p14:tracePt t="390599" x="5681663" y="4108450"/>
          <p14:tracePt t="390608" x="5659438" y="4108450"/>
          <p14:tracePt t="390615" x="5645150" y="4108450"/>
          <p14:tracePt t="390623" x="5624513" y="4108450"/>
          <p14:tracePt t="390629" x="5610225" y="4108450"/>
          <p14:tracePt t="390637" x="5603875" y="4108450"/>
          <p14:tracePt t="390645" x="5589588" y="4108450"/>
          <p14:tracePt t="390652" x="5568950" y="4108450"/>
          <p14:tracePt t="390659" x="5562600" y="4108450"/>
          <p14:tracePt t="390667" x="5562600" y="4114800"/>
          <p14:tracePt t="390674" x="5554663" y="4114800"/>
          <p14:tracePt t="390690" x="5548313" y="4114800"/>
          <p14:tracePt t="390727" x="5540375" y="4114800"/>
          <p14:tracePt t="390855" x="5534025" y="4114800"/>
          <p14:tracePt t="391364" x="5534025" y="4108450"/>
          <p14:tracePt t="391379" x="5540375" y="4108450"/>
          <p14:tracePt t="391402" x="5548313" y="4108450"/>
          <p14:tracePt t="391409" x="5554663" y="4100513"/>
          <p14:tracePt t="391417" x="5562600" y="4100513"/>
          <p14:tracePt t="391440" x="5568950" y="4100513"/>
          <p14:tracePt t="391447" x="5583238" y="4100513"/>
          <p14:tracePt t="391454" x="5583238" y="4094163"/>
          <p14:tracePt t="391462" x="5589588" y="4094163"/>
          <p14:tracePt t="391469" x="5597525" y="4086225"/>
          <p14:tracePt t="391477" x="5603875" y="4086225"/>
          <p14:tracePt t="391500" x="5610225" y="4086225"/>
          <p14:tracePt t="391507" x="5610225" y="4079875"/>
          <p14:tracePt t="391515" x="5618163" y="4079875"/>
          <p14:tracePt t="391537" x="5624513" y="4079875"/>
          <p14:tracePt t="391634" x="5632450" y="4079875"/>
          <p14:tracePt t="391702" x="5638800" y="4079875"/>
          <p14:tracePt t="393044" x="5645150" y="4079875"/>
          <p14:tracePt t="393053" x="5667375" y="4079875"/>
          <p14:tracePt t="393061" x="5737225" y="4100513"/>
          <p14:tracePt t="393067" x="5786438" y="4114800"/>
          <p14:tracePt t="393078" x="5848350" y="4143375"/>
          <p14:tracePt t="393082" x="5926138" y="4164013"/>
          <p14:tracePt t="393091" x="6002338" y="4184650"/>
          <p14:tracePt t="393097" x="6100763" y="4213225"/>
          <p14:tracePt t="393108" x="6176963" y="4233863"/>
          <p14:tracePt t="393113" x="6254750" y="4248150"/>
          <p14:tracePt t="393119" x="6318250" y="4268788"/>
          <p14:tracePt t="393129" x="6388100" y="4283075"/>
          <p14:tracePt t="393134" x="6429375" y="4297363"/>
          <p14:tracePt t="393143" x="6464300" y="4303713"/>
          <p14:tracePt t="393149" x="6499225" y="4318000"/>
          <p14:tracePt t="393160" x="6519863" y="4318000"/>
          <p14:tracePt t="393165" x="6534150" y="4324350"/>
          <p14:tracePt t="393173" x="6542088" y="4324350"/>
          <p14:tracePt t="393179" x="6554788" y="4324350"/>
          <p14:tracePt t="393195" x="6562725" y="4324350"/>
          <p14:tracePt t="393457" x="6569075" y="4324350"/>
          <p14:tracePt t="393472" x="6577013" y="4324350"/>
          <p14:tracePt t="393479" x="6589713" y="4324350"/>
          <p14:tracePt t="393487" x="6604000" y="4332288"/>
          <p14:tracePt t="393494" x="6618288" y="4332288"/>
          <p14:tracePt t="393502" x="6624638" y="4332288"/>
          <p14:tracePt t="393510" x="6646863" y="4338638"/>
          <p14:tracePt t="393518" x="6661150" y="4338638"/>
          <p14:tracePt t="393526" x="6667500" y="4338638"/>
          <p14:tracePt t="393532" x="6673850" y="4338638"/>
          <p14:tracePt t="393540" x="6688138" y="4338638"/>
          <p14:tracePt t="393547" x="6688138" y="4344988"/>
          <p14:tracePt t="393555" x="6696075" y="4344988"/>
          <p14:tracePt t="394192" x="6688138" y="4344988"/>
          <p14:tracePt t="394200" x="6673850" y="4344988"/>
          <p14:tracePt t="394210" x="6653213" y="4352925"/>
          <p14:tracePt t="394215" x="6611938" y="4359275"/>
          <p14:tracePt t="394223" x="6562725" y="4381500"/>
          <p14:tracePt t="394230" x="6507163" y="4394200"/>
          <p14:tracePt t="394238" x="6443663" y="4416425"/>
          <p14:tracePt t="394245" x="6365875" y="4429125"/>
          <p14:tracePt t="394252" x="6310313" y="4457700"/>
          <p14:tracePt t="394262" x="6254750" y="4471988"/>
          <p14:tracePt t="394267" x="6205538" y="4478338"/>
          <p14:tracePt t="394276" x="6170613" y="4486275"/>
          <p14:tracePt t="394282" x="6156325" y="4492625"/>
          <p14:tracePt t="394292" x="6142038" y="4498975"/>
          <p14:tracePt t="394298" x="6135688" y="4498975"/>
          <p14:tracePt t="395797" x="6142038" y="4498975"/>
          <p14:tracePt t="395806" x="6149975" y="4498975"/>
          <p14:tracePt t="395814" x="6176963" y="4506913"/>
          <p14:tracePt t="395819" x="6211888" y="4513263"/>
          <p14:tracePt t="395829" x="6246813" y="4521200"/>
          <p14:tracePt t="395835" x="6303963" y="4527550"/>
          <p14:tracePt t="395844" x="6359525" y="4527550"/>
          <p14:tracePt t="395850" x="6423025" y="4533900"/>
          <p14:tracePt t="395859" x="6499225" y="4541838"/>
          <p14:tracePt t="395865" x="6618288" y="4548188"/>
          <p14:tracePt t="395872" x="6708775" y="4548188"/>
          <p14:tracePt t="395880" x="6772275" y="4548188"/>
          <p14:tracePt t="395888" x="6848475" y="4548188"/>
          <p14:tracePt t="395896" x="6911975" y="4548188"/>
          <p14:tracePt t="395902" x="6989763" y="4548188"/>
          <p14:tracePt t="395910" x="7037388" y="4548188"/>
          <p14:tracePt t="395917" x="7073900" y="4548188"/>
          <p14:tracePt t="395925" x="7080250" y="4548188"/>
          <p14:tracePt t="395932" x="7086600" y="4548188"/>
          <p14:tracePt t="396412" x="7094538" y="4548188"/>
          <p14:tracePt t="396428" x="7100888" y="4548188"/>
          <p14:tracePt t="396435" x="7108825" y="4541838"/>
          <p14:tracePt t="396443" x="7115175" y="4541838"/>
          <p14:tracePt t="396449" x="7129463" y="4527550"/>
          <p14:tracePt t="396457" x="7150100" y="4527550"/>
          <p14:tracePt t="396464" x="7164388" y="4521200"/>
          <p14:tracePt t="396472" x="7199313" y="4513263"/>
          <p14:tracePt t="396479" x="7219950" y="4506913"/>
          <p14:tracePt t="396487" x="7248525" y="4506913"/>
          <p14:tracePt t="396495" x="7289800" y="4498975"/>
          <p14:tracePt t="396502" x="7324725" y="4498975"/>
          <p14:tracePt t="396509" x="7373938" y="4492625"/>
          <p14:tracePt t="396517" x="7394575" y="4492625"/>
          <p14:tracePt t="396525" x="7429500" y="4492625"/>
          <p14:tracePt t="396532" x="7472363" y="4486275"/>
          <p14:tracePt t="396539" x="7513638" y="4478338"/>
          <p14:tracePt t="396547" x="7534275" y="4471988"/>
          <p14:tracePt t="396554" x="7548563" y="4464050"/>
          <p14:tracePt t="396562" x="7556500" y="4464050"/>
          <p14:tracePt t="396571" x="7569200" y="4457700"/>
          <p14:tracePt t="396577" x="7577138" y="4451350"/>
          <p14:tracePt t="396594" x="7583488" y="4451350"/>
          <p14:tracePt t="396600" x="7591425" y="4443413"/>
          <p14:tracePt t="396615" x="7591425" y="4437063"/>
          <p14:tracePt t="396674" x="7597775" y="4437063"/>
          <p14:tracePt t="396682" x="7597775" y="4429125"/>
          <p14:tracePt t="396697" x="7597775" y="4422775"/>
          <p14:tracePt t="396712" x="7597775" y="4408488"/>
          <p14:tracePt t="396719" x="7597775" y="4381500"/>
          <p14:tracePt t="396727" x="7583488" y="4359275"/>
          <p14:tracePt t="396734" x="7569200" y="4344988"/>
          <p14:tracePt t="396742" x="7548563" y="4318000"/>
          <p14:tracePt t="396750" x="7527925" y="4303713"/>
          <p14:tracePt t="396757" x="7499350" y="4283075"/>
          <p14:tracePt t="396764" x="7478713" y="4268788"/>
          <p14:tracePt t="396772" x="7458075" y="4268788"/>
          <p14:tracePt t="396780" x="7437438" y="4254500"/>
          <p14:tracePt t="396787" x="7415213" y="4248150"/>
          <p14:tracePt t="396795" x="7402513" y="4248150"/>
          <p14:tracePt t="396802" x="7380288" y="4248150"/>
          <p14:tracePt t="396810" x="7367588" y="4248150"/>
          <p14:tracePt t="396818" x="7353300" y="4248150"/>
          <p14:tracePt t="396825" x="7332663" y="4248150"/>
          <p14:tracePt t="396832" x="7324725" y="4248150"/>
          <p14:tracePt t="396839" x="7310438" y="4248150"/>
          <p14:tracePt t="396847" x="7297738" y="4248150"/>
          <p14:tracePt t="396863" x="7283450" y="4248150"/>
          <p14:tracePt t="396869" x="7275513" y="4248150"/>
          <p14:tracePt t="396877" x="7269163" y="4248150"/>
          <p14:tracePt t="396885" x="7262813" y="4248150"/>
          <p14:tracePt t="396893" x="7254875" y="4248150"/>
          <p14:tracePt t="396907" x="7248525" y="4248150"/>
          <p14:tracePt t="396914" x="7240588" y="4248150"/>
          <p14:tracePt t="396922" x="7234238" y="4248150"/>
          <p14:tracePt t="396930" x="7219950" y="4248150"/>
          <p14:tracePt t="396945" x="7213600" y="4248150"/>
          <p14:tracePt t="396952" x="7199313" y="4248150"/>
          <p14:tracePt t="396961" x="7170738" y="4248150"/>
          <p14:tracePt t="396979" x="7156450" y="4248150"/>
          <p14:tracePt t="396990" x="7150100" y="4254500"/>
          <p14:tracePt t="397245" x="7150100" y="4262438"/>
          <p14:tracePt t="397282" x="7150100" y="4268788"/>
          <p14:tracePt t="397342" x="7150100" y="4275138"/>
          <p14:tracePt t="397381" x="7164388" y="4275138"/>
          <p14:tracePt t="397394" x="7170738" y="4275138"/>
          <p14:tracePt t="397402" x="7178675" y="4275138"/>
          <p14:tracePt t="397410" x="7185025" y="4275138"/>
          <p14:tracePt t="397417" x="7191375" y="4275138"/>
          <p14:tracePt t="397425" x="7205663" y="4275138"/>
          <p14:tracePt t="397439" x="7219950" y="4275138"/>
          <p14:tracePt t="397447" x="7234238" y="4275138"/>
          <p14:tracePt t="397462" x="7248525" y="4275138"/>
          <p14:tracePt t="397470" x="7254875" y="4275138"/>
          <p14:tracePt t="397477" x="7269163" y="4275138"/>
          <p14:tracePt t="397485" x="7283450" y="4275138"/>
          <p14:tracePt t="397492" x="7289800" y="4275138"/>
          <p14:tracePt t="397499" x="7297738" y="4275138"/>
          <p14:tracePt t="397507" x="7304088" y="4275138"/>
          <p14:tracePt t="397514" x="7310438" y="4268788"/>
          <p14:tracePt t="397522" x="7318375" y="4262438"/>
          <p14:tracePt t="397530" x="7324725" y="4254500"/>
          <p14:tracePt t="397537" x="7332663" y="4240213"/>
          <p14:tracePt t="397544" x="7332663" y="4227513"/>
          <p14:tracePt t="397552" x="7339013" y="4213225"/>
          <p14:tracePt t="397559" x="7345363" y="4191000"/>
          <p14:tracePt t="397567" x="7353300" y="4178300"/>
          <p14:tracePt t="397574" x="7353300" y="4156075"/>
          <p14:tracePt t="397582" x="7359650" y="4149725"/>
          <p14:tracePt t="397594" x="7359650" y="4135438"/>
          <p14:tracePt t="397598" x="7359650" y="4121150"/>
          <p14:tracePt t="397605" x="7367588" y="4108450"/>
          <p14:tracePt t="397613" x="7367588" y="4100513"/>
          <p14:tracePt t="397619" x="7367588" y="4086225"/>
          <p14:tracePt t="397627" x="7367588" y="4079875"/>
          <p14:tracePt t="397635" x="7367588" y="4073525"/>
          <p14:tracePt t="397642" x="7367588" y="4065588"/>
          <p14:tracePt t="397649" x="7367588" y="4059238"/>
          <p14:tracePt t="397657" x="7367588" y="4051300"/>
          <p14:tracePt t="397664" x="7367588" y="4044950"/>
          <p14:tracePt t="397672" x="7367588" y="4038600"/>
          <p14:tracePt t="397680" x="7359650" y="4024313"/>
          <p14:tracePt t="397687" x="7345363" y="4016375"/>
          <p14:tracePt t="397695" x="7339013" y="4002088"/>
          <p14:tracePt t="397702" x="7318375" y="3995738"/>
          <p14:tracePt t="397709" x="7289800" y="3975100"/>
          <p14:tracePt t="397717" x="7262813" y="3954463"/>
          <p14:tracePt t="397725" x="7219950" y="3940175"/>
          <p14:tracePt t="397731" x="7191375" y="3932238"/>
          <p14:tracePt t="397739" x="7164388" y="3919538"/>
          <p14:tracePt t="397747" x="7135813" y="3911600"/>
          <p14:tracePt t="397755" x="7115175" y="3905250"/>
          <p14:tracePt t="397763" x="7094538" y="3905250"/>
          <p14:tracePt t="397769" x="7065963" y="3897313"/>
          <p14:tracePt t="397777" x="7059613" y="3897313"/>
          <p14:tracePt t="397792" x="7051675" y="3897313"/>
          <p14:tracePt t="397799" x="7045325" y="3897313"/>
          <p14:tracePt t="397815" x="7037388" y="3897313"/>
          <p14:tracePt t="397837" x="7031038" y="3905250"/>
          <p14:tracePt t="397859" x="7024688" y="3911600"/>
          <p14:tracePt t="397867" x="7016750" y="3911600"/>
          <p14:tracePt t="397874" x="7010400" y="3925888"/>
          <p14:tracePt t="397882" x="7002463" y="3925888"/>
          <p14:tracePt t="397889" x="6996113" y="3932238"/>
          <p14:tracePt t="397897" x="6989763" y="3940175"/>
          <p14:tracePt t="397905" x="6975475" y="3954463"/>
          <p14:tracePt t="397912" x="6967538" y="3960813"/>
          <p14:tracePt t="397919" x="6961188" y="3967163"/>
          <p14:tracePt t="397934" x="6954838" y="3981450"/>
          <p14:tracePt t="397942" x="6946900" y="3989388"/>
          <p14:tracePt t="397949" x="6940550" y="3995738"/>
          <p14:tracePt t="397957" x="6932613" y="4010025"/>
          <p14:tracePt t="397964" x="6926263" y="4024313"/>
          <p14:tracePt t="397980" x="6919913" y="4038600"/>
          <p14:tracePt t="397987" x="6919913" y="4044950"/>
          <p14:tracePt t="397995" x="6911975" y="4059238"/>
          <p14:tracePt t="398002" x="6911975" y="4073525"/>
          <p14:tracePt t="398009" x="6911975" y="4079875"/>
          <p14:tracePt t="398017" x="6905625" y="4100513"/>
          <p14:tracePt t="398025" x="6905625" y="4114800"/>
          <p14:tracePt t="398032" x="6897688" y="4121150"/>
          <p14:tracePt t="398039" x="6897688" y="4135438"/>
          <p14:tracePt t="398047" x="6897688" y="4149725"/>
          <p14:tracePt t="398056" x="6897688" y="4164013"/>
          <p14:tracePt t="398063" x="6897688" y="4184650"/>
          <p14:tracePt t="398070" x="6897688" y="4191000"/>
          <p14:tracePt t="398078" x="6897688" y="4198938"/>
          <p14:tracePt t="398084" x="6897688" y="4213225"/>
          <p14:tracePt t="398092" x="6897688" y="4227513"/>
          <p14:tracePt t="398099" x="6897688" y="4240213"/>
          <p14:tracePt t="398107" x="6897688" y="4254500"/>
          <p14:tracePt t="398122" x="6897688" y="4262438"/>
          <p14:tracePt t="398130" x="6897688" y="4283075"/>
          <p14:tracePt t="398137" x="6905625" y="4289425"/>
          <p14:tracePt t="398145" x="6905625" y="4297363"/>
          <p14:tracePt t="398152" x="6911975" y="4297363"/>
          <p14:tracePt t="398159" x="6911975" y="4303713"/>
          <p14:tracePt t="398219" x="6919913" y="4303713"/>
          <p14:tracePt t="398227" x="6919913" y="4310063"/>
          <p14:tracePt t="398242" x="6926263" y="4310063"/>
          <p14:tracePt t="398249" x="6932613" y="4318000"/>
          <p14:tracePt t="398257" x="6940550" y="4318000"/>
          <p14:tracePt t="398265" x="6954838" y="4324350"/>
          <p14:tracePt t="398272" x="6961188" y="4332288"/>
          <p14:tracePt t="398280" x="6975475" y="4338638"/>
          <p14:tracePt t="398287" x="6981825" y="4338638"/>
          <p14:tracePt t="398295" x="6996113" y="4344988"/>
          <p14:tracePt t="398302" x="7010400" y="4352925"/>
          <p14:tracePt t="398309" x="7024688" y="4359275"/>
          <p14:tracePt t="398317" x="7031038" y="4359275"/>
          <p14:tracePt t="398325" x="7045325" y="4359275"/>
          <p14:tracePt t="398332" x="7059613" y="4359275"/>
          <p14:tracePt t="398339" x="7080250" y="4359275"/>
          <p14:tracePt t="398347" x="7094538" y="4359275"/>
          <p14:tracePt t="398355" x="7115175" y="4359275"/>
          <p14:tracePt t="398362" x="7121525" y="4359275"/>
          <p14:tracePt t="398369" x="7135813" y="4367213"/>
          <p14:tracePt t="398378" x="7150100" y="4367213"/>
          <p14:tracePt t="398385" x="7164388" y="4367213"/>
          <p14:tracePt t="398392" x="7185025" y="4367213"/>
          <p14:tracePt t="398400" x="7191375" y="4367213"/>
          <p14:tracePt t="398407" x="7199313" y="4367213"/>
          <p14:tracePt t="398415" x="7205663" y="4367213"/>
          <p14:tracePt t="398430" x="7213600" y="4367213"/>
          <p14:tracePt t="407973" x="7143750" y="4352925"/>
          <p14:tracePt t="407974" x="7115175" y="4352925"/>
          <p14:tracePt t="407975" x="6940550" y="4344988"/>
          <p14:tracePt t="407976" x="6807200" y="4332288"/>
          <p14:tracePt t="407978" x="6696075" y="4332288"/>
          <p14:tracePt t="407978" x="6542088" y="4332288"/>
          <p14:tracePt t="407986" x="6388100" y="4332288"/>
          <p14:tracePt t="407994" x="6246813" y="4338638"/>
          <p14:tracePt t="408001" x="6107113" y="4344988"/>
          <p14:tracePt t="408008" x="5953125" y="4359275"/>
          <p14:tracePt t="408016" x="5792788" y="4367213"/>
          <p14:tracePt t="408026" x="5667375" y="4381500"/>
          <p14:tracePt t="408032" x="5568950" y="4394200"/>
          <p14:tracePt t="408040" x="5470525" y="4394200"/>
          <p14:tracePt t="408046" x="5386388" y="4408488"/>
          <p14:tracePt t="408055" x="5324475" y="4408488"/>
          <p14:tracePt t="408061" x="5275263" y="4416425"/>
          <p14:tracePt t="408070" x="5226050" y="4422775"/>
          <p14:tracePt t="408076" x="5191125" y="4422775"/>
          <p14:tracePt t="408084" x="5170488" y="4422775"/>
          <p14:tracePt t="408092" x="5141913" y="4422775"/>
          <p14:tracePt t="408098" x="5114925" y="4422775"/>
          <p14:tracePt t="408105" x="5092700" y="4422775"/>
          <p14:tracePt t="408114" x="5072063" y="4422775"/>
          <p14:tracePt t="408124" x="5051425" y="4422775"/>
          <p14:tracePt t="408128" x="5030788" y="4422775"/>
          <p14:tracePt t="408138" x="5016500" y="4422775"/>
          <p14:tracePt t="408144" x="5008563" y="4422775"/>
          <p14:tracePt t="408152" x="5002213" y="4422775"/>
          <p14:tracePt t="408158" x="4995863" y="4422775"/>
          <p14:tracePt t="408173" x="4981575" y="4422775"/>
          <p14:tracePt t="408212" x="4973638" y="4422775"/>
          <p14:tracePt t="408226" x="4967288" y="4422775"/>
          <p14:tracePt t="408234" x="4960938" y="4422775"/>
          <p14:tracePt t="408241" x="4953000" y="4422775"/>
          <p14:tracePt t="408256" x="4938713" y="4422775"/>
          <p14:tracePt t="408264" x="4932363" y="4422775"/>
          <p14:tracePt t="408271" x="4918075" y="4422775"/>
          <p14:tracePt t="408278" x="4903788" y="4422775"/>
          <p14:tracePt t="408287" x="4891088" y="4422775"/>
          <p14:tracePt t="408293" x="4862513" y="4422775"/>
          <p14:tracePt t="408300" x="4819650" y="4422775"/>
          <p14:tracePt t="408309" x="4772025" y="4422775"/>
          <p14:tracePt t="408317" x="4737100" y="4416425"/>
          <p14:tracePt t="408324" x="4694238" y="4408488"/>
          <p14:tracePt t="408332" x="4665663" y="4408488"/>
          <p14:tracePt t="408339" x="4638675" y="4402138"/>
          <p14:tracePt t="408345" x="4624388" y="4402138"/>
          <p14:tracePt t="408355" x="4603750" y="4402138"/>
          <p14:tracePt t="408361" x="4583113" y="4394200"/>
          <p14:tracePt t="408370" x="4575175" y="4394200"/>
          <p14:tracePt t="408376" x="4568825" y="4394200"/>
          <p14:tracePt t="408384" x="4554538" y="4394200"/>
          <p14:tracePt t="408391" x="4548188" y="4394200"/>
          <p14:tracePt t="408408" x="4533900" y="4394200"/>
          <p14:tracePt t="408413" x="4525963" y="4394200"/>
          <p14:tracePt t="408423" x="4519613" y="4394200"/>
          <p14:tracePt t="408428" x="4513263" y="4394200"/>
          <p14:tracePt t="408436" x="4498975" y="4394200"/>
          <p14:tracePt t="408444" x="4491038" y="4394200"/>
          <p14:tracePt t="408452" x="4478338" y="4402138"/>
          <p14:tracePt t="408458" x="4464050" y="4402138"/>
          <p14:tracePt t="408466" x="4456113" y="4402138"/>
          <p14:tracePt t="408474" x="4449763" y="4402138"/>
          <p14:tracePt t="408482" x="4435475" y="4402138"/>
          <p14:tracePt t="408490" x="4429125" y="4402138"/>
          <p14:tracePt t="408506" x="4421188" y="4408488"/>
          <p14:tracePt t="408511" x="4414838" y="4408488"/>
          <p14:tracePt t="408780" x="4406900" y="4408488"/>
          <p14:tracePt t="408789" x="4400550" y="4408488"/>
          <p14:tracePt t="408795" x="4394200" y="4408488"/>
          <p14:tracePt t="408803" x="4379913" y="4408488"/>
          <p14:tracePt t="408811" x="4365625" y="4394200"/>
          <p14:tracePt t="408818" x="4359275" y="4387850"/>
          <p14:tracePt t="408825" x="4337050" y="4387850"/>
          <p14:tracePt t="408833" x="4324350" y="4381500"/>
          <p14:tracePt t="408841" x="4302125" y="4367213"/>
          <p14:tracePt t="408848" x="4295775" y="4367213"/>
          <p14:tracePt t="408856" x="4281488" y="4367213"/>
          <p14:tracePt t="408864" x="4267200" y="4367213"/>
          <p14:tracePt t="408877" x="4260850" y="4367213"/>
          <p14:tracePt t="413650" x="4295775" y="4338638"/>
          <p14:tracePt t="413652" x="4449763" y="4240213"/>
          <p14:tracePt t="413652" x="4505325" y="4205288"/>
          <p14:tracePt t="413653" x="4560888" y="4164013"/>
          <p14:tracePt t="413656" x="4610100" y="4114800"/>
          <p14:tracePt t="413657" x="4652963" y="4079875"/>
          <p14:tracePt t="413663" x="4687888" y="4044950"/>
          <p14:tracePt t="413671" x="4729163" y="4002088"/>
          <p14:tracePt t="413680" x="4778375" y="3954463"/>
          <p14:tracePt t="413687" x="4819650" y="3911600"/>
          <p14:tracePt t="413695" x="4848225" y="3884613"/>
          <p14:tracePt t="413700" x="4868863" y="3848100"/>
          <p14:tracePt t="413710" x="4883150" y="3806825"/>
          <p14:tracePt t="413716" x="4897438" y="3786188"/>
          <p14:tracePt t="413726" x="4903788" y="3765550"/>
          <p14:tracePt t="413731" x="4911725" y="3751263"/>
          <p14:tracePt t="413740" x="4911725" y="3743325"/>
          <p14:tracePt t="413747" x="4911725" y="3736975"/>
          <p14:tracePt t="413851" x="4911725" y="3730625"/>
          <p14:tracePt t="413866" x="4911725" y="3716338"/>
          <p14:tracePt t="413874" x="4911725" y="3708400"/>
          <p14:tracePt t="413888" x="4911725" y="3695700"/>
          <p14:tracePt t="413903" x="4911725" y="3687763"/>
          <p14:tracePt t="413918" x="4911725" y="3681413"/>
          <p14:tracePt t="413933" x="4911725" y="3673475"/>
          <p14:tracePt t="413960" x="4911725" y="3667125"/>
          <p14:tracePt t="413971" x="4911725" y="3659188"/>
          <p14:tracePt t="413985" x="4911725" y="3652838"/>
          <p14:tracePt t="414000" x="4911725" y="3646488"/>
          <p14:tracePt t="414009" x="4911725" y="3638550"/>
          <p14:tracePt t="414024" x="4911725" y="3632200"/>
          <p14:tracePt t="414030" x="4911725" y="3624263"/>
          <p14:tracePt t="414038" x="4918075" y="3624263"/>
          <p14:tracePt t="414046" x="4918075" y="3617913"/>
          <p14:tracePt t="414055" x="4918075" y="3611563"/>
          <p14:tracePt t="414078" x="4918075" y="3603625"/>
          <p14:tracePt t="414092" x="4918075" y="3597275"/>
          <p14:tracePt t="414108" x="4918075" y="3589338"/>
          <p14:tracePt t="414121" x="4918075" y="3582988"/>
          <p14:tracePt t="414137" x="4911725" y="3582988"/>
          <p14:tracePt t="414151" x="4903788" y="3576638"/>
          <p14:tracePt t="414159" x="4897438" y="3576638"/>
          <p14:tracePt t="414177" x="4891088" y="3576638"/>
          <p14:tracePt t="414181" x="4876800" y="3576638"/>
          <p14:tracePt t="414189" x="4868863" y="3576638"/>
          <p14:tracePt t="414197" x="4854575" y="3576638"/>
          <p14:tracePt t="414204" x="4848225" y="3576638"/>
          <p14:tracePt t="414212" x="4827588" y="3576638"/>
          <p14:tracePt t="414220" x="4819650" y="3576638"/>
          <p14:tracePt t="414228" x="4806950" y="3576638"/>
          <p14:tracePt t="414234" x="4792663" y="3576638"/>
          <p14:tracePt t="414243" x="4778375" y="3582988"/>
          <p14:tracePt t="414248" x="4757738" y="3582988"/>
          <p14:tracePt t="414257" x="4749800" y="3582988"/>
          <p14:tracePt t="414263" x="4743450" y="3589338"/>
          <p14:tracePt t="414271" x="4729163" y="3589338"/>
          <p14:tracePt t="414278" x="4714875" y="3597275"/>
          <p14:tracePt t="414295" x="4708525" y="3597275"/>
          <p14:tracePt t="414301" x="4702175" y="3597275"/>
          <p14:tracePt t="414309" x="4702175" y="3603625"/>
          <p14:tracePt t="414316" x="4702175" y="3611563"/>
          <p14:tracePt t="414323" x="4694238" y="3611563"/>
          <p14:tracePt t="414339" x="4687888" y="3611563"/>
          <p14:tracePt t="414345" x="4679950" y="3617913"/>
          <p14:tracePt t="414353" x="4673600" y="3617913"/>
          <p14:tracePt t="414361" x="4673600" y="3624263"/>
          <p14:tracePt t="414376" x="4665663" y="3624263"/>
          <p14:tracePt t="414383" x="4665663" y="3632200"/>
          <p14:tracePt t="414392" x="4659313" y="3638550"/>
          <p14:tracePt t="414436" x="4652963" y="3638550"/>
          <p14:tracePt t="414481" x="4652963" y="3646488"/>
          <p14:tracePt t="415636" x="4652963" y="3652838"/>
          <p14:tracePt t="415651" x="4652963" y="3667125"/>
          <p14:tracePt t="415666" x="4652963" y="3673475"/>
          <p14:tracePt t="415689" x="4652963" y="3681413"/>
          <p14:tracePt t="415697" x="4659313" y="3687763"/>
          <p14:tracePt t="415726" x="4665663" y="3687763"/>
          <p14:tracePt t="415734" x="4665663" y="3695700"/>
          <p14:tracePt t="415749" x="4673600" y="3695700"/>
          <p14:tracePt t="415756" x="4679950" y="3695700"/>
          <p14:tracePt t="415763" x="4679950" y="3702050"/>
          <p14:tracePt t="415771" x="4687888" y="3702050"/>
          <p14:tracePt t="415786" x="4694238" y="3702050"/>
          <p14:tracePt t="415793" x="4702175" y="3708400"/>
          <p14:tracePt t="415801" x="4708525" y="3716338"/>
          <p14:tracePt t="415809" x="4722813" y="3716338"/>
          <p14:tracePt t="415816" x="4722813" y="3722688"/>
          <p14:tracePt t="415824" x="4737100" y="3722688"/>
          <p14:tracePt t="415830" x="4743450" y="3730625"/>
          <p14:tracePt t="415839" x="4749800" y="3730625"/>
          <p14:tracePt t="415846" x="4764088" y="3730625"/>
          <p14:tracePt t="415854" x="4778375" y="3736975"/>
          <p14:tracePt t="415861" x="4792663" y="3736975"/>
          <p14:tracePt t="415868" x="4799013" y="3736975"/>
          <p14:tracePt t="415876" x="4819650" y="3736975"/>
          <p14:tracePt t="415884" x="4827588" y="3736975"/>
          <p14:tracePt t="415891" x="4841875" y="3743325"/>
          <p14:tracePt t="415898" x="4848225" y="3743325"/>
          <p14:tracePt t="415906" x="4854575" y="3743325"/>
          <p14:tracePt t="415913" x="4868863" y="3743325"/>
          <p14:tracePt t="415929" x="4876800" y="3743325"/>
          <p14:tracePt t="415936" x="4891088" y="3743325"/>
          <p14:tracePt t="415962" x="4897438" y="3743325"/>
          <p14:tracePt t="415965" x="4903788" y="3743325"/>
          <p14:tracePt t="415981" x="4911725" y="3743325"/>
          <p14:tracePt t="415988" x="4918075" y="3743325"/>
          <p14:tracePt t="415997" x="4918075" y="3736975"/>
          <p14:tracePt t="416012" x="4918075" y="3730625"/>
          <p14:tracePt t="416019" x="4926013" y="3730625"/>
          <p14:tracePt t="416042" x="4932363" y="3730625"/>
          <p14:tracePt t="416056" x="4932363" y="3722688"/>
          <p14:tracePt t="416145" x="4932363" y="3716338"/>
          <p14:tracePt t="416162" x="4932363" y="3708400"/>
          <p14:tracePt t="416168" x="4932363" y="3702050"/>
          <p14:tracePt t="416183" x="4932363" y="3695700"/>
          <p14:tracePt t="416199" x="4932363" y="3687763"/>
          <p14:tracePt t="416206" x="4926013" y="3687763"/>
          <p14:tracePt t="416214" x="4926013" y="3681413"/>
          <p14:tracePt t="416221" x="4911725" y="3673475"/>
          <p14:tracePt t="416237" x="4903788" y="3667125"/>
          <p14:tracePt t="416251" x="4891088" y="3659188"/>
          <p14:tracePt t="416258" x="4883150" y="3652838"/>
          <p14:tracePt t="416266" x="4876800" y="3652838"/>
          <p14:tracePt t="416273" x="4876800" y="3646488"/>
          <p14:tracePt t="416281" x="4868863" y="3646488"/>
          <p14:tracePt t="416296" x="4862513" y="3646488"/>
          <p14:tracePt t="416304" x="4854575" y="3646488"/>
          <p14:tracePt t="416312" x="4854575" y="3638550"/>
          <p14:tracePt t="416318" x="4848225" y="3638550"/>
          <p14:tracePt t="416334" x="4841875" y="3638550"/>
          <p14:tracePt t="416348" x="4833938" y="3638550"/>
          <p14:tracePt t="416364" x="4827588" y="3638550"/>
          <p14:tracePt t="416371" x="4819650" y="3638550"/>
          <p14:tracePt t="416379" x="4813300" y="3638550"/>
          <p14:tracePt t="416394" x="4799013" y="3638550"/>
          <p14:tracePt t="416408" x="4784725" y="3638550"/>
          <p14:tracePt t="416416" x="4778375" y="3638550"/>
          <p14:tracePt t="416431" x="4772025" y="3638550"/>
          <p14:tracePt t="416438" x="4757738" y="3638550"/>
          <p14:tracePt t="416454" x="4749800" y="3638550"/>
          <p14:tracePt t="416468" x="4737100" y="3638550"/>
          <p14:tracePt t="416476" x="4722813" y="3638550"/>
          <p14:tracePt t="416521" x="4714875" y="3638550"/>
          <p14:tracePt t="416551" x="4714875" y="3646488"/>
          <p14:tracePt t="416573" x="4708525" y="3646488"/>
          <p14:tracePt t="416581" x="4708525" y="3652838"/>
          <p14:tracePt t="416618" x="4708525" y="3659188"/>
          <p14:tracePt t="416641" x="4708525" y="3667125"/>
          <p14:tracePt t="416663" x="4708525" y="3673475"/>
          <p14:tracePt t="416679" x="4714875" y="3681413"/>
          <p14:tracePt t="416686" x="4714875" y="3687763"/>
          <p14:tracePt t="416693" x="4729163" y="3687763"/>
          <p14:tracePt t="416701" x="4737100" y="3695700"/>
          <p14:tracePt t="416708" x="4743450" y="3702050"/>
          <p14:tracePt t="416716" x="4757738" y="3702050"/>
          <p14:tracePt t="416724" x="4792663" y="3716338"/>
          <p14:tracePt t="416731" x="4806950" y="3722688"/>
          <p14:tracePt t="416738" x="4819650" y="3722688"/>
          <p14:tracePt t="416746" x="4833938" y="3722688"/>
          <p14:tracePt t="416754" x="4841875" y="3722688"/>
          <p14:tracePt t="416768" x="4848225" y="3722688"/>
          <p14:tracePt t="416791" x="4854575" y="3716338"/>
          <p14:tracePt t="416798" x="4854575" y="3708400"/>
          <p14:tracePt t="416813" x="4854575" y="3702050"/>
          <p14:tracePt t="416836" x="4854575" y="3695700"/>
          <p14:tracePt t="416851" x="4854575" y="3687763"/>
          <p14:tracePt t="416859" x="4848225" y="3681413"/>
          <p14:tracePt t="416874" x="4833938" y="3673475"/>
          <p14:tracePt t="416880" x="4819650" y="3667125"/>
          <p14:tracePt t="416889" x="4806950" y="3667125"/>
          <p14:tracePt t="416896" x="4792663" y="3667125"/>
          <p14:tracePt t="416903" x="4784725" y="3659188"/>
          <p14:tracePt t="416911" x="4772025" y="3659188"/>
          <p14:tracePt t="416918" x="4757738" y="3659188"/>
          <p14:tracePt t="416934" x="4743450" y="3659188"/>
          <p14:tracePt t="416941" x="4737100" y="3659188"/>
          <p14:tracePt t="416949" x="4722813" y="3659188"/>
          <p14:tracePt t="416964" x="4708525" y="3659188"/>
          <p14:tracePt t="416979" x="4687888" y="3659188"/>
          <p14:tracePt t="416986" x="4673600" y="3667125"/>
          <p14:tracePt t="416994" x="4659313" y="3673475"/>
          <p14:tracePt t="417001" x="4645025" y="3681413"/>
          <p14:tracePt t="417008" x="4638675" y="3681413"/>
          <p14:tracePt t="417016" x="4624388" y="3681413"/>
          <p14:tracePt t="417023" x="4618038" y="3687763"/>
          <p14:tracePt t="417031" x="4610100" y="3687763"/>
          <p14:tracePt t="417038" x="4603750" y="3695700"/>
          <p14:tracePt t="417046" x="4603750" y="3702050"/>
          <p14:tracePt t="417061" x="4589463" y="3708400"/>
          <p14:tracePt t="417068" x="4589463" y="3716338"/>
          <p14:tracePt t="417077" x="4583113" y="3716338"/>
          <p14:tracePt t="417091" x="4583113" y="3722688"/>
          <p14:tracePt t="417129" x="4583113" y="3730625"/>
          <p14:tracePt t="417144" x="4583113" y="3736975"/>
          <p14:tracePt t="417151" x="4589463" y="3743325"/>
          <p14:tracePt t="417158" x="4595813" y="3743325"/>
          <p14:tracePt t="417166" x="4618038" y="3751263"/>
          <p14:tracePt t="417174" x="4624388" y="3757613"/>
          <p14:tracePt t="417182" x="4638675" y="3757613"/>
          <p14:tracePt t="417188" x="4652963" y="3757613"/>
          <p14:tracePt t="417197" x="4673600" y="3757613"/>
          <p14:tracePt t="417204" x="4702175" y="3743325"/>
          <p14:tracePt t="417211" x="4714875" y="3743325"/>
          <p14:tracePt t="417218" x="4737100" y="3722688"/>
          <p14:tracePt t="417226" x="4772025" y="3695700"/>
          <p14:tracePt t="417234" x="4819650" y="3652838"/>
          <p14:tracePt t="417241" x="4841875" y="3624263"/>
          <p14:tracePt t="417248" x="4848225" y="3611563"/>
          <p14:tracePt t="417256" x="4848225" y="3597275"/>
          <p14:tracePt t="417264" x="4854575" y="3582988"/>
          <p14:tracePt t="417272" x="4854575" y="3576638"/>
          <p14:tracePt t="417279" x="4854575" y="3562350"/>
          <p14:tracePt t="417316" x="4854575" y="3554413"/>
          <p14:tracePt t="417338" x="4848225" y="3554413"/>
          <p14:tracePt t="417346" x="4841875" y="3554413"/>
          <p14:tracePt t="417361" x="4827588" y="3554413"/>
          <p14:tracePt t="417368" x="4819650" y="3554413"/>
          <p14:tracePt t="417376" x="4813300" y="3554413"/>
          <p14:tracePt t="417384" x="4806950" y="3554413"/>
          <p14:tracePt t="417399" x="4799013" y="3562350"/>
          <p14:tracePt t="417406" x="4799013" y="3568700"/>
          <p14:tracePt t="417413" x="4792663" y="3568700"/>
          <p14:tracePt t="417421" x="4784725" y="3576638"/>
          <p14:tracePt t="417436" x="4778375" y="3576638"/>
          <p14:tracePt t="417451" x="4778375" y="3582988"/>
          <p14:tracePt t="417841" x="4778375" y="3589338"/>
          <p14:tracePt t="417848" x="4778375" y="3597275"/>
          <p14:tracePt t="417856" x="4778375" y="3611563"/>
          <p14:tracePt t="417864" x="4778375" y="3624263"/>
          <p14:tracePt t="417871" x="4792663" y="3646488"/>
          <p14:tracePt t="417878" x="4799013" y="3667125"/>
          <p14:tracePt t="417886" x="4813300" y="3702050"/>
          <p14:tracePt t="417895" x="4827588" y="3722688"/>
          <p14:tracePt t="417901" x="4848225" y="3765550"/>
          <p14:tracePt t="417908" x="4862513" y="3792538"/>
          <p14:tracePt t="417916" x="4876800" y="3835400"/>
          <p14:tracePt t="417924" x="4897438" y="3870325"/>
          <p14:tracePt t="417931" x="4918075" y="3905250"/>
          <p14:tracePt t="417938" x="4938713" y="3925888"/>
          <p14:tracePt t="417946" x="4946650" y="3946525"/>
          <p14:tracePt t="417953" x="4960938" y="3975100"/>
          <p14:tracePt t="417963" x="4967288" y="3989388"/>
          <p14:tracePt t="417968" x="4973638" y="3995738"/>
          <p14:tracePt t="417975" x="4987925" y="4016375"/>
          <p14:tracePt t="417983" x="4987925" y="4024313"/>
          <p14:tracePt t="417999" x="4987925" y="4030663"/>
          <p14:tracePt t="418006" x="4995863" y="4038600"/>
          <p14:tracePt t="418036" x="4995863" y="4044950"/>
          <p14:tracePt t="418336" x="4995863" y="4038600"/>
          <p14:tracePt t="418344" x="5002213" y="4030663"/>
          <p14:tracePt t="418358" x="5002213" y="4024313"/>
          <p14:tracePt t="418382" x="5002213" y="4016375"/>
          <p14:tracePt t="418613" x="5002213" y="4010025"/>
          <p14:tracePt t="418621" x="5002213" y="4002088"/>
          <p14:tracePt t="418636" x="5002213" y="3995738"/>
          <p14:tracePt t="418643" x="5002213" y="3981450"/>
          <p14:tracePt t="418661" x="4995863" y="3967163"/>
          <p14:tracePt t="418667" x="4987925" y="3967163"/>
          <p14:tracePt t="418675" x="4987925" y="3960813"/>
          <p14:tracePt t="418682" x="4981575" y="3954463"/>
          <p14:tracePt t="418697" x="4973638" y="3946525"/>
          <p14:tracePt t="418712" x="4973638" y="3940175"/>
          <p14:tracePt t="418726" x="4967288" y="3940175"/>
          <p14:tracePt t="418741" x="4960938" y="3940175"/>
          <p14:tracePt t="418764" x="4953000" y="3940175"/>
          <p14:tracePt t="418778" x="4946650" y="3940175"/>
          <p14:tracePt t="418793" x="4932363" y="3940175"/>
          <p14:tracePt t="418808" x="4926013" y="3940175"/>
          <p14:tracePt t="418823" x="4918075" y="3940175"/>
          <p14:tracePt t="418831" x="4911725" y="3940175"/>
          <p14:tracePt t="418838" x="4903788" y="3940175"/>
          <p14:tracePt t="418846" x="4897438" y="3946525"/>
          <p14:tracePt t="418863" x="4891088" y="3946525"/>
          <p14:tracePt t="418869" x="4883150" y="3946525"/>
          <p14:tracePt t="418877" x="4868863" y="3946525"/>
          <p14:tracePt t="418884" x="4862513" y="3954463"/>
          <p14:tracePt t="418901" x="4848225" y="3954463"/>
          <p14:tracePt t="418906" x="4841875" y="3960813"/>
          <p14:tracePt t="418914" x="4833938" y="3960813"/>
          <p14:tracePt t="418921" x="4827588" y="3967163"/>
          <p14:tracePt t="418929" x="4819650" y="3967163"/>
          <p14:tracePt t="418936" x="4819650" y="3975100"/>
          <p14:tracePt t="418966" x="4813300" y="3989388"/>
          <p14:tracePt t="418974" x="4813300" y="3995738"/>
          <p14:tracePt t="418981" x="4813300" y="4002088"/>
          <p14:tracePt t="418988" x="4813300" y="4010025"/>
          <p14:tracePt t="418995" x="4813300" y="4016375"/>
          <p14:tracePt t="419004" x="4813300" y="4024313"/>
          <p14:tracePt t="419012" x="4813300" y="4030663"/>
          <p14:tracePt t="419018" x="4813300" y="4044950"/>
          <p14:tracePt t="419026" x="4813300" y="4059238"/>
          <p14:tracePt t="419033" x="4813300" y="4073525"/>
          <p14:tracePt t="419041" x="4813300" y="4086225"/>
          <p14:tracePt t="419049" x="4813300" y="4094163"/>
          <p14:tracePt t="419055" x="4813300" y="4108450"/>
          <p14:tracePt t="419063" x="4819650" y="4121150"/>
          <p14:tracePt t="419070" x="4827588" y="4135438"/>
          <p14:tracePt t="419079" x="4827588" y="4149725"/>
          <p14:tracePt t="419086" x="4841875" y="4164013"/>
          <p14:tracePt t="419094" x="4841875" y="4170363"/>
          <p14:tracePt t="419100" x="4854575" y="4184650"/>
          <p14:tracePt t="419109" x="4868863" y="4191000"/>
          <p14:tracePt t="419116" x="4876800" y="4198938"/>
          <p14:tracePt t="419124" x="4883150" y="4213225"/>
          <p14:tracePt t="419131" x="4897438" y="4219575"/>
          <p14:tracePt t="419138" x="4903788" y="4219575"/>
          <p14:tracePt t="419146" x="4911725" y="4227513"/>
          <p14:tracePt t="419154" x="4926013" y="4227513"/>
          <p14:tracePt t="419161" x="4938713" y="4233863"/>
          <p14:tracePt t="419176" x="4953000" y="4233863"/>
          <p14:tracePt t="419184" x="4960938" y="4233863"/>
          <p14:tracePt t="419191" x="4967288" y="4233863"/>
          <p14:tracePt t="419198" x="4981575" y="4233863"/>
          <p14:tracePt t="419206" x="4995863" y="4227513"/>
          <p14:tracePt t="419214" x="5008563" y="4213225"/>
          <p14:tracePt t="419221" x="5022850" y="4191000"/>
          <p14:tracePt t="419229" x="5030788" y="4184650"/>
          <p14:tracePt t="419236" x="5037138" y="4170363"/>
          <p14:tracePt t="419244" x="5057775" y="4156075"/>
          <p14:tracePt t="419251" x="5065713" y="4135438"/>
          <p14:tracePt t="419258" x="5080000" y="4114800"/>
          <p14:tracePt t="419265" x="5086350" y="4094163"/>
          <p14:tracePt t="419274" x="5086350" y="4079875"/>
          <p14:tracePt t="419281" x="5086350" y="4065588"/>
          <p14:tracePt t="419288" x="5086350" y="4051300"/>
          <p14:tracePt t="419296" x="5092700" y="4038600"/>
          <p14:tracePt t="419303" x="5092700" y="4016375"/>
          <p14:tracePt t="419312" x="5092700" y="4010025"/>
          <p14:tracePt t="419318" x="5092700" y="4002088"/>
          <p14:tracePt t="419326" x="5092700" y="3989388"/>
          <p14:tracePt t="419333" x="5092700" y="3981450"/>
          <p14:tracePt t="419341" x="5092700" y="3975100"/>
          <p14:tracePt t="419356" x="5086350" y="3967163"/>
          <p14:tracePt t="419364" x="5086350" y="3960813"/>
          <p14:tracePt t="419371" x="5080000" y="3954463"/>
          <p14:tracePt t="419379" x="5072063" y="3946525"/>
          <p14:tracePt t="419394" x="5065713" y="3940175"/>
          <p14:tracePt t="419401" x="5057775" y="3940175"/>
          <p14:tracePt t="419408" x="5051425" y="3932238"/>
          <p14:tracePt t="419416" x="5043488" y="3932238"/>
          <p14:tracePt t="419431" x="5037138" y="3932238"/>
          <p14:tracePt t="419438" x="5030788" y="3932238"/>
          <p14:tracePt t="419461" x="5022850" y="3940175"/>
          <p14:tracePt t="419483" x="5022850" y="3946525"/>
          <p14:tracePt t="419491" x="5016500" y="3954463"/>
          <p14:tracePt t="419505" x="5008563" y="3960813"/>
          <p14:tracePt t="419514" x="5008563" y="3967163"/>
          <p14:tracePt t="419521" x="5002213" y="3975100"/>
          <p14:tracePt t="419537" x="5002213" y="3981450"/>
          <p14:tracePt t="419544" x="4995863" y="3989388"/>
          <p14:tracePt t="419558" x="4995863" y="3995738"/>
          <p14:tracePt t="419574" x="4995863" y="4002088"/>
          <p14:tracePt t="419663" x="4987925" y="4002088"/>
          <p14:tracePt t="419679" x="4987925" y="4010025"/>
          <p14:tracePt t="419686" x="4981575" y="4010025"/>
          <p14:tracePt t="419694" x="4981575" y="4016375"/>
          <p14:tracePt t="419700" x="4973638" y="4016375"/>
          <p14:tracePt t="419708" x="4967288" y="4024313"/>
          <p14:tracePt t="419724" x="4967288" y="4030663"/>
          <p14:tracePt t="419731" x="4960938" y="4030663"/>
          <p14:tracePt t="419738" x="4960938" y="4038600"/>
          <p14:tracePt t="419768" x="4960938" y="4044950"/>
          <p14:tracePt t="420676" x="4960938" y="4038600"/>
          <p14:tracePt t="420691" x="4960938" y="4030663"/>
          <p14:tracePt t="420706" x="4973638" y="4016375"/>
          <p14:tracePt t="420713" x="4981575" y="4010025"/>
          <p14:tracePt t="420722" x="4987925" y="4002088"/>
          <p14:tracePt t="420729" x="4995863" y="3995738"/>
          <p14:tracePt t="420735" x="5008563" y="3981450"/>
          <p14:tracePt t="420744" x="5022850" y="3967163"/>
          <p14:tracePt t="420751" x="5043488" y="3954463"/>
          <p14:tracePt t="420760" x="5065713" y="3925888"/>
          <p14:tracePt t="420767" x="5100638" y="3897313"/>
          <p14:tracePt t="420773" x="5127625" y="3876675"/>
          <p14:tracePt t="420783" x="5170488" y="3835400"/>
          <p14:tracePt t="420788" x="5219700" y="3806825"/>
          <p14:tracePt t="420799" x="5260975" y="3778250"/>
          <p14:tracePt t="420804" x="5289550" y="3757613"/>
          <p14:tracePt t="420811" x="5330825" y="3736975"/>
          <p14:tracePt t="420818" x="5365750" y="3716338"/>
          <p14:tracePt t="420825" x="5400675" y="3695700"/>
          <p14:tracePt t="420835" x="5421313" y="3673475"/>
          <p14:tracePt t="420841" x="5443538" y="3667125"/>
          <p14:tracePt t="420849" x="5470525" y="3652838"/>
          <p14:tracePt t="420857" x="5484813" y="3646488"/>
          <p14:tracePt t="420864" x="5492750" y="3638550"/>
          <p14:tracePt t="420871" x="5505450" y="3632200"/>
          <p14:tracePt t="420886" x="5513388" y="3632200"/>
          <p14:tracePt t="420893" x="5513388" y="3624263"/>
          <p14:tracePt t="420902" x="5519738" y="3624263"/>
          <p14:tracePt t="420908" x="5519738" y="3617913"/>
          <p14:tracePt t="420916" x="5527675" y="3617913"/>
          <p14:tracePt t="420925" x="5527675" y="3611563"/>
          <p14:tracePt t="420931" x="5534025" y="3611563"/>
          <p14:tracePt t="420938" x="5534025" y="3603625"/>
          <p14:tracePt t="420950" x="5548313" y="3589338"/>
          <p14:tracePt t="420966" x="5554663" y="3568700"/>
          <p14:tracePt t="420969" x="5562600" y="3554413"/>
          <p14:tracePt t="420977" x="5562600" y="3541713"/>
          <p14:tracePt t="420985" x="5568950" y="3533775"/>
          <p14:tracePt t="420991" x="5575300" y="3519488"/>
          <p14:tracePt t="421006" x="5575300" y="3505200"/>
          <p14:tracePt t="421021" x="5583238" y="3498850"/>
          <p14:tracePt t="421051" x="5583238" y="3492500"/>
          <p14:tracePt t="421058" x="5589588" y="3492500"/>
          <p14:tracePt t="421088" x="5589588" y="3484563"/>
          <p14:tracePt t="421141" x="5589588" y="3478213"/>
          <p14:tracePt t="421403" x="5589588" y="3484563"/>
          <p14:tracePt t="421411" x="5589588" y="3505200"/>
          <p14:tracePt t="421418" x="5589588" y="3527425"/>
          <p14:tracePt t="421427" x="5597525" y="3548063"/>
          <p14:tracePt t="421434" x="5603875" y="3562350"/>
          <p14:tracePt t="421442" x="5618163" y="3589338"/>
          <p14:tracePt t="421452" x="5618163" y="3624263"/>
          <p14:tracePt t="421456" x="5618163" y="3638550"/>
          <p14:tracePt t="421465" x="5624513" y="3667125"/>
          <p14:tracePt t="421471" x="5624513" y="3702050"/>
          <p14:tracePt t="421479" x="5632450" y="3736975"/>
          <p14:tracePt t="421486" x="5632450" y="3771900"/>
          <p14:tracePt t="421494" x="5632450" y="3806825"/>
          <p14:tracePt t="421501" x="5638800" y="3848100"/>
          <p14:tracePt t="421510" x="5638800" y="3876675"/>
          <p14:tracePt t="421518" x="5638800" y="3905250"/>
          <p14:tracePt t="421525" x="5638800" y="3946525"/>
          <p14:tracePt t="421531" x="5638800" y="3960813"/>
          <p14:tracePt t="421538" x="5638800" y="3989388"/>
          <p14:tracePt t="421547" x="5638800" y="4010025"/>
          <p14:tracePt t="421553" x="5638800" y="4030663"/>
          <p14:tracePt t="421562" x="5638800" y="4051300"/>
          <p14:tracePt t="421569" x="5638800" y="4073525"/>
          <p14:tracePt t="421577" x="5632450" y="4094163"/>
          <p14:tracePt t="421584" x="5632450" y="4114800"/>
          <p14:tracePt t="421592" x="5624513" y="4143375"/>
          <p14:tracePt t="421600" x="5624513" y="4156075"/>
          <p14:tracePt t="421606" x="5618163" y="4178300"/>
          <p14:tracePt t="421616" x="5610225" y="4198938"/>
          <p14:tracePt t="421621" x="5610225" y="4233863"/>
          <p14:tracePt t="421630" x="5610225" y="4254500"/>
          <p14:tracePt t="421636" x="5603875" y="4275138"/>
          <p14:tracePt t="421644" x="5597525" y="4297363"/>
          <p14:tracePt t="421652" x="5589588" y="4324350"/>
          <p14:tracePt t="421660" x="5583238" y="4344988"/>
          <p14:tracePt t="421667" x="5575300" y="4381500"/>
          <p14:tracePt t="421673" x="5575300" y="4408488"/>
          <p14:tracePt t="421683" x="5575300" y="4429125"/>
          <p14:tracePt t="421688" x="5568950" y="4464050"/>
          <p14:tracePt t="421698" x="5562600" y="4486275"/>
          <p14:tracePt t="421704" x="5562600" y="4492625"/>
          <p14:tracePt t="421714" x="5562600" y="4506913"/>
          <p14:tracePt t="421720" x="5554663" y="4513263"/>
          <p14:tracePt t="421726" x="5554663" y="4533900"/>
          <p14:tracePt t="421741" x="5554663" y="4541838"/>
          <p14:tracePt t="421750" x="5548313" y="4556125"/>
          <p14:tracePt t="421766" x="5548313" y="4562475"/>
          <p14:tracePt t="421780" x="5548313" y="4570413"/>
          <p14:tracePt t="421787" x="5540375" y="4576763"/>
          <p14:tracePt t="421793" x="5534025" y="4583113"/>
          <p14:tracePt t="421808" x="5519738" y="4597400"/>
          <p14:tracePt t="421823" x="5513388" y="4605338"/>
          <p14:tracePt t="421833" x="5492750" y="4611688"/>
          <p14:tracePt t="421838" x="5484813" y="4618038"/>
          <p14:tracePt t="421846" x="5470525" y="4625975"/>
          <p14:tracePt t="421853" x="5443538" y="4632325"/>
          <p14:tracePt t="421861" x="5421313" y="4640263"/>
          <p14:tracePt t="421868" x="5386388" y="4646613"/>
          <p14:tracePt t="421876" x="5359400" y="4646613"/>
          <p14:tracePt t="421884" x="5316538" y="4652963"/>
          <p14:tracePt t="421891" x="5289550" y="4652963"/>
          <p14:tracePt t="421898" x="5246688" y="4652963"/>
          <p14:tracePt t="421906" x="5197475" y="4652963"/>
          <p14:tracePt t="421914" x="5141913" y="4646613"/>
          <p14:tracePt t="421921" x="5092700" y="4640263"/>
          <p14:tracePt t="421928" x="5022850" y="4625975"/>
          <p14:tracePt t="421936" x="4973638" y="4611688"/>
          <p14:tracePt t="421945" x="4938713" y="4605338"/>
          <p14:tracePt t="421951" x="4883150" y="4583113"/>
          <p14:tracePt t="421958" x="4848225" y="4570413"/>
          <p14:tracePt t="421966" x="4813300" y="4556125"/>
          <p14:tracePt t="421974" x="4772025" y="4541838"/>
          <p14:tracePt t="421981" x="4749800" y="4527550"/>
          <p14:tracePt t="421989" x="4737100" y="4521200"/>
          <p14:tracePt t="421996" x="4708525" y="4506913"/>
          <p14:tracePt t="422003" x="4687888" y="4498975"/>
          <p14:tracePt t="422011" x="4673600" y="4492625"/>
          <p14:tracePt t="422018" x="4652963" y="4478338"/>
          <p14:tracePt t="422026" x="4638675" y="4478338"/>
          <p14:tracePt t="422034" x="4630738" y="4471988"/>
          <p14:tracePt t="422041" x="4618038" y="4471988"/>
          <p14:tracePt t="422048" x="4603750" y="4464050"/>
          <p14:tracePt t="422055" x="4589463" y="4464050"/>
          <p14:tracePt t="422064" x="4575175" y="4464050"/>
          <p14:tracePt t="422071" x="4554538" y="4464050"/>
          <p14:tracePt t="422078" x="4540250" y="4464050"/>
          <p14:tracePt t="422086" x="4525963" y="4464050"/>
          <p14:tracePt t="422094" x="4478338" y="4464050"/>
          <p14:tracePt t="422101" x="4435475" y="4464050"/>
          <p14:tracePt t="422108" x="4386263" y="4464050"/>
          <p14:tracePt t="422117" x="4351338" y="4471988"/>
          <p14:tracePt t="422124" x="4302125" y="4478338"/>
          <p14:tracePt t="422131" x="4260850" y="4486275"/>
          <p14:tracePt t="422139" x="4205288" y="4492625"/>
          <p14:tracePt t="422146" x="4156075" y="4498975"/>
          <p14:tracePt t="422154" x="4106863" y="4506913"/>
          <p14:tracePt t="422161" x="4057650" y="4513263"/>
          <p14:tracePt t="422168" x="4008438" y="4521200"/>
          <p14:tracePt t="422176" x="3967163" y="4527550"/>
          <p14:tracePt t="422183" x="3932238" y="4527550"/>
          <p14:tracePt t="422191" x="3897313" y="4533900"/>
          <p14:tracePt t="422198" x="3868738" y="4533900"/>
          <p14:tracePt t="422206" x="3827463" y="4533900"/>
          <p14:tracePt t="422214" x="3798888" y="4533900"/>
          <p14:tracePt t="422221" x="3763963" y="4533900"/>
          <p14:tracePt t="422228" x="3749675" y="4533900"/>
          <p14:tracePt t="422235" x="3722688" y="4533900"/>
          <p14:tracePt t="422243" x="3694113" y="4533900"/>
          <p14:tracePt t="422251" x="3651250" y="4533900"/>
          <p14:tracePt t="422258" x="3644900" y="4533900"/>
          <p14:tracePt t="422454" x="0" y="0"/>
        </p14:tracePtLst>
        <p14:tracePtLst>
          <p14:tracePt t="424945" x="6010275" y="3541713"/>
          <p14:tracePt t="424951" x="6002338" y="3548063"/>
          <p14:tracePt t="424960" x="5995988" y="3554413"/>
          <p14:tracePt t="424973" x="5995988" y="3562350"/>
          <p14:tracePt t="424982" x="5988050" y="3562350"/>
          <p14:tracePt t="424989" x="5981700" y="3576638"/>
          <p14:tracePt t="425273" x="5988050" y="3582988"/>
          <p14:tracePt t="425282" x="5995988" y="3582988"/>
          <p14:tracePt t="425289" x="6002338" y="3582988"/>
          <p14:tracePt t="425297" x="6016625" y="3589338"/>
          <p14:tracePt t="425304" x="6030913" y="3597275"/>
          <p14:tracePt t="425312" x="6045200" y="3597275"/>
          <p14:tracePt t="425321" x="6057900" y="3603625"/>
          <p14:tracePt t="425326" x="6065838" y="3603625"/>
          <p14:tracePt t="425336" x="6080125" y="3603625"/>
          <p14:tracePt t="425350" x="6086475" y="3611563"/>
          <p14:tracePt t="425365" x="6094413" y="3611563"/>
          <p14:tracePt t="425379" x="6094413" y="3617913"/>
          <p14:tracePt t="425388" x="6107113" y="3617913"/>
          <p14:tracePt t="425405" x="6115050" y="3624263"/>
          <p14:tracePt t="425409" x="6115050" y="3632200"/>
          <p14:tracePt t="425419" x="6129338" y="3632200"/>
          <p14:tracePt t="425424" x="6129338" y="3638550"/>
          <p14:tracePt t="425432" x="6142038" y="3646488"/>
          <p14:tracePt t="425438" x="6149975" y="3646488"/>
          <p14:tracePt t="425446" x="6156325" y="3652838"/>
          <p14:tracePt t="425454" x="6164263" y="3652838"/>
          <p14:tracePt t="425462" x="6176963" y="3659188"/>
          <p14:tracePt t="425471" x="6184900" y="3667125"/>
          <p14:tracePt t="425476" x="6199188" y="3667125"/>
          <p14:tracePt t="425487" x="6199188" y="3673475"/>
          <p14:tracePt t="425491" x="6205538" y="3673475"/>
          <p14:tracePt t="425529" x="6211888" y="3673475"/>
          <p14:tracePt t="426856" x="0" y="0"/>
        </p14:tracePtLst>
      </p14:laserTraceLst>
    </p:ext>
    <p:ext uri="{E180D4A7-C9FB-4DFB-919C-405C955672EB}">
      <p14:showEvtLst xmlns:p14="http://schemas.microsoft.com/office/powerpoint/2010/main">
        <p14:playEvt time="336" objId="3"/>
        <p14:playEvt time="342057" objId="4"/>
        <p14:stopEvt time="342207" objId="3"/>
        <p14:stopEvt time="42979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4C78EB2E-F90B-481F-85FF-A27C5D8D6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8" y="0"/>
            <a:ext cx="91636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0BF283AF-A79F-4151-B27A-22423CCEE95E}"/>
                  </a:ext>
                </a:extLst>
              </p14:cNvPr>
              <p14:cNvContentPartPr/>
              <p14:nvPr/>
            </p14:nvContentPartPr>
            <p14:xfrm>
              <a:off x="4578660" y="513660"/>
              <a:ext cx="838800" cy="32616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0BF283AF-A79F-4151-B27A-22423CCEE9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60668" y="496020"/>
                <a:ext cx="874425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7BA05630-B025-45AE-BD33-F8468C3B9F54}"/>
                  </a:ext>
                </a:extLst>
              </p14:cNvPr>
              <p14:cNvContentPartPr/>
              <p14:nvPr/>
            </p14:nvContentPartPr>
            <p14:xfrm>
              <a:off x="5547780" y="547860"/>
              <a:ext cx="219240" cy="267840"/>
            </p14:xfrm>
          </p:contentPart>
        </mc:Choice>
        <mc:Fallback xmlns=""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7BA05630-B025-45AE-BD33-F8468C3B9F5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30140" y="530220"/>
                <a:ext cx="25488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9837DF2B-29C3-4007-AE24-891CDB1F101C}"/>
                  </a:ext>
                </a:extLst>
              </p14:cNvPr>
              <p14:cNvContentPartPr/>
              <p14:nvPr/>
            </p14:nvContentPartPr>
            <p14:xfrm>
              <a:off x="5862420" y="613380"/>
              <a:ext cx="2160" cy="396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9837DF2B-29C3-4007-AE24-891CDB1F10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4420" y="595740"/>
                <a:ext cx="378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4E01640A-9D3B-40F5-8A7F-43C6B5B945D5}"/>
                  </a:ext>
                </a:extLst>
              </p14:cNvPr>
              <p14:cNvContentPartPr/>
              <p14:nvPr/>
            </p14:nvContentPartPr>
            <p14:xfrm>
              <a:off x="5866020" y="713820"/>
              <a:ext cx="12240" cy="6480"/>
            </p14:xfrm>
          </p:contentPart>
        </mc:Choice>
        <mc:Fallback xmlns=""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4E01640A-9D3B-40F5-8A7F-43C6B5B945D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848380" y="695820"/>
                <a:ext cx="47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8EB400C6-DCE3-4D13-A72B-6AB2B8FB4F89}"/>
                  </a:ext>
                </a:extLst>
              </p14:cNvPr>
              <p14:cNvContentPartPr/>
              <p14:nvPr/>
            </p14:nvContentPartPr>
            <p14:xfrm>
              <a:off x="5953500" y="546780"/>
              <a:ext cx="528120" cy="24120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8EB400C6-DCE3-4D13-A72B-6AB2B8FB4F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35500" y="528780"/>
                <a:ext cx="56376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404552D8-4A77-4783-9381-B4C2818CDC1B}"/>
                  </a:ext>
                </a:extLst>
              </p14:cNvPr>
              <p14:cNvContentPartPr/>
              <p14:nvPr/>
            </p14:nvContentPartPr>
            <p14:xfrm>
              <a:off x="5419260" y="1217820"/>
              <a:ext cx="1208880" cy="4932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404552D8-4A77-4783-9381-B4C2818CDC1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01620" y="1200180"/>
                <a:ext cx="124452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D0F333BE-4828-41E4-A9FD-553267161FCB}"/>
                  </a:ext>
                </a:extLst>
              </p14:cNvPr>
              <p14:cNvContentPartPr/>
              <p14:nvPr/>
            </p14:nvContentPartPr>
            <p14:xfrm>
              <a:off x="4687380" y="2740980"/>
              <a:ext cx="864000" cy="23616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D0F333BE-4828-41E4-A9FD-553267161FC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69740" y="2723340"/>
                <a:ext cx="8996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7" name="Freihand 76">
                <a:extLst>
                  <a:ext uri="{FF2B5EF4-FFF2-40B4-BE49-F238E27FC236}">
                    <a16:creationId xmlns:a16="http://schemas.microsoft.com/office/drawing/2014/main" id="{FCBB6B11-70B8-4D9E-8FAA-FC3D91B9593E}"/>
                  </a:ext>
                </a:extLst>
              </p14:cNvPr>
              <p14:cNvContentPartPr/>
              <p14:nvPr/>
            </p14:nvContentPartPr>
            <p14:xfrm>
              <a:off x="5898060" y="2797860"/>
              <a:ext cx="360" cy="360"/>
            </p14:xfrm>
          </p:contentPart>
        </mc:Choice>
        <mc:Fallback xmlns="">
          <p:pic>
            <p:nvPicPr>
              <p:cNvPr id="77" name="Freihand 76">
                <a:extLst>
                  <a:ext uri="{FF2B5EF4-FFF2-40B4-BE49-F238E27FC236}">
                    <a16:creationId xmlns:a16="http://schemas.microsoft.com/office/drawing/2014/main" id="{FCBB6B11-70B8-4D9E-8FAA-FC3D91B9593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80060" y="278022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8" name="Freihand 77">
                <a:extLst>
                  <a:ext uri="{FF2B5EF4-FFF2-40B4-BE49-F238E27FC236}">
                    <a16:creationId xmlns:a16="http://schemas.microsoft.com/office/drawing/2014/main" id="{10937275-DB79-4D66-A563-F3FA56EF855A}"/>
                  </a:ext>
                </a:extLst>
              </p14:cNvPr>
              <p14:cNvContentPartPr/>
              <p14:nvPr/>
            </p14:nvContentPartPr>
            <p14:xfrm>
              <a:off x="5886900" y="2873820"/>
              <a:ext cx="17280" cy="11520"/>
            </p14:xfrm>
          </p:contentPart>
        </mc:Choice>
        <mc:Fallback xmlns="">
          <p:pic>
            <p:nvPicPr>
              <p:cNvPr id="78" name="Freihand 77">
                <a:extLst>
                  <a:ext uri="{FF2B5EF4-FFF2-40B4-BE49-F238E27FC236}">
                    <a16:creationId xmlns:a16="http://schemas.microsoft.com/office/drawing/2014/main" id="{10937275-DB79-4D66-A563-F3FA56EF85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68900" y="2856180"/>
                <a:ext cx="529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2" name="Freihand 81">
                <a:extLst>
                  <a:ext uri="{FF2B5EF4-FFF2-40B4-BE49-F238E27FC236}">
                    <a16:creationId xmlns:a16="http://schemas.microsoft.com/office/drawing/2014/main" id="{C57D21B6-DE13-4508-B5EA-F1B534D023D2}"/>
                  </a:ext>
                </a:extLst>
              </p14:cNvPr>
              <p14:cNvContentPartPr/>
              <p14:nvPr/>
            </p14:nvContentPartPr>
            <p14:xfrm>
              <a:off x="6023340" y="2731620"/>
              <a:ext cx="470880" cy="181440"/>
            </p14:xfrm>
          </p:contentPart>
        </mc:Choice>
        <mc:Fallback xmlns="">
          <p:pic>
            <p:nvPicPr>
              <p:cNvPr id="82" name="Freihand 81">
                <a:extLst>
                  <a:ext uri="{FF2B5EF4-FFF2-40B4-BE49-F238E27FC236}">
                    <a16:creationId xmlns:a16="http://schemas.microsoft.com/office/drawing/2014/main" id="{C57D21B6-DE13-4508-B5EA-F1B534D023D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05700" y="2713620"/>
                <a:ext cx="50652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0EF7C8A8-D871-4E39-B31D-6137A94ABB20}"/>
                  </a:ext>
                </a:extLst>
              </p14:cNvPr>
              <p14:cNvContentPartPr/>
              <p14:nvPr/>
            </p14:nvContentPartPr>
            <p14:xfrm>
              <a:off x="5660820" y="2675100"/>
              <a:ext cx="131400" cy="31824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0EF7C8A8-D871-4E39-B31D-6137A94ABB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42820" y="2657100"/>
                <a:ext cx="16704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AE5040D4-39F8-4215-ABB6-3E3028789D9B}"/>
                  </a:ext>
                </a:extLst>
              </p14:cNvPr>
              <p14:cNvContentPartPr/>
              <p14:nvPr/>
            </p14:nvContentPartPr>
            <p14:xfrm>
              <a:off x="6608700" y="3533700"/>
              <a:ext cx="279000" cy="416520"/>
            </p14:xfrm>
          </p:contentPart>
        </mc:Choice>
        <mc:Fallback xmlns=""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AE5040D4-39F8-4215-ABB6-3E3028789D9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590700" y="3515700"/>
                <a:ext cx="31464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6425493E-3A06-4E66-B704-D9DC147241E8}"/>
                  </a:ext>
                </a:extLst>
              </p14:cNvPr>
              <p14:cNvContentPartPr/>
              <p14:nvPr/>
            </p14:nvContentPartPr>
            <p14:xfrm>
              <a:off x="5409900" y="3484020"/>
              <a:ext cx="1092960" cy="465840"/>
            </p14:xfrm>
          </p:contentPart>
        </mc:Choice>
        <mc:Fallback xmlns=""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6425493E-3A06-4E66-B704-D9DC147241E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92260" y="3466006"/>
                <a:ext cx="1128600" cy="5015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AFD42106-C02C-4182-8248-6CE10DDB7B3B}"/>
                  </a:ext>
                </a:extLst>
              </p14:cNvPr>
              <p14:cNvContentPartPr/>
              <p14:nvPr/>
            </p14:nvContentPartPr>
            <p14:xfrm>
              <a:off x="4304700" y="1190460"/>
              <a:ext cx="579960" cy="792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AFD42106-C02C-4182-8248-6CE10DDB7B3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287060" y="1172460"/>
                <a:ext cx="61560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BDFFD304-B3DB-466E-BB41-BF8940166617}"/>
                  </a:ext>
                </a:extLst>
              </p14:cNvPr>
              <p14:cNvContentPartPr/>
              <p14:nvPr/>
            </p14:nvContentPartPr>
            <p14:xfrm>
              <a:off x="4381020" y="3476460"/>
              <a:ext cx="590040" cy="1188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BDFFD304-B3DB-466E-BB41-BF894016661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363380" y="3458460"/>
                <a:ext cx="625680" cy="475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mm4s53">
            <a:hlinkClick r:id="" action="ppaction://media"/>
            <a:extLst>
              <a:ext uri="{FF2B5EF4-FFF2-40B4-BE49-F238E27FC236}">
                <a16:creationId xmlns:a16="http://schemas.microsoft.com/office/drawing/2014/main" id="{3FE54993-CE47-441D-9D94-656EB0D83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172500" y="483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4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59"/>
    </mc:Choice>
    <mc:Fallback>
      <p:transition spd="slow" advTm="25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39" x="2073275" y="1212850"/>
          <p14:tracePt t="18565" x="2105025" y="1212850"/>
          <p14:tracePt t="18576" x="2128838" y="1204913"/>
          <p14:tracePt t="18592" x="2160588" y="1204913"/>
          <p14:tracePt t="18609" x="2176463" y="1204913"/>
          <p14:tracePt t="18624" x="2200275" y="1204913"/>
          <p14:tracePt t="18642" x="2216150" y="1204913"/>
          <p14:tracePt t="18643" x="2232025" y="1204913"/>
          <p14:tracePt t="18665" x="2263775" y="1204913"/>
          <p14:tracePt t="18669" x="2271713" y="1204913"/>
          <p14:tracePt t="18696" x="2359025" y="1204913"/>
          <p14:tracePt t="18728" x="2463800" y="1220788"/>
          <p14:tracePt t="18760" x="2630488" y="1220788"/>
          <p14:tracePt t="18763" x="2670175" y="1220788"/>
          <p14:tracePt t="18795" x="2878138" y="1220788"/>
          <p14:tracePt t="18828" x="3060700" y="1220788"/>
          <p14:tracePt t="18832" x="3092450" y="1220788"/>
          <p14:tracePt t="18861" x="3284538" y="1220788"/>
          <p14:tracePt t="18902" x="3571875" y="1220788"/>
          <p14:tracePt t="18917" x="3659188" y="1220788"/>
          <p14:tracePt t="18943" x="3817938" y="1220788"/>
          <p14:tracePt t="18956" x="3859213" y="1220788"/>
          <p14:tracePt t="18979" x="3962400" y="1228725"/>
          <p14:tracePt t="19009" x="4137025" y="1236663"/>
          <p14:tracePt t="19014" x="4184650" y="1236663"/>
          <p14:tracePt t="19020" x="4233863" y="1236663"/>
          <p14:tracePt t="19045" x="4321175" y="1236663"/>
          <p14:tracePt t="19079" x="4440238" y="1252538"/>
          <p14:tracePt t="19110" x="4503738" y="1260475"/>
          <p14:tracePt t="19124" x="4535488" y="1260475"/>
          <p14:tracePt t="19146" x="4567238" y="1260475"/>
          <p14:tracePt t="19722" x="4519613" y="1276350"/>
          <p14:tracePt t="19723" x="4479925" y="1292225"/>
          <p14:tracePt t="19737" x="4424363" y="1300163"/>
          <p14:tracePt t="19751" x="4281488" y="1323975"/>
          <p14:tracePt t="19762" x="4113213" y="1355725"/>
          <p14:tracePt t="19776" x="3930650" y="1371600"/>
          <p14:tracePt t="19803" x="3643313" y="1387475"/>
          <p14:tracePt t="19806" x="3556000" y="1387475"/>
          <p14:tracePt t="19834" x="3308350" y="1387475"/>
          <p14:tracePt t="19860" x="3005138" y="1411288"/>
          <p14:tracePt t="19892" x="2782888" y="1419225"/>
          <p14:tracePt t="19907" x="2693988" y="1419225"/>
          <p14:tracePt t="19924" x="2638425" y="1419225"/>
          <p14:tracePt t="19940" x="2566988" y="1419225"/>
          <p14:tracePt t="19950" x="2559050" y="1419225"/>
          <p14:tracePt t="19973" x="2511425" y="1419225"/>
          <p14:tracePt t="19995" x="2455863" y="1419225"/>
          <p14:tracePt t="20027" x="2408238" y="1419225"/>
          <p14:tracePt t="20032" x="2384425" y="1419225"/>
          <p14:tracePt t="20061" x="2343150" y="1419225"/>
          <p14:tracePt t="20092" x="2319338" y="1411288"/>
          <p14:tracePt t="20106" x="2311400" y="1411288"/>
          <p14:tracePt t="20230" x="2311400" y="1403350"/>
          <p14:tracePt t="20253" x="2295525" y="1371600"/>
          <p14:tracePt t="20277" x="2255838" y="1331913"/>
          <p14:tracePt t="20281" x="2247900" y="1323975"/>
          <p14:tracePt t="20309" x="2208213" y="1300163"/>
          <p14:tracePt t="20338" x="2184400" y="1292225"/>
          <p14:tracePt t="20360" x="2176463" y="1284288"/>
          <p14:tracePt t="21641" x="2176463" y="1276350"/>
          <p14:tracePt t="21654" x="2168525" y="1260475"/>
          <p14:tracePt t="21677" x="2144713" y="1204913"/>
          <p14:tracePt t="21708" x="2144713" y="1108075"/>
          <p14:tracePt t="21710" x="2144713" y="1100138"/>
          <p14:tracePt t="21737" x="2144713" y="1092200"/>
          <p14:tracePt t="22217" x="2160588" y="1092200"/>
          <p14:tracePt t="22239" x="2176463" y="1092200"/>
          <p14:tracePt t="22271" x="2184400" y="1092200"/>
          <p14:tracePt t="22875" x="2192338" y="1084263"/>
          <p14:tracePt t="22888" x="2200275" y="1084263"/>
          <p14:tracePt t="22914" x="2208213" y="1084263"/>
          <p14:tracePt t="22940" x="2224088" y="1084263"/>
          <p14:tracePt t="22972" x="2287588" y="1076325"/>
          <p14:tracePt t="22981" x="2295525" y="1068388"/>
          <p14:tracePt t="23005" x="2335213" y="1052513"/>
          <p14:tracePt t="23029" x="2359025" y="1052513"/>
          <p14:tracePt t="23031" x="2374900" y="1044575"/>
          <p14:tracePt t="23059" x="2384425" y="1044575"/>
          <p14:tracePt t="23063" x="2392363" y="1044575"/>
          <p14:tracePt t="23092" x="2408238" y="1036638"/>
          <p14:tracePt t="23230" x="2416175" y="1036638"/>
          <p14:tracePt t="23252" x="2424113" y="1028700"/>
          <p14:tracePt t="23275" x="2439988" y="1028700"/>
          <p14:tracePt t="23671" x="2432050" y="1036638"/>
          <p14:tracePt t="23685" x="2424113" y="1044575"/>
          <p14:tracePt t="23709" x="2384425" y="1068388"/>
          <p14:tracePt t="23714" x="2384425" y="1084263"/>
          <p14:tracePt t="23740" x="2343150" y="1084263"/>
          <p14:tracePt t="23744" x="2335213" y="1084263"/>
          <p14:tracePt t="23775" x="2327275" y="1092200"/>
          <p14:tracePt t="23807" x="2311400" y="1116013"/>
          <p14:tracePt t="23811" x="2303463" y="1116013"/>
          <p14:tracePt t="23840" x="2295525" y="1131888"/>
          <p14:tracePt t="23853" x="2279650" y="1139825"/>
          <p14:tracePt t="23876" x="2271713" y="1147763"/>
          <p14:tracePt t="24331" x="2287588" y="1147763"/>
          <p14:tracePt t="24343" x="2303463" y="1147763"/>
          <p14:tracePt t="24346" x="2311400" y="1147763"/>
          <p14:tracePt t="24377" x="2351088" y="1147763"/>
          <p14:tracePt t="24407" x="2359025" y="1147763"/>
          <p14:tracePt t="24439" x="2374900" y="1147763"/>
          <p14:tracePt t="24474" x="2374900" y="1155700"/>
          <p14:tracePt t="24508" x="2384425" y="1163638"/>
          <p14:tracePt t="24539" x="2408238" y="1179513"/>
          <p14:tracePt t="24591" x="2439988" y="1187450"/>
          <p14:tracePt t="24604" x="2447925" y="1195388"/>
          <p14:tracePt t="24619" x="2463800" y="1195388"/>
          <p14:tracePt t="24643" x="2479675" y="1195388"/>
          <p14:tracePt t="24647" x="2487613" y="1195388"/>
          <p14:tracePt t="24674" x="2495550" y="1195388"/>
          <p14:tracePt t="25269" x="2503488" y="1195388"/>
          <p14:tracePt t="25283" x="2551113" y="1195388"/>
          <p14:tracePt t="25311" x="2590800" y="1195388"/>
          <p14:tracePt t="25312" x="2606675" y="1195388"/>
          <p14:tracePt t="25341" x="2654300" y="1195388"/>
          <p14:tracePt t="25372" x="2678113" y="1195388"/>
          <p14:tracePt t="25386" x="2686050" y="1195388"/>
          <p14:tracePt t="25407" x="2693988" y="1195388"/>
          <p14:tracePt t="25411" x="2701925" y="1195388"/>
          <p14:tracePt t="26515" x="2709863" y="1195388"/>
          <p14:tracePt t="26532" x="2733675" y="1195388"/>
          <p14:tracePt t="26533" x="2751138" y="1195388"/>
          <p14:tracePt t="26557" x="2830513" y="1187450"/>
          <p14:tracePt t="26587" x="3084513" y="1179513"/>
          <p14:tracePt t="26619" x="3459163" y="1163638"/>
          <p14:tracePt t="26646" x="3714750" y="1163638"/>
          <p14:tracePt t="26668" x="3786188" y="1163638"/>
          <p14:tracePt t="26691" x="3794125" y="1163638"/>
          <p14:tracePt t="27153" x="3786188" y="1163638"/>
          <p14:tracePt t="27166" x="3786188" y="1171575"/>
          <p14:tracePt t="28111" x="3786188" y="1179513"/>
          <p14:tracePt t="28126" x="3786188" y="1187450"/>
          <p14:tracePt t="28277" x="3794125" y="1187450"/>
          <p14:tracePt t="28299" x="3817938" y="1187450"/>
          <p14:tracePt t="28317" x="3833813" y="1187450"/>
          <p14:tracePt t="28334" x="3851275" y="1187450"/>
          <p14:tracePt t="28349" x="3859213" y="1187450"/>
          <p14:tracePt t="28463" x="3859213" y="1195388"/>
          <p14:tracePt t="28501" x="3875088" y="1195388"/>
          <p14:tracePt t="28516" x="3883025" y="1195388"/>
          <p14:tracePt t="28533" x="3890963" y="1195388"/>
          <p14:tracePt t="28563" x="3898900" y="1195388"/>
          <p14:tracePt t="28594" x="3914775" y="1195388"/>
          <p14:tracePt t="28597" x="3922713" y="1195388"/>
          <p14:tracePt t="28620" x="3930650" y="1195388"/>
          <p14:tracePt t="28690" x="3938588" y="1195388"/>
          <p14:tracePt t="28941" x="3954463" y="1195388"/>
          <p14:tracePt t="28952" x="3962400" y="1195388"/>
          <p14:tracePt t="28966" x="3978275" y="1195388"/>
          <p14:tracePt t="28988" x="4010025" y="1195388"/>
          <p14:tracePt t="28993" x="4017963" y="1195388"/>
          <p14:tracePt t="29040" x="4025900" y="1195388"/>
          <p14:tracePt t="29097" x="4033838" y="1195388"/>
          <p14:tracePt t="29118" x="4041775" y="1195388"/>
          <p14:tracePt t="29144" x="4057650" y="1195388"/>
          <p14:tracePt t="29168" x="4113213" y="1204913"/>
          <p14:tracePt t="29182" x="4144963" y="1212850"/>
          <p14:tracePt t="29200" x="4192588" y="1220788"/>
          <p14:tracePt t="29215" x="4249738" y="1236663"/>
          <p14:tracePt t="29233" x="4289425" y="1252538"/>
          <p14:tracePt t="29248" x="4321175" y="1260475"/>
          <p14:tracePt t="29271" x="4368800" y="1276350"/>
          <p14:tracePt t="29284" x="4392613" y="1284288"/>
          <p14:tracePt t="29301" x="4448175" y="1292225"/>
          <p14:tracePt t="29317" x="4487863" y="1300163"/>
          <p14:tracePt t="29332" x="4527550" y="1300163"/>
          <p14:tracePt t="29349" x="4551363" y="1300163"/>
          <p14:tracePt t="29365" x="4584700" y="1300163"/>
          <p14:tracePt t="29382" x="4608513" y="1300163"/>
          <p14:tracePt t="29399" x="4616450" y="1300163"/>
          <p14:tracePt t="29419" x="4624388" y="1300163"/>
          <p14:tracePt t="29470" x="4632325" y="1300163"/>
          <p14:tracePt t="29483" x="4640263" y="1300163"/>
          <p14:tracePt t="29500" x="4648200" y="1300163"/>
          <p14:tracePt t="29515" x="4656138" y="1300163"/>
          <p14:tracePt t="29532" x="4664075" y="1300163"/>
          <p14:tracePt t="29548" x="4672013" y="1300163"/>
          <p14:tracePt t="29625" x="4679950" y="1300163"/>
          <p14:tracePt t="30580" x="4687888" y="1300163"/>
          <p14:tracePt t="30593" x="4703763" y="1292225"/>
          <p14:tracePt t="30619" x="4727575" y="1268413"/>
          <p14:tracePt t="30624" x="4743450" y="1252538"/>
          <p14:tracePt t="30652" x="4767263" y="1220788"/>
          <p14:tracePt t="30682" x="4806950" y="1179513"/>
          <p14:tracePt t="30698" x="4822825" y="1155700"/>
          <p14:tracePt t="30719" x="4838700" y="1131888"/>
          <p14:tracePt t="30732" x="4846638" y="1123950"/>
          <p14:tracePt t="30747" x="4862513" y="1100138"/>
          <p14:tracePt t="30763" x="4870450" y="1084263"/>
          <p14:tracePt t="30782" x="4878388" y="1060450"/>
          <p14:tracePt t="30797" x="4886325" y="1052513"/>
          <p14:tracePt t="30819" x="4894263" y="1020763"/>
          <p14:tracePt t="30832" x="4902200" y="989013"/>
          <p14:tracePt t="30847" x="4902200" y="957263"/>
          <p14:tracePt t="30864" x="4902200" y="933450"/>
          <p14:tracePt t="30889" x="4902200" y="893763"/>
          <p14:tracePt t="30892" x="4902200" y="885825"/>
          <p14:tracePt t="30919" x="4902200" y="844550"/>
          <p14:tracePt t="30923" x="4902200" y="836613"/>
          <p14:tracePt t="30951" x="4902200" y="820738"/>
          <p14:tracePt t="30975" x="4902200" y="812800"/>
          <p14:tracePt t="31002" x="4886325" y="812800"/>
          <p14:tracePt t="31035" x="4854575" y="812800"/>
          <p14:tracePt t="31067" x="4838700" y="812800"/>
          <p14:tracePt t="31826" x="4870450" y="812800"/>
          <p14:tracePt t="31827" x="4902200" y="812800"/>
          <p14:tracePt t="31849" x="4999038" y="812800"/>
          <p14:tracePt t="31864" x="5110163" y="812800"/>
          <p14:tracePt t="31881" x="5300663" y="812800"/>
          <p14:tracePt t="31896" x="5413375" y="812800"/>
          <p14:tracePt t="31921" x="5580063" y="812800"/>
          <p14:tracePt t="31948" x="5684838" y="812800"/>
          <p14:tracePt t="31964" x="5708650" y="812800"/>
          <p14:tracePt t="31980" x="5716588" y="804863"/>
          <p14:tracePt t="31997" x="5724525" y="804863"/>
          <p14:tracePt t="32112" x="5732463" y="804863"/>
          <p14:tracePt t="32126" x="5740400" y="804863"/>
          <p14:tracePt t="32152" x="5756275" y="804863"/>
          <p14:tracePt t="32182" x="5788025" y="804863"/>
          <p14:tracePt t="32203" x="5795963" y="804863"/>
          <p14:tracePt t="32557" x="5795963" y="812800"/>
          <p14:tracePt t="34296" x="5803900" y="812800"/>
          <p14:tracePt t="34310" x="5811838" y="820738"/>
          <p14:tracePt t="34311" x="5827713" y="820738"/>
          <p14:tracePt t="34332" x="5875338" y="828675"/>
          <p14:tracePt t="34334" x="5907088" y="844550"/>
          <p14:tracePt t="34364" x="6130925" y="893763"/>
          <p14:tracePt t="34379" x="6242050" y="917575"/>
          <p14:tracePt t="34395" x="6376988" y="941388"/>
          <p14:tracePt t="34412" x="6481763" y="957263"/>
          <p14:tracePt t="34428" x="6561138" y="965200"/>
          <p14:tracePt t="34445" x="6616700" y="965200"/>
          <p14:tracePt t="34469" x="6632575" y="965200"/>
          <p14:tracePt t="34498" x="6640513" y="965200"/>
          <p14:tracePt t="34531" x="6656388" y="965200"/>
          <p14:tracePt t="34546" x="6664325" y="965200"/>
          <p14:tracePt t="34566" x="6672263" y="957263"/>
          <p14:tracePt t="34596" x="6680200" y="957263"/>
          <p14:tracePt t="34611" x="6688138" y="949325"/>
          <p14:tracePt t="34628" x="6688138" y="941388"/>
          <p14:tracePt t="34645" x="6688138" y="901700"/>
          <p14:tracePt t="34666" x="6672263" y="820738"/>
          <p14:tracePt t="34671" x="6672263" y="788988"/>
          <p14:tracePt t="34697" x="6632575" y="749300"/>
          <p14:tracePt t="34722" x="6616700" y="733425"/>
          <p14:tracePt t="34735" x="6608763" y="733425"/>
          <p14:tracePt t="34747" x="6592888" y="733425"/>
          <p14:tracePt t="34762" x="6584950" y="733425"/>
          <p14:tracePt t="34779" x="6577013" y="741363"/>
          <p14:tracePt t="34799" x="6561138" y="741363"/>
          <p14:tracePt t="34830" x="6553200" y="749300"/>
          <p14:tracePt t="34862" x="6545263" y="749300"/>
          <p14:tracePt t="37688" x="6321425" y="749300"/>
          <p14:tracePt t="37703" x="6273800" y="749300"/>
          <p14:tracePt t="37737" x="6170613" y="749300"/>
          <p14:tracePt t="37739" x="6122988" y="757238"/>
          <p14:tracePt t="37764" x="5946775" y="788988"/>
          <p14:tracePt t="37768" x="5883275" y="796925"/>
          <p14:tracePt t="37796" x="5684838" y="828675"/>
          <p14:tracePt t="37809" x="5556250" y="852488"/>
          <p14:tracePt t="37826" x="5445125" y="877888"/>
          <p14:tracePt t="37850" x="5300663" y="901700"/>
          <p14:tracePt t="37853" x="5253038" y="909638"/>
          <p14:tracePt t="37881" x="5086350" y="933450"/>
          <p14:tracePt t="37912" x="4975225" y="973138"/>
          <p14:tracePt t="37944" x="4862513" y="1028700"/>
          <p14:tracePt t="37957" x="4846638" y="1036638"/>
          <p14:tracePt t="37980" x="4822825" y="1052513"/>
          <p14:tracePt t="37995" x="4814888" y="1060450"/>
          <p14:tracePt t="38028" x="4799013" y="1060450"/>
          <p14:tracePt t="38030" x="4799013" y="1068388"/>
          <p14:tracePt t="38061" x="4791075" y="1076325"/>
          <p14:tracePt t="38073" x="4775200" y="1084263"/>
          <p14:tracePt t="38096" x="4743450" y="1108075"/>
          <p14:tracePt t="38100" x="4719638" y="1116013"/>
          <p14:tracePt t="38128" x="4672013" y="1155700"/>
          <p14:tracePt t="38160" x="4632325" y="1195388"/>
          <p14:tracePt t="39002" x="4640263" y="1195388"/>
          <p14:tracePt t="39015" x="4648200" y="1195388"/>
          <p14:tracePt t="39311" x="4648200" y="1204913"/>
          <p14:tracePt t="39313" x="4648200" y="1212850"/>
          <p14:tracePt t="39345" x="4632325" y="1228725"/>
          <p14:tracePt t="39379" x="4624388" y="1244600"/>
          <p14:tracePt t="39382" x="4624388" y="1252538"/>
          <p14:tracePt t="39412" x="4624388" y="1260475"/>
          <p14:tracePt t="39441" x="4616450" y="1260475"/>
          <p14:tracePt t="39457" x="4616450" y="1268413"/>
          <p14:tracePt t="39510" x="4624388" y="1268413"/>
          <p14:tracePt t="39536" x="4640263" y="1260475"/>
          <p14:tracePt t="39558" x="4664075" y="1236663"/>
          <p14:tracePt t="39581" x="4695825" y="1204913"/>
          <p14:tracePt t="39584" x="4703763" y="1204913"/>
          <p14:tracePt t="39611" x="4735513" y="1171575"/>
          <p14:tracePt t="39623" x="4751388" y="1163638"/>
          <p14:tracePt t="39647" x="4767263" y="1147763"/>
          <p14:tracePt t="39660" x="4783138" y="1131888"/>
          <p14:tracePt t="39674" x="4791075" y="1123950"/>
          <p14:tracePt t="39698" x="4806950" y="1123950"/>
          <p14:tracePt t="39727" x="4806950" y="1116013"/>
          <p14:tracePt t="39858" x="4806950" y="1131888"/>
          <p14:tracePt t="39871" x="4791075" y="1179513"/>
          <p14:tracePt t="39896" x="4759325" y="1331913"/>
          <p14:tracePt t="39900" x="4759325" y="1395413"/>
          <p14:tracePt t="39928" x="4806950" y="1555750"/>
          <p14:tracePt t="39930" x="4838700" y="1595438"/>
          <p14:tracePt t="39951" x="4951413" y="1682750"/>
          <p14:tracePt t="39978" x="5022850" y="1690688"/>
          <p14:tracePt t="39983" x="5038725" y="1690688"/>
          <p14:tracePt t="40011" x="5070475" y="1674813"/>
          <p14:tracePt t="40041" x="5110163" y="1627188"/>
          <p14:tracePt t="40055" x="5133975" y="1579563"/>
          <p14:tracePt t="40080" x="5189538" y="1506538"/>
          <p14:tracePt t="40109" x="5300663" y="1387475"/>
          <p14:tracePt t="40123" x="5397500" y="1308100"/>
          <p14:tracePt t="40139" x="5492750" y="1244600"/>
          <p14:tracePt t="40164" x="5667375" y="1155700"/>
          <p14:tracePt t="40191" x="5899150" y="1060450"/>
          <p14:tracePt t="40207" x="6026150" y="1012825"/>
          <p14:tracePt t="40222" x="6122988" y="965200"/>
          <p14:tracePt t="40248" x="6210300" y="909638"/>
          <p14:tracePt t="40250" x="6234113" y="893763"/>
          <p14:tracePt t="40275" x="6249988" y="869950"/>
          <p14:tracePt t="40300" x="6257925" y="862013"/>
          <p14:tracePt t="40310" x="6257925" y="852488"/>
          <p14:tracePt t="40582" x="6273800" y="852488"/>
          <p14:tracePt t="40607" x="6297613" y="852488"/>
          <p14:tracePt t="40622" x="6313488" y="844550"/>
          <p14:tracePt t="40640" x="6337300" y="836613"/>
          <p14:tracePt t="40755" x="6170613" y="836613"/>
          <p14:tracePt t="40773" x="6002338" y="852488"/>
          <p14:tracePt t="40775" x="5922963" y="877888"/>
          <p14:tracePt t="40800" x="5588000" y="973138"/>
          <p14:tracePt t="40829" x="5030788" y="1195388"/>
          <p14:tracePt t="40864" x="4233863" y="1538288"/>
          <p14:tracePt t="40866" x="4057650" y="1595438"/>
          <p14:tracePt t="40897" x="3643313" y="1682750"/>
          <p14:tracePt t="40927" x="3524250" y="1674813"/>
          <p14:tracePt t="40958" x="3500438" y="1635125"/>
          <p14:tracePt t="40973" x="3492500" y="1611313"/>
          <p14:tracePt t="40994" x="3476625" y="1587500"/>
          <p14:tracePt t="41019" x="3443288" y="1555750"/>
          <p14:tracePt t="41032" x="3427413" y="1538288"/>
          <p14:tracePt t="41061" x="3411538" y="1506538"/>
          <p14:tracePt t="41092" x="3411538" y="1474788"/>
          <p14:tracePt t="41107" x="3411538" y="1458913"/>
          <p14:tracePt t="41122" x="3411538" y="1427163"/>
          <p14:tracePt t="41139" x="3419475" y="1395413"/>
          <p14:tracePt t="41156" x="3443288" y="1355725"/>
          <p14:tracePt t="41173" x="3476625" y="1308100"/>
          <p14:tracePt t="41188" x="3492500" y="1284288"/>
          <p14:tracePt t="41210" x="3508375" y="1268413"/>
          <p14:tracePt t="41241" x="3516313" y="1260475"/>
          <p14:tracePt t="41255" x="3524250" y="1260475"/>
          <p14:tracePt t="41270" x="3532188" y="1260475"/>
          <p14:tracePt t="41296" x="3548063" y="1252538"/>
          <p14:tracePt t="41326" x="3643313" y="1252538"/>
          <p14:tracePt t="41355" x="3898900" y="1284288"/>
          <p14:tracePt t="41373" x="4017963" y="1292225"/>
          <p14:tracePt t="41389" x="4160838" y="1300163"/>
          <p14:tracePt t="41390" x="4241800" y="1300163"/>
          <p14:tracePt t="41410" x="4376738" y="1300163"/>
          <p14:tracePt t="41422" x="4503738" y="1300163"/>
          <p14:tracePt t="41439" x="4648200" y="1300163"/>
          <p14:tracePt t="41455" x="4806950" y="1316038"/>
          <p14:tracePt t="41472" x="4951413" y="1316038"/>
          <p14:tracePt t="41473" x="5030788" y="1316038"/>
          <p14:tracePt t="41489" x="5157788" y="1323975"/>
          <p14:tracePt t="41511" x="5318125" y="1323975"/>
          <p14:tracePt t="41541" x="5524500" y="1323975"/>
          <p14:tracePt t="41569" x="5684838" y="1323975"/>
          <p14:tracePt t="41573" x="5716588" y="1323975"/>
          <p14:tracePt t="41589" x="5780088" y="1323975"/>
          <p14:tracePt t="41605" x="5835650" y="1323975"/>
          <p14:tracePt t="41627" x="5899150" y="1323975"/>
          <p14:tracePt t="41631" x="5922963" y="1323975"/>
          <p14:tracePt t="41659" x="5994400" y="1323975"/>
          <p14:tracePt t="41662" x="6010275" y="1323975"/>
          <p14:tracePt t="41688" x="6091238" y="1323975"/>
          <p14:tracePt t="41710" x="6162675" y="1323975"/>
          <p14:tracePt t="41739" x="6242050" y="1323975"/>
          <p14:tracePt t="41755" x="6289675" y="1323975"/>
          <p14:tracePt t="41779" x="6369050" y="1323975"/>
          <p14:tracePt t="41781" x="6384925" y="1323975"/>
          <p14:tracePt t="41808" x="6465888" y="1323975"/>
          <p14:tracePt t="41833" x="6553200" y="1323975"/>
          <p14:tracePt t="41858" x="6624638" y="1323975"/>
          <p14:tracePt t="41879" x="6719888" y="1323975"/>
          <p14:tracePt t="41906" x="6816725" y="1323975"/>
          <p14:tracePt t="41933" x="6975475" y="1316038"/>
          <p14:tracePt t="41960" x="7070725" y="1316038"/>
          <p14:tracePt t="41963" x="7118350" y="1308100"/>
          <p14:tracePt t="41991" x="7239000" y="1300163"/>
          <p14:tracePt t="42004" x="7262813" y="1292225"/>
          <p14:tracePt t="42029" x="7334250" y="1284288"/>
          <p14:tracePt t="42065" x="7381875" y="1284288"/>
          <p14:tracePt t="42066" x="7389813" y="1284288"/>
          <p14:tracePt t="42090" x="7413625" y="1284288"/>
          <p14:tracePt t="42103" x="7429500" y="1284288"/>
          <p14:tracePt t="42127" x="7453313" y="1284288"/>
          <p14:tracePt t="42156" x="7493000" y="1284288"/>
          <p14:tracePt t="42170" x="7518400" y="1284288"/>
          <p14:tracePt t="42188" x="7542213" y="1284288"/>
          <p14:tracePt t="42204" x="7550150" y="1284288"/>
          <p14:tracePt t="42225" x="7566025" y="1284288"/>
          <p14:tracePt t="42258" x="7573963" y="1284288"/>
          <p14:tracePt t="42356" x="7566025" y="1284288"/>
          <p14:tracePt t="42369" x="7558088" y="1276350"/>
          <p14:tracePt t="42388" x="7518400" y="1276350"/>
          <p14:tracePt t="42403" x="7485063" y="1276350"/>
          <p14:tracePt t="42422" x="7445375" y="1276350"/>
          <p14:tracePt t="42443" x="7373938" y="1276350"/>
          <p14:tracePt t="42473" x="7246938" y="1276350"/>
          <p14:tracePt t="42497" x="7135813" y="1276350"/>
          <p14:tracePt t="42522" x="7031038" y="1276350"/>
          <p14:tracePt t="42523" x="7007225" y="1276350"/>
          <p14:tracePt t="42543" x="6959600" y="1284288"/>
          <p14:tracePt t="42572" x="6896100" y="1284288"/>
          <p14:tracePt t="42599" x="6816725" y="1300163"/>
          <p14:tracePt t="42626" x="6743700" y="1308100"/>
          <p14:tracePt t="42629" x="6719888" y="1316038"/>
          <p14:tracePt t="42659" x="6608763" y="1331913"/>
          <p14:tracePt t="42689" x="6457950" y="1339850"/>
          <p14:tracePt t="42703" x="6361113" y="1347788"/>
          <p14:tracePt t="42729" x="6218238" y="1355725"/>
          <p14:tracePt t="42756" x="6067425" y="1355725"/>
          <p14:tracePt t="42782" x="5938838" y="1355725"/>
          <p14:tracePt t="42811" x="5891213" y="1347788"/>
          <p14:tracePt t="42839" x="5875338" y="1347788"/>
          <p14:tracePt t="44614" x="5851525" y="1339850"/>
          <p14:tracePt t="44615" x="5843588" y="1339850"/>
          <p14:tracePt t="44631" x="5803900" y="1339850"/>
          <p14:tracePt t="44656" x="5740400" y="1331913"/>
          <p14:tracePt t="44689" x="5676900" y="1331913"/>
          <p14:tracePt t="44703" x="5651500" y="1331913"/>
          <p14:tracePt t="44720" x="5643563" y="1331913"/>
          <p14:tracePt t="44720" x="5635625" y="1331913"/>
          <p14:tracePt t="44808" x="5627688" y="1331913"/>
          <p14:tracePt t="44831" x="5627688" y="1323975"/>
          <p14:tracePt t="44857" x="5603875" y="1316038"/>
          <p14:tracePt t="44889" x="5588000" y="1308100"/>
          <p14:tracePt t="44903" x="5572125" y="1308100"/>
          <p14:tracePt t="44919" x="5564188" y="1300163"/>
          <p14:tracePt t="44935" x="5556250" y="1300163"/>
          <p14:tracePt t="45004" x="5564188" y="1300163"/>
          <p14:tracePt t="45017" x="5603875" y="1292225"/>
          <p14:tracePt t="45036" x="5667375" y="1284288"/>
          <p14:tracePt t="45052" x="5764213" y="1284288"/>
          <p14:tracePt t="45069" x="5867400" y="1284288"/>
          <p14:tracePt t="45086" x="5938838" y="1284288"/>
          <p14:tracePt t="45108" x="6059488" y="1284288"/>
          <p14:tracePt t="45121" x="6107113" y="1284288"/>
          <p14:tracePt t="45137" x="6138863" y="1284288"/>
          <p14:tracePt t="45158" x="6194425" y="1284288"/>
          <p14:tracePt t="45163" x="6210300" y="1284288"/>
          <p14:tracePt t="45191" x="6249988" y="1284288"/>
          <p14:tracePt t="45195" x="6257925" y="1284288"/>
          <p14:tracePt t="45229" x="6313488" y="1284288"/>
          <p14:tracePt t="45255" x="6361113" y="1284288"/>
          <p14:tracePt t="45289" x="6369050" y="1284288"/>
          <p14:tracePt t="45321" x="6376988" y="1284288"/>
          <p14:tracePt t="45419" x="6369050" y="1292225"/>
          <p14:tracePt t="45433" x="6321425" y="1300163"/>
          <p14:tracePt t="45447" x="6273800" y="1300163"/>
          <p14:tracePt t="45468" x="6115050" y="1300163"/>
          <p14:tracePt t="45491" x="5922963" y="1300163"/>
          <p14:tracePt t="45496" x="5851525" y="1300163"/>
          <p14:tracePt t="45521" x="5692775" y="1300163"/>
          <p14:tracePt t="45535" x="5611813" y="1300163"/>
          <p14:tracePt t="45552" x="5556250" y="1300163"/>
          <p14:tracePt t="45568" x="5484813" y="1300163"/>
          <p14:tracePt t="45591" x="5437188" y="1300163"/>
          <p14:tracePt t="45621" x="5413375" y="1300163"/>
          <p14:tracePt t="45745" x="5445125" y="1300163"/>
          <p14:tracePt t="45766" x="5564188" y="1300163"/>
          <p14:tracePt t="45789" x="5732463" y="1300163"/>
          <p14:tracePt t="45820" x="6010275" y="1300163"/>
          <p14:tracePt t="45847" x="6138863" y="1300163"/>
          <p14:tracePt t="45869" x="6154738" y="1300163"/>
          <p14:tracePt t="45897" x="6162675" y="1300163"/>
          <p14:tracePt t="46096" x="6034088" y="1300163"/>
          <p14:tracePt t="46106" x="5994400" y="1300163"/>
          <p14:tracePt t="46110" x="5907088" y="1284288"/>
          <p14:tracePt t="46139" x="5516563" y="1236663"/>
          <p14:tracePt t="46170" x="5133975" y="1179513"/>
          <p14:tracePt t="46193" x="4822825" y="1139825"/>
          <p14:tracePt t="46199" x="4727575" y="1139825"/>
          <p14:tracePt t="46218" x="4567238" y="1139825"/>
          <p14:tracePt t="46235" x="4424363" y="1139825"/>
          <p14:tracePt t="46235" x="4368800" y="1139825"/>
          <p14:tracePt t="46251" x="4249738" y="1139825"/>
          <p14:tracePt t="46267" x="4144963" y="1139825"/>
          <p14:tracePt t="46285" x="4002088" y="1139825"/>
          <p14:tracePt t="46309" x="3722688" y="1116013"/>
          <p14:tracePt t="46311" x="3603625" y="1108075"/>
          <p14:tracePt t="46338" x="3236913" y="1084263"/>
          <p14:tracePt t="46341" x="3084513" y="1084263"/>
          <p14:tracePt t="46369" x="2638425" y="1060450"/>
          <p14:tracePt t="46371" x="2527300" y="1060450"/>
          <p14:tracePt t="46396" x="2152650" y="1116013"/>
          <p14:tracePt t="46421" x="1905000" y="1204913"/>
          <p14:tracePt t="46423" x="1873250" y="1220788"/>
          <p14:tracePt t="46455" x="1809750" y="1252538"/>
          <p14:tracePt t="46488" x="1809750" y="1260475"/>
          <p14:tracePt t="46500" x="1801813" y="1260475"/>
          <p14:tracePt t="46623" x="1793875" y="1268413"/>
          <p14:tracePt t="46625" x="1793875" y="1276350"/>
          <p14:tracePt t="46636" x="1785938" y="1276350"/>
          <p14:tracePt t="46828" x="1785938" y="1284288"/>
          <p14:tracePt t="46840" x="1793875" y="1292225"/>
          <p14:tracePt t="46844" x="1801813" y="1300163"/>
          <p14:tracePt t="46870" x="1857375" y="1323975"/>
          <p14:tracePt t="46892" x="1992313" y="1379538"/>
          <p14:tracePt t="46903" x="2128838" y="1427163"/>
          <p14:tracePt t="46918" x="2239963" y="1458913"/>
          <p14:tracePt t="46938" x="2351088" y="1474788"/>
          <p14:tracePt t="46952" x="2416175" y="1474788"/>
          <p14:tracePt t="46968" x="2455863" y="1474788"/>
          <p14:tracePt t="46984" x="2471738" y="1450975"/>
          <p14:tracePt t="46985" x="2471738" y="1419225"/>
          <p14:tracePt t="47001" x="2471738" y="1347788"/>
          <p14:tracePt t="47018" x="2471738" y="1284288"/>
          <p14:tracePt t="47042" x="2463800" y="1163638"/>
          <p14:tracePt t="47046" x="2455863" y="1131888"/>
          <p14:tracePt t="47071" x="2447925" y="1060450"/>
          <p14:tracePt t="47096" x="2408238" y="973138"/>
          <p14:tracePt t="47120" x="2384425" y="909638"/>
          <p14:tracePt t="47135" x="2366963" y="893763"/>
          <p14:tracePt t="47136" x="2366963" y="885825"/>
          <p14:tracePt t="47154" x="2351088" y="885825"/>
          <p14:tracePt t="47168" x="2335213" y="877888"/>
          <p14:tracePt t="47184" x="2303463" y="869950"/>
          <p14:tracePt t="47200" x="2255838" y="862013"/>
          <p14:tracePt t="47217" x="2176463" y="862013"/>
          <p14:tracePt t="47218" x="2120900" y="852488"/>
          <p14:tracePt t="47234" x="1976438" y="828675"/>
          <p14:tracePt t="47251" x="1817688" y="812800"/>
          <p14:tracePt t="47274" x="1666875" y="812800"/>
          <p14:tracePt t="47278" x="1609725" y="812800"/>
          <p14:tracePt t="47302" x="1554163" y="852488"/>
          <p14:tracePt t="47317" x="1530350" y="893763"/>
          <p14:tracePt t="47338" x="1514475" y="957263"/>
          <p14:tracePt t="47369" x="1514475" y="1060450"/>
          <p14:tracePt t="47395" x="1546225" y="1123950"/>
          <p14:tracePt t="47420" x="1617663" y="1204913"/>
          <p14:tracePt t="47433" x="1625600" y="1220788"/>
          <p14:tracePt t="47455" x="1674813" y="1244600"/>
          <p14:tracePt t="47468" x="1706563" y="1252538"/>
          <p14:tracePt t="47492" x="1714500" y="1252538"/>
          <p14:tracePt t="47520" x="1730375" y="1252538"/>
          <p14:tracePt t="47607" x="1738313" y="1252538"/>
          <p14:tracePt t="47777" x="1762125" y="1244600"/>
          <p14:tracePt t="47808" x="1960563" y="1268413"/>
          <p14:tracePt t="47810" x="2057400" y="1284288"/>
          <p14:tracePt t="47838" x="2455863" y="1339850"/>
          <p14:tracePt t="47842" x="2751138" y="1395413"/>
          <p14:tracePt t="47871" x="3794125" y="1627188"/>
          <p14:tracePt t="47902" x="4838700" y="1722438"/>
          <p14:tracePt t="47918" x="5133975" y="1730375"/>
          <p14:tracePt t="47947" x="5564188" y="1730375"/>
          <p14:tracePt t="47966" x="5780088" y="1698625"/>
          <p14:tracePt t="47968" x="5883275" y="1666875"/>
          <p14:tracePt t="47983" x="6059488" y="1627188"/>
          <p14:tracePt t="48009" x="6281738" y="1555750"/>
          <p14:tracePt t="48036" x="6505575" y="1490663"/>
          <p14:tracePt t="48050" x="6616700" y="1458913"/>
          <p14:tracePt t="48073" x="6751638" y="1419225"/>
          <p14:tracePt t="48103" x="6808788" y="1379538"/>
          <p14:tracePt t="48137" x="6816725" y="1371600"/>
          <p14:tracePt t="48169" x="6816725" y="1363663"/>
          <p14:tracePt t="48293" x="6832600" y="1363663"/>
          <p14:tracePt t="48315" x="6864350" y="1363663"/>
          <p14:tracePt t="48335" x="6911975" y="1363663"/>
          <p14:tracePt t="48371" x="6991350" y="1363663"/>
          <p14:tracePt t="48374" x="7007225" y="1363663"/>
          <p14:tracePt t="48404" x="7135813" y="1347788"/>
          <p14:tracePt t="48436" x="7302500" y="1284288"/>
          <p14:tracePt t="48471" x="7461250" y="1155700"/>
          <p14:tracePt t="48502" x="7550150" y="996950"/>
          <p14:tracePt t="48522" x="7573963" y="949325"/>
          <p14:tracePt t="48526" x="7581900" y="917575"/>
          <p14:tracePt t="48554" x="7597775" y="812800"/>
          <p14:tracePt t="48587" x="7597775" y="749300"/>
          <p14:tracePt t="48614" x="7597775" y="733425"/>
          <p14:tracePt t="48636" x="7589838" y="725488"/>
          <p14:tracePt t="48671" x="7542213" y="717550"/>
          <p14:tracePt t="48675" x="7526338" y="717550"/>
          <p14:tracePt t="48704" x="7421563" y="717550"/>
          <p14:tracePt t="48736" x="7310438" y="765175"/>
          <p14:tracePt t="48771" x="7143750" y="862013"/>
          <p14:tracePt t="48800" x="7086600" y="925513"/>
          <p14:tracePt t="48816" x="7062788" y="957263"/>
          <p14:tracePt t="48831" x="7054850" y="989013"/>
          <p14:tracePt t="48855" x="7046913" y="1004888"/>
          <p14:tracePt t="48888" x="7046913" y="1012825"/>
          <p14:tracePt t="49319" x="7046913" y="1020763"/>
          <p14:tracePt t="49330" x="7046913" y="1044575"/>
          <p14:tracePt t="49348" x="7070725" y="1084263"/>
          <p14:tracePt t="49370" x="7094538" y="1116013"/>
          <p14:tracePt t="49395" x="7102475" y="1131888"/>
          <p14:tracePt t="49698" x="7094538" y="1131888"/>
          <p14:tracePt t="49701" x="7086600" y="1139825"/>
          <p14:tracePt t="49714" x="7070725" y="1139825"/>
          <p14:tracePt t="49715" x="7062788" y="1147763"/>
          <p14:tracePt t="49732" x="7023100" y="1155700"/>
          <p14:tracePt t="49758" x="6975475" y="1171575"/>
          <p14:tracePt t="49787" x="6935788" y="1187450"/>
          <p14:tracePt t="49791" x="6927850" y="1195388"/>
          <p14:tracePt t="49820" x="6872288" y="1204913"/>
          <p14:tracePt t="49822" x="6856413" y="1212850"/>
          <p14:tracePt t="49850" x="6711950" y="1236663"/>
          <p14:tracePt t="49865" x="6616700" y="1244600"/>
          <p14:tracePt t="49881" x="6513513" y="1252538"/>
          <p14:tracePt t="49899" x="6384925" y="1284288"/>
          <p14:tracePt t="49926" x="6075363" y="1347788"/>
          <p14:tracePt t="49949" x="5819775" y="1419225"/>
          <p14:tracePt t="49975" x="5603875" y="1482725"/>
          <p14:tracePt t="49980" x="5572125" y="1490663"/>
          <p14:tracePt t="49999" x="5524500" y="1514475"/>
          <p14:tracePt t="50015" x="5484813" y="1522413"/>
          <p14:tracePt t="50036" x="5468938" y="1530350"/>
          <p14:tracePt t="50157" x="5476875" y="1530350"/>
          <p14:tracePt t="50158" x="5484813" y="1530350"/>
          <p14:tracePt t="50169" x="5492750" y="1522413"/>
          <p14:tracePt t="50200" x="5540375" y="1490663"/>
          <p14:tracePt t="50215" x="5564188" y="1474788"/>
          <p14:tracePt t="50232" x="5588000" y="1450975"/>
          <p14:tracePt t="50248" x="5611813" y="1427163"/>
          <p14:tracePt t="50265" x="5627688" y="1411288"/>
          <p14:tracePt t="50287" x="5659438" y="1387475"/>
          <p14:tracePt t="50317" x="5667375" y="1379538"/>
          <p14:tracePt t="50331" x="5676900" y="1379538"/>
          <p14:tracePt t="50356" x="5676900" y="1371600"/>
          <p14:tracePt t="50383" x="5684838" y="1371600"/>
          <p14:tracePt t="50548" x="5732463" y="1371600"/>
          <p14:tracePt t="50562" x="5803900" y="1371600"/>
          <p14:tracePt t="50588" x="5922963" y="1371600"/>
          <p14:tracePt t="50619" x="6034088" y="1363663"/>
          <p14:tracePt t="50652" x="6067425" y="1363663"/>
          <p14:tracePt t="50684" x="6067425" y="1355725"/>
          <p14:tracePt t="50710" x="5986463" y="1339850"/>
          <p14:tracePt t="50734" x="5819775" y="1300163"/>
          <p14:tracePt t="50736" x="5756275" y="1300163"/>
          <p14:tracePt t="50765" x="5595938" y="1292225"/>
          <p14:tracePt t="50766" x="5548313" y="1292225"/>
          <p14:tracePt t="50783" x="5508625" y="1292225"/>
          <p14:tracePt t="50798" x="5484813" y="1292225"/>
          <p14:tracePt t="50881" x="5572125" y="1292225"/>
          <p14:tracePt t="50900" x="5692775" y="1300163"/>
          <p14:tracePt t="50902" x="5740400" y="1300163"/>
          <p14:tracePt t="50923" x="5891213" y="1300163"/>
          <p14:tracePt t="50924" x="5962650" y="1300163"/>
          <p14:tracePt t="50948" x="6138863" y="1300163"/>
          <p14:tracePt t="50966" x="6202363" y="1300163"/>
          <p14:tracePt t="50982" x="6234113" y="1300163"/>
          <p14:tracePt t="51060" x="6226175" y="1300163"/>
          <p14:tracePt t="51076" x="6178550" y="1300163"/>
          <p14:tracePt t="51100" x="6018213" y="1300163"/>
          <p14:tracePt t="51116" x="5843588" y="1308100"/>
          <p14:tracePt t="51131" x="5700713" y="1316038"/>
          <p14:tracePt t="51133" x="5611813" y="1323975"/>
          <p14:tracePt t="51160" x="5334000" y="1403350"/>
          <p14:tracePt t="51175" x="5173663" y="1466850"/>
          <p14:tracePt t="51186" x="5006975" y="1522413"/>
          <p14:tracePt t="51219" x="4711700" y="1619250"/>
          <p14:tracePt t="51224" x="4672013" y="1627188"/>
          <p14:tracePt t="51250" x="4543425" y="1643063"/>
          <p14:tracePt t="51264" x="4503738" y="1643063"/>
          <p14:tracePt t="51288" x="4448175" y="1651000"/>
          <p14:tracePt t="51300" x="4408488" y="1651000"/>
          <p14:tracePt t="51314" x="4360863" y="1651000"/>
          <p14:tracePt t="51336" x="4289425" y="1651000"/>
          <p14:tracePt t="51367" x="4192588" y="1651000"/>
          <p14:tracePt t="51398" x="4073525" y="1674813"/>
          <p14:tracePt t="51425" x="3867150" y="1746250"/>
          <p14:tracePt t="51448" x="3706813" y="1793875"/>
          <p14:tracePt t="51472" x="3556000" y="1809750"/>
          <p14:tracePt t="51499" x="3427413" y="1825625"/>
          <p14:tracePt t="51514" x="3371850" y="1833563"/>
          <p14:tracePt t="51535" x="3340100" y="1849438"/>
          <p14:tracePt t="51539" x="3332163" y="1849438"/>
          <p14:tracePt t="51655" x="3324225" y="1849438"/>
          <p14:tracePt t="51690" x="3332163" y="1849438"/>
          <p14:tracePt t="51700" x="3340100" y="1849438"/>
          <p14:tracePt t="51714" x="3371850" y="1849438"/>
          <p14:tracePt t="51735" x="3395663" y="1849438"/>
          <p14:tracePt t="51768" x="3411538" y="1849438"/>
          <p14:tracePt t="51831" x="3403600" y="1849438"/>
          <p14:tracePt t="51845" x="3387725" y="1849438"/>
          <p14:tracePt t="51868" x="3371850" y="1849438"/>
          <p14:tracePt t="51903" x="3363913" y="1849438"/>
          <p14:tracePt t="51987" x="3355975" y="1849438"/>
          <p14:tracePt t="52260" x="3355975" y="1857375"/>
          <p14:tracePt t="52283" x="3348038" y="1865313"/>
          <p14:tracePt t="52323" x="3348038" y="1873250"/>
          <p14:tracePt t="52325" x="3355975" y="1873250"/>
          <p14:tracePt t="52349" x="3427413" y="1873250"/>
          <p14:tracePt t="52362" x="3443288" y="1873250"/>
          <p14:tracePt t="52379" x="3508375" y="1873250"/>
          <p14:tracePt t="52406" x="3556000" y="1873250"/>
          <p14:tracePt t="52430" x="3571875" y="1873250"/>
          <p14:tracePt t="52839" x="3563938" y="1873250"/>
          <p14:tracePt t="52862" x="3556000" y="1873250"/>
          <p14:tracePt t="52880" x="3548063" y="1873250"/>
          <p14:tracePt t="52905" x="3524250" y="1873250"/>
          <p14:tracePt t="52927" x="3516313" y="1890713"/>
          <p14:tracePt t="53109" x="3532188" y="1890713"/>
          <p14:tracePt t="53124" x="3556000" y="1898650"/>
          <p14:tracePt t="53153" x="3706813" y="1906588"/>
          <p14:tracePt t="53182" x="3938588" y="1914525"/>
          <p14:tracePt t="53208" x="4105275" y="1906588"/>
          <p14:tracePt t="53232" x="4210050" y="1890713"/>
          <p14:tracePt t="53245" x="4249738" y="1881188"/>
          <p14:tracePt t="53270" x="4297363" y="1865313"/>
          <p14:tracePt t="53272" x="4321175" y="1857375"/>
          <p14:tracePt t="53300" x="4360863" y="1857375"/>
          <p14:tracePt t="53312" x="4368800" y="1857375"/>
          <p14:tracePt t="53336" x="4384675" y="1849438"/>
          <p14:tracePt t="53340" x="4392613" y="1849438"/>
          <p14:tracePt t="53364" x="4424363" y="1849438"/>
          <p14:tracePt t="53380" x="4456113" y="1849438"/>
          <p14:tracePt t="53396" x="4487863" y="1849438"/>
          <p14:tracePt t="53421" x="4567238" y="1849438"/>
          <p14:tracePt t="53452" x="4608513" y="1857375"/>
          <p14:tracePt t="53479" x="4624388" y="1857375"/>
          <p14:tracePt t="53495" x="4632325" y="1857375"/>
          <p14:tracePt t="53752" x="4640263" y="1857375"/>
          <p14:tracePt t="57223" x="4408488" y="1938338"/>
          <p14:tracePt t="57237" x="4400550" y="1946275"/>
          <p14:tracePt t="57239" x="4392613" y="1946275"/>
          <p14:tracePt t="57259" x="4384675" y="1946275"/>
          <p14:tracePt t="57276" x="4384675" y="1954213"/>
          <p14:tracePt t="57340" x="4368800" y="1954213"/>
          <p14:tracePt t="57361" x="4344988" y="1954213"/>
          <p14:tracePt t="57376" x="4313238" y="1954213"/>
          <p14:tracePt t="57393" x="4265613" y="1954213"/>
          <p14:tracePt t="57408" x="4200525" y="1954213"/>
          <p14:tracePt t="57435" x="4105275" y="1954213"/>
          <p14:tracePt t="57460" x="4081463" y="1954213"/>
          <p14:tracePt t="57475" x="4073525" y="1954213"/>
          <p14:tracePt t="57526" x="4065588" y="1954213"/>
          <p14:tracePt t="57574" x="4057650" y="1954213"/>
          <p14:tracePt t="57588" x="4057650" y="1946275"/>
          <p14:tracePt t="57642" x="4057650" y="1938338"/>
          <p14:tracePt t="58760" x="4105275" y="1906588"/>
          <p14:tracePt t="58761" x="4176713" y="1873250"/>
          <p14:tracePt t="58775" x="4217988" y="1841500"/>
          <p14:tracePt t="58776" x="4273550" y="1817688"/>
          <p14:tracePt t="58800" x="4424363" y="1754188"/>
          <p14:tracePt t="58811" x="4448175" y="1738313"/>
          <p14:tracePt t="58825" x="4479925" y="1730375"/>
          <p14:tracePt t="58849" x="4487863" y="1722438"/>
          <p14:tracePt t="59125" x="4464050" y="1730375"/>
          <p14:tracePt t="59139" x="4448175" y="1730375"/>
          <p14:tracePt t="59154" x="4424363" y="1738313"/>
          <p14:tracePt t="59179" x="4392613" y="1754188"/>
          <p14:tracePt t="59193" x="4368800" y="1762125"/>
          <p14:tracePt t="59208" x="4360863" y="1770063"/>
          <p14:tracePt t="59231" x="4344988" y="1770063"/>
          <p14:tracePt t="59736" x="4376738" y="1770063"/>
          <p14:tracePt t="59751" x="4400550" y="1770063"/>
          <p14:tracePt t="59780" x="4456113" y="1770063"/>
          <p14:tracePt t="59784" x="4471988" y="1770063"/>
          <p14:tracePt t="59812" x="4527550" y="1770063"/>
          <p14:tracePt t="59842" x="4576763" y="1770063"/>
          <p14:tracePt t="59857" x="4584700" y="1770063"/>
          <p14:tracePt t="60096" x="4584700" y="1778000"/>
          <p14:tracePt t="60108" x="4584700" y="1785938"/>
          <p14:tracePt t="60141" x="4584700" y="1793875"/>
          <p14:tracePt t="60157" x="4592638" y="1801813"/>
          <p14:tracePt t="60212" x="4592638" y="1817688"/>
          <p14:tracePt t="60269" x="4592638" y="1825625"/>
          <p14:tracePt t="60328" x="4592638" y="1833563"/>
          <p14:tracePt t="61892" x="4616450" y="1833563"/>
          <p14:tracePt t="61906" x="4632325" y="1833563"/>
          <p14:tracePt t="61927" x="4672013" y="1841500"/>
          <p14:tracePt t="61958" x="4719638" y="1849438"/>
          <p14:tracePt t="61970" x="4727575" y="1857375"/>
          <p14:tracePt t="61971" x="4751388" y="1857375"/>
          <p14:tracePt t="61990" x="4759325" y="1857375"/>
          <p14:tracePt t="62006" x="4775200" y="1857375"/>
          <p14:tracePt t="62029" x="4791075" y="1865313"/>
          <p14:tracePt t="62059" x="4799013" y="1865313"/>
          <p14:tracePt t="63033" x="4830763" y="1873250"/>
          <p14:tracePt t="63045" x="4870450" y="1873250"/>
          <p14:tracePt t="63060" x="4902200" y="1873250"/>
          <p14:tracePt t="63083" x="4926013" y="1873250"/>
          <p14:tracePt t="73628" x="4894263" y="1873250"/>
          <p14:tracePt t="74164" x="4838700" y="1873250"/>
          <p14:tracePt t="74167" x="4799013" y="1873250"/>
          <p14:tracePt t="74181" x="4751388" y="1873250"/>
          <p14:tracePt t="74182" x="4695825" y="1873250"/>
          <p14:tracePt t="74208" x="4479925" y="1873250"/>
          <p14:tracePt t="74245" x="4192588" y="1873250"/>
          <p14:tracePt t="74268" x="4152900" y="1881188"/>
          <p14:tracePt t="74669" x="4144963" y="1881188"/>
          <p14:tracePt t="80903" x="4337050" y="1881188"/>
          <p14:tracePt t="80918" x="4376738" y="1890713"/>
          <p14:tracePt t="80942" x="4440238" y="1898650"/>
          <p14:tracePt t="80964" x="4503738" y="1922463"/>
          <p14:tracePt t="80993" x="4551363" y="1922463"/>
          <p14:tracePt t="81018" x="4584700" y="1922463"/>
          <p14:tracePt t="81042" x="4624388" y="1930400"/>
          <p14:tracePt t="81057" x="4632325" y="1938338"/>
          <p14:tracePt t="81073" x="4656138" y="1938338"/>
          <p14:tracePt t="81101" x="4719638" y="1938338"/>
          <p14:tracePt t="81127" x="4806950" y="1938338"/>
          <p14:tracePt t="81163" x="4870450" y="1938338"/>
          <p14:tracePt t="81167" x="4886325" y="1946275"/>
          <p14:tracePt t="81197" x="4910138" y="1946275"/>
          <p14:tracePt t="81226" x="4918075" y="1946275"/>
          <p14:tracePt t="81376" x="4926013" y="1946275"/>
          <p14:tracePt t="81414" x="4943475" y="1938338"/>
          <p14:tracePt t="81438" x="4959350" y="1922463"/>
          <p14:tracePt t="81460" x="4975225" y="1906588"/>
          <p14:tracePt t="81496" x="4991100" y="1890713"/>
          <p14:tracePt t="81527" x="4999038" y="1890713"/>
          <p14:tracePt t="81559" x="5006975" y="1881188"/>
          <p14:tracePt t="87986" x="3395663" y="2608263"/>
          <p14:tracePt t="87999" x="3060700" y="2790825"/>
          <p14:tracePt t="88026" x="2725738" y="2967038"/>
          <p14:tracePt t="88028" x="2646363" y="2998788"/>
          <p14:tracePt t="88053" x="2487613" y="3054350"/>
          <p14:tracePt t="88060" x="2455863" y="3062288"/>
          <p14:tracePt t="88085" x="2408238" y="3070225"/>
          <p14:tracePt t="88109" x="2384425" y="3070225"/>
          <p14:tracePt t="88146" x="2366963" y="3070225"/>
          <p14:tracePt t="88173" x="2343150" y="3054350"/>
          <p14:tracePt t="88202" x="2295525" y="3054350"/>
          <p14:tracePt t="88218" x="2255838" y="3054350"/>
          <p14:tracePt t="88240" x="2152650" y="3046413"/>
          <p14:tracePt t="88268" x="1928813" y="3038475"/>
          <p14:tracePt t="88283" x="1785938" y="3038475"/>
          <p14:tracePt t="88309" x="1617663" y="3038475"/>
          <p14:tracePt t="88336" x="1371600" y="3117850"/>
          <p14:tracePt t="88367" x="1163638" y="3189288"/>
          <p14:tracePt t="88384" x="1076325" y="3213100"/>
          <p14:tracePt t="88401" x="1020763" y="3221038"/>
          <p14:tracePt t="88417" x="973138" y="3228975"/>
          <p14:tracePt t="88418" x="957263" y="3228975"/>
          <p14:tracePt t="88439" x="933450" y="3228975"/>
          <p14:tracePt t="88442" x="917575" y="3228975"/>
          <p14:tracePt t="88471" x="908050" y="3221038"/>
          <p14:tracePt t="88503" x="884238" y="3213100"/>
          <p14:tracePt t="88540" x="757238" y="3157538"/>
          <p14:tracePt t="88568" x="550863" y="3133725"/>
          <p14:tracePt t="88583" x="469900" y="3125788"/>
          <p14:tracePt t="88608" x="406400" y="3125788"/>
          <p14:tracePt t="88638" x="398463" y="3125788"/>
          <p14:tracePt t="88704" x="390525" y="3125788"/>
          <p14:tracePt t="88741" x="390525" y="3133725"/>
          <p14:tracePt t="89071" x="398463" y="3133725"/>
          <p14:tracePt t="89109" x="406400" y="3133725"/>
          <p14:tracePt t="89120" x="414338" y="3133725"/>
          <p14:tracePt t="89156" x="422275" y="3141663"/>
          <p14:tracePt t="89187" x="430213" y="3141663"/>
          <p14:tracePt t="89453" x="446088" y="3141663"/>
          <p14:tracePt t="89485" x="461963" y="3141663"/>
          <p14:tracePt t="89519" x="477838" y="3141663"/>
          <p14:tracePt t="89557" x="493713" y="3141663"/>
          <p14:tracePt t="89559" x="501650" y="3141663"/>
          <p14:tracePt t="89587" x="517525" y="3133725"/>
          <p14:tracePt t="89591" x="525463" y="3133725"/>
          <p14:tracePt t="89620" x="677863" y="3101975"/>
          <p14:tracePt t="89659" x="941388" y="3046413"/>
          <p14:tracePt t="89665" x="949325" y="3046413"/>
          <p14:tracePt t="89683" x="949325" y="3054350"/>
          <p14:tracePt t="89699" x="949325" y="3109913"/>
          <p14:tracePt t="89717" x="1012825" y="3294063"/>
          <p14:tracePt t="89733" x="1147763" y="3436938"/>
          <p14:tracePt t="89756" x="1395413" y="3613150"/>
          <p14:tracePt t="89768" x="1609725" y="3732213"/>
          <p14:tracePt t="89783" x="1778000" y="3811588"/>
          <p14:tracePt t="89804" x="1865313" y="3859213"/>
          <p14:tracePt t="89817" x="1897063" y="3875088"/>
          <p14:tracePt t="89834" x="1905000" y="3883025"/>
          <p14:tracePt t="89870" x="1920875" y="3883025"/>
          <p14:tracePt t="89876" x="1928813" y="3883025"/>
          <p14:tracePt t="89900" x="1936750" y="3890963"/>
          <p14:tracePt t="89952" x="1944688" y="3890963"/>
          <p14:tracePt t="90032" x="1857375" y="3875088"/>
          <p14:tracePt t="90048" x="1770063" y="3859213"/>
          <p14:tracePt t="90062" x="1698625" y="3851275"/>
          <p14:tracePt t="90077" x="1625600" y="3843338"/>
          <p14:tracePt t="90101" x="1482725" y="3827463"/>
          <p14:tracePt t="90116" x="1411288" y="3819525"/>
          <p14:tracePt t="90133" x="1379538" y="3803650"/>
          <p14:tracePt t="90154" x="1347788" y="3795713"/>
          <p14:tracePt t="90159" x="1339850" y="3795713"/>
          <p14:tracePt t="90185" x="1331913" y="3795713"/>
          <p14:tracePt t="90199" x="1323975" y="3787775"/>
          <p14:tracePt t="90215" x="1316038" y="3779838"/>
          <p14:tracePt t="90235" x="1300163" y="3763963"/>
          <p14:tracePt t="90273" x="1292225" y="3756025"/>
          <p14:tracePt t="90301" x="1284288" y="3756025"/>
          <p14:tracePt t="90316" x="1274763" y="3756025"/>
          <p14:tracePt t="90331" x="1250950" y="3756025"/>
          <p14:tracePt t="90355" x="1131888" y="3692525"/>
          <p14:tracePt t="90387" x="933450" y="3595688"/>
          <p14:tracePt t="90391" x="892175" y="3571875"/>
          <p14:tracePt t="90417" x="820738" y="3532188"/>
          <p14:tracePt t="90431" x="812800" y="3524250"/>
          <p14:tracePt t="90455" x="796925" y="3500438"/>
          <p14:tracePt t="90468" x="765175" y="3476625"/>
          <p14:tracePt t="90482" x="741363" y="3444875"/>
          <p14:tracePt t="90499" x="717550" y="3413125"/>
          <p14:tracePt t="90515" x="685800" y="3357563"/>
          <p14:tracePt t="90536" x="638175" y="3278188"/>
          <p14:tracePt t="90568" x="517525" y="3125788"/>
          <p14:tracePt t="90582" x="454025" y="3054350"/>
          <p14:tracePt t="90598" x="382588" y="2982913"/>
          <p14:tracePt t="90619" x="358775" y="2967038"/>
          <p14:tracePt t="90807" x="366713" y="2967038"/>
          <p14:tracePt t="90829" x="374650" y="2967038"/>
          <p14:tracePt t="90848" x="398463" y="2967038"/>
          <p14:tracePt t="90866" x="406400" y="2959100"/>
          <p14:tracePt t="90882" x="430213" y="2959100"/>
          <p14:tracePt t="90898" x="454025" y="2959100"/>
          <p14:tracePt t="90920" x="501650" y="2967038"/>
          <p14:tracePt t="90949" x="558800" y="2998788"/>
          <p14:tracePt t="90966" x="582613" y="3006725"/>
          <p14:tracePt t="90968" x="590550" y="3014663"/>
          <p14:tracePt t="90980" x="598488" y="3014663"/>
          <p14:tracePt t="91001" x="614363" y="3014663"/>
          <p14:tracePt t="91008" x="622300" y="3014663"/>
          <p14:tracePt t="91036" x="661988" y="3014663"/>
          <p14:tracePt t="91068" x="701675" y="3014663"/>
          <p14:tracePt t="91099" x="757238" y="3014663"/>
          <p14:tracePt t="91114" x="773113" y="3014663"/>
          <p14:tracePt t="91135" x="796925" y="3014663"/>
          <p14:tracePt t="91165" x="836613" y="3014663"/>
          <p14:tracePt t="91189" x="844550" y="3014663"/>
          <p14:tracePt t="91622" x="852488" y="3014663"/>
          <p14:tracePt t="91643" x="860425" y="3014663"/>
          <p14:tracePt t="91668" x="876300" y="3022600"/>
          <p14:tracePt t="91705" x="908050" y="3030538"/>
          <p14:tracePt t="91731" x="941388" y="3030538"/>
          <p14:tracePt t="91733" x="957263" y="3030538"/>
          <p14:tracePt t="91748" x="981075" y="3030538"/>
          <p14:tracePt t="91764" x="1004888" y="3030538"/>
          <p14:tracePt t="91781" x="1020763" y="3030538"/>
          <p14:tracePt t="91798" x="1028700" y="3030538"/>
          <p14:tracePt t="92325" x="1131888" y="3078163"/>
          <p14:tracePt t="92348" x="1308100" y="3149600"/>
          <p14:tracePt t="92365" x="1411288" y="3189288"/>
          <p14:tracePt t="92393" x="1522413" y="3228975"/>
          <p14:tracePt t="92417" x="1554163" y="3244850"/>
          <p14:tracePt t="92452" x="1601788" y="3294063"/>
          <p14:tracePt t="92455" x="1617663" y="3302000"/>
          <p14:tracePt t="92481" x="1730375" y="3389313"/>
          <p14:tracePt t="92483" x="1793875" y="3413125"/>
          <p14:tracePt t="92506" x="1984375" y="3508375"/>
          <p14:tracePt t="92535" x="2144713" y="3579813"/>
          <p14:tracePt t="92538" x="2184400" y="3587750"/>
          <p14:tracePt t="92564" x="2311400" y="3613150"/>
          <p14:tracePt t="92566" x="2343150" y="3613150"/>
          <p14:tracePt t="92581" x="2400300" y="3613150"/>
          <p14:tracePt t="92598" x="2447925" y="3613150"/>
          <p14:tracePt t="92625" x="2503488" y="3595688"/>
          <p14:tracePt t="92626" x="2511425" y="3587750"/>
          <p14:tracePt t="92647" x="2527300" y="3579813"/>
          <p14:tracePt t="92648" x="2535238" y="3579813"/>
          <p14:tracePt t="92675" x="2551113" y="3571875"/>
          <p14:tracePt t="92699" x="2559050" y="3563938"/>
          <p14:tracePt t="92718" x="2566988" y="3563938"/>
          <p14:tracePt t="92751" x="2574925" y="3548063"/>
          <p14:tracePt t="92756" x="2582863" y="3548063"/>
          <p14:tracePt t="92784" x="2638425" y="3532188"/>
          <p14:tracePt t="92816" x="2717800" y="3516313"/>
          <p14:tracePt t="92829" x="2759075" y="3516313"/>
          <p14:tracePt t="92853" x="2846388" y="3516313"/>
          <p14:tracePt t="92880" x="3021013" y="3516313"/>
          <p14:tracePt t="92889" x="3068638" y="3516313"/>
          <p14:tracePt t="92915" x="3236913" y="3516313"/>
          <p14:tracePt t="92940" x="3467100" y="3516313"/>
          <p14:tracePt t="92966" x="3651250" y="3492500"/>
          <p14:tracePt t="92980" x="3786188" y="3468688"/>
          <p14:tracePt t="92997" x="3914775" y="3460750"/>
          <p14:tracePt t="93012" x="4033838" y="3452813"/>
          <p14:tracePt t="93029" x="4105275" y="3452813"/>
          <p14:tracePt t="93051" x="4233863" y="3444875"/>
          <p14:tracePt t="93055" x="4241800" y="3444875"/>
          <p14:tracePt t="93080" x="4265613" y="3436938"/>
          <p14:tracePt t="93105" x="4281488" y="3436938"/>
          <p14:tracePt t="93106" x="4289425" y="3436938"/>
          <p14:tracePt t="93138" x="4297363" y="3436938"/>
          <p14:tracePt t="93248" x="4305300" y="3436938"/>
          <p14:tracePt t="93261" x="4313238" y="3436938"/>
          <p14:tracePt t="93316" x="4321175" y="3436938"/>
          <p14:tracePt t="93738" x="4297363" y="3436938"/>
          <p14:tracePt t="93751" x="4217988" y="3452813"/>
          <p14:tracePt t="93781" x="3930650" y="3508375"/>
          <p14:tracePt t="93796" x="3746500" y="3548063"/>
          <p14:tracePt t="93814" x="3571875" y="3579813"/>
          <p14:tracePt t="93835" x="3316288" y="3636963"/>
          <p14:tracePt t="93865" x="2981325" y="3700463"/>
          <p14:tracePt t="93902" x="2678113" y="3732213"/>
          <p14:tracePt t="93932" x="2559050" y="3732213"/>
          <p14:tracePt t="93947" x="2519363" y="3732213"/>
          <p14:tracePt t="93963" x="2479675" y="3724275"/>
          <p14:tracePt t="93985" x="2447925" y="3716338"/>
          <p14:tracePt t="94014" x="2416175" y="3708400"/>
          <p14:tracePt t="94029" x="2408238" y="3700463"/>
          <p14:tracePt t="94047" x="2392363" y="3692525"/>
          <p14:tracePt t="94068" x="2384425" y="3684588"/>
          <p14:tracePt t="94097" x="2335213" y="3652838"/>
          <p14:tracePt t="94112" x="2295525" y="3636963"/>
          <p14:tracePt t="94135" x="2239963" y="3621088"/>
          <p14:tracePt t="94165" x="2232025" y="3621088"/>
          <p14:tracePt t="94294" x="2232025" y="3613150"/>
          <p14:tracePt t="94827" x="2247900" y="3613150"/>
          <p14:tracePt t="94843" x="2279650" y="3595688"/>
          <p14:tracePt t="94869" x="2392363" y="3563938"/>
          <p14:tracePt t="94902" x="2519363" y="3540125"/>
          <p14:tracePt t="94930" x="2606675" y="3524250"/>
          <p14:tracePt t="94957" x="2638425" y="3524250"/>
          <p14:tracePt t="94970" x="2646363" y="3516313"/>
          <p14:tracePt t="94996" x="2670175" y="3516313"/>
          <p14:tracePt t="95011" x="2686050" y="3516313"/>
          <p14:tracePt t="95038" x="2693988" y="3516313"/>
          <p14:tracePt t="95066" x="2717800" y="3524250"/>
          <p14:tracePt t="95597" x="2725738" y="3524250"/>
          <p14:tracePt t="96092" x="2733675" y="3524250"/>
          <p14:tracePt t="96106" x="2751138" y="3524250"/>
          <p14:tracePt t="96129" x="2767013" y="3524250"/>
          <p14:tracePt t="96151" x="2782888" y="3524250"/>
          <p14:tracePt t="96156" x="2806700" y="3532188"/>
          <p14:tracePt t="96181" x="2886075" y="3532188"/>
          <p14:tracePt t="96211" x="2941638" y="3532188"/>
          <p14:tracePt t="96239" x="2965450" y="3532188"/>
          <p14:tracePt t="96925" x="2965450" y="3548063"/>
          <p14:tracePt t="96941" x="2965450" y="3556000"/>
          <p14:tracePt t="96960" x="2981325" y="3556000"/>
          <p14:tracePt t="96960" x="3005138" y="3556000"/>
          <p14:tracePt t="96970" x="3021013" y="3556000"/>
          <p14:tracePt t="96996" x="3068638" y="3429000"/>
          <p14:tracePt t="97010" x="3068638" y="3397250"/>
          <p14:tracePt t="97218" x="3068638" y="3389313"/>
          <p14:tracePt t="97229" x="3060700" y="3389313"/>
          <p14:tracePt t="97261" x="3036888" y="3421063"/>
          <p14:tracePt t="97278" x="3036888" y="3429000"/>
          <p14:tracePt t="97300" x="3013075" y="3468688"/>
          <p14:tracePt t="97329" x="2989263" y="3500438"/>
          <p14:tracePt t="97346" x="2981325" y="3516313"/>
          <p14:tracePt t="97362" x="2981325" y="3524250"/>
          <p14:tracePt t="97702" x="2989263" y="3524250"/>
          <p14:tracePt t="97703" x="2997200" y="3532188"/>
          <p14:tracePt t="97734" x="3068638" y="3532188"/>
          <p14:tracePt t="97764" x="3157538" y="3532188"/>
          <p14:tracePt t="97797" x="3205163" y="3524250"/>
          <p14:tracePt t="97801" x="3213100" y="3524250"/>
          <p14:tracePt t="97832" x="3236913" y="3516313"/>
          <p14:tracePt t="97845" x="3244850" y="3516313"/>
          <p14:tracePt t="97860" x="3252788" y="3516313"/>
          <p14:tracePt t="97905" x="3260725" y="3516313"/>
          <p14:tracePt t="97926" x="3268663" y="3516313"/>
          <p14:tracePt t="97959" x="3276600" y="3516313"/>
          <p14:tracePt t="97977" x="3284538" y="3516313"/>
          <p14:tracePt t="98004" x="3292475" y="3516313"/>
          <p14:tracePt t="98028" x="3300413" y="3516313"/>
          <p14:tracePt t="98043" x="3308350" y="3516313"/>
          <p14:tracePt t="98077" x="3316288" y="3516313"/>
          <p14:tracePt t="98100" x="3332163" y="3516313"/>
          <p14:tracePt t="98103" x="3340100" y="3516313"/>
          <p14:tracePt t="98128" x="3355975" y="3508375"/>
          <p14:tracePt t="98142" x="3363913" y="3508375"/>
          <p14:tracePt t="98160" x="3371850" y="3508375"/>
          <p14:tracePt t="98175" x="3379788" y="3508375"/>
          <p14:tracePt t="98193" x="3387725" y="3508375"/>
          <p14:tracePt t="98209" x="3395663" y="3508375"/>
          <p14:tracePt t="98262" x="3403600" y="3508375"/>
          <p14:tracePt t="98307" x="3411538" y="3508375"/>
          <p14:tracePt t="98357" x="3419475" y="3508375"/>
          <p14:tracePt t="98391" x="3427413" y="3508375"/>
          <p14:tracePt t="98444" x="3435350" y="3508375"/>
          <p14:tracePt t="98496" x="3443288" y="3508375"/>
          <p14:tracePt t="98622" x="3451225" y="3508375"/>
          <p14:tracePt t="98671" x="3459163" y="3508375"/>
          <p14:tracePt t="98753" x="3467100" y="3508375"/>
          <p14:tracePt t="98845" x="3476625" y="3508375"/>
          <p14:tracePt t="99016" x="3484563" y="3508375"/>
          <p14:tracePt t="99344" x="3492500" y="3508375"/>
          <p14:tracePt t="100735" x="3508375" y="3508375"/>
          <p14:tracePt t="100750" x="3516313" y="3508375"/>
          <p14:tracePt t="100778" x="3532188" y="3508375"/>
          <p14:tracePt t="100809" x="3556000" y="3508375"/>
          <p14:tracePt t="100846" x="3563938" y="3508375"/>
          <p14:tracePt t="100881" x="3571875" y="3508375"/>
          <p14:tracePt t="100937" x="3579813" y="3508375"/>
          <p14:tracePt t="101092" x="3587750" y="3508375"/>
          <p14:tracePt t="101107" x="3595688" y="3508375"/>
          <p14:tracePt t="101123" x="3619500" y="3508375"/>
          <p14:tracePt t="101140" x="3643313" y="3508375"/>
          <p14:tracePt t="101163" x="3706813" y="3516313"/>
          <p14:tracePt t="101168" x="3722688" y="3516313"/>
          <p14:tracePt t="101195" x="3778250" y="3516313"/>
          <p14:tracePt t="101198" x="3786188" y="3524250"/>
          <p14:tracePt t="101230" x="3859213" y="3532188"/>
          <p14:tracePt t="101259" x="3914775" y="3532188"/>
          <p14:tracePt t="101294" x="3970338" y="3548063"/>
          <p14:tracePt t="101298" x="3978275" y="3548063"/>
          <p14:tracePt t="101327" x="4025900" y="3556000"/>
          <p14:tracePt t="101359" x="4081463" y="3556000"/>
          <p14:tracePt t="101373" x="4113213" y="3563938"/>
          <p14:tracePt t="101397" x="4160838" y="3571875"/>
          <p14:tracePt t="101425" x="4233863" y="3571875"/>
          <p14:tracePt t="101440" x="4257675" y="3571875"/>
          <p14:tracePt t="101463" x="4297363" y="3571875"/>
          <p14:tracePt t="101491" x="4360863" y="3571875"/>
          <p14:tracePt t="101517" x="4400550" y="3571875"/>
          <p14:tracePt t="101544" x="4495800" y="3571875"/>
          <p14:tracePt t="101576" x="4543425" y="3571875"/>
          <p14:tracePt t="101609" x="4576763" y="3571875"/>
          <p14:tracePt t="101622" x="4592638" y="3571875"/>
          <p14:tracePt t="101638" x="4616450" y="3571875"/>
          <p14:tracePt t="101655" x="4648200" y="3571875"/>
          <p14:tracePt t="101673" x="4664075" y="3571875"/>
          <p14:tracePt t="101697" x="4687888" y="3571875"/>
          <p14:tracePt t="101725" x="4711700" y="3571875"/>
          <p14:tracePt t="101739" x="4719638" y="3571875"/>
          <p14:tracePt t="101765" x="4727575" y="3571875"/>
          <p14:tracePt t="101797" x="4735513" y="3579813"/>
          <p14:tracePt t="102080" x="4751388" y="3579813"/>
          <p14:tracePt t="102097" x="4759325" y="3579813"/>
          <p14:tracePt t="102128" x="4767263" y="3579813"/>
          <p14:tracePt t="102141" x="4775200" y="3579813"/>
          <p14:tracePt t="102156" x="4791075" y="3579813"/>
          <p14:tracePt t="102173" x="4806950" y="3571875"/>
          <p14:tracePt t="102199" x="4830763" y="3571875"/>
          <p14:tracePt t="102226" x="4846638" y="3563938"/>
          <p14:tracePt t="102257" x="4862513" y="3556000"/>
          <p14:tracePt t="102279" x="4870450" y="3556000"/>
          <p14:tracePt t="103249" x="4870450" y="3540125"/>
          <p14:tracePt t="103264" x="4870450" y="3532188"/>
          <p14:tracePt t="103292" x="4814888" y="3413125"/>
          <p14:tracePt t="103326" x="4775200" y="3373438"/>
          <p14:tracePt t="103689" x="4759325" y="3397250"/>
          <p14:tracePt t="103702" x="4751388" y="3397250"/>
          <p14:tracePt t="103738" x="4743450" y="3397250"/>
          <p14:tracePt t="103839" x="4759325" y="3389313"/>
          <p14:tracePt t="103864" x="4814888" y="3349625"/>
          <p14:tracePt t="103890" x="4862513" y="3309938"/>
          <p14:tracePt t="103891" x="4886325" y="3302000"/>
          <p14:tracePt t="103911" x="4926013" y="3252788"/>
          <p14:tracePt t="103918" x="4959350" y="3228975"/>
          <p14:tracePt t="103941" x="4999038" y="3165475"/>
          <p14:tracePt t="103954" x="5014913" y="3133725"/>
          <p14:tracePt t="103975" x="5046663" y="3078163"/>
          <p14:tracePt t="104006" x="5078413" y="3006725"/>
          <p14:tracePt t="104021" x="5086350" y="2990850"/>
          <p14:tracePt t="104044" x="5086350" y="2959100"/>
          <p14:tracePt t="104082" x="5094288" y="2951163"/>
          <p14:tracePt t="104248" x="5078413" y="2951163"/>
          <p14:tracePt t="104270" x="5070475" y="2959100"/>
          <p14:tracePt t="104287" x="5054600" y="2967038"/>
          <p14:tracePt t="104304" x="5046663" y="2974975"/>
          <p14:tracePt t="104332" x="5038725" y="2982913"/>
          <p14:tracePt t="104374" x="5030788" y="2982913"/>
          <p14:tracePt t="104486" x="5022850" y="2998788"/>
          <p14:tracePt t="104500" x="5014913" y="3006725"/>
          <p14:tracePt t="104520" x="5014913" y="3014663"/>
          <p14:tracePt t="104536" x="5014913" y="3022600"/>
          <p14:tracePt t="104561" x="5006975" y="3030538"/>
          <p14:tracePt t="105198" x="5014913" y="3030538"/>
          <p14:tracePt t="105220" x="5030788" y="3030538"/>
          <p14:tracePt t="105245" x="5038725" y="3030538"/>
          <p14:tracePt t="105272" x="5046663" y="3030538"/>
          <p14:tracePt t="105303" x="5062538" y="3030538"/>
          <p14:tracePt t="105320" x="5070475" y="3030538"/>
          <p14:tracePt t="105345" x="5086350" y="3030538"/>
          <p14:tracePt t="105346" x="5094288" y="3030538"/>
          <p14:tracePt t="105372" x="5110163" y="3030538"/>
          <p14:tracePt t="105387" x="5118100" y="3030538"/>
          <p14:tracePt t="105408" x="5149850" y="3030538"/>
          <p14:tracePt t="105421" x="5173663" y="3030538"/>
          <p14:tracePt t="105442" x="5205413" y="3030538"/>
          <p14:tracePt t="105447" x="5229225" y="3030538"/>
          <p14:tracePt t="105472" x="5268913" y="3030538"/>
          <p14:tracePt t="105486" x="5300663" y="3030538"/>
          <p14:tracePt t="105508" x="5334000" y="3030538"/>
          <p14:tracePt t="105512" x="5349875" y="3030538"/>
          <p14:tracePt t="105540" x="5365750" y="3030538"/>
          <p14:tracePt t="105572" x="5389563" y="3030538"/>
          <p14:tracePt t="105597" x="5413375" y="3030538"/>
          <p14:tracePt t="105629" x="5453063" y="3030538"/>
          <p14:tracePt t="105631" x="5461000" y="3030538"/>
          <p14:tracePt t="105655" x="5492750" y="3030538"/>
          <p14:tracePt t="105669" x="5524500" y="3030538"/>
          <p14:tracePt t="105693" x="5564188" y="3030538"/>
          <p14:tracePt t="105721" x="5611813" y="3030538"/>
          <p14:tracePt t="105743" x="5627688" y="3030538"/>
          <p14:tracePt t="105746" x="5635625" y="3030538"/>
          <p14:tracePt t="105777" x="5667375" y="3030538"/>
          <p14:tracePt t="105807" x="5684838" y="3030538"/>
          <p14:tracePt t="105839" x="5700713" y="3030538"/>
          <p14:tracePt t="105862" x="5716588" y="3030538"/>
          <p14:tracePt t="105891" x="5724525" y="3030538"/>
          <p14:tracePt t="105936" x="5732463" y="3030538"/>
          <p14:tracePt t="105982" x="5740400" y="3030538"/>
          <p14:tracePt t="106029" x="5748338" y="3030538"/>
          <p14:tracePt t="106080" x="5756275" y="3030538"/>
          <p14:tracePt t="106134" x="5764213" y="3030538"/>
          <p14:tracePt t="106198" x="5772150" y="3030538"/>
          <p14:tracePt t="106263" x="5780088" y="3030538"/>
          <p14:tracePt t="106285" x="5788025" y="3030538"/>
          <p14:tracePt t="106307" x="5795963" y="3030538"/>
          <p14:tracePt t="106339" x="5803900" y="3030538"/>
          <p14:tracePt t="106367" x="5827713" y="3030538"/>
          <p14:tracePt t="106387" x="5843588" y="3030538"/>
          <p14:tracePt t="106388" x="5851525" y="3030538"/>
          <p14:tracePt t="106403" x="5867400" y="3030538"/>
          <p14:tracePt t="106420" x="5875338" y="3030538"/>
          <p14:tracePt t="106436" x="5883275" y="3022600"/>
          <p14:tracePt t="106459" x="5891213" y="3022600"/>
          <p14:tracePt t="106488" x="5899150" y="3022600"/>
          <p14:tracePt t="106674" x="5915025" y="3022600"/>
          <p14:tracePt t="106705" x="5946775" y="3014663"/>
          <p14:tracePt t="106710" x="5954713" y="3014663"/>
          <p14:tracePt t="106741" x="5994400" y="3006725"/>
          <p14:tracePt t="106772" x="6059488" y="2998788"/>
          <p14:tracePt t="106808" x="6115050" y="2982913"/>
          <p14:tracePt t="106811" x="6122988" y="2982913"/>
          <p14:tracePt t="106839" x="6146800" y="2982913"/>
          <p14:tracePt t="107079" x="6162675" y="2982913"/>
          <p14:tracePt t="107096" x="6178550" y="2982913"/>
          <p14:tracePt t="107119" x="6210300" y="2982913"/>
          <p14:tracePt t="107136" x="6226175" y="2982913"/>
          <p14:tracePt t="107151" x="6249988" y="2982913"/>
          <p14:tracePt t="107169" x="6273800" y="2982913"/>
          <p14:tracePt t="107186" x="6289675" y="2982913"/>
          <p14:tracePt t="107208" x="6305550" y="2982913"/>
          <p14:tracePt t="107277" x="6313488" y="2982913"/>
          <p14:tracePt t="110241" x="5556250" y="3205163"/>
          <p14:tracePt t="110265" x="5341938" y="3302000"/>
          <p14:tracePt t="110266" x="5310188" y="3325813"/>
          <p14:tracePt t="110291" x="5253038" y="3357563"/>
          <p14:tracePt t="110324" x="5221288" y="3389313"/>
          <p14:tracePt t="110326" x="5213350" y="3397250"/>
          <p14:tracePt t="110351" x="5197475" y="3413125"/>
          <p14:tracePt t="110377" x="5149850" y="3436938"/>
          <p14:tracePt t="110379" x="5133975" y="3452813"/>
          <p14:tracePt t="110403" x="5054600" y="3492500"/>
          <p14:tracePt t="110434" x="4886325" y="3571875"/>
          <p14:tracePt t="110451" x="4791075" y="3621088"/>
          <p14:tracePt t="110465" x="4719638" y="3644900"/>
          <p14:tracePt t="110489" x="4679950" y="3668713"/>
          <p14:tracePt t="110491" x="4664075" y="3668713"/>
          <p14:tracePt t="110518" x="4656138" y="3676650"/>
          <p14:tracePt t="110641" x="4672013" y="3668713"/>
          <p14:tracePt t="110653" x="4679950" y="3660775"/>
          <p14:tracePt t="110687" x="4711700" y="3629025"/>
          <p14:tracePt t="110717" x="4727575" y="3587750"/>
          <p14:tracePt t="110733" x="4743450" y="3571875"/>
          <p14:tracePt t="110756" x="4759325" y="3540125"/>
          <p14:tracePt t="110787" x="4791075" y="3524250"/>
          <p14:tracePt t="110820" x="4814888" y="3516313"/>
          <p14:tracePt t="110823" x="4814888" y="3508375"/>
          <p14:tracePt t="110852" x="4838700" y="3508375"/>
          <p14:tracePt t="110875" x="4846638" y="3500438"/>
          <p14:tracePt t="110900" x="4854575" y="3500438"/>
          <p14:tracePt t="110916" x="4854575" y="3492500"/>
          <p14:tracePt t="111722" x="4878388" y="3492500"/>
          <p14:tracePt t="111733" x="4910138" y="3492500"/>
          <p14:tracePt t="111749" x="4975225" y="3492500"/>
          <p14:tracePt t="111771" x="5221288" y="3484563"/>
          <p14:tracePt t="111775" x="5341938" y="3484563"/>
          <p14:tracePt t="111803" x="5827713" y="3484563"/>
          <p14:tracePt t="111835" x="6178550" y="3484563"/>
          <p14:tracePt t="111847" x="6218238" y="3484563"/>
          <p14:tracePt t="111869" x="6289675" y="3484563"/>
          <p14:tracePt t="111899" x="6297613" y="3484563"/>
          <p14:tracePt t="112033" x="6305550" y="3476625"/>
          <p14:tracePt t="112064" x="6321425" y="3476625"/>
          <p14:tracePt t="112065" x="6321425" y="3468688"/>
          <p14:tracePt t="112081" x="6337300" y="3460750"/>
          <p14:tracePt t="112102" x="6361113" y="3444875"/>
          <p14:tracePt t="112105" x="6384925" y="3444875"/>
          <p14:tracePt t="112134" x="6497638" y="3421063"/>
          <p14:tracePt t="112168" x="6616700" y="3405188"/>
          <p14:tracePt t="112172" x="6624638" y="3397250"/>
          <p14:tracePt t="112199" x="6680200" y="3389313"/>
          <p14:tracePt t="112448" x="6696075" y="3389313"/>
          <p14:tracePt t="112464" x="6743700" y="3389313"/>
          <p14:tracePt t="112482" x="6816725" y="3405188"/>
          <p14:tracePt t="112496" x="6896100" y="3421063"/>
          <p14:tracePt t="112513" x="6991350" y="3444875"/>
          <p14:tracePt t="112534" x="7086600" y="3460750"/>
          <p14:tracePt t="112550" x="7143750" y="3468688"/>
          <p14:tracePt t="112564" x="7183438" y="3476625"/>
          <p14:tracePt t="112581" x="7191375" y="3476625"/>
          <p14:tracePt t="113299" x="7175500" y="3484563"/>
          <p14:tracePt t="113311" x="7151688" y="3492500"/>
          <p14:tracePt t="113335" x="7070725" y="3508375"/>
          <p14:tracePt t="113361" x="6999288" y="3516313"/>
          <p14:tracePt t="113375" x="6959600" y="3524250"/>
          <p14:tracePt t="113400" x="6919913" y="3524250"/>
          <p14:tracePt t="113425" x="6872288" y="3524250"/>
          <p14:tracePt t="113451" x="6840538" y="3524250"/>
          <p14:tracePt t="113480" x="6800850" y="3524250"/>
          <p14:tracePt t="113504" x="6777038" y="3524250"/>
          <p14:tracePt t="113506" x="6759575" y="3524250"/>
          <p14:tracePt t="113534" x="6711950" y="3524250"/>
          <p14:tracePt t="113538" x="6688138" y="3524250"/>
          <p14:tracePt t="113563" x="6624638" y="3524250"/>
          <p14:tracePt t="113579" x="6584950" y="3524250"/>
          <p14:tracePt t="113580" x="6553200" y="3524250"/>
          <p14:tracePt t="113602" x="6505575" y="3524250"/>
          <p14:tracePt t="113606" x="6497638" y="3524250"/>
          <p14:tracePt t="113636" x="6392863" y="3516313"/>
          <p14:tracePt t="113665" x="6321425" y="3516313"/>
          <p14:tracePt t="113694" x="6273800" y="3516313"/>
          <p14:tracePt t="113713" x="6257925" y="3516313"/>
          <p14:tracePt t="113735" x="6234113" y="3516313"/>
          <p14:tracePt t="113764" x="6210300" y="3516313"/>
          <p14:tracePt t="113779" x="6186488" y="3516313"/>
          <p14:tracePt t="113796" x="6162675" y="3516313"/>
          <p14:tracePt t="113812" x="6138863" y="3516313"/>
          <p14:tracePt t="113836" x="6099175" y="3524250"/>
          <p14:tracePt t="113839" x="6091238" y="3524250"/>
          <p14:tracePt t="113868" x="6034088" y="3524250"/>
          <p14:tracePt t="113898" x="5986463" y="3524250"/>
          <p14:tracePt t="113921" x="5954713" y="3524250"/>
          <p14:tracePt t="113942" x="5938838" y="3524250"/>
          <p14:tracePt t="113966" x="5930900" y="3524250"/>
          <p14:tracePt t="114003" x="5915025" y="3524250"/>
          <p14:tracePt t="114032" x="5907088" y="3524250"/>
          <p14:tracePt t="114045" x="5899150" y="3524250"/>
          <p14:tracePt t="114067" x="5891213" y="3524250"/>
          <p14:tracePt t="114071" x="5883275" y="3524250"/>
          <p14:tracePt t="114098" x="5867400" y="3524250"/>
          <p14:tracePt t="114113" x="5859463" y="3524250"/>
          <p14:tracePt t="114215" x="5851525" y="3524250"/>
          <p14:tracePt t="114377" x="5835650" y="3524250"/>
          <p14:tracePt t="114391" x="5819775" y="3524250"/>
          <p14:tracePt t="114414" x="5788025" y="3524250"/>
          <p14:tracePt t="114444" x="5756275" y="3516313"/>
          <p14:tracePt t="114479" x="5724525" y="3516313"/>
          <p14:tracePt t="114481" x="5716588" y="3516313"/>
          <p14:tracePt t="114497" x="5708650" y="3516313"/>
          <p14:tracePt t="114611" x="5700713" y="3516313"/>
          <p14:tracePt t="114646" x="5692775" y="3508375"/>
          <p14:tracePt t="114661" x="5684838" y="3508375"/>
          <p14:tracePt t="114679" x="5684838" y="3500438"/>
          <p14:tracePt t="114701" x="5651500" y="3500438"/>
          <p14:tracePt t="114731" x="5588000" y="3500438"/>
          <p14:tracePt t="114746" x="5540375" y="3500438"/>
          <p14:tracePt t="114766" x="5500688" y="3508375"/>
          <p14:tracePt t="114797" x="5476875" y="3508375"/>
          <p14:tracePt t="115003" x="5492750" y="3508375"/>
          <p14:tracePt t="115014" x="5516563" y="3508375"/>
          <p14:tracePt t="115029" x="5548313" y="3508375"/>
          <p14:tracePt t="115044" x="5595938" y="3508375"/>
          <p14:tracePt t="115069" x="5659438" y="3508375"/>
          <p14:tracePt t="115089" x="5756275" y="3508375"/>
          <p14:tracePt t="115115" x="5835650" y="3516313"/>
          <p14:tracePt t="115120" x="5859463" y="3516313"/>
          <p14:tracePt t="115150" x="5938838" y="3516313"/>
          <p14:tracePt t="115180" x="5994400" y="3516313"/>
          <p14:tracePt t="115205" x="6043613" y="3516313"/>
          <p14:tracePt t="115231" x="6083300" y="3516313"/>
          <p14:tracePt t="115262" x="6130925" y="3516313"/>
          <p14:tracePt t="115278" x="6154738" y="3516313"/>
          <p14:tracePt t="115295" x="6178550" y="3516313"/>
          <p14:tracePt t="115312" x="6202363" y="3516313"/>
          <p14:tracePt t="115328" x="6226175" y="3516313"/>
          <p14:tracePt t="115345" x="6242050" y="3508375"/>
          <p14:tracePt t="115366" x="6265863" y="3508375"/>
          <p14:tracePt t="115397" x="6289675" y="3508375"/>
          <p14:tracePt t="115450" x="6297613" y="3508375"/>
          <p14:tracePt t="115514" x="6305550" y="3508375"/>
          <p14:tracePt t="115932" x="6273800" y="3500438"/>
          <p14:tracePt t="115956" x="6091238" y="3484563"/>
          <p14:tracePt t="115981" x="5651500" y="3476625"/>
          <p14:tracePt t="116013" x="4943475" y="3605213"/>
          <p14:tracePt t="116028" x="4543425" y="3660775"/>
          <p14:tracePt t="116044" x="4192588" y="3716338"/>
          <p14:tracePt t="116067" x="3890963" y="3756025"/>
          <p14:tracePt t="116099" x="3667125" y="3756025"/>
          <p14:tracePt t="116102" x="3619500" y="3756025"/>
          <p14:tracePt t="116133" x="3451225" y="3740150"/>
          <p14:tracePt t="116162" x="3300413" y="3716338"/>
          <p14:tracePt t="116178" x="3228975" y="3716338"/>
          <p14:tracePt t="116198" x="3165475" y="3708400"/>
          <p14:tracePt t="116229" x="3092450" y="3700463"/>
          <p14:tracePt t="116252" x="3068638" y="3700463"/>
          <p14:tracePt t="116254" x="3052763" y="3700463"/>
          <p14:tracePt t="116279" x="2973388" y="3700463"/>
          <p14:tracePt t="116294" x="2909888" y="3700463"/>
          <p14:tracePt t="116315" x="2790825" y="3700463"/>
          <p14:tracePt t="116319" x="2751138" y="3700463"/>
          <p14:tracePt t="116348" x="2574925" y="3684588"/>
          <p14:tracePt t="116381" x="2463800" y="3668713"/>
          <p14:tracePt t="116415" x="2359025" y="3644900"/>
          <p14:tracePt t="116448" x="2303463" y="3629025"/>
          <p14:tracePt t="116481" x="2287588" y="3621088"/>
          <p14:tracePt t="116510" x="2287588" y="3613150"/>
          <p14:tracePt t="116548" x="2295525" y="3605213"/>
          <p14:tracePt t="116579" x="2327275" y="3563938"/>
          <p14:tracePt t="116593" x="2359025" y="3524250"/>
          <p14:tracePt t="116618" x="2400300" y="3460750"/>
          <p14:tracePt t="116621" x="2416175" y="3429000"/>
          <p14:tracePt t="116648" x="2424113" y="3349625"/>
          <p14:tracePt t="116651" x="2424113" y="3325813"/>
          <p14:tracePt t="116680" x="2424113" y="3252788"/>
          <p14:tracePt t="116713" x="2416175" y="3197225"/>
          <p14:tracePt t="116717" x="2416175" y="3181350"/>
          <p14:tracePt t="116749" x="2408238" y="3165475"/>
          <p14:tracePt t="116779" x="2384425" y="3141663"/>
          <p14:tracePt t="116793" x="2343150" y="3133725"/>
          <p14:tracePt t="116815" x="2271713" y="3125788"/>
          <p14:tracePt t="116825" x="2247900" y="3117850"/>
          <p14:tracePt t="116847" x="2168525" y="3101975"/>
          <p14:tracePt t="116880" x="2081213" y="3101975"/>
          <p14:tracePt t="116882" x="2065338" y="3101975"/>
          <p14:tracePt t="116918" x="2000250" y="3109913"/>
          <p14:tracePt t="116920" x="2000250" y="3117850"/>
          <p14:tracePt t="116940" x="1984375" y="3133725"/>
          <p14:tracePt t="116941" x="1968500" y="3141663"/>
          <p14:tracePt t="116958" x="1952625" y="3165475"/>
          <p14:tracePt t="116977" x="1928813" y="3189288"/>
          <p14:tracePt t="116978" x="1928813" y="3205163"/>
          <p14:tracePt t="117000" x="1912938" y="3236913"/>
          <p14:tracePt t="117002" x="1912938" y="3244850"/>
          <p14:tracePt t="117031" x="1905000" y="3286125"/>
          <p14:tracePt t="117062" x="1905000" y="3309938"/>
          <p14:tracePt t="117075" x="1905000" y="3317875"/>
          <p14:tracePt t="117107" x="1912938" y="3333750"/>
          <p14:tracePt t="117126" x="1920875" y="3341688"/>
          <p14:tracePt t="117147" x="1928813" y="3341688"/>
          <p14:tracePt t="117180" x="1944688" y="3341688"/>
          <p14:tracePt t="117330" x="1952625" y="3341688"/>
          <p14:tracePt t="117341" x="1960563" y="3341688"/>
          <p14:tracePt t="117364" x="2008188" y="3341688"/>
          <p14:tracePt t="117396" x="2152650" y="3365500"/>
          <p14:tracePt t="117400" x="2208213" y="3373438"/>
          <p14:tracePt t="117428" x="2439988" y="3397250"/>
          <p14:tracePt t="117446" x="2566988" y="3413125"/>
          <p14:tracePt t="117480" x="2759075" y="3436938"/>
          <p14:tracePt t="117482" x="2798763" y="3436938"/>
          <p14:tracePt t="117517" x="2973388" y="3452813"/>
          <p14:tracePt t="117519" x="3060700" y="3468688"/>
          <p14:tracePt t="117549" x="3611563" y="3540125"/>
          <p14:tracePt t="117581" x="4559300" y="3644900"/>
          <p14:tracePt t="117614" x="5365750" y="3644900"/>
          <p14:tracePt t="117619" x="5556250" y="3644900"/>
          <p14:tracePt t="117647" x="6115050" y="3636963"/>
          <p14:tracePt t="117678" x="6489700" y="3540125"/>
          <p14:tracePt t="117691" x="6608763" y="3484563"/>
          <p14:tracePt t="117718" x="6719888" y="3413125"/>
          <p14:tracePt t="117747" x="6800850" y="3349625"/>
          <p14:tracePt t="117778" x="6824663" y="3333750"/>
          <p14:tracePt t="118062" x="6832600" y="3333750"/>
          <p14:tracePt t="118075" x="6856413" y="3341688"/>
          <p14:tracePt t="118093" x="6904038" y="3357563"/>
          <p14:tracePt t="118119" x="7007225" y="3397250"/>
          <p14:tracePt t="118147" x="7078663" y="3405188"/>
          <p14:tracePt t="118152" x="7086600" y="3405188"/>
          <p14:tracePt t="118175" x="7151688" y="3405188"/>
          <p14:tracePt t="118192" x="7167563" y="3397250"/>
          <p14:tracePt t="118193" x="7167563" y="3389313"/>
          <p14:tracePt t="118217" x="7191375" y="3325813"/>
          <p14:tracePt t="118228" x="7199313" y="3302000"/>
          <p14:tracePt t="118253" x="7215188" y="3221038"/>
          <p14:tracePt t="118263" x="7215188" y="3213100"/>
          <p14:tracePt t="118295" x="7199313" y="3165475"/>
          <p14:tracePt t="118299" x="7183438" y="3157538"/>
          <p14:tracePt t="118329" x="7102475" y="3149600"/>
          <p14:tracePt t="118361" x="7031038" y="3181350"/>
          <p14:tracePt t="118376" x="6999288" y="3205163"/>
          <p14:tracePt t="118392" x="6983413" y="3221038"/>
          <p14:tracePt t="118408" x="6967538" y="3236913"/>
          <p14:tracePt t="118431" x="6959600" y="3262313"/>
          <p14:tracePt t="118434" x="6951663" y="3262313"/>
          <p14:tracePt t="118460" x="6951663" y="3278188"/>
          <p14:tracePt t="118475" x="6951663" y="3286125"/>
          <p14:tracePt t="118491" x="6951663" y="3294063"/>
          <p14:tracePt t="118518" x="6951663" y="3302000"/>
          <p14:tracePt t="118544" x="6951663" y="3317875"/>
          <p14:tracePt t="118574" x="6951663" y="3325813"/>
          <p14:tracePt t="118596" x="6951663" y="3333750"/>
          <p14:tracePt t="118768" x="6943725" y="3349625"/>
          <p14:tracePt t="118777" x="6927850" y="3381375"/>
          <p14:tracePt t="118792" x="6888163" y="3460750"/>
          <p14:tracePt t="118793" x="6848475" y="3548063"/>
          <p14:tracePt t="118808" x="6769100" y="3676650"/>
          <p14:tracePt t="118832" x="6632575" y="3851275"/>
          <p14:tracePt t="118861" x="6569075" y="3948113"/>
          <p14:tracePt t="118874" x="6553200" y="3963988"/>
          <p14:tracePt t="118895" x="6537325" y="3987800"/>
          <p14:tracePt t="118928" x="6529388" y="3995738"/>
          <p14:tracePt t="118963" x="6513513" y="4003675"/>
          <p14:tracePt t="118988" x="6489700" y="4011613"/>
          <p14:tracePt t="119012" x="6442075" y="4011613"/>
          <p14:tracePt t="119026" x="6392863" y="4011613"/>
          <p14:tracePt t="119047" x="6313488" y="4011613"/>
          <p14:tracePt t="119051" x="6273800" y="4011613"/>
          <p14:tracePt t="119085" x="6170613" y="4011613"/>
          <p14:tracePt t="119237" x="6249988" y="3995738"/>
          <p14:tracePt t="119251" x="6337300" y="3987800"/>
          <p14:tracePt t="119279" x="6473825" y="3971925"/>
          <p14:tracePt t="119283" x="6505575" y="3971925"/>
          <p14:tracePt t="119312" x="6632575" y="3963988"/>
          <p14:tracePt t="119346" x="6680200" y="3963988"/>
          <p14:tracePt t="119350" x="6688138" y="3963988"/>
          <p14:tracePt t="119482" x="6656388" y="3956050"/>
          <p14:tracePt t="119483" x="6624638" y="3956050"/>
          <p14:tracePt t="119503" x="6529388" y="3948113"/>
          <p14:tracePt t="119513" x="6410325" y="3948113"/>
          <p14:tracePt t="119545" x="6146800" y="3948113"/>
          <p14:tracePt t="119579" x="6018213" y="3948113"/>
          <p14:tracePt t="119583" x="6010275" y="3948113"/>
          <p14:tracePt t="119765" x="6043613" y="3948113"/>
          <p14:tracePt t="119776" x="6099175" y="3948113"/>
          <p14:tracePt t="119791" x="6186488" y="3948113"/>
          <p14:tracePt t="119808" x="6289675" y="3948113"/>
          <p14:tracePt t="119833" x="6442075" y="3948113"/>
          <p14:tracePt t="119862" x="6584950" y="3938588"/>
          <p14:tracePt t="119866" x="6600825" y="3938588"/>
          <p14:tracePt t="119895" x="6656388" y="3930650"/>
          <p14:tracePt t="120455" x="6664325" y="3930650"/>
          <p14:tracePt t="120469" x="6696075" y="3930650"/>
          <p14:tracePt t="120498" x="6784975" y="3938588"/>
          <p14:tracePt t="120527" x="6888163" y="3948113"/>
          <p14:tracePt t="120558" x="6943725" y="3956050"/>
          <p14:tracePt t="120574" x="6951663" y="3956050"/>
          <p14:tracePt t="121830" x="6935788" y="3956050"/>
          <p14:tracePt t="121840" x="6927850" y="3956050"/>
          <p14:tracePt t="121866" x="6864350" y="3956050"/>
          <p14:tracePt t="121891" x="6727825" y="3987800"/>
          <p14:tracePt t="121907" x="6648450" y="4003675"/>
          <p14:tracePt t="121925" x="6561138" y="4027488"/>
          <p14:tracePt t="121929" x="6529388" y="4035425"/>
          <p14:tracePt t="121959" x="6457950" y="4051300"/>
          <p14:tracePt t="121994" x="6426200" y="4051300"/>
          <p14:tracePt t="121998" x="6418263" y="4051300"/>
          <p14:tracePt t="122034" x="6384925" y="4051300"/>
          <p14:tracePt t="122055" x="6369050" y="4051300"/>
          <p14:tracePt t="122078" x="6337300" y="4051300"/>
          <p14:tracePt t="122107" x="6321425" y="4051300"/>
          <p14:tracePt t="124037" x="6329363" y="4051300"/>
          <p14:tracePt t="124053" x="6353175" y="4051300"/>
          <p14:tracePt t="124073" x="6384925" y="4051300"/>
          <p14:tracePt t="124092" x="6402388" y="4051300"/>
          <p14:tracePt t="124097" x="6418263" y="4051300"/>
          <p14:tracePt t="124123" x="6450013" y="4043363"/>
          <p14:tracePt t="124139" x="6473825" y="4035425"/>
          <p14:tracePt t="124155" x="6505575" y="4035425"/>
          <p14:tracePt t="124172" x="6513513" y="4035425"/>
          <p14:tracePt t="124189" x="6521450" y="4027488"/>
          <p14:tracePt t="124473" x="6529388" y="4027488"/>
          <p14:tracePt t="124489" x="6553200" y="4027488"/>
          <p14:tracePt t="124494" x="6569075" y="4027488"/>
          <p14:tracePt t="124523" x="6640513" y="4027488"/>
          <p14:tracePt t="124556" x="6719888" y="4027488"/>
          <p14:tracePt t="124591" x="6769100" y="4027488"/>
          <p14:tracePt t="124642" x="6777038" y="4027488"/>
          <p14:tracePt t="125237" x="6743700" y="4051300"/>
          <p14:tracePt t="125251" x="6711950" y="4075113"/>
          <p14:tracePt t="125270" x="6672263" y="4106863"/>
          <p14:tracePt t="125287" x="6648450" y="4130675"/>
          <p14:tracePt t="125288" x="6624638" y="4138613"/>
          <p14:tracePt t="125303" x="6577013" y="4178300"/>
          <p14:tracePt t="125328" x="6489700" y="4233863"/>
          <p14:tracePt t="125342" x="6442075" y="4257675"/>
          <p14:tracePt t="125372" x="6369050" y="4298950"/>
          <p14:tracePt t="125387" x="6345238" y="4306888"/>
          <p14:tracePt t="125403" x="6321425" y="4306888"/>
          <p14:tracePt t="125428" x="6289675" y="4322763"/>
          <p14:tracePt t="125430" x="6273800" y="4322763"/>
          <p14:tracePt t="125455" x="6218238" y="4338638"/>
          <p14:tracePt t="125470" x="6178550" y="4346575"/>
          <p14:tracePt t="125490" x="6122988" y="4370388"/>
          <p14:tracePt t="125522" x="6075363" y="4378325"/>
          <p14:tracePt t="125535" x="6034088" y="4378325"/>
          <p14:tracePt t="125554" x="5994400" y="4378325"/>
          <p14:tracePt t="125569" x="5930900" y="4378325"/>
          <p14:tracePt t="125598" x="5772150" y="4378325"/>
          <p14:tracePt t="125621" x="5611813" y="4378325"/>
          <p14:tracePt t="125642" x="5413375" y="4378325"/>
          <p14:tracePt t="125674" x="5118100" y="4362450"/>
          <p14:tracePt t="125706" x="4870450" y="4354513"/>
          <p14:tracePt t="125708" x="4799013" y="4354513"/>
          <p14:tracePt t="125739" x="4464050" y="4354513"/>
          <p14:tracePt t="125751" x="4416425" y="4354513"/>
          <p14:tracePt t="125775" x="4192588" y="4354513"/>
          <p14:tracePt t="125780" x="4137025" y="4354513"/>
          <p14:tracePt t="125802" x="3962400" y="4354513"/>
          <p14:tracePt t="125820" x="3867150" y="4354513"/>
          <p14:tracePt t="125821" x="3802063" y="4354513"/>
          <p14:tracePt t="125847" x="3643313" y="4354513"/>
          <p14:tracePt t="125873" x="3516313" y="4354513"/>
          <p14:tracePt t="125907" x="3443288" y="4354513"/>
          <p14:tracePt t="125940" x="3387725" y="4354513"/>
          <p14:tracePt t="125944" x="3371850" y="4354513"/>
          <p14:tracePt t="125976" x="3355975" y="4354513"/>
          <p14:tracePt t="125996" x="3348038" y="4354513"/>
          <p14:tracePt t="126183" x="3355975" y="4354513"/>
          <p14:tracePt t="126197" x="3371850" y="4354513"/>
          <p14:tracePt t="126221" x="3411538" y="4354513"/>
          <p14:tracePt t="126237" x="3443288" y="4354513"/>
          <p14:tracePt t="126251" x="3476625" y="4354513"/>
          <p14:tracePt t="126273" x="3532188" y="4354513"/>
          <p14:tracePt t="126306" x="3571875" y="4354513"/>
          <p14:tracePt t="126310" x="3579813" y="4354513"/>
          <p14:tracePt t="126340" x="3603625" y="4354513"/>
          <p14:tracePt t="126370" x="3619500" y="4354513"/>
          <p14:tracePt t="126385" x="3627438" y="4354513"/>
          <p14:tracePt t="126407" x="3635375" y="4354513"/>
          <p14:tracePt t="126843" x="3651250" y="4354513"/>
          <p14:tracePt t="126853" x="3659188" y="4354513"/>
          <p14:tracePt t="126869" x="3667125" y="4354513"/>
          <p14:tracePt t="126919" x="3675063" y="4354513"/>
          <p14:tracePt t="127315" x="3651250" y="4354513"/>
          <p14:tracePt t="127326" x="3643313" y="4354513"/>
          <p14:tracePt t="127338" x="3619500" y="4354513"/>
          <p14:tracePt t="127363" x="3579813" y="4354513"/>
          <p14:tracePt t="127388" x="3556000" y="4354513"/>
          <p14:tracePt t="127579" x="3563938" y="4354513"/>
          <p14:tracePt t="127589" x="3579813" y="4354513"/>
          <p14:tracePt t="127592" x="3595688" y="4354513"/>
          <p14:tracePt t="127620" x="3667125" y="4338638"/>
          <p14:tracePt t="127645" x="3706813" y="4338638"/>
          <p14:tracePt t="127672" x="3722688" y="4330700"/>
          <p14:tracePt t="127673" x="3738563" y="4330700"/>
          <p14:tracePt t="127706" x="3746500" y="4330700"/>
          <p14:tracePt t="128426" x="3778250" y="4322763"/>
          <p14:tracePt t="128437" x="3786188" y="4322763"/>
          <p14:tracePt t="128451" x="3825875" y="4314825"/>
          <p14:tracePt t="128467" x="3851275" y="4314825"/>
          <p14:tracePt t="128484" x="3875088" y="4306888"/>
          <p14:tracePt t="128501" x="3883025" y="4306888"/>
          <p14:tracePt t="128517" x="3890963" y="4306888"/>
          <p14:tracePt t="128539" x="3898900" y="4306888"/>
          <p14:tracePt t="128572" x="3906838" y="4306888"/>
          <p14:tracePt t="128576" x="3906838" y="4298950"/>
          <p14:tracePt t="128604" x="3914775" y="4291013"/>
          <p14:tracePt t="128651" x="3930650" y="4291013"/>
          <p14:tracePt t="128667" x="3946525" y="4291013"/>
          <p14:tracePt t="128695" x="3962400" y="4281488"/>
          <p14:tracePt t="128722" x="3970338" y="4281488"/>
          <p14:tracePt t="128726" x="3978275" y="4281488"/>
          <p14:tracePt t="128754" x="3994150" y="4281488"/>
          <p14:tracePt t="128787" x="4017963" y="4281488"/>
          <p14:tracePt t="128792" x="4025900" y="4281488"/>
          <p14:tracePt t="128820" x="4057650" y="4281488"/>
          <p14:tracePt t="128821" x="4065588" y="4281488"/>
          <p14:tracePt t="128851" x="4097338" y="4273550"/>
          <p14:tracePt t="128877" x="4129088" y="4273550"/>
          <p14:tracePt t="128905" x="4176713" y="4265613"/>
          <p14:tracePt t="128938" x="4233863" y="4265613"/>
          <p14:tracePt t="128965" x="4265613" y="4265613"/>
          <p14:tracePt t="128986" x="4281488" y="4257675"/>
          <p14:tracePt t="128998" x="4289425" y="4257675"/>
          <p14:tracePt t="129037" x="4297363" y="4257675"/>
          <p14:tracePt t="129070" x="4305300" y="4249738"/>
          <p14:tracePt t="129101" x="4313238" y="4249738"/>
          <p14:tracePt t="129166" x="4321175" y="4249738"/>
          <p14:tracePt t="129234" x="4329113" y="4241800"/>
          <p14:tracePt t="129278" x="4337050" y="4241800"/>
          <p14:tracePt t="129346" x="4344988" y="4241800"/>
          <p14:tracePt t="129368" x="4352925" y="4233863"/>
          <p14:tracePt t="129398" x="4368800" y="4233863"/>
          <p14:tracePt t="129417" x="4376738" y="4233863"/>
          <p14:tracePt t="129433" x="4392613" y="4225925"/>
          <p14:tracePt t="129454" x="4408488" y="4225925"/>
          <p14:tracePt t="129488" x="4416425" y="4217988"/>
          <p14:tracePt t="129519" x="4424363" y="4217988"/>
          <p14:tracePt t="129841" x="4432300" y="4217988"/>
          <p14:tracePt t="129865" x="4464050" y="4162425"/>
          <p14:tracePt t="129887" x="4511675" y="4090988"/>
          <p14:tracePt t="129914" x="4527550" y="4035425"/>
          <p14:tracePt t="129918" x="4535488" y="4027488"/>
          <p14:tracePt t="129933" x="4535488" y="4003675"/>
          <p14:tracePt t="129955" x="4543425" y="3987800"/>
          <p14:tracePt t="130047" x="4543425" y="3979863"/>
          <p14:tracePt t="130060" x="4535488" y="3979863"/>
          <p14:tracePt t="130089" x="4471988" y="3963988"/>
          <p14:tracePt t="130112" x="4408488" y="3938588"/>
          <p14:tracePt t="130135" x="4352925" y="3930650"/>
          <p14:tracePt t="130159" x="4321175" y="3930650"/>
          <p14:tracePt t="130187" x="4313238" y="3930650"/>
          <p14:tracePt t="130225" x="4297363" y="3938588"/>
          <p14:tracePt t="130251" x="4281488" y="3963988"/>
          <p14:tracePt t="130253" x="4281488" y="3979863"/>
          <p14:tracePt t="130280" x="4281488" y="4003675"/>
          <p14:tracePt t="130298" x="4281488" y="4019550"/>
          <p14:tracePt t="130319" x="4281488" y="4035425"/>
          <p14:tracePt t="130332" x="4281488" y="4051300"/>
          <p14:tracePt t="130354" x="4297363" y="4090988"/>
          <p14:tracePt t="130386" x="4337050" y="4138613"/>
          <p14:tracePt t="130391" x="4344988" y="4138613"/>
          <p14:tracePt t="130420" x="4360863" y="4154488"/>
          <p14:tracePt t="130450" x="4368800" y="4154488"/>
          <p14:tracePt t="130527" x="4376738" y="4154488"/>
          <p14:tracePt t="130577" x="4392613" y="4154488"/>
          <p14:tracePt t="130598" x="4416425" y="4154488"/>
          <p14:tracePt t="130614" x="4424363" y="4138613"/>
          <p14:tracePt t="130636" x="4440238" y="4114800"/>
          <p14:tracePt t="130674" x="4456113" y="4051300"/>
          <p14:tracePt t="130699" x="4456113" y="4019550"/>
          <p14:tracePt t="130715" x="4456113" y="4011613"/>
          <p14:tracePt t="130735" x="4456113" y="4003675"/>
          <p14:tracePt t="130748" x="4456113" y="3995738"/>
          <p14:tracePt t="130771" x="4448175" y="3995738"/>
          <p14:tracePt t="130801" x="4424363" y="3995738"/>
          <p14:tracePt t="130835" x="4376738" y="3995738"/>
          <p14:tracePt t="130840" x="4360863" y="4003675"/>
          <p14:tracePt t="130868" x="4321175" y="4035425"/>
          <p14:tracePt t="130891" x="4305300" y="4051300"/>
          <p14:tracePt t="130919" x="4289425" y="4067175"/>
          <p14:tracePt t="130923" x="4289425" y="4075113"/>
          <p14:tracePt t="130944" x="4289425" y="4098925"/>
          <p14:tracePt t="130966" x="4289425" y="4130675"/>
          <p14:tracePt t="130981" x="4289425" y="4154488"/>
          <p14:tracePt t="131006" x="4305300" y="4194175"/>
          <p14:tracePt t="131033" x="4337050" y="4217988"/>
          <p14:tracePt t="131049" x="4360863" y="4233863"/>
          <p14:tracePt t="131072" x="4376738" y="4233863"/>
          <p14:tracePt t="131102" x="4400550" y="4241800"/>
          <p14:tracePt t="131133" x="4416425" y="4241800"/>
          <p14:tracePt t="131153" x="4432300" y="4241800"/>
          <p14:tracePt t="131217" x="4440238" y="4241800"/>
          <p14:tracePt t="131453" x="4456113" y="4241800"/>
          <p14:tracePt t="131455" x="4464050" y="4233863"/>
          <p14:tracePt t="131484" x="4503738" y="4225925"/>
          <p14:tracePt t="131518" x="4527550" y="4217988"/>
          <p14:tracePt t="131551" x="4559300" y="4217988"/>
          <p14:tracePt t="131585" x="4592638" y="4210050"/>
          <p14:tracePt t="131623" x="4608513" y="4202113"/>
          <p14:tracePt t="131647" x="4616450" y="4194175"/>
          <p14:tracePt t="131670" x="4624388" y="4194175"/>
          <p14:tracePt t="131674" x="4632325" y="4194175"/>
          <p14:tracePt t="131741" x="4640263" y="4194175"/>
          <p14:tracePt t="131900" x="4648200" y="4194175"/>
          <p14:tracePt t="131967" x="4656138" y="4194175"/>
          <p14:tracePt t="131979" x="4664075" y="4186238"/>
          <p14:tracePt t="132034" x="4672013" y="4186238"/>
          <p14:tracePt t="132048" x="4679950" y="4186238"/>
          <p14:tracePt t="132326" x="4687888" y="4186238"/>
          <p14:tracePt t="132350" x="4719638" y="4178300"/>
          <p14:tracePt t="132355" x="4727575" y="4178300"/>
          <p14:tracePt t="132390" x="4759325" y="4170363"/>
          <p14:tracePt t="132391" x="4767263" y="4170363"/>
          <p14:tracePt t="132418" x="4791075" y="4170363"/>
          <p14:tracePt t="132451" x="4806950" y="4170363"/>
          <p14:tracePt t="132482" x="4814888" y="4170363"/>
          <p14:tracePt t="132496" x="4822825" y="4170363"/>
          <p14:tracePt t="132553" x="4846638" y="4170363"/>
          <p14:tracePt t="132564" x="4854575" y="4170363"/>
          <p14:tracePt t="132589" x="4870450" y="4170363"/>
          <p14:tracePt t="132619" x="4886325" y="4162425"/>
          <p14:tracePt t="132651" x="4894263" y="4162425"/>
          <p14:tracePt t="132699" x="4902200" y="4162425"/>
          <p14:tracePt t="132723" x="4910138" y="4162425"/>
          <p14:tracePt t="133048" x="4910138" y="4154488"/>
          <p14:tracePt t="133062" x="4943475" y="4138613"/>
          <p14:tracePt t="133080" x="4983163" y="4106863"/>
          <p14:tracePt t="133080" x="5006975" y="4090988"/>
          <p14:tracePt t="133096" x="5078413" y="4043363"/>
          <p14:tracePt t="133121" x="5141913" y="4003675"/>
          <p14:tracePt t="133139" x="5165725" y="3995738"/>
          <p14:tracePt t="133161" x="5173663" y="3979863"/>
          <p14:tracePt t="133705" x="5157788" y="4059238"/>
          <p14:tracePt t="133716" x="5141913" y="4098925"/>
          <p14:tracePt t="133730" x="5110163" y="4178300"/>
          <p14:tracePt t="133745" x="5078413" y="4265613"/>
          <p14:tracePt t="133762" x="5022850" y="4330700"/>
          <p14:tracePt t="133764" x="5014913" y="4354513"/>
          <p14:tracePt t="133779" x="4991100" y="4394200"/>
          <p14:tracePt t="133802" x="4975225" y="4418013"/>
          <p14:tracePt t="133831" x="4967288" y="4433888"/>
          <p14:tracePt t="133867" x="4959350" y="4433888"/>
          <p14:tracePt t="133870" x="4951413" y="4433888"/>
          <p14:tracePt t="133899" x="4870450" y="4433888"/>
          <p14:tracePt t="133933" x="4759325" y="4386263"/>
          <p14:tracePt t="133937" x="4711700" y="4354513"/>
          <p14:tracePt t="133973" x="4551363" y="4257675"/>
          <p14:tracePt t="133990" x="4527550" y="4233863"/>
          <p14:tracePt t="134015" x="4495800" y="4162425"/>
          <p14:tracePt t="134027" x="4495800" y="4122738"/>
          <p14:tracePt t="134047" x="4495800" y="4067175"/>
          <p14:tracePt t="134062" x="4495800" y="4003675"/>
          <p14:tracePt t="134063" x="4495800" y="3971925"/>
          <p14:tracePt t="134083" x="4479925" y="3930650"/>
          <p14:tracePt t="134115" x="4432300" y="3859213"/>
          <p14:tracePt t="134127" x="4416425" y="3851275"/>
          <p14:tracePt t="134155" x="4376738" y="3827463"/>
          <p14:tracePt t="134183" x="4337050" y="3827463"/>
          <p14:tracePt t="134204" x="4313238" y="3827463"/>
          <p14:tracePt t="134206" x="4281488" y="3827463"/>
          <p14:tracePt t="134231" x="4233863" y="3843338"/>
          <p14:tracePt t="134246" x="4210050" y="3867150"/>
          <p14:tracePt t="134267" x="4200525" y="3914775"/>
          <p14:tracePt t="134278" x="4200525" y="3922713"/>
          <p14:tracePt t="134295" x="4200525" y="3956050"/>
          <p14:tracePt t="134318" x="4210050" y="3979863"/>
          <p14:tracePt t="134321" x="4217988" y="3987800"/>
          <p14:tracePt t="134345" x="4249738" y="4019550"/>
          <p14:tracePt t="134372" x="4432300" y="4075113"/>
          <p14:tracePt t="134399" x="4592638" y="4090988"/>
          <p14:tracePt t="134401" x="4679950" y="4090988"/>
          <p14:tracePt t="134432" x="4951413" y="4059238"/>
          <p14:tracePt t="134462" x="5110163" y="3971925"/>
          <p14:tracePt t="134490" x="5181600" y="3906838"/>
          <p14:tracePt t="134491" x="5205413" y="3890963"/>
          <p14:tracePt t="134515" x="5237163" y="3851275"/>
          <p14:tracePt t="134551" x="5268913" y="3811588"/>
          <p14:tracePt t="134579" x="5284788" y="3803650"/>
          <p14:tracePt t="134580" x="5292725" y="3795713"/>
          <p14:tracePt t="134595" x="5310188" y="3795713"/>
          <p14:tracePt t="134611" x="5318125" y="3795713"/>
          <p14:tracePt t="134634" x="5334000" y="3795713"/>
          <p14:tracePt t="134664" x="5349875" y="3795713"/>
          <p14:tracePt t="134696" x="5373688" y="3795713"/>
          <p14:tracePt t="134713" x="5389563" y="3795713"/>
          <p14:tracePt t="134736" x="5397500" y="3795713"/>
          <p14:tracePt t="134893" x="5397500" y="3803650"/>
          <p14:tracePt t="134906" x="5397500" y="3819525"/>
          <p14:tracePt t="134930" x="5397500" y="3843338"/>
          <p14:tracePt t="134956" x="5397500" y="3867150"/>
          <p14:tracePt t="135013" x="5397500" y="3875088"/>
          <p14:tracePt t="135088" x="5397500" y="3883025"/>
          <p14:tracePt t="135107" x="5397500" y="3890963"/>
          <p14:tracePt t="135183" x="5397500" y="3898900"/>
          <p14:tracePt t="135206" x="5381625" y="3906838"/>
          <p14:tracePt t="135231" x="5357813" y="3922713"/>
          <p14:tracePt t="135233" x="5349875" y="3938588"/>
          <p14:tracePt t="135264" x="5310188" y="3963988"/>
          <p14:tracePt t="135277" x="5310188" y="3971925"/>
          <p14:tracePt t="135299" x="5292725" y="3979863"/>
          <p14:tracePt t="135356" x="5284788" y="3979863"/>
          <p14:tracePt t="135544" x="5310188" y="3979863"/>
          <p14:tracePt t="135563" x="5373688" y="3979863"/>
          <p14:tracePt t="135577" x="5397500" y="3979863"/>
          <p14:tracePt t="135578" x="5421313" y="3979863"/>
          <p14:tracePt t="135598" x="5445125" y="3979863"/>
          <p14:tracePt t="135631" x="5500688" y="3979863"/>
          <p14:tracePt t="136744" x="5492750" y="3995738"/>
          <p14:tracePt t="136763" x="5453063" y="4019550"/>
          <p14:tracePt t="136779" x="5405438" y="4035425"/>
          <p14:tracePt t="136796" x="5357813" y="4075113"/>
          <p14:tracePt t="136811" x="5284788" y="4106863"/>
          <p14:tracePt t="136837" x="5181600" y="4170363"/>
          <p14:tracePt t="136839" x="5141913" y="4194175"/>
          <p14:tracePt t="136860" x="5078413" y="4249738"/>
          <p14:tracePt t="136877" x="5014913" y="4281488"/>
          <p14:tracePt t="136901" x="4991100" y="4298950"/>
          <p14:tracePt t="136929" x="4983163" y="4306888"/>
          <p14:tracePt t="136960" x="4975225" y="4306888"/>
          <p14:tracePt t="137825" x="4943475" y="4306888"/>
          <p14:tracePt t="137838" x="4902200" y="4306888"/>
          <p14:tracePt t="137869" x="4854575" y="4306888"/>
          <p14:tracePt t="138266" x="4870450" y="4306888"/>
          <p14:tracePt t="138276" x="4878388" y="4306888"/>
          <p14:tracePt t="138292" x="4886325" y="4298950"/>
          <p14:tracePt t="138316" x="4894263" y="4298950"/>
          <p14:tracePt t="138346" x="4902200" y="4298950"/>
          <p14:tracePt t="138730" x="4846638" y="4298950"/>
          <p14:tracePt t="138754" x="4735513" y="4314825"/>
          <p14:tracePt t="138779" x="4656138" y="4322763"/>
          <p14:tracePt t="138782" x="4648200" y="4330700"/>
          <p14:tracePt t="138812" x="4632325" y="4330700"/>
          <p14:tracePt t="139205" x="4640263" y="4330700"/>
          <p14:tracePt t="139220" x="4672013" y="4330700"/>
          <p14:tracePt t="139250" x="4767263" y="4314825"/>
          <p14:tracePt t="139253" x="4791075" y="4314825"/>
          <p14:tracePt t="139275" x="4854575" y="4314825"/>
          <p14:tracePt t="139292" x="4878388" y="4314825"/>
          <p14:tracePt t="139313" x="4894263" y="4306888"/>
          <p14:tracePt t="140253" x="4894263" y="4314825"/>
          <p14:tracePt t="140469" x="4886325" y="4314825"/>
          <p14:tracePt t="140489" x="4878388" y="4322763"/>
          <p14:tracePt t="140536" x="4854575" y="4330700"/>
          <p14:tracePt t="140551" x="4854575" y="4338638"/>
          <p14:tracePt t="140561" x="4854575" y="4346575"/>
          <p14:tracePt t="140574" x="4846638" y="4346575"/>
          <p14:tracePt t="140607" x="4838700" y="4346575"/>
          <p14:tracePt t="140688" x="4822825" y="4354513"/>
          <p14:tracePt t="140702" x="4799013" y="4362450"/>
          <p14:tracePt t="140727" x="4711700" y="4370388"/>
          <p14:tracePt t="140758" x="4519613" y="4394200"/>
          <p14:tracePt t="140761" x="4471988" y="4402138"/>
          <p14:tracePt t="140786" x="4297363" y="4410075"/>
          <p14:tracePt t="140811" x="4273550" y="4410075"/>
          <p14:tracePt t="140903" x="4265613" y="4410075"/>
          <p14:tracePt t="140924" x="4249738" y="4410075"/>
          <p14:tracePt t="140939" x="4200525" y="4410075"/>
          <p14:tracePt t="140956" x="4129088" y="4410075"/>
          <p14:tracePt t="140983" x="4041775" y="4410075"/>
          <p14:tracePt t="140988" x="4002088" y="4410075"/>
          <p14:tracePt t="141007" x="3938588" y="4410075"/>
          <p14:tracePt t="141023" x="3851275" y="4410075"/>
          <p14:tracePt t="141049" x="3833813" y="4410075"/>
          <p14:tracePt t="141074" x="3825875" y="4410075"/>
          <p14:tracePt t="141111" x="3810000" y="4410075"/>
          <p14:tracePt t="141122" x="3786188" y="4410075"/>
          <p14:tracePt t="141140" x="3770313" y="4410075"/>
          <p14:tracePt t="141156" x="3746500" y="4410075"/>
          <p14:tracePt t="141158" x="3738563" y="4410075"/>
          <p14:tracePt t="141186" x="3714750" y="4402138"/>
          <p14:tracePt t="141191" x="3706813" y="4402138"/>
          <p14:tracePt t="141206" x="3667125" y="4402138"/>
          <p14:tracePt t="141223" x="3635375" y="4394200"/>
          <p14:tracePt t="141240" x="3603625" y="4386263"/>
          <p14:tracePt t="141256" x="3595688" y="4386263"/>
          <p14:tracePt t="142421" x="3611563" y="4386263"/>
          <p14:tracePt t="142434" x="3619500" y="4386263"/>
          <p14:tracePt t="142467" x="3675063" y="4378325"/>
          <p14:tracePt t="142497" x="3770313" y="4378325"/>
          <p14:tracePt t="142520" x="3859213" y="4378325"/>
          <p14:tracePt t="142539" x="3962400" y="4378325"/>
          <p14:tracePt t="142567" x="4057650" y="4370388"/>
          <p14:tracePt t="142568" x="4089400" y="4370388"/>
          <p14:tracePt t="142592" x="4160838" y="4370388"/>
          <p14:tracePt t="142605" x="4210050" y="4362450"/>
          <p14:tracePt t="142627" x="4225925" y="4362450"/>
          <p14:tracePt t="142631" x="4233863" y="4362450"/>
          <p14:tracePt t="142656" x="4257675" y="4354513"/>
          <p14:tracePt t="142689" x="4265613" y="4354513"/>
          <p14:tracePt t="142950" x="4273550" y="4354513"/>
          <p14:tracePt t="142951" x="4281488" y="4354513"/>
          <p14:tracePt t="142972" x="4305300" y="4346575"/>
          <p14:tracePt t="142974" x="4313238" y="4346575"/>
          <p14:tracePt t="142989" x="4344988" y="4346575"/>
          <p14:tracePt t="143011" x="4384675" y="4346575"/>
          <p14:tracePt t="143040" x="4416425" y="4346575"/>
          <p14:tracePt t="143066" x="4424363" y="4346575"/>
          <p14:tracePt t="143110" x="4432300" y="4346575"/>
          <p14:tracePt t="143138" x="4440238" y="4346575"/>
          <p14:tracePt t="143342" x="4479925" y="4346575"/>
          <p14:tracePt t="143354" x="4495800" y="4346575"/>
          <p14:tracePt t="143372" x="4551363" y="4346575"/>
          <p14:tracePt t="143389" x="4608513" y="4346575"/>
          <p14:tracePt t="143405" x="4672013" y="4338638"/>
          <p14:tracePt t="143426" x="4743450" y="4338638"/>
          <p14:tracePt t="143439" x="4783138" y="4338638"/>
          <p14:tracePt t="143455" x="4814888" y="4330700"/>
          <p14:tracePt t="143475" x="4846638" y="4322763"/>
          <p14:tracePt t="143507" x="4886325" y="4314825"/>
          <p14:tracePt t="143537" x="4910138" y="4306888"/>
          <p14:tracePt t="143559" x="4918075" y="4306888"/>
          <p14:tracePt t="143590" x="4926013" y="4298950"/>
          <p14:tracePt t="143605" x="4933950" y="4298950"/>
          <p14:tracePt t="143626" x="4943475" y="4298950"/>
          <p14:tracePt t="143637" x="4951413" y="4298950"/>
          <p14:tracePt t="143658" x="4959350" y="4291013"/>
          <p14:tracePt t="143680" x="4967288" y="4291013"/>
          <p14:tracePt t="143703" x="4975225" y="4281488"/>
          <p14:tracePt t="143721" x="4983163" y="4281488"/>
          <p14:tracePt t="143970" x="4943475" y="4291013"/>
          <p14:tracePt t="143991" x="4894263" y="4314825"/>
          <p14:tracePt t="143995" x="4846638" y="4322763"/>
          <p14:tracePt t="144024" x="4632325" y="4378325"/>
          <p14:tracePt t="144056" x="4487863" y="4394200"/>
          <p14:tracePt t="144082" x="4432300" y="4402138"/>
          <p14:tracePt t="144092" x="4424363" y="4402138"/>
          <p14:tracePt t="144122" x="4400550" y="4410075"/>
          <p14:tracePt t="144137" x="4392613" y="4410075"/>
          <p14:tracePt t="144153" x="4376738" y="4410075"/>
          <p14:tracePt t="144175" x="4368800" y="4418013"/>
          <p14:tracePt t="144207" x="4360863" y="4418013"/>
          <p14:tracePt t="144701" x="0" y="0"/>
        </p14:tracePtLst>
        <p14:tracePtLst>
          <p14:tracePt t="188237" x="3579813" y="1722438"/>
          <p14:tracePt t="188284" x="3579813" y="1714500"/>
          <p14:tracePt t="188298" x="3595688" y="1714500"/>
          <p14:tracePt t="188318" x="3627438" y="1714500"/>
          <p14:tracePt t="188339" x="3690938" y="1714500"/>
          <p14:tracePt t="188371" x="3859213" y="1706563"/>
          <p14:tracePt t="188395" x="4033838" y="1714500"/>
          <p14:tracePt t="188405" x="4089400" y="1714500"/>
          <p14:tracePt t="188418" x="4176713" y="1714500"/>
          <p14:tracePt t="188435" x="4257675" y="1714500"/>
          <p14:tracePt t="188452" x="4360863" y="1714500"/>
          <p14:tracePt t="188467" x="4416425" y="1706563"/>
          <p14:tracePt t="188485" x="4471988" y="1706563"/>
          <p14:tracePt t="188501" x="4503738" y="1706563"/>
          <p14:tracePt t="188517" x="4519613" y="1706563"/>
          <p14:tracePt t="188539" x="4559300" y="1722438"/>
          <p14:tracePt t="188544" x="4567238" y="1722438"/>
          <p14:tracePt t="188572" x="4584700" y="1738313"/>
          <p14:tracePt t="188605" x="4632325" y="1778000"/>
          <p14:tracePt t="188609" x="4648200" y="1785938"/>
          <p14:tracePt t="188639" x="4672013" y="1801813"/>
          <p14:tracePt t="188671" x="4672013" y="1809750"/>
          <p14:tracePt t="188706" x="4672013" y="1817688"/>
          <p14:tracePt t="188737" x="4616450" y="1946275"/>
          <p14:tracePt t="188750" x="4567238" y="2001838"/>
          <p14:tracePt t="188772" x="4360863" y="2376488"/>
          <p14:tracePt t="188775" x="4249738" y="2566988"/>
          <p14:tracePt t="188800" x="3851275" y="3349625"/>
          <p14:tracePt t="188823" x="3419475" y="4386263"/>
          <p14:tracePt t="188856" x="3221038" y="5167313"/>
          <p14:tracePt t="188888" x="3213100" y="5262563"/>
          <p14:tracePt t="188923" x="3228975" y="5262563"/>
          <p14:tracePt t="188927" x="3236913" y="5246688"/>
          <p14:tracePt t="188947" x="3308350" y="5143500"/>
          <p14:tracePt t="188970" x="3395663" y="5032375"/>
          <p14:tracePt t="188991" x="3435350" y="4984750"/>
          <p14:tracePt t="188993" x="3443288" y="4976813"/>
          <p14:tracePt t="189022" x="3451225" y="4967288"/>
          <p14:tracePt t="189052" x="3476625" y="4951413"/>
          <p14:tracePt t="189066" x="3508375" y="4927600"/>
          <p14:tracePt t="189089" x="3619500" y="4848225"/>
          <p14:tracePt t="189112" x="3754438" y="4784725"/>
          <p14:tracePt t="189121" x="3825875" y="4760913"/>
          <p14:tracePt t="189144" x="3986213" y="4713288"/>
          <p14:tracePt t="189172" x="4217988" y="4657725"/>
          <p14:tracePt t="189204" x="4329113" y="4633913"/>
          <p14:tracePt t="189209" x="4344988" y="4633913"/>
          <p14:tracePt t="189236" x="4392613" y="4633913"/>
          <p14:tracePt t="189249" x="4440238" y="4633913"/>
          <p14:tracePt t="189271" x="4543425" y="4616450"/>
          <p14:tracePt t="189303" x="4767263" y="4537075"/>
          <p14:tracePt t="189325" x="4959350" y="4489450"/>
          <p14:tracePt t="189352" x="5213350" y="4433888"/>
          <p14:tracePt t="189382" x="5341938" y="4370388"/>
          <p14:tracePt t="189406" x="5357813" y="4354513"/>
          <p14:tracePt t="189438" x="5365750" y="4346575"/>
          <p14:tracePt t="189936" x="5357813" y="4346575"/>
          <p14:tracePt t="189948" x="5349875" y="4346575"/>
          <p14:tracePt t="189968" x="5334000" y="4362450"/>
          <p14:tracePt t="189997" x="5292725" y="4386263"/>
          <p14:tracePt t="190016" x="5260975" y="4402138"/>
          <p14:tracePt t="190018" x="5253038" y="4402138"/>
          <p14:tracePt t="190038" x="5205413" y="4402138"/>
          <p14:tracePt t="190071" x="4878388" y="4394200"/>
          <p14:tracePt t="190094" x="4640263" y="4386263"/>
          <p14:tracePt t="190116" x="4440238" y="4386263"/>
          <p14:tracePt t="190133" x="4376738" y="4386263"/>
          <p14:tracePt t="190161" x="4305300" y="4386263"/>
          <p14:tracePt t="190187" x="4281488" y="4394200"/>
          <p14:tracePt t="190218" x="4273550" y="4394200"/>
          <p14:tracePt t="190371" x="0" y="0"/>
        </p14:tracePtLst>
      </p14:laserTraceLst>
    </p:ext>
    <p:ext uri="{E180D4A7-C9FB-4DFB-919C-405C955672EB}">
      <p14:showEvtLst xmlns:p14="http://schemas.microsoft.com/office/powerpoint/2010/main">
        <p14:playEvt time="15" objId="2"/>
        <p14:stopEvt time="25484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fik 184">
            <a:extLst>
              <a:ext uri="{FF2B5EF4-FFF2-40B4-BE49-F238E27FC236}">
                <a16:creationId xmlns:a16="http://schemas.microsoft.com/office/drawing/2014/main" id="{E3D7C074-6989-4B15-93A3-7031FABC9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" y="0"/>
            <a:ext cx="913361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D35A13-E613-4E16-9DF4-EC5B1339A5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2" name="Freihand 131">
                <a:extLst>
                  <a:ext uri="{FF2B5EF4-FFF2-40B4-BE49-F238E27FC236}">
                    <a16:creationId xmlns:a16="http://schemas.microsoft.com/office/drawing/2014/main" id="{D95509B5-8E34-4FD0-AC9C-9EF2C0320755}"/>
                  </a:ext>
                </a:extLst>
              </p14:cNvPr>
              <p14:cNvContentPartPr/>
              <p14:nvPr/>
            </p14:nvContentPartPr>
            <p14:xfrm>
              <a:off x="484220" y="794609"/>
              <a:ext cx="1229400" cy="64440"/>
            </p14:xfrm>
          </p:contentPart>
        </mc:Choice>
        <mc:Fallback xmlns="">
          <p:pic>
            <p:nvPicPr>
              <p:cNvPr id="132" name="Freihand 131">
                <a:extLst>
                  <a:ext uri="{FF2B5EF4-FFF2-40B4-BE49-F238E27FC236}">
                    <a16:creationId xmlns:a16="http://schemas.microsoft.com/office/drawing/2014/main" id="{D95509B5-8E34-4FD0-AC9C-9EF2C03207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2220" y="650609"/>
                <a:ext cx="13730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B5892ECE-E02B-474D-BF7D-A6DDF3225898}"/>
                  </a:ext>
                </a:extLst>
              </p14:cNvPr>
              <p14:cNvContentPartPr/>
              <p14:nvPr/>
            </p14:nvContentPartPr>
            <p14:xfrm>
              <a:off x="3451340" y="1646369"/>
              <a:ext cx="233280" cy="16452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B5892ECE-E02B-474D-BF7D-A6DDF32258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79700" y="1502729"/>
                <a:ext cx="37692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CD0B70DB-2C7A-4C37-B9CC-3728AF2A4C54}"/>
                  </a:ext>
                </a:extLst>
              </p14:cNvPr>
              <p14:cNvContentPartPr/>
              <p14:nvPr/>
            </p14:nvContentPartPr>
            <p14:xfrm>
              <a:off x="4780100" y="1582289"/>
              <a:ext cx="187200" cy="22932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CD0B70DB-2C7A-4C37-B9CC-3728AF2A4C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8100" y="1438289"/>
                <a:ext cx="33084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2A5C8623-43D9-447E-ACB7-CC6FA25AF90E}"/>
                  </a:ext>
                </a:extLst>
              </p14:cNvPr>
              <p14:cNvContentPartPr/>
              <p14:nvPr/>
            </p14:nvContentPartPr>
            <p14:xfrm>
              <a:off x="5849660" y="1593449"/>
              <a:ext cx="223200" cy="24876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2A5C8623-43D9-447E-ACB7-CC6FA25AF9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78020" y="1449449"/>
                <a:ext cx="366840" cy="53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637BE625-1F2C-4BBC-8BDC-1C22D8282BE1}"/>
                  </a:ext>
                </a:extLst>
              </p14:cNvPr>
              <p14:cNvContentPartPr/>
              <p14:nvPr/>
            </p14:nvContentPartPr>
            <p14:xfrm>
              <a:off x="6779540" y="1557809"/>
              <a:ext cx="185040" cy="29520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637BE625-1F2C-4BBC-8BDC-1C22D8282BE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07540" y="1413809"/>
                <a:ext cx="328680" cy="58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9" name="Freihand 148">
                <a:extLst>
                  <a:ext uri="{FF2B5EF4-FFF2-40B4-BE49-F238E27FC236}">
                    <a16:creationId xmlns:a16="http://schemas.microsoft.com/office/drawing/2014/main" id="{A59F9CBC-4627-4C9B-831C-20CE6A830296}"/>
                  </a:ext>
                </a:extLst>
              </p14:cNvPr>
              <p14:cNvContentPartPr/>
              <p14:nvPr/>
            </p14:nvContentPartPr>
            <p14:xfrm>
              <a:off x="2771750" y="910169"/>
              <a:ext cx="4594140" cy="1010091"/>
            </p14:xfrm>
          </p:contentPart>
        </mc:Choice>
        <mc:Fallback xmlns="">
          <p:pic>
            <p:nvPicPr>
              <p:cNvPr id="149" name="Freihand 148">
                <a:extLst>
                  <a:ext uri="{FF2B5EF4-FFF2-40B4-BE49-F238E27FC236}">
                    <a16:creationId xmlns:a16="http://schemas.microsoft.com/office/drawing/2014/main" id="{A59F9CBC-4627-4C9B-831C-20CE6A83029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54109" y="892170"/>
                <a:ext cx="4629781" cy="1045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0" name="Freihand 149">
                <a:extLst>
                  <a:ext uri="{FF2B5EF4-FFF2-40B4-BE49-F238E27FC236}">
                    <a16:creationId xmlns:a16="http://schemas.microsoft.com/office/drawing/2014/main" id="{A64080F4-056C-43D7-BA0C-7BEC61DC397A}"/>
                  </a:ext>
                </a:extLst>
              </p14:cNvPr>
              <p14:cNvContentPartPr/>
              <p14:nvPr/>
            </p14:nvContentPartPr>
            <p14:xfrm>
              <a:off x="5933540" y="929249"/>
              <a:ext cx="234720" cy="269640"/>
            </p14:xfrm>
          </p:contentPart>
        </mc:Choice>
        <mc:Fallback xmlns="">
          <p:pic>
            <p:nvPicPr>
              <p:cNvPr id="150" name="Freihand 149">
                <a:extLst>
                  <a:ext uri="{FF2B5EF4-FFF2-40B4-BE49-F238E27FC236}">
                    <a16:creationId xmlns:a16="http://schemas.microsoft.com/office/drawing/2014/main" id="{A64080F4-056C-43D7-BA0C-7BEC61DC397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61900" y="785609"/>
                <a:ext cx="37836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1" name="Freihand 150">
                <a:extLst>
                  <a:ext uri="{FF2B5EF4-FFF2-40B4-BE49-F238E27FC236}">
                    <a16:creationId xmlns:a16="http://schemas.microsoft.com/office/drawing/2014/main" id="{5117DBB2-ED61-4E12-A2F0-B3585A4328A1}"/>
                  </a:ext>
                </a:extLst>
              </p14:cNvPr>
              <p14:cNvContentPartPr/>
              <p14:nvPr/>
            </p14:nvContentPartPr>
            <p14:xfrm>
              <a:off x="5621780" y="1661129"/>
              <a:ext cx="29880" cy="82080"/>
            </p14:xfrm>
          </p:contentPart>
        </mc:Choice>
        <mc:Fallback xmlns="">
          <p:pic>
            <p:nvPicPr>
              <p:cNvPr id="151" name="Freihand 150">
                <a:extLst>
                  <a:ext uri="{FF2B5EF4-FFF2-40B4-BE49-F238E27FC236}">
                    <a16:creationId xmlns:a16="http://schemas.microsoft.com/office/drawing/2014/main" id="{5117DBB2-ED61-4E12-A2F0-B3585A4328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549780" y="1517489"/>
                <a:ext cx="17352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2" name="Freihand 151">
                <a:extLst>
                  <a:ext uri="{FF2B5EF4-FFF2-40B4-BE49-F238E27FC236}">
                    <a16:creationId xmlns:a16="http://schemas.microsoft.com/office/drawing/2014/main" id="{992DF485-6B29-422F-9C47-8D5DD0EABFB3}"/>
                  </a:ext>
                </a:extLst>
              </p14:cNvPr>
              <p14:cNvContentPartPr/>
              <p14:nvPr/>
            </p14:nvContentPartPr>
            <p14:xfrm>
              <a:off x="5660660" y="1580849"/>
              <a:ext cx="96840" cy="193680"/>
            </p14:xfrm>
          </p:contentPart>
        </mc:Choice>
        <mc:Fallback xmlns="">
          <p:pic>
            <p:nvPicPr>
              <p:cNvPr id="152" name="Freihand 151">
                <a:extLst>
                  <a:ext uri="{FF2B5EF4-FFF2-40B4-BE49-F238E27FC236}">
                    <a16:creationId xmlns:a16="http://schemas.microsoft.com/office/drawing/2014/main" id="{992DF485-6B29-422F-9C47-8D5DD0EABFB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89020" y="1437209"/>
                <a:ext cx="240480" cy="48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3" name="Freihand 152">
                <a:extLst>
                  <a:ext uri="{FF2B5EF4-FFF2-40B4-BE49-F238E27FC236}">
                    <a16:creationId xmlns:a16="http://schemas.microsoft.com/office/drawing/2014/main" id="{954987AB-C816-4BD9-85FF-0E7D7CF22584}"/>
                  </a:ext>
                </a:extLst>
              </p14:cNvPr>
              <p14:cNvContentPartPr/>
              <p14:nvPr/>
            </p14:nvContentPartPr>
            <p14:xfrm>
              <a:off x="5735900" y="1748969"/>
              <a:ext cx="360" cy="360"/>
            </p14:xfrm>
          </p:contentPart>
        </mc:Choice>
        <mc:Fallback xmlns="">
          <p:pic>
            <p:nvPicPr>
              <p:cNvPr id="153" name="Freihand 152">
                <a:extLst>
                  <a:ext uri="{FF2B5EF4-FFF2-40B4-BE49-F238E27FC236}">
                    <a16:creationId xmlns:a16="http://schemas.microsoft.com/office/drawing/2014/main" id="{954987AB-C816-4BD9-85FF-0E7D7CF2258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64260" y="160532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50C5BA2D-A45A-4C7C-8B2B-0D8E9D67FE40}"/>
                  </a:ext>
                </a:extLst>
              </p14:cNvPr>
              <p14:cNvContentPartPr/>
              <p14:nvPr/>
            </p14:nvContentPartPr>
            <p14:xfrm>
              <a:off x="4043540" y="1618649"/>
              <a:ext cx="115920" cy="26316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50C5BA2D-A45A-4C7C-8B2B-0D8E9D67FE4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71540" y="1475009"/>
                <a:ext cx="25956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8D0D96DA-8027-4A75-AB18-193566F8E5E9}"/>
                  </a:ext>
                </a:extLst>
              </p14:cNvPr>
              <p14:cNvContentPartPr/>
              <p14:nvPr/>
            </p14:nvContentPartPr>
            <p14:xfrm>
              <a:off x="3824660" y="586889"/>
              <a:ext cx="147600" cy="440640"/>
            </p14:xfrm>
          </p:contentPart>
        </mc:Choice>
        <mc:Fallback xmlns=""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8D0D96DA-8027-4A75-AB18-193566F8E5E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53020" y="442889"/>
                <a:ext cx="291240" cy="72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9" name="Freihand 158">
                <a:extLst>
                  <a:ext uri="{FF2B5EF4-FFF2-40B4-BE49-F238E27FC236}">
                    <a16:creationId xmlns:a16="http://schemas.microsoft.com/office/drawing/2014/main" id="{6A45C5DE-8DE2-4582-AEDA-0308488F7EA9}"/>
                  </a:ext>
                </a:extLst>
              </p14:cNvPr>
              <p14:cNvContentPartPr/>
              <p14:nvPr/>
            </p14:nvContentPartPr>
            <p14:xfrm>
              <a:off x="4028420" y="613169"/>
              <a:ext cx="3240" cy="33480"/>
            </p14:xfrm>
          </p:contentPart>
        </mc:Choice>
        <mc:Fallback xmlns="">
          <p:pic>
            <p:nvPicPr>
              <p:cNvPr id="159" name="Freihand 158">
                <a:extLst>
                  <a:ext uri="{FF2B5EF4-FFF2-40B4-BE49-F238E27FC236}">
                    <a16:creationId xmlns:a16="http://schemas.microsoft.com/office/drawing/2014/main" id="{6A45C5DE-8DE2-4582-AEDA-0308488F7EA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56780" y="469169"/>
                <a:ext cx="14688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60" name="Freihand 159">
                <a:extLst>
                  <a:ext uri="{FF2B5EF4-FFF2-40B4-BE49-F238E27FC236}">
                    <a16:creationId xmlns:a16="http://schemas.microsoft.com/office/drawing/2014/main" id="{6E4A10CF-2273-4891-808C-828F2EF3288C}"/>
                  </a:ext>
                </a:extLst>
              </p14:cNvPr>
              <p14:cNvContentPartPr/>
              <p14:nvPr/>
            </p14:nvContentPartPr>
            <p14:xfrm>
              <a:off x="3952820" y="700649"/>
              <a:ext cx="71640" cy="276120"/>
            </p14:xfrm>
          </p:contentPart>
        </mc:Choice>
        <mc:Fallback xmlns="">
          <p:pic>
            <p:nvPicPr>
              <p:cNvPr id="160" name="Freihand 159">
                <a:extLst>
                  <a:ext uri="{FF2B5EF4-FFF2-40B4-BE49-F238E27FC236}">
                    <a16:creationId xmlns:a16="http://schemas.microsoft.com/office/drawing/2014/main" id="{6E4A10CF-2273-4891-808C-828F2EF3288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80820" y="556649"/>
                <a:ext cx="215280" cy="56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61" name="Freihand 160">
                <a:extLst>
                  <a:ext uri="{FF2B5EF4-FFF2-40B4-BE49-F238E27FC236}">
                    <a16:creationId xmlns:a16="http://schemas.microsoft.com/office/drawing/2014/main" id="{A0BCCE8B-24D0-4071-886C-F05FCA8238DE}"/>
                  </a:ext>
                </a:extLst>
              </p14:cNvPr>
              <p14:cNvContentPartPr/>
              <p14:nvPr/>
            </p14:nvContentPartPr>
            <p14:xfrm>
              <a:off x="3763460" y="592289"/>
              <a:ext cx="61560" cy="464400"/>
            </p14:xfrm>
          </p:contentPart>
        </mc:Choice>
        <mc:Fallback xmlns="">
          <p:pic>
            <p:nvPicPr>
              <p:cNvPr id="161" name="Freihand 160">
                <a:extLst>
                  <a:ext uri="{FF2B5EF4-FFF2-40B4-BE49-F238E27FC236}">
                    <a16:creationId xmlns:a16="http://schemas.microsoft.com/office/drawing/2014/main" id="{A0BCCE8B-24D0-4071-886C-F05FCA8238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691460" y="448289"/>
                <a:ext cx="205200" cy="75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62" name="Freihand 161">
                <a:extLst>
                  <a:ext uri="{FF2B5EF4-FFF2-40B4-BE49-F238E27FC236}">
                    <a16:creationId xmlns:a16="http://schemas.microsoft.com/office/drawing/2014/main" id="{AE756F4F-D912-466B-A353-C780E3F232DF}"/>
                  </a:ext>
                </a:extLst>
              </p14:cNvPr>
              <p14:cNvContentPartPr/>
              <p14:nvPr/>
            </p14:nvContentPartPr>
            <p14:xfrm>
              <a:off x="885260" y="1133009"/>
              <a:ext cx="1257840" cy="165960"/>
            </p14:xfrm>
          </p:contentPart>
        </mc:Choice>
        <mc:Fallback xmlns="">
          <p:pic>
            <p:nvPicPr>
              <p:cNvPr id="162" name="Freihand 161">
                <a:extLst>
                  <a:ext uri="{FF2B5EF4-FFF2-40B4-BE49-F238E27FC236}">
                    <a16:creationId xmlns:a16="http://schemas.microsoft.com/office/drawing/2014/main" id="{AE756F4F-D912-466B-A353-C780E3F232D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13620" y="989369"/>
                <a:ext cx="140148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11B98E28-28FF-4B19-A1E2-B8BD4F853FDD}"/>
                  </a:ext>
                </a:extLst>
              </p14:cNvPr>
              <p14:cNvContentPartPr/>
              <p14:nvPr/>
            </p14:nvContentPartPr>
            <p14:xfrm>
              <a:off x="2752220" y="1637009"/>
              <a:ext cx="495000" cy="197280"/>
            </p14:xfrm>
          </p:contentPart>
        </mc:Choice>
        <mc:Fallback xmlns=""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11B98E28-28FF-4B19-A1E2-B8BD4F853FD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680220" y="1493009"/>
                <a:ext cx="638640" cy="48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67" name="Freihand 166">
                <a:extLst>
                  <a:ext uri="{FF2B5EF4-FFF2-40B4-BE49-F238E27FC236}">
                    <a16:creationId xmlns:a16="http://schemas.microsoft.com/office/drawing/2014/main" id="{BCB21CC2-7DC4-4A66-8E5B-5DD047E29260}"/>
                  </a:ext>
                </a:extLst>
              </p14:cNvPr>
              <p14:cNvContentPartPr/>
              <p14:nvPr/>
            </p14:nvContentPartPr>
            <p14:xfrm>
              <a:off x="4273580" y="680129"/>
              <a:ext cx="360" cy="360"/>
            </p14:xfrm>
          </p:contentPart>
        </mc:Choice>
        <mc:Fallback xmlns="">
          <p:pic>
            <p:nvPicPr>
              <p:cNvPr id="167" name="Freihand 166">
                <a:extLst>
                  <a:ext uri="{FF2B5EF4-FFF2-40B4-BE49-F238E27FC236}">
                    <a16:creationId xmlns:a16="http://schemas.microsoft.com/office/drawing/2014/main" id="{BCB21CC2-7DC4-4A66-8E5B-5DD047E2926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201940" y="53612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8" name="Freihand 167">
                <a:extLst>
                  <a:ext uri="{FF2B5EF4-FFF2-40B4-BE49-F238E27FC236}">
                    <a16:creationId xmlns:a16="http://schemas.microsoft.com/office/drawing/2014/main" id="{CB182631-12F5-4DE4-8F8F-A7E0F1438E9F}"/>
                  </a:ext>
                </a:extLst>
              </p14:cNvPr>
              <p14:cNvContentPartPr/>
              <p14:nvPr/>
            </p14:nvContentPartPr>
            <p14:xfrm>
              <a:off x="4188980" y="684809"/>
              <a:ext cx="234000" cy="265680"/>
            </p14:xfrm>
          </p:contentPart>
        </mc:Choice>
        <mc:Fallback xmlns="">
          <p:pic>
            <p:nvPicPr>
              <p:cNvPr id="168" name="Freihand 167">
                <a:extLst>
                  <a:ext uri="{FF2B5EF4-FFF2-40B4-BE49-F238E27FC236}">
                    <a16:creationId xmlns:a16="http://schemas.microsoft.com/office/drawing/2014/main" id="{CB182631-12F5-4DE4-8F8F-A7E0F1438E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17340" y="540809"/>
                <a:ext cx="37764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171" name="Freihand 170">
                <a:extLst>
                  <a:ext uri="{FF2B5EF4-FFF2-40B4-BE49-F238E27FC236}">
                    <a16:creationId xmlns:a16="http://schemas.microsoft.com/office/drawing/2014/main" id="{6F5EE62E-8959-4E2A-A490-DAFBB12F8D27}"/>
                  </a:ext>
                </a:extLst>
              </p14:cNvPr>
              <p14:cNvContentPartPr/>
              <p14:nvPr/>
            </p14:nvContentPartPr>
            <p14:xfrm>
              <a:off x="382340" y="2467157"/>
              <a:ext cx="1118520" cy="209520"/>
            </p14:xfrm>
          </p:contentPart>
        </mc:Choice>
        <mc:Fallback>
          <p:pic>
            <p:nvPicPr>
              <p:cNvPr id="171" name="Freihand 170">
                <a:extLst>
                  <a:ext uri="{FF2B5EF4-FFF2-40B4-BE49-F238E27FC236}">
                    <a16:creationId xmlns:a16="http://schemas.microsoft.com/office/drawing/2014/main" id="{6F5EE62E-8959-4E2A-A490-DAFBB12F8D2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4334" y="2449157"/>
                <a:ext cx="1154171" cy="2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908276F8-B2C9-43B0-BC8E-B0C4CF1A22DA}"/>
                  </a:ext>
                </a:extLst>
              </p14:cNvPr>
              <p14:cNvContentPartPr/>
              <p14:nvPr/>
            </p14:nvContentPartPr>
            <p14:xfrm>
              <a:off x="2024660" y="2440157"/>
              <a:ext cx="486360" cy="140760"/>
            </p14:xfrm>
          </p:contentPart>
        </mc:Choice>
        <mc:Fallback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908276F8-B2C9-43B0-BC8E-B0C4CF1A22D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06660" y="2422203"/>
                <a:ext cx="522000" cy="176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173" name="Freihand 172">
                <a:extLst>
                  <a:ext uri="{FF2B5EF4-FFF2-40B4-BE49-F238E27FC236}">
                    <a16:creationId xmlns:a16="http://schemas.microsoft.com/office/drawing/2014/main" id="{798C7278-7641-48A3-8314-0ADA7E49D1A3}"/>
                  </a:ext>
                </a:extLst>
              </p14:cNvPr>
              <p14:cNvContentPartPr/>
              <p14:nvPr/>
            </p14:nvContentPartPr>
            <p14:xfrm>
              <a:off x="5708540" y="3626717"/>
              <a:ext cx="466920" cy="118800"/>
            </p14:xfrm>
          </p:contentPart>
        </mc:Choice>
        <mc:Fallback>
          <p:pic>
            <p:nvPicPr>
              <p:cNvPr id="173" name="Freihand 172">
                <a:extLst>
                  <a:ext uri="{FF2B5EF4-FFF2-40B4-BE49-F238E27FC236}">
                    <a16:creationId xmlns:a16="http://schemas.microsoft.com/office/drawing/2014/main" id="{798C7278-7641-48A3-8314-0ADA7E49D1A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690554" y="3608717"/>
                <a:ext cx="502533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181" name="Freihand 180">
                <a:extLst>
                  <a:ext uri="{FF2B5EF4-FFF2-40B4-BE49-F238E27FC236}">
                    <a16:creationId xmlns:a16="http://schemas.microsoft.com/office/drawing/2014/main" id="{868FE91F-1C4C-49D2-8DAF-FD06BC55684D}"/>
                  </a:ext>
                </a:extLst>
              </p14:cNvPr>
              <p14:cNvContentPartPr/>
              <p14:nvPr/>
            </p14:nvContentPartPr>
            <p14:xfrm>
              <a:off x="2972180" y="2533037"/>
              <a:ext cx="305640" cy="77400"/>
            </p14:xfrm>
          </p:contentPart>
        </mc:Choice>
        <mc:Fallback>
          <p:pic>
            <p:nvPicPr>
              <p:cNvPr id="181" name="Freihand 180">
                <a:extLst>
                  <a:ext uri="{FF2B5EF4-FFF2-40B4-BE49-F238E27FC236}">
                    <a16:creationId xmlns:a16="http://schemas.microsoft.com/office/drawing/2014/main" id="{868FE91F-1C4C-49D2-8DAF-FD06BC55684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954201" y="2514953"/>
                <a:ext cx="341238" cy="113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183" name="Freihand 182">
                <a:extLst>
                  <a:ext uri="{FF2B5EF4-FFF2-40B4-BE49-F238E27FC236}">
                    <a16:creationId xmlns:a16="http://schemas.microsoft.com/office/drawing/2014/main" id="{15D1597B-B552-4956-A6CC-615CFD601128}"/>
                  </a:ext>
                </a:extLst>
              </p14:cNvPr>
              <p14:cNvContentPartPr/>
              <p14:nvPr/>
            </p14:nvContentPartPr>
            <p14:xfrm>
              <a:off x="333020" y="4187597"/>
              <a:ext cx="1264680" cy="148680"/>
            </p14:xfrm>
          </p:contentPart>
        </mc:Choice>
        <mc:Fallback>
          <p:pic>
            <p:nvPicPr>
              <p:cNvPr id="183" name="Freihand 182">
                <a:extLst>
                  <a:ext uri="{FF2B5EF4-FFF2-40B4-BE49-F238E27FC236}">
                    <a16:creationId xmlns:a16="http://schemas.microsoft.com/office/drawing/2014/main" id="{15D1597B-B552-4956-A6CC-615CFD60112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5020" y="4169597"/>
                <a:ext cx="1300320" cy="184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45-1">
            <a:hlinkClick r:id="" action="ppaction://media"/>
            <a:extLst>
              <a:ext uri="{FF2B5EF4-FFF2-40B4-BE49-F238E27FC236}">
                <a16:creationId xmlns:a16="http://schemas.microsoft.com/office/drawing/2014/main" id="{B67269C4-5EA5-402C-9D35-68215BAF7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7530410" y="430731"/>
            <a:ext cx="609600" cy="609600"/>
          </a:xfrm>
          <a:prstGeom prst="rect">
            <a:avLst/>
          </a:prstGeom>
        </p:spPr>
      </p:pic>
      <p:pic>
        <p:nvPicPr>
          <p:cNvPr id="4" name="mm4s45-2">
            <a:hlinkClick r:id="" action="ppaction://media"/>
            <a:extLst>
              <a:ext uri="{FF2B5EF4-FFF2-40B4-BE49-F238E27FC236}">
                <a16:creationId xmlns:a16="http://schemas.microsoft.com/office/drawing/2014/main" id="{91E884C0-2CFE-4D1F-9349-FF660F9724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8288306" y="43073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3C68B58-C27C-4466-A62D-52672E977374}"/>
                  </a:ext>
                </a:extLst>
              </p14:cNvPr>
              <p14:cNvContentPartPr/>
              <p14:nvPr/>
            </p14:nvContentPartPr>
            <p14:xfrm>
              <a:off x="6338371" y="3682889"/>
              <a:ext cx="147600" cy="15012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3C68B58-C27C-4466-A62D-52672E97737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320731" y="3665249"/>
                <a:ext cx="1832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2FBF97D6-46D6-4864-8453-95809B817EFF}"/>
                  </a:ext>
                </a:extLst>
              </p14:cNvPr>
              <p14:cNvContentPartPr/>
              <p14:nvPr/>
            </p14:nvContentPartPr>
            <p14:xfrm>
              <a:off x="8045851" y="3830489"/>
              <a:ext cx="128520" cy="5760"/>
            </p14:xfrm>
          </p:contentPart>
        </mc:Choice>
        <mc:Fallback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2FBF97D6-46D6-4864-8453-95809B817EF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28211" y="3812849"/>
                <a:ext cx="1641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BA2E6FB0-C0E4-4E73-8624-6E7EA5E59F12}"/>
                  </a:ext>
                </a:extLst>
              </p14:cNvPr>
              <p14:cNvContentPartPr/>
              <p14:nvPr/>
            </p14:nvContentPartPr>
            <p14:xfrm>
              <a:off x="6646171" y="3632489"/>
              <a:ext cx="814680" cy="309960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BA2E6FB0-C0E4-4E73-8624-6E7EA5E59F1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28523" y="3614489"/>
                <a:ext cx="850336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33245FE3-1818-477F-92D0-58DEA114A3E6}"/>
                  </a:ext>
                </a:extLst>
              </p14:cNvPr>
              <p14:cNvContentPartPr/>
              <p14:nvPr/>
            </p14:nvContentPartPr>
            <p14:xfrm>
              <a:off x="8236651" y="3620969"/>
              <a:ext cx="687960" cy="393120"/>
            </p14:xfrm>
          </p:contentPart>
        </mc:Choice>
        <mc:Fallback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33245FE3-1818-477F-92D0-58DEA114A3E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218660" y="3602985"/>
                <a:ext cx="723581" cy="428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C197B0A9-22C8-44EF-9CC2-6E5EC97EE014}"/>
                  </a:ext>
                </a:extLst>
              </p14:cNvPr>
              <p14:cNvContentPartPr/>
              <p14:nvPr/>
            </p14:nvContentPartPr>
            <p14:xfrm>
              <a:off x="7532851" y="3615929"/>
              <a:ext cx="446760" cy="380880"/>
            </p14:xfrm>
          </p:contentPart>
        </mc:Choice>
        <mc:Fallback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C197B0A9-22C8-44EF-9CC2-6E5EC97EE01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514851" y="3597929"/>
                <a:ext cx="48240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126C06A6-5606-4C30-A76F-1FBA0DAD41C5}"/>
                  </a:ext>
                </a:extLst>
              </p14:cNvPr>
              <p14:cNvContentPartPr/>
              <p14:nvPr/>
            </p14:nvContentPartPr>
            <p14:xfrm>
              <a:off x="5428291" y="2512889"/>
              <a:ext cx="136440" cy="25128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126C06A6-5606-4C30-A76F-1FBA0DAD41C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410338" y="2494889"/>
                <a:ext cx="171986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56" name="Freihand 155">
                <a:extLst>
                  <a:ext uri="{FF2B5EF4-FFF2-40B4-BE49-F238E27FC236}">
                    <a16:creationId xmlns:a16="http://schemas.microsoft.com/office/drawing/2014/main" id="{D8AB8D6D-64D8-432B-8122-F814BB47BDA1}"/>
                  </a:ext>
                </a:extLst>
              </p14:cNvPr>
              <p14:cNvContentPartPr/>
              <p14:nvPr/>
            </p14:nvContentPartPr>
            <p14:xfrm>
              <a:off x="6434131" y="2573369"/>
              <a:ext cx="238320" cy="177480"/>
            </p14:xfrm>
          </p:contentPart>
        </mc:Choice>
        <mc:Fallback>
          <p:pic>
            <p:nvPicPr>
              <p:cNvPr id="156" name="Freihand 155">
                <a:extLst>
                  <a:ext uri="{FF2B5EF4-FFF2-40B4-BE49-F238E27FC236}">
                    <a16:creationId xmlns:a16="http://schemas.microsoft.com/office/drawing/2014/main" id="{D8AB8D6D-64D8-432B-8122-F814BB47BDA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416491" y="2555369"/>
                <a:ext cx="27396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8014657E-BD29-427C-AAF5-D9B36612A2D0}"/>
                  </a:ext>
                </a:extLst>
              </p14:cNvPr>
              <p14:cNvContentPartPr/>
              <p14:nvPr/>
            </p14:nvContentPartPr>
            <p14:xfrm>
              <a:off x="5692531" y="2499209"/>
              <a:ext cx="610920" cy="312480"/>
            </p14:xfrm>
          </p:contentPart>
        </mc:Choice>
        <mc:Fallback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8014657E-BD29-427C-AAF5-D9B36612A2D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674891" y="2481230"/>
                <a:ext cx="646560" cy="3480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44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36"/>
    </mc:Choice>
    <mc:Fallback>
      <p:transition spd="slow" advTm="160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4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98" x="2949575" y="1778000"/>
          <p14:tracePt t="2934" x="2965450" y="1770063"/>
          <p14:tracePt t="2962" x="3013075" y="1770063"/>
          <p14:tracePt t="2974" x="3052763" y="1770063"/>
          <p14:tracePt t="2991" x="3117850" y="1762125"/>
          <p14:tracePt t="3014" x="3244850" y="1762125"/>
          <p14:tracePt t="3017" x="3308350" y="1762125"/>
          <p14:tracePt t="3046" x="3492500" y="1762125"/>
          <p14:tracePt t="3076" x="3619500" y="1762125"/>
          <p14:tracePt t="3096" x="3659188" y="1762125"/>
          <p14:tracePt t="3101" x="3675063" y="1762125"/>
          <p14:tracePt t="3123" x="3730625" y="1770063"/>
          <p14:tracePt t="3140" x="3762375" y="1770063"/>
          <p14:tracePt t="3158" x="3810000" y="1770063"/>
          <p14:tracePt t="3174" x="3859213" y="1770063"/>
          <p14:tracePt t="3196" x="3922713" y="1778000"/>
          <p14:tracePt t="3229" x="4049713" y="1785938"/>
          <p14:tracePt t="3267" x="4210050" y="1785938"/>
          <p14:tracePt t="3293" x="4376738" y="1785938"/>
          <p14:tracePt t="3313" x="4464050" y="1785938"/>
          <p14:tracePt t="3316" x="4503738" y="1785938"/>
          <p14:tracePt t="3346" x="4711700" y="1785938"/>
          <p14:tracePt t="3379" x="4878388" y="1785938"/>
          <p14:tracePt t="3416" x="5022850" y="1785938"/>
          <p14:tracePt t="3443" x="5070475" y="1785938"/>
          <p14:tracePt t="3457" x="5086350" y="1785938"/>
          <p14:tracePt t="3457" x="5102225" y="1785938"/>
          <p14:tracePt t="3477" x="5126038" y="1785938"/>
          <p14:tracePt t="3490" x="5165725" y="1785938"/>
          <p14:tracePt t="3506" x="5213350" y="1785938"/>
          <p14:tracePt t="3535" x="5310188" y="1785938"/>
          <p14:tracePt t="3562" x="5373688" y="1785938"/>
          <p14:tracePt t="3565" x="5397500" y="1785938"/>
          <p14:tracePt t="3593" x="5516563" y="1778000"/>
          <p14:tracePt t="3628" x="5676900" y="1762125"/>
          <p14:tracePt t="3632" x="5716588" y="1762125"/>
          <p14:tracePt t="3662" x="5875338" y="1746250"/>
          <p14:tracePt t="3693" x="5978525" y="1746250"/>
          <p14:tracePt t="3705" x="6010275" y="1746250"/>
          <p14:tracePt t="3727" x="6075363" y="1746250"/>
          <p14:tracePt t="3759" x="6170613" y="1746250"/>
          <p14:tracePt t="3772" x="6218238" y="1746250"/>
          <p14:tracePt t="3793" x="6273800" y="1746250"/>
          <p14:tracePt t="3812" x="6353175" y="1746250"/>
          <p14:tracePt t="3845" x="6450013" y="1746250"/>
          <p14:tracePt t="3878" x="6577013" y="1746250"/>
          <p14:tracePt t="3911" x="6656388" y="1746250"/>
          <p14:tracePt t="3922" x="6672263" y="1746250"/>
          <p14:tracePt t="3945" x="6688138" y="1746250"/>
          <p14:tracePt t="4063" x="6696075" y="1746250"/>
          <p14:tracePt t="4090" x="6711950" y="1746250"/>
          <p14:tracePt t="4105" x="6727825" y="1746250"/>
          <p14:tracePt t="4126" x="6808788" y="1754188"/>
          <p14:tracePt t="4139" x="6840538" y="1762125"/>
          <p14:tracePt t="4140" x="6896100" y="1770063"/>
          <p14:tracePt t="4162" x="7023100" y="1770063"/>
          <p14:tracePt t="4194" x="7183438" y="1770063"/>
          <p14:tracePt t="4225" x="7270750" y="1770063"/>
          <p14:tracePt t="4246" x="7302500" y="1770063"/>
          <p14:tracePt t="4275" x="7318375" y="1770063"/>
          <p14:tracePt t="13297" x="6505575" y="1801813"/>
          <p14:tracePt t="13299" x="6107113" y="1801813"/>
          <p14:tracePt t="13315" x="5732463" y="1809750"/>
          <p14:tracePt t="13337" x="5310188" y="1833563"/>
          <p14:tracePt t="13367" x="4967288" y="1873250"/>
          <p14:tracePt t="13382" x="4870450" y="1881188"/>
          <p14:tracePt t="13398" x="4814888" y="1890713"/>
          <p14:tracePt t="13422" x="4743450" y="1890713"/>
          <p14:tracePt t="13426" x="4711700" y="1873250"/>
          <p14:tracePt t="13454" x="4576763" y="1849438"/>
          <p14:tracePt t="13457" x="4519613" y="1841500"/>
          <p14:tracePt t="13490" x="4168775" y="1801813"/>
          <p14:tracePt t="13519" x="3802063" y="1738313"/>
          <p14:tracePt t="13552" x="3451225" y="1674813"/>
          <p14:tracePt t="13564" x="3363913" y="1658938"/>
          <p14:tracePt t="13585" x="3300413" y="1651000"/>
          <p14:tracePt t="13599" x="3292475" y="1651000"/>
          <p14:tracePt t="13654" x="3284538" y="1651000"/>
          <p14:tracePt t="13676" x="3276600" y="1651000"/>
          <p14:tracePt t="13844" x="3284538" y="1651000"/>
          <p14:tracePt t="13846" x="3292475" y="1651000"/>
          <p14:tracePt t="13871" x="3340100" y="1674813"/>
          <p14:tracePt t="13880" x="3355975" y="1682750"/>
          <p14:tracePt t="13898" x="3395663" y="1714500"/>
          <p14:tracePt t="13921" x="3403600" y="1746250"/>
          <p14:tracePt t="13943" x="3411538" y="1754188"/>
          <p14:tracePt t="14064" x="3419475" y="1754188"/>
          <p14:tracePt t="14082" x="3427413" y="1754188"/>
          <p14:tracePt t="14130" x="3435350" y="1754188"/>
          <p14:tracePt t="14174" x="3451225" y="1754188"/>
          <p14:tracePt t="14176" x="3467100" y="1754188"/>
          <p14:tracePt t="14184" x="3508375" y="1754188"/>
          <p14:tracePt t="14210" x="3683000" y="1754188"/>
          <p14:tracePt t="14212" x="0" y="0"/>
        </p14:tracePtLst>
        <p14:tracePtLst>
          <p14:tracePt t="14452" x="4672013" y="1762125"/>
          <p14:tracePt t="14474" x="4751388" y="1762125"/>
          <p14:tracePt t="14476" x="4767263" y="1762125"/>
          <p14:tracePt t="14500" x="4799013" y="1762125"/>
          <p14:tracePt t="14515" x="4806950" y="1762125"/>
          <p14:tracePt t="14830" x="4814888" y="1762125"/>
          <p14:tracePt t="14843" x="4830763" y="1762125"/>
          <p14:tracePt t="14844" x="4846638" y="1770063"/>
          <p14:tracePt t="14867" x="4983163" y="1793875"/>
          <p14:tracePt t="14882" x="5062538" y="1817688"/>
          <p14:tracePt t="14902" x="5181600" y="1833563"/>
          <p14:tracePt t="14906" x="5245100" y="1849438"/>
          <p14:tracePt t="14933" x="5389563" y="1865313"/>
          <p14:tracePt t="14934" x="5437188" y="1873250"/>
          <p14:tracePt t="14953" x="5461000" y="1873250"/>
          <p14:tracePt t="14967" x="5476875" y="1873250"/>
          <p14:tracePt t="14990" x="5484813" y="1873250"/>
          <p14:tracePt t="15018" x="5540375" y="1881188"/>
          <p14:tracePt t="15030" x="5556250" y="1881188"/>
          <p14:tracePt t="15031" x="5580063" y="1881188"/>
          <p14:tracePt t="15052" x="5603875" y="1881188"/>
          <p14:tracePt t="15064" x="5635625" y="1881188"/>
          <p14:tracePt t="15085" x="5667375" y="1881188"/>
          <p14:tracePt t="15116" x="5724525" y="1890713"/>
          <p14:tracePt t="15138" x="5772150" y="1890713"/>
          <p14:tracePt t="15169" x="5835650" y="1890713"/>
          <p14:tracePt t="15200" x="5859463" y="1890713"/>
          <p14:tracePt t="15220" x="5891213" y="1890713"/>
          <p14:tracePt t="15253" x="5970588" y="1906588"/>
          <p14:tracePt t="15257" x="5986463" y="1906588"/>
          <p14:tracePt t="15286" x="6010275" y="1906588"/>
          <p14:tracePt t="15534" x="6018213" y="1906588"/>
          <p14:tracePt t="15571" x="6083300" y="1914525"/>
          <p14:tracePt t="15574" x="6122988" y="1930400"/>
          <p14:tracePt t="15595" x="6345238" y="1978025"/>
          <p14:tracePt t="15614" x="6553200" y="2033588"/>
          <p14:tracePt t="15627" x="6743700" y="2065338"/>
          <p14:tracePt t="15648" x="6975475" y="2081213"/>
          <p14:tracePt t="15662" x="7054850" y="2081213"/>
          <p14:tracePt t="15685" x="7102475" y="2081213"/>
          <p14:tracePt t="15717" x="7110413" y="2073275"/>
          <p14:tracePt t="15740" x="7118350" y="2049463"/>
          <p14:tracePt t="15766" x="7110413" y="1985963"/>
          <p14:tracePt t="15780" x="7094538" y="1962150"/>
          <p14:tracePt t="15796" x="7070725" y="1930400"/>
          <p14:tracePt t="15814" x="7054850" y="1914525"/>
          <p14:tracePt t="15838" x="7046913" y="1898650"/>
          <p14:tracePt t="15868" x="7023100" y="1890713"/>
          <p14:tracePt t="15872" x="7015163" y="1873250"/>
          <p14:tracePt t="15902" x="6919913" y="1825625"/>
          <p14:tracePt t="15932" x="6856413" y="1809750"/>
          <p14:tracePt t="15952" x="6840538" y="1809750"/>
          <p14:tracePt t="16142" x="6816725" y="1809750"/>
          <p14:tracePt t="16162" x="6759575" y="1809750"/>
          <p14:tracePt t="16163" x="6696075" y="1817688"/>
          <p14:tracePt t="16188" x="6442075" y="1825625"/>
          <p14:tracePt t="16217" x="5700713" y="1833563"/>
          <p14:tracePt t="16249" x="4951413" y="1857375"/>
          <p14:tracePt t="16262" x="4767263" y="1865313"/>
          <p14:tracePt t="16281" x="4695825" y="1865313"/>
          <p14:tracePt t="16296" x="4687888" y="1865313"/>
          <p14:tracePt t="16338" x="4799013" y="1817688"/>
          <p14:tracePt t="16366" x="5094288" y="1730375"/>
          <p14:tracePt t="16379" x="5181600" y="1714500"/>
          <p14:tracePt t="16402" x="5437188" y="1690688"/>
          <p14:tracePt t="16405" x="5524500" y="1682750"/>
          <p14:tracePt t="16434" x="5756275" y="1611313"/>
          <p14:tracePt t="16466" x="5867400" y="1547813"/>
          <p14:tracePt t="16497" x="5907088" y="1498600"/>
          <p14:tracePt t="16517" x="5938838" y="1466850"/>
          <p14:tracePt t="16546" x="5970588" y="1427163"/>
          <p14:tracePt t="16563" x="5978525" y="1411288"/>
          <p14:tracePt t="16587" x="6026150" y="1395413"/>
          <p14:tracePt t="16622" x="6162675" y="1371600"/>
          <p14:tracePt t="16651" x="6313488" y="1316038"/>
          <p14:tracePt t="16682" x="6337300" y="1252538"/>
          <p14:tracePt t="16717" x="6329363" y="1195388"/>
          <p14:tracePt t="16720" x="6313488" y="1187450"/>
          <p14:tracePt t="16750" x="6273800" y="1171575"/>
          <p14:tracePt t="16761" x="6265863" y="1171575"/>
          <p14:tracePt t="16784" x="6249988" y="1171575"/>
          <p14:tracePt t="16787" x="6242050" y="1171575"/>
          <p14:tracePt t="16846" x="6234113" y="1163638"/>
          <p14:tracePt t="16877" x="6226175" y="1155700"/>
          <p14:tracePt t="16894" x="6210300" y="1155700"/>
          <p14:tracePt t="16913" x="6130925" y="1131888"/>
          <p14:tracePt t="16933" x="6034088" y="1108075"/>
          <p14:tracePt t="16953" x="5708650" y="1060450"/>
          <p14:tracePt t="16965" x="5461000" y="1036638"/>
          <p14:tracePt t="16989" x="5118100" y="1028700"/>
          <p14:tracePt t="17017" x="4551363" y="1028700"/>
          <p14:tracePt t="17020" x="4297363" y="1028700"/>
          <p14:tracePt t="17050" x="3443288" y="1028700"/>
          <p14:tracePt t="17061" x="3292475" y="1028700"/>
          <p14:tracePt t="17079" x="2997200" y="1036638"/>
          <p14:tracePt t="17095" x="2846388" y="1036638"/>
          <p14:tracePt t="17117" x="2614613" y="1052513"/>
          <p14:tracePt t="17148" x="2479675" y="1076325"/>
          <p14:tracePt t="17253" x="2487613" y="1076325"/>
          <p14:tracePt t="17279" x="2487613" y="1068388"/>
          <p14:tracePt t="17301" x="2463800" y="1052513"/>
          <p14:tracePt t="17306" x="2439988" y="1036638"/>
          <p14:tracePt t="17332" x="2327275" y="1004888"/>
          <p14:tracePt t="17334" x="2295525" y="996950"/>
          <p14:tracePt t="17362" x="2184400" y="981075"/>
          <p14:tracePt t="17364" x="2136775" y="973138"/>
          <p14:tracePt t="17378" x="2065338" y="965200"/>
          <p14:tracePt t="17401" x="1984375" y="957263"/>
          <p14:tracePt t="17424" x="1889125" y="957263"/>
          <p14:tracePt t="17447" x="1817688" y="957263"/>
          <p14:tracePt t="17472" x="1746250" y="957263"/>
          <p14:tracePt t="17499" x="1674813" y="941388"/>
          <p14:tracePt t="17511" x="1658938" y="933450"/>
          <p14:tracePt t="17538" x="1625600" y="933450"/>
          <p14:tracePt t="17569" x="1601788" y="925513"/>
          <p14:tracePt t="17603" x="1593850" y="925513"/>
          <p14:tracePt t="17634" x="1562100" y="925513"/>
          <p14:tracePt t="17663" x="1514475" y="925513"/>
          <p14:tracePt t="17679" x="1498600" y="925513"/>
          <p14:tracePt t="17702" x="1466850" y="925513"/>
          <p14:tracePt t="17731" x="1443038" y="925513"/>
          <p14:tracePt t="17799" x="1435100" y="925513"/>
          <p14:tracePt t="17840" x="1427163" y="925513"/>
          <p14:tracePt t="17864" x="1419225" y="933450"/>
          <p14:tracePt t="17902" x="1411288" y="933450"/>
          <p14:tracePt t="17937" x="1411288" y="941388"/>
          <p14:tracePt t="20141" x="1419225" y="941388"/>
          <p14:tracePt t="21073" x="1427163" y="941388"/>
          <p14:tracePt t="21090" x="1435100" y="949325"/>
          <p14:tracePt t="21091" x="1443038" y="949325"/>
          <p14:tracePt t="21118" x="1458913" y="957263"/>
          <p14:tracePt t="21121" x="1458913" y="965200"/>
          <p14:tracePt t="21146" x="1490663" y="1012825"/>
          <p14:tracePt t="21182" x="1593850" y="1100138"/>
          <p14:tracePt t="21212" x="1651000" y="1155700"/>
          <p14:tracePt t="21225" x="1714500" y="1204913"/>
          <p14:tracePt t="21242" x="1857375" y="1284288"/>
          <p14:tracePt t="21266" x="2208213" y="1435100"/>
          <p14:tracePt t="21277" x="2343150" y="1490663"/>
          <p14:tracePt t="21278" x="2503488" y="1547813"/>
          <p14:tracePt t="21293" x="2790825" y="1643063"/>
          <p14:tracePt t="21314" x="3060700" y="1738313"/>
          <p14:tracePt t="21317" x="3173413" y="1762125"/>
          <p14:tracePt t="21346" x="3484563" y="1825625"/>
          <p14:tracePt t="21383" x="3579813" y="1833563"/>
          <p14:tracePt t="21386" x="3587750" y="1833563"/>
          <p14:tracePt t="21415" x="3595688" y="1833563"/>
          <p14:tracePt t="21438" x="3603625" y="1825625"/>
          <p14:tracePt t="21460" x="3635375" y="1809750"/>
          <p14:tracePt t="21481" x="3690938" y="1793875"/>
          <p14:tracePt t="21512" x="3754438" y="1770063"/>
          <p14:tracePt t="21535" x="3770313" y="1762125"/>
          <p14:tracePt t="21563" x="3794125" y="1762125"/>
          <p14:tracePt t="21564" x="3817938" y="1762125"/>
          <p14:tracePt t="21595" x="3946525" y="1785938"/>
          <p14:tracePt t="21613" x="4010025" y="1801813"/>
          <p14:tracePt t="21618" x="4033838" y="1809750"/>
          <p14:tracePt t="21647" x="4105275" y="1817688"/>
          <p14:tracePt t="21679" x="4121150" y="1817688"/>
          <p14:tracePt t="21714" x="4129088" y="1817688"/>
          <p14:tracePt t="21888" x="4129088" y="1825625"/>
          <p14:tracePt t="21910" x="4129088" y="1873250"/>
          <p14:tracePt t="21926" x="4129088" y="1898650"/>
          <p14:tracePt t="21952" x="4129088" y="1938338"/>
          <p14:tracePt t="21954" x="4129088" y="1946275"/>
          <p14:tracePt t="23111" x="4129088" y="1938338"/>
          <p14:tracePt t="23124" x="4129088" y="1930400"/>
          <p14:tracePt t="23145" x="4129088" y="1922463"/>
          <p14:tracePt t="23148" x="4129088" y="1914525"/>
          <p14:tracePt t="23178" x="4129088" y="1898650"/>
          <p14:tracePt t="23216" x="4129088" y="1865313"/>
          <p14:tracePt t="23246" x="4113213" y="1833563"/>
          <p14:tracePt t="23278" x="4097338" y="1762125"/>
          <p14:tracePt t="23282" x="4089400" y="1738313"/>
          <p14:tracePt t="23311" x="4065588" y="1651000"/>
          <p14:tracePt t="23333" x="4049713" y="1611313"/>
          <p14:tracePt t="23335" x="4041775" y="1595438"/>
          <p14:tracePt t="23365" x="4025900" y="1522413"/>
          <p14:tracePt t="23392" x="4025900" y="1474788"/>
          <p14:tracePt t="23394" x="4017963" y="1466850"/>
          <p14:tracePt t="23425" x="4017963" y="1411288"/>
          <p14:tracePt t="23441" x="4017963" y="1387475"/>
          <p14:tracePt t="23462" x="4017963" y="1355725"/>
          <p14:tracePt t="23494" x="4017963" y="1308100"/>
          <p14:tracePt t="23516" x="4017963" y="1244600"/>
          <p14:tracePt t="23545" x="4025900" y="1163638"/>
          <p14:tracePt t="23577" x="4033838" y="1108075"/>
          <p14:tracePt t="23591" x="4033838" y="1076325"/>
          <p14:tracePt t="23608" x="4033838" y="1036638"/>
          <p14:tracePt t="23624" x="4041775" y="1004888"/>
          <p14:tracePt t="23645" x="4049713" y="973138"/>
          <p14:tracePt t="23678" x="4049713" y="941388"/>
          <p14:tracePt t="23707" x="4049713" y="925513"/>
          <p14:tracePt t="23728" x="4057650" y="917575"/>
          <p14:tracePt t="23760" x="4065588" y="885825"/>
          <p14:tracePt t="23792" x="4073525" y="862013"/>
          <p14:tracePt t="23816" x="4081463" y="852488"/>
          <p14:tracePt t="24203" x="4081463" y="862013"/>
          <p14:tracePt t="24204" x="4081463" y="877888"/>
          <p14:tracePt t="24226" x="4081463" y="909638"/>
          <p14:tracePt t="24239" x="4081463" y="917575"/>
          <p14:tracePt t="24265" x="4073525" y="941388"/>
          <p14:tracePt t="24294" x="4073525" y="957263"/>
          <p14:tracePt t="26660" x="4057650" y="973138"/>
          <p14:tracePt t="26784" x="4025900" y="981075"/>
          <p14:tracePt t="26797" x="4002088" y="996950"/>
          <p14:tracePt t="26820" x="3843338" y="1076325"/>
          <p14:tracePt t="26821" x="3754438" y="1139825"/>
          <p14:tracePt t="26846" x="3516313" y="1300163"/>
          <p14:tracePt t="26858" x="3387725" y="1371600"/>
          <p14:tracePt t="26894" x="3205163" y="1458913"/>
          <p14:tracePt t="26898" x="3173413" y="1466850"/>
          <p14:tracePt t="26922" x="3157538" y="1474788"/>
          <p14:tracePt t="26997" x="3149600" y="1474788"/>
          <p14:tracePt t="27021" x="3141663" y="1482725"/>
          <p14:tracePt t="27023" x="3133725" y="1490663"/>
          <p14:tracePt t="27037" x="3117850" y="1498600"/>
          <p14:tracePt t="27058" x="3092450" y="1530350"/>
          <p14:tracePt t="27063" x="3084513" y="1538288"/>
          <p14:tracePt t="27091" x="3021013" y="1611313"/>
          <p14:tracePt t="27125" x="2973388" y="1674813"/>
          <p14:tracePt t="27130" x="2965450" y="1690688"/>
          <p14:tracePt t="27158" x="2933700" y="1754188"/>
          <p14:tracePt t="27195" x="2925763" y="1801813"/>
          <p14:tracePt t="27267" x="2925763" y="1809750"/>
          <p14:tracePt t="27287" x="2925763" y="1817688"/>
          <p14:tracePt t="27333" x="2925763" y="1825625"/>
          <p14:tracePt t="27365" x="2925763" y="1841500"/>
          <p14:tracePt t="27376" x="2925763" y="1865313"/>
          <p14:tracePt t="27408" x="2933700" y="1906588"/>
          <p14:tracePt t="27440" x="2941638" y="1922463"/>
          <p14:tracePt t="27454" x="2941638" y="1930400"/>
          <p14:tracePt t="27581" x="2941638" y="1938338"/>
          <p14:tracePt t="27591" x="2941638" y="1946275"/>
          <p14:tracePt t="27615" x="2941638" y="1954213"/>
          <p14:tracePt t="27649" x="2941638" y="1962150"/>
          <p14:tracePt t="27703" x="2941638" y="1970088"/>
          <p14:tracePt t="28216" x="2917825" y="1970088"/>
          <p14:tracePt t="28238" x="2894013" y="1970088"/>
          <p14:tracePt t="28239" x="2870200" y="1978025"/>
          <p14:tracePt t="28253" x="2822575" y="1978025"/>
          <p14:tracePt t="28274" x="2759075" y="1985963"/>
          <p14:tracePt t="28278" x="2709863" y="1985963"/>
          <p14:tracePt t="28306" x="2374900" y="2081213"/>
          <p14:tracePt t="28331" x="2065338" y="2233613"/>
          <p14:tracePt t="28362" x="1625600" y="2447925"/>
          <p14:tracePt t="28389" x="1379538" y="2576513"/>
          <p14:tracePt t="28403" x="1316038" y="2608263"/>
          <p14:tracePt t="28430" x="1274763" y="2647950"/>
          <p14:tracePt t="28441" x="1258888" y="2663825"/>
          <p14:tracePt t="28471" x="1219200" y="2687638"/>
          <p14:tracePt t="28486" x="1203325" y="2695575"/>
          <p14:tracePt t="28503" x="1187450" y="2711450"/>
          <p14:tracePt t="28525" x="1163638" y="2719388"/>
          <p14:tracePt t="28556" x="1123950" y="2727325"/>
          <p14:tracePt t="28581" x="1084263" y="2727325"/>
          <p14:tracePt t="28591" x="1052513" y="2735263"/>
          <p14:tracePt t="28625" x="957263" y="2735263"/>
          <p14:tracePt t="28659" x="796925" y="2703513"/>
          <p14:tracePt t="28691" x="709613" y="2671763"/>
          <p14:tracePt t="28724" x="685800" y="2663825"/>
          <p14:tracePt t="28876" x="685800" y="2647950"/>
          <p14:tracePt t="28924" x="685800" y="2640013"/>
          <p14:tracePt t="29149" x="693738" y="2632075"/>
          <p14:tracePt t="29161" x="701675" y="2632075"/>
          <p14:tracePt t="29215" x="709613" y="2632075"/>
          <p14:tracePt t="29284" x="717550" y="2624138"/>
          <p14:tracePt t="29298" x="725488" y="2616200"/>
          <p14:tracePt t="29320" x="733425" y="2616200"/>
          <p14:tracePt t="29341" x="781050" y="2592388"/>
          <p14:tracePt t="29365" x="900113" y="2487613"/>
          <p14:tracePt t="29389" x="1076325" y="2320925"/>
          <p14:tracePt t="29409" x="1235075" y="2160588"/>
          <p14:tracePt t="29435" x="1331913" y="2057400"/>
          <p14:tracePt t="29457" x="1379538" y="1993900"/>
          <p14:tracePt t="29462" x="1379538" y="1978025"/>
          <p14:tracePt t="29491" x="1395413" y="1970088"/>
          <p14:tracePt t="29561" x="1395413" y="1962150"/>
          <p14:tracePt t="29582" x="1395413" y="1954213"/>
          <p14:tracePt t="29606" x="1435100" y="1881188"/>
          <p14:tracePt t="29630" x="1498600" y="1785938"/>
          <p14:tracePt t="29662" x="1593850" y="1666875"/>
          <p14:tracePt t="29664" x="1617663" y="1627188"/>
          <p14:tracePt t="29685" x="1658938" y="1571625"/>
          <p14:tracePt t="29706" x="1698625" y="1506538"/>
          <p14:tracePt t="29710" x="1706563" y="1482725"/>
          <p14:tracePt t="29737" x="1714500" y="1466850"/>
          <p14:tracePt t="29983" x="1714500" y="1458913"/>
          <p14:tracePt t="30026" x="1722438" y="1435100"/>
          <p14:tracePt t="30032" x="1730375" y="1419225"/>
          <p14:tracePt t="30054" x="1738313" y="1395413"/>
          <p14:tracePt t="30069" x="1746250" y="1387475"/>
          <p14:tracePt t="30090" x="1746250" y="1379538"/>
          <p14:tracePt t="30146" x="1746250" y="1371600"/>
          <p14:tracePt t="30393" x="1746250" y="1379538"/>
          <p14:tracePt t="30403" x="1738313" y="1387475"/>
          <p14:tracePt t="30425" x="1738313" y="1403350"/>
          <p14:tracePt t="30429" x="1730375" y="1411288"/>
          <p14:tracePt t="30457" x="1722438" y="1443038"/>
          <p14:tracePt t="30460" x="1714500" y="1466850"/>
          <p14:tracePt t="30490" x="1682750" y="1547813"/>
          <p14:tracePt t="30521" x="1633538" y="1651000"/>
          <p14:tracePt t="30534" x="1593850" y="1754188"/>
          <p14:tracePt t="30559" x="1530350" y="1922463"/>
          <p14:tracePt t="30587" x="1498600" y="2057400"/>
          <p14:tracePt t="30611" x="1490663" y="2089150"/>
          <p14:tracePt t="30640" x="1482725" y="2136775"/>
          <p14:tracePt t="30671" x="1466850" y="2200275"/>
          <p14:tracePt t="30685" x="1458913" y="2224088"/>
          <p14:tracePt t="30706" x="1450975" y="2233613"/>
          <p14:tracePt t="30717" x="1450975" y="2241550"/>
          <p14:tracePt t="30738" x="1443038" y="2273300"/>
          <p14:tracePt t="30770" x="1435100" y="2320925"/>
          <p14:tracePt t="30784" x="1403350" y="2376488"/>
          <p14:tracePt t="30805" x="1387475" y="2432050"/>
          <p14:tracePt t="30835" x="1379538" y="2447925"/>
          <p14:tracePt t="30857" x="1379538" y="2455863"/>
          <p14:tracePt t="30878" x="1379538" y="2463800"/>
          <p14:tracePt t="30919" x="1379538" y="2471738"/>
          <p14:tracePt t="31050" x="1371600" y="2471738"/>
          <p14:tracePt t="31063" x="1355725" y="2471738"/>
          <p14:tracePt t="31094" x="1316038" y="2479675"/>
          <p14:tracePt t="31120" x="1258888" y="2487613"/>
          <p14:tracePt t="31144" x="1219200" y="2495550"/>
          <p14:tracePt t="31171" x="1171575" y="2511425"/>
          <p14:tracePt t="31183" x="1155700" y="2511425"/>
          <p14:tracePt t="31206" x="1123950" y="2527300"/>
          <p14:tracePt t="31218" x="1092200" y="2527300"/>
          <p14:tracePt t="31241" x="1052513" y="2527300"/>
          <p14:tracePt t="31247" x="1036638" y="2527300"/>
          <p14:tracePt t="31281" x="957263" y="2535238"/>
          <p14:tracePt t="31283" x="941388" y="2543175"/>
          <p14:tracePt t="31307" x="860425" y="2551113"/>
          <p14:tracePt t="31339" x="796925" y="2559050"/>
          <p14:tracePt t="31373" x="733425" y="2576513"/>
          <p14:tracePt t="31377" x="725488" y="2576513"/>
          <p14:tracePt t="31405" x="669925" y="2592388"/>
          <p14:tracePt t="31443" x="630238" y="2608263"/>
          <p14:tracePt t="31471" x="622300" y="2608263"/>
          <p14:tracePt t="31592" x="630238" y="2616200"/>
          <p14:tracePt t="31613" x="638175" y="2616200"/>
          <p14:tracePt t="31614" x="677863" y="2616200"/>
          <p14:tracePt t="31637" x="741363" y="2616200"/>
          <p14:tracePt t="31661" x="836613" y="2616200"/>
          <p14:tracePt t="31694" x="989013" y="2624138"/>
          <p14:tracePt t="31717" x="1092200" y="2624138"/>
          <p14:tracePt t="31733" x="1171575" y="2624138"/>
          <p14:tracePt t="31754" x="1211263" y="2624138"/>
          <p14:tracePt t="31765" x="1235075" y="2624138"/>
          <p14:tracePt t="31787" x="1250950" y="2624138"/>
          <p14:tracePt t="31821" x="1258888" y="2624138"/>
          <p14:tracePt t="31842" x="1274763" y="2624138"/>
          <p14:tracePt t="31846" x="1284288" y="2624138"/>
          <p14:tracePt t="31870" x="1316038" y="2624138"/>
          <p14:tracePt t="31904" x="1411288" y="2624138"/>
          <p14:tracePt t="31908" x="1443038" y="2624138"/>
          <p14:tracePt t="31938" x="1522413" y="2624138"/>
          <p14:tracePt t="31968" x="1570038" y="2624138"/>
          <p14:tracePt t="31983" x="1577975" y="2624138"/>
          <p14:tracePt t="32004" x="1585913" y="2624138"/>
          <p14:tracePt t="32111" x="1593850" y="2624138"/>
          <p14:tracePt t="33171" x="0" y="0"/>
        </p14:tracePtLst>
        <p14:tracePtLst>
          <p14:tracePt t="36534" x="1690688" y="2703513"/>
          <p14:tracePt t="36579" x="1698625" y="2703513"/>
          <p14:tracePt t="36611" x="1706563" y="2703513"/>
          <p14:tracePt t="36656" x="1714500" y="2703513"/>
          <p14:tracePt t="36677" x="1754188" y="2703513"/>
          <p14:tracePt t="36698" x="1809750" y="2703513"/>
          <p14:tracePt t="36698" x="1849438" y="2695575"/>
          <p14:tracePt t="36725" x="2008188" y="2687638"/>
          <p14:tracePt t="36736" x="2112963" y="2687638"/>
          <p14:tracePt t="36767" x="2311400" y="2687638"/>
          <p14:tracePt t="36779" x="2351088" y="2687638"/>
          <p14:tracePt t="36801" x="2479675" y="2687638"/>
          <p14:tracePt t="36832" x="2646363" y="2687638"/>
          <p14:tracePt t="36853" x="2725738" y="2671763"/>
          <p14:tracePt t="36882" x="2886075" y="2655888"/>
          <p14:tracePt t="36897" x="2973388" y="2647950"/>
          <p14:tracePt t="36917" x="3125788" y="2624138"/>
          <p14:tracePt t="36939" x="3308350" y="2616200"/>
          <p14:tracePt t="36941" x="3371850" y="2616200"/>
          <p14:tracePt t="36966" x="3548063" y="2608263"/>
          <p14:tracePt t="36968" x="3611563" y="2608263"/>
          <p14:tracePt t="36992" x="3770313" y="2608263"/>
          <p14:tracePt t="37014" x="3922713" y="2608263"/>
          <p14:tracePt t="37030" x="4025900" y="2608263"/>
          <p14:tracePt t="37046" x="4137025" y="2592388"/>
          <p14:tracePt t="37070" x="4233863" y="2584450"/>
          <p14:tracePt t="37073" x="4273550" y="2584450"/>
          <p14:tracePt t="37099" x="4329113" y="2584450"/>
          <p14:tracePt t="37113" x="4360863" y="2584450"/>
          <p14:tracePt t="37136" x="4448175" y="2584450"/>
          <p14:tracePt t="37141" x="4479925" y="2584450"/>
          <p14:tracePt t="37166" x="4584700" y="2584450"/>
          <p14:tracePt t="37171" x="4624388" y="2584450"/>
          <p14:tracePt t="37206" x="4814888" y="2584450"/>
          <p14:tracePt t="37211" x="4862513" y="2584450"/>
          <p14:tracePt t="37229" x="4983163" y="2584450"/>
          <p14:tracePt t="37230" x="5046663" y="2584450"/>
          <p14:tracePt t="37253" x="5157788" y="2584450"/>
          <p14:tracePt t="37256" x="5221288" y="2584450"/>
          <p14:tracePt t="37283" x="5373688" y="2584450"/>
          <p14:tracePt t="37283" x="5421313" y="2584450"/>
          <p14:tracePt t="37316" x="5572125" y="2584450"/>
          <p14:tracePt t="37329" x="5635625" y="2584450"/>
          <p14:tracePt t="37346" x="5692775" y="2584450"/>
          <p14:tracePt t="37366" x="5780088" y="2584450"/>
          <p14:tracePt t="37404" x="5891213" y="2592388"/>
          <p14:tracePt t="37431" x="5930900" y="2592388"/>
          <p14:tracePt t="37434" x="5938838" y="2592388"/>
          <p14:tracePt t="37463" x="5946775" y="2592388"/>
          <p14:tracePt t="37487" x="5954713" y="2592388"/>
          <p14:tracePt t="37514" x="5962650" y="2592388"/>
          <p14:tracePt t="37529" x="5970588" y="2592388"/>
          <p14:tracePt t="37583" x="5978525" y="2592388"/>
          <p14:tracePt t="37660" x="5986463" y="2592388"/>
          <p14:tracePt t="37861" x="5994400" y="2592388"/>
          <p14:tracePt t="37897" x="6002338" y="2592388"/>
          <p14:tracePt t="37937" x="6010275" y="2592388"/>
          <p14:tracePt t="37957" x="6018213" y="2592388"/>
          <p14:tracePt t="37959" x="6026150" y="2600325"/>
          <p14:tracePt t="37978" x="6043613" y="2608263"/>
          <p14:tracePt t="38002" x="6091238" y="2632075"/>
          <p14:tracePt t="38014" x="6154738" y="2647950"/>
          <p14:tracePt t="38033" x="6226175" y="2663825"/>
          <p14:tracePt t="38048" x="6329363" y="2663825"/>
          <p14:tracePt t="38071" x="6402388" y="2663825"/>
          <p14:tracePt t="38073" x="6426200" y="2663825"/>
          <p14:tracePt t="38097" x="6465888" y="2663825"/>
          <p14:tracePt t="38121" x="6521450" y="2663825"/>
          <p14:tracePt t="38147" x="6608763" y="2663825"/>
          <p14:tracePt t="38171" x="6704013" y="2663825"/>
          <p14:tracePt t="38200" x="6743700" y="2663825"/>
          <p14:tracePt t="38233" x="6777038" y="2663825"/>
          <p14:tracePt t="38237" x="6784975" y="2663825"/>
          <p14:tracePt t="38267" x="6824663" y="2663825"/>
          <p14:tracePt t="38299" x="6840538" y="2663825"/>
          <p14:tracePt t="38317" x="6864350" y="2663825"/>
          <p14:tracePt t="38322" x="6880225" y="2663825"/>
          <p14:tracePt t="38350" x="6951663" y="2663825"/>
          <p14:tracePt t="38380" x="7031038" y="2663825"/>
          <p14:tracePt t="38394" x="7054850" y="2663825"/>
          <p14:tracePt t="38418" x="7151688" y="2663825"/>
          <p14:tracePt t="38447" x="7326313" y="2671763"/>
          <p14:tracePt t="38466" x="7421563" y="2671763"/>
          <p14:tracePt t="38487" x="7542213" y="2671763"/>
          <p14:tracePt t="38515" x="7621588" y="2671763"/>
          <p14:tracePt t="38527" x="7645400" y="2671763"/>
          <p14:tracePt t="38549" x="7677150" y="2671763"/>
          <p14:tracePt t="38607" x="7685088" y="2671763"/>
          <p14:tracePt t="38625" x="7716838" y="2671763"/>
          <p14:tracePt t="38626" x="7732713" y="2679700"/>
          <p14:tracePt t="38650" x="7796213" y="2687638"/>
          <p14:tracePt t="38680" x="7893050" y="2695575"/>
          <p14:tracePt t="38702" x="7988300" y="2711450"/>
          <p14:tracePt t="38723" x="8083550" y="2719388"/>
          <p14:tracePt t="38748" x="8139113" y="2727325"/>
          <p14:tracePt t="38770" x="8147050" y="2727325"/>
          <p14:tracePt t="39157" x="8107363" y="2727325"/>
          <p14:tracePt t="39159" x="8059738" y="2727325"/>
          <p14:tracePt t="39171" x="7988300" y="2719388"/>
          <p14:tracePt t="39191" x="7685088" y="2719388"/>
          <p14:tracePt t="39215" x="7191375" y="2743200"/>
          <p14:tracePt t="39250" x="6170613" y="2806700"/>
          <p14:tracePt t="39280" x="5780088" y="2838450"/>
          <p14:tracePt t="39303" x="5716588" y="2846388"/>
          <p14:tracePt t="39331" x="5700713" y="2846388"/>
          <p14:tracePt t="39376" x="5692775" y="2846388"/>
          <p14:tracePt t="39398" x="5659438" y="2846388"/>
          <p14:tracePt t="39398" x="5635625" y="2846388"/>
          <p14:tracePt t="39430" x="5540375" y="2830513"/>
          <p14:tracePt t="39443" x="5492750" y="2822575"/>
          <p14:tracePt t="39466" x="5468938" y="2814638"/>
          <p14:tracePt t="39488" x="5453063" y="2798763"/>
          <p14:tracePt t="39512" x="5453063" y="2767013"/>
          <p14:tracePt t="39527" x="5453063" y="2735263"/>
          <p14:tracePt t="39551" x="5453063" y="2695575"/>
          <p14:tracePt t="39580" x="5453063" y="2647950"/>
          <p14:tracePt t="39593" x="5453063" y="2632075"/>
          <p14:tracePt t="39618" x="5461000" y="2616200"/>
          <p14:tracePt t="39646" x="5468938" y="2608263"/>
          <p14:tracePt t="41084" x="5468938" y="2600325"/>
          <p14:tracePt t="41087" x="5476875" y="2600325"/>
          <p14:tracePt t="41114" x="5484813" y="2592388"/>
          <p14:tracePt t="41143" x="5500688" y="2584450"/>
          <p14:tracePt t="41165" x="5508625" y="2566988"/>
          <p14:tracePt t="41176" x="5516563" y="2559050"/>
          <p14:tracePt t="43319" x="5564188" y="2376488"/>
          <p14:tracePt t="43330" x="5619750" y="2257425"/>
          <p14:tracePt t="43360" x="5659438" y="2168525"/>
          <p14:tracePt t="43383" x="5676900" y="2120900"/>
          <p14:tracePt t="43411" x="5692775" y="2081213"/>
          <p14:tracePt t="43424" x="5692775" y="2073275"/>
          <p14:tracePt t="43426" x="5700713" y="2065338"/>
          <p14:tracePt t="43441" x="5708650" y="2041525"/>
          <p14:tracePt t="43458" x="5716588" y="2017713"/>
          <p14:tracePt t="43474" x="5724525" y="2009775"/>
          <p14:tracePt t="43490" x="5724525" y="1993900"/>
          <p14:tracePt t="43514" x="5732463" y="1954213"/>
          <p14:tracePt t="43517" x="5732463" y="1946275"/>
          <p14:tracePt t="43546" x="5740400" y="1914525"/>
          <p14:tracePt t="43573" x="5740400" y="1906588"/>
          <p14:tracePt t="43907" x="5740400" y="1898650"/>
          <p14:tracePt t="43921" x="5740400" y="1873250"/>
          <p14:tracePt t="43945" x="5756275" y="1801813"/>
          <p14:tracePt t="43975" x="5780088" y="1682750"/>
          <p14:tracePt t="43983" x="5788025" y="1658938"/>
          <p14:tracePt t="44007" x="5835650" y="1555750"/>
          <p14:tracePt t="44031" x="5875338" y="1482725"/>
          <p14:tracePt t="44033" x="5891213" y="1450975"/>
          <p14:tracePt t="44059" x="5915025" y="1403350"/>
          <p14:tracePt t="44085" x="5930900" y="1379538"/>
          <p14:tracePt t="44086" x="5930900" y="1371600"/>
          <p14:tracePt t="44110" x="5938838" y="1371600"/>
          <p14:tracePt t="44128" x="5938838" y="1363663"/>
          <p14:tracePt t="44221" x="5946775" y="1355725"/>
          <p14:tracePt t="44236" x="5954713" y="1339850"/>
          <p14:tracePt t="44246" x="5962650" y="1331913"/>
          <p14:tracePt t="44269" x="5978525" y="1308100"/>
          <p14:tracePt t="44533" x="5970588" y="1308100"/>
          <p14:tracePt t="44543" x="5962650" y="1308100"/>
          <p14:tracePt t="44568" x="5938838" y="1316038"/>
          <p14:tracePt t="44594" x="5915025" y="1347788"/>
          <p14:tracePt t="44598" x="5907088" y="1363663"/>
          <p14:tracePt t="44626" x="5843588" y="1450975"/>
          <p14:tracePt t="44638" x="5811838" y="1498600"/>
          <p14:tracePt t="44661" x="5724525" y="1643063"/>
          <p14:tracePt t="44665" x="5684838" y="1698625"/>
          <p14:tracePt t="44694" x="5532438" y="1946275"/>
          <p14:tracePt t="44706" x="5508625" y="2001838"/>
          <p14:tracePt t="44728" x="5389563" y="2216150"/>
          <p14:tracePt t="44732" x="5365750" y="2249488"/>
          <p14:tracePt t="44762" x="5349875" y="2273300"/>
          <p14:tracePt t="44816" x="5349875" y="2281238"/>
          <p14:tracePt t="44846" x="5341938" y="2297113"/>
          <p14:tracePt t="44859" x="5341938" y="2305050"/>
          <p14:tracePt t="44873" x="5341938" y="2312988"/>
          <p14:tracePt t="44896" x="5341938" y="2328863"/>
          <p14:tracePt t="44923" x="5341938" y="2336800"/>
          <p14:tracePt t="44945" x="5349875" y="2376488"/>
          <p14:tracePt t="44949" x="5357813" y="2400300"/>
          <p14:tracePt t="44978" x="5397500" y="2479675"/>
          <p14:tracePt t="45011" x="5429250" y="2519363"/>
          <p14:tracePt t="45028" x="5437188" y="2527300"/>
          <p14:tracePt t="45032" x="5445125" y="2527300"/>
          <p14:tracePt t="50209" x="5468938" y="2566988"/>
          <p14:tracePt t="50472" x="5476875" y="2576513"/>
          <p14:tracePt t="50507" x="5484813" y="2576513"/>
          <p14:tracePt t="50538" x="5492750" y="2584450"/>
          <p14:tracePt t="50578" x="5500688" y="2592388"/>
          <p14:tracePt t="50606" x="5500688" y="2600325"/>
          <p14:tracePt t="50638" x="5500688" y="2608263"/>
          <p14:tracePt t="50702" x="5508625" y="2608263"/>
          <p14:tracePt t="50717" x="5508625" y="2616200"/>
          <p14:tracePt t="50890" x="5508625" y="2624138"/>
          <p14:tracePt t="50921" x="5508625" y="2632075"/>
          <p14:tracePt t="50942" x="5508625" y="2640013"/>
          <p14:tracePt t="50973" x="5508625" y="2647950"/>
          <p14:tracePt t="51007" x="5508625" y="2671763"/>
          <p14:tracePt t="51039" x="5508625" y="2703513"/>
          <p14:tracePt t="51073" x="5508625" y="2735263"/>
          <p14:tracePt t="51078" x="5508625" y="2743200"/>
          <p14:tracePt t="51108" x="5508625" y="2759075"/>
          <p14:tracePt t="51132" x="5508625" y="2767013"/>
          <p14:tracePt t="51154" x="5516563" y="2774950"/>
          <p14:tracePt t="51219" x="5516563" y="2782888"/>
          <p14:tracePt t="51332" x="5524500" y="2782888"/>
          <p14:tracePt t="51349" x="5540375" y="2782888"/>
          <p14:tracePt t="51376" x="5572125" y="2782888"/>
          <p14:tracePt t="51379" x="5588000" y="2782888"/>
          <p14:tracePt t="51407" x="5651500" y="2790825"/>
          <p14:tracePt t="51439" x="5700713" y="2798763"/>
          <p14:tracePt t="51473" x="5732463" y="2798763"/>
          <p14:tracePt t="51475" x="5748338" y="2798763"/>
          <p14:tracePt t="51506" x="5780088" y="2798763"/>
          <p14:tracePt t="51536" x="5811838" y="2798763"/>
          <p14:tracePt t="52406" x="5819775" y="2798763"/>
          <p14:tracePt t="53457" x="5827713" y="2798763"/>
          <p14:tracePt t="53749" x="5835650" y="2798763"/>
          <p14:tracePt t="53782" x="5835650" y="2790825"/>
          <p14:tracePt t="53879" x="5835650" y="2782888"/>
          <p14:tracePt t="53894" x="5835650" y="2774950"/>
          <p14:tracePt t="56488" x="0" y="0"/>
        </p14:tracePtLst>
        <p14:tracePtLst>
          <p14:tracePt t="57192" x="2144713" y="2576513"/>
          <p14:tracePt t="57291" x="2184400" y="2576513"/>
          <p14:tracePt t="57309" x="2263775" y="2576513"/>
          <p14:tracePt t="57331" x="2359025" y="2576513"/>
          <p14:tracePt t="57347" x="2416175" y="2576513"/>
          <p14:tracePt t="57364" x="2471738" y="2576513"/>
          <p14:tracePt t="57385" x="2519363" y="2576513"/>
          <p14:tracePt t="57671" x="2511425" y="2576513"/>
          <p14:tracePt t="57694" x="2503488" y="2576513"/>
          <p14:tracePt t="57717" x="2487613" y="2576513"/>
          <p14:tracePt t="57722" x="2479675" y="2576513"/>
          <p14:tracePt t="57751" x="2447925" y="2584450"/>
          <p14:tracePt t="57754" x="2424113" y="2592388"/>
          <p14:tracePt t="57783" x="2343150" y="2624138"/>
          <p14:tracePt t="57817" x="2287588" y="2671763"/>
          <p14:tracePt t="57832" x="2255838" y="2695575"/>
          <p14:tracePt t="57834" x="2239963" y="2711450"/>
          <p14:tracePt t="57864" x="2160588" y="2782888"/>
          <p14:tracePt t="57880" x="2112963" y="2814638"/>
          <p14:tracePt t="57903" x="2008188" y="2838450"/>
          <p14:tracePt t="57933" x="1865313" y="2854325"/>
          <p14:tracePt t="57964" x="1706563" y="2846388"/>
          <p14:tracePt t="57981" x="1633538" y="2830513"/>
          <p14:tracePt t="58000" x="1514475" y="2806700"/>
          <p14:tracePt t="58013" x="1482725" y="2798763"/>
          <p14:tracePt t="58014" x="1443038" y="2774950"/>
          <p14:tracePt t="58029" x="1387475" y="2759075"/>
          <p14:tracePt t="58050" x="1316038" y="2743200"/>
          <p14:tracePt t="58051" x="1284288" y="2727325"/>
          <p14:tracePt t="58082" x="1163638" y="2695575"/>
          <p14:tracePt t="58095" x="1131888" y="2679700"/>
          <p14:tracePt t="58112" x="1060450" y="2663825"/>
          <p14:tracePt t="58129" x="1036638" y="2640013"/>
          <p14:tracePt t="58150" x="1004888" y="2624138"/>
          <p14:tracePt t="58180" x="973138" y="2592388"/>
          <p14:tracePt t="58202" x="965200" y="2566988"/>
          <p14:tracePt t="58234" x="949325" y="2535238"/>
          <p14:tracePt t="58267" x="949325" y="2527300"/>
          <p14:tracePt t="62708" x="957263" y="2551113"/>
          <p14:tracePt t="62723" x="957263" y="2559050"/>
          <p14:tracePt t="62845" x="965200" y="2559050"/>
          <p14:tracePt t="62886" x="1028700" y="2566988"/>
          <p14:tracePt t="62910" x="1092200" y="2576513"/>
          <p14:tracePt t="62925" x="1131888" y="2576513"/>
          <p14:tracePt t="62945" x="1171575" y="2576513"/>
          <p14:tracePt t="62979" x="1203325" y="2576513"/>
          <p14:tracePt t="62983" x="1219200" y="2576513"/>
          <p14:tracePt t="63006" x="1235075" y="2576513"/>
          <p14:tracePt t="63031" x="1250950" y="2576513"/>
          <p14:tracePt t="63062" x="1258888" y="2566988"/>
          <p14:tracePt t="63137" x="1235075" y="2559050"/>
          <p14:tracePt t="63159" x="1139825" y="2551113"/>
          <p14:tracePt t="63173" x="1084263" y="2551113"/>
          <p14:tracePt t="63174" x="1044575" y="2551113"/>
          <p14:tracePt t="63200" x="884238" y="2551113"/>
          <p14:tracePt t="63225" x="788988" y="2551113"/>
          <p14:tracePt t="63250" x="781050" y="2551113"/>
          <p14:tracePt t="63490" x="828675" y="2551113"/>
          <p14:tracePt t="63505" x="876300" y="2551113"/>
          <p14:tracePt t="63528" x="957263" y="2551113"/>
          <p14:tracePt t="63560" x="1028700" y="2551113"/>
          <p14:tracePt t="63576" x="1044575" y="2543175"/>
          <p14:tracePt t="63597" x="1068388" y="2543175"/>
          <p14:tracePt t="64127" x="1076325" y="2543175"/>
          <p14:tracePt t="64141" x="1076325" y="2535238"/>
          <p14:tracePt t="64162" x="1084263" y="2527300"/>
          <p14:tracePt t="64166" x="1092200" y="2527300"/>
          <p14:tracePt t="64196" x="1108075" y="2527300"/>
          <p14:tracePt t="64233" x="1123950" y="2519363"/>
          <p14:tracePt t="64263" x="1139825" y="2511425"/>
          <p14:tracePt t="64294" x="1171575" y="2511425"/>
          <p14:tracePt t="64331" x="1235075" y="2511425"/>
          <p14:tracePt t="64363" x="1266825" y="2511425"/>
          <p14:tracePt t="64420" x="1274763" y="2511425"/>
          <p14:tracePt t="64500" x="1284288" y="2511425"/>
          <p14:tracePt t="64522" x="1292225" y="2511425"/>
          <p14:tracePt t="64546" x="1300163" y="2511425"/>
          <p14:tracePt t="64550" x="1316038" y="2511425"/>
          <p14:tracePt t="64578" x="1403350" y="2511425"/>
          <p14:tracePt t="64610" x="1474788" y="2519363"/>
          <p14:tracePt t="64623" x="1514475" y="2519363"/>
          <p14:tracePt t="64646" x="1538288" y="2527300"/>
          <p14:tracePt t="64678" x="1546225" y="2527300"/>
          <p14:tracePt t="65052" x="1601788" y="2551113"/>
          <p14:tracePt t="65063" x="1609725" y="2551113"/>
          <p14:tracePt t="65075" x="1651000" y="2566988"/>
          <p14:tracePt t="65099" x="1698625" y="2592388"/>
          <p14:tracePt t="65125" x="1730375" y="2616200"/>
          <p14:tracePt t="65177" x="1738313" y="2616200"/>
          <p14:tracePt t="65442" x="1754188" y="2624138"/>
          <p14:tracePt t="65457" x="1809750" y="2640013"/>
          <p14:tracePt t="65478" x="2025650" y="2663825"/>
          <p14:tracePt t="65508" x="2343150" y="2679700"/>
          <p14:tracePt t="65531" x="2590800" y="2679700"/>
          <p14:tracePt t="65561" x="2709863" y="2679700"/>
          <p14:tracePt t="65594" x="2717800" y="2679700"/>
          <p14:tracePt t="65658" x="2701925" y="2671763"/>
          <p14:tracePt t="65672" x="2670175" y="2663825"/>
          <p14:tracePt t="65695" x="2598738" y="2647950"/>
          <p14:tracePt t="65726" x="2511425" y="2624138"/>
          <p14:tracePt t="65738" x="2503488" y="2624138"/>
          <p14:tracePt t="65756" x="2471738" y="2608263"/>
          <p14:tracePt t="65778" x="2463800" y="2608263"/>
          <p14:tracePt t="65806" x="2432050" y="2600325"/>
          <p14:tracePt t="65832" x="2374900" y="2584450"/>
          <p14:tracePt t="65842" x="2351088" y="2584450"/>
          <p14:tracePt t="65856" x="2319338" y="2584450"/>
          <p14:tracePt t="65872" x="2287588" y="2584450"/>
          <p14:tracePt t="65894" x="2271713" y="2584450"/>
          <p14:tracePt t="66452" x="2263775" y="2584450"/>
          <p14:tracePt t="68874" x="3524250" y="3046413"/>
          <p14:tracePt t="68877" x="3786188" y="3117850"/>
          <p14:tracePt t="68893" x="4281488" y="3252788"/>
          <p14:tracePt t="68907" x="4640263" y="3333750"/>
          <p14:tracePt t="68920" x="4870450" y="3389313"/>
          <p14:tracePt t="68938" x="4983163" y="3429000"/>
          <p14:tracePt t="68954" x="5030788" y="3452813"/>
          <p14:tracePt t="68980" x="5046663" y="3460750"/>
          <p14:tracePt t="69126" x="5062538" y="3484563"/>
          <p14:tracePt t="69138" x="5141913" y="3571875"/>
          <p14:tracePt t="69160" x="5318125" y="3692525"/>
          <p14:tracePt t="69191" x="5627688" y="3795713"/>
          <p14:tracePt t="69203" x="5692775" y="3811588"/>
          <p14:tracePt t="69225" x="5819775" y="3843338"/>
          <p14:tracePt t="69238" x="5851525" y="3851275"/>
          <p14:tracePt t="69364" x="5843588" y="3851275"/>
          <p14:tracePt t="69374" x="5835650" y="3843338"/>
          <p14:tracePt t="69378" x="5827713" y="3843338"/>
          <p14:tracePt t="69407" x="5788025" y="3835400"/>
          <p14:tracePt t="69439" x="5780088" y="3835400"/>
          <p14:tracePt t="69497" x="5811838" y="3843338"/>
          <p14:tracePt t="69518" x="5859463" y="3851275"/>
          <p14:tracePt t="69520" x="5899150" y="3867150"/>
          <p14:tracePt t="69542" x="6043613" y="3890963"/>
          <p14:tracePt t="69573" x="6162675" y="3898900"/>
          <p14:tracePt t="69604" x="6265863" y="3922713"/>
          <p14:tracePt t="69632" x="6345238" y="3948113"/>
          <p14:tracePt t="69655" x="6465888" y="3956050"/>
          <p14:tracePt t="69669" x="6513513" y="3963988"/>
          <p14:tracePt t="69670" x="6553200" y="3963988"/>
          <p14:tracePt t="69686" x="6680200" y="3963988"/>
          <p14:tracePt t="69703" x="6808788" y="3971925"/>
          <p14:tracePt t="69720" x="6927850" y="3971925"/>
          <p14:tracePt t="69742" x="7110413" y="3971925"/>
          <p14:tracePt t="69746" x="7175500" y="3971925"/>
          <p14:tracePt t="69774" x="7389813" y="3971925"/>
          <p14:tracePt t="69805" x="7510463" y="3979863"/>
          <p14:tracePt t="69828" x="7581900" y="3979863"/>
          <p14:tracePt t="69830" x="7621588" y="3987800"/>
          <p14:tracePt t="69858" x="7835900" y="4011613"/>
          <p14:tracePt t="69889" x="8083550" y="4019550"/>
          <p14:tracePt t="69903" x="8170863" y="4019550"/>
          <p14:tracePt t="69931" x="8243888" y="4019550"/>
          <p14:tracePt t="69955" x="8251825" y="4019550"/>
          <p14:tracePt t="70098" x="8226425" y="4019550"/>
          <p14:tracePt t="70112" x="8170863" y="4019550"/>
          <p14:tracePt t="70137" x="7900988" y="4019550"/>
          <p14:tracePt t="70152" x="7605713" y="4019550"/>
          <p14:tracePt t="70174" x="7086600" y="4019550"/>
          <p14:tracePt t="70204" x="6696075" y="4019550"/>
          <p14:tracePt t="70226" x="6592888" y="4011613"/>
          <p14:tracePt t="70255" x="6584950" y="4003675"/>
          <p14:tracePt t="70269" x="6584950" y="3987800"/>
          <p14:tracePt t="70301" x="6584950" y="3979863"/>
          <p14:tracePt t="70365" x="6584950" y="3956050"/>
          <p14:tracePt t="70391" x="6584950" y="3922713"/>
          <p14:tracePt t="70403" x="6584950" y="3914775"/>
          <p14:tracePt t="70419" x="6561138" y="3851275"/>
          <p14:tracePt t="70442" x="6505575" y="3827463"/>
          <p14:tracePt t="70472" x="6384925" y="3779838"/>
          <p14:tracePt t="70485" x="6353175" y="3779838"/>
          <p14:tracePt t="70505" x="6273800" y="3779838"/>
          <p14:tracePt t="70519" x="6234113" y="3771900"/>
          <p14:tracePt t="70655" x="6226175" y="3763963"/>
          <p14:tracePt t="70669" x="6218238" y="3763963"/>
          <p14:tracePt t="70690" x="6194425" y="3748088"/>
          <p14:tracePt t="70722" x="6130925" y="3700463"/>
          <p14:tracePt t="70764" x="6107113" y="3684588"/>
          <p14:tracePt t="70767" x="6107113" y="3676650"/>
          <p14:tracePt t="70791" x="6099175" y="3668713"/>
          <p14:tracePt t="70986" x="6091238" y="3668713"/>
          <p14:tracePt t="70999" x="6083300" y="3668713"/>
          <p14:tracePt t="72209" x="6083300" y="3676650"/>
          <p14:tracePt t="72220" x="6083300" y="3684588"/>
          <p14:tracePt t="72251" x="6099175" y="3700463"/>
          <p14:tracePt t="72273" x="6107113" y="3708400"/>
          <p14:tracePt t="72306" x="6154738" y="3740150"/>
          <p14:tracePt t="72310" x="6178550" y="3756025"/>
          <p14:tracePt t="72336" x="6265863" y="3787775"/>
          <p14:tracePt t="72351" x="6369050" y="3819525"/>
          <p14:tracePt t="72367" x="6489700" y="3867150"/>
          <p14:tracePt t="72369" x="6561138" y="3883025"/>
          <p14:tracePt t="72389" x="6688138" y="3906838"/>
          <p14:tracePt t="72402" x="6808788" y="3930650"/>
          <p14:tracePt t="72418" x="6927850" y="3948113"/>
          <p14:tracePt t="72435" x="7046913" y="3956050"/>
          <p14:tracePt t="72458" x="7167563" y="3963988"/>
          <p14:tracePt t="72470" x="7223125" y="3963988"/>
          <p14:tracePt t="72485" x="7270750" y="3963988"/>
          <p14:tracePt t="72505" x="7326313" y="3971925"/>
          <p14:tracePt t="72534" x="7373938" y="3987800"/>
          <p14:tracePt t="72557" x="7381875" y="3987800"/>
          <p14:tracePt t="72559" x="7389813" y="3987800"/>
          <p14:tracePt t="72587" x="7437438" y="4003675"/>
          <p14:tracePt t="72601" x="7453313" y="4003675"/>
          <p14:tracePt t="72602" x="7469188" y="4011613"/>
          <p14:tracePt t="72617" x="7493000" y="4011613"/>
          <p14:tracePt t="72642" x="7526338" y="4019550"/>
          <p14:tracePt t="72673" x="7542213" y="4019550"/>
          <p14:tracePt t="72684" x="7550150" y="4019550"/>
          <p14:tracePt t="72708" x="7558088" y="4019550"/>
          <p14:tracePt t="72738" x="7581900" y="4027488"/>
          <p14:tracePt t="74722" x="7589838" y="4027488"/>
          <p14:tracePt t="74758" x="7597775" y="4027488"/>
          <p14:tracePt t="74983" x="7605713" y="4027488"/>
          <p14:tracePt t="74997" x="7613650" y="4035425"/>
          <p14:tracePt t="75022" x="7629525" y="4035425"/>
          <p14:tracePt t="75026" x="7637463" y="4051300"/>
          <p14:tracePt t="75047" x="7669213" y="4067175"/>
          <p14:tracePt t="75069" x="7685088" y="4075113"/>
          <p14:tracePt t="75081" x="7693025" y="4075113"/>
          <p14:tracePt t="75102" x="7700963" y="4075113"/>
          <p14:tracePt t="75115" x="7708900" y="4075113"/>
          <p14:tracePt t="75141" x="7732713" y="4075113"/>
          <p14:tracePt t="75165" x="7772400" y="4059238"/>
          <p14:tracePt t="75187" x="7804150" y="4043363"/>
          <p14:tracePt t="75191" x="7812088" y="4035425"/>
          <p14:tracePt t="75218" x="7820025" y="4027488"/>
          <p14:tracePt t="75220" x="7820025" y="4019550"/>
          <p14:tracePt t="75251" x="7827963" y="4011613"/>
          <p14:tracePt t="75264" x="7827963" y="4003675"/>
          <p14:tracePt t="75286" x="7827963" y="3995738"/>
          <p14:tracePt t="75297" x="7827963" y="3987800"/>
          <p14:tracePt t="75318" x="7827963" y="3979863"/>
          <p14:tracePt t="75331" x="7827963" y="3971925"/>
          <p14:tracePt t="75331" x="7827963" y="3963988"/>
          <p14:tracePt t="75358" x="7827963" y="3948113"/>
          <p14:tracePt t="75385" x="7827963" y="3930650"/>
          <p14:tracePt t="75449" x="7827963" y="3922713"/>
          <p14:tracePt t="75501" x="7827963" y="3914775"/>
          <p14:tracePt t="75515" x="7827963" y="3906838"/>
          <p14:tracePt t="75531" x="7827963" y="3898900"/>
          <p14:tracePt t="75553" x="7827963" y="3883025"/>
          <p14:tracePt t="75587" x="7827963" y="3827463"/>
          <p14:tracePt t="75618" x="7827963" y="3803650"/>
          <p14:tracePt t="75631" x="7827963" y="3787775"/>
          <p14:tracePt t="75657" x="7827963" y="3771900"/>
          <p14:tracePt t="75683" x="7827963" y="3756025"/>
          <p14:tracePt t="75714" x="7827963" y="3748088"/>
          <p14:tracePt t="75715" x="7827963" y="3740150"/>
          <p14:tracePt t="75731" x="7827963" y="3732213"/>
          <p14:tracePt t="75753" x="7827963" y="3716338"/>
          <p14:tracePt t="75786" x="7827963" y="3692525"/>
          <p14:tracePt t="75816" x="7820025" y="3660775"/>
          <p14:tracePt t="75831" x="7804150" y="3644900"/>
          <p14:tracePt t="75857" x="7772400" y="3613150"/>
          <p14:tracePt t="75892" x="7748588" y="3587750"/>
          <p14:tracePt t="75918" x="7716838" y="3563938"/>
          <p14:tracePt t="75952" x="7645400" y="3548063"/>
          <p14:tracePt t="75956" x="7637463" y="3548063"/>
          <p14:tracePt t="75986" x="7597775" y="3548063"/>
          <p14:tracePt t="76016" x="7566025" y="3548063"/>
          <p14:tracePt t="76030" x="7550150" y="3548063"/>
          <p14:tracePt t="76056" x="7542213" y="3563938"/>
          <p14:tracePt t="76092" x="7518400" y="3595688"/>
          <p14:tracePt t="76119" x="7502525" y="3629025"/>
          <p14:tracePt t="76150" x="7502525" y="3652838"/>
          <p14:tracePt t="76176" x="7493000" y="3668713"/>
          <p14:tracePt t="76203" x="7493000" y="3708400"/>
          <p14:tracePt t="76234" x="7493000" y="3732213"/>
          <p14:tracePt t="76247" x="7493000" y="3748088"/>
          <p14:tracePt t="76269" x="7502525" y="3771900"/>
          <p14:tracePt t="76299" x="7526338" y="3811588"/>
          <p14:tracePt t="76334" x="7542213" y="3827463"/>
          <p14:tracePt t="76338" x="7550150" y="3835400"/>
          <p14:tracePt t="76366" x="7581900" y="3851275"/>
          <p14:tracePt t="76517" x="7621588" y="3875088"/>
          <p14:tracePt t="76528" x="7629525" y="3883025"/>
          <p14:tracePt t="76547" x="7700963" y="3922713"/>
          <p14:tracePt t="76578" x="7764463" y="3948113"/>
          <p14:tracePt t="76601" x="7788275" y="3956050"/>
          <p14:tracePt t="76633" x="7796213" y="3956050"/>
          <p14:tracePt t="76754" x="7788275" y="3963988"/>
          <p14:tracePt t="76765" x="7780338" y="3963988"/>
          <p14:tracePt t="76788" x="7764463" y="3979863"/>
          <p14:tracePt t="76819" x="7756525" y="3987800"/>
          <p14:tracePt t="76849" x="7748588" y="3995738"/>
          <p14:tracePt t="76895" x="7740650" y="3995738"/>
          <p14:tracePt t="76917" x="7740650" y="4003675"/>
          <p14:tracePt t="76940" x="7732713" y="4011613"/>
          <p14:tracePt t="76967" x="7724775" y="4027488"/>
          <p14:tracePt t="76982" x="7716838" y="4027488"/>
          <p14:tracePt t="77012" x="7716838" y="4035425"/>
          <p14:tracePt t="77067" x="7716838" y="4043363"/>
          <p14:tracePt t="83153" x="0" y="0"/>
        </p14:tracePtLst>
        <p14:tracePtLst>
          <p14:tracePt t="85046" x="709613" y="4019550"/>
          <p14:tracePt t="85058" x="693738" y="4035425"/>
          <p14:tracePt t="85075" x="677863" y="4083050"/>
          <p14:tracePt t="85098" x="654050" y="4130675"/>
          <p14:tracePt t="85128" x="630238" y="4154488"/>
          <p14:tracePt t="85162" x="630238" y="4170363"/>
          <p14:tracePt t="85194" x="630238" y="4178300"/>
          <p14:tracePt t="85226" x="614363" y="4202113"/>
          <p14:tracePt t="85241" x="606425" y="4210050"/>
          <p14:tracePt t="85262" x="606425" y="4225925"/>
          <p14:tracePt t="85318" x="606425" y="4233863"/>
          <p14:tracePt t="85341" x="622300" y="4241800"/>
          <p14:tracePt t="85357" x="693738" y="4257675"/>
          <p14:tracePt t="85374" x="773113" y="4265613"/>
          <p14:tracePt t="85374" x="828675" y="4265613"/>
          <p14:tracePt t="85390" x="925513" y="4265613"/>
          <p14:tracePt t="85407" x="1036638" y="4281488"/>
          <p14:tracePt t="85424" x="1139825" y="4291013"/>
          <p14:tracePt t="85442" x="1227138" y="4298950"/>
          <p14:tracePt t="85442" x="1250950" y="4298950"/>
          <p14:tracePt t="85457" x="1308100" y="4306888"/>
          <p14:tracePt t="85478" x="1339850" y="4306888"/>
          <p14:tracePt t="85483" x="1355725" y="4306888"/>
          <p14:tracePt t="85510" x="1411288" y="4314825"/>
          <p14:tracePt t="85545" x="1443038" y="4314825"/>
          <p14:tracePt t="85627" x="1427163" y="4314825"/>
          <p14:tracePt t="85640" x="1363663" y="4306888"/>
          <p14:tracePt t="85662" x="1203325" y="4306888"/>
          <p14:tracePt t="85692" x="917575" y="4306888"/>
          <p14:tracePt t="85706" x="757238" y="4306888"/>
          <p14:tracePt t="85724" x="630238" y="4306888"/>
          <p14:tracePt t="85745" x="517525" y="4291013"/>
          <p14:tracePt t="85750" x="493713" y="4281488"/>
          <p14:tracePt t="85778" x="454025" y="4281488"/>
          <p14:tracePt t="85782" x="446088" y="4281488"/>
          <p14:tracePt t="85811" x="446088" y="4273550"/>
          <p14:tracePt t="85896" x="485775" y="4273550"/>
          <p14:tracePt t="85926" x="654050" y="4281488"/>
          <p14:tracePt t="85940" x="812800" y="4281488"/>
          <p14:tracePt t="85961" x="1076325" y="4298950"/>
          <p14:tracePt t="85992" x="1379538" y="4298950"/>
          <p14:tracePt t="86006" x="1450975" y="4298950"/>
          <p14:tracePt t="86023" x="1466850" y="4298950"/>
          <p14:tracePt t="86039" x="1474788" y="4298950"/>
          <p14:tracePt t="86204" x="1474788" y="4291013"/>
          <p14:tracePt t="90242" x="1498600" y="4249738"/>
          <p14:tracePt t="90244" x="1498600" y="4241800"/>
          <p14:tracePt t="90266" x="1514475" y="4225925"/>
          <p14:tracePt t="90290" x="1530350" y="4210050"/>
          <p14:tracePt t="90322" x="1546225" y="4202113"/>
          <p14:tracePt t="90337" x="1554163" y="4194175"/>
          <p14:tracePt t="90469" x="1562100" y="4194175"/>
          <p14:tracePt t="90504" x="1577975" y="4194175"/>
          <p14:tracePt t="90517" x="1585913" y="4194175"/>
          <p14:tracePt t="90539" x="1625600" y="4178300"/>
          <p14:tracePt t="90553" x="1674813" y="4162425"/>
          <p14:tracePt t="90574" x="1762125" y="4106863"/>
          <p14:tracePt t="90603" x="1984375" y="3938588"/>
          <p14:tracePt t="90627" x="2176463" y="3787775"/>
          <p14:tracePt t="90661" x="2487613" y="3548063"/>
          <p14:tracePt t="90663" x="2551113" y="3492500"/>
          <p14:tracePt t="90692" x="2759075" y="3357563"/>
          <p14:tracePt t="90695" x="2814638" y="3317875"/>
          <p14:tracePt t="90723" x="2949575" y="3221038"/>
          <p14:tracePt t="90758" x="2989263" y="3173413"/>
          <p14:tracePt t="90761" x="2997200" y="3173413"/>
          <p14:tracePt t="90790" x="3021013" y="3125788"/>
          <p14:tracePt t="90822" x="3068638" y="3046413"/>
          <p14:tracePt t="90858" x="3165475" y="2878138"/>
          <p14:tracePt t="90890" x="3260725" y="2703513"/>
          <p14:tracePt t="90920" x="3355975" y="2535238"/>
          <p14:tracePt t="90935" x="3371850" y="2463800"/>
          <p14:tracePt t="90957" x="3403600" y="2384425"/>
          <p14:tracePt t="90990" x="3411538" y="2360613"/>
          <p14:tracePt t="90994" x="3411538" y="2352675"/>
          <p14:tracePt t="91056" x="3411538" y="2344738"/>
          <p14:tracePt t="91154" x="3411538" y="2352675"/>
          <p14:tracePt t="91175" x="3379788" y="2368550"/>
          <p14:tracePt t="91205" x="3332163" y="2400300"/>
          <p14:tracePt t="91226" x="3308350" y="2424113"/>
          <p14:tracePt t="91237" x="3300413" y="2432050"/>
          <p14:tracePt t="91258" x="3300413" y="2439988"/>
          <p14:tracePt t="91290" x="3292475" y="2447925"/>
          <p14:tracePt t="91293" x="3284538" y="2455863"/>
          <p14:tracePt t="91322" x="3276600" y="2463800"/>
          <p14:tracePt t="91357" x="3268663" y="2479675"/>
          <p14:tracePt t="91361" x="3260725" y="2487613"/>
          <p14:tracePt t="91392" x="3252788" y="2503488"/>
          <p14:tracePt t="91423" x="3244850" y="2519363"/>
          <p14:tracePt t="91459" x="3236913" y="2519363"/>
          <p14:tracePt t="93531" x="3213100" y="2782888"/>
          <p14:tracePt t="93532" x="3189288" y="2951163"/>
          <p14:tracePt t="93546" x="3133725" y="3228975"/>
          <p14:tracePt t="93569" x="3092450" y="3476625"/>
          <p14:tracePt t="93584" x="3060700" y="3587750"/>
          <p14:tracePt t="93601" x="3013075" y="3724275"/>
          <p14:tracePt t="93617" x="2917825" y="3930650"/>
          <p14:tracePt t="93635" x="2838450" y="4075113"/>
          <p14:tracePt t="93658" x="2709863" y="4291013"/>
          <p14:tracePt t="93686" x="2519363" y="4568825"/>
          <p14:tracePt t="93701" x="2432050" y="4705350"/>
          <p14:tracePt t="93718" x="2327275" y="4840288"/>
          <p14:tracePt t="93735" x="2239963" y="4951413"/>
          <p14:tracePt t="93751" x="2192338" y="5016500"/>
          <p14:tracePt t="93776" x="2065338" y="5151438"/>
          <p14:tracePt t="93812" x="1952625" y="5222875"/>
          <p14:tracePt t="93816" x="1920875" y="5238750"/>
          <p14:tracePt t="93839" x="1801813" y="5278438"/>
          <p14:tracePt t="93843" x="1770063" y="5278438"/>
          <p14:tracePt t="93870" x="1690688" y="5278438"/>
          <p14:tracePt t="93875" x="1658938" y="5278438"/>
          <p14:tracePt t="93903" x="1538288" y="5278438"/>
          <p14:tracePt t="93944" x="1387475" y="5278438"/>
          <p14:tracePt t="93947" x="1363663" y="5278438"/>
          <p14:tracePt t="93966" x="1323975" y="5278438"/>
          <p14:tracePt t="93991" x="1266825" y="5278438"/>
          <p14:tracePt t="93993" x="1258888" y="5278438"/>
          <p14:tracePt t="94025" x="1227138" y="5278438"/>
          <p14:tracePt t="94053" x="1219200" y="5278438"/>
          <p14:tracePt t="94087" x="1211263" y="5278438"/>
          <p14:tracePt t="94722" x="1219200" y="5270500"/>
          <p14:tracePt t="94737" x="1235075" y="5270500"/>
          <p14:tracePt t="94752" x="1250950" y="5262563"/>
          <p14:tracePt t="94766" x="1258888" y="5262563"/>
          <p14:tracePt t="94782" x="1274763" y="5254625"/>
          <p14:tracePt t="94800" x="1284288" y="5254625"/>
          <p14:tracePt t="94824" x="1292225" y="5254625"/>
          <p14:tracePt t="94857" x="1316038" y="5254625"/>
          <p14:tracePt t="94886" x="1339850" y="5246688"/>
          <p14:tracePt t="94919" x="1371600" y="5246688"/>
          <p14:tracePt t="94950" x="1435100" y="5246688"/>
          <p14:tracePt t="94966" x="1474788" y="5246688"/>
          <p14:tracePt t="94981" x="1522413" y="5246688"/>
          <p14:tracePt t="94982" x="1546225" y="5246688"/>
          <p14:tracePt t="94999" x="1601788" y="5246688"/>
          <p14:tracePt t="95023" x="1674813" y="5246688"/>
          <p14:tracePt t="95052" x="1809750" y="5246688"/>
          <p14:tracePt t="95064" x="1849438" y="5246688"/>
          <p14:tracePt t="95086" x="1968500" y="5246688"/>
          <p14:tracePt t="95089" x="2008188" y="5246688"/>
          <p14:tracePt t="95118" x="2168525" y="5246688"/>
          <p14:tracePt t="95141" x="2287588" y="5246688"/>
          <p14:tracePt t="95173" x="2439988" y="5246688"/>
          <p14:tracePt t="95203" x="2598738" y="5246688"/>
          <p14:tracePt t="95238" x="2741613" y="5238750"/>
          <p14:tracePt t="95270" x="2862263" y="5238750"/>
          <p14:tracePt t="95282" x="2925763" y="5238750"/>
          <p14:tracePt t="95307" x="3044825" y="5238750"/>
          <p14:tracePt t="95335" x="3213100" y="5222875"/>
          <p14:tracePt t="95370" x="3459163" y="5191125"/>
          <p14:tracePt t="95374" x="3540125" y="5191125"/>
          <p14:tracePt t="95403" x="3946525" y="5151438"/>
          <p14:tracePt t="95440" x="4281488" y="5119688"/>
          <p14:tracePt t="95442" x="4368800" y="5111750"/>
          <p14:tracePt t="95470" x="4664075" y="5087938"/>
          <p14:tracePt t="95502" x="4918075" y="5056188"/>
          <p14:tracePt t="95515" x="4999038" y="5048250"/>
          <p14:tracePt t="95544" x="5038725" y="5032375"/>
          <p14:tracePt t="95547" x="5054600" y="5032375"/>
          <p14:tracePt t="95571" x="5062538" y="5024438"/>
          <p14:tracePt t="95600" x="5102225" y="5024438"/>
          <p14:tracePt t="95623" x="5149850" y="5024438"/>
          <p14:tracePt t="95651" x="5245100" y="5024438"/>
          <p14:tracePt t="95686" x="5389563" y="5024438"/>
          <p14:tracePt t="95690" x="5445125" y="5024438"/>
          <p14:tracePt t="95719" x="5643563" y="5024438"/>
          <p14:tracePt t="95738" x="5756275" y="5024438"/>
          <p14:tracePt t="95741" x="5827713" y="5024438"/>
          <p14:tracePt t="95771" x="6034088" y="5016500"/>
          <p14:tracePt t="95803" x="6257925" y="5000625"/>
          <p14:tracePt t="95834" x="6505575" y="4976813"/>
          <p14:tracePt t="95847" x="6592888" y="4967288"/>
          <p14:tracePt t="95870" x="6688138" y="4967288"/>
          <p14:tracePt t="95900" x="6792913" y="4967288"/>
          <p14:tracePt t="95924" x="6904038" y="4976813"/>
          <p14:tracePt t="95951" x="7118350" y="5000625"/>
          <p14:tracePt t="95975" x="7175500" y="5000625"/>
          <p14:tracePt t="96142" x="7191375" y="5000625"/>
          <p14:tracePt t="96172" x="7199313" y="5000625"/>
          <p14:tracePt t="96281" x="7126288" y="4943475"/>
          <p14:tracePt t="96293" x="7054850" y="4903788"/>
          <p14:tracePt t="96319" x="6329363" y="4752975"/>
          <p14:tracePt t="96331" x="6138863" y="4752975"/>
          <p14:tracePt t="96361" x="5310188" y="4752975"/>
          <p14:tracePt t="96363" x="5070475" y="4752975"/>
          <p14:tracePt t="96389" x="4440238" y="4752975"/>
          <p14:tracePt t="96414" x="4073525" y="4752975"/>
          <p14:tracePt t="96430" x="3851275" y="4729163"/>
          <p14:tracePt t="96461" x="3587750" y="4681538"/>
          <p14:tracePt t="96491" x="3316288" y="4649788"/>
          <p14:tracePt t="96518" x="3076575" y="4600575"/>
          <p14:tracePt t="96521" x="2997200" y="4584700"/>
          <p14:tracePt t="96547" x="2725738" y="4545013"/>
          <p14:tracePt t="96569" x="2479675" y="4537075"/>
          <p14:tracePt t="96581" x="2384425" y="4529138"/>
          <p14:tracePt t="96602" x="2311400" y="4513263"/>
          <p14:tracePt t="96633" x="2271713" y="4505325"/>
          <p14:tracePt t="96669" x="2271713" y="4497388"/>
          <p14:tracePt t="96700" x="2271713" y="4489450"/>
          <p14:tracePt t="96725" x="2271713" y="4465638"/>
          <p14:tracePt t="96751" x="2271713" y="4433888"/>
          <p14:tracePt t="96763" x="2271713" y="4410075"/>
          <p14:tracePt t="96780" x="2271713" y="4378325"/>
          <p14:tracePt t="96804" x="2271713" y="4354513"/>
          <p14:tracePt t="96833" x="2239963" y="4298950"/>
          <p14:tracePt t="96853" x="2232025" y="4291013"/>
          <p14:tracePt t="96877" x="2208213" y="4281488"/>
          <p14:tracePt t="96905" x="2152650" y="4298950"/>
          <p14:tracePt t="96933" x="2105025" y="4338638"/>
          <p14:tracePt t="96960" x="2089150" y="4370388"/>
          <p14:tracePt t="96978" x="2089150" y="4402138"/>
          <p14:tracePt t="97003" x="2089150" y="4433888"/>
          <p14:tracePt t="97033" x="2112963" y="4529138"/>
          <p14:tracePt t="97053" x="2168525" y="4600575"/>
          <p14:tracePt t="97083" x="2263775" y="4641850"/>
          <p14:tracePt t="97097" x="2287588" y="4641850"/>
          <p14:tracePt t="97097" x="2303463" y="4641850"/>
          <p14:tracePt t="97118" x="2335213" y="4641850"/>
          <p14:tracePt t="97121" x="2351088" y="4641850"/>
          <p14:tracePt t="97150" x="2416175" y="4584700"/>
          <p14:tracePt t="97168" x="2424113" y="4545013"/>
          <p14:tracePt t="97173" x="2432050" y="4521200"/>
          <p14:tracePt t="97202" x="2432050" y="4457700"/>
          <p14:tracePt t="97233" x="2408238" y="4418013"/>
          <p14:tracePt t="97246" x="2392363" y="4402138"/>
          <p14:tracePt t="97268" x="2351088" y="4394200"/>
          <p14:tracePt t="97271" x="2343150" y="4394200"/>
          <p14:tracePt t="97308" x="2287588" y="4394200"/>
          <p14:tracePt t="97332" x="2279650" y="4394200"/>
          <p14:tracePt t="97353" x="2279650" y="4402138"/>
          <p14:tracePt t="97770" x="2271713" y="4402138"/>
          <p14:tracePt t="97784" x="2247900" y="4418013"/>
          <p14:tracePt t="97789" x="2232025" y="4425950"/>
          <p14:tracePt t="97817" x="2033588" y="4537075"/>
          <p14:tracePt t="97850" x="1793875" y="4649788"/>
          <p14:tracePt t="97887" x="1609725" y="4721225"/>
          <p14:tracePt t="97919" x="1538288" y="4752975"/>
          <p14:tracePt t="97923" x="1530350" y="4760913"/>
          <p14:tracePt t="97950" x="1458913" y="4792663"/>
          <p14:tracePt t="97973" x="1363663" y="4856163"/>
          <p14:tracePt t="97984" x="1300163" y="4895850"/>
          <p14:tracePt t="98019" x="1235075" y="4976813"/>
          <p14:tracePt t="98022" x="1227138" y="4984750"/>
          <p14:tracePt t="98050" x="1219200" y="5000625"/>
          <p14:tracePt t="98894" x="1219200" y="5024438"/>
          <p14:tracePt t="98909" x="1227138" y="5064125"/>
          <p14:tracePt t="98933" x="1258888" y="5119688"/>
          <p14:tracePt t="98938" x="1266825" y="5159375"/>
          <p14:tracePt t="98968" x="1284288" y="5302250"/>
          <p14:tracePt t="98992" x="1284288" y="5446713"/>
          <p14:tracePt t="99021" x="1219200" y="5678488"/>
          <p14:tracePt t="99050" x="1100138" y="5980113"/>
          <p14:tracePt t="99081" x="1052513" y="6227763"/>
          <p14:tracePt t="99096" x="1036638" y="6299200"/>
          <p14:tracePt t="99120" x="1036638" y="6338888"/>
          <p14:tracePt t="99150" x="1028700" y="6338888"/>
          <p14:tracePt t="99154" x="1020763" y="6338888"/>
          <p14:tracePt t="99181" x="1004888" y="6338888"/>
          <p14:tracePt t="99182" x="989013" y="6338888"/>
          <p14:tracePt t="99207" x="941388" y="6338888"/>
          <p14:tracePt t="99236" x="876300" y="6348413"/>
          <p14:tracePt t="99267" x="852488" y="6348413"/>
          <p14:tracePt t="99343" x="844550" y="6348413"/>
          <p14:tracePt t="99357" x="844550" y="6338888"/>
          <p14:tracePt t="99381" x="844550" y="6323013"/>
          <p14:tracePt t="99401" x="844550" y="6307138"/>
          <p14:tracePt t="99429" x="852488" y="6283325"/>
          <p14:tracePt t="99450" x="860425" y="6267450"/>
          <p14:tracePt t="99483" x="876300" y="6251575"/>
          <p14:tracePt t="99521" x="892175" y="6235700"/>
          <p14:tracePt t="99522" x="892175" y="6227763"/>
          <p14:tracePt t="99553" x="908050" y="6219825"/>
          <p14:tracePt t="99584" x="925513" y="6219825"/>
          <p14:tracePt t="99614" x="957263" y="6211888"/>
          <p14:tracePt t="99628" x="965200" y="6211888"/>
          <p14:tracePt t="99650" x="973138" y="6211888"/>
          <p14:tracePt t="99681" x="989013" y="6211888"/>
          <p14:tracePt t="99707" x="1028700" y="6211888"/>
          <p14:tracePt t="99734" x="1092200" y="6211888"/>
          <p14:tracePt t="99737" x="1100138" y="6211888"/>
          <p14:tracePt t="99767" x="1131888" y="6211888"/>
          <p14:tracePt t="99771" x="1139825" y="6203950"/>
          <p14:tracePt t="99799" x="1171575" y="6203950"/>
          <p14:tracePt t="99833" x="1211263" y="6196013"/>
          <p14:tracePt t="99837" x="1219200" y="6196013"/>
          <p14:tracePt t="99871" x="1266825" y="6188075"/>
          <p14:tracePt t="99873" x="1284288" y="6188075"/>
          <p14:tracePt t="99896" x="1316038" y="6188075"/>
          <p14:tracePt t="99912" x="1339850" y="6180138"/>
          <p14:tracePt t="99935" x="1363663" y="6180138"/>
          <p14:tracePt t="99964" x="1395413" y="6172200"/>
          <p14:tracePt t="99989" x="1458913" y="6172200"/>
          <p14:tracePt t="100015" x="1522413" y="6172200"/>
          <p14:tracePt t="100050" x="1562100" y="6172200"/>
          <p14:tracePt t="100087" x="1593850" y="6172200"/>
          <p14:tracePt t="100115" x="1633538" y="6172200"/>
          <p14:tracePt t="100144" x="1666875" y="6164263"/>
          <p14:tracePt t="100161" x="1674813" y="6164263"/>
          <p14:tracePt t="100182" x="1682750" y="6164263"/>
          <p14:tracePt t="100212" x="1706563" y="6164263"/>
          <p14:tracePt t="100236" x="1722438" y="6164263"/>
          <p14:tracePt t="100264" x="1738313" y="6164263"/>
          <p14:tracePt t="100826" x="1754188" y="6164263"/>
          <p14:tracePt t="100848" x="1778000" y="6164263"/>
          <p14:tracePt t="100881" x="1809750" y="6164263"/>
          <p14:tracePt t="100914" x="1833563" y="6164263"/>
          <p14:tracePt t="100948" x="1849438" y="6164263"/>
          <p14:tracePt t="101686" x="1833563" y="6164263"/>
          <p14:tracePt t="101687" x="1817688" y="6164263"/>
          <p14:tracePt t="101710" x="1730375" y="6164263"/>
          <p14:tracePt t="101727" x="1666875" y="6156325"/>
          <p14:tracePt t="101744" x="1609725" y="6156325"/>
          <p14:tracePt t="101773" x="1546225" y="6156325"/>
          <p14:tracePt t="101797" x="1530350" y="6156325"/>
          <p14:tracePt t="101830" x="1506538" y="6148388"/>
          <p14:tracePt t="101865" x="1474788" y="6148388"/>
          <p14:tracePt t="101869" x="1458913" y="6148388"/>
          <p14:tracePt t="101898" x="1419225" y="6148388"/>
          <p14:tracePt t="101943" x="1411288" y="6148388"/>
          <p14:tracePt t="101983" x="1403350" y="6140450"/>
          <p14:tracePt t="102006" x="1387475" y="6140450"/>
          <p14:tracePt t="102027" x="1363663" y="6132513"/>
          <p14:tracePt t="102050" x="1323975" y="6124575"/>
          <p14:tracePt t="102062" x="1316038" y="6124575"/>
          <p14:tracePt t="102062" x="1300163" y="6116638"/>
          <p14:tracePt t="102078" x="1274763" y="6116638"/>
          <p14:tracePt t="102095" x="1266825" y="6116638"/>
          <p14:tracePt t="102111" x="1250950" y="6116638"/>
          <p14:tracePt t="102128" x="1243013" y="6116638"/>
          <p14:tracePt t="102145" x="1235075" y="6116638"/>
          <p14:tracePt t="102266" x="1227138" y="6108700"/>
          <p14:tracePt t="102279" x="1219200" y="6108700"/>
          <p14:tracePt t="102293" x="1203325" y="6108700"/>
          <p14:tracePt t="102310" x="1187450" y="6108700"/>
          <p14:tracePt t="102344" x="1179513" y="6108700"/>
          <p14:tracePt t="102521" x="1187450" y="6108700"/>
          <p14:tracePt t="102546" x="1195388" y="6108700"/>
          <p14:tracePt t="102584" x="1203325" y="6108700"/>
          <p14:tracePt t="102605" x="1211263" y="6108700"/>
          <p14:tracePt t="102629" x="1219200" y="6108700"/>
          <p14:tracePt t="102643" x="1227138" y="6108700"/>
          <p14:tracePt t="102660" x="1235075" y="6108700"/>
          <p14:tracePt t="102676" x="1250950" y="6108700"/>
          <p14:tracePt t="102697" x="1258888" y="6116638"/>
          <p14:tracePt t="102730" x="1266825" y="6116638"/>
          <p14:tracePt t="102793" x="1274763" y="6116638"/>
          <p14:tracePt t="102840" x="1284288" y="6116638"/>
          <p14:tracePt t="102861" x="1292225" y="6116638"/>
          <p14:tracePt t="102876" x="1300163" y="6116638"/>
          <p14:tracePt t="102900" x="1316038" y="6116638"/>
          <p14:tracePt t="102930" x="1339850" y="6116638"/>
          <p14:tracePt t="102960" x="1379538" y="6116638"/>
          <p14:tracePt t="102973" x="1395413" y="6116638"/>
          <p14:tracePt t="102997" x="1419225" y="6116638"/>
          <p14:tracePt t="103001" x="1427163" y="6116638"/>
          <p14:tracePt t="103031" x="1466850" y="6116638"/>
          <p14:tracePt t="103062" x="1514475" y="6116638"/>
          <p14:tracePt t="103099" x="1562100" y="6116638"/>
          <p14:tracePt t="103131" x="1585913" y="6116638"/>
          <p14:tracePt t="103168" x="1609725" y="6116638"/>
          <p14:tracePt t="103198" x="1633538" y="6116638"/>
          <p14:tracePt t="103202" x="1641475" y="6116638"/>
          <p14:tracePt t="103230" x="1658938" y="6116638"/>
          <p14:tracePt t="103263" x="1690688" y="6116638"/>
          <p14:tracePt t="103578" x="1698625" y="6116638"/>
          <p14:tracePt t="103591" x="1706563" y="6116638"/>
          <p14:tracePt t="103616" x="1730375" y="6124575"/>
          <p14:tracePt t="103647" x="1801813" y="6140450"/>
          <p14:tracePt t="103678" x="1873250" y="6148388"/>
          <p14:tracePt t="103690" x="1920875" y="6148388"/>
          <p14:tracePt t="103714" x="1992313" y="6164263"/>
          <p14:tracePt t="103736" x="2057400" y="6172200"/>
          <p14:tracePt t="103760" x="2144713" y="6172200"/>
          <p14:tracePt t="103786" x="2239963" y="6172200"/>
          <p14:tracePt t="103788" x="2287588" y="6172200"/>
          <p14:tracePt t="103811" x="2416175" y="6140450"/>
          <p14:tracePt t="103825" x="2495550" y="6116638"/>
          <p14:tracePt t="103846" x="2566988" y="6084888"/>
          <p14:tracePt t="103849" x="2590800" y="6084888"/>
          <p14:tracePt t="103879" x="2741613" y="6045200"/>
          <p14:tracePt t="103913" x="2838450" y="6029325"/>
          <p14:tracePt t="103917" x="2862263" y="6021388"/>
          <p14:tracePt t="103946" x="2941638" y="6021388"/>
          <p14:tracePt t="103978" x="3052763" y="6021388"/>
          <p14:tracePt t="103991" x="3109913" y="6021388"/>
          <p14:tracePt t="104020" x="3236913" y="6021388"/>
          <p14:tracePt t="104034" x="3268663" y="6021388"/>
          <p14:tracePt t="104059" x="3395663" y="6021388"/>
          <p14:tracePt t="104082" x="3500438" y="6029325"/>
          <p14:tracePt t="104116" x="3635375" y="6037263"/>
          <p14:tracePt t="104118" x="3683000" y="6045200"/>
          <p14:tracePt t="104146" x="3770313" y="6061075"/>
          <p14:tracePt t="104149" x="3802063" y="6061075"/>
          <p14:tracePt t="104179" x="3962400" y="6076950"/>
          <p14:tracePt t="104213" x="4097338" y="6100763"/>
          <p14:tracePt t="104246" x="4289425" y="6124575"/>
          <p14:tracePt t="104275" x="4424363" y="6132513"/>
          <p14:tracePt t="104301" x="4535488" y="6148388"/>
          <p14:tracePt t="104328" x="4711700" y="6172200"/>
          <p14:tracePt t="104361" x="4918075" y="6188075"/>
          <p14:tracePt t="104391" x="5126038" y="6196013"/>
          <p14:tracePt t="104413" x="5245100" y="6203950"/>
          <p14:tracePt t="104417" x="5292725" y="6211888"/>
          <p14:tracePt t="104446" x="5397500" y="6219825"/>
          <p14:tracePt t="104458" x="5508625" y="6219825"/>
          <p14:tracePt t="104474" x="5603875" y="6219825"/>
          <p14:tracePt t="104492" x="5724525" y="6219825"/>
          <p14:tracePt t="104492" x="5764213" y="6219825"/>
          <p14:tracePt t="104515" x="5859463" y="6219825"/>
          <p14:tracePt t="104518" x="5915025" y="6219825"/>
          <p14:tracePt t="104550" x="6083300" y="6219825"/>
          <p14:tracePt t="104552" x="6115050" y="6219825"/>
          <p14:tracePt t="104576" x="6194425" y="6219825"/>
          <p14:tracePt t="104600" x="6265863" y="6219825"/>
          <p14:tracePt t="104631" x="6473825" y="6219825"/>
          <p14:tracePt t="104660" x="6680200" y="6243638"/>
          <p14:tracePt t="104673" x="6769100" y="6251575"/>
          <p14:tracePt t="104694" x="6848475" y="6259513"/>
          <p14:tracePt t="104697" x="6864350" y="6259513"/>
          <p14:tracePt t="104729" x="6951663" y="6283325"/>
          <p14:tracePt t="104733" x="6975475" y="6283325"/>
          <p14:tracePt t="104763" x="7062788" y="6299200"/>
          <p14:tracePt t="104793" x="7167563" y="6307138"/>
          <p14:tracePt t="104813" x="7199313" y="6307138"/>
          <p14:tracePt t="104817" x="7215188" y="6307138"/>
          <p14:tracePt t="104847" x="7270750" y="6307138"/>
          <p14:tracePt t="104877" x="7326313" y="6307138"/>
          <p14:tracePt t="104910" x="7366000" y="6299200"/>
          <p14:tracePt t="104924" x="7381875" y="6291263"/>
          <p14:tracePt t="104940" x="7437438" y="6283325"/>
          <p14:tracePt t="104962" x="7502525" y="6267450"/>
          <p14:tracePt t="104985" x="7573963" y="6251575"/>
          <p14:tracePt t="105011" x="7645400" y="6227763"/>
          <p14:tracePt t="105046" x="7653338" y="6219825"/>
          <p14:tracePt t="105582" x="7653338" y="6211888"/>
          <p14:tracePt t="105591" x="7645400" y="6211888"/>
          <p14:tracePt t="105615" x="7613650" y="6203950"/>
          <p14:tracePt t="105618" x="7605713" y="6203950"/>
          <p14:tracePt t="105643" x="7589838" y="6203950"/>
          <p14:tracePt t="106049" x="7550150" y="6196013"/>
          <p14:tracePt t="106059" x="7493000" y="6180138"/>
          <p14:tracePt t="106060" x="7437438" y="6164263"/>
          <p14:tracePt t="106075" x="7231063" y="6148388"/>
          <p14:tracePt t="106101" x="6919913" y="6156325"/>
          <p14:tracePt t="106127" x="6592888" y="6227763"/>
          <p14:tracePt t="106131" x="6481763" y="6243638"/>
          <p14:tracePt t="106161" x="6154738" y="6283325"/>
          <p14:tracePt t="106195" x="5867400" y="6291263"/>
          <p14:tracePt t="106226" x="5676900" y="6291263"/>
          <p14:tracePt t="106238" x="5619750" y="6291263"/>
          <p14:tracePt t="106261" x="5453063" y="6291263"/>
          <p14:tracePt t="106286" x="5189538" y="6299200"/>
          <p14:tracePt t="106310" x="5054600" y="6307138"/>
          <p14:tracePt t="106341" x="4830763" y="6323013"/>
          <p14:tracePt t="106364" x="4695825" y="6330950"/>
          <p14:tracePt t="106393" x="4464050" y="6338888"/>
          <p14:tracePt t="106428" x="4144963" y="6348413"/>
          <p14:tracePt t="106461" x="3859213" y="6348413"/>
          <p14:tracePt t="106466" x="3794125" y="6348413"/>
          <p14:tracePt t="106494" x="3563938" y="6348413"/>
          <p14:tracePt t="106497" x="3476625" y="6348413"/>
          <p14:tracePt t="106526" x="3189288" y="6330950"/>
          <p14:tracePt t="106559" x="2925763" y="6307138"/>
          <p14:tracePt t="106582" x="2751138" y="6283325"/>
          <p14:tracePt t="106610" x="2519363" y="6235700"/>
          <p14:tracePt t="106641" x="2319338" y="6188075"/>
          <p14:tracePt t="106662" x="2128838" y="6132513"/>
          <p14:tracePt t="106693" x="1841500" y="6053138"/>
          <p14:tracePt t="106725" x="1609725" y="6029325"/>
          <p14:tracePt t="106738" x="1522413" y="6021388"/>
          <p14:tracePt t="106764" x="1435100" y="6005513"/>
          <p14:tracePt t="106765" x="1419225" y="5995988"/>
          <p14:tracePt t="106795" x="1363663" y="5980113"/>
          <p14:tracePt t="106798" x="1355725" y="5980113"/>
          <p14:tracePt t="106824" x="1355725" y="5956300"/>
          <p14:tracePt t="106846" x="1355725" y="5940425"/>
          <p14:tracePt t="106849" x="1347788" y="5932488"/>
          <p14:tracePt t="106878" x="1339850" y="5884863"/>
          <p14:tracePt t="106910" x="1331913" y="5837238"/>
          <p14:tracePt t="106941" x="1316038" y="5781675"/>
          <p14:tracePt t="106963" x="1308100" y="5757863"/>
          <p14:tracePt t="106992" x="1284288" y="5726113"/>
          <p14:tracePt t="107140" x="1284288" y="5749925"/>
          <p14:tracePt t="107153" x="1284288" y="5757863"/>
          <p14:tracePt t="107179" x="1284288" y="5821363"/>
          <p14:tracePt t="107210" x="1292225" y="5892800"/>
          <p14:tracePt t="107241" x="1300163" y="5956300"/>
          <p14:tracePt t="107255" x="1300163" y="5980113"/>
          <p14:tracePt t="110303" x="1308100" y="5980113"/>
          <p14:tracePt t="112114" x="1308100" y="5972175"/>
          <p14:tracePt t="112153" x="1308100" y="5964238"/>
          <p14:tracePt t="112177" x="1308100" y="5956300"/>
          <p14:tracePt t="112211" x="1308100" y="5948363"/>
          <p14:tracePt t="112285" x="1308100" y="5940425"/>
          <p14:tracePt t="112426" x="1308100" y="5932488"/>
          <p14:tracePt t="113583" x="1308100" y="5940425"/>
          <p14:tracePt t="113741" x="1308100" y="5948363"/>
          <p14:tracePt t="115910" x="1308100" y="5956300"/>
          <p14:tracePt t="116566" x="1308100" y="5964238"/>
          <p14:tracePt t="116568" x="1316038" y="5964238"/>
          <p14:tracePt t="116601" x="1379538" y="5995988"/>
          <p14:tracePt t="116607" x="1411288" y="6005513"/>
          <p14:tracePt t="116631" x="1562100" y="6021388"/>
          <p14:tracePt t="116655" x="1722438" y="6045200"/>
          <p14:tracePt t="116658" x="1793875" y="6053138"/>
          <p14:tracePt t="116686" x="1944688" y="6061075"/>
          <p14:tracePt t="116690" x="1992313" y="6061075"/>
          <p14:tracePt t="116719" x="2097088" y="6061075"/>
          <p14:tracePt t="116755" x="2168525" y="6061075"/>
          <p14:tracePt t="116757" x="2192338" y="6061075"/>
          <p14:tracePt t="116787" x="2263775" y="6061075"/>
          <p14:tracePt t="116818" x="2311400" y="6053138"/>
          <p14:tracePt t="116831" x="2327275" y="6045200"/>
          <p14:tracePt t="116853" x="2351088" y="6029325"/>
          <p14:tracePt t="116884" x="2447925" y="5988050"/>
          <p14:tracePt t="116916" x="2622550" y="5948363"/>
          <p14:tracePt t="116942" x="2846388" y="5932488"/>
          <p14:tracePt t="116970" x="2957513" y="5932488"/>
          <p14:tracePt t="116995" x="3052763" y="5932488"/>
          <p14:tracePt t="117013" x="3084513" y="5932488"/>
          <p14:tracePt t="117266" x="3100388" y="5940425"/>
          <p14:tracePt t="117279" x="3125788" y="5956300"/>
          <p14:tracePt t="117302" x="3173413" y="5964238"/>
          <p14:tracePt t="117305" x="3197225" y="5972175"/>
          <p14:tracePt t="117332" x="3276600" y="5972175"/>
          <p14:tracePt t="117355" x="3300413" y="5972175"/>
          <p14:tracePt t="117358" x="3308350" y="5972175"/>
          <p14:tracePt t="117389" x="3332163" y="5972175"/>
          <p14:tracePt t="117418" x="3348038" y="5972175"/>
          <p14:tracePt t="117451" x="3363913" y="5948363"/>
          <p14:tracePt t="117454" x="3371850" y="5948363"/>
          <p14:tracePt t="117484" x="3371850" y="5924550"/>
          <p14:tracePt t="117517" x="3379788" y="5861050"/>
          <p14:tracePt t="117521" x="3379788" y="5853113"/>
          <p14:tracePt t="117550" x="3363913" y="5829300"/>
          <p14:tracePt t="117583" x="3348038" y="5821363"/>
          <p14:tracePt t="117595" x="3308350" y="5797550"/>
          <p14:tracePt t="117619" x="3236913" y="5773738"/>
          <p14:tracePt t="117650" x="3076575" y="5741988"/>
          <p14:tracePt t="117687" x="2965450" y="5741988"/>
          <p14:tracePt t="117718" x="2933700" y="5741988"/>
          <p14:tracePt t="117750" x="2933700" y="5749925"/>
          <p14:tracePt t="117754" x="2933700" y="5757863"/>
          <p14:tracePt t="117783" x="2933700" y="5805488"/>
          <p14:tracePt t="117796" x="2933700" y="5813425"/>
          <p14:tracePt t="117818" x="2941638" y="5853113"/>
          <p14:tracePt t="117822" x="2941638" y="5861050"/>
          <p14:tracePt t="117850" x="2965450" y="5892800"/>
          <p14:tracePt t="117882" x="3013075" y="5932488"/>
          <p14:tracePt t="117895" x="3036888" y="5948363"/>
          <p14:tracePt t="117918" x="3076575" y="5956300"/>
          <p14:tracePt t="117951" x="3109913" y="5956300"/>
          <p14:tracePt t="117987" x="3117850" y="5948363"/>
          <p14:tracePt t="118023" x="3117850" y="5940425"/>
          <p14:tracePt t="118110" x="3125788" y="5956300"/>
          <p14:tracePt t="118129" x="3133725" y="5988050"/>
          <p14:tracePt t="118140" x="3141663" y="5995988"/>
          <p14:tracePt t="118165" x="3165475" y="6061075"/>
          <p14:tracePt t="118185" x="3173413" y="6069013"/>
          <p14:tracePt t="118190" x="3173413" y="6076950"/>
          <p14:tracePt t="118345" x="3173413" y="6069013"/>
          <p14:tracePt t="118378" x="3173413" y="6061075"/>
          <p14:tracePt t="118410" x="3173413" y="6053138"/>
          <p14:tracePt t="119066" x="3173413" y="6045200"/>
          <p14:tracePt t="119099" x="3173413" y="6037263"/>
          <p14:tracePt t="119173" x="3173413" y="6029325"/>
          <p14:tracePt t="119209" x="3173413" y="6021388"/>
          <p14:tracePt t="119344" x="3173413" y="6013450"/>
          <p14:tracePt t="119390" x="3173413" y="6005513"/>
          <p14:tracePt t="119437" x="3173413" y="5995988"/>
          <p14:tracePt t="119471" x="3173413" y="5988050"/>
          <p14:tracePt t="119938" x="3173413" y="5980113"/>
          <p14:tracePt t="119973" x="3173413" y="5972175"/>
          <p14:tracePt t="120019" x="3173413" y="5964238"/>
          <p14:tracePt t="120063" x="3173413" y="5956300"/>
          <p14:tracePt t="120186" x="3173413" y="5948363"/>
          <p14:tracePt t="120333" x="3173413" y="5940425"/>
          <p14:tracePt t="120361" x="3181350" y="5940425"/>
          <p14:tracePt t="120363" x="3181350" y="5932488"/>
          <p14:tracePt t="120425" x="3181350" y="5924550"/>
          <p14:tracePt t="120461" x="3181350" y="5916613"/>
          <p14:tracePt t="123941" x="3181350" y="5924550"/>
          <p14:tracePt t="123971" x="3181350" y="5932488"/>
          <p14:tracePt t="124020" x="3181350" y="5940425"/>
          <p14:tracePt t="124045" x="3173413" y="5948363"/>
          <p14:tracePt t="124076" x="3165475" y="5956300"/>
          <p14:tracePt t="124099" x="3157538" y="5964238"/>
          <p14:tracePt t="124130" x="3157538" y="5972175"/>
          <p14:tracePt t="124166" x="3141663" y="5980113"/>
          <p14:tracePt t="124196" x="3133725" y="5980113"/>
          <p14:tracePt t="124226" x="3125788" y="5988050"/>
          <p14:tracePt t="124242" x="3125788" y="5995988"/>
          <p14:tracePt t="126924" x="2878138" y="5980113"/>
          <p14:tracePt t="126925" x="2862263" y="5980113"/>
          <p14:tracePt t="126940" x="2846388" y="5980113"/>
          <p14:tracePt t="126940" x="2838450" y="5980113"/>
          <p14:tracePt t="126956" x="2822575" y="5980113"/>
          <p14:tracePt t="126977" x="2814638" y="5980113"/>
          <p14:tracePt t="126982" x="2806700" y="5980113"/>
          <p14:tracePt t="127010" x="2741613" y="5988050"/>
          <p14:tracePt t="127034" x="2606675" y="6021388"/>
          <p14:tracePt t="127055" x="2392363" y="6029325"/>
          <p14:tracePt t="127078" x="2120900" y="5995988"/>
          <p14:tracePt t="127089" x="2049463" y="5995988"/>
          <p14:tracePt t="127090" x="1968500" y="5995988"/>
          <p14:tracePt t="127106" x="1865313" y="5988050"/>
          <p14:tracePt t="127130" x="1801813" y="5956300"/>
          <p14:tracePt t="127159" x="1762125" y="5932488"/>
          <p14:tracePt t="127194" x="1722438" y="5916613"/>
          <p14:tracePt t="127198" x="1706563" y="5908675"/>
          <p14:tracePt t="127231" x="1658938" y="5900738"/>
          <p14:tracePt t="127234" x="1641475" y="5900738"/>
          <p14:tracePt t="127261" x="1617663" y="5884863"/>
          <p14:tracePt t="127265" x="1617663" y="5876925"/>
          <p14:tracePt t="127290" x="1601788" y="5861050"/>
          <p14:tracePt t="127317" x="1562100" y="5805488"/>
          <p14:tracePt t="127339" x="1482725" y="5718175"/>
          <p14:tracePt t="127361" x="1387475" y="5653088"/>
          <p14:tracePt t="127373" x="1355725" y="5637213"/>
          <p14:tracePt t="127388" x="1308100" y="5613400"/>
          <p14:tracePt t="127410" x="1266825" y="5605463"/>
          <p14:tracePt t="127444" x="1258888" y="5605463"/>
          <p14:tracePt t="127770" x="1266825" y="5605463"/>
          <p14:tracePt t="127791" x="1308100" y="5621338"/>
          <p14:tracePt t="127819" x="1371600" y="5637213"/>
          <p14:tracePt t="127842" x="1411288" y="5653088"/>
          <p14:tracePt t="127884" x="1538288" y="5702300"/>
          <p14:tracePt t="127888" x="1601788" y="5741988"/>
          <p14:tracePt t="127909" x="1770063" y="5789613"/>
          <p14:tracePt t="127921" x="1817688" y="5805488"/>
          <p14:tracePt t="127942" x="2000250" y="5837238"/>
          <p14:tracePt t="127955" x="2144713" y="5853113"/>
          <p14:tracePt t="127978" x="2255838" y="5853113"/>
          <p14:tracePt t="127983" x="2271713" y="5853113"/>
          <p14:tracePt t="128016" x="2366963" y="5853113"/>
          <p14:tracePt t="128043" x="2400300" y="5853113"/>
          <p14:tracePt t="128046" x="2408238" y="5853113"/>
          <p14:tracePt t="128075" x="2439988" y="5845175"/>
          <p14:tracePt t="128110" x="2463800" y="5837238"/>
          <p14:tracePt t="128113" x="2471738" y="5837238"/>
          <p14:tracePt t="128142" x="2535238" y="5837238"/>
          <p14:tracePt t="128168" x="2598738" y="5837238"/>
          <p14:tracePt t="128193" x="2701925" y="5837238"/>
          <p14:tracePt t="128224" x="2774950" y="5853113"/>
          <p14:tracePt t="128238" x="2806700" y="5861050"/>
          <p14:tracePt t="128254" x="2838450" y="5868988"/>
          <p14:tracePt t="128279" x="2878138" y="5868988"/>
          <p14:tracePt t="128315" x="2909888" y="5868988"/>
          <p14:tracePt t="128342" x="2925763" y="5861050"/>
          <p14:tracePt t="128346" x="2925763" y="5853113"/>
          <p14:tracePt t="128377" x="2941638" y="5845175"/>
          <p14:tracePt t="128536" x="2949575" y="5853113"/>
          <p14:tracePt t="128553" x="2965450" y="5861050"/>
          <p14:tracePt t="128555" x="2965450" y="5868988"/>
          <p14:tracePt t="128572" x="2989263" y="5892800"/>
          <p14:tracePt t="128597" x="3028950" y="5916613"/>
          <p14:tracePt t="128599" x="3036888" y="5924550"/>
          <p14:tracePt t="128631" x="3133725" y="5948363"/>
          <p14:tracePt t="128658" x="3252788" y="5956300"/>
          <p14:tracePt t="128669" x="3276600" y="5956300"/>
          <p14:tracePt t="128698" x="3332163" y="5956300"/>
          <p14:tracePt t="128727" x="3355975" y="5956300"/>
          <p14:tracePt t="128754" x="3363913" y="5956300"/>
          <p14:tracePt t="131521" x="3363913" y="5972175"/>
          <p14:tracePt t="131536" x="3363913" y="5980113"/>
          <p14:tracePt t="131581" x="3363913" y="5988050"/>
          <p14:tracePt t="131618" x="3363913" y="5995988"/>
          <p14:tracePt t="131644" x="3371850" y="6013450"/>
          <p14:tracePt t="131676" x="3395663" y="6029325"/>
          <p14:tracePt t="131704" x="3435350" y="6045200"/>
          <p14:tracePt t="131718" x="3476625" y="6045200"/>
          <p14:tracePt t="131735" x="3500438" y="6053138"/>
          <p14:tracePt t="131757" x="3548063" y="6053138"/>
          <p14:tracePt t="131770" x="3587750" y="6053138"/>
          <p14:tracePt t="131785" x="3619500" y="6061075"/>
          <p14:tracePt t="131806" x="3667125" y="6069013"/>
          <p14:tracePt t="131811" x="3683000" y="6076950"/>
          <p14:tracePt t="131840" x="3754438" y="6084888"/>
          <p14:tracePt t="131872" x="3859213" y="6100763"/>
          <p14:tracePt t="131896" x="3890963" y="6100763"/>
          <p14:tracePt t="131906" x="3906838" y="6100763"/>
          <p14:tracePt t="131939" x="3922713" y="6108700"/>
          <p14:tracePt t="131973" x="3930650" y="6108700"/>
          <p14:tracePt t="132005" x="3938588" y="6108700"/>
          <p14:tracePt t="132033" x="3946525" y="6108700"/>
          <p14:tracePt t="132056" x="3954463" y="6108700"/>
          <p14:tracePt t="132096" x="3970338" y="6108700"/>
          <p14:tracePt t="132125" x="3978275" y="6108700"/>
          <p14:tracePt t="132155" x="4002088" y="6116638"/>
          <p14:tracePt t="132190" x="4025900" y="6124575"/>
          <p14:tracePt t="132222" x="4057650" y="6124575"/>
          <p14:tracePt t="132253" x="4081463" y="6132513"/>
          <p14:tracePt t="132276" x="4089400" y="6132513"/>
          <p14:tracePt t="132311" x="4113213" y="6132513"/>
          <p14:tracePt t="132338" x="4121150" y="6132513"/>
          <p14:tracePt t="132372" x="4129088" y="6132513"/>
          <p14:tracePt t="132407" x="4144963" y="6132513"/>
          <p14:tracePt t="132442" x="4160838" y="6132513"/>
          <p14:tracePt t="132476" x="4184650" y="6140450"/>
          <p14:tracePt t="132506" x="4210050" y="6148388"/>
          <p14:tracePt t="132546" x="4217988" y="6148388"/>
          <p14:tracePt t="132597" x="4225925" y="6148388"/>
          <p14:tracePt t="133347" x="0" y="0"/>
        </p14:tracePtLst>
        <p14:tracePtLst>
          <p14:tracePt t="144861" x="3371850" y="6029325"/>
          <p14:tracePt t="144938" x="3379788" y="6029325"/>
          <p14:tracePt t="144953" x="3435350" y="6029325"/>
          <p14:tracePt t="144978" x="3675063" y="6045200"/>
          <p14:tracePt t="145011" x="4065588" y="6061075"/>
          <p14:tracePt t="145038" x="4535488" y="6069013"/>
          <p14:tracePt t="145062" x="4791075" y="6069013"/>
          <p14:tracePt t="145092" x="5014913" y="6092825"/>
          <p14:tracePt t="145113" x="5149850" y="6116638"/>
          <p14:tracePt t="145146" x="5326063" y="6132513"/>
          <p14:tracePt t="145178" x="5548313" y="6132513"/>
          <p14:tracePt t="145191" x="5667375" y="6132513"/>
          <p14:tracePt t="145208" x="5748338" y="6124575"/>
          <p14:tracePt t="145231" x="5915025" y="6124575"/>
          <p14:tracePt t="145235" x="5970588" y="6124575"/>
          <p14:tracePt t="145263" x="6162675" y="6124575"/>
          <p14:tracePt t="145266" x="6218238" y="6124575"/>
          <p14:tracePt t="145293" x="6450013" y="6124575"/>
          <p14:tracePt t="145325" x="6616700" y="6124575"/>
          <p14:tracePt t="145341" x="6672263" y="6124575"/>
          <p14:tracePt t="145358" x="6711950" y="6124575"/>
          <p14:tracePt t="145383" x="6777038" y="6132513"/>
          <p14:tracePt t="145385" x="6792913" y="6132513"/>
          <p14:tracePt t="145411" x="6832600" y="6132513"/>
          <p14:tracePt t="145415" x="6840538" y="6132513"/>
          <p14:tracePt t="145446" x="6864350" y="6132513"/>
          <p14:tracePt t="145505" x="6872288" y="6132513"/>
          <p14:tracePt t="146484" x="0" y="0"/>
        </p14:tracePtLst>
        <p14:tracePtLst>
          <p14:tracePt t="147771" x="4464050" y="6045200"/>
          <p14:tracePt t="147786" x="4448175" y="6037263"/>
          <p14:tracePt t="147810" x="4416425" y="6029325"/>
          <p14:tracePt t="147815" x="4408488" y="6029325"/>
          <p14:tracePt t="147914" x="4408488" y="6021388"/>
          <p14:tracePt t="147926" x="4408488" y="6005513"/>
          <p14:tracePt t="147942" x="4408488" y="5980113"/>
          <p14:tracePt t="147956" x="4408488" y="5948363"/>
          <p14:tracePt t="147974" x="4416425" y="5932488"/>
          <p14:tracePt t="147991" x="4416425" y="5916613"/>
          <p14:tracePt t="148267" x="4424363" y="5916613"/>
          <p14:tracePt t="148281" x="4440238" y="5924550"/>
          <p14:tracePt t="148310" x="4464050" y="5964238"/>
          <p14:tracePt t="148341" x="4479925" y="6005513"/>
          <p14:tracePt t="148364" x="4479925" y="6013450"/>
          <p14:tracePt t="148959" x="0" y="0"/>
        </p14:tracePtLst>
      </p14:laserTraceLst>
    </p:ext>
    <p:ext uri="{E180D4A7-C9FB-4DFB-919C-405C955672EB}">
      <p14:showEvtLst xmlns:p14="http://schemas.microsoft.com/office/powerpoint/2010/main">
        <p14:playEvt time="229" objId="3"/>
        <p14:playEvt time="126708" objId="4"/>
        <p14:stopEvt time="126782" objId="3"/>
        <p14:stopEvt time="15899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8695D-9B21-4467-9CB7-CE3DDFDA4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D2D207-C350-4643-97FA-2D4C83C5B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4s46">
            <a:hlinkClick r:id="" action="ppaction://media"/>
            <a:extLst>
              <a:ext uri="{FF2B5EF4-FFF2-40B4-BE49-F238E27FC236}">
                <a16:creationId xmlns:a16="http://schemas.microsoft.com/office/drawing/2014/main" id="{BD90E79E-1A70-4B2D-A8D9-38C634339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420" y="5556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1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84"/>
    </mc:Choice>
    <mc:Fallback>
      <p:transition spd="slow" advTm="5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553" x="4351338" y="2925763"/>
          <p14:tracePt t="19614" x="4351338" y="2932113"/>
          <p14:tracePt t="19635" x="4351338" y="2946400"/>
          <p14:tracePt t="19661" x="4359275" y="2960688"/>
          <p14:tracePt t="19692" x="4386263" y="2981325"/>
          <p14:tracePt t="19705" x="4400550" y="2987675"/>
          <p14:tracePt t="19706" x="4414838" y="2987675"/>
          <p14:tracePt t="19728" x="4491038" y="3016250"/>
          <p14:tracePt t="19760" x="4665663" y="3057525"/>
          <p14:tracePt t="19771" x="4714875" y="3065463"/>
          <p14:tracePt t="19792" x="4926013" y="3092450"/>
          <p14:tracePt t="19807" x="5037138" y="3092450"/>
          <p14:tracePt t="19824" x="5170488" y="3100388"/>
          <p14:tracePt t="19840" x="5281613" y="3106738"/>
          <p14:tracePt t="19862" x="5380038" y="3114675"/>
          <p14:tracePt t="19875" x="5414963" y="3114675"/>
          <p14:tracePt t="19896" x="5429250" y="3114675"/>
          <p14:tracePt t="24449" x="5429250" y="3106738"/>
          <p14:tracePt t="24832" x="5429250" y="3100388"/>
          <p14:tracePt t="27594" x="4749800" y="3527425"/>
          <p14:tracePt t="27608" x="4618038" y="3611563"/>
          <p14:tracePt t="27633" x="4491038" y="3708400"/>
          <p14:tracePt t="27634" x="4464050" y="3743325"/>
          <p14:tracePt t="27669" x="4394200" y="3841750"/>
          <p14:tracePt t="27673" x="4371975" y="3862388"/>
          <p14:tracePt t="27699" x="4324350" y="3940175"/>
          <p14:tracePt t="27721" x="4260850" y="4010025"/>
          <p14:tracePt t="27753" x="4191000" y="4100513"/>
          <p14:tracePt t="27756" x="4170363" y="4129088"/>
          <p14:tracePt t="27789" x="4071938" y="4248150"/>
          <p14:tracePt t="27815" x="4029075" y="4310063"/>
          <p14:tracePt t="27829" x="4016375" y="4324350"/>
          <p14:tracePt t="27853" x="4002088" y="4338638"/>
          <p14:tracePt t="27882" x="3981450" y="4352925"/>
          <p14:tracePt t="27896" x="3973513" y="4352925"/>
          <p14:tracePt t="27896" x="3967163" y="4359275"/>
          <p14:tracePt t="27915" x="3946525" y="4367213"/>
          <p14:tracePt t="27935" x="3938588" y="4373563"/>
          <p14:tracePt t="27968" x="3924300" y="4381500"/>
          <p14:tracePt t="27993" x="3917950" y="4387850"/>
          <p14:tracePt t="28012" x="3917950" y="4394200"/>
          <p14:tracePt t="28130" x="3946525" y="4394200"/>
          <p14:tracePt t="28144" x="3987800" y="4381500"/>
          <p14:tracePt t="28165" x="4051300" y="4373563"/>
          <p14:tracePt t="28166" x="4078288" y="4367213"/>
          <p14:tracePt t="28179" x="4106863" y="4359275"/>
          <p14:tracePt t="28201" x="4232275" y="4352925"/>
          <p14:tracePt t="28206" x="4260850" y="4344988"/>
          <p14:tracePt t="28234" x="4310063" y="4332288"/>
          <p14:tracePt t="28235" x="4316413" y="4332288"/>
          <p14:tracePt t="28267" x="4351338" y="4332288"/>
          <p14:tracePt t="28300" x="4394200" y="4324350"/>
          <p14:tracePt t="28303" x="4406900" y="4324350"/>
          <p14:tracePt t="28334" x="4484688" y="4324350"/>
          <p14:tracePt t="28346" x="4533900" y="4324350"/>
          <p14:tracePt t="28367" x="4583113" y="4324350"/>
          <p14:tracePt t="28387" x="4638675" y="4324350"/>
          <p14:tracePt t="28391" x="4659313" y="4324350"/>
          <p14:tracePt t="28415" x="4714875" y="4324350"/>
          <p14:tracePt t="28428" x="4737100" y="4324350"/>
          <p14:tracePt t="28429" x="4749800" y="4324350"/>
          <p14:tracePt t="28453" x="4813300" y="4324350"/>
          <p14:tracePt t="28482" x="4891088" y="4324350"/>
          <p14:tracePt t="28511" x="4981575" y="4332288"/>
          <p14:tracePt t="28539" x="5037138" y="4338638"/>
          <p14:tracePt t="28568" x="5092700" y="4352925"/>
          <p14:tracePt t="28572" x="5106988" y="4352925"/>
          <p14:tracePt t="28603" x="5156200" y="4359275"/>
          <p14:tracePt t="28632" x="5226050" y="4373563"/>
          <p14:tracePt t="28647" x="5281613" y="4373563"/>
          <p14:tracePt t="28670" x="5345113" y="4394200"/>
          <p14:tracePt t="28706" x="5456238" y="4402138"/>
          <p14:tracePt t="28708" x="5478463" y="4408488"/>
          <p14:tracePt t="28732" x="5527675" y="4416425"/>
          <p14:tracePt t="28757" x="5568950" y="4422775"/>
          <p14:tracePt t="29779" x="5562600" y="4422775"/>
          <p14:tracePt t="30002" x="5548313" y="4422775"/>
          <p14:tracePt t="30004" x="5534025" y="4422775"/>
          <p14:tracePt t="30035" x="5443538" y="4443413"/>
          <p14:tracePt t="30049" x="5365750" y="4464050"/>
          <p14:tracePt t="30074" x="5184775" y="4533900"/>
          <p14:tracePt t="30085" x="5127625" y="4548188"/>
          <p14:tracePt t="30104" x="4987925" y="4591050"/>
          <p14:tracePt t="30119" x="4926013" y="4605338"/>
          <p14:tracePt t="30140" x="4883150" y="4625975"/>
          <p14:tracePt t="30170" x="4833938" y="4640263"/>
          <p14:tracePt t="30210" x="4778375" y="4652963"/>
          <p14:tracePt t="30236" x="4749800" y="4667250"/>
          <p14:tracePt t="30240" x="4743450" y="4675188"/>
          <p14:tracePt t="30271" x="4694238" y="4695825"/>
          <p14:tracePt t="30283" x="4659313" y="4710113"/>
          <p14:tracePt t="30299" x="4638675" y="4724400"/>
          <p14:tracePt t="30316" x="4603750" y="4751388"/>
          <p14:tracePt t="30331" x="4589463" y="4759325"/>
          <p14:tracePt t="30348" x="4575175" y="4772025"/>
          <p14:tracePt t="30364" x="4568825" y="4772025"/>
          <p14:tracePt t="30387" x="4554538" y="4779963"/>
          <p14:tracePt t="30425" x="4548188" y="4786313"/>
          <p14:tracePt t="30450" x="4548188" y="4794250"/>
          <p14:tracePt t="30464" x="4540250" y="4794250"/>
          <p14:tracePt t="30517" x="4525963" y="4800600"/>
          <p14:tracePt t="30532" x="4498975" y="4800600"/>
          <p14:tracePt t="30547" x="4456113" y="4800600"/>
          <p14:tracePt t="30567" x="4344988" y="4800600"/>
          <p14:tracePt t="30588" x="4252913" y="4800600"/>
          <p14:tracePt t="30591" x="4176713" y="4800600"/>
          <p14:tracePt t="30623" x="3868738" y="4800600"/>
          <p14:tracePt t="30627" x="3805238" y="4814888"/>
          <p14:tracePt t="30650" x="3638550" y="4841875"/>
          <p14:tracePt t="30664" x="3560763" y="4856163"/>
          <p14:tracePt t="30689" x="3490913" y="4891088"/>
          <p14:tracePt t="30715" x="3441700" y="4905375"/>
          <p14:tracePt t="30731" x="3400425" y="4919663"/>
          <p14:tracePt t="30753" x="3371850" y="4926013"/>
          <p14:tracePt t="30773" x="3309938" y="4933950"/>
          <p14:tracePt t="30808" x="3190875" y="4933950"/>
          <p14:tracePt t="30841" x="3106738" y="4933950"/>
          <p14:tracePt t="30843" x="3086100" y="4933950"/>
          <p14:tracePt t="30868" x="3043238" y="4933950"/>
          <p14:tracePt t="30880" x="3028950" y="4933950"/>
          <p14:tracePt t="30915" x="2987675" y="4933950"/>
          <p14:tracePt t="30927" x="2973388" y="4933950"/>
          <p14:tracePt t="30950" x="2924175" y="4933950"/>
          <p14:tracePt t="30977" x="2909888" y="4933950"/>
          <p14:tracePt t="30979" x="2903538" y="4933950"/>
          <p14:tracePt t="31002" x="2897188" y="4933950"/>
          <p14:tracePt t="31082" x="2889250" y="4933950"/>
          <p14:tracePt t="35099" x="0" y="0"/>
        </p14:tracePtLst>
      </p14:laserTraceLst>
    </p:ext>
    <p:ext uri="{E180D4A7-C9FB-4DFB-919C-405C955672EB}">
      <p14:showEvtLst xmlns:p14="http://schemas.microsoft.com/office/powerpoint/2010/main">
        <p14:playEvt time="13" objId="4"/>
        <p14:stopEvt time="5830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E6009-39F9-4E4D-8319-1ED43592C9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7BA601-C726-4CB5-890A-BE2BF154F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F2A7E9-7DDF-4435-A386-1640F68EFB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1" t="76250" r="12945" b="10093"/>
          <a:stretch/>
        </p:blipFill>
        <p:spPr>
          <a:xfrm>
            <a:off x="4684568" y="5733320"/>
            <a:ext cx="4459432" cy="557708"/>
          </a:xfrm>
          <a:prstGeom prst="rect">
            <a:avLst/>
          </a:prstGeom>
        </p:spPr>
      </p:pic>
      <p:pic>
        <p:nvPicPr>
          <p:cNvPr id="5" name="mm4s47">
            <a:hlinkClick r:id="" action="ppaction://media"/>
            <a:extLst>
              <a:ext uri="{FF2B5EF4-FFF2-40B4-BE49-F238E27FC236}">
                <a16:creationId xmlns:a16="http://schemas.microsoft.com/office/drawing/2014/main" id="{62271C95-702D-4463-AE30-DE38557E2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510" y="47659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C425C764-3A96-4A38-A7D6-977BE82B13C0}"/>
                  </a:ext>
                </a:extLst>
              </p14:cNvPr>
              <p14:cNvContentPartPr/>
              <p14:nvPr/>
            </p14:nvContentPartPr>
            <p14:xfrm>
              <a:off x="6333290" y="4787959"/>
              <a:ext cx="96480" cy="45719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C425C764-3A96-4A38-A7D6-977BE82B13C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15650" y="4770319"/>
                <a:ext cx="132120" cy="81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047F4283-575C-4FDB-97B5-A9CBA8928CBE}"/>
                  </a:ext>
                </a:extLst>
              </p14:cNvPr>
              <p14:cNvContentPartPr/>
              <p14:nvPr/>
            </p14:nvContentPartPr>
            <p14:xfrm>
              <a:off x="6337970" y="4888039"/>
              <a:ext cx="119160" cy="45719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047F4283-575C-4FDB-97B5-A9CBA8928CB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19970" y="4869973"/>
                <a:ext cx="154800" cy="82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D5B64E0B-67E5-4DFD-9A0D-63A873E9D338}"/>
                  </a:ext>
                </a:extLst>
              </p14:cNvPr>
              <p14:cNvContentPartPr/>
              <p14:nvPr/>
            </p14:nvContentPartPr>
            <p14:xfrm>
              <a:off x="5796170" y="4453520"/>
              <a:ext cx="366120" cy="411697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D5B64E0B-67E5-4DFD-9A0D-63A873E9D3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78530" y="4435871"/>
                <a:ext cx="401760" cy="4473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10013229-DC92-468E-903D-55A859566447}"/>
                  </a:ext>
                </a:extLst>
              </p14:cNvPr>
              <p14:cNvContentPartPr/>
              <p14:nvPr/>
            </p14:nvContentPartPr>
            <p14:xfrm>
              <a:off x="5547091" y="5522892"/>
              <a:ext cx="160200" cy="26172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10013229-DC92-468E-903D-55A85956644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29131" y="5504892"/>
                <a:ext cx="1957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592B0B74-CFE5-4DBD-B7E2-063688A9FA4E}"/>
                  </a:ext>
                </a:extLst>
              </p14:cNvPr>
              <p14:cNvContentPartPr/>
              <p14:nvPr/>
            </p14:nvContentPartPr>
            <p14:xfrm>
              <a:off x="7151541" y="4639949"/>
              <a:ext cx="466560" cy="27195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592B0B74-CFE5-4DBD-B7E2-063688A9FA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33555" y="4621963"/>
                <a:ext cx="502173" cy="307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DED68387-DA33-4A66-8B84-40C36A89A969}"/>
                  </a:ext>
                </a:extLst>
              </p14:cNvPr>
              <p14:cNvContentPartPr/>
              <p14:nvPr/>
            </p14:nvContentPartPr>
            <p14:xfrm>
              <a:off x="6522825" y="4643108"/>
              <a:ext cx="554916" cy="395623"/>
            </p14:xfrm>
          </p:contentPart>
        </mc:Choice>
        <mc:Fallback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DED68387-DA33-4A66-8B84-40C36A89A96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05169" y="4625469"/>
                <a:ext cx="590589" cy="431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8" name="Freihand 87">
                <a:extLst>
                  <a:ext uri="{FF2B5EF4-FFF2-40B4-BE49-F238E27FC236}">
                    <a16:creationId xmlns:a16="http://schemas.microsoft.com/office/drawing/2014/main" id="{F0ADDA6B-D299-493C-9F8C-6DC9BB5C3D8E}"/>
                  </a:ext>
                </a:extLst>
              </p14:cNvPr>
              <p14:cNvContentPartPr/>
              <p14:nvPr/>
            </p14:nvContentPartPr>
            <p14:xfrm>
              <a:off x="6531621" y="5240069"/>
              <a:ext cx="1409760" cy="390046"/>
            </p14:xfrm>
          </p:contentPart>
        </mc:Choice>
        <mc:Fallback>
          <p:pic>
            <p:nvPicPr>
              <p:cNvPr id="88" name="Freihand 87">
                <a:extLst>
                  <a:ext uri="{FF2B5EF4-FFF2-40B4-BE49-F238E27FC236}">
                    <a16:creationId xmlns:a16="http://schemas.microsoft.com/office/drawing/2014/main" id="{F0ADDA6B-D299-493C-9F8C-6DC9BB5C3D8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13621" y="5222078"/>
                <a:ext cx="1445400" cy="425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9" name="Freihand 88">
                <a:extLst>
                  <a:ext uri="{FF2B5EF4-FFF2-40B4-BE49-F238E27FC236}">
                    <a16:creationId xmlns:a16="http://schemas.microsoft.com/office/drawing/2014/main" id="{3691AECF-B41E-4E78-AE47-3599A9C0147D}"/>
                  </a:ext>
                </a:extLst>
              </p14:cNvPr>
              <p14:cNvContentPartPr/>
              <p14:nvPr/>
            </p14:nvContentPartPr>
            <p14:xfrm>
              <a:off x="5861301" y="4951401"/>
              <a:ext cx="579960" cy="814162"/>
            </p14:xfrm>
          </p:contentPart>
        </mc:Choice>
        <mc:Fallback>
          <p:pic>
            <p:nvPicPr>
              <p:cNvPr id="89" name="Freihand 88">
                <a:extLst>
                  <a:ext uri="{FF2B5EF4-FFF2-40B4-BE49-F238E27FC236}">
                    <a16:creationId xmlns:a16="http://schemas.microsoft.com/office/drawing/2014/main" id="{3691AECF-B41E-4E78-AE47-3599A9C0147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43650" y="4933404"/>
                <a:ext cx="615622" cy="849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8A6018CF-320C-419C-ADCB-E842D1247BDC}"/>
                  </a:ext>
                </a:extLst>
              </p14:cNvPr>
              <p14:cNvContentPartPr/>
              <p14:nvPr/>
            </p14:nvContentPartPr>
            <p14:xfrm>
              <a:off x="7941381" y="4319105"/>
              <a:ext cx="1082404" cy="979482"/>
            </p14:xfrm>
          </p:contentPart>
        </mc:Choice>
        <mc:Fallback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8A6018CF-320C-419C-ADCB-E842D1247BD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23383" y="4301106"/>
                <a:ext cx="1118040" cy="10151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061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53"/>
    </mc:Choice>
    <mc:Fallback>
      <p:transition spd="slow" advTm="134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05" x="3332163" y="1028700"/>
          <p14:tracePt t="4727" x="3355975" y="1020763"/>
          <p14:tracePt t="4748" x="3379788" y="1004888"/>
          <p14:tracePt t="4765" x="3387725" y="1004888"/>
          <p14:tracePt t="4797" x="3395663" y="1004888"/>
          <p14:tracePt t="4808" x="3403600" y="1004888"/>
          <p14:tracePt t="4829" x="3419475" y="1004888"/>
          <p14:tracePt t="4846" x="3443288" y="1004888"/>
          <p14:tracePt t="4860" x="3459163" y="1004888"/>
          <p14:tracePt t="4876" x="3500438" y="1004888"/>
          <p14:tracePt t="4892" x="3540125" y="1004888"/>
          <p14:tracePt t="4909" x="3611563" y="1004888"/>
          <p14:tracePt t="4927" x="3659188" y="1004888"/>
          <p14:tracePt t="4940" x="3698875" y="1004888"/>
          <p14:tracePt t="4959" x="3730625" y="1004888"/>
          <p14:tracePt t="4978" x="3754438" y="1004888"/>
          <p14:tracePt t="4997" x="3794125" y="1004888"/>
          <p14:tracePt t="5014" x="3954463" y="1004888"/>
          <p14:tracePt t="5029" x="4089400" y="1004888"/>
          <p14:tracePt t="5046" x="4249738" y="1004888"/>
          <p14:tracePt t="5057" x="4313238" y="1004888"/>
          <p14:tracePt t="5078" x="4440238" y="1004888"/>
          <p14:tracePt t="5095" x="4487863" y="1004888"/>
          <p14:tracePt t="5096" x="4503738" y="1004888"/>
          <p14:tracePt t="5128" x="4511675" y="1004888"/>
          <p14:tracePt t="5142" x="4519613" y="1004888"/>
          <p14:tracePt t="5176" x="4527550" y="1004888"/>
          <p14:tracePt t="5195" x="4551363" y="1004888"/>
          <p14:tracePt t="5208" x="4559300" y="1004888"/>
          <p14:tracePt t="5228" x="4567238" y="1004888"/>
          <p14:tracePt t="5245" x="4576763" y="1004888"/>
          <p14:tracePt t="5278" x="4584700" y="1004888"/>
          <p14:tracePt t="5329" x="4592638" y="1004888"/>
          <p14:tracePt t="5423" x="4600575" y="1004888"/>
          <p14:tracePt t="5437" x="4616450" y="1004888"/>
          <p14:tracePt t="5462" x="4656138" y="1004888"/>
          <p14:tracePt t="5474" x="4695825" y="1004888"/>
          <p14:tracePt t="5490" x="4735513" y="1004888"/>
          <p14:tracePt t="5510" x="4814888" y="1004888"/>
          <p14:tracePt t="5528" x="4846638" y="1012825"/>
          <p14:tracePt t="5544" x="4862513" y="1012825"/>
          <p14:tracePt t="5557" x="4878388" y="1012825"/>
          <p14:tracePt t="5577" x="4894263" y="1012825"/>
          <p14:tracePt t="5595" x="4902200" y="1012825"/>
          <p14:tracePt t="5903" x="4910138" y="1012825"/>
          <p14:tracePt t="5957" x="4926013" y="1012825"/>
          <p14:tracePt t="5979" x="4933950" y="1012825"/>
          <p14:tracePt t="6015" x="4943475" y="1012825"/>
          <p14:tracePt t="6107" x="4951413" y="1012825"/>
          <p14:tracePt t="6169" x="4959350" y="1012825"/>
          <p14:tracePt t="6216" x="4959350" y="1020763"/>
          <p14:tracePt t="6263" x="4967288" y="1020763"/>
          <p14:tracePt t="6387" x="4975225" y="1020763"/>
          <p14:tracePt t="6936" x="4943475" y="1012825"/>
          <p14:tracePt t="6955" x="4886325" y="981075"/>
          <p14:tracePt t="6974" x="4751388" y="941388"/>
          <p14:tracePt t="6989" x="4640263" y="925513"/>
          <p14:tracePt t="7010" x="4511675" y="917575"/>
          <p14:tracePt t="7028" x="4456113" y="917575"/>
          <p14:tracePt t="7044" x="4424363" y="917575"/>
          <p14:tracePt t="7060" x="4408488" y="925513"/>
          <p14:tracePt t="7093" x="4400550" y="941388"/>
          <p14:tracePt t="7125" x="4400550" y="949325"/>
          <p14:tracePt t="7140" x="4384675" y="973138"/>
          <p14:tracePt t="7159" x="4352925" y="1020763"/>
          <p14:tracePt t="7174" x="4321175" y="1044575"/>
          <p14:tracePt t="7189" x="4297363" y="1068388"/>
          <p14:tracePt t="7209" x="4281488" y="1084263"/>
          <p14:tracePt t="7222" x="4273550" y="1084263"/>
          <p14:tracePt t="7243" x="4257675" y="1092200"/>
          <p14:tracePt t="7261" x="4233863" y="1092200"/>
          <p14:tracePt t="7277" x="4192588" y="1108075"/>
          <p14:tracePt t="7294" x="4137025" y="1123950"/>
          <p14:tracePt t="7310" x="4073525" y="1139825"/>
          <p14:tracePt t="7326" x="4033838" y="1147763"/>
          <p14:tracePt t="7343" x="3986213" y="1147763"/>
          <p14:tracePt t="7361" x="3922713" y="1163638"/>
          <p14:tracePt t="7372" x="3906838" y="1163638"/>
          <p14:tracePt t="7391" x="3875088" y="1171575"/>
          <p14:tracePt t="7406" x="3867150" y="1171575"/>
          <p14:tracePt t="7423" x="3859213" y="1171575"/>
          <p14:tracePt t="7460" x="3851275" y="1171575"/>
          <p14:tracePt t="7519" x="3859213" y="1163638"/>
          <p14:tracePt t="7543" x="3875088" y="1147763"/>
          <p14:tracePt t="7561" x="3898900" y="1131888"/>
          <p14:tracePt t="7576" x="3954463" y="1108075"/>
          <p14:tracePt t="7602" x="4105275" y="1060450"/>
          <p14:tracePt t="7620" x="4210050" y="1028700"/>
          <p14:tracePt t="7641" x="4329113" y="996950"/>
          <p14:tracePt t="7656" x="4368800" y="996950"/>
          <p14:tracePt t="7675" x="4408488" y="989013"/>
          <p14:tracePt t="7693" x="4456113" y="981075"/>
          <p14:tracePt t="8091" x="4464050" y="981075"/>
          <p14:tracePt t="8121" x="4471988" y="981075"/>
          <p14:tracePt t="8139" x="4479925" y="981075"/>
          <p14:tracePt t="8155" x="4487863" y="981075"/>
          <p14:tracePt t="8156" x="4503738" y="973138"/>
          <p14:tracePt t="8176" x="4511675" y="973138"/>
          <p14:tracePt t="8189" x="4527550" y="973138"/>
          <p14:tracePt t="8209" x="4535488" y="965200"/>
          <p14:tracePt t="8374" x="4495800" y="981075"/>
          <p14:tracePt t="8388" x="4424363" y="1004888"/>
          <p14:tracePt t="8410" x="4352925" y="1020763"/>
          <p14:tracePt t="8421" x="4265613" y="1044575"/>
          <p14:tracePt t="8442" x="4200525" y="1068388"/>
          <p14:tracePt t="8455" x="4184650" y="1068388"/>
          <p14:tracePt t="8456" x="4184650" y="1076325"/>
          <p14:tracePt t="8656" x="4176713" y="1076325"/>
          <p14:tracePt t="8670" x="4137025" y="1084263"/>
          <p14:tracePt t="8692" x="4033838" y="1123950"/>
          <p14:tracePt t="8709" x="3922713" y="1155700"/>
          <p14:tracePt t="8722" x="3810000" y="1187450"/>
          <p14:tracePt t="8742" x="3690938" y="1228725"/>
          <p14:tracePt t="8753" x="3643313" y="1236663"/>
          <p14:tracePt t="8774" x="3611563" y="1244600"/>
          <p14:tracePt t="8793" x="3603625" y="1252538"/>
          <p14:tracePt t="8809" x="3587750" y="1252538"/>
          <p14:tracePt t="8825" x="3571875" y="1252538"/>
          <p14:tracePt t="8842" x="3548063" y="1252538"/>
          <p14:tracePt t="8859" x="3508375" y="1252538"/>
          <p14:tracePt t="8876" x="3435350" y="1252538"/>
          <p14:tracePt t="8893" x="3371850" y="1252538"/>
          <p14:tracePt t="8910" x="3292475" y="1260475"/>
          <p14:tracePt t="8920" x="3197225" y="1276350"/>
          <p14:tracePt t="8941" x="3149600" y="1284288"/>
          <p14:tracePt t="8954" x="3133725" y="1300163"/>
          <p14:tracePt t="8970" x="3117850" y="1308100"/>
          <p14:tracePt t="8991" x="3092450" y="1323975"/>
          <p14:tracePt t="9011" x="3060700" y="1339850"/>
          <p14:tracePt t="9039" x="3036888" y="1363663"/>
          <p14:tracePt t="9041" x="3028950" y="1363663"/>
          <p14:tracePt t="9059" x="3013075" y="1379538"/>
          <p14:tracePt t="9074" x="3005138" y="1387475"/>
          <p14:tracePt t="9091" x="2997200" y="1395413"/>
          <p14:tracePt t="9110" x="2981325" y="1403350"/>
          <p14:tracePt t="9121" x="2973388" y="1411288"/>
          <p14:tracePt t="9142" x="2965450" y="1411288"/>
          <p14:tracePt t="9155" x="2957513" y="1419225"/>
          <p14:tracePt t="9174" x="2949575" y="1419225"/>
          <p14:tracePt t="9208" x="2949575" y="1427163"/>
          <p14:tracePt t="9242" x="2941638" y="1435100"/>
          <p14:tracePt t="9357" x="2941638" y="1443038"/>
          <p14:tracePt t="11688" x="2997200" y="1627188"/>
          <p14:tracePt t="11689" x="3005138" y="1651000"/>
          <p14:tracePt t="11699" x="3028950" y="1690688"/>
          <p14:tracePt t="11719" x="3109913" y="1809750"/>
          <p14:tracePt t="11736" x="3181350" y="1938338"/>
          <p14:tracePt t="11758" x="3324225" y="2192338"/>
          <p14:tracePt t="11768" x="3403600" y="2328863"/>
          <p14:tracePt t="11789" x="3762375" y="2814638"/>
          <p14:tracePt t="11812" x="4225925" y="3397250"/>
          <p14:tracePt t="11837" x="4679950" y="3851275"/>
          <p14:tracePt t="11857" x="5006975" y="4265613"/>
          <p14:tracePt t="11873" x="5173663" y="4545013"/>
          <p14:tracePt t="11890" x="5276850" y="4776788"/>
          <p14:tracePt t="11902" x="5349875" y="5008563"/>
          <p14:tracePt t="11918" x="5389563" y="5222875"/>
          <p14:tracePt t="11937" x="5397500" y="5502275"/>
          <p14:tracePt t="11957" x="5397500" y="5702300"/>
          <p14:tracePt t="11959" x="5397500" y="5789613"/>
          <p14:tracePt t="11989" x="5389563" y="6037263"/>
          <p14:tracePt t="12001" x="5389563" y="6069013"/>
          <p14:tracePt t="12019" x="5389563" y="6132513"/>
          <p14:tracePt t="12034" x="5389563" y="6148388"/>
          <p14:tracePt t="12055" x="5389563" y="6156325"/>
          <p14:tracePt t="12073" x="5389563" y="6172200"/>
          <p14:tracePt t="12089" x="5389563" y="6188075"/>
          <p14:tracePt t="12106" x="5389563" y="6196013"/>
          <p14:tracePt t="12186" x="5381625" y="6203950"/>
          <p14:tracePt t="12201" x="5373688" y="6211888"/>
          <p14:tracePt t="12219" x="5365750" y="6219825"/>
          <p14:tracePt t="12238" x="5357813" y="6219825"/>
          <p14:tracePt t="12323" x="5349875" y="6219825"/>
          <p14:tracePt t="12346" x="5334000" y="6211888"/>
          <p14:tracePt t="12373" x="5276850" y="6148388"/>
          <p14:tracePt t="12386" x="5229225" y="6124575"/>
          <p14:tracePt t="12401" x="5213350" y="6116638"/>
          <p14:tracePt t="12422" x="5205413" y="6108700"/>
          <p14:tracePt t="12434" x="5197475" y="6108700"/>
          <p14:tracePt t="12520" x="5189538" y="6108700"/>
          <p14:tracePt t="12522" x="5189538" y="6116638"/>
          <p14:tracePt t="12552" x="5173663" y="6132513"/>
          <p14:tracePt t="12568" x="5165725" y="6132513"/>
          <p14:tracePt t="12587" x="5157788" y="6148388"/>
          <p14:tracePt t="12605" x="5141913" y="6156325"/>
          <p14:tracePt t="12622" x="5133975" y="6156325"/>
          <p14:tracePt t="12637" x="5133975" y="6164263"/>
          <p14:tracePt t="12654" x="5126038" y="6164263"/>
          <p14:tracePt t="13497" x="5133975" y="6164263"/>
          <p14:tracePt t="13516" x="5141913" y="6164263"/>
          <p14:tracePt t="13534" x="5157788" y="6164263"/>
          <p14:tracePt t="13552" x="5173663" y="6164263"/>
          <p14:tracePt t="13567" x="5189538" y="6164263"/>
          <p14:tracePt t="13590" x="5229225" y="6172200"/>
          <p14:tracePt t="13609" x="5276850" y="6188075"/>
          <p14:tracePt t="13625" x="5381625" y="6188075"/>
          <p14:tracePt t="13652" x="5532438" y="6196013"/>
          <p14:tracePt t="13654" x="5588000" y="6203950"/>
          <p14:tracePt t="13668" x="5651500" y="6211888"/>
          <p14:tracePt t="13669" x="5692775" y="6211888"/>
          <p14:tracePt t="13692" x="5867400" y="6227763"/>
          <p14:tracePt t="13702" x="5915025" y="6227763"/>
          <p14:tracePt t="13724" x="6067425" y="6235700"/>
          <p14:tracePt t="13738" x="6162675" y="6243638"/>
          <p14:tracePt t="13751" x="6289675" y="6243638"/>
          <p14:tracePt t="13771" x="6418263" y="6251575"/>
          <p14:tracePt t="13789" x="6592888" y="6275388"/>
          <p14:tracePt t="13800" x="6648450" y="6283325"/>
          <p14:tracePt t="13821" x="6800850" y="6307138"/>
          <p14:tracePt t="13838" x="6880225" y="6315075"/>
          <p14:tracePt t="13864" x="7031038" y="6338888"/>
          <p14:tracePt t="13888" x="7151688" y="6356350"/>
          <p14:tracePt t="13905" x="7254875" y="6372225"/>
          <p14:tracePt t="13921" x="7350125" y="6396038"/>
          <p14:tracePt t="13933" x="7429500" y="6403975"/>
          <p14:tracePt t="13950" x="7518400" y="6427788"/>
          <p14:tracePt t="13972" x="7629525" y="6443663"/>
          <p14:tracePt t="13989" x="7708900" y="6451600"/>
          <p14:tracePt t="13999" x="7827963" y="6459538"/>
          <p14:tracePt t="14019" x="7948613" y="6475413"/>
          <p14:tracePt t="14037" x="8139113" y="6475413"/>
          <p14:tracePt t="14055" x="8283575" y="6475413"/>
          <p14:tracePt t="14068" x="8418513" y="6475413"/>
          <p14:tracePt t="14087" x="8513763" y="6475413"/>
          <p14:tracePt t="14100" x="8593138" y="6475413"/>
          <p14:tracePt t="14120" x="8666163" y="6475413"/>
          <p14:tracePt t="14137" x="8682038" y="6475413"/>
          <p14:tracePt t="14154" x="8689975" y="6475413"/>
          <p14:tracePt t="14172" x="8705850" y="6475413"/>
          <p14:tracePt t="14221" x="8713788" y="6475413"/>
          <p14:tracePt t="14234" x="8713788" y="6467475"/>
          <p14:tracePt t="14254" x="8729663" y="6459538"/>
          <p14:tracePt t="14266" x="8729663" y="6451600"/>
          <p14:tracePt t="14286" x="8737600" y="6443663"/>
          <p14:tracePt t="14300" x="8745538" y="6435725"/>
          <p14:tracePt t="14319" x="8753475" y="6427788"/>
          <p14:tracePt t="14333" x="8769350" y="6419850"/>
          <p14:tracePt t="14352" x="8785225" y="6403975"/>
          <p14:tracePt t="14374" x="8793163" y="6388100"/>
          <p14:tracePt t="14388" x="8801100" y="6388100"/>
          <p14:tracePt t="14389" x="8801100" y="6380163"/>
          <p14:tracePt t="14405" x="8816975" y="6372225"/>
          <p14:tracePt t="14421" x="8824913" y="6364288"/>
          <p14:tracePt t="14433" x="8824913" y="6356350"/>
          <p14:tracePt t="14454" x="8832850" y="6356350"/>
          <p14:tracePt t="14472" x="8848725" y="6338888"/>
          <p14:tracePt t="14484" x="8856663" y="6330950"/>
          <p14:tracePt t="14503" x="8864600" y="6323013"/>
          <p14:tracePt t="14519" x="8864600" y="6315075"/>
          <p14:tracePt t="14556" x="8872538" y="6315075"/>
          <p14:tracePt t="14628" x="8872538" y="6307138"/>
          <p14:tracePt t="14637" x="8880475" y="6307138"/>
          <p14:tracePt t="14668" x="8880475" y="6299200"/>
          <p14:tracePt t="14719" x="8888413" y="6299200"/>
          <p14:tracePt t="14754" x="8888413" y="6291263"/>
          <p14:tracePt t="14873" x="8896350" y="6291263"/>
          <p14:tracePt t="14921" x="8896350" y="6283325"/>
          <p14:tracePt t="14999" x="8896350" y="6275388"/>
          <p14:tracePt t="17592" x="8904288" y="6267450"/>
          <p14:tracePt t="17687" x="8912225" y="6259513"/>
          <p14:tracePt t="17864" x="8920163" y="6251575"/>
          <p14:tracePt t="21893" x="0" y="0"/>
        </p14:tracePtLst>
        <p14:tracePtLst>
          <p14:tracePt t="26420" x="6249988" y="3421063"/>
          <p14:tracePt t="26531" x="6249988" y="3429000"/>
          <p14:tracePt t="26568" x="6257925" y="3436938"/>
          <p14:tracePt t="26576" x="6265863" y="3444875"/>
          <p14:tracePt t="26585" x="6281738" y="3452813"/>
          <p14:tracePt t="26592" x="6313488" y="3468688"/>
          <p14:tracePt t="26601" x="6353175" y="3484563"/>
          <p14:tracePt t="26606" x="6384925" y="3508375"/>
          <p14:tracePt t="26613" x="6434138" y="3516313"/>
          <p14:tracePt t="26622" x="6497638" y="3532188"/>
          <p14:tracePt t="26630" x="6561138" y="3548063"/>
          <p14:tracePt t="26638" x="6640513" y="3556000"/>
          <p14:tracePt t="26645" x="6711950" y="3563938"/>
          <p14:tracePt t="26652" x="6769100" y="3571875"/>
          <p14:tracePt t="26659" x="6832600" y="3571875"/>
          <p14:tracePt t="26668" x="6880225" y="3571875"/>
          <p14:tracePt t="26674" x="6919913" y="3571875"/>
          <p14:tracePt t="26681" x="6935788" y="3571875"/>
          <p14:tracePt t="26690" x="6951663" y="3571875"/>
          <p14:tracePt t="26696" x="6959600" y="3571875"/>
          <p14:tracePt t="26742" x="6959600" y="3563938"/>
          <p14:tracePt t="26749" x="6959600" y="3556000"/>
          <p14:tracePt t="26756" x="6959600" y="3532188"/>
          <p14:tracePt t="26763" x="6951663" y="3508375"/>
          <p14:tracePt t="26771" x="6935788" y="3460750"/>
          <p14:tracePt t="26779" x="6911975" y="3413125"/>
          <p14:tracePt t="26786" x="6872288" y="3357563"/>
          <p14:tracePt t="26794" x="6832600" y="3294063"/>
          <p14:tracePt t="26802" x="6777038" y="3221038"/>
          <p14:tracePt t="26809" x="6704013" y="3157538"/>
          <p14:tracePt t="26817" x="6664325" y="3109913"/>
          <p14:tracePt t="26824" x="6616700" y="3038475"/>
          <p14:tracePt t="26832" x="6577013" y="2982913"/>
          <p14:tracePt t="26838" x="6529388" y="2935288"/>
          <p14:tracePt t="26848" x="6489700" y="2886075"/>
          <p14:tracePt t="26855" x="6473825" y="2854325"/>
          <p14:tracePt t="26861" x="6457950" y="2838450"/>
          <p14:tracePt t="26869" x="6450013" y="2822575"/>
          <p14:tracePt t="26876" x="6442075" y="2806700"/>
          <p14:tracePt t="26885" x="6434138" y="2806700"/>
          <p14:tracePt t="26891" x="6434138" y="2798763"/>
          <p14:tracePt t="27514" x="6434138" y="2806700"/>
          <p14:tracePt t="27523" x="6434138" y="2814638"/>
          <p14:tracePt t="27537" x="6434138" y="2822575"/>
          <p14:tracePt t="27545" x="6434138" y="2830513"/>
          <p14:tracePt t="27553" x="6434138" y="2838450"/>
          <p14:tracePt t="27559" x="6434138" y="2846388"/>
          <p14:tracePt t="27569" x="6434138" y="2854325"/>
          <p14:tracePt t="27574" x="6434138" y="2862263"/>
          <p14:tracePt t="27584" x="6434138" y="2870200"/>
          <p14:tracePt t="27589" x="6442075" y="2878138"/>
          <p14:tracePt t="27598" x="6442075" y="2886075"/>
          <p14:tracePt t="27606" x="6442075" y="2894013"/>
          <p14:tracePt t="27639" x="6442075" y="2901950"/>
          <p14:tracePt t="27761" x="6434138" y="2901950"/>
          <p14:tracePt t="27768" x="6384925" y="2878138"/>
          <p14:tracePt t="27777" x="6361113" y="2870200"/>
          <p14:tracePt t="27785" x="6321425" y="2854325"/>
          <p14:tracePt t="27792" x="6249988" y="2846388"/>
          <p14:tracePt t="27801" x="6210300" y="2830513"/>
          <p14:tracePt t="27806" x="6154738" y="2814638"/>
          <p14:tracePt t="27813" x="6107113" y="2814638"/>
          <p14:tracePt t="27821" x="6075363" y="2806700"/>
          <p14:tracePt t="27830" x="6051550" y="2798763"/>
          <p14:tracePt t="27838" x="6026150" y="2798763"/>
          <p14:tracePt t="27845" x="6002338" y="2790825"/>
          <p14:tracePt t="27853" x="5994400" y="2790825"/>
          <p14:tracePt t="27859" x="5986463" y="2790825"/>
          <p14:tracePt t="27869" x="5978525" y="2790825"/>
          <p14:tracePt t="28331" x="5986463" y="2790825"/>
          <p14:tracePt t="28347" x="5994400" y="2790825"/>
          <p14:tracePt t="28354" x="5994400" y="2782888"/>
          <p14:tracePt t="28363" x="5994400" y="2774950"/>
          <p14:tracePt t="28370" x="6002338" y="2774950"/>
          <p14:tracePt t="28391" x="6010275" y="2774950"/>
          <p14:tracePt t="28421" x="6002338" y="2774950"/>
          <p14:tracePt t="28431" x="5970588" y="2774950"/>
          <p14:tracePt t="28437" x="5938838" y="2751138"/>
          <p14:tracePt t="28443" x="5899150" y="2695575"/>
          <p14:tracePt t="28451" x="5851525" y="2655888"/>
          <p14:tracePt t="28459" x="5795963" y="2616200"/>
          <p14:tracePt t="28468" x="5756275" y="2608263"/>
          <p14:tracePt t="28781" x="5748338" y="2592388"/>
          <p14:tracePt t="28791" x="5748338" y="2584450"/>
          <p14:tracePt t="28803" x="5748338" y="2566988"/>
          <p14:tracePt t="28811" x="5748338" y="2559050"/>
          <p14:tracePt t="28818" x="5748338" y="2551113"/>
          <p14:tracePt t="28826" x="5756275" y="2535238"/>
          <p14:tracePt t="28833" x="5780088" y="2519363"/>
          <p14:tracePt t="28841" x="5795963" y="2495550"/>
          <p14:tracePt t="28852" x="5811838" y="2447925"/>
          <p14:tracePt t="28856" x="5827713" y="2392363"/>
          <p14:tracePt t="28863" x="5843588" y="2312988"/>
          <p14:tracePt t="28873" x="5843588" y="2241550"/>
          <p14:tracePt t="28880" x="5843588" y="2152650"/>
          <p14:tracePt t="28887" x="5843588" y="2057400"/>
          <p14:tracePt t="28893" x="5835650" y="1985963"/>
          <p14:tracePt t="28903" x="5811838" y="1914525"/>
          <p14:tracePt t="28910" x="5795963" y="1833563"/>
          <p14:tracePt t="28919" x="5764213" y="1770063"/>
          <p14:tracePt t="28925" x="5708650" y="1714500"/>
          <p14:tracePt t="28932" x="5692775" y="1682750"/>
          <p14:tracePt t="28951" x="5651500" y="1682750"/>
          <p14:tracePt t="28968" x="5635625" y="1682750"/>
          <p14:tracePt t="28970" x="5619750" y="1690688"/>
          <p14:tracePt t="28978" x="5603875" y="1706563"/>
          <p14:tracePt t="28985" x="5588000" y="1722438"/>
          <p14:tracePt t="28992" x="5556250" y="1746250"/>
          <p14:tracePt t="29007" x="5532438" y="1754188"/>
          <p14:tracePt t="29016" x="5492750" y="1754188"/>
          <p14:tracePt t="29021" x="5397500" y="1762125"/>
          <p14:tracePt t="29031" x="5373688" y="1770063"/>
          <p14:tracePt t="29082" x="5357813" y="1762125"/>
          <p14:tracePt t="29088" x="5326063" y="1746250"/>
          <p14:tracePt t="29099" x="5318125" y="1730375"/>
          <p14:tracePt t="29104" x="5318125" y="1722438"/>
          <p14:tracePt t="29112" x="5300663" y="1714500"/>
          <p14:tracePt t="29119" x="5300663" y="1706563"/>
          <p14:tracePt t="29126" x="5292725" y="1698625"/>
          <p14:tracePt t="29133" x="5284788" y="1698625"/>
          <p14:tracePt t="29142" x="5276850" y="1698625"/>
          <p14:tracePt t="29209" x="5276850" y="1690688"/>
          <p14:tracePt t="29224" x="5276850" y="1674813"/>
          <p14:tracePt t="29233" x="5276850" y="1651000"/>
          <p14:tracePt t="29240" x="5276850" y="1627188"/>
          <p14:tracePt t="29248" x="5268913" y="1603375"/>
          <p14:tracePt t="29254" x="5260975" y="1587500"/>
          <p14:tracePt t="29263" x="5245100" y="1555750"/>
          <p14:tracePt t="29269" x="5237163" y="1538288"/>
          <p14:tracePt t="29279" x="5221288" y="1506538"/>
          <p14:tracePt t="29285" x="5197475" y="1490663"/>
          <p14:tracePt t="29291" x="5181600" y="1482725"/>
          <p14:tracePt t="29302" x="5165725" y="1466850"/>
          <p14:tracePt t="29306" x="5149850" y="1466850"/>
          <p14:tracePt t="29315" x="5133975" y="1458913"/>
          <p14:tracePt t="29321" x="5126038" y="1458913"/>
          <p14:tracePt t="29331" x="5110163" y="1458913"/>
          <p14:tracePt t="29337" x="5094288" y="1458913"/>
          <p14:tracePt t="29344" x="5086350" y="1458913"/>
          <p14:tracePt t="29351" x="5078413" y="1458913"/>
          <p14:tracePt t="29359" x="5070475" y="1458913"/>
          <p14:tracePt t="29366" x="5062538" y="1458913"/>
          <p14:tracePt t="29386" x="5062538" y="1466850"/>
          <p14:tracePt t="29389" x="5054600" y="1466850"/>
          <p14:tracePt t="29854" x="5046663" y="1466850"/>
          <p14:tracePt t="30146" x="5046663" y="1474788"/>
          <p14:tracePt t="30529" x="5054600" y="1474788"/>
          <p14:tracePt t="30724" x="5054600" y="1482725"/>
          <p14:tracePt t="32404" x="5054600" y="1490663"/>
          <p14:tracePt t="32412" x="5054600" y="1498600"/>
          <p14:tracePt t="32538" x="5046663" y="1498600"/>
          <p14:tracePt t="32549" x="5030788" y="1490663"/>
          <p14:tracePt t="32554" x="4999038" y="1482725"/>
          <p14:tracePt t="32564" x="4967288" y="1482725"/>
          <p14:tracePt t="32569" x="4894263" y="1474788"/>
          <p14:tracePt t="32579" x="4830763" y="1458913"/>
          <p14:tracePt t="32585" x="4743450" y="1450975"/>
          <p14:tracePt t="32592" x="4672013" y="1443038"/>
          <p14:tracePt t="32599" x="4600575" y="1435100"/>
          <p14:tracePt t="32607" x="4511675" y="1419225"/>
          <p14:tracePt t="32615" x="4432300" y="1419225"/>
          <p14:tracePt t="32621" x="4360863" y="1411288"/>
          <p14:tracePt t="32630" x="4289425" y="1411288"/>
          <p14:tracePt t="32637" x="4210050" y="1411288"/>
          <p14:tracePt t="32644" x="4160838" y="1411288"/>
          <p14:tracePt t="32651" x="4137025" y="1411288"/>
          <p14:tracePt t="32658" x="4081463" y="1411288"/>
          <p14:tracePt t="32667" x="4049713" y="1411288"/>
          <p14:tracePt t="32674" x="3994150" y="1411288"/>
          <p14:tracePt t="32681" x="3970338" y="1419225"/>
          <p14:tracePt t="32689" x="3930650" y="1427163"/>
          <p14:tracePt t="32697" x="3875088" y="1435100"/>
          <p14:tracePt t="32703" x="3825875" y="1435100"/>
          <p14:tracePt t="32713" x="3778250" y="1443038"/>
          <p14:tracePt t="32718" x="3722688" y="1443038"/>
          <p14:tracePt t="32726" x="3659188" y="1443038"/>
          <p14:tracePt t="32733" x="3603625" y="1443038"/>
          <p14:tracePt t="32741" x="3540125" y="1443038"/>
          <p14:tracePt t="32748" x="3467100" y="1443038"/>
          <p14:tracePt t="32756" x="3387725" y="1443038"/>
          <p14:tracePt t="32763" x="3308350" y="1443038"/>
          <p14:tracePt t="32771" x="3244850" y="1443038"/>
          <p14:tracePt t="32780" x="3189288" y="1443038"/>
          <p14:tracePt t="32786" x="3141663" y="1435100"/>
          <p14:tracePt t="32795" x="3109913" y="1435100"/>
          <p14:tracePt t="32801" x="3084513" y="1435100"/>
          <p14:tracePt t="32808" x="3076575" y="1435100"/>
          <p14:tracePt t="32816" x="3060700" y="1435100"/>
          <p14:tracePt t="32823" x="3044825" y="1435100"/>
          <p14:tracePt t="32838" x="3036888" y="1435100"/>
          <p14:tracePt t="32863" x="3028950" y="1435100"/>
          <p14:tracePt t="32868" x="3028950" y="1443038"/>
          <p14:tracePt t="32877" x="3028950" y="1450975"/>
          <p14:tracePt t="32891" x="3021013" y="1458913"/>
          <p14:tracePt t="32906" x="3013075" y="1466850"/>
          <p14:tracePt t="32929" x="3013075" y="1474788"/>
          <p14:tracePt t="32958" x="3005138" y="1474788"/>
          <p14:tracePt t="33116" x="2997200" y="1474788"/>
          <p14:tracePt t="33133" x="2981325" y="1474788"/>
          <p14:tracePt t="33147" x="2973388" y="1474788"/>
          <p14:tracePt t="33163" x="2965450" y="1474788"/>
          <p14:tracePt t="33469" x="2965450" y="1482725"/>
          <p14:tracePt t="33476" x="3013075" y="1522413"/>
          <p14:tracePt t="33483" x="3084513" y="1595438"/>
          <p14:tracePt t="33491" x="3165475" y="1674813"/>
          <p14:tracePt t="33499" x="3363913" y="1849438"/>
          <p14:tracePt t="33506" x="3635375" y="2073275"/>
          <p14:tracePt t="33514" x="3946525" y="2376488"/>
          <p14:tracePt t="33521" x="4200525" y="2608263"/>
          <p14:tracePt t="33530" x="4559300" y="2951163"/>
          <p14:tracePt t="33537" x="4910138" y="3294063"/>
          <p14:tracePt t="33544" x="5253038" y="3652838"/>
          <p14:tracePt t="33551" x="5572125" y="3987800"/>
          <p14:tracePt t="33559" x="5859463" y="4314825"/>
          <p14:tracePt t="33566" x="6026150" y="4552950"/>
          <p14:tracePt t="33574" x="6210300" y="4872038"/>
          <p14:tracePt t="33581" x="6345238" y="5183188"/>
          <p14:tracePt t="33589" x="6426200" y="5470525"/>
          <p14:tracePt t="33597" x="6450013" y="5678488"/>
          <p14:tracePt t="33604" x="6450013" y="5868988"/>
          <p14:tracePt t="33613" x="6450013" y="6005513"/>
          <p14:tracePt t="33619" x="6442075" y="6092825"/>
          <p14:tracePt t="33627" x="6410325" y="6196013"/>
          <p14:tracePt t="33634" x="6376988" y="6299200"/>
          <p14:tracePt t="33641" x="6361113" y="6356350"/>
          <p14:tracePt t="33649" x="6337300" y="6419850"/>
          <p14:tracePt t="33656" x="6321425" y="6483350"/>
          <p14:tracePt t="33664" x="6305550" y="6554788"/>
          <p14:tracePt t="33671" x="6289675" y="6594475"/>
          <p14:tracePt t="33680" x="6281738" y="6642100"/>
          <p14:tracePt t="33686" x="6273800" y="6691313"/>
          <p14:tracePt t="33695" x="6273800" y="6723063"/>
          <p14:tracePt t="33701" x="6273800" y="6746875"/>
          <p14:tracePt t="33709" x="6273800" y="6770688"/>
          <p14:tracePt t="33716" x="6281738" y="6786563"/>
          <p14:tracePt t="33724" x="6281738" y="6794500"/>
          <p14:tracePt t="33731" x="6297613" y="6810375"/>
          <p14:tracePt t="33738" x="6297613" y="6818313"/>
          <p14:tracePt t="33746" x="6313488" y="6834188"/>
          <p14:tracePt t="33933" x="6824663" y="6842125"/>
          <p14:tracePt t="33944" x="6840538" y="6826250"/>
          <p14:tracePt t="33949" x="6872288" y="6794500"/>
          <p14:tracePt t="33958" x="6888163" y="6786563"/>
          <p14:tracePt t="33965" x="6904038" y="6762750"/>
          <p14:tracePt t="33972" x="6927850" y="6746875"/>
          <p14:tracePt t="33981" x="6935788" y="6738938"/>
          <p14:tracePt t="33987" x="6943725" y="6723063"/>
          <p14:tracePt t="33996" x="6967538" y="6723063"/>
          <p14:tracePt t="34002" x="6983413" y="6699250"/>
          <p14:tracePt t="34010" x="6999288" y="6691313"/>
          <p14:tracePt t="34018" x="7015163" y="6665913"/>
          <p14:tracePt t="34025" x="7031038" y="6657975"/>
          <p14:tracePt t="34032" x="7038975" y="6650038"/>
          <p14:tracePt t="34040" x="7062788" y="6626225"/>
          <p14:tracePt t="34047" x="7070725" y="6618288"/>
          <p14:tracePt t="34055" x="7086600" y="6602413"/>
          <p14:tracePt t="34063" x="7102475" y="6586538"/>
          <p14:tracePt t="34070" x="7118350" y="6570663"/>
          <p14:tracePt t="34079" x="7126288" y="6562725"/>
          <p14:tracePt t="34084" x="7135813" y="6554788"/>
          <p14:tracePt t="34092" x="7151688" y="6538913"/>
          <p14:tracePt t="34100" x="7167563" y="6530975"/>
          <p14:tracePt t="34107" x="7183438" y="6515100"/>
          <p14:tracePt t="34115" x="7199313" y="6499225"/>
          <p14:tracePt t="34122" x="7254875" y="6459538"/>
          <p14:tracePt t="34131" x="7270750" y="6443663"/>
          <p14:tracePt t="34137" x="7278688" y="6435725"/>
          <p14:tracePt t="34147" x="7286625" y="6435725"/>
          <p14:tracePt t="34151" x="7294563" y="6427788"/>
          <p14:tracePt t="34161" x="7302500" y="6427788"/>
          <p14:tracePt t="34166" x="7302500" y="6419850"/>
          <p14:tracePt t="34183" x="7302500" y="6411913"/>
          <p14:tracePt t="34190" x="7310438" y="6403975"/>
          <p14:tracePt t="34205" x="7310438" y="6396038"/>
          <p14:tracePt t="34227" x="7310438" y="6388100"/>
          <p14:tracePt t="34265" x="7310438" y="6380163"/>
          <p14:tracePt t="34272" x="7310438" y="6372225"/>
          <p14:tracePt t="34286" x="7310438" y="6364288"/>
          <p14:tracePt t="34303" x="7310438" y="6356350"/>
          <p14:tracePt t="34316" x="7302500" y="6338888"/>
          <p14:tracePt t="34325" x="7294563" y="6338888"/>
          <p14:tracePt t="34332" x="7286625" y="6323013"/>
          <p14:tracePt t="34347" x="7262813" y="6299200"/>
          <p14:tracePt t="34353" x="7231063" y="6283325"/>
          <p14:tracePt t="34362" x="7199313" y="6267450"/>
          <p14:tracePt t="34370" x="7167563" y="6259513"/>
          <p14:tracePt t="34377" x="7151688" y="6251575"/>
          <p14:tracePt t="34385" x="7135813" y="6251575"/>
          <p14:tracePt t="34392" x="7126288" y="6251575"/>
          <p14:tracePt t="34399" x="7118350" y="6251575"/>
          <p14:tracePt t="35044" x="7110413" y="6251575"/>
          <p14:tracePt t="35052" x="7110413" y="6243638"/>
          <p14:tracePt t="35061" x="7110413" y="6235700"/>
          <p14:tracePt t="35066" x="7102475" y="6227763"/>
          <p14:tracePt t="35076" x="7094538" y="6219825"/>
          <p14:tracePt t="35082" x="7094538" y="6203950"/>
          <p14:tracePt t="35090" x="7078663" y="6196013"/>
          <p14:tracePt t="35098" x="7070725" y="6180138"/>
          <p14:tracePt t="35105" x="7070725" y="6172200"/>
          <p14:tracePt t="35113" x="7062788" y="6140450"/>
          <p14:tracePt t="35119" x="7062788" y="6132513"/>
          <p14:tracePt t="35129" x="7054850" y="6108700"/>
          <p14:tracePt t="35134" x="7046913" y="6092825"/>
          <p14:tracePt t="35144" x="7038975" y="6069013"/>
          <p14:tracePt t="35149" x="7023100" y="6037263"/>
          <p14:tracePt t="35157" x="7015163" y="6013450"/>
          <p14:tracePt t="35164" x="6999288" y="5995988"/>
          <p14:tracePt t="35172" x="6975475" y="5964238"/>
          <p14:tracePt t="35180" x="6951663" y="5916613"/>
          <p14:tracePt t="35187" x="6911975" y="5868988"/>
          <p14:tracePt t="35195" x="6872288" y="5805488"/>
          <p14:tracePt t="35202" x="6808788" y="5734050"/>
          <p14:tracePt t="35209" x="6751638" y="5678488"/>
          <p14:tracePt t="35217" x="6688138" y="5605463"/>
          <p14:tracePt t="35224" x="6632575" y="5549900"/>
          <p14:tracePt t="35231" x="6553200" y="5478463"/>
          <p14:tracePt t="35239" x="6473825" y="5407025"/>
          <p14:tracePt t="35247" x="6392863" y="5327650"/>
          <p14:tracePt t="35253" x="6313488" y="5254625"/>
          <p14:tracePt t="35261" x="6242050" y="5183188"/>
          <p14:tracePt t="35270" x="6170613" y="5111750"/>
          <p14:tracePt t="35279" x="6107113" y="5032375"/>
          <p14:tracePt t="35285" x="6043613" y="4959350"/>
          <p14:tracePt t="35294" x="5994400" y="4895850"/>
          <p14:tracePt t="35299" x="5954713" y="4824413"/>
          <p14:tracePt t="35307" x="5907088" y="4768850"/>
          <p14:tracePt t="35315" x="5875338" y="4705350"/>
          <p14:tracePt t="35322" x="5851525" y="4665663"/>
          <p14:tracePt t="35331" x="5827713" y="4600575"/>
          <p14:tracePt t="35337" x="5819775" y="4568825"/>
          <p14:tracePt t="35347" x="5819775" y="4552950"/>
          <p14:tracePt t="35351" x="5803900" y="4529138"/>
          <p14:tracePt t="35363" x="5803900" y="4513263"/>
          <p14:tracePt t="35367" x="5803900" y="4497388"/>
          <p14:tracePt t="35373" x="5795963" y="4497388"/>
          <p14:tracePt t="35381" x="5795963" y="4489450"/>
          <p14:tracePt t="35397" x="5795963" y="4473575"/>
          <p14:tracePt t="35413" x="5795963" y="4465638"/>
          <p14:tracePt t="35428" x="5795963" y="4449763"/>
          <p14:tracePt t="35443" x="5788025" y="4441825"/>
          <p14:tracePt t="35449" x="5780088" y="4418013"/>
          <p14:tracePt t="35456" x="5780088" y="4402138"/>
          <p14:tracePt t="35465" x="5764213" y="4378325"/>
          <p14:tracePt t="35471" x="5748338" y="4354513"/>
          <p14:tracePt t="35478" x="5724525" y="4314825"/>
          <p14:tracePt t="35487" x="5692775" y="4265613"/>
          <p14:tracePt t="35495" x="5667375" y="4225925"/>
          <p14:tracePt t="35503" x="5627688" y="4170363"/>
          <p14:tracePt t="35511" x="5588000" y="4098925"/>
          <p14:tracePt t="35517" x="5556250" y="4035425"/>
          <p14:tracePt t="35528" x="5524500" y="3956050"/>
          <p14:tracePt t="35532" x="5492750" y="3875088"/>
          <p14:tracePt t="35539" x="5461000" y="3787775"/>
          <p14:tracePt t="35546" x="5445125" y="3732213"/>
          <p14:tracePt t="35553" x="5413375" y="3660775"/>
          <p14:tracePt t="35561" x="5389563" y="3571875"/>
          <p14:tracePt t="35568" x="5357813" y="3484563"/>
          <p14:tracePt t="35577" x="5334000" y="3397250"/>
          <p14:tracePt t="35585" x="5310188" y="3309938"/>
          <p14:tracePt t="35593" x="5276850" y="3221038"/>
          <p14:tracePt t="35599" x="5253038" y="3157538"/>
          <p14:tracePt t="35606" x="5229225" y="3070225"/>
          <p14:tracePt t="35613" x="5205413" y="2990850"/>
          <p14:tracePt t="35622" x="5181600" y="2927350"/>
          <p14:tracePt t="35630" x="5157788" y="2854325"/>
          <p14:tracePt t="35638" x="5141913" y="2798763"/>
          <p14:tracePt t="35646" x="5126038" y="2767013"/>
          <p14:tracePt t="35651" x="5102225" y="2719388"/>
          <p14:tracePt t="35662" x="5070475" y="2679700"/>
          <p14:tracePt t="35666" x="5038725" y="2640013"/>
          <p14:tracePt t="35674" x="4999038" y="2600325"/>
          <p14:tracePt t="35682" x="4959350" y="2566988"/>
          <p14:tracePt t="35691" x="4910138" y="2527300"/>
          <p14:tracePt t="35697" x="4854575" y="2487613"/>
          <p14:tracePt t="35705" x="4814888" y="2455863"/>
          <p14:tracePt t="35714" x="4767263" y="2416175"/>
          <p14:tracePt t="35719" x="4695825" y="2376488"/>
          <p14:tracePt t="35729" x="4640263" y="2320925"/>
          <p14:tracePt t="35734" x="4559300" y="2273300"/>
          <p14:tracePt t="35744" x="4487863" y="2216150"/>
          <p14:tracePt t="35749" x="4440238" y="2184400"/>
          <p14:tracePt t="35756" x="4376738" y="2144713"/>
          <p14:tracePt t="35766" x="4313238" y="2105025"/>
          <p14:tracePt t="35771" x="4241800" y="2065338"/>
          <p14:tracePt t="35778" x="4168775" y="2049463"/>
          <p14:tracePt t="35787" x="4113213" y="2025650"/>
          <p14:tracePt t="35796" x="4049713" y="2001838"/>
          <p14:tracePt t="35802" x="3994150" y="1993900"/>
          <p14:tracePt t="35811" x="3930650" y="1985963"/>
          <p14:tracePt t="35818" x="3851275" y="1978025"/>
          <p14:tracePt t="35828" x="3802063" y="1978025"/>
          <p14:tracePt t="35833" x="3722688" y="1978025"/>
          <p14:tracePt t="35839" x="3651250" y="1978025"/>
          <p14:tracePt t="35846" x="3587750" y="1978025"/>
          <p14:tracePt t="35853" x="3540125" y="1978025"/>
          <p14:tracePt t="35864" x="3467100" y="1985963"/>
          <p14:tracePt t="35870" x="3419475" y="2001838"/>
          <p14:tracePt t="35878" x="3387725" y="2017713"/>
          <p14:tracePt t="35885" x="3348038" y="2041525"/>
          <p14:tracePt t="35892" x="3316288" y="2057400"/>
          <p14:tracePt t="35899" x="3292475" y="2081213"/>
          <p14:tracePt t="35908" x="3276600" y="2089150"/>
          <p14:tracePt t="35914" x="3252788" y="2112963"/>
          <p14:tracePt t="35924" x="3228975" y="2120900"/>
          <p14:tracePt t="35930" x="3213100" y="2144713"/>
          <p14:tracePt t="35944" x="3197225" y="2152650"/>
          <p14:tracePt t="35947" x="3173413" y="2168525"/>
          <p14:tracePt t="35951" x="3157538" y="2176463"/>
          <p14:tracePt t="35959" x="3149600" y="2184400"/>
          <p14:tracePt t="35966" x="3133725" y="2192338"/>
          <p14:tracePt t="35976" x="3125788" y="2200275"/>
          <p14:tracePt t="35982" x="3117850" y="2200275"/>
          <p14:tracePt t="35990" x="3100388" y="2200275"/>
          <p14:tracePt t="36004" x="3092450" y="2200275"/>
          <p14:tracePt t="36018" x="3076575" y="2200275"/>
          <p14:tracePt t="36033" x="3068638" y="2200275"/>
          <p14:tracePt t="36050" x="3060700" y="2200275"/>
          <p14:tracePt t="36079" x="3052763" y="2200275"/>
          <p14:tracePt t="36086" x="3044825" y="2200275"/>
          <p14:tracePt t="36094" x="3036888" y="2200275"/>
          <p14:tracePt t="36101" x="3028950" y="2200275"/>
          <p14:tracePt t="36110" x="3021013" y="2200275"/>
          <p14:tracePt t="36117" x="3005138" y="2200275"/>
          <p14:tracePt t="36125" x="2989263" y="2200275"/>
          <p14:tracePt t="36131" x="2973388" y="2192338"/>
          <p14:tracePt t="36138" x="2965450" y="2192338"/>
          <p14:tracePt t="36146" x="2949575" y="2184400"/>
          <p14:tracePt t="36153" x="2941638" y="2184400"/>
          <p14:tracePt t="36171" x="2933700" y="2184400"/>
          <p14:tracePt t="36243" x="2933700" y="2176463"/>
          <p14:tracePt t="36251" x="2917825" y="2176463"/>
          <p14:tracePt t="36260" x="2917825" y="2168525"/>
          <p14:tracePt t="36266" x="2909888" y="2168525"/>
          <p14:tracePt t="36274" x="2909888" y="2160588"/>
          <p14:tracePt t="36281" x="2901950" y="2160588"/>
          <p14:tracePt t="36289" x="2886075" y="2152650"/>
          <p14:tracePt t="36296" x="2878138" y="2144713"/>
          <p14:tracePt t="36303" x="2862263" y="2136775"/>
          <p14:tracePt t="36311" x="2854325" y="2136775"/>
          <p14:tracePt t="36439" x="2846388" y="2136775"/>
          <p14:tracePt t="36446" x="2838450" y="2136775"/>
          <p14:tracePt t="36543" x="2862263" y="2136775"/>
          <p14:tracePt t="36551" x="2886075" y="2136775"/>
          <p14:tracePt t="36560" x="2917825" y="2136775"/>
          <p14:tracePt t="36566" x="2981325" y="2136775"/>
          <p14:tracePt t="36574" x="3044825" y="2136775"/>
          <p14:tracePt t="36581" x="3117850" y="2136775"/>
          <p14:tracePt t="36589" x="3173413" y="2136775"/>
          <p14:tracePt t="36596" x="3252788" y="2136775"/>
          <p14:tracePt t="36603" x="3340100" y="2136775"/>
          <p14:tracePt t="36611" x="3427413" y="2136775"/>
          <p14:tracePt t="36619" x="3508375" y="2136775"/>
          <p14:tracePt t="36627" x="3587750" y="2136775"/>
          <p14:tracePt t="36634" x="3627438" y="2136775"/>
          <p14:tracePt t="36641" x="3667125" y="2136775"/>
          <p14:tracePt t="36649" x="3706813" y="2136775"/>
          <p14:tracePt t="36656" x="3714750" y="2136775"/>
          <p14:tracePt t="36663" x="3722688" y="2136775"/>
          <p14:tracePt t="36926" x="3746500" y="2136775"/>
          <p14:tracePt t="36944" x="3794125" y="2136775"/>
          <p14:tracePt t="36949" x="3817938" y="2136775"/>
          <p14:tracePt t="36957" x="3851275" y="2136775"/>
          <p14:tracePt t="36964" x="3883025" y="2136775"/>
          <p14:tracePt t="36971" x="3914775" y="2136775"/>
          <p14:tracePt t="36979" x="3938588" y="2136775"/>
          <p14:tracePt t="36986" x="3962400" y="2136775"/>
          <p14:tracePt t="36994" x="3978275" y="2136775"/>
          <p14:tracePt t="37001" x="3994150" y="2136775"/>
          <p14:tracePt t="37010" x="4002088" y="2136775"/>
          <p14:tracePt t="37016" x="4010025" y="2136775"/>
          <p14:tracePt t="37025" x="4025900" y="2136775"/>
          <p14:tracePt t="37042" x="4033838" y="2136775"/>
          <p14:tracePt t="37084" x="4041775" y="2136775"/>
          <p14:tracePt t="38066" x="4033838" y="2152650"/>
          <p14:tracePt t="38075" x="4017963" y="2168525"/>
          <p14:tracePt t="38083" x="4002088" y="2176463"/>
          <p14:tracePt t="38093" x="3962400" y="2208213"/>
          <p14:tracePt t="38096" x="3922713" y="2233613"/>
          <p14:tracePt t="38106" x="3859213" y="2273300"/>
          <p14:tracePt t="38111" x="3802063" y="2297113"/>
          <p14:tracePt t="38119" x="3722688" y="2336800"/>
          <p14:tracePt t="38126" x="3635375" y="2376488"/>
          <p14:tracePt t="38133" x="3571875" y="2400300"/>
          <p14:tracePt t="38144" x="3467100" y="2447925"/>
          <p14:tracePt t="38151" x="3387725" y="2471738"/>
          <p14:tracePt t="38157" x="3300413" y="2511425"/>
          <p14:tracePt t="38168" x="3213100" y="2535238"/>
          <p14:tracePt t="38172" x="3133725" y="2566988"/>
          <p14:tracePt t="38179" x="3092450" y="2576513"/>
          <p14:tracePt t="38187" x="3060700" y="2592388"/>
          <p14:tracePt t="38195" x="3044825" y="2600325"/>
          <p14:tracePt t="38202" x="3028950" y="2600325"/>
          <p14:tracePt t="38211" x="3021013" y="2600325"/>
          <p14:tracePt t="38216" x="3013075" y="2600325"/>
          <p14:tracePt t="38224" x="3005138" y="2600325"/>
          <p14:tracePt t="38231" x="2989263" y="2600325"/>
          <p14:tracePt t="38239" x="2981325" y="2600325"/>
          <p14:tracePt t="38246" x="2957513" y="2600325"/>
          <p14:tracePt t="38253" x="2933700" y="2600325"/>
          <p14:tracePt t="38263" x="2894013" y="2600325"/>
          <p14:tracePt t="38270" x="2838450" y="2600325"/>
          <p14:tracePt t="38277" x="2790825" y="2600325"/>
          <p14:tracePt t="38285" x="2751138" y="2600325"/>
          <p14:tracePt t="38295" x="2678113" y="2608263"/>
          <p14:tracePt t="38299" x="2630488" y="2616200"/>
          <p14:tracePt t="38309" x="2590800" y="2632075"/>
          <p14:tracePt t="38314" x="2543175" y="2647950"/>
          <p14:tracePt t="38324" x="2503488" y="2663825"/>
          <p14:tracePt t="38329" x="2479675" y="2679700"/>
          <p14:tracePt t="38337" x="2463800" y="2679700"/>
          <p14:tracePt t="38345" x="2439988" y="2695575"/>
          <p14:tracePt t="38352" x="2424113" y="2703513"/>
          <p14:tracePt t="38360" x="2408238" y="2719388"/>
          <p14:tracePt t="38366" x="2400300" y="2719388"/>
          <p14:tracePt t="38375" x="2392363" y="2735263"/>
          <p14:tracePt t="38383" x="2384425" y="2743200"/>
          <p14:tracePt t="38390" x="2384425" y="2751138"/>
          <p14:tracePt t="38399" x="2374900" y="2751138"/>
          <p14:tracePt t="38419" x="2374900" y="2759075"/>
          <p14:tracePt t="38433" x="2366963" y="2759075"/>
          <p14:tracePt t="38444" x="2366963" y="2767013"/>
          <p14:tracePt t="38458" x="2359025" y="2767013"/>
          <p14:tracePt t="38465" x="2351088" y="2767013"/>
          <p14:tracePt t="38479" x="2343150" y="2767013"/>
          <p14:tracePt t="38496" x="2335213" y="2767013"/>
          <p14:tracePt t="38510" x="2327275" y="2767013"/>
          <p14:tracePt t="38516" x="2319338" y="2767013"/>
          <p14:tracePt t="38532" x="2311400" y="2767013"/>
          <p14:tracePt t="38539" x="2303463" y="2767013"/>
          <p14:tracePt t="38554" x="2295525" y="2767013"/>
          <p14:tracePt t="38561" x="2287588" y="2767013"/>
          <p14:tracePt t="38570" x="2279650" y="2767013"/>
          <p14:tracePt t="38577" x="2271713" y="2767013"/>
          <p14:tracePt t="38584" x="2255838" y="2767013"/>
          <p14:tracePt t="38594" x="2239963" y="2767013"/>
          <p14:tracePt t="38599" x="2224088" y="2767013"/>
          <p14:tracePt t="38606" x="2200275" y="2767013"/>
          <p14:tracePt t="38613" x="2184400" y="2767013"/>
          <p14:tracePt t="38624" x="2160588" y="2767013"/>
          <p14:tracePt t="38629" x="2136775" y="2767013"/>
          <p14:tracePt t="38636" x="2128838" y="2767013"/>
          <p14:tracePt t="38643" x="2120900" y="2767013"/>
          <p14:tracePt t="38661" x="2112963" y="2767013"/>
          <p14:tracePt t="38891" x="2152650" y="2767013"/>
          <p14:tracePt t="38899" x="2208213" y="2774950"/>
          <p14:tracePt t="38908" x="2263775" y="2774950"/>
          <p14:tracePt t="38913" x="2327275" y="2790825"/>
          <p14:tracePt t="38928" x="2479675" y="2798763"/>
          <p14:tracePt t="38929" x="2630488" y="2814638"/>
          <p14:tracePt t="38936" x="2854325" y="2822575"/>
          <p14:tracePt t="38943" x="3076575" y="2822575"/>
          <p14:tracePt t="38951" x="3268663" y="2822575"/>
          <p14:tracePt t="38958" x="3371850" y="2822575"/>
          <p14:tracePt t="38966" x="3540125" y="2830513"/>
          <p14:tracePt t="38974" x="3675063" y="2846388"/>
          <p14:tracePt t="38983" x="3770313" y="2846388"/>
          <p14:tracePt t="38991" x="3867150" y="2846388"/>
          <p14:tracePt t="38996" x="3922713" y="2846388"/>
          <p14:tracePt t="39006" x="3986213" y="2846388"/>
          <p14:tracePt t="39012" x="4025900" y="2846388"/>
          <p14:tracePt t="39019" x="4073525" y="2846388"/>
          <p14:tracePt t="39026" x="4113213" y="2846388"/>
          <p14:tracePt t="39033" x="4168775" y="2846388"/>
          <p14:tracePt t="39044" x="4217988" y="2846388"/>
          <p14:tracePt t="39049" x="4281488" y="2846388"/>
          <p14:tracePt t="39057" x="4329113" y="2846388"/>
          <p14:tracePt t="39064" x="4368800" y="2846388"/>
          <p14:tracePt t="39073" x="4424363" y="2846388"/>
          <p14:tracePt t="39079" x="4487863" y="2846388"/>
          <p14:tracePt t="39086" x="4543425" y="2846388"/>
          <p14:tracePt t="39095" x="4592638" y="2846388"/>
          <p14:tracePt t="39102" x="4648200" y="2846388"/>
          <p14:tracePt t="39110" x="4703763" y="2846388"/>
          <p14:tracePt t="39116" x="4759325" y="2846388"/>
          <p14:tracePt t="39126" x="4791075" y="2846388"/>
          <p14:tracePt t="39131" x="4862513" y="2846388"/>
          <p14:tracePt t="39138" x="4910138" y="2846388"/>
          <p14:tracePt t="39146" x="4943475" y="2846388"/>
          <p14:tracePt t="39159" x="4975225" y="2846388"/>
          <p14:tracePt t="39161" x="4999038" y="2846388"/>
          <p14:tracePt t="39171" x="5014913" y="2846388"/>
          <p14:tracePt t="39177" x="5030788" y="2846388"/>
          <p14:tracePt t="39187" x="5046663" y="2846388"/>
          <p14:tracePt t="39199" x="5054600" y="2846388"/>
          <p14:tracePt t="40061" x="5046663" y="2846388"/>
          <p14:tracePt t="40070" x="5038725" y="2846388"/>
          <p14:tracePt t="40077" x="5030788" y="2846388"/>
          <p14:tracePt t="40085" x="5022850" y="2846388"/>
          <p14:tracePt t="40093" x="5006975" y="2846388"/>
          <p14:tracePt t="40099" x="4991100" y="2846388"/>
          <p14:tracePt t="40110" x="4983163" y="2846388"/>
          <p14:tracePt t="40114" x="4967288" y="2838450"/>
          <p14:tracePt t="40129" x="4959350" y="2838450"/>
          <p14:tracePt t="42516" x="4870450" y="2838450"/>
          <p14:tracePt t="42518" x="4624388" y="2838450"/>
          <p14:tracePt t="42519" x="4527550" y="2838450"/>
          <p14:tracePt t="42521" x="4440238" y="2838450"/>
          <p14:tracePt t="42522" x="4344988" y="2838450"/>
          <p14:tracePt t="42530" x="4233863" y="2830513"/>
          <p14:tracePt t="42537" x="4152900" y="2830513"/>
          <p14:tracePt t="42543" x="4073525" y="2830513"/>
          <p14:tracePt t="42555" x="4002088" y="2830513"/>
          <p14:tracePt t="42559" x="3930650" y="2830513"/>
          <p14:tracePt t="42566" x="3875088" y="2830513"/>
          <p14:tracePt t="42573" x="3833813" y="2830513"/>
          <p14:tracePt t="42582" x="3778250" y="2830513"/>
          <p14:tracePt t="42590" x="3730625" y="2838450"/>
          <p14:tracePt t="42596" x="3690938" y="2838450"/>
          <p14:tracePt t="42605" x="3651250" y="2846388"/>
          <p14:tracePt t="42612" x="3611563" y="2854325"/>
          <p14:tracePt t="42620" x="3563938" y="2854325"/>
          <p14:tracePt t="42626" x="3532188" y="2854325"/>
          <p14:tracePt t="42633" x="3492500" y="2862263"/>
          <p14:tracePt t="42643" x="3451225" y="2862263"/>
          <p14:tracePt t="42649" x="3419475" y="2870200"/>
          <p14:tracePt t="42659" x="3387725" y="2870200"/>
          <p14:tracePt t="42663" x="3355975" y="2870200"/>
          <p14:tracePt t="42674" x="3308350" y="2870200"/>
          <p14:tracePt t="42679" x="3276600" y="2870200"/>
          <p14:tracePt t="42688" x="3244850" y="2870200"/>
          <p14:tracePt t="42694" x="3205163" y="2870200"/>
          <p14:tracePt t="42702" x="3173413" y="2870200"/>
          <p14:tracePt t="42710" x="3117850" y="2870200"/>
          <p14:tracePt t="42716" x="3068638" y="2870200"/>
          <p14:tracePt t="42723" x="3036888" y="2870200"/>
          <p14:tracePt t="42732" x="2997200" y="2878138"/>
          <p14:tracePt t="42740" x="2949575" y="2886075"/>
          <p14:tracePt t="42747" x="2917825" y="2901950"/>
          <p14:tracePt t="42756" x="2886075" y="2909888"/>
          <p14:tracePt t="42763" x="2870200" y="2909888"/>
          <p14:tracePt t="42772" x="2846388" y="2919413"/>
          <p14:tracePt t="42776" x="2838450" y="2927350"/>
          <p14:tracePt t="42784" x="2830513" y="2927350"/>
          <p14:tracePt t="42791" x="2822575" y="2927350"/>
          <p14:tracePt t="42798" x="2814638" y="2935288"/>
          <p14:tracePt t="42806" x="2806700" y="2935288"/>
          <p14:tracePt t="42859" x="2798763" y="2943225"/>
          <p14:tracePt t="42875" x="2790825" y="2943225"/>
          <p14:tracePt t="42883" x="2790825" y="2951163"/>
          <p14:tracePt t="42963" x="2798763" y="2951163"/>
          <p14:tracePt t="42974" x="2806700" y="2951163"/>
          <p14:tracePt t="42979" x="2822575" y="2951163"/>
          <p14:tracePt t="42987" x="2830513" y="2951163"/>
          <p14:tracePt t="42995" x="2854325" y="2951163"/>
          <p14:tracePt t="43004" x="2894013" y="2959100"/>
          <p14:tracePt t="43009" x="2957513" y="2959100"/>
          <p14:tracePt t="43016" x="3013075" y="2959100"/>
          <p14:tracePt t="43023" x="3109913" y="2959100"/>
          <p14:tracePt t="43032" x="3205163" y="2959100"/>
          <p14:tracePt t="43040" x="3300413" y="2967038"/>
          <p14:tracePt t="43046" x="3443288" y="2974975"/>
          <p14:tracePt t="43054" x="3540125" y="2982913"/>
          <p14:tracePt t="43063" x="3651250" y="2998788"/>
          <p14:tracePt t="43069" x="3730625" y="2998788"/>
          <p14:tracePt t="43076" x="3817938" y="2998788"/>
          <p14:tracePt t="43086" x="3922713" y="2998788"/>
          <p14:tracePt t="43092" x="4017963" y="2998788"/>
          <p14:tracePt t="43099" x="4121150" y="3006725"/>
          <p14:tracePt t="43106" x="4217988" y="3006725"/>
          <p14:tracePt t="43114" x="4281488" y="3006725"/>
          <p14:tracePt t="43124" x="4376738" y="3006725"/>
          <p14:tracePt t="43129" x="4471988" y="3006725"/>
          <p14:tracePt t="43137" x="4567238" y="3006725"/>
          <p14:tracePt t="43144" x="4656138" y="3006725"/>
          <p14:tracePt t="43152" x="4735513" y="3006725"/>
          <p14:tracePt t="43158" x="4814888" y="3006725"/>
          <p14:tracePt t="43167" x="4894263" y="3006725"/>
          <p14:tracePt t="43174" x="4951413" y="3006725"/>
          <p14:tracePt t="43183" x="5022850" y="3006725"/>
          <p14:tracePt t="43190" x="5086350" y="3006725"/>
          <p14:tracePt t="43196" x="5133975" y="3006725"/>
          <p14:tracePt t="43207" x="5189538" y="3006725"/>
          <p14:tracePt t="43211" x="5229225" y="3006725"/>
          <p14:tracePt t="43218" x="5260975" y="3014663"/>
          <p14:tracePt t="43226" x="5310188" y="3014663"/>
          <p14:tracePt t="43234" x="5334000" y="3014663"/>
          <p14:tracePt t="43241" x="5365750" y="3014663"/>
          <p14:tracePt t="43249" x="5413375" y="3022600"/>
          <p14:tracePt t="43256" x="5445125" y="3022600"/>
          <p14:tracePt t="43265" x="5476875" y="3022600"/>
          <p14:tracePt t="43273" x="5500688" y="3022600"/>
          <p14:tracePt t="43279" x="5532438" y="3022600"/>
          <p14:tracePt t="43287" x="5556250" y="3022600"/>
          <p14:tracePt t="43294" x="5588000" y="3022600"/>
          <p14:tracePt t="43302" x="5611813" y="3030538"/>
          <p14:tracePt t="43309" x="5643563" y="3030538"/>
          <p14:tracePt t="43316" x="5676900" y="3038475"/>
          <p14:tracePt t="43324" x="5700713" y="3046413"/>
          <p14:tracePt t="43331" x="5740400" y="3054350"/>
          <p14:tracePt t="43339" x="5780088" y="3062288"/>
          <p14:tracePt t="43346" x="5819775" y="3070225"/>
          <p14:tracePt t="43355" x="5851525" y="3070225"/>
          <p14:tracePt t="43361" x="5883275" y="3078163"/>
          <p14:tracePt t="43369" x="5922963" y="3078163"/>
          <p14:tracePt t="43376" x="5938838" y="3086100"/>
          <p14:tracePt t="43384" x="5970588" y="3094038"/>
          <p14:tracePt t="43391" x="5994400" y="3094038"/>
          <p14:tracePt t="43398" x="6018213" y="3101975"/>
          <p14:tracePt t="43407" x="6034088" y="3101975"/>
          <p14:tracePt t="43413" x="6075363" y="3101975"/>
          <p14:tracePt t="43422" x="6091238" y="3101975"/>
          <p14:tracePt t="43429" x="6107113" y="3101975"/>
          <p14:tracePt t="43438" x="6130925" y="3101975"/>
          <p14:tracePt t="43443" x="6154738" y="3101975"/>
          <p14:tracePt t="43453" x="6170613" y="3101975"/>
          <p14:tracePt t="43458" x="6194425" y="3101975"/>
          <p14:tracePt t="43466" x="6210300" y="3101975"/>
          <p14:tracePt t="43474" x="6226175" y="3101975"/>
          <p14:tracePt t="43481" x="6234113" y="3101975"/>
          <p14:tracePt t="43489" x="6249988" y="3101975"/>
          <p14:tracePt t="43496" x="6257925" y="3101975"/>
          <p14:tracePt t="43511" x="6265863" y="3101975"/>
          <p14:tracePt t="43519" x="6273800" y="3101975"/>
          <p14:tracePt t="43535" x="6281738" y="3101975"/>
          <p14:tracePt t="43541" x="6289675" y="3101975"/>
          <p14:tracePt t="43556" x="6297613" y="3101975"/>
          <p14:tracePt t="43564" x="6305550" y="3101975"/>
          <p14:tracePt t="43571" x="6313488" y="3101975"/>
          <p14:tracePt t="43579" x="6321425" y="3101975"/>
          <p14:tracePt t="43587" x="6329363" y="3101975"/>
          <p14:tracePt t="43594" x="6345238" y="3101975"/>
          <p14:tracePt t="43602" x="6353175" y="3101975"/>
          <p14:tracePt t="43616" x="6369050" y="3101975"/>
          <p14:tracePt t="43623" x="6384925" y="3101975"/>
          <p14:tracePt t="43631" x="6392863" y="3101975"/>
          <p14:tracePt t="43639" x="6410325" y="3101975"/>
          <p14:tracePt t="43646" x="6418263" y="3101975"/>
          <p14:tracePt t="43654" x="6434138" y="3101975"/>
          <p14:tracePt t="43661" x="6442075" y="3101975"/>
          <p14:tracePt t="43676" x="6457950" y="3101975"/>
          <p14:tracePt t="43685" x="6465888" y="3101975"/>
          <p14:tracePt t="43691" x="6473825" y="3101975"/>
          <p14:tracePt t="43698" x="6481763" y="3101975"/>
          <p14:tracePt t="43706" x="6497638" y="3101975"/>
          <p14:tracePt t="43714" x="6505575" y="3101975"/>
          <p14:tracePt t="43721" x="6521450" y="3101975"/>
          <p14:tracePt t="43730" x="6529388" y="3101975"/>
          <p14:tracePt t="43737" x="6545263" y="3101975"/>
          <p14:tracePt t="43744" x="6561138" y="3101975"/>
          <p14:tracePt t="43751" x="6569075" y="3101975"/>
          <p14:tracePt t="43759" x="6584950" y="3101975"/>
          <p14:tracePt t="43766" x="6592888" y="3101975"/>
          <p14:tracePt t="43774" x="6608763" y="3101975"/>
          <p14:tracePt t="43789" x="6616700" y="3101975"/>
          <p14:tracePt t="43796" x="6624638" y="3101975"/>
          <p14:tracePt t="43804" x="6632575" y="3094038"/>
          <p14:tracePt t="43811" x="6640513" y="3094038"/>
          <p14:tracePt t="43826" x="6656388" y="3094038"/>
          <p14:tracePt t="43841" x="6664325" y="3094038"/>
          <p14:tracePt t="43848" x="6672263" y="3094038"/>
          <p14:tracePt t="43856" x="6680200" y="3094038"/>
          <p14:tracePt t="43863" x="6688138" y="3094038"/>
          <p14:tracePt t="43879" x="6704013" y="3094038"/>
          <p14:tracePt t="43894" x="6711950" y="3094038"/>
          <p14:tracePt t="43902" x="6719888" y="3094038"/>
          <p14:tracePt t="43916" x="6735763" y="3086100"/>
          <p14:tracePt t="43932" x="6751638" y="3086100"/>
          <p14:tracePt t="43938" x="6759575" y="3086100"/>
          <p14:tracePt t="43954" x="6777038" y="3086100"/>
          <p14:tracePt t="43961" x="6792913" y="3078163"/>
          <p14:tracePt t="43970" x="6800850" y="3078163"/>
          <p14:tracePt t="43976" x="6808788" y="3078163"/>
          <p14:tracePt t="43985" x="6816725" y="3078163"/>
          <p14:tracePt t="43991" x="6824663" y="3078163"/>
          <p14:tracePt t="43998" x="6832600" y="3078163"/>
          <p14:tracePt t="44006" x="6848475" y="3078163"/>
          <p14:tracePt t="44013" x="6856413" y="3078163"/>
          <p14:tracePt t="44021" x="6872288" y="3078163"/>
          <p14:tracePt t="44029" x="6888163" y="3078163"/>
          <p14:tracePt t="44037" x="6904038" y="3078163"/>
          <p14:tracePt t="44043" x="6927850" y="3078163"/>
          <p14:tracePt t="44051" x="6943725" y="3078163"/>
          <p14:tracePt t="44059" x="6967538" y="3078163"/>
          <p14:tracePt t="44066" x="6983413" y="3086100"/>
          <p14:tracePt t="44073" x="6999288" y="3094038"/>
          <p14:tracePt t="44081" x="7015163" y="3094038"/>
          <p14:tracePt t="44088" x="7038975" y="3094038"/>
          <p14:tracePt t="44096" x="7062788" y="3101975"/>
          <p14:tracePt t="44106" x="7102475" y="3117850"/>
          <p14:tracePt t="44111" x="7135813" y="3125788"/>
          <p14:tracePt t="44121" x="7183438" y="3133725"/>
          <p14:tracePt t="44126" x="7207250" y="3133725"/>
          <p14:tracePt t="44134" x="7246938" y="3141663"/>
          <p14:tracePt t="44141" x="7270750" y="3141663"/>
          <p14:tracePt t="44149" x="7294563" y="3141663"/>
          <p14:tracePt t="44156" x="7326313" y="3141663"/>
          <p14:tracePt t="44164" x="7350125" y="3141663"/>
          <p14:tracePt t="44171" x="7366000" y="3141663"/>
          <p14:tracePt t="44179" x="7373938" y="3141663"/>
          <p14:tracePt t="44187" x="7381875" y="3141663"/>
          <p14:tracePt t="44201" x="7389813" y="3141663"/>
          <p14:tracePt t="44209" x="7397750" y="3141663"/>
          <p14:tracePt t="44246" x="7405688" y="3141663"/>
          <p14:tracePt t="44516" x="7413625" y="3141663"/>
          <p14:tracePt t="45918" x="7413625" y="3149600"/>
          <p14:tracePt t="45927" x="7405688" y="3173413"/>
          <p14:tracePt t="45936" x="7405688" y="3181350"/>
          <p14:tracePt t="45942" x="7389813" y="3197225"/>
          <p14:tracePt t="45954" x="7389813" y="3213100"/>
          <p14:tracePt t="45956" x="7373938" y="3244850"/>
          <p14:tracePt t="45965" x="7358063" y="3262313"/>
          <p14:tracePt t="45971" x="7350125" y="3286125"/>
          <p14:tracePt t="45980" x="7326313" y="3325813"/>
          <p14:tracePt t="45988" x="7302500" y="3349625"/>
          <p14:tracePt t="45995" x="7286625" y="3389313"/>
          <p14:tracePt t="46002" x="7254875" y="3413125"/>
          <p14:tracePt t="46009" x="7246938" y="3436938"/>
          <p14:tracePt t="46018" x="7231063" y="3444875"/>
          <p14:tracePt t="46024" x="7223125" y="3460750"/>
          <p14:tracePt t="46039" x="7215188" y="3468688"/>
          <p14:tracePt t="46203" x="7215188" y="3476625"/>
          <p14:tracePt t="46214" x="7215188" y="3492500"/>
          <p14:tracePt t="46220" x="7215188" y="3524250"/>
          <p14:tracePt t="46227" x="7215188" y="3548063"/>
          <p14:tracePt t="46237" x="7215188" y="3587750"/>
          <p14:tracePt t="46242" x="7215188" y="3652838"/>
          <p14:tracePt t="46249" x="7215188" y="3732213"/>
          <p14:tracePt t="46258" x="7215188" y="3811588"/>
          <p14:tracePt t="46265" x="7215188" y="3938588"/>
          <p14:tracePt t="46272" x="7215188" y="4035425"/>
          <p14:tracePt t="46280" x="7191375" y="4186238"/>
          <p14:tracePt t="46288" x="7191375" y="4314825"/>
          <p14:tracePt t="46294" x="7191375" y="4449763"/>
          <p14:tracePt t="46303" x="7183438" y="4584700"/>
          <p14:tracePt t="46309" x="7159625" y="4729163"/>
          <p14:tracePt t="46319" x="7151688" y="4832350"/>
          <p14:tracePt t="46324" x="7151688" y="4935538"/>
          <p14:tracePt t="46333" x="7143750" y="4992688"/>
          <p14:tracePt t="46339" x="7135813" y="5080000"/>
          <p14:tracePt t="46346" x="7126288" y="5167313"/>
          <p14:tracePt t="46353" x="7110413" y="5238750"/>
          <p14:tracePt t="46362" x="7102475" y="5294313"/>
          <p14:tracePt t="46371" x="7094538" y="5351463"/>
          <p14:tracePt t="46377" x="7078663" y="5391150"/>
          <p14:tracePt t="46386" x="7078663" y="5414963"/>
          <p14:tracePt t="46393" x="7070725" y="5422900"/>
          <p14:tracePt t="46400" x="7070725" y="5438775"/>
          <p14:tracePt t="46406" x="7062788" y="5446713"/>
          <p14:tracePt t="46420" x="7054850" y="5462588"/>
          <p14:tracePt t="46430" x="7054850" y="5478463"/>
          <p14:tracePt t="46447" x="7054850" y="5486400"/>
          <p14:tracePt t="46460" x="7054850" y="5494338"/>
          <p14:tracePt t="46474" x="7054850" y="5502275"/>
          <p14:tracePt t="46482" x="7046913" y="5502275"/>
          <p14:tracePt t="46488" x="7046913" y="5510213"/>
          <p14:tracePt t="46504" x="7046913" y="5526088"/>
          <p14:tracePt t="46512" x="7046913" y="5534025"/>
          <p14:tracePt t="46521" x="7046913" y="5549900"/>
          <p14:tracePt t="46526" x="7046913" y="5565775"/>
          <p14:tracePt t="46537" x="7046913" y="5589588"/>
          <p14:tracePt t="46541" x="7046913" y="5597525"/>
          <p14:tracePt t="46551" x="7038975" y="5605463"/>
          <p14:tracePt t="46556" x="7038975" y="5621338"/>
          <p14:tracePt t="46565" x="7038975" y="5629275"/>
          <p14:tracePt t="46572" x="7038975" y="5637213"/>
          <p14:tracePt t="46580" x="7038975" y="5645150"/>
          <p14:tracePt t="46595" x="7038975" y="5653088"/>
          <p14:tracePt t="46603" x="7038975" y="5662613"/>
          <p14:tracePt t="46610" x="7038975" y="5670550"/>
          <p14:tracePt t="46620" x="7038975" y="5686425"/>
          <p14:tracePt t="46624" x="7038975" y="5694363"/>
          <p14:tracePt t="46639" x="7038975" y="5710238"/>
          <p14:tracePt t="46648" x="7054850" y="5726113"/>
          <p14:tracePt t="46654" x="7054850" y="5734050"/>
          <p14:tracePt t="46662" x="7054850" y="5741988"/>
          <p14:tracePt t="46679" x="7070725" y="5757863"/>
          <p14:tracePt t="46686" x="7070725" y="5781675"/>
          <p14:tracePt t="46693" x="7078663" y="5781675"/>
          <p14:tracePt t="48116" x="7070725" y="5789613"/>
          <p14:tracePt t="48125" x="7054850" y="5797550"/>
          <p14:tracePt t="48136" x="7046913" y="5805488"/>
          <p14:tracePt t="48139" x="7038975" y="5805488"/>
          <p14:tracePt t="48147" x="7031038" y="5805488"/>
          <p14:tracePt t="48162" x="7031038" y="5813425"/>
          <p14:tracePt t="48170" x="7023100" y="5813425"/>
          <p14:tracePt t="50014" x="7023100" y="5805488"/>
          <p14:tracePt t="50074" x="7023100" y="5797550"/>
          <p14:tracePt t="50119" x="7023100" y="5789613"/>
          <p14:tracePt t="50150" x="7023100" y="5781675"/>
          <p14:tracePt t="50179" x="7023100" y="5773738"/>
          <p14:tracePt t="50202" x="7031038" y="5773738"/>
          <p14:tracePt t="50261" x="7031038" y="5765800"/>
          <p14:tracePt t="50299" x="7038975" y="5765800"/>
          <p14:tracePt t="50322" x="7038975" y="5757863"/>
          <p14:tracePt t="50344" x="7038975" y="5749925"/>
          <p14:tracePt t="50434" x="7046913" y="5741988"/>
          <p14:tracePt t="50831" x="7054850" y="5741988"/>
          <p14:tracePt t="50838" x="7054850" y="5734050"/>
          <p14:tracePt t="50854" x="7062788" y="5734050"/>
          <p14:tracePt t="50864" x="7062788" y="5726113"/>
          <p14:tracePt t="50870" x="7070725" y="5718175"/>
          <p14:tracePt t="50885" x="7078663" y="5710238"/>
          <p14:tracePt t="50903" x="7086600" y="5702300"/>
          <p14:tracePt t="50906" x="7086600" y="5694363"/>
          <p14:tracePt t="50930" x="7094538" y="5694363"/>
          <p14:tracePt t="50967" x="7102475" y="5678488"/>
          <p14:tracePt t="50989" x="7110413" y="5678488"/>
          <p14:tracePt t="51001" x="7110413" y="5670550"/>
          <p14:tracePt t="51020" x="7110413" y="5662613"/>
          <p14:tracePt t="51050" x="7110413" y="5653088"/>
          <p14:tracePt t="51072" x="7110413" y="5645150"/>
          <p14:tracePt t="51086" x="7118350" y="5637213"/>
          <p14:tracePt t="51095" x="7118350" y="5629275"/>
          <p14:tracePt t="51101" x="7118350" y="5621338"/>
          <p14:tracePt t="51109" x="7118350" y="5613400"/>
          <p14:tracePt t="51118" x="7118350" y="5597525"/>
          <p14:tracePt t="51134" x="7118350" y="5581650"/>
          <p14:tracePt t="51140" x="7118350" y="5573713"/>
          <p14:tracePt t="51147" x="7118350" y="5565775"/>
          <p14:tracePt t="51154" x="7118350" y="5557838"/>
          <p14:tracePt t="51163" x="7118350" y="5549900"/>
          <p14:tracePt t="51169" x="7118350" y="5541963"/>
          <p14:tracePt t="51178" x="7118350" y="5534025"/>
          <p14:tracePt t="51184" x="7118350" y="5518150"/>
          <p14:tracePt t="51193" x="7118350" y="5510213"/>
          <p14:tracePt t="51203" x="7118350" y="5494338"/>
          <p14:tracePt t="51206" x="7118350" y="5486400"/>
          <p14:tracePt t="51221" x="7118350" y="5470525"/>
          <p14:tracePt t="51236" x="7118350" y="5462588"/>
          <p14:tracePt t="51247" x="7118350" y="5454650"/>
          <p14:tracePt t="51261" x="7118350" y="5446713"/>
          <p14:tracePt t="51267" x="7118350" y="5438775"/>
          <p14:tracePt t="51301" x="7118350" y="5430838"/>
          <p14:tracePt t="51334" x="7118350" y="5422900"/>
          <p14:tracePt t="51431" x="7118350" y="5414963"/>
          <p14:tracePt t="51499" x="7118350" y="5407025"/>
          <p14:tracePt t="59405" x="0" y="0"/>
        </p14:tracePtLst>
        <p14:tracePtLst>
          <p14:tracePt t="75376" x="4584700" y="3381375"/>
          <p14:tracePt t="75389" x="4592638" y="3381375"/>
          <p14:tracePt t="75494" x="4600575" y="3381375"/>
          <p14:tracePt t="75501" x="4608513" y="3381375"/>
          <p14:tracePt t="75510" x="4624388" y="3381375"/>
          <p14:tracePt t="75516" x="4656138" y="3381375"/>
          <p14:tracePt t="75523" x="4679950" y="3381375"/>
          <p14:tracePt t="75530" x="4711700" y="3381375"/>
          <p14:tracePt t="75539" x="4751388" y="3381375"/>
          <p14:tracePt t="75546" x="4814888" y="3381375"/>
          <p14:tracePt t="75554" x="4878388" y="3381375"/>
          <p14:tracePt t="75562" x="4967288" y="3381375"/>
          <p14:tracePt t="75568" x="5030788" y="3389313"/>
          <p14:tracePt t="75578" x="5118100" y="3389313"/>
          <p14:tracePt t="75584" x="5181600" y="3389313"/>
          <p14:tracePt t="75592" x="5260975" y="3389313"/>
          <p14:tracePt t="75598" x="5349875" y="3389313"/>
          <p14:tracePt t="75606" x="5437188" y="3389313"/>
          <p14:tracePt t="75613" x="5516563" y="3389313"/>
          <p14:tracePt t="75621" x="5580063" y="3389313"/>
          <p14:tracePt t="75629" x="5611813" y="3389313"/>
          <p14:tracePt t="75635" x="5659438" y="3397250"/>
          <p14:tracePt t="75645" x="5692775" y="3405188"/>
          <p14:tracePt t="75651" x="5724525" y="3405188"/>
          <p14:tracePt t="75660" x="5748338" y="3413125"/>
          <p14:tracePt t="75666" x="5756275" y="3413125"/>
          <p14:tracePt t="75715" x="5772150" y="3413125"/>
          <p14:tracePt t="75718" x="5780088" y="3413125"/>
          <p14:tracePt t="75727" x="5788025" y="3413125"/>
          <p14:tracePt t="75733" x="5795963" y="3413125"/>
          <p14:tracePt t="75741" x="5811838" y="3413125"/>
          <p14:tracePt t="75748" x="5827713" y="3413125"/>
          <p14:tracePt t="75757" x="5843588" y="3421063"/>
          <p14:tracePt t="75764" x="5867400" y="3429000"/>
          <p14:tracePt t="75772" x="5907088" y="3436938"/>
          <p14:tracePt t="75780" x="5922963" y="3436938"/>
          <p14:tracePt t="75786" x="5930900" y="3436938"/>
          <p14:tracePt t="75796" x="5954713" y="3436938"/>
          <p14:tracePt t="75801" x="5994400" y="3444875"/>
          <p14:tracePt t="75811" x="6059488" y="3444875"/>
          <p14:tracePt t="75816" x="6115050" y="3452813"/>
          <p14:tracePt t="75825" x="6178550" y="3452813"/>
          <p14:tracePt t="75831" x="6234113" y="3460750"/>
          <p14:tracePt t="75840" x="6257925" y="3460750"/>
          <p14:tracePt t="75846" x="6297613" y="3460750"/>
          <p14:tracePt t="75854" x="6321425" y="3460750"/>
          <p14:tracePt t="75862" x="6345238" y="3460750"/>
          <p14:tracePt t="75870" x="6361113" y="3468688"/>
          <p14:tracePt t="75878" x="6376988" y="3468688"/>
          <p14:tracePt t="75884" x="6384925" y="3468688"/>
          <p14:tracePt t="75893" x="6392863" y="3468688"/>
          <p14:tracePt t="75899" x="6402388" y="3468688"/>
          <p14:tracePt t="75914" x="6410325" y="3468688"/>
          <p14:tracePt t="75931" x="6426200" y="3468688"/>
          <p14:tracePt t="75947" x="6434138" y="3468688"/>
          <p14:tracePt t="75961" x="6450013" y="3468688"/>
          <p14:tracePt t="75965" x="6457950" y="3460750"/>
          <p14:tracePt t="75980" x="6465888" y="3460750"/>
          <p14:tracePt t="76004" x="6473825" y="3452813"/>
          <p14:tracePt t="76013" x="6481763" y="3452813"/>
          <p14:tracePt t="76027" x="6489700" y="3452813"/>
          <p14:tracePt t="76048" x="6505575" y="3444875"/>
          <p14:tracePt t="76056" x="6513513" y="3444875"/>
          <p14:tracePt t="76063" x="6521450" y="3436938"/>
          <p14:tracePt t="76072" x="6537325" y="3436938"/>
          <p14:tracePt t="76079" x="6553200" y="3436938"/>
          <p14:tracePt t="76086" x="6561138" y="3429000"/>
          <p14:tracePt t="76095" x="6569075" y="3421063"/>
          <p14:tracePt t="76103" x="6592888" y="3421063"/>
          <p14:tracePt t="76111" x="6608763" y="3421063"/>
          <p14:tracePt t="76116" x="6616700" y="3421063"/>
          <p14:tracePt t="76126" x="6632575" y="3413125"/>
          <p14:tracePt t="76131" x="6648450" y="3413125"/>
          <p14:tracePt t="76147" x="6656388" y="3413125"/>
          <p14:tracePt t="76154" x="6664325" y="3413125"/>
          <p14:tracePt t="76162" x="6672263" y="3405188"/>
          <p14:tracePt t="76169" x="6680200" y="3405188"/>
          <p14:tracePt t="76178" x="6696075" y="3405188"/>
          <p14:tracePt t="76199" x="6704013" y="3405188"/>
          <p14:tracePt t="76221" x="6711950" y="3405188"/>
          <p14:tracePt t="76229" x="6719888" y="3405188"/>
          <p14:tracePt t="76246" x="6727825" y="3405188"/>
          <p14:tracePt t="76258" x="6735763" y="3405188"/>
          <p14:tracePt t="76266" x="6743700" y="3405188"/>
          <p14:tracePt t="76273" x="6751638" y="3405188"/>
          <p14:tracePt t="76281" x="6769100" y="3405188"/>
          <p14:tracePt t="76298" x="6777038" y="3405188"/>
          <p14:tracePt t="76363" x="6759575" y="3421063"/>
          <p14:tracePt t="76372" x="6719888" y="3444875"/>
          <p14:tracePt t="76379" x="6648450" y="3476625"/>
          <p14:tracePt t="76386" x="6584950" y="3524250"/>
          <p14:tracePt t="76395" x="6481763" y="3563938"/>
          <p14:tracePt t="76401" x="6392863" y="3587750"/>
          <p14:tracePt t="76412" x="6226175" y="3636963"/>
          <p14:tracePt t="76416" x="6018213" y="3668713"/>
          <p14:tracePt t="76425" x="5788025" y="3708400"/>
          <p14:tracePt t="76432" x="5556250" y="3763963"/>
          <p14:tracePt t="76439" x="5310188" y="3787775"/>
          <p14:tracePt t="76446" x="5070475" y="3787775"/>
          <p14:tracePt t="76454" x="4894263" y="3787775"/>
          <p14:tracePt t="76462" x="4656138" y="3787775"/>
          <p14:tracePt t="76469" x="4416425" y="3787775"/>
          <p14:tracePt t="76476" x="4200525" y="3787775"/>
          <p14:tracePt t="76484" x="4002088" y="3787775"/>
          <p14:tracePt t="76495" x="3825875" y="3787775"/>
          <p14:tracePt t="76498" x="3722688" y="3787775"/>
          <p14:tracePt t="76507" x="3587750" y="3779838"/>
          <p14:tracePt t="76513" x="3492500" y="3771900"/>
          <p14:tracePt t="76522" x="3403600" y="3763963"/>
          <p14:tracePt t="76529" x="3355975" y="3756025"/>
          <p14:tracePt t="76535" x="3300413" y="3748088"/>
          <p14:tracePt t="76547" x="3244850" y="3740150"/>
          <p14:tracePt t="76550" x="3213100" y="3740150"/>
          <p14:tracePt t="76561" x="3189288" y="3740150"/>
          <p14:tracePt t="76566" x="3157538" y="3740150"/>
          <p14:tracePt t="76575" x="3117850" y="3740150"/>
          <p14:tracePt t="76581" x="3092450" y="3748088"/>
          <p14:tracePt t="76589" x="3060700" y="3756025"/>
          <p14:tracePt t="76597" x="3021013" y="3771900"/>
          <p14:tracePt t="76604" x="2989263" y="3779838"/>
          <p14:tracePt t="76613" x="2949575" y="3787775"/>
          <p14:tracePt t="76618" x="2909888" y="3803650"/>
          <p14:tracePt t="76629" x="2870200" y="3811588"/>
          <p14:tracePt t="76633" x="2822575" y="3827463"/>
          <p14:tracePt t="76644" x="2790825" y="3835400"/>
          <p14:tracePt t="76648" x="2733675" y="3851275"/>
          <p14:tracePt t="76657" x="2693988" y="3859213"/>
          <p14:tracePt t="76664" x="2654300" y="3875088"/>
          <p14:tracePt t="76672" x="2590800" y="3883025"/>
          <p14:tracePt t="76679" x="2543175" y="3883025"/>
          <p14:tracePt t="76685" x="2471738" y="3890963"/>
          <p14:tracePt t="76693" x="2408238" y="3898900"/>
          <p14:tracePt t="76702" x="2327275" y="3898900"/>
          <p14:tracePt t="76711" x="2279650" y="3898900"/>
          <p14:tracePt t="76717" x="2224088" y="3898900"/>
          <p14:tracePt t="76724" x="2152650" y="3898900"/>
          <p14:tracePt t="76732" x="2097088" y="3898900"/>
          <p14:tracePt t="76738" x="2008188" y="3890963"/>
          <p14:tracePt t="76746" x="1984375" y="3883025"/>
          <p14:tracePt t="76754" x="1960563" y="3883025"/>
          <p14:tracePt t="76762" x="1952625" y="3875088"/>
          <p14:tracePt t="76770" x="1936750" y="3875088"/>
          <p14:tracePt t="76778" x="1928813" y="3875088"/>
          <p14:tracePt t="76785" x="1920875" y="3867150"/>
          <p14:tracePt t="76799" x="1912938" y="3867150"/>
          <p14:tracePt t="76846" x="1912938" y="3859213"/>
          <p14:tracePt t="76851" x="1905000" y="3859213"/>
          <p14:tracePt t="76862" x="1905000" y="3851275"/>
          <p14:tracePt t="76881" x="1897063" y="3843338"/>
          <p14:tracePt t="76918" x="1897063" y="3835400"/>
          <p14:tracePt t="76948" x="1897063" y="3827463"/>
          <p14:tracePt t="76957" x="1905000" y="3819525"/>
          <p14:tracePt t="76964" x="1912938" y="3819525"/>
          <p14:tracePt t="76979" x="1952625" y="3803650"/>
          <p14:tracePt t="76985" x="1992313" y="3787775"/>
          <p14:tracePt t="76993" x="2033588" y="3787775"/>
          <p14:tracePt t="77002" x="2073275" y="3787775"/>
          <p14:tracePt t="77010" x="2112963" y="3787775"/>
          <p14:tracePt t="77016" x="2160588" y="3787775"/>
          <p14:tracePt t="77026" x="2224088" y="3787775"/>
          <p14:tracePt t="77031" x="2295525" y="3787775"/>
          <p14:tracePt t="77038" x="2392363" y="3787775"/>
          <p14:tracePt t="77045" x="2503488" y="3795713"/>
          <p14:tracePt t="77054" x="2614613" y="3795713"/>
          <p14:tracePt t="77062" x="2733675" y="3803650"/>
          <p14:tracePt t="77068" x="2830513" y="3819525"/>
          <p14:tracePt t="77076" x="2941638" y="3827463"/>
          <p14:tracePt t="77084" x="3036888" y="3835400"/>
          <p14:tracePt t="77093" x="3133725" y="3843338"/>
          <p14:tracePt t="77098" x="3221038" y="3843338"/>
          <p14:tracePt t="77109" x="3308350" y="3851275"/>
          <p14:tracePt t="77113" x="3355975" y="3851275"/>
          <p14:tracePt t="77122" x="3379788" y="3851275"/>
          <p14:tracePt t="77129" x="3403600" y="3851275"/>
          <p14:tracePt t="77137" x="3419475" y="3851275"/>
          <p14:tracePt t="77145" x="3435350" y="3851275"/>
          <p14:tracePt t="77162" x="3443288" y="3851275"/>
          <p14:tracePt t="77166" x="3451225" y="3851275"/>
          <p14:tracePt t="77213" x="3459163" y="3851275"/>
          <p14:tracePt t="77229" x="3467100" y="3851275"/>
          <p14:tracePt t="77244" x="3476625" y="3851275"/>
          <p14:tracePt t="77249" x="3484563" y="3851275"/>
          <p14:tracePt t="77266" x="3492500" y="3851275"/>
          <p14:tracePt t="77272" x="3500438" y="3851275"/>
          <p14:tracePt t="77279" x="3508375" y="3851275"/>
          <p14:tracePt t="77286" x="3516313" y="3851275"/>
          <p14:tracePt t="77302" x="3524250" y="3851275"/>
          <p14:tracePt t="77327" x="3532188" y="3851275"/>
          <p14:tracePt t="77331" x="3540125" y="3851275"/>
          <p14:tracePt t="77362" x="3548063" y="3851275"/>
          <p14:tracePt t="77369" x="3548063" y="3843338"/>
          <p14:tracePt t="77384" x="3556000" y="3843338"/>
          <p14:tracePt t="77398" x="3563938" y="3843338"/>
          <p14:tracePt t="77407" x="3571875" y="3843338"/>
          <p14:tracePt t="77422" x="3579813" y="3843338"/>
          <p14:tracePt t="77428" x="3595688" y="3843338"/>
          <p14:tracePt t="77435" x="3603625" y="3843338"/>
          <p14:tracePt t="77445" x="3619500" y="3835400"/>
          <p14:tracePt t="77451" x="3627438" y="3835400"/>
          <p14:tracePt t="77460" x="3651250" y="3835400"/>
          <p14:tracePt t="77466" x="3675063" y="3835400"/>
          <p14:tracePt t="77475" x="3698875" y="3835400"/>
          <p14:tracePt t="77481" x="3714750" y="3827463"/>
          <p14:tracePt t="77490" x="3730625" y="3819525"/>
          <p14:tracePt t="77497" x="3746500" y="3819525"/>
          <p14:tracePt t="77505" x="3770313" y="3819525"/>
          <p14:tracePt t="77512" x="3786188" y="3811588"/>
          <p14:tracePt t="77519" x="3802063" y="3811588"/>
          <p14:tracePt t="77528" x="3817938" y="3803650"/>
          <p14:tracePt t="77533" x="3843338" y="3803650"/>
          <p14:tracePt t="77543" x="3859213" y="3803650"/>
          <p14:tracePt t="77549" x="3883025" y="3803650"/>
          <p14:tracePt t="77558" x="3954463" y="3803650"/>
          <p14:tracePt t="77563" x="4010025" y="3803650"/>
          <p14:tracePt t="77572" x="4073525" y="3803650"/>
          <p14:tracePt t="77579" x="4137025" y="3803650"/>
          <p14:tracePt t="77586" x="4184650" y="3803650"/>
          <p14:tracePt t="77594" x="4257675" y="3803650"/>
          <p14:tracePt t="77602" x="4297363" y="3803650"/>
          <p14:tracePt t="77610" x="4352925" y="3803650"/>
          <p14:tracePt t="77615" x="4392613" y="3803650"/>
          <p14:tracePt t="77626" x="4440238" y="3803650"/>
          <p14:tracePt t="77631" x="4464050" y="3803650"/>
          <p14:tracePt t="77638" x="4487863" y="3803650"/>
          <p14:tracePt t="77645" x="4503738" y="3803650"/>
          <p14:tracePt t="77654" x="4511675" y="3803650"/>
          <p14:tracePt t="77661" x="4527550" y="3803650"/>
          <p14:tracePt t="77668" x="4535488" y="3803650"/>
          <p14:tracePt t="77676" x="4543425" y="3803650"/>
          <p14:tracePt t="77685" x="4551363" y="3803650"/>
          <p14:tracePt t="77691" x="4567238" y="3803650"/>
          <p14:tracePt t="77698" x="4592638" y="3803650"/>
          <p14:tracePt t="77707" x="4632325" y="3803650"/>
          <p14:tracePt t="77713" x="4664075" y="3803650"/>
          <p14:tracePt t="77722" x="4695825" y="3811588"/>
          <p14:tracePt t="77730" x="4719638" y="3811588"/>
          <p14:tracePt t="77737" x="4743450" y="3811588"/>
          <p14:tracePt t="77745" x="4775200" y="3819525"/>
          <p14:tracePt t="77752" x="4806950" y="3819525"/>
          <p14:tracePt t="77763" x="4846638" y="3819525"/>
          <p14:tracePt t="77766" x="4878388" y="3819525"/>
          <p14:tracePt t="77776" x="4902200" y="3819525"/>
          <p14:tracePt t="77781" x="4918075" y="3819525"/>
          <p14:tracePt t="77797" x="4926013" y="3819525"/>
          <p14:tracePt t="77804" x="4933950" y="3819525"/>
          <p14:tracePt t="77811" x="4943475" y="3819525"/>
          <p14:tracePt t="79973" x="4959350" y="3835400"/>
          <p14:tracePt t="80953" x="4943475" y="3835400"/>
          <p14:tracePt t="80983" x="4943475" y="3827463"/>
          <p14:tracePt t="81009" x="4959350" y="3827463"/>
          <p14:tracePt t="81014" x="4854575" y="3779838"/>
          <p14:tracePt t="81020" x="4830763" y="3763963"/>
          <p14:tracePt t="81029" x="4830763" y="3756025"/>
          <p14:tracePt t="81036" x="4822825" y="3748088"/>
          <p14:tracePt t="81043" x="4687888" y="3700463"/>
          <p14:tracePt t="81053" x="4664075" y="3684588"/>
          <p14:tracePt t="81059" x="4648200" y="3668713"/>
          <p14:tracePt t="81065" x="4648200" y="3660775"/>
          <p14:tracePt t="81076" x="4640263" y="3652838"/>
          <p14:tracePt t="81083" x="4632325" y="3636963"/>
          <p14:tracePt t="81088" x="4632325" y="3629025"/>
          <p14:tracePt t="81095" x="4616450" y="3621088"/>
          <p14:tracePt t="81103" x="4608513" y="3613150"/>
          <p14:tracePt t="81110" x="4608513" y="3605213"/>
          <p14:tracePt t="81119" x="4608513" y="3595688"/>
          <p14:tracePt t="81126" x="4608513" y="3579813"/>
          <p14:tracePt t="81134" x="4600575" y="3579813"/>
          <p14:tracePt t="81143" x="4600575" y="3571875"/>
          <p14:tracePt t="81148" x="4600575" y="3563938"/>
          <p14:tracePt t="81175" x="4600575" y="3556000"/>
          <p14:tracePt t="81185" x="4600575" y="3548063"/>
          <p14:tracePt t="81209" x="4600575" y="3540125"/>
          <p14:tracePt t="81231" x="4600575" y="3532188"/>
          <p14:tracePt t="81262" x="4600575" y="3524250"/>
          <p14:tracePt t="81309" x="4600575" y="3516313"/>
          <p14:tracePt t="81403" x="4600575" y="3524250"/>
          <p14:tracePt t="81411" x="4592638" y="3540125"/>
          <p14:tracePt t="81419" x="4592638" y="3548063"/>
          <p14:tracePt t="81425" x="4584700" y="3556000"/>
          <p14:tracePt t="81433" x="4584700" y="3579813"/>
          <p14:tracePt t="81441" x="4584700" y="3595688"/>
          <p14:tracePt t="81448" x="4584700" y="3621088"/>
          <p14:tracePt t="81457" x="4576763" y="3636963"/>
          <p14:tracePt t="81463" x="4567238" y="3644900"/>
          <p14:tracePt t="81471" x="4567238" y="3652838"/>
          <p14:tracePt t="81478" x="4567238" y="3668713"/>
          <p14:tracePt t="81487" x="4559300" y="3668713"/>
          <p14:tracePt t="81494" x="4551363" y="3676650"/>
          <p14:tracePt t="81508" x="4551363" y="3684588"/>
          <p14:tracePt t="81516" x="4551363" y="3692525"/>
          <p14:tracePt t="81568" x="4551363" y="3700463"/>
          <p14:tracePt t="81800" x="4559300" y="3700463"/>
          <p14:tracePt t="81808" x="4567238" y="3700463"/>
          <p14:tracePt t="81815" x="4576763" y="3700463"/>
          <p14:tracePt t="81825" x="4584700" y="3700463"/>
          <p14:tracePt t="81844" x="4592638" y="3700463"/>
          <p14:tracePt t="81913" x="4600575" y="3700463"/>
          <p14:tracePt t="81928" x="4608513" y="3700463"/>
          <p14:tracePt t="81936" x="4616450" y="3692525"/>
          <p14:tracePt t="81973" x="4624388" y="3692525"/>
          <p14:tracePt t="82010" x="4632325" y="3692525"/>
          <p14:tracePt t="82026" x="4640263" y="3692525"/>
          <p14:tracePt t="82033" x="4648200" y="3692525"/>
          <p14:tracePt t="82048" x="4656138" y="3692525"/>
          <p14:tracePt t="82056" x="4656138" y="3700463"/>
          <p14:tracePt t="82063" x="4664075" y="3700463"/>
          <p14:tracePt t="82079" x="4672013" y="3708400"/>
          <p14:tracePt t="82086" x="4679950" y="3708400"/>
          <p14:tracePt t="82116" x="4687888" y="3716338"/>
          <p14:tracePt t="82520" x="4687888" y="3724275"/>
          <p14:tracePt t="82551" x="4687888" y="3732213"/>
          <p14:tracePt t="87743" x="4711700" y="3763963"/>
          <p14:tracePt t="87744" x="4870450" y="3898900"/>
          <p14:tracePt t="87746" x="5284788" y="4114800"/>
          <p14:tracePt t="87747" x="5453063" y="4194175"/>
          <p14:tracePt t="87748" x="5595938" y="4273550"/>
          <p14:tracePt t="87752" x="5764213" y="4370388"/>
          <p14:tracePt t="87757" x="5946775" y="4441825"/>
          <p14:tracePt t="87765" x="6059488" y="4489450"/>
          <p14:tracePt t="87772" x="6154738" y="4545013"/>
          <p14:tracePt t="87779" x="6242050" y="4592638"/>
          <p14:tracePt t="87787" x="6297613" y="4624388"/>
          <p14:tracePt t="87793" x="6345238" y="4657725"/>
          <p14:tracePt t="87801" x="6369050" y="4673600"/>
          <p14:tracePt t="87809" x="6392863" y="4697413"/>
          <p14:tracePt t="87818" x="6402388" y="4713288"/>
          <p14:tracePt t="87825" x="6418263" y="4721225"/>
          <p14:tracePt t="87833" x="6418263" y="4729163"/>
          <p14:tracePt t="87839" x="6418263" y="4737100"/>
          <p14:tracePt t="87847" x="6426200" y="4737100"/>
          <p14:tracePt t="87854" x="6426200" y="4745038"/>
          <p14:tracePt t="87861" x="6426200" y="4752975"/>
          <p14:tracePt t="87876" x="6426200" y="4760913"/>
          <p14:tracePt t="87886" x="6426200" y="4768850"/>
          <p14:tracePt t="87891" x="6426200" y="4776788"/>
          <p14:tracePt t="87900" x="6426200" y="4784725"/>
          <p14:tracePt t="87906" x="6426200" y="4792663"/>
          <p14:tracePt t="87915" x="6426200" y="4808538"/>
          <p14:tracePt t="87930" x="6426200" y="4832350"/>
          <p14:tracePt t="87955" x="6426200" y="4887913"/>
          <p14:tracePt t="87959" x="6426200" y="4903788"/>
          <p14:tracePt t="87968" x="6426200" y="4919663"/>
          <p14:tracePt t="87973" x="6426200" y="4935538"/>
          <p14:tracePt t="87985" x="6426200" y="4951413"/>
          <p14:tracePt t="87989" x="6426200" y="4959350"/>
          <p14:tracePt t="87997" x="6426200" y="4976813"/>
          <p14:tracePt t="88004" x="6426200" y="4984750"/>
          <p14:tracePt t="88011" x="6426200" y="5000625"/>
          <p14:tracePt t="88019" x="6426200" y="5008563"/>
          <p14:tracePt t="88026" x="6426200" y="5016500"/>
          <p14:tracePt t="88034" x="6426200" y="5024438"/>
          <p14:tracePt t="88042" x="6426200" y="5040313"/>
          <p14:tracePt t="88051" x="6426200" y="5056188"/>
          <p14:tracePt t="88056" x="6426200" y="5064125"/>
          <p14:tracePt t="88064" x="6426200" y="5072063"/>
          <p14:tracePt t="88071" x="6426200" y="5095875"/>
          <p14:tracePt t="88080" x="6426200" y="5103813"/>
          <p14:tracePt t="88087" x="6426200" y="5119688"/>
          <p14:tracePt t="88093" x="6426200" y="5127625"/>
          <p14:tracePt t="88108" x="6426200" y="5135563"/>
          <p14:tracePt t="88125" x="6426200" y="5143500"/>
          <p14:tracePt t="88138" x="6434138" y="5143500"/>
          <p14:tracePt t="88154" x="6434138" y="5151438"/>
          <p14:tracePt t="88206" x="6434138" y="5159375"/>
          <p14:tracePt t="88341" x="6442075" y="5159375"/>
          <p14:tracePt t="88438" x="6450013" y="5159375"/>
          <p14:tracePt t="88566" x="6457950" y="5159375"/>
          <p14:tracePt t="88656" x="6457950" y="5151438"/>
          <p14:tracePt t="88667" x="6465888" y="5151438"/>
          <p14:tracePt t="88671" x="6465888" y="5143500"/>
          <p14:tracePt t="88688" x="6465888" y="5135563"/>
          <p14:tracePt t="88702" x="6465888" y="5127625"/>
          <p14:tracePt t="88710" x="6465888" y="5119688"/>
          <p14:tracePt t="88717" x="6465888" y="5111750"/>
          <p14:tracePt t="88724" x="6465888" y="5095875"/>
          <p14:tracePt t="88732" x="6465888" y="5087938"/>
          <p14:tracePt t="88738" x="6457950" y="5072063"/>
          <p14:tracePt t="88748" x="6450013" y="5056188"/>
          <p14:tracePt t="88754" x="6442075" y="5040313"/>
          <p14:tracePt t="88763" x="6434138" y="5024438"/>
          <p14:tracePt t="88770" x="6426200" y="5008563"/>
          <p14:tracePt t="88777" x="6418263" y="4984750"/>
          <p14:tracePt t="88787" x="6392863" y="4976813"/>
          <p14:tracePt t="88791" x="6384925" y="4959350"/>
          <p14:tracePt t="88800" x="6376988" y="4951413"/>
          <p14:tracePt t="88806" x="6369050" y="4935538"/>
          <p14:tracePt t="88816" x="6353175" y="4919663"/>
          <p14:tracePt t="88822" x="6345238" y="4911725"/>
          <p14:tracePt t="88830" x="6329363" y="4895850"/>
          <p14:tracePt t="88838" x="6313488" y="4879975"/>
          <p14:tracePt t="88844" x="6305550" y="4872038"/>
          <p14:tracePt t="88853" x="6289675" y="4856163"/>
          <p14:tracePt t="88858" x="6265863" y="4840288"/>
          <p14:tracePt t="88869" x="6249988" y="4824413"/>
          <p14:tracePt t="88875" x="6242050" y="4816475"/>
          <p14:tracePt t="88884" x="6210300" y="4800600"/>
          <p14:tracePt t="88888" x="6194425" y="4784725"/>
          <p14:tracePt t="88897" x="6170613" y="4768850"/>
          <p14:tracePt t="88904" x="6154738" y="4760913"/>
          <p14:tracePt t="88914" x="6122988" y="4745038"/>
          <p14:tracePt t="88919" x="6091238" y="4737100"/>
          <p14:tracePt t="88928" x="6075363" y="4737100"/>
          <p14:tracePt t="88935" x="6051550" y="4729163"/>
          <p14:tracePt t="88943" x="6026150" y="4721225"/>
          <p14:tracePt t="88951" x="6010275" y="4721225"/>
          <p14:tracePt t="88956" x="5994400" y="4713288"/>
          <p14:tracePt t="88964" x="5986463" y="4713288"/>
          <p14:tracePt t="88972" x="5970588" y="4713288"/>
          <p14:tracePt t="88979" x="5962650" y="4713288"/>
          <p14:tracePt t="88987" x="5954713" y="4713288"/>
          <p14:tracePt t="88995" x="5946775" y="4713288"/>
          <p14:tracePt t="89002" x="5938838" y="4713288"/>
          <p14:tracePt t="89009" x="5930900" y="4713288"/>
          <p14:tracePt t="89019" x="5922963" y="4713288"/>
          <p14:tracePt t="89039" x="5915025" y="4713288"/>
          <p14:tracePt t="89050" x="5915025" y="4705350"/>
          <p14:tracePt t="89054" x="5907088" y="4705350"/>
          <p14:tracePt t="89063" x="5899150" y="4705350"/>
          <p14:tracePt t="89070" x="5891213" y="4705350"/>
          <p14:tracePt t="89077" x="5883275" y="4705350"/>
          <p14:tracePt t="89084" x="5859463" y="4697413"/>
          <p14:tracePt t="89092" x="5835650" y="4681538"/>
          <p14:tracePt t="89100" x="5811838" y="4673600"/>
          <p14:tracePt t="89107" x="5788025" y="4673600"/>
          <p14:tracePt t="89114" x="5740400" y="4665663"/>
          <p14:tracePt t="89123" x="5700713" y="4649788"/>
          <p14:tracePt t="89131" x="5659438" y="4641850"/>
          <p14:tracePt t="89137" x="5619750" y="4633913"/>
          <p14:tracePt t="89144" x="5580063" y="4624388"/>
          <p14:tracePt t="89152" x="5524500" y="4608513"/>
          <p14:tracePt t="89160" x="5492750" y="4608513"/>
          <p14:tracePt t="89168" x="5445125" y="4600575"/>
          <p14:tracePt t="89175" x="5389563" y="4600575"/>
          <p14:tracePt t="89182" x="5349875" y="4592638"/>
          <p14:tracePt t="89190" x="5300663" y="4592638"/>
          <p14:tracePt t="89199" x="5260975" y="4592638"/>
          <p14:tracePt t="89204" x="5237163" y="4592638"/>
          <p14:tracePt t="89212" x="5213350" y="4592638"/>
          <p14:tracePt t="89219" x="5189538" y="4592638"/>
          <p14:tracePt t="89227" x="5181600" y="4592638"/>
          <p14:tracePt t="89235" x="5157788" y="4592638"/>
          <p14:tracePt t="89241" x="5133975" y="4592638"/>
          <p14:tracePt t="89249" x="5118100" y="4592638"/>
          <p14:tracePt t="89256" x="5094288" y="4592638"/>
          <p14:tracePt t="89266" x="5078413" y="4592638"/>
          <p14:tracePt t="89272" x="5062538" y="4592638"/>
          <p14:tracePt t="89281" x="5038725" y="4592638"/>
          <p14:tracePt t="89287" x="5014913" y="4592638"/>
          <p14:tracePt t="89295" x="4991100" y="4584700"/>
          <p14:tracePt t="89303" x="4926013" y="4584700"/>
          <p14:tracePt t="89310" x="4894263" y="4576763"/>
          <p14:tracePt t="89320" x="4838700" y="4576763"/>
          <p14:tracePt t="89324" x="4799013" y="4576763"/>
          <p14:tracePt t="89333" x="4751388" y="4576763"/>
          <p14:tracePt t="89339" x="4687888" y="4576763"/>
          <p14:tracePt t="89346" x="4648200" y="4576763"/>
          <p14:tracePt t="89353" x="4592638" y="4576763"/>
          <p14:tracePt t="89363" x="4559300" y="4576763"/>
          <p14:tracePt t="89370" x="4535488" y="4576763"/>
          <p14:tracePt t="89377" x="4503738" y="4576763"/>
          <p14:tracePt t="89385" x="4456113" y="4576763"/>
          <p14:tracePt t="89392" x="4424363" y="4576763"/>
          <p14:tracePt t="89402" x="4392613" y="4576763"/>
          <p14:tracePt t="89406" x="4360863" y="4576763"/>
          <p14:tracePt t="89416" x="4337050" y="4576763"/>
          <p14:tracePt t="89421" x="4321175" y="4576763"/>
          <p14:tracePt t="89430" x="4289425" y="4576763"/>
          <p14:tracePt t="89436" x="4241800" y="4576763"/>
          <p14:tracePt t="89446" x="4210050" y="4576763"/>
          <p14:tracePt t="89452" x="4176713" y="4576763"/>
          <p14:tracePt t="89460" x="4137025" y="4576763"/>
          <p14:tracePt t="89468" x="4113213" y="4576763"/>
          <p14:tracePt t="89476" x="4073525" y="4568825"/>
          <p14:tracePt t="89482" x="4041775" y="4568825"/>
          <p14:tracePt t="89491" x="3994150" y="4568825"/>
          <p14:tracePt t="89498" x="3962400" y="4568825"/>
          <p14:tracePt t="89503" x="3930650" y="4568825"/>
          <p14:tracePt t="89511" x="3906838" y="4568825"/>
          <p14:tracePt t="89520" x="3890963" y="4568825"/>
          <p14:tracePt t="89527" x="3867150" y="4568825"/>
          <p14:tracePt t="89535" x="3851275" y="4568825"/>
          <p14:tracePt t="89542" x="3825875" y="4568825"/>
          <p14:tracePt t="89551" x="3817938" y="4568825"/>
          <p14:tracePt t="89556" x="3810000" y="4568825"/>
          <p14:tracePt t="89565" x="3802063" y="4568825"/>
          <p14:tracePt t="89743" x="3794125" y="4568825"/>
          <p14:tracePt t="89751" x="3778250" y="4568825"/>
          <p14:tracePt t="89768" x="3762375" y="4568825"/>
          <p14:tracePt t="89775" x="3746500" y="4568825"/>
          <p14:tracePt t="89783" x="3722688" y="4568825"/>
          <p14:tracePt t="89790" x="3698875" y="4568825"/>
          <p14:tracePt t="89799" x="3675063" y="4568825"/>
          <p14:tracePt t="89804" x="3651250" y="4568825"/>
          <p14:tracePt t="89812" x="3619500" y="4568825"/>
          <p14:tracePt t="89819" x="3587750" y="4576763"/>
          <p14:tracePt t="89827" x="3556000" y="4576763"/>
          <p14:tracePt t="89835" x="3532188" y="4576763"/>
          <p14:tracePt t="89842" x="3492500" y="4576763"/>
          <p14:tracePt t="89851" x="3459163" y="4576763"/>
          <p14:tracePt t="89856" x="3427413" y="4576763"/>
          <p14:tracePt t="89868" x="3395663" y="4576763"/>
          <p14:tracePt t="89871" x="3355975" y="4576763"/>
          <p14:tracePt t="89880" x="3332163" y="4576763"/>
          <p14:tracePt t="89886" x="3300413" y="4576763"/>
          <p14:tracePt t="89897" x="3276600" y="4576763"/>
          <p14:tracePt t="89902" x="3236913" y="4576763"/>
          <p14:tracePt t="89910" x="3213100" y="4576763"/>
          <p14:tracePt t="89919" x="3197225" y="4576763"/>
          <p14:tracePt t="89924" x="3173413" y="4576763"/>
          <p14:tracePt t="89933" x="3165475" y="4576763"/>
          <p14:tracePt t="89939" x="3141663" y="4576763"/>
          <p14:tracePt t="89950" x="3117850" y="4576763"/>
          <p14:tracePt t="89953" x="3100388" y="4576763"/>
          <p14:tracePt t="89963" x="3076575" y="4576763"/>
          <p14:tracePt t="89969" x="3052763" y="4576763"/>
          <p14:tracePt t="89976" x="3044825" y="4576763"/>
          <p14:tracePt t="89983" x="3021013" y="4576763"/>
          <p14:tracePt t="89992" x="3005138" y="4576763"/>
          <p14:tracePt t="90000" x="2981325" y="4576763"/>
          <p14:tracePt t="90007" x="2965450" y="4576763"/>
          <p14:tracePt t="90017" x="2941638" y="4576763"/>
          <p14:tracePt t="90022" x="2925763" y="4576763"/>
          <p14:tracePt t="90031" x="2909888" y="4576763"/>
          <p14:tracePt t="90037" x="2901950" y="4576763"/>
          <p14:tracePt t="90044" x="2894013" y="4576763"/>
          <p14:tracePt t="90051" x="2878138" y="4576763"/>
          <p14:tracePt t="90069" x="2870200" y="4576763"/>
          <p14:tracePt t="90075" x="2862263" y="4576763"/>
          <p14:tracePt t="90104" x="2854325" y="4576763"/>
          <p14:tracePt t="90156" x="2854325" y="4584700"/>
          <p14:tracePt t="90179" x="2846388" y="4584700"/>
          <p14:tracePt t="90239" x="2878138" y="4600575"/>
          <p14:tracePt t="90247" x="2917825" y="4616450"/>
          <p14:tracePt t="90253" x="2981325" y="4633913"/>
          <p14:tracePt t="90261" x="3060700" y="4649788"/>
          <p14:tracePt t="90269" x="3157538" y="4673600"/>
          <p14:tracePt t="90276" x="3252788" y="4705350"/>
          <p14:tracePt t="90283" x="3363913" y="4729163"/>
          <p14:tracePt t="90291" x="3443288" y="4745038"/>
          <p14:tracePt t="90300" x="3524250" y="4760913"/>
          <p14:tracePt t="90306" x="3627438" y="4776788"/>
          <p14:tracePt t="90313" x="3730625" y="4800600"/>
          <p14:tracePt t="90321" x="3810000" y="4816475"/>
          <p14:tracePt t="90328" x="3914775" y="4832350"/>
          <p14:tracePt t="90336" x="3994150" y="4848225"/>
          <p14:tracePt t="90344" x="4065588" y="4856163"/>
          <p14:tracePt t="90351" x="4160838" y="4864100"/>
          <p14:tracePt t="90360" x="4257675" y="4879975"/>
          <p14:tracePt t="90366" x="4352925" y="4903788"/>
          <p14:tracePt t="90373" x="4448175" y="4911725"/>
          <p14:tracePt t="90383" x="4535488" y="4927600"/>
          <p14:tracePt t="90390" x="4616450" y="4935538"/>
          <p14:tracePt t="90396" x="4687888" y="4943475"/>
          <p14:tracePt t="90403" x="4759325" y="4951413"/>
          <p14:tracePt t="90411" x="4838700" y="4967288"/>
          <p14:tracePt t="90418" x="4910138" y="4976813"/>
          <p14:tracePt t="90426" x="4991100" y="4992688"/>
          <p14:tracePt t="90433" x="5062538" y="5000625"/>
          <p14:tracePt t="90441" x="5141913" y="5024438"/>
          <p14:tracePt t="90449" x="5205413" y="5040313"/>
          <p14:tracePt t="90456" x="5292725" y="5048250"/>
          <p14:tracePt t="90463" x="5357813" y="5056188"/>
          <p14:tracePt t="90471" x="5413375" y="5064125"/>
          <p14:tracePt t="90481" x="5453063" y="5072063"/>
          <p14:tracePt t="90486" x="5500688" y="5080000"/>
          <p14:tracePt t="90494" x="5524500" y="5080000"/>
          <p14:tracePt t="90501" x="5556250" y="5080000"/>
          <p14:tracePt t="90509" x="5580063" y="5080000"/>
          <p14:tracePt t="90516" x="5603875" y="5080000"/>
          <p14:tracePt t="90523" x="5635625" y="5080000"/>
          <p14:tracePt t="90533" x="5659438" y="5087938"/>
          <p14:tracePt t="90539" x="5692775" y="5087938"/>
          <p14:tracePt t="90546" x="5740400" y="5087938"/>
          <p14:tracePt t="90553" x="5764213" y="5087938"/>
          <p14:tracePt t="90564" x="5803900" y="5095875"/>
          <p14:tracePt t="90568" x="5859463" y="5095875"/>
          <p14:tracePt t="90577" x="5899150" y="5095875"/>
          <p14:tracePt t="90583" x="5954713" y="5103813"/>
          <p14:tracePt t="90591" x="6010275" y="5103813"/>
          <p14:tracePt t="90599" x="6043613" y="5103813"/>
          <p14:tracePt t="90606" x="6091238" y="5103813"/>
          <p14:tracePt t="90615" x="6138863" y="5103813"/>
          <p14:tracePt t="90621" x="6170613" y="5103813"/>
          <p14:tracePt t="90629" x="6210300" y="5103813"/>
          <p14:tracePt t="90636" x="6226175" y="5103813"/>
          <p14:tracePt t="90719" x="6226175" y="5095875"/>
          <p14:tracePt t="90741" x="6210300" y="5087938"/>
          <p14:tracePt t="90749" x="6194425" y="5080000"/>
          <p14:tracePt t="90756" x="6170613" y="5080000"/>
          <p14:tracePt t="90765" x="6146800" y="5080000"/>
          <p14:tracePt t="90771" x="6107113" y="5072063"/>
          <p14:tracePt t="90779" x="6051550" y="5064125"/>
          <p14:tracePt t="90786" x="5994400" y="5048250"/>
          <p14:tracePt t="90796" x="5938838" y="5032375"/>
          <p14:tracePt t="90801" x="5851525" y="5000625"/>
          <p14:tracePt t="90809" x="5788025" y="4984750"/>
          <p14:tracePt t="90816" x="5676900" y="4967288"/>
          <p14:tracePt t="90824" x="5564188" y="4935538"/>
          <p14:tracePt t="90833" x="5437188" y="4903788"/>
          <p14:tracePt t="90839" x="5310188" y="4864100"/>
          <p14:tracePt t="90846" x="5181600" y="4832350"/>
          <p14:tracePt t="90854" x="5054600" y="4800600"/>
          <p14:tracePt t="90862" x="4943475" y="4776788"/>
          <p14:tracePt t="90869" x="4870450" y="4760913"/>
          <p14:tracePt t="90876" x="4759325" y="4745038"/>
          <p14:tracePt t="90883" x="4656138" y="4721225"/>
          <p14:tracePt t="90891" x="4559300" y="4713288"/>
          <p14:tracePt t="90899" x="4464050" y="4705350"/>
          <p14:tracePt t="90906" x="4376738" y="4697413"/>
          <p14:tracePt t="90915" x="4313238" y="4689475"/>
          <p14:tracePt t="90921" x="4249738" y="4689475"/>
          <p14:tracePt t="90930" x="4184650" y="4689475"/>
          <p14:tracePt t="90949" x="4089400" y="4689475"/>
          <p14:tracePt t="90951" x="4041775" y="4689475"/>
          <p14:tracePt t="90959" x="4010025" y="4689475"/>
          <p14:tracePt t="90966" x="3986213" y="4689475"/>
          <p14:tracePt t="90974" x="3962400" y="4689475"/>
          <p14:tracePt t="90983" x="3946525" y="4689475"/>
          <p14:tracePt t="90989" x="3930650" y="4689475"/>
          <p14:tracePt t="90996" x="3906838" y="4689475"/>
          <p14:tracePt t="91004" x="3883025" y="4689475"/>
          <p14:tracePt t="91011" x="3851275" y="4689475"/>
          <p14:tracePt t="91019" x="3833813" y="4689475"/>
          <p14:tracePt t="91026" x="3802063" y="4689475"/>
          <p14:tracePt t="91033" x="3754438" y="4681538"/>
          <p14:tracePt t="91041" x="3722688" y="4681538"/>
          <p14:tracePt t="91049" x="3690938" y="4673600"/>
          <p14:tracePt t="91056" x="3659188" y="4673600"/>
          <p14:tracePt t="91065" x="3619500" y="4665663"/>
          <p14:tracePt t="91071" x="3595688" y="4665663"/>
          <p14:tracePt t="91079" x="3563938" y="4665663"/>
          <p14:tracePt t="91086" x="3540125" y="4657725"/>
          <p14:tracePt t="91094" x="3508375" y="4657725"/>
          <p14:tracePt t="91101" x="3484563" y="4641850"/>
          <p14:tracePt t="91108" x="3459163" y="4641850"/>
          <p14:tracePt t="91116" x="3435350" y="4641850"/>
          <p14:tracePt t="91123" x="3411538" y="4633913"/>
          <p14:tracePt t="91132" x="3387725" y="4633913"/>
          <p14:tracePt t="91138" x="3363913" y="4633913"/>
          <p14:tracePt t="91146" x="3348038" y="4633913"/>
          <p14:tracePt t="91154" x="3332163" y="4633913"/>
          <p14:tracePt t="91162" x="3324225" y="4633913"/>
          <p14:tracePt t="91170" x="3308350" y="4633913"/>
          <p14:tracePt t="91176" x="3292475" y="4633913"/>
          <p14:tracePt t="91184" x="3268663" y="4624388"/>
          <p14:tracePt t="91191" x="3244850" y="4624388"/>
          <p14:tracePt t="91199" x="3221038" y="4624388"/>
          <p14:tracePt t="91206" x="3189288" y="4624388"/>
          <p14:tracePt t="91215" x="3165475" y="4616450"/>
          <p14:tracePt t="91221" x="3133725" y="4616450"/>
          <p14:tracePt t="91234" x="3109913" y="4616450"/>
          <p14:tracePt t="91238" x="3076575" y="4616450"/>
          <p14:tracePt t="91244" x="3052763" y="4608513"/>
          <p14:tracePt t="91251" x="3021013" y="4608513"/>
          <p14:tracePt t="91259" x="2997200" y="4608513"/>
          <p14:tracePt t="91266" x="2981325" y="4608513"/>
          <p14:tracePt t="91274" x="2965450" y="4608513"/>
          <p14:tracePt t="91282" x="2949575" y="4608513"/>
          <p14:tracePt t="91289" x="2933700" y="4608513"/>
          <p14:tracePt t="91297" x="2917825" y="4608513"/>
          <p14:tracePt t="91311" x="2909888" y="4608513"/>
          <p14:tracePt t="91319" x="2901950" y="4608513"/>
          <p14:tracePt t="91341" x="2894013" y="4608513"/>
          <p14:tracePt t="91393" x="2894013" y="4600575"/>
          <p14:tracePt t="91409" x="2909888" y="4600575"/>
          <p14:tracePt t="91416" x="2925763" y="4592638"/>
          <p14:tracePt t="91424" x="2941638" y="4592638"/>
          <p14:tracePt t="91432" x="2957513" y="4592638"/>
          <p14:tracePt t="91439" x="2981325" y="4592638"/>
          <p14:tracePt t="91446" x="3005138" y="4592638"/>
          <p14:tracePt t="91454" x="3028950" y="4592638"/>
          <p14:tracePt t="91462" x="3052763" y="4592638"/>
          <p14:tracePt t="91468" x="3084513" y="4592638"/>
          <p14:tracePt t="91476" x="3109913" y="4592638"/>
          <p14:tracePt t="91483" x="3125788" y="4592638"/>
          <p14:tracePt t="91491" x="3149600" y="4592638"/>
          <p14:tracePt t="91499" x="3165475" y="4592638"/>
          <p14:tracePt t="91506" x="3189288" y="4592638"/>
          <p14:tracePt t="91515" x="3221038" y="4592638"/>
          <p14:tracePt t="91521" x="3252788" y="4592638"/>
          <p14:tracePt t="91529" x="3284538" y="4592638"/>
          <p14:tracePt t="91536" x="3316288" y="4592638"/>
          <p14:tracePt t="91546" x="3348038" y="4592638"/>
          <p14:tracePt t="91551" x="3395663" y="4592638"/>
          <p14:tracePt t="91559" x="3427413" y="4592638"/>
          <p14:tracePt t="91566" x="3459163" y="4600575"/>
          <p14:tracePt t="91574" x="3484563" y="4600575"/>
          <p14:tracePt t="91582" x="3516313" y="4600575"/>
          <p14:tracePt t="91588" x="3540125" y="4600575"/>
          <p14:tracePt t="91597" x="3571875" y="4600575"/>
          <p14:tracePt t="91606" x="3587750" y="4600575"/>
          <p14:tracePt t="91611" x="3619500" y="4600575"/>
          <p14:tracePt t="91619" x="3659188" y="4600575"/>
          <p14:tracePt t="91626" x="3698875" y="4600575"/>
          <p14:tracePt t="91634" x="3730625" y="4600575"/>
          <p14:tracePt t="91641" x="3778250" y="4600575"/>
          <p14:tracePt t="91648" x="3810000" y="4600575"/>
          <p14:tracePt t="91656" x="3859213" y="4600575"/>
          <p14:tracePt t="91664" x="3906838" y="4600575"/>
          <p14:tracePt t="91671" x="3962400" y="4600575"/>
          <p14:tracePt t="91679" x="4002088" y="4600575"/>
          <p14:tracePt t="91686" x="4057650" y="4600575"/>
          <p14:tracePt t="91693" x="4089400" y="4600575"/>
          <p14:tracePt t="91701" x="4121150" y="4600575"/>
          <p14:tracePt t="91709" x="4152900" y="4600575"/>
          <p14:tracePt t="91716" x="4184650" y="4600575"/>
          <p14:tracePt t="91724" x="4233863" y="4600575"/>
          <p14:tracePt t="91732" x="4265613" y="4600575"/>
          <p14:tracePt t="91738" x="4297363" y="4600575"/>
          <p14:tracePt t="91747" x="4329113" y="4600575"/>
          <p14:tracePt t="91753" x="4344988" y="4600575"/>
          <p14:tracePt t="91761" x="4376738" y="4600575"/>
          <p14:tracePt t="91769" x="4400550" y="4600575"/>
          <p14:tracePt t="91777" x="4432300" y="4600575"/>
          <p14:tracePt t="91783" x="4448175" y="4600575"/>
          <p14:tracePt t="91791" x="4471988" y="4600575"/>
          <p14:tracePt t="91799" x="4487863" y="4600575"/>
          <p14:tracePt t="91806" x="4511675" y="4600575"/>
          <p14:tracePt t="91814" x="4551363" y="4600575"/>
          <p14:tracePt t="91821" x="4567238" y="4600575"/>
          <p14:tracePt t="91829" x="4592638" y="4600575"/>
          <p14:tracePt t="91836" x="4608513" y="4600575"/>
          <p14:tracePt t="91844" x="4616450" y="4600575"/>
          <p14:tracePt t="91851" x="4624388" y="4600575"/>
          <p14:tracePt t="91859" x="4648200" y="4600575"/>
          <p14:tracePt t="91866" x="4664075" y="4600575"/>
          <p14:tracePt t="91874" x="4672013" y="4600575"/>
          <p14:tracePt t="91881" x="4679950" y="4600575"/>
          <p14:tracePt t="91888" x="4687888" y="4600575"/>
          <p14:tracePt t="91903" x="4695825" y="4600575"/>
          <p14:tracePt t="91911" x="4703763" y="4600575"/>
          <p14:tracePt t="91926" x="4711700" y="4600575"/>
          <p14:tracePt t="92549" x="0" y="0"/>
        </p14:tracePtLst>
        <p14:tracePtLst>
          <p14:tracePt t="96727" x="5922963" y="4481513"/>
          <p14:tracePt t="96868" x="5930900" y="4481513"/>
          <p14:tracePt t="96879" x="5962650" y="4481513"/>
          <p14:tracePt t="96884" x="5994400" y="4481513"/>
          <p14:tracePt t="96894" x="6051550" y="4481513"/>
          <p14:tracePt t="96899" x="6099175" y="4489450"/>
          <p14:tracePt t="96906" x="6138863" y="4489450"/>
          <p14:tracePt t="96915" x="6210300" y="4497388"/>
          <p14:tracePt t="96924" x="6289675" y="4497388"/>
          <p14:tracePt t="96930" x="6361113" y="4497388"/>
          <p14:tracePt t="96939" x="6434138" y="4497388"/>
          <p14:tracePt t="96945" x="6521450" y="4497388"/>
          <p14:tracePt t="96951" x="6577013" y="4497388"/>
          <p14:tracePt t="96961" x="6648450" y="4497388"/>
          <p14:tracePt t="96969" x="6680200" y="4497388"/>
          <p14:tracePt t="96977" x="6711950" y="4497388"/>
          <p14:tracePt t="96981" x="6735763" y="4497388"/>
          <p14:tracePt t="96989" x="6751638" y="4497388"/>
          <p14:tracePt t="96996" x="6759575" y="4497388"/>
          <p14:tracePt t="97011" x="6769100" y="4497388"/>
          <p14:tracePt t="97761" x="6759575" y="4489450"/>
          <p14:tracePt t="97768" x="6743700" y="4489450"/>
          <p14:tracePt t="97780" x="6735763" y="4473575"/>
          <p14:tracePt t="97784" x="6711950" y="4473575"/>
          <p14:tracePt t="97795" x="6696075" y="4457700"/>
          <p14:tracePt t="97799" x="6688138" y="4449763"/>
          <p14:tracePt t="97809" x="6672263" y="4449763"/>
          <p14:tracePt t="97814" x="6664325" y="4449763"/>
          <p14:tracePt t="99711" x="6656388" y="4449763"/>
          <p14:tracePt t="99719" x="6640513" y="4449763"/>
          <p14:tracePt t="99726" x="6608763" y="4449763"/>
          <p14:tracePt t="99735" x="6584950" y="4457700"/>
          <p14:tracePt t="99743" x="6545263" y="4473575"/>
          <p14:tracePt t="99748" x="6505575" y="4473575"/>
          <p14:tracePt t="99757" x="6450013" y="4489450"/>
          <p14:tracePt t="99763" x="6392863" y="4497388"/>
          <p14:tracePt t="99773" x="6329363" y="4497388"/>
          <p14:tracePt t="99779" x="6265863" y="4497388"/>
          <p14:tracePt t="99787" x="6202363" y="4505325"/>
          <p14:tracePt t="99794" x="6138863" y="4513263"/>
          <p14:tracePt t="99802" x="6075363" y="4513263"/>
          <p14:tracePt t="99810" x="6010275" y="4513263"/>
          <p14:tracePt t="99817" x="5938838" y="4521200"/>
          <p14:tracePt t="99825" x="5891213" y="4521200"/>
          <p14:tracePt t="99831" x="5835650" y="4521200"/>
          <p14:tracePt t="99838" x="5772150" y="4537075"/>
          <p14:tracePt t="99846" x="5708650" y="4537075"/>
          <p14:tracePt t="99854" x="5651500" y="4545013"/>
          <p14:tracePt t="99861" x="5580063" y="4560888"/>
          <p14:tracePt t="99869" x="5516563" y="4568825"/>
          <p14:tracePt t="99876" x="5453063" y="4576763"/>
          <p14:tracePt t="99885" x="5389563" y="4584700"/>
          <p14:tracePt t="99892" x="5326063" y="4592638"/>
          <p14:tracePt t="99900" x="5237163" y="4608513"/>
          <p14:tracePt t="99908" x="5157788" y="4624388"/>
          <p14:tracePt t="99916" x="5094288" y="4633913"/>
          <p14:tracePt t="99922" x="5006975" y="4657725"/>
          <p14:tracePt t="99928" x="4926013" y="4673600"/>
          <p14:tracePt t="99943" x="4846638" y="4689475"/>
          <p14:tracePt t="99946" x="4759325" y="4697413"/>
          <p14:tracePt t="99952" x="4672013" y="4713288"/>
          <p14:tracePt t="99960" x="4559300" y="4721225"/>
          <p14:tracePt t="99967" x="4464050" y="4729163"/>
          <p14:tracePt t="99977" x="4368800" y="4729163"/>
          <p14:tracePt t="99984" x="4297363" y="4729163"/>
          <p14:tracePt t="99989" x="4217988" y="4729163"/>
          <p14:tracePt t="99996" x="4121150" y="4729163"/>
          <p14:tracePt t="100005" x="4017963" y="4729163"/>
          <p14:tracePt t="100012" x="3906838" y="4729163"/>
          <p14:tracePt t="100020" x="3794125" y="4729163"/>
          <p14:tracePt t="100026" x="3690938" y="4729163"/>
          <p14:tracePt t="100035" x="3619500" y="4729163"/>
          <p14:tracePt t="100044" x="3532188" y="4729163"/>
          <p14:tracePt t="100048" x="3467100" y="4729163"/>
          <p14:tracePt t="100057" x="3395663" y="4737100"/>
          <p14:tracePt t="100064" x="3348038" y="4737100"/>
          <p14:tracePt t="100074" x="3300413" y="4752975"/>
          <p14:tracePt t="100079" x="3268663" y="4752975"/>
          <p14:tracePt t="100088" x="3244850" y="4760913"/>
          <p14:tracePt t="100094" x="3205163" y="4768850"/>
          <p14:tracePt t="100102" x="3173413" y="4768850"/>
          <p14:tracePt t="100110" x="3125788" y="4776788"/>
          <p14:tracePt t="100117" x="3092450" y="4784725"/>
          <p14:tracePt t="100127" x="3052763" y="4784725"/>
          <p14:tracePt t="100131" x="3044825" y="4784725"/>
          <p14:tracePt t="100141" x="3021013" y="4792663"/>
          <p14:tracePt t="100147" x="2997200" y="4792663"/>
          <p14:tracePt t="100156" x="2973388" y="4792663"/>
          <p14:tracePt t="100221" x="2989263" y="4792663"/>
          <p14:tracePt t="100229" x="3013075" y="4792663"/>
          <p14:tracePt t="100236" x="3028950" y="4792663"/>
          <p14:tracePt t="100243" x="3044825" y="4784725"/>
          <p14:tracePt t="100251" x="3068638" y="4776788"/>
          <p14:tracePt t="100261" x="3084513" y="4776788"/>
          <p14:tracePt t="100267" x="3100388" y="4776788"/>
          <p14:tracePt t="100276" x="3125788" y="4776788"/>
          <p14:tracePt t="100282" x="3149600" y="4768850"/>
          <p14:tracePt t="100291" x="3173413" y="4768850"/>
          <p14:tracePt t="100296" x="3197225" y="4768850"/>
          <p14:tracePt t="100305" x="3228975" y="4768850"/>
          <p14:tracePt t="100311" x="3292475" y="4760913"/>
          <p14:tracePt t="100320" x="3340100" y="4760913"/>
          <p14:tracePt t="100327" x="3411538" y="4752975"/>
          <p14:tracePt t="100337" x="3476625" y="4752975"/>
          <p14:tracePt t="100343" x="3540125" y="4752975"/>
          <p14:tracePt t="100348" x="3611563" y="4745038"/>
          <p14:tracePt t="100358" x="3675063" y="4745038"/>
          <p14:tracePt t="100364" x="3738563" y="4745038"/>
          <p14:tracePt t="100374" x="3794125" y="4745038"/>
          <p14:tracePt t="100379" x="3851275" y="4745038"/>
          <p14:tracePt t="100388" x="3890963" y="4745038"/>
          <p14:tracePt t="100394" x="3946525" y="4745038"/>
          <p14:tracePt t="100402" x="3978275" y="4745038"/>
          <p14:tracePt t="100410" x="4033838" y="4745038"/>
          <p14:tracePt t="100416" x="4081463" y="4745038"/>
          <p14:tracePt t="100427" x="4137025" y="4745038"/>
          <p14:tracePt t="100431" x="4200525" y="4745038"/>
          <p14:tracePt t="100441" x="4257675" y="4745038"/>
          <p14:tracePt t="100446" x="4313238" y="4745038"/>
          <p14:tracePt t="100455" x="4376738" y="4745038"/>
          <p14:tracePt t="100461" x="4440238" y="4745038"/>
          <p14:tracePt t="100469" x="4511675" y="4745038"/>
          <p14:tracePt t="100477" x="4584700" y="4745038"/>
          <p14:tracePt t="100484" x="4672013" y="4745038"/>
          <p14:tracePt t="100492" x="4759325" y="4745038"/>
          <p14:tracePt t="100500" x="4830763" y="4745038"/>
          <p14:tracePt t="100509" x="4894263" y="4745038"/>
          <p14:tracePt t="100513" x="4975225" y="4745038"/>
          <p14:tracePt t="100523" x="5062538" y="4745038"/>
          <p14:tracePt t="100528" x="5133975" y="4745038"/>
          <p14:tracePt t="100538" x="5221288" y="4745038"/>
          <p14:tracePt t="100544" x="5292725" y="4745038"/>
          <p14:tracePt t="100553" x="5357813" y="4745038"/>
          <p14:tracePt t="100559" x="5437188" y="4745038"/>
          <p14:tracePt t="100567" x="5508625" y="4745038"/>
          <p14:tracePt t="100575" x="5580063" y="4745038"/>
          <p14:tracePt t="100582" x="5643563" y="4745038"/>
          <p14:tracePt t="100590" x="5708650" y="4745038"/>
          <p14:tracePt t="100596" x="5788025" y="4745038"/>
          <p14:tracePt t="100608" x="5859463" y="4745038"/>
          <p14:tracePt t="100611" x="5922963" y="4745038"/>
          <p14:tracePt t="100618" x="5994400" y="4745038"/>
          <p14:tracePt t="100626" x="6083300" y="4745038"/>
          <p14:tracePt t="100634" x="6154738" y="4745038"/>
          <p14:tracePt t="100644" x="6234113" y="4745038"/>
          <p14:tracePt t="100648" x="6297613" y="4745038"/>
          <p14:tracePt t="100658" x="6337300" y="4745038"/>
          <p14:tracePt t="100664" x="6402388" y="4745038"/>
          <p14:tracePt t="100676" x="6450013" y="4745038"/>
          <p14:tracePt t="100679" x="6505575" y="4752975"/>
          <p14:tracePt t="100688" x="6537325" y="4752975"/>
          <p14:tracePt t="100694" x="6561138" y="4752975"/>
          <p14:tracePt t="100702" x="6584950" y="4752975"/>
          <p14:tracePt t="100711" x="6600825" y="4752975"/>
          <p14:tracePt t="100717" x="6608763" y="4760913"/>
          <p14:tracePt t="100725" x="6624638" y="4760913"/>
          <p14:tracePt t="100732" x="6640513" y="4760913"/>
          <p14:tracePt t="100743" x="6648450" y="4760913"/>
          <p14:tracePt t="100746" x="6656388" y="4760913"/>
          <p14:tracePt t="100762" x="6664325" y="4760913"/>
          <p14:tracePt t="101001" x="6656388" y="4760913"/>
          <p14:tracePt t="101008" x="6648450" y="4752975"/>
          <p14:tracePt t="101017" x="6632575" y="4745038"/>
          <p14:tracePt t="101025" x="6616700" y="4745038"/>
          <p14:tracePt t="101031" x="6592888" y="4745038"/>
          <p14:tracePt t="101042" x="6553200" y="4737100"/>
          <p14:tracePt t="101047" x="6505575" y="4737100"/>
          <p14:tracePt t="101056" x="6457950" y="4737100"/>
          <p14:tracePt t="101061" x="6384925" y="4729163"/>
          <p14:tracePt t="101070" x="6305550" y="4729163"/>
          <p14:tracePt t="101076" x="6226175" y="4729163"/>
          <p14:tracePt t="101085" x="6146800" y="4729163"/>
          <p14:tracePt t="101092" x="6067425" y="4729163"/>
          <p14:tracePt t="101101" x="5962650" y="4729163"/>
          <p14:tracePt t="101108" x="5875338" y="4729163"/>
          <p14:tracePt t="101115" x="5772150" y="4729163"/>
          <p14:tracePt t="101123" x="5684838" y="4729163"/>
          <p14:tracePt t="101129" x="5611813" y="4729163"/>
          <p14:tracePt t="101138" x="5524500" y="4729163"/>
          <p14:tracePt t="101144" x="5445125" y="4729163"/>
          <p14:tracePt t="101152" x="5365750" y="4729163"/>
          <p14:tracePt t="101159" x="5300663" y="4729163"/>
          <p14:tracePt t="101167" x="5229225" y="4729163"/>
          <p14:tracePt t="101175" x="5165725" y="4729163"/>
          <p14:tracePt t="101183" x="5102225" y="4729163"/>
          <p14:tracePt t="101189" x="5046663" y="4729163"/>
          <p14:tracePt t="101196" x="4991100" y="4729163"/>
          <p14:tracePt t="101204" x="4918075" y="4729163"/>
          <p14:tracePt t="101211" x="4862513" y="4729163"/>
          <p14:tracePt t="101220" x="4791075" y="4729163"/>
          <p14:tracePt t="101227" x="4727575" y="4729163"/>
          <p14:tracePt t="101235" x="4672013" y="4729163"/>
          <p14:tracePt t="101243" x="4600575" y="4729163"/>
          <p14:tracePt t="101249" x="4535488" y="4729163"/>
          <p14:tracePt t="101257" x="4464050" y="4729163"/>
          <p14:tracePt t="101264" x="4408488" y="4729163"/>
          <p14:tracePt t="101274" x="4344988" y="4721225"/>
          <p14:tracePt t="101279" x="4297363" y="4721225"/>
          <p14:tracePt t="101286" x="4257675" y="4713288"/>
          <p14:tracePt t="101295" x="4192588" y="4705350"/>
          <p14:tracePt t="101301" x="4137025" y="4705350"/>
          <p14:tracePt t="101308" x="4081463" y="4697413"/>
          <p14:tracePt t="101316" x="4025900" y="4697413"/>
          <p14:tracePt t="101323" x="3994150" y="4689475"/>
          <p14:tracePt t="101333" x="3930650" y="4681538"/>
          <p14:tracePt t="101341" x="3883025" y="4681538"/>
          <p14:tracePt t="101348" x="3833813" y="4681538"/>
          <p14:tracePt t="101357" x="3770313" y="4681538"/>
          <p14:tracePt t="101361" x="3714750" y="4681538"/>
          <p14:tracePt t="101368" x="3627438" y="4681538"/>
          <p14:tracePt t="101376" x="3571875" y="4681538"/>
          <p14:tracePt t="101384" x="3532188" y="4681538"/>
          <p14:tracePt t="101392" x="3500438" y="4681538"/>
          <p14:tracePt t="101400" x="3451225" y="4681538"/>
          <p14:tracePt t="101408" x="3419475" y="4681538"/>
          <p14:tracePt t="101413" x="3379788" y="4681538"/>
          <p14:tracePt t="101426" x="3348038" y="4681538"/>
          <p14:tracePt t="101429" x="3316288" y="4681538"/>
          <p14:tracePt t="101437" x="3284538" y="4681538"/>
          <p14:tracePt t="101444" x="3260725" y="4681538"/>
          <p14:tracePt t="101451" x="3236913" y="4681538"/>
          <p14:tracePt t="101460" x="3213100" y="4681538"/>
          <p14:tracePt t="101467" x="3189288" y="4681538"/>
          <p14:tracePt t="101475" x="3173413" y="4673600"/>
          <p14:tracePt t="101482" x="3149600" y="4673600"/>
          <p14:tracePt t="101490" x="3133725" y="4673600"/>
          <p14:tracePt t="101496" x="3125788" y="4673600"/>
          <p14:tracePt t="101506" x="3100388" y="4665663"/>
          <p14:tracePt t="101511" x="3068638" y="4665663"/>
          <p14:tracePt t="101520" x="3044825" y="4665663"/>
          <p14:tracePt t="101527" x="3021013" y="4665663"/>
          <p14:tracePt t="101536" x="3005138" y="4665663"/>
          <p14:tracePt t="101542" x="2981325" y="4665663"/>
          <p14:tracePt t="101550" x="2965450" y="4665663"/>
          <p14:tracePt t="101559" x="2949575" y="4665663"/>
          <p14:tracePt t="101564" x="2933700" y="4665663"/>
          <p14:tracePt t="101573" x="2925763" y="4665663"/>
          <p14:tracePt t="101579" x="2917825" y="4665663"/>
          <p14:tracePt t="101594" x="2909888" y="4665663"/>
          <p14:tracePt t="101625" x="2901950" y="4665663"/>
          <p14:tracePt t="101684" x="2894013" y="4665663"/>
          <p14:tracePt t="102104" x="2901950" y="4665663"/>
          <p14:tracePt t="102119" x="2909888" y="4665663"/>
          <p14:tracePt t="102268" x="2917825" y="4665663"/>
          <p14:tracePt t="102288" x="2925763" y="4665663"/>
          <p14:tracePt t="102306" x="2933700" y="4665663"/>
          <p14:tracePt t="102315" x="2941638" y="4665663"/>
          <p14:tracePt t="102339" x="2949575" y="4665663"/>
          <p14:tracePt t="102345" x="2949575" y="4657725"/>
          <p14:tracePt t="102351" x="2957513" y="4657725"/>
          <p14:tracePt t="102359" x="2973388" y="4657725"/>
          <p14:tracePt t="102366" x="2981325" y="4657725"/>
          <p14:tracePt t="102373" x="2989263" y="4657725"/>
          <p14:tracePt t="102381" x="2997200" y="4657725"/>
          <p14:tracePt t="102389" x="3005138" y="4657725"/>
          <p14:tracePt t="102396" x="3013075" y="4657725"/>
          <p14:tracePt t="102405" x="3021013" y="4657725"/>
          <p14:tracePt t="102419" x="3028950" y="4657725"/>
          <p14:tracePt t="102434" x="3036888" y="4657725"/>
          <p14:tracePt t="102479" x="3044825" y="4657725"/>
          <p14:tracePt t="102508" x="3052763" y="4657725"/>
          <p14:tracePt t="102531" x="3068638" y="4657725"/>
          <p14:tracePt t="102539" x="3084513" y="4657725"/>
          <p14:tracePt t="102546" x="3100388" y="4657725"/>
          <p14:tracePt t="102554" x="3125788" y="4657725"/>
          <p14:tracePt t="102561" x="3157538" y="4657725"/>
          <p14:tracePt t="102570" x="3181350" y="4657725"/>
          <p14:tracePt t="102576" x="3213100" y="4657725"/>
          <p14:tracePt t="102583" x="3244850" y="4657725"/>
          <p14:tracePt t="102591" x="3284538" y="4657725"/>
          <p14:tracePt t="102599" x="3316288" y="4657725"/>
          <p14:tracePt t="102606" x="3348038" y="4657725"/>
          <p14:tracePt t="102613" x="3387725" y="4657725"/>
          <p14:tracePt t="102622" x="3419475" y="4657725"/>
          <p14:tracePt t="102628" x="3443288" y="4657725"/>
          <p14:tracePt t="102636" x="3459163" y="4657725"/>
          <p14:tracePt t="102643" x="3484563" y="4657725"/>
          <p14:tracePt t="102652" x="3508375" y="4657725"/>
          <p14:tracePt t="102658" x="3540125" y="4657725"/>
          <p14:tracePt t="102666" x="3556000" y="4657725"/>
          <p14:tracePt t="102674" x="3571875" y="4657725"/>
          <p14:tracePt t="102681" x="3595688" y="4657725"/>
          <p14:tracePt t="102689" x="3619500" y="4657725"/>
          <p14:tracePt t="102696" x="3643313" y="4657725"/>
          <p14:tracePt t="102704" x="3667125" y="4657725"/>
          <p14:tracePt t="102711" x="3690938" y="4657725"/>
          <p14:tracePt t="102719" x="3714750" y="4657725"/>
          <p14:tracePt t="102726" x="3730625" y="4657725"/>
          <p14:tracePt t="102734" x="3762375" y="4657725"/>
          <p14:tracePt t="102741" x="3794125" y="4657725"/>
          <p14:tracePt t="102748" x="3825875" y="4657725"/>
          <p14:tracePt t="102756" x="3875088" y="4657725"/>
          <p14:tracePt t="102763" x="3906838" y="4657725"/>
          <p14:tracePt t="102772" x="3946525" y="4657725"/>
          <p14:tracePt t="102779" x="3986213" y="4657725"/>
          <p14:tracePt t="102786" x="4033838" y="4657725"/>
          <p14:tracePt t="102795" x="4081463" y="4657725"/>
          <p14:tracePt t="102801" x="4121150" y="4657725"/>
          <p14:tracePt t="102810" x="4168775" y="4657725"/>
          <p14:tracePt t="102816" x="4200525" y="4657725"/>
          <p14:tracePt t="102824" x="4225925" y="4657725"/>
          <p14:tracePt t="102831" x="4257675" y="4657725"/>
          <p14:tracePt t="102839" x="4281488" y="4657725"/>
          <p14:tracePt t="102846" x="4313238" y="4657725"/>
          <p14:tracePt t="102854" x="4344988" y="4657725"/>
          <p14:tracePt t="102861" x="4368800" y="4657725"/>
          <p14:tracePt t="102870" x="4400550" y="4657725"/>
          <p14:tracePt t="102876" x="4440238" y="4657725"/>
          <p14:tracePt t="102884" x="4464050" y="4657725"/>
          <p14:tracePt t="102891" x="4503738" y="4657725"/>
          <p14:tracePt t="102899" x="4551363" y="4657725"/>
          <p14:tracePt t="102906" x="4600575" y="4657725"/>
          <p14:tracePt t="102913" x="4648200" y="4657725"/>
          <p14:tracePt t="102922" x="4687888" y="4657725"/>
          <p14:tracePt t="102929" x="4719638" y="4657725"/>
          <p14:tracePt t="102938" x="4767263" y="4657725"/>
          <p14:tracePt t="102943" x="4799013" y="4657725"/>
          <p14:tracePt t="102951" x="4830763" y="4657725"/>
          <p14:tracePt t="102958" x="4870450" y="4657725"/>
          <p14:tracePt t="102966" x="4878388" y="4657725"/>
          <p14:tracePt t="102973" x="4886325" y="4657725"/>
          <p14:tracePt t="102989" x="4894263" y="4657725"/>
          <p14:tracePt t="103005" x="4902200" y="4657725"/>
          <p14:tracePt t="103012" x="4918075" y="4657725"/>
          <p14:tracePt t="103019" x="4943475" y="4657725"/>
          <p14:tracePt t="103028" x="4967288" y="4657725"/>
          <p14:tracePt t="103034" x="4983163" y="4657725"/>
          <p14:tracePt t="103041" x="5014913" y="4657725"/>
          <p14:tracePt t="103049" x="5070475" y="4657725"/>
          <p14:tracePt t="103056" x="5118100" y="4657725"/>
          <p14:tracePt t="103063" x="5173663" y="4657725"/>
          <p14:tracePt t="103072" x="5213350" y="4657725"/>
          <p14:tracePt t="103079" x="5276850" y="4657725"/>
          <p14:tracePt t="103086" x="5326063" y="4657725"/>
          <p14:tracePt t="103094" x="5397500" y="4657725"/>
          <p14:tracePt t="103102" x="5453063" y="4657725"/>
          <p14:tracePt t="103109" x="5516563" y="4657725"/>
          <p14:tracePt t="103116" x="5556250" y="4657725"/>
          <p14:tracePt t="103123" x="5595938" y="4657725"/>
          <p14:tracePt t="103131" x="5627688" y="4657725"/>
          <p14:tracePt t="103139" x="5651500" y="4657725"/>
          <p14:tracePt t="103146" x="5676900" y="4657725"/>
          <p14:tracePt t="103155" x="5692775" y="4657725"/>
          <p14:tracePt t="103161" x="5716588" y="4657725"/>
          <p14:tracePt t="103169" x="5740400" y="4657725"/>
          <p14:tracePt t="103176" x="5764213" y="4657725"/>
          <p14:tracePt t="103183" x="5795963" y="4657725"/>
          <p14:tracePt t="103191" x="5827713" y="4657725"/>
          <p14:tracePt t="103198" x="5867400" y="4657725"/>
          <p14:tracePt t="103206" x="5930900" y="4657725"/>
          <p14:tracePt t="103214" x="5994400" y="4657725"/>
          <p14:tracePt t="103222" x="6075363" y="4665663"/>
          <p14:tracePt t="103229" x="6162675" y="4673600"/>
          <p14:tracePt t="103236" x="6234113" y="4681538"/>
          <p14:tracePt t="103243" x="6289675" y="4681538"/>
          <p14:tracePt t="103253" x="6353175" y="4697413"/>
          <p14:tracePt t="103259" x="6418263" y="4705350"/>
          <p14:tracePt t="103266" x="6465888" y="4705350"/>
          <p14:tracePt t="103273" x="6497638" y="4705350"/>
          <p14:tracePt t="103281" x="6513513" y="4705350"/>
          <p14:tracePt t="103289" x="6529388" y="4713288"/>
          <p14:tracePt t="103296" x="6537325" y="4713288"/>
          <p14:tracePt t="103498" x="6513513" y="4729163"/>
          <p14:tracePt t="103506" x="6489700" y="4729163"/>
          <p14:tracePt t="103514" x="6465888" y="4745038"/>
          <p14:tracePt t="103522" x="6418263" y="4768850"/>
          <p14:tracePt t="103528" x="6361113" y="4792663"/>
          <p14:tracePt t="103536" x="6321425" y="4816475"/>
          <p14:tracePt t="103544" x="6257925" y="4848225"/>
          <p14:tracePt t="103551" x="6210300" y="4864100"/>
          <p14:tracePt t="103558" x="6162675" y="4895850"/>
          <p14:tracePt t="103566" x="6107113" y="4919663"/>
          <p14:tracePt t="103575" x="6059488" y="4943475"/>
          <p14:tracePt t="103581" x="6018213" y="4967288"/>
          <p14:tracePt t="103590" x="5970588" y="4992688"/>
          <p14:tracePt t="103596" x="5915025" y="5008563"/>
          <p14:tracePt t="103606" x="5891213" y="5024438"/>
          <p14:tracePt t="103611" x="5867400" y="5032375"/>
          <p14:tracePt t="103619" x="5851525" y="5048250"/>
          <p14:tracePt t="103626" x="5835650" y="5048250"/>
          <p14:tracePt t="103635" x="5835650" y="5056188"/>
          <p14:tracePt t="103641" x="5827713" y="5056188"/>
          <p14:tracePt t="103656" x="5819775" y="5056188"/>
          <p14:tracePt t="103672" x="5811838" y="5056188"/>
          <p14:tracePt t="103693" x="5811838" y="5064125"/>
          <p14:tracePt t="103701" x="5803900" y="5064125"/>
          <p14:tracePt t="103716" x="5795963" y="5064125"/>
          <p14:tracePt t="103731" x="5795963" y="5072063"/>
          <p14:tracePt t="103739" x="5788025" y="5072063"/>
          <p14:tracePt t="103746" x="5780088" y="5072063"/>
          <p14:tracePt t="103791" x="5772150" y="5072063"/>
          <p14:tracePt t="103822" x="5764213" y="5072063"/>
          <p14:tracePt t="103838" x="5756275" y="5080000"/>
          <p14:tracePt t="103844" x="5748338" y="5080000"/>
          <p14:tracePt t="103859" x="5740400" y="5080000"/>
          <p14:tracePt t="103866" x="5724525" y="5080000"/>
          <p14:tracePt t="103874" x="5724525" y="5087938"/>
          <p14:tracePt t="103896" x="5716588" y="5087938"/>
          <p14:tracePt t="104286" x="5708650" y="5087938"/>
          <p14:tracePt t="104293" x="5684838" y="5095875"/>
          <p14:tracePt t="104302" x="5651500" y="5095875"/>
          <p14:tracePt t="104309" x="5595938" y="5111750"/>
          <p14:tracePt t="104316" x="5556250" y="5127625"/>
          <p14:tracePt t="104324" x="5484813" y="5143500"/>
          <p14:tracePt t="104331" x="5421313" y="5167313"/>
          <p14:tracePt t="104339" x="5341938" y="5191125"/>
          <p14:tracePt t="104346" x="5253038" y="5222875"/>
          <p14:tracePt t="104355" x="5181600" y="5246688"/>
          <p14:tracePt t="104361" x="5070475" y="5286375"/>
          <p14:tracePt t="104369" x="4983163" y="5302250"/>
          <p14:tracePt t="104376" x="4886325" y="5327650"/>
          <p14:tracePt t="104385" x="4791075" y="5359400"/>
          <p14:tracePt t="104391" x="4687888" y="5375275"/>
          <p14:tracePt t="104399" x="4608513" y="5391150"/>
          <p14:tracePt t="104406" x="4511675" y="5399088"/>
          <p14:tracePt t="104414" x="4424363" y="5414963"/>
          <p14:tracePt t="104423" x="4344988" y="5422900"/>
          <p14:tracePt t="104428" x="4265613" y="5422900"/>
          <p14:tracePt t="104437" x="4210050" y="5422900"/>
          <p14:tracePt t="104444" x="4152900" y="5422900"/>
          <p14:tracePt t="104452" x="4105275" y="5422900"/>
          <p14:tracePt t="104459" x="4065588" y="5422900"/>
          <p14:tracePt t="104466" x="4025900" y="5422900"/>
          <p14:tracePt t="104473" x="3994150" y="5422900"/>
          <p14:tracePt t="104481" x="3946525" y="5422900"/>
          <p14:tracePt t="104488" x="3922713" y="5422900"/>
          <p14:tracePt t="104496" x="3890963" y="5422900"/>
          <p14:tracePt t="104504" x="3859213" y="5422900"/>
          <p14:tracePt t="104511" x="3833813" y="5422900"/>
          <p14:tracePt t="104519" x="3802063" y="5422900"/>
          <p14:tracePt t="104527" x="3762375" y="5422900"/>
          <p14:tracePt t="104534" x="3722688" y="5414963"/>
          <p14:tracePt t="104542" x="3683000" y="5414963"/>
          <p14:tracePt t="104548" x="3643313" y="5407025"/>
          <p14:tracePt t="104556" x="3611563" y="5407025"/>
          <p14:tracePt t="104563" x="3548063" y="5399088"/>
          <p14:tracePt t="104571" x="3492500" y="5391150"/>
          <p14:tracePt t="104579" x="3427413" y="5383213"/>
          <p14:tracePt t="104588" x="3363913" y="5375275"/>
          <p14:tracePt t="104593" x="3316288" y="5367338"/>
          <p14:tracePt t="104602" x="3252788" y="5351463"/>
          <p14:tracePt t="104609" x="3189288" y="5343525"/>
          <p14:tracePt t="104616" x="3133725" y="5327650"/>
          <p14:tracePt t="104624" x="3084513" y="5310188"/>
          <p14:tracePt t="104631" x="3052763" y="5302250"/>
          <p14:tracePt t="104638" x="3028950" y="5294313"/>
          <p14:tracePt t="104646" x="3005138" y="5294313"/>
          <p14:tracePt t="104654" x="2997200" y="5286375"/>
          <p14:tracePt t="104661" x="2989263" y="5286375"/>
          <p14:tracePt t="104669" x="2973388" y="5278438"/>
          <p14:tracePt t="104684" x="2965450" y="5278438"/>
          <p14:tracePt t="104691" x="2957513" y="5278438"/>
          <p14:tracePt t="104700" x="2949575" y="5278438"/>
          <p14:tracePt t="105111" x="2957513" y="5278438"/>
          <p14:tracePt t="105133" x="2965450" y="5278438"/>
          <p14:tracePt t="105149" x="2973388" y="5278438"/>
          <p14:tracePt t="105164" x="2989263" y="5278438"/>
          <p14:tracePt t="105179" x="2997200" y="5278438"/>
          <p14:tracePt t="105187" x="3013075" y="5278438"/>
          <p14:tracePt t="105194" x="3044825" y="5278438"/>
          <p14:tracePt t="105201" x="3068638" y="5278438"/>
          <p14:tracePt t="105209" x="3109913" y="5278438"/>
          <p14:tracePt t="105217" x="3133725" y="5278438"/>
          <p14:tracePt t="105224" x="3165475" y="5278438"/>
          <p14:tracePt t="105231" x="3205163" y="5278438"/>
          <p14:tracePt t="105239" x="3252788" y="5278438"/>
          <p14:tracePt t="105246" x="3300413" y="5278438"/>
          <p14:tracePt t="105254" x="3348038" y="5278438"/>
          <p14:tracePt t="105261" x="3403600" y="5278438"/>
          <p14:tracePt t="105269" x="3443288" y="5278438"/>
          <p14:tracePt t="105276" x="3484563" y="5278438"/>
          <p14:tracePt t="105284" x="3532188" y="5278438"/>
          <p14:tracePt t="105291" x="3579813" y="5278438"/>
          <p14:tracePt t="105299" x="3611563" y="5278438"/>
          <p14:tracePt t="105306" x="3651250" y="5278438"/>
          <p14:tracePt t="105314" x="3667125" y="5278438"/>
          <p14:tracePt t="105322" x="3690938" y="5278438"/>
          <p14:tracePt t="105329" x="3722688" y="5278438"/>
          <p14:tracePt t="105337" x="3746500" y="5278438"/>
          <p14:tracePt t="105343" x="3770313" y="5278438"/>
          <p14:tracePt t="105352" x="3794125" y="5278438"/>
          <p14:tracePt t="105359" x="3817938" y="5278438"/>
          <p14:tracePt t="105367" x="3833813" y="5278438"/>
          <p14:tracePt t="105374" x="3851275" y="5278438"/>
          <p14:tracePt t="105381" x="3875088" y="5278438"/>
          <p14:tracePt t="105389" x="3898900" y="5278438"/>
          <p14:tracePt t="105396" x="3914775" y="5278438"/>
          <p14:tracePt t="105404" x="3930650" y="5278438"/>
          <p14:tracePt t="105411" x="3938588" y="5278438"/>
          <p14:tracePt t="105419" x="3962400" y="5278438"/>
          <p14:tracePt t="105426" x="3970338" y="5278438"/>
          <p14:tracePt t="105434" x="3986213" y="5270500"/>
          <p14:tracePt t="105441" x="4010025" y="5270500"/>
          <p14:tracePt t="105449" x="4017963" y="5270500"/>
          <p14:tracePt t="105456" x="4041775" y="5270500"/>
          <p14:tracePt t="105464" x="4065588" y="5270500"/>
          <p14:tracePt t="105471" x="4081463" y="5270500"/>
          <p14:tracePt t="105478" x="4105275" y="5270500"/>
          <p14:tracePt t="105487" x="4137025" y="5270500"/>
          <p14:tracePt t="105494" x="4168775" y="5270500"/>
          <p14:tracePt t="105502" x="4217988" y="5270500"/>
          <p14:tracePt t="105509" x="4257675" y="5270500"/>
          <p14:tracePt t="105517" x="4297363" y="5270500"/>
          <p14:tracePt t="105523" x="4337050" y="5270500"/>
          <p14:tracePt t="105531" x="4376738" y="5270500"/>
          <p14:tracePt t="105538" x="4424363" y="5278438"/>
          <p14:tracePt t="105546" x="4464050" y="5278438"/>
          <p14:tracePt t="105555" x="4503738" y="5278438"/>
          <p14:tracePt t="105561" x="4535488" y="5278438"/>
          <p14:tracePt t="105570" x="4567238" y="5278438"/>
          <p14:tracePt t="105576" x="4592638" y="5278438"/>
          <p14:tracePt t="105585" x="4624388" y="5278438"/>
          <p14:tracePt t="105591" x="4648200" y="5278438"/>
          <p14:tracePt t="105599" x="4664075" y="5278438"/>
          <p14:tracePt t="105606" x="4679950" y="5278438"/>
          <p14:tracePt t="105614" x="4695825" y="5278438"/>
          <p14:tracePt t="105621" x="4703763" y="5278438"/>
          <p14:tracePt t="105629" x="4719638" y="5278438"/>
          <p14:tracePt t="105637" x="4727575" y="5278438"/>
          <p14:tracePt t="105643" x="4735513" y="5278438"/>
          <p14:tracePt t="105667" x="4743450" y="5278438"/>
          <p14:tracePt t="105696" x="4751388" y="5278438"/>
          <p14:tracePt t="105711" x="4759325" y="5278438"/>
          <p14:tracePt t="105720" x="4767263" y="5278438"/>
          <p14:tracePt t="105726" x="4775200" y="5278438"/>
          <p14:tracePt t="105734" x="4783138" y="5278438"/>
          <p14:tracePt t="105741" x="4791075" y="5278438"/>
          <p14:tracePt t="105749" x="4814888" y="5278438"/>
          <p14:tracePt t="105756" x="4822825" y="5278438"/>
          <p14:tracePt t="105764" x="4838700" y="5278438"/>
          <p14:tracePt t="105771" x="4846638" y="5286375"/>
          <p14:tracePt t="105779" x="4854575" y="5286375"/>
          <p14:tracePt t="105794" x="4870450" y="5286375"/>
          <p14:tracePt t="105809" x="4878388" y="5286375"/>
          <p14:tracePt t="105824" x="4886325" y="5286375"/>
          <p14:tracePt t="107406" x="4886325" y="5294313"/>
          <p14:tracePt t="107422" x="4886325" y="5302250"/>
          <p14:tracePt t="107438" x="4886325" y="5310188"/>
          <p14:tracePt t="107460" x="4878388" y="5310188"/>
          <p14:tracePt t="107469" x="4878388" y="5319713"/>
          <p14:tracePt t="107826" x="4878388" y="5327650"/>
          <p14:tracePt t="108149" x="4878388" y="5335588"/>
          <p14:tracePt t="108171" x="4886325" y="5335588"/>
          <p14:tracePt t="108180" x="4894263" y="5335588"/>
          <p14:tracePt t="108187" x="4902200" y="5335588"/>
          <p14:tracePt t="108196" x="4910138" y="5335588"/>
          <p14:tracePt t="108209" x="4926013" y="5335588"/>
          <p14:tracePt t="108217" x="4943475" y="5335588"/>
          <p14:tracePt t="108224" x="4951413" y="5335588"/>
          <p14:tracePt t="108236" x="4959350" y="5327650"/>
          <p14:tracePt t="108239" x="4975225" y="5327650"/>
          <p14:tracePt t="108247" x="4983163" y="5319713"/>
          <p14:tracePt t="108254" x="4991100" y="5319713"/>
          <p14:tracePt t="108262" x="4999038" y="5319713"/>
          <p14:tracePt t="108277" x="5014913" y="5319713"/>
          <p14:tracePt t="108291" x="5022850" y="5319713"/>
          <p14:tracePt t="110211" x="5030788" y="5319713"/>
          <p14:tracePt t="110236" x="5030788" y="5310188"/>
          <p14:tracePt t="112964" x="5014913" y="5319713"/>
          <p14:tracePt t="112971" x="4999038" y="5327650"/>
          <p14:tracePt t="112980" x="4967288" y="5335588"/>
          <p14:tracePt t="112987" x="4926013" y="5335588"/>
          <p14:tracePt t="112997" x="4862513" y="5335588"/>
          <p14:tracePt t="113001" x="4767263" y="5335588"/>
          <p14:tracePt t="113010" x="4687888" y="5335588"/>
          <p14:tracePt t="113016" x="4576763" y="5327650"/>
          <p14:tracePt t="113023" x="4440238" y="5310188"/>
          <p14:tracePt t="113031" x="4321175" y="5302250"/>
          <p14:tracePt t="113038" x="4184650" y="5278438"/>
          <p14:tracePt t="113049" x="4081463" y="5270500"/>
          <p14:tracePt t="113053" x="3962400" y="5246688"/>
          <p14:tracePt t="113063" x="3867150" y="5238750"/>
          <p14:tracePt t="113070" x="3802063" y="5238750"/>
          <p14:tracePt t="113077" x="3722688" y="5230813"/>
          <p14:tracePt t="113084" x="3683000" y="5230813"/>
          <p14:tracePt t="113092" x="3627438" y="5222875"/>
          <p14:tracePt t="113099" x="3611563" y="5222875"/>
          <p14:tracePt t="113107" x="3603625" y="5222875"/>
          <p14:tracePt t="113174" x="3595688" y="5222875"/>
          <p14:tracePt t="113188" x="3587750" y="5222875"/>
          <p14:tracePt t="113286" x="3579813" y="5222875"/>
          <p14:tracePt t="113406" x="3579813" y="5214938"/>
          <p14:tracePt t="113504" x="3587750" y="5214938"/>
          <p14:tracePt t="113513" x="3587750" y="5207000"/>
          <p14:tracePt t="113519" x="3595688" y="5199063"/>
          <p14:tracePt t="113529" x="3603625" y="5199063"/>
          <p14:tracePt t="113534" x="3611563" y="5199063"/>
          <p14:tracePt t="113544" x="3619500" y="5191125"/>
          <p14:tracePt t="113550" x="3635375" y="5183188"/>
          <p14:tracePt t="113556" x="3659188" y="5175250"/>
          <p14:tracePt t="113564" x="3683000" y="5159375"/>
          <p14:tracePt t="113572" x="3698875" y="5159375"/>
          <p14:tracePt t="113582" x="3738563" y="5143500"/>
          <p14:tracePt t="113586" x="3786188" y="5127625"/>
          <p14:tracePt t="113595" x="3817938" y="5111750"/>
          <p14:tracePt t="113598" x="0" y="0"/>
        </p14:tracePtLst>
        <p14:tracePtLst>
          <p14:tracePt t="114121" x="4806950" y="4976813"/>
          <p14:tracePt t="114133" x="4806950" y="4967288"/>
          <p14:tracePt t="114157" x="4814888" y="4967288"/>
          <p14:tracePt t="114433" x="4822825" y="4959350"/>
          <p14:tracePt t="114449" x="4822825" y="4951413"/>
          <p14:tracePt t="114473" x="4830763" y="4943475"/>
          <p14:tracePt t="114489" x="4830763" y="4935538"/>
          <p14:tracePt t="114496" x="4838700" y="4935538"/>
          <p14:tracePt t="114504" x="4838700" y="4927600"/>
          <p14:tracePt t="115604" x="4830763" y="4935538"/>
          <p14:tracePt t="115616" x="4806950" y="4959350"/>
          <p14:tracePt t="115619" x="4775200" y="5000625"/>
          <p14:tracePt t="115629" x="4735513" y="5048250"/>
          <p14:tracePt t="115634" x="4679950" y="5095875"/>
          <p14:tracePt t="115646" x="4616450" y="5159375"/>
          <p14:tracePt t="115650" x="4543425" y="5230813"/>
          <p14:tracePt t="115657" x="4487863" y="5286375"/>
          <p14:tracePt t="115664" x="4424363" y="5343525"/>
          <p14:tracePt t="115672" x="4376738" y="5383213"/>
          <p14:tracePt t="115680" x="4352925" y="5407025"/>
          <p14:tracePt t="115687" x="4329113" y="5422900"/>
          <p14:tracePt t="115695" x="4329113" y="5430838"/>
          <p14:tracePt t="115703" x="4321175" y="5430838"/>
          <p14:tracePt t="115896" x="4329113" y="5430838"/>
          <p14:tracePt t="115912" x="4337050" y="5430838"/>
          <p14:tracePt t="115935" x="4344988" y="5430838"/>
          <p14:tracePt t="115950" x="4352925" y="5422900"/>
          <p14:tracePt t="115963" x="4352925" y="5414963"/>
          <p14:tracePt t="115972" x="4360863" y="5414963"/>
          <p14:tracePt t="115988" x="4368800" y="5407025"/>
          <p14:tracePt t="116001" x="4376738" y="5407025"/>
          <p14:tracePt t="116011" x="4384675" y="5399088"/>
          <p14:tracePt t="116040" x="4392613" y="5399088"/>
          <p14:tracePt t="116081" x="4392613" y="5391150"/>
          <p14:tracePt t="116084" x="4400550" y="5391150"/>
          <p14:tracePt t="116108" x="4408488" y="5383213"/>
          <p14:tracePt t="116115" x="4416425" y="5383213"/>
          <p14:tracePt t="116145" x="4424363" y="5383213"/>
          <p14:tracePt t="116153" x="4424363" y="5375275"/>
          <p14:tracePt t="116159" x="4432300" y="5375275"/>
          <p14:tracePt t="116167" x="4440238" y="5375275"/>
          <p14:tracePt t="116176" x="4448175" y="5375275"/>
          <p14:tracePt t="116189" x="4456113" y="5375275"/>
          <p14:tracePt t="116196" x="4471988" y="5375275"/>
          <p14:tracePt t="116205" x="4479925" y="5375275"/>
          <p14:tracePt t="116212" x="4487863" y="5375275"/>
          <p14:tracePt t="116221" x="4495800" y="5375275"/>
          <p14:tracePt t="116228" x="4511675" y="5367338"/>
          <p14:tracePt t="116249" x="4559300" y="5367338"/>
          <p14:tracePt t="116256" x="4576763" y="5367338"/>
          <p14:tracePt t="116272" x="4584700" y="5367338"/>
          <p14:tracePt t="116280" x="4608513" y="5367338"/>
          <p14:tracePt t="116287" x="4616450" y="5367338"/>
          <p14:tracePt t="116296" x="4632325" y="5367338"/>
          <p14:tracePt t="116302" x="4648200" y="5367338"/>
          <p14:tracePt t="116312" x="4664075" y="5367338"/>
          <p14:tracePt t="116316" x="4679950" y="5367338"/>
          <p14:tracePt t="116326" x="4687888" y="5367338"/>
          <p14:tracePt t="116331" x="4703763" y="5367338"/>
          <p14:tracePt t="116340" x="4711700" y="5367338"/>
          <p14:tracePt t="116348" x="4727575" y="5367338"/>
          <p14:tracePt t="116355" x="4743450" y="5367338"/>
          <p14:tracePt t="116363" x="4767263" y="5367338"/>
          <p14:tracePt t="116370" x="4775200" y="5367338"/>
          <p14:tracePt t="116379" x="4791075" y="5367338"/>
          <p14:tracePt t="116383" x="4799013" y="5367338"/>
          <p14:tracePt t="116392" x="4822825" y="5367338"/>
          <p14:tracePt t="116398" x="4838700" y="5367338"/>
          <p14:tracePt t="116406" x="4870450" y="5367338"/>
          <p14:tracePt t="116413" x="4878388" y="5367338"/>
          <p14:tracePt t="116422" x="4886325" y="5367338"/>
          <p14:tracePt t="116460" x="4894263" y="5367338"/>
          <p14:tracePt t="117531" x="4862513" y="5343525"/>
          <p14:tracePt t="117540" x="4814888" y="5310188"/>
          <p14:tracePt t="117547" x="4751388" y="5286375"/>
          <p14:tracePt t="117555" x="4672013" y="5246688"/>
          <p14:tracePt t="117563" x="4559300" y="5222875"/>
          <p14:tracePt t="117570" x="4456113" y="5199063"/>
          <p14:tracePt t="117578" x="4344988" y="5167313"/>
          <p14:tracePt t="117584" x="4273550" y="5135563"/>
          <p14:tracePt t="117593" x="4200525" y="5111750"/>
          <p14:tracePt t="117599" x="4144963" y="5080000"/>
          <p14:tracePt t="117607" x="4097338" y="5056188"/>
          <p14:tracePt t="117615" x="4073525" y="5040313"/>
          <p14:tracePt t="117623" x="4057650" y="5032375"/>
          <p14:tracePt t="117639" x="4049713" y="5032375"/>
          <p14:tracePt t="117644" x="4049713" y="5024438"/>
          <p14:tracePt t="117669" x="4049713" y="5016500"/>
          <p14:tracePt t="117676" x="4049713" y="5008563"/>
          <p14:tracePt t="117690" x="4049713" y="5000625"/>
          <p14:tracePt t="117697" x="4049713" y="4992688"/>
          <p14:tracePt t="117703" x="4057650" y="4992688"/>
          <p14:tracePt t="117711" x="4057650" y="4976813"/>
          <p14:tracePt t="117720" x="4065588" y="4967288"/>
          <p14:tracePt t="117728" x="4073525" y="4951413"/>
          <p14:tracePt t="117735" x="4081463" y="4935538"/>
          <p14:tracePt t="117741" x="4097338" y="4927600"/>
          <p14:tracePt t="117750" x="4097338" y="4919663"/>
          <p14:tracePt t="117757" x="4113213" y="4903788"/>
          <p14:tracePt t="117772" x="4121150" y="4903788"/>
          <p14:tracePt t="117780" x="4121150" y="4895850"/>
          <p14:tracePt t="117787" x="4121150" y="4887913"/>
          <p14:tracePt t="117795" x="4129088" y="4887913"/>
          <p14:tracePt t="117803" x="4129088" y="4879975"/>
          <p14:tracePt t="117829" x="4129088" y="4872038"/>
          <p14:tracePt t="118086" x="4129088" y="4879975"/>
          <p14:tracePt t="118110" x="4129088" y="4887913"/>
          <p14:tracePt t="118125" x="4129088" y="4895850"/>
          <p14:tracePt t="118139" x="4129088" y="4911725"/>
          <p14:tracePt t="118146" x="4137025" y="4919663"/>
          <p14:tracePt t="118155" x="4137025" y="4935538"/>
          <p14:tracePt t="118162" x="4137025" y="4943475"/>
          <p14:tracePt t="118170" x="4144963" y="4959350"/>
          <p14:tracePt t="118180" x="4144963" y="4976813"/>
          <p14:tracePt t="118184" x="4144963" y="4984750"/>
          <p14:tracePt t="118192" x="4144963" y="5000625"/>
          <p14:tracePt t="118199" x="4152900" y="5016500"/>
          <p14:tracePt t="118209" x="4152900" y="5040313"/>
          <p14:tracePt t="118214" x="4152900" y="5056188"/>
          <p14:tracePt t="118223" x="4152900" y="5064125"/>
          <p14:tracePt t="118230" x="4152900" y="5087938"/>
          <p14:tracePt t="118236" x="4152900" y="5111750"/>
          <p14:tracePt t="118243" x="4152900" y="5135563"/>
          <p14:tracePt t="118252" x="4144963" y="5151438"/>
          <p14:tracePt t="118261" x="4137025" y="5175250"/>
          <p14:tracePt t="118267" x="4137025" y="5183188"/>
          <p14:tracePt t="118277" x="4129088" y="5199063"/>
          <p14:tracePt t="118281" x="4129088" y="5207000"/>
          <p14:tracePt t="118291" x="4121150" y="5207000"/>
          <p14:tracePt t="118296" x="4121150" y="5222875"/>
          <p14:tracePt t="118321" x="4121150" y="5230813"/>
          <p14:tracePt t="118364" x="4121150" y="5238750"/>
          <p14:tracePt t="118386" x="4121150" y="5246688"/>
          <p14:tracePt t="118453" x="4121150" y="5254625"/>
          <p14:tracePt t="118536" x="4129088" y="5254625"/>
          <p14:tracePt t="118551" x="4144963" y="5262563"/>
          <p14:tracePt t="118559" x="4160838" y="5270500"/>
          <p14:tracePt t="118566" x="4168775" y="5270500"/>
          <p14:tracePt t="118573" x="4184650" y="5270500"/>
          <p14:tracePt t="118581" x="4210050" y="5270500"/>
          <p14:tracePt t="118589" x="4233863" y="5270500"/>
          <p14:tracePt t="118596" x="4241800" y="5270500"/>
          <p14:tracePt t="118604" x="4257675" y="5278438"/>
          <p14:tracePt t="118611" x="4273550" y="5278438"/>
          <p14:tracePt t="118619" x="4289425" y="5278438"/>
          <p14:tracePt t="118626" x="4313238" y="5278438"/>
          <p14:tracePt t="118633" x="4321175" y="5278438"/>
          <p14:tracePt t="118642" x="4329113" y="5278438"/>
          <p14:tracePt t="118649" x="4368800" y="5286375"/>
          <p14:tracePt t="118658" x="4392613" y="5294313"/>
          <p14:tracePt t="118664" x="4432300" y="5302250"/>
          <p14:tracePt t="118671" x="4471988" y="5310188"/>
          <p14:tracePt t="118680" x="4519613" y="5319713"/>
          <p14:tracePt t="118686" x="4584700" y="5327650"/>
          <p14:tracePt t="118693" x="4632325" y="5335588"/>
          <p14:tracePt t="118701" x="4687888" y="5343525"/>
          <p14:tracePt t="118709" x="4751388" y="5351463"/>
          <p14:tracePt t="118716" x="4814888" y="5359400"/>
          <p14:tracePt t="118723" x="4878388" y="5367338"/>
          <p14:tracePt t="118731" x="4943475" y="5367338"/>
          <p14:tracePt t="118739" x="4991100" y="5375275"/>
          <p14:tracePt t="118747" x="5022850" y="5375275"/>
          <p14:tracePt t="118756" x="5070475" y="5383213"/>
          <p14:tracePt t="118763" x="5094288" y="5383213"/>
          <p14:tracePt t="118769" x="5118100" y="5383213"/>
          <p14:tracePt t="118777" x="5133975" y="5383213"/>
          <p14:tracePt t="118784" x="5141913" y="5383213"/>
          <p14:tracePt t="118793" x="5149850" y="5383213"/>
          <p14:tracePt t="118799" x="5157788" y="5383213"/>
          <p14:tracePt t="118807" x="5165725" y="5383213"/>
          <p14:tracePt t="118814" x="5173663" y="5383213"/>
          <p14:tracePt t="118821" x="5181600" y="5367338"/>
          <p14:tracePt t="118836" x="5181600" y="5359400"/>
          <p14:tracePt t="118852" x="5181600" y="5351463"/>
          <p14:tracePt t="118859" x="5181600" y="5343525"/>
          <p14:tracePt t="118873" x="5181600" y="5335588"/>
          <p14:tracePt t="118896" x="5181600" y="5327650"/>
          <p14:tracePt t="118919" x="5181600" y="5319713"/>
          <p14:tracePt t="118944" x="5157788" y="5302250"/>
          <p14:tracePt t="118949" x="5126038" y="5294313"/>
          <p14:tracePt t="118956" x="5110163" y="5294313"/>
          <p14:tracePt t="118964" x="5062538" y="5286375"/>
          <p14:tracePt t="118971" x="5022850" y="5286375"/>
          <p14:tracePt t="118979" x="4967288" y="5270500"/>
          <p14:tracePt t="118986" x="4918075" y="5270500"/>
          <p14:tracePt t="118993" x="4854575" y="5262563"/>
          <p14:tracePt t="119001" x="4806950" y="5262563"/>
          <p14:tracePt t="119009" x="4759325" y="5254625"/>
          <p14:tracePt t="119016" x="4703763" y="5254625"/>
          <p14:tracePt t="119025" x="4672013" y="5254625"/>
          <p14:tracePt t="119031" x="4632325" y="5254625"/>
          <p14:tracePt t="119039" x="4608513" y="5254625"/>
          <p14:tracePt t="119046" x="4584700" y="5254625"/>
          <p14:tracePt t="119053" x="4576763" y="5254625"/>
          <p14:tracePt t="119069" x="4559300" y="5254625"/>
          <p14:tracePt t="119076" x="4559300" y="5262563"/>
          <p14:tracePt t="119083" x="4551363" y="5270500"/>
          <p14:tracePt t="119100" x="4535488" y="5278438"/>
          <p14:tracePt t="119109" x="4527550" y="5286375"/>
          <p14:tracePt t="119114" x="4519613" y="5286375"/>
          <p14:tracePt t="119121" x="4503738" y="5294313"/>
          <p14:tracePt t="119129" x="4487863" y="5302250"/>
          <p14:tracePt t="119136" x="4471988" y="5302250"/>
          <p14:tracePt t="119143" x="4464050" y="5310188"/>
          <p14:tracePt t="119151" x="4448175" y="5319713"/>
          <p14:tracePt t="119159" x="4432300" y="5319713"/>
          <p14:tracePt t="119174" x="4424363" y="5327650"/>
          <p14:tracePt t="119181" x="4416425" y="5327650"/>
          <p14:tracePt t="119190" x="4408488" y="5335588"/>
          <p14:tracePt t="119196" x="4400550" y="5335588"/>
          <p14:tracePt t="119203" x="4392613" y="5335588"/>
          <p14:tracePt t="120525" x="0" y="0"/>
        </p14:tracePtLst>
        <p14:tracePtLst>
          <p14:tracePt t="123705" x="2439988" y="5884863"/>
          <p14:tracePt t="123823" x="2447925" y="5884863"/>
          <p14:tracePt t="123861" x="2455863" y="5884863"/>
          <p14:tracePt t="123869" x="2463800" y="5884863"/>
          <p14:tracePt t="123885" x="2471738" y="5884863"/>
          <p14:tracePt t="123906" x="2479675" y="5884863"/>
          <p14:tracePt t="123940" x="2487613" y="5884863"/>
          <p14:tracePt t="123954" x="2495550" y="5876925"/>
          <p14:tracePt t="123966" x="2503488" y="5876925"/>
          <p14:tracePt t="123982" x="2519363" y="5868988"/>
          <p14:tracePt t="123989" x="2527300" y="5868988"/>
          <p14:tracePt t="123996" x="2543175" y="5861050"/>
          <p14:tracePt t="124006" x="2551113" y="5861050"/>
          <p14:tracePt t="124011" x="2574925" y="5861050"/>
          <p14:tracePt t="124019" x="2590800" y="5853113"/>
          <p14:tracePt t="124026" x="2614613" y="5845175"/>
          <p14:tracePt t="124035" x="2622550" y="5837238"/>
          <p14:tracePt t="124042" x="2646363" y="5837238"/>
          <p14:tracePt t="124050" x="2686050" y="5829300"/>
          <p14:tracePt t="124057" x="2701925" y="5821363"/>
          <p14:tracePt t="124065" x="2717800" y="5821363"/>
          <p14:tracePt t="124074" x="2751138" y="5805488"/>
          <p14:tracePt t="124080" x="2782888" y="5797550"/>
          <p14:tracePt t="124088" x="2830513" y="5789613"/>
          <p14:tracePt t="124094" x="2878138" y="5781675"/>
          <p14:tracePt t="124107" x="2973388" y="5741988"/>
          <p14:tracePt t="124109" x="3060700" y="5710238"/>
          <p14:tracePt t="124116" x="3117850" y="5686425"/>
          <p14:tracePt t="124125" x="3205163" y="5653088"/>
          <p14:tracePt t="124134" x="3292475" y="5621338"/>
          <p14:tracePt t="124141" x="3379788" y="5597525"/>
          <p14:tracePt t="124147" x="3459163" y="5557838"/>
          <p14:tracePt t="124154" x="3524250" y="5541963"/>
          <p14:tracePt t="124161" x="3579813" y="5526088"/>
          <p14:tracePt t="124173" x="3635375" y="5510213"/>
          <p14:tracePt t="124176" x="3690938" y="5486400"/>
          <p14:tracePt t="124186" x="3738563" y="5478463"/>
          <p14:tracePt t="124192" x="3762375" y="5470525"/>
          <p14:tracePt t="124200" x="3786188" y="5462588"/>
          <p14:tracePt t="124208" x="3810000" y="5454650"/>
          <p14:tracePt t="124213" x="3817938" y="5454650"/>
          <p14:tracePt t="124221" x="3825875" y="5446713"/>
          <p14:tracePt t="124228" x="3843338" y="5446713"/>
          <p14:tracePt t="124237" x="3859213" y="5438775"/>
          <p14:tracePt t="124243" x="3883025" y="5438775"/>
          <p14:tracePt t="124254" x="3890963" y="5430838"/>
          <p14:tracePt t="124259" x="3906838" y="5430838"/>
          <p14:tracePt t="124267" x="3922713" y="5430838"/>
          <p14:tracePt t="124274" x="3938588" y="5422900"/>
          <p14:tracePt t="124282" x="3962400" y="5422900"/>
          <p14:tracePt t="124290" x="3978275" y="5422900"/>
          <p14:tracePt t="124297" x="4010025" y="5422900"/>
          <p14:tracePt t="124306" x="4033838" y="5414963"/>
          <p14:tracePt t="124312" x="4065588" y="5414963"/>
          <p14:tracePt t="124320" x="4081463" y="5414963"/>
          <p14:tracePt t="124326" x="4113213" y="5414963"/>
          <p14:tracePt t="124335" x="4144963" y="5414963"/>
          <p14:tracePt t="124341" x="4184650" y="5414963"/>
          <p14:tracePt t="124350" x="4210050" y="5414963"/>
          <p14:tracePt t="124357" x="4257675" y="5414963"/>
          <p14:tracePt t="124366" x="4273550" y="5414963"/>
          <p14:tracePt t="124373" x="4281488" y="5414963"/>
          <p14:tracePt t="124379" x="4289425" y="5414963"/>
          <p14:tracePt t="124387" x="4297363" y="5414963"/>
          <p14:tracePt t="124418" x="4305300" y="5414963"/>
          <p14:tracePt t="124499" x="4313238" y="5414963"/>
          <p14:tracePt t="124506" x="4321175" y="5414963"/>
          <p14:tracePt t="124514" x="4337050" y="5414963"/>
          <p14:tracePt t="124523" x="4360863" y="5422900"/>
          <p14:tracePt t="124530" x="4376738" y="5422900"/>
          <p14:tracePt t="124537" x="4408488" y="5430838"/>
          <p14:tracePt t="124545" x="4456113" y="5430838"/>
          <p14:tracePt t="124555" x="4495800" y="5438775"/>
          <p14:tracePt t="124559" x="4543425" y="5438775"/>
          <p14:tracePt t="124568" x="4584700" y="5446713"/>
          <p14:tracePt t="124574" x="4632325" y="5446713"/>
          <p14:tracePt t="124582" x="4656138" y="5446713"/>
          <p14:tracePt t="124590" x="4679950" y="5446713"/>
          <p14:tracePt t="124598" x="4695825" y="5446713"/>
          <p14:tracePt t="124613" x="4703763" y="5446713"/>
          <p14:tracePt t="124708" x="4703763" y="5438775"/>
          <p14:tracePt t="124725" x="4703763" y="5430838"/>
          <p14:tracePt t="124740" x="4703763" y="5422900"/>
          <p14:tracePt t="124757" x="4703763" y="5414963"/>
          <p14:tracePt t="124761" x="4695825" y="5414963"/>
          <p14:tracePt t="124786" x="4695825" y="5407025"/>
          <p14:tracePt t="124808" x="4695825" y="5399088"/>
          <p14:tracePt t="124822" x="4695825" y="5391150"/>
          <p14:tracePt t="124837" x="4695825" y="5383213"/>
          <p14:tracePt t="124896" x="4695825" y="5375275"/>
          <p14:tracePt t="125961" x="4687888" y="5367338"/>
          <p14:tracePt t="125976" x="4672013" y="5351463"/>
          <p14:tracePt t="125988" x="4656138" y="5343525"/>
          <p14:tracePt t="125991" x="4640263" y="5327650"/>
          <p14:tracePt t="125999" x="4608513" y="5319713"/>
          <p14:tracePt t="126006" x="4567238" y="5302250"/>
          <p14:tracePt t="126014" x="4519613" y="5286375"/>
          <p14:tracePt t="126022" x="4487863" y="5270500"/>
          <p14:tracePt t="126030" x="4448175" y="5254625"/>
          <p14:tracePt t="126038" x="4424363" y="5246688"/>
          <p14:tracePt t="126045" x="4400550" y="5238750"/>
          <p14:tracePt t="126052" x="4376738" y="5230813"/>
          <p14:tracePt t="126060" x="4352925" y="5222875"/>
          <p14:tracePt t="126069" x="4344988" y="5222875"/>
          <p14:tracePt t="126074" x="4329113" y="5222875"/>
          <p14:tracePt t="126186" x="4321175" y="5222875"/>
          <p14:tracePt t="126374" x="4313238" y="5214938"/>
          <p14:tracePt t="126383" x="4305300" y="5214938"/>
          <p14:tracePt t="126389" x="4289425" y="5214938"/>
          <p14:tracePt t="126397" x="4273550" y="5214938"/>
          <p14:tracePt t="126405" x="4265613" y="5214938"/>
          <p14:tracePt t="126412" x="4257675" y="5214938"/>
          <p14:tracePt t="126421" x="4241800" y="5214938"/>
          <p14:tracePt t="126426" x="4225925" y="5214938"/>
          <p14:tracePt t="126436" x="4217988" y="5214938"/>
          <p14:tracePt t="126441" x="4217988" y="5222875"/>
          <p14:tracePt t="126451" x="4210050" y="5230813"/>
          <p14:tracePt t="126457" x="4210050" y="5238750"/>
          <p14:tracePt t="126472" x="4200525" y="5254625"/>
          <p14:tracePt t="126479" x="4200525" y="5262563"/>
          <p14:tracePt t="126488" x="4200525" y="5270500"/>
          <p14:tracePt t="126494" x="4200525" y="5286375"/>
          <p14:tracePt t="126503" x="4200525" y="5294313"/>
          <p14:tracePt t="126509" x="4210050" y="5310188"/>
          <p14:tracePt t="126517" x="4217988" y="5319713"/>
          <p14:tracePt t="126525" x="4225925" y="5335588"/>
          <p14:tracePt t="126533" x="4241800" y="5343525"/>
          <p14:tracePt t="126539" x="4249738" y="5359400"/>
          <p14:tracePt t="126549" x="4265613" y="5367338"/>
          <p14:tracePt t="126555" x="4289425" y="5375275"/>
          <p14:tracePt t="126562" x="4305300" y="5383213"/>
          <p14:tracePt t="126571" x="4321175" y="5383213"/>
          <p14:tracePt t="126579" x="4329113" y="5391150"/>
          <p14:tracePt t="126586" x="4352925" y="5391150"/>
          <p14:tracePt t="126592" x="4360863" y="5391150"/>
          <p14:tracePt t="126600" x="4368800" y="5399088"/>
          <p14:tracePt t="126606" x="4376738" y="5399088"/>
          <p14:tracePt t="126614" x="4392613" y="5399088"/>
          <p14:tracePt t="126621" x="4400550" y="5399088"/>
          <p14:tracePt t="126630" x="4408488" y="5399088"/>
          <p14:tracePt t="126645" x="4416425" y="5399088"/>
          <p14:tracePt t="126660" x="4424363" y="5391150"/>
          <p14:tracePt t="126674" x="4424363" y="5383213"/>
          <p14:tracePt t="126683" x="4424363" y="5375275"/>
          <p14:tracePt t="126689" x="4432300" y="5375275"/>
          <p14:tracePt t="126696" x="4432300" y="5367338"/>
          <p14:tracePt t="126706" x="4432300" y="5351463"/>
          <p14:tracePt t="126713" x="4432300" y="5343525"/>
          <p14:tracePt t="126720" x="4416425" y="5319713"/>
          <p14:tracePt t="126726" x="4400550" y="5302250"/>
          <p14:tracePt t="126735" x="4360863" y="5278438"/>
          <p14:tracePt t="126741" x="4329113" y="5254625"/>
          <p14:tracePt t="126751" x="4281488" y="5230813"/>
          <p14:tracePt t="126757" x="4210050" y="5207000"/>
          <p14:tracePt t="126765" x="4168775" y="5191125"/>
          <p14:tracePt t="126772" x="4129088" y="5175250"/>
          <p14:tracePt t="126781" x="4105275" y="5159375"/>
          <p14:tracePt t="126787" x="4081463" y="5159375"/>
          <p14:tracePt t="126796" x="4065588" y="5151438"/>
          <p14:tracePt t="126803" x="4065588" y="5143500"/>
          <p14:tracePt t="126811" x="4057650" y="5143500"/>
          <p14:tracePt t="127101" x="4049713" y="5143500"/>
          <p14:tracePt t="127110" x="4041775" y="5143500"/>
          <p14:tracePt t="127119" x="4025900" y="5143500"/>
          <p14:tracePt t="127124" x="4002088" y="5143500"/>
          <p14:tracePt t="127134" x="3978275" y="5143500"/>
          <p14:tracePt t="127139" x="3954463" y="5143500"/>
          <p14:tracePt t="127147" x="3906838" y="5143500"/>
          <p14:tracePt t="127155" x="3875088" y="5143500"/>
          <p14:tracePt t="127162" x="3843338" y="5143500"/>
          <p14:tracePt t="127171" x="3810000" y="5143500"/>
          <p14:tracePt t="127177" x="3786188" y="5143500"/>
          <p14:tracePt t="127184" x="3770313" y="5143500"/>
          <p14:tracePt t="127191" x="3746500" y="5143500"/>
          <p14:tracePt t="127201" x="3730625" y="5143500"/>
          <p14:tracePt t="127206" x="3714750" y="5143500"/>
          <p14:tracePt t="127222" x="3706813" y="5143500"/>
          <p14:tracePt t="127228" x="3698875" y="5143500"/>
          <p14:tracePt t="127245" x="3690938" y="5143500"/>
          <p14:tracePt t="127259" x="3683000" y="5151438"/>
          <p14:tracePt t="127268" x="3667125" y="5159375"/>
          <p14:tracePt t="127274" x="3651250" y="5167313"/>
          <p14:tracePt t="127283" x="3635375" y="5183188"/>
          <p14:tracePt t="127289" x="3603625" y="5191125"/>
          <p14:tracePt t="127297" x="3587750" y="5207000"/>
          <p14:tracePt t="127306" x="3579813" y="5207000"/>
          <p14:tracePt t="127313" x="3571875" y="5207000"/>
          <p14:tracePt t="127322" x="3563938" y="5214938"/>
          <p14:tracePt t="127326" x="3556000" y="5214938"/>
          <p14:tracePt t="127341" x="3556000" y="5222875"/>
          <p14:tracePt t="127351" x="3556000" y="5230813"/>
          <p14:tracePt t="128046" x="3556000" y="5238750"/>
          <p14:tracePt t="128054" x="3556000" y="5270500"/>
          <p14:tracePt t="128062" x="3548063" y="5319713"/>
          <p14:tracePt t="128071" x="3524250" y="5407025"/>
          <p14:tracePt t="128077" x="3500438" y="5502275"/>
          <p14:tracePt t="128086" x="3451225" y="5597525"/>
          <p14:tracePt t="128093" x="3419475" y="5726113"/>
          <p14:tracePt t="128101" x="3379788" y="5829300"/>
          <p14:tracePt t="128106" x="3355975" y="5908675"/>
          <p14:tracePt t="128115" x="3332163" y="5988050"/>
          <p14:tracePt t="128121" x="3316288" y="6037263"/>
          <p14:tracePt t="128130" x="3300413" y="6061075"/>
          <p14:tracePt t="128137" x="3300413" y="6076950"/>
          <p14:tracePt t="128145" x="3300413" y="6084888"/>
          <p14:tracePt t="128271" x="3308350" y="6069013"/>
          <p14:tracePt t="128288" x="3316288" y="6061075"/>
          <p14:tracePt t="128294" x="3340100" y="6061075"/>
          <p14:tracePt t="128301" x="3355975" y="6061075"/>
          <p14:tracePt t="128310" x="3363913" y="6045200"/>
          <p14:tracePt t="128319" x="3379788" y="6037263"/>
          <p14:tracePt t="128325" x="3395663" y="6037263"/>
          <p14:tracePt t="128336" x="3403600" y="6029325"/>
          <p14:tracePt t="128339" x="3419475" y="6021388"/>
          <p14:tracePt t="128346" x="3443288" y="6021388"/>
          <p14:tracePt t="128353" x="3467100" y="6013450"/>
          <p14:tracePt t="128362" x="3492500" y="6005513"/>
          <p14:tracePt t="128371" x="3516313" y="6005513"/>
          <p14:tracePt t="128377" x="3548063" y="5995988"/>
          <p14:tracePt t="128386" x="3571875" y="5995988"/>
          <p14:tracePt t="128393" x="3603625" y="5988050"/>
          <p14:tracePt t="128400" x="3643313" y="5988050"/>
          <p14:tracePt t="128406" x="3690938" y="5980113"/>
          <p14:tracePt t="128415" x="3738563" y="5980113"/>
          <p14:tracePt t="128421" x="3778250" y="5980113"/>
          <p14:tracePt t="128430" x="3825875" y="5972175"/>
          <p14:tracePt t="128437" x="3851275" y="5972175"/>
          <p14:tracePt t="128445" x="3875088" y="5972175"/>
          <p14:tracePt t="128453" x="3898900" y="5972175"/>
          <p14:tracePt t="128458" x="3930650" y="5956300"/>
          <p14:tracePt t="128467" x="3954463" y="5956300"/>
          <p14:tracePt t="128474" x="3978275" y="5948363"/>
          <p14:tracePt t="128482" x="3994150" y="5940425"/>
          <p14:tracePt t="128491" x="4002088" y="5940425"/>
          <p14:tracePt t="129089" x="0" y="0"/>
        </p14:tracePtLst>
      </p14:laserTraceLst>
    </p:ext>
    <p:ext uri="{E180D4A7-C9FB-4DFB-919C-405C955672EB}">
      <p14:showEvtLst xmlns:p14="http://schemas.microsoft.com/office/powerpoint/2010/main">
        <p14:playEvt time="189" objId="5"/>
        <p14:stopEvt time="133585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A79D9-13BB-4802-94EF-BBBAA21D3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B9BF9D-2A9B-469B-B8D0-98CC7B1A2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p:pic>
        <p:nvPicPr>
          <p:cNvPr id="4" name="mm4s48">
            <a:hlinkClick r:id="" action="ppaction://media"/>
            <a:extLst>
              <a:ext uri="{FF2B5EF4-FFF2-40B4-BE49-F238E27FC236}">
                <a16:creationId xmlns:a16="http://schemas.microsoft.com/office/drawing/2014/main" id="{FA61C632-8E4F-4754-9835-DA9D20083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2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9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5"/>
    </mc:Choice>
    <mc:Fallback>
      <p:transition spd="slow" advTm="7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65" x="2208213" y="2959100"/>
          <p14:tracePt t="34185" x="2200275" y="2959100"/>
          <p14:tracePt t="34431" x="2200275" y="2935288"/>
          <p14:tracePt t="34442" x="2200275" y="2919413"/>
          <p14:tracePt t="34447" x="2200275" y="2901950"/>
          <p14:tracePt t="34471" x="2200275" y="2862263"/>
          <p14:tracePt t="34493" x="2184400" y="2830513"/>
          <p14:tracePt t="34519" x="2152650" y="2798763"/>
          <p14:tracePt t="34537" x="2128838" y="2782888"/>
          <p14:tracePt t="34560" x="2105025" y="2759075"/>
          <p14:tracePt t="34567" x="2105025" y="2751138"/>
          <p14:tracePt t="34583" x="2081213" y="2711450"/>
          <p14:tracePt t="34603" x="2025650" y="2616200"/>
          <p14:tracePt t="34615" x="2008188" y="2584450"/>
          <p14:tracePt t="34637" x="1960563" y="2447925"/>
          <p14:tracePt t="34649" x="1928813" y="2352675"/>
          <p14:tracePt t="34670" x="1920875" y="2257425"/>
          <p14:tracePt t="34682" x="1920875" y="2233613"/>
          <p14:tracePt t="34703" x="1912938" y="2160588"/>
          <p14:tracePt t="34716" x="1912938" y="2144713"/>
          <p14:tracePt t="34737" x="1912938" y="2120900"/>
          <p14:tracePt t="34764" x="1912938" y="2112963"/>
          <p14:tracePt t="34882" x="1912938" y="2120900"/>
          <p14:tracePt t="34897" x="1912938" y="2144713"/>
          <p14:tracePt t="34919" x="1912938" y="2216150"/>
          <p14:tracePt t="34938" x="1912938" y="2289175"/>
          <p14:tracePt t="34948" x="1936750" y="2344738"/>
          <p14:tracePt t="34970" x="1960563" y="2439988"/>
          <p14:tracePt t="34997" x="2000250" y="2551113"/>
          <p14:tracePt t="35007" x="2008188" y="2566988"/>
          <p14:tracePt t="35034" x="2025650" y="2584450"/>
          <p14:tracePt t="35053" x="2057400" y="2608263"/>
          <p14:tracePt t="35070" x="2073275" y="2608263"/>
          <p14:tracePt t="35082" x="2081213" y="2616200"/>
          <p14:tracePt t="35102" x="2089150" y="2624138"/>
          <p14:tracePt t="35116" x="2105025" y="2632075"/>
          <p14:tracePt t="35137" x="2128838" y="2663825"/>
          <p14:tracePt t="35154" x="2152650" y="2687638"/>
          <p14:tracePt t="35170" x="2176463" y="2719388"/>
          <p14:tracePt t="35182" x="2184400" y="2735263"/>
          <p14:tracePt t="35203" x="2208213" y="2790825"/>
          <p14:tracePt t="35221" x="2232025" y="2838450"/>
          <p14:tracePt t="35232" x="2255838" y="2901950"/>
          <p14:tracePt t="35254" x="2271713" y="2919413"/>
          <p14:tracePt t="35272" x="2271713" y="2927350"/>
          <p14:tracePt t="35495" x="2287588" y="2919413"/>
          <p14:tracePt t="35505" x="2287588" y="2901950"/>
          <p14:tracePt t="35528" x="2303463" y="2862263"/>
          <p14:tracePt t="35553" x="2327275" y="2790825"/>
          <p14:tracePt t="35570" x="2343150" y="2703513"/>
          <p14:tracePt t="35582" x="2351088" y="2695575"/>
          <p14:tracePt t="35603" x="2359025" y="2687638"/>
          <p14:tracePt t="35616" x="2359025" y="2679700"/>
          <p14:tracePt t="35710" x="2359025" y="2687638"/>
          <p14:tracePt t="35711" x="2359025" y="2695575"/>
          <p14:tracePt t="35730" x="2366963" y="2703513"/>
          <p14:tracePt t="35753" x="2374900" y="2743200"/>
          <p14:tracePt t="35773" x="2374900" y="2790825"/>
          <p14:tracePt t="35787" x="2374900" y="2838450"/>
          <p14:tracePt t="35803" x="2374900" y="2870200"/>
          <p14:tracePt t="35819" x="2374900" y="2927350"/>
          <p14:tracePt t="35837" x="2374900" y="2982913"/>
          <p14:tracePt t="35849" x="2374900" y="3038475"/>
          <p14:tracePt t="35871" x="2374900" y="3125788"/>
          <p14:tracePt t="35881" x="2374900" y="3141663"/>
          <p14:tracePt t="35903" x="2374900" y="3189288"/>
          <p14:tracePt t="35915" x="2374900" y="3236913"/>
          <p14:tracePt t="35935" x="2384425" y="3294063"/>
          <p14:tracePt t="35945" x="2392363" y="3341688"/>
          <p14:tracePt t="35964" x="2400300" y="3381375"/>
          <p14:tracePt t="35983" x="2400300" y="3484563"/>
          <p14:tracePt t="36002" x="2416175" y="3571875"/>
          <p14:tracePt t="36019" x="2416175" y="3692525"/>
          <p14:tracePt t="36045" x="2416175" y="3827463"/>
          <p14:tracePt t="36069" x="2424113" y="3979863"/>
          <p14:tracePt t="36085" x="2424113" y="4090988"/>
          <p14:tracePt t="36102" x="2424113" y="4225925"/>
          <p14:tracePt t="36115" x="2424113" y="4265613"/>
          <p14:tracePt t="36134" x="2432050" y="4354513"/>
          <p14:tracePt t="36153" x="2432050" y="4386263"/>
          <p14:tracePt t="36170" x="2432050" y="4410075"/>
          <p14:tracePt t="36181" x="2432050" y="4418013"/>
          <p14:tracePt t="36202" x="2432050" y="4433888"/>
          <p14:tracePt t="36234" x="2432050" y="4441825"/>
          <p14:tracePt t="36268" x="2432050" y="4465638"/>
          <p14:tracePt t="36286" x="2432050" y="4481513"/>
          <p14:tracePt t="36301" x="2432050" y="4521200"/>
          <p14:tracePt t="36319" x="2432050" y="4576763"/>
          <p14:tracePt t="36335" x="2432050" y="4616450"/>
          <p14:tracePt t="36352" x="2432050" y="4641850"/>
          <p14:tracePt t="36365" x="2432050" y="4665663"/>
          <p14:tracePt t="36398" x="2432050" y="4673600"/>
          <p14:tracePt t="36417" x="2432050" y="4681538"/>
          <p14:tracePt t="36727" x="2439988" y="4681538"/>
          <p14:tracePt t="36746" x="2487613" y="4641850"/>
          <p14:tracePt t="36773" x="2574925" y="4560888"/>
          <p14:tracePt t="36779" x="2590800" y="4545013"/>
          <p14:tracePt t="36803" x="2630488" y="4513263"/>
          <p14:tracePt t="36897" x="2614613" y="4521200"/>
          <p14:tracePt t="36912" x="2606675" y="4529138"/>
          <p14:tracePt t="37504" x="2598738" y="4513263"/>
          <p14:tracePt t="37522" x="2590800" y="4497388"/>
          <p14:tracePt t="37549" x="2582863" y="4465638"/>
          <p14:tracePt t="37568" x="2582863" y="4441825"/>
          <p14:tracePt t="37586" x="2582863" y="4425950"/>
          <p14:tracePt t="37602" x="2606675" y="4386263"/>
          <p14:tracePt t="37614" x="2622550" y="4370388"/>
          <p14:tracePt t="37635" x="2733675" y="4298950"/>
          <p14:tracePt t="37652" x="2822575" y="4249738"/>
          <p14:tracePt t="37668" x="2925763" y="4210050"/>
          <p14:tracePt t="37681" x="3013075" y="4170363"/>
          <p14:tracePt t="37701" x="3125788" y="4138613"/>
          <p14:tracePt t="37718" x="3165475" y="4122738"/>
          <p14:tracePt t="37730" x="3189288" y="4106863"/>
          <p14:tracePt t="37749" x="3197225" y="4106863"/>
          <p14:tracePt t="37762" x="3205163" y="4106863"/>
          <p14:tracePt t="37779" x="3213100" y="4098925"/>
          <p14:tracePt t="37802" x="3221038" y="4098925"/>
          <p14:tracePt t="37819" x="3252788" y="4059238"/>
          <p14:tracePt t="37834" x="3292475" y="4027488"/>
          <p14:tracePt t="37850" x="3332163" y="3995738"/>
          <p14:tracePt t="37867" x="3387725" y="3956050"/>
          <p14:tracePt t="37880" x="3443288" y="3906838"/>
          <p14:tracePt t="37899" x="3500438" y="3867150"/>
          <p14:tracePt t="37918" x="3548063" y="3819525"/>
          <p14:tracePt t="37930" x="3571875" y="3787775"/>
          <p14:tracePt t="37948" x="3627438" y="3732213"/>
          <p14:tracePt t="37963" x="3651250" y="3716338"/>
          <p14:tracePt t="37982" x="3683000" y="3716338"/>
          <p14:tracePt t="38003" x="3706813" y="3716338"/>
          <p14:tracePt t="38022" x="3722688" y="3716338"/>
          <p14:tracePt t="38039" x="3730625" y="3716338"/>
          <p14:tracePt t="38065" x="3738563" y="3708400"/>
          <p14:tracePt t="38087" x="3746500" y="3708400"/>
          <p14:tracePt t="38100" x="3754438" y="3708400"/>
          <p14:tracePt t="38118" x="3762375" y="3708400"/>
          <p14:tracePt t="38133" x="3762375" y="3700463"/>
          <p14:tracePt t="38151" x="3770313" y="3700463"/>
          <p14:tracePt t="38182" x="3778250" y="3692525"/>
          <p14:tracePt t="38275" x="3786188" y="3692525"/>
          <p14:tracePt t="38294" x="3794125" y="3692525"/>
          <p14:tracePt t="38318" x="3833813" y="3692525"/>
          <p14:tracePt t="38334" x="3867150" y="3692525"/>
          <p14:tracePt t="38350" x="3883025" y="3692525"/>
          <p14:tracePt t="38373" x="3914775" y="3692525"/>
          <p14:tracePt t="38378" x="3922713" y="3692525"/>
          <p14:tracePt t="38399" x="3930650" y="3692525"/>
          <p14:tracePt t="38849" x="3914775" y="3708400"/>
          <p14:tracePt t="38864" x="3890963" y="3740150"/>
          <p14:tracePt t="38882" x="3883025" y="3771900"/>
          <p14:tracePt t="38895" x="3867150" y="3811588"/>
          <p14:tracePt t="38917" x="3843338" y="3875088"/>
          <p14:tracePt t="38929" x="3825875" y="3956050"/>
          <p14:tracePt t="38950" x="3817938" y="4011613"/>
          <p14:tracePt t="38962" x="3810000" y="4059238"/>
          <p14:tracePt t="38983" x="3802063" y="4146550"/>
          <p14:tracePt t="38992" x="3802063" y="4162425"/>
          <p14:tracePt t="39017" x="3802063" y="4210050"/>
          <p14:tracePt t="39028" x="3802063" y="4241800"/>
          <p14:tracePt t="39052" x="3802063" y="4281488"/>
          <p14:tracePt t="39069" x="3810000" y="4322763"/>
          <p14:tracePt t="39073" x="3817938" y="4346575"/>
          <p14:tracePt t="39099" x="3843338" y="4402138"/>
          <p14:tracePt t="39119" x="3890963" y="4481513"/>
          <p14:tracePt t="39129" x="3906838" y="4497388"/>
          <p14:tracePt t="39150" x="3938588" y="4513263"/>
          <p14:tracePt t="39163" x="3954463" y="4513263"/>
          <p14:tracePt t="39178" x="3986213" y="4513263"/>
          <p14:tracePt t="39195" x="4033838" y="4497388"/>
          <p14:tracePt t="39216" x="4137025" y="4441825"/>
          <p14:tracePt t="39237" x="4184650" y="4394200"/>
          <p14:tracePt t="39238" x="4233863" y="4362450"/>
          <p14:tracePt t="39261" x="4329113" y="4265613"/>
          <p14:tracePt t="39278" x="4392613" y="4186238"/>
          <p14:tracePt t="39299" x="4416425" y="4122738"/>
          <p14:tracePt t="39316" x="4424363" y="4090988"/>
          <p14:tracePt t="39332" x="4432300" y="4043363"/>
          <p14:tracePt t="39350" x="4432300" y="3979863"/>
          <p14:tracePt t="39367" x="4432300" y="3956050"/>
          <p14:tracePt t="39381" x="4432300" y="3914775"/>
          <p14:tracePt t="39398" x="4424363" y="3883025"/>
          <p14:tracePt t="39411" x="4408488" y="3859213"/>
          <p14:tracePt t="39433" x="4392613" y="3843338"/>
          <p14:tracePt t="39450" x="4384675" y="3835400"/>
          <p14:tracePt t="39461" x="4376738" y="3835400"/>
          <p14:tracePt t="39478" x="4368800" y="3827463"/>
          <p14:tracePt t="39499" x="4313238" y="3835400"/>
          <p14:tracePt t="39512" x="4289425" y="3835400"/>
          <p14:tracePt t="39534" x="4217988" y="3859213"/>
          <p14:tracePt t="39554" x="4097338" y="3883025"/>
          <p14:tracePt t="39580" x="4002088" y="3883025"/>
          <p14:tracePt t="39599" x="3914775" y="3883025"/>
          <p14:tracePt t="39616" x="3851275" y="3883025"/>
          <p14:tracePt t="39628" x="3794125" y="3890963"/>
          <p14:tracePt t="39648" x="3730625" y="3906838"/>
          <p14:tracePt t="39650" x="3706813" y="3914775"/>
          <p14:tracePt t="39661" x="3683000" y="3922713"/>
          <p14:tracePt t="39677" x="3619500" y="3948113"/>
          <p14:tracePt t="39698" x="3532188" y="3995738"/>
          <p14:tracePt t="39718" x="3443288" y="4035425"/>
          <p14:tracePt t="39729" x="3419475" y="4051300"/>
          <p14:tracePt t="39750" x="3340100" y="4090988"/>
          <p14:tracePt t="39762" x="3300413" y="4122738"/>
          <p14:tracePt t="39781" x="3276600" y="4138613"/>
          <p14:tracePt t="39799" x="3252788" y="4154488"/>
          <p14:tracePt t="39799" x="3228975" y="4162425"/>
          <p14:tracePt t="39819" x="3213100" y="4178300"/>
          <p14:tracePt t="39835" x="3189288" y="4202113"/>
          <p14:tracePt t="39848" x="3173413" y="4217988"/>
          <p14:tracePt t="39866" x="3149600" y="4265613"/>
          <p14:tracePt t="39882" x="3133725" y="4298950"/>
          <p14:tracePt t="39898" x="3125788" y="4322763"/>
          <p14:tracePt t="39918" x="3117850" y="4354513"/>
          <p14:tracePt t="39929" x="3117850" y="4362450"/>
          <p14:tracePt t="39946" x="3117850" y="4378325"/>
          <p14:tracePt t="39966" x="3117850" y="4394200"/>
          <p14:tracePt t="39977" x="3117850" y="4402138"/>
          <p14:tracePt t="39998" x="3133725" y="4433888"/>
          <p14:tracePt t="40017" x="3149600" y="4449763"/>
          <p14:tracePt t="40036" x="3165475" y="4457700"/>
          <p14:tracePt t="40053" x="3197225" y="4457700"/>
          <p14:tracePt t="40080" x="3244850" y="4457700"/>
          <p14:tracePt t="40102" x="3308350" y="4457700"/>
          <p14:tracePt t="40131" x="3516313" y="4386263"/>
          <p14:tracePt t="40150" x="3611563" y="4306888"/>
          <p14:tracePt t="40161" x="3690938" y="4233863"/>
          <p14:tracePt t="40180" x="3746500" y="4146550"/>
          <p14:tracePt t="40194" x="3786188" y="4083050"/>
          <p14:tracePt t="40217" x="3825875" y="4011613"/>
          <p14:tracePt t="40229" x="3833813" y="3971925"/>
          <p14:tracePt t="40247" x="3843338" y="3956050"/>
          <p14:tracePt t="40260" x="3851275" y="3922713"/>
          <p14:tracePt t="40282" x="3851275" y="3898900"/>
          <p14:tracePt t="40303" x="3851275" y="3883025"/>
          <p14:tracePt t="40320" x="3851275" y="3875088"/>
          <p14:tracePt t="40346" x="3843338" y="3867150"/>
          <p14:tracePt t="40347" x="3843338" y="3859213"/>
          <p14:tracePt t="40365" x="3833813" y="3859213"/>
          <p14:tracePt t="40382" x="3825875" y="3851275"/>
          <p14:tracePt t="40397" x="3817938" y="3851275"/>
          <p14:tracePt t="40414" x="3810000" y="3851275"/>
          <p14:tracePt t="40928" x="0" y="0"/>
        </p14:tracePtLst>
        <p14:tracePtLst>
          <p14:tracePt t="47570" x="1841500" y="2097088"/>
          <p14:tracePt t="47724" x="1849438" y="2097088"/>
          <p14:tracePt t="47757" x="1857375" y="2097088"/>
          <p14:tracePt t="47804" x="1865313" y="2097088"/>
          <p14:tracePt t="47820" x="1873250" y="2105025"/>
          <p14:tracePt t="47843" x="1873250" y="2128838"/>
          <p14:tracePt t="47861" x="1889125" y="2144713"/>
          <p14:tracePt t="47873" x="1889125" y="2152650"/>
          <p14:tracePt t="47894" x="1889125" y="2168525"/>
          <p14:tracePt t="47911" x="1897063" y="2168525"/>
          <p14:tracePt t="47926" x="1897063" y="2176463"/>
          <p14:tracePt t="48144" x="1897063" y="2184400"/>
          <p14:tracePt t="48163" x="1897063" y="2192338"/>
          <p14:tracePt t="48191" x="1897063" y="2249488"/>
          <p14:tracePt t="48192" x="1905000" y="2281238"/>
          <p14:tracePt t="48215" x="1912938" y="2368550"/>
          <p14:tracePt t="48219" x="1920875" y="2439988"/>
          <p14:tracePt t="48245" x="2049463" y="2814638"/>
          <p14:tracePt t="48273" x="2208213" y="3078163"/>
          <p14:tracePt t="48291" x="2408238" y="3333750"/>
          <p14:tracePt t="48310" x="2511425" y="3429000"/>
          <p14:tracePt t="48322" x="2638425" y="3532188"/>
          <p14:tracePt t="48340" x="2759075" y="3621088"/>
          <p14:tracePt t="48341" x="2814638" y="3660775"/>
          <p14:tracePt t="48358" x="2925763" y="3724275"/>
          <p14:tracePt t="48371" x="3052763" y="3771900"/>
          <p14:tracePt t="48391" x="3181350" y="3803650"/>
          <p14:tracePt t="48410" x="3324225" y="3827463"/>
          <p14:tracePt t="48426" x="3411538" y="3843338"/>
          <p14:tracePt t="48442" x="3484563" y="3867150"/>
          <p14:tracePt t="48459" x="3587750" y="3898900"/>
          <p14:tracePt t="48476" x="3778250" y="3971925"/>
          <p14:tracePt t="48492" x="3898900" y="4027488"/>
          <p14:tracePt t="48511" x="4002088" y="4059238"/>
          <p14:tracePt t="48522" x="4105275" y="4098925"/>
          <p14:tracePt t="48542" x="4210050" y="4130675"/>
          <p14:tracePt t="48555" x="4321175" y="4170363"/>
          <p14:tracePt t="48572" x="4416425" y="4202113"/>
          <p14:tracePt t="48588" x="4527550" y="4233863"/>
          <p14:tracePt t="48611" x="4632325" y="4257675"/>
          <p14:tracePt t="48612" x="4656138" y="4265613"/>
          <p14:tracePt t="48640" x="4695825" y="4291013"/>
          <p14:tracePt t="48658" x="4791075" y="4386263"/>
          <p14:tracePt t="48681" x="4933950" y="4497388"/>
          <p14:tracePt t="48710" x="5149850" y="4624388"/>
          <p14:tracePt t="48725" x="5245100" y="4689475"/>
          <p14:tracePt t="48742" x="5349875" y="4752975"/>
          <p14:tracePt t="48755" x="5445125" y="4800600"/>
          <p14:tracePt t="48774" x="5508625" y="4840288"/>
          <p14:tracePt t="48793" x="5540375" y="4848225"/>
          <p14:tracePt t="48810" x="5548313" y="4848225"/>
          <p14:tracePt t="48843" x="5548313" y="4832350"/>
          <p14:tracePt t="48854" x="5548313" y="4824413"/>
          <p14:tracePt t="48910" x="5548313" y="4816475"/>
          <p14:tracePt t="48928" x="5548313" y="4800600"/>
          <p14:tracePt t="48945" x="5540375" y="4784725"/>
          <p14:tracePt t="48975" x="5516563" y="4768850"/>
          <p14:tracePt t="48992" x="5500688" y="4752975"/>
          <p14:tracePt t="49010" x="5484813" y="4737100"/>
          <p14:tracePt t="49021" x="5468938" y="4729163"/>
          <p14:tracePt t="49042" x="5445125" y="4713288"/>
          <p14:tracePt t="49054" x="5429250" y="4697413"/>
          <p14:tracePt t="49074" x="5405438" y="4673600"/>
          <p14:tracePt t="49093" x="5334000" y="4633913"/>
          <p14:tracePt t="49104" x="5300663" y="4608513"/>
          <p14:tracePt t="49124" x="5205413" y="4592638"/>
          <p14:tracePt t="49142" x="5173663" y="4584700"/>
          <p14:tracePt t="49154" x="5157788" y="4584700"/>
          <p14:tracePt t="50271" x="5157788" y="4568825"/>
          <p14:tracePt t="50289" x="5157788" y="4537075"/>
          <p14:tracePt t="50303" x="5157788" y="4489450"/>
          <p14:tracePt t="50323" x="5165725" y="4433888"/>
          <p14:tracePt t="50344" x="5173663" y="4410075"/>
          <p14:tracePt t="50356" x="5173663" y="4402138"/>
          <p14:tracePt t="50370" x="5181600" y="4378325"/>
          <p14:tracePt t="50390" x="5189538" y="4362450"/>
          <p14:tracePt t="50647" x="5189538" y="4378325"/>
          <p14:tracePt t="50667" x="5118100" y="4449763"/>
          <p14:tracePt t="50690" x="4991100" y="4537075"/>
          <p14:tracePt t="50707" x="4886325" y="4568825"/>
          <p14:tracePt t="50723" x="4719638" y="4568825"/>
          <p14:tracePt t="50741" x="4511675" y="4513263"/>
          <p14:tracePt t="50757" x="4105275" y="4354513"/>
          <p14:tracePt t="50773" x="3946525" y="4257675"/>
          <p14:tracePt t="50791" x="3754438" y="4138613"/>
          <p14:tracePt t="50803" x="3532188" y="3979863"/>
          <p14:tracePt t="50822" x="3379788" y="3851275"/>
          <p14:tracePt t="50836" x="3236913" y="3732213"/>
          <p14:tracePt t="50857" x="3084513" y="3579813"/>
          <p14:tracePt t="50870" x="2989263" y="3492500"/>
          <p14:tracePt t="50890" x="2941638" y="3436938"/>
          <p14:tracePt t="50903" x="2894013" y="3373438"/>
          <p14:tracePt t="50923" x="2838450" y="3302000"/>
          <p14:tracePt t="50936" x="2822575" y="3270250"/>
          <p14:tracePt t="50951" x="2782888" y="3236913"/>
          <p14:tracePt t="50953" x="2774950" y="3221038"/>
          <p14:tracePt t="50971" x="2751138" y="3197225"/>
          <p14:tracePt t="50990" x="2709863" y="3149600"/>
          <p14:tracePt t="51006" x="2654300" y="3086100"/>
          <p14:tracePt t="51023" x="2582863" y="3014663"/>
          <p14:tracePt t="51036" x="2455863" y="2894013"/>
          <p14:tracePt t="51055" x="2295525" y="2759075"/>
          <p14:tracePt t="51074" x="2097088" y="2592388"/>
          <p14:tracePt t="51090" x="1960563" y="2479675"/>
          <p14:tracePt t="51102" x="1849438" y="2400300"/>
          <p14:tracePt t="51123" x="1778000" y="2336800"/>
          <p14:tracePt t="51124" x="1754188" y="2312988"/>
          <p14:tracePt t="51320" x="1754188" y="2305050"/>
          <p14:tracePt t="51353" x="1762125" y="2297113"/>
          <p14:tracePt t="51367" x="1778000" y="2297113"/>
          <p14:tracePt t="51384" x="1801813" y="2297113"/>
          <p14:tracePt t="51404" x="1881188" y="2312988"/>
          <p14:tracePt t="51423" x="1897063" y="2320925"/>
          <p14:tracePt t="51424" x="1912938" y="2328863"/>
          <p14:tracePt t="51435" x="1928813" y="2344738"/>
          <p14:tracePt t="51451" x="2128838" y="2479675"/>
          <p14:tracePt t="51474" x="2678113" y="2862263"/>
          <p14:tracePt t="51490" x="2941638" y="3054350"/>
          <p14:tracePt t="51507" x="3355975" y="3302000"/>
          <p14:tracePt t="51522" x="3548063" y="3413125"/>
          <p14:tracePt t="51539" x="3667125" y="3476625"/>
          <p14:tracePt t="51553" x="3810000" y="3540125"/>
          <p14:tracePt t="51571" x="3922713" y="3605213"/>
          <p14:tracePt t="51590" x="4049713" y="3644900"/>
          <p14:tracePt t="51602" x="4089400" y="3652838"/>
          <p14:tracePt t="51623" x="4160838" y="3668713"/>
          <p14:tracePt t="51635" x="4200525" y="3668713"/>
          <p14:tracePt t="51655" x="4257675" y="3668713"/>
          <p14:tracePt t="51656" x="4273550" y="3668713"/>
          <p14:tracePt t="51673" x="4289425" y="3660775"/>
          <p14:tracePt t="51691" x="4305300" y="3652838"/>
          <p14:tracePt t="51711" x="4329113" y="3636963"/>
          <p14:tracePt t="51724" x="4352925" y="3636963"/>
          <p14:tracePt t="51739" x="4376738" y="3636963"/>
          <p14:tracePt t="51756" x="4424363" y="3636963"/>
          <p14:tracePt t="51775" x="4495800" y="3652838"/>
          <p14:tracePt t="51786" x="4576763" y="3676650"/>
          <p14:tracePt t="51802" x="4648200" y="3708400"/>
          <p14:tracePt t="51823" x="4806950" y="3771900"/>
          <p14:tracePt t="51835" x="4862513" y="3787775"/>
          <p14:tracePt t="51855" x="4975225" y="3835400"/>
          <p14:tracePt t="51868" x="5046663" y="3851275"/>
          <p14:tracePt t="51889" x="5078413" y="3867150"/>
          <p14:tracePt t="51923" x="5078413" y="3883025"/>
          <p14:tracePt t="51935" x="5078413" y="3890963"/>
          <p14:tracePt t="51954" x="5078413" y="3922713"/>
          <p14:tracePt t="51968" x="5086350" y="3948113"/>
          <p14:tracePt t="51989" x="5094288" y="4019550"/>
          <p14:tracePt t="52007" x="5118100" y="4067175"/>
          <p14:tracePt t="52021" x="5126038" y="4114800"/>
          <p14:tracePt t="52038" x="5149850" y="4146550"/>
          <p14:tracePt t="52039" x="5157788" y="4154488"/>
          <p14:tracePt t="52055" x="5173663" y="4170363"/>
          <p14:tracePt t="52074" x="5189538" y="4170363"/>
          <p14:tracePt t="52085" x="5197475" y="4170363"/>
          <p14:tracePt t="52104" x="5197475" y="4162425"/>
          <p14:tracePt t="52123" x="5213350" y="4122738"/>
          <p14:tracePt t="52140" x="5221288" y="4098925"/>
          <p14:tracePt t="52153" x="5221288" y="4090988"/>
          <p14:tracePt t="52171" x="5229225" y="4083050"/>
          <p14:tracePt t="52189" x="5229225" y="4075113"/>
          <p14:tracePt t="52224" x="5229225" y="4067175"/>
          <p14:tracePt t="52336" x="0" y="0"/>
        </p14:tracePtLst>
        <p14:tracePtLst>
          <p14:tracePt t="55303" x="3036888" y="4633913"/>
          <p14:tracePt t="55572" x="3021013" y="4616450"/>
          <p14:tracePt t="55585" x="3013075" y="4608513"/>
          <p14:tracePt t="55603" x="2981325" y="4584700"/>
          <p14:tracePt t="55621" x="2949575" y="4560888"/>
          <p14:tracePt t="55633" x="2925763" y="4537075"/>
          <p14:tracePt t="55652" x="2894013" y="4505325"/>
          <p14:tracePt t="55670" x="2846388" y="4457700"/>
          <p14:tracePt t="55682" x="2838450" y="4441825"/>
          <p14:tracePt t="55703" x="2798763" y="4394200"/>
          <p14:tracePt t="55716" x="2774950" y="4362450"/>
          <p14:tracePt t="55735" x="2759075" y="4338638"/>
          <p14:tracePt t="55754" x="2759075" y="4322763"/>
          <p14:tracePt t="55771" x="2751138" y="4314825"/>
          <p14:tracePt t="55787" x="2751138" y="4306888"/>
          <p14:tracePt t="56032" x="2790825" y="4386263"/>
          <p14:tracePt t="56054" x="2878138" y="4529138"/>
          <p14:tracePt t="56069" x="2933700" y="4608513"/>
          <p14:tracePt t="56082" x="2973388" y="4673600"/>
          <p14:tracePt t="56102" x="3021013" y="4721225"/>
          <p14:tracePt t="56116" x="3068638" y="4784725"/>
          <p14:tracePt t="56136" x="3117850" y="4872038"/>
          <p14:tracePt t="56153" x="3141663" y="4919663"/>
          <p14:tracePt t="56169" x="3149600" y="4943475"/>
          <p14:tracePt t="56181" x="3157538" y="4951413"/>
          <p14:tracePt t="56200" x="3157538" y="4959350"/>
          <p14:tracePt t="56364" x="3157538" y="4951413"/>
          <p14:tracePt t="56397" x="3157538" y="4935538"/>
          <p14:tracePt t="56418" x="3149600" y="4927600"/>
          <p14:tracePt t="56419" x="3149600" y="4919663"/>
          <p14:tracePt t="56431" x="3149600" y="4911725"/>
          <p14:tracePt t="56451" x="3133725" y="4895850"/>
          <p14:tracePt t="56469" x="3133725" y="4887913"/>
          <p14:tracePt t="56481" x="3125788" y="4872038"/>
          <p14:tracePt t="56518" x="3125788" y="4864100"/>
          <p14:tracePt t="56537" x="3117850" y="4864100"/>
          <p14:tracePt t="56552" x="3117850" y="4856163"/>
          <p14:tracePt t="56819" x="3109913" y="4856163"/>
          <p14:tracePt t="61179" x="3044825" y="5064125"/>
          <p14:tracePt t="61195" x="3036888" y="5103813"/>
          <p14:tracePt t="61209" x="3036888" y="5119688"/>
          <p14:tracePt t="61990" x="3044825" y="5119688"/>
          <p14:tracePt t="62010" x="3117850" y="5087938"/>
          <p14:tracePt t="62027" x="3165475" y="5072063"/>
          <p14:tracePt t="62047" x="3284538" y="5032375"/>
          <p14:tracePt t="62061" x="3355975" y="5008563"/>
          <p14:tracePt t="62079" x="3411538" y="4984750"/>
          <p14:tracePt t="62098" x="3459163" y="4967288"/>
          <p14:tracePt t="62115" x="3484563" y="4951413"/>
          <p14:tracePt t="62131" x="3508375" y="4943475"/>
          <p14:tracePt t="62147" x="3532188" y="4935538"/>
          <p14:tracePt t="62160" x="3563938" y="4919663"/>
          <p14:tracePt t="62181" x="3619500" y="4903788"/>
          <p14:tracePt t="62193" x="3643313" y="4887913"/>
          <p14:tracePt t="62214" x="3706813" y="4864100"/>
          <p14:tracePt t="62227" x="3746500" y="4848225"/>
          <p14:tracePt t="62244" x="3778250" y="4840288"/>
          <p14:tracePt t="62263" x="3810000" y="4824413"/>
          <p14:tracePt t="62282" x="3825875" y="4816475"/>
          <p14:tracePt t="62297" x="3825875" y="4808538"/>
          <p14:tracePt t="62310" x="3833813" y="4808538"/>
          <p14:tracePt t="62330" x="3843338" y="4808538"/>
          <p14:tracePt t="62350" x="3843338" y="4800600"/>
          <p14:tracePt t="62364" x="3859213" y="4800600"/>
          <p14:tracePt t="62384" x="3875088" y="4792663"/>
          <p14:tracePt t="62415" x="3906838" y="4776788"/>
          <p14:tracePt t="62427" x="3914775" y="4768850"/>
          <p14:tracePt t="62447" x="3930650" y="4760913"/>
          <p14:tracePt t="62465" x="3938588" y="4760913"/>
          <p14:tracePt t="62856" x="3938588" y="4752975"/>
          <p14:tracePt t="62881" x="3938588" y="4737100"/>
          <p14:tracePt t="62898" x="3938588" y="4721225"/>
          <p14:tracePt t="62914" x="3938588" y="4713288"/>
          <p14:tracePt t="62931" x="3938588" y="4705350"/>
          <p14:tracePt t="63272" x="3938588" y="4697413"/>
          <p14:tracePt t="63296" x="3938588" y="4689475"/>
          <p14:tracePt t="63298" x="3938588" y="4681538"/>
          <p14:tracePt t="63330" x="3938588" y="4673600"/>
          <p14:tracePt t="63363" x="3938588" y="4665663"/>
          <p14:tracePt t="63839" x="0" y="0"/>
        </p14:tracePtLst>
      </p14:laserTraceLst>
    </p:ext>
    <p:ext uri="{E180D4A7-C9FB-4DFB-919C-405C955672EB}">
      <p14:showEvtLst xmlns:p14="http://schemas.microsoft.com/office/powerpoint/2010/main">
        <p14:playEvt time="65" objId="4"/>
        <p14:stopEvt time="70052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4642F-C1C1-4757-B3DC-1AE61C050D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4F1E9-FBDF-45A6-9E73-368DCBFA8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63" y="-1"/>
            <a:ext cx="9183326" cy="6858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0EC7FD2-CE9F-4AF4-8D5E-1F4C18CC0D0C}"/>
                  </a:ext>
                </a:extLst>
              </p14:cNvPr>
              <p14:cNvContentPartPr/>
              <p14:nvPr/>
            </p14:nvContentPartPr>
            <p14:xfrm>
              <a:off x="5909780" y="1610369"/>
              <a:ext cx="747360" cy="3470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0EC7FD2-CE9F-4AF4-8D5E-1F4C18CC0D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91780" y="1592369"/>
                <a:ext cx="783000" cy="38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A6C9E08F-134F-4D25-A203-77E33421503F}"/>
                  </a:ext>
                </a:extLst>
              </p14:cNvPr>
              <p14:cNvContentPartPr/>
              <p14:nvPr/>
            </p14:nvContentPartPr>
            <p14:xfrm>
              <a:off x="5163140" y="1613969"/>
              <a:ext cx="651960" cy="34092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A6C9E08F-134F-4D25-A203-77E3342150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45490" y="1596329"/>
                <a:ext cx="6876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0BB6A00D-D8D3-45D2-80B4-B0360F3F50A6}"/>
                  </a:ext>
                </a:extLst>
              </p14:cNvPr>
              <p14:cNvContentPartPr/>
              <p14:nvPr/>
            </p14:nvContentPartPr>
            <p14:xfrm>
              <a:off x="6993610" y="1617929"/>
              <a:ext cx="481320" cy="33696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0BB6A00D-D8D3-45D2-80B4-B0360F3F50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970" y="1599948"/>
                <a:ext cx="516960" cy="372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882EB125-5460-4E94-828A-F26302EE6114}"/>
                  </a:ext>
                </a:extLst>
              </p14:cNvPr>
              <p14:cNvContentPartPr/>
              <p14:nvPr/>
            </p14:nvContentPartPr>
            <p14:xfrm>
              <a:off x="7556650" y="1584809"/>
              <a:ext cx="1202400" cy="36252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882EB125-5460-4E94-828A-F26302EE61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38650" y="1566809"/>
                <a:ext cx="12380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BDEC3C35-DD9E-4075-8FC0-D9D5CDE19E9F}"/>
                  </a:ext>
                </a:extLst>
              </p14:cNvPr>
              <p14:cNvContentPartPr/>
              <p14:nvPr/>
            </p14:nvContentPartPr>
            <p14:xfrm>
              <a:off x="4356740" y="3203009"/>
              <a:ext cx="107640" cy="5760"/>
            </p14:xfrm>
          </p:contentPart>
        </mc:Choice>
        <mc:Fallback xmlns=""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BDEC3C35-DD9E-4075-8FC0-D9D5CDE19E9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39100" y="3185369"/>
                <a:ext cx="143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E13355C9-819B-4979-81FE-114E5AF0A48D}"/>
                  </a:ext>
                </a:extLst>
              </p14:cNvPr>
              <p14:cNvContentPartPr/>
              <p14:nvPr/>
            </p14:nvContentPartPr>
            <p14:xfrm>
              <a:off x="4307780" y="3243689"/>
              <a:ext cx="162000" cy="18360"/>
            </p14:xfrm>
          </p:contentPart>
        </mc:Choice>
        <mc:Fallback xmlns=""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E13355C9-819B-4979-81FE-114E5AF0A48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90140" y="3225689"/>
                <a:ext cx="19764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B0486545-0C76-456C-8E6D-A1E0B4312942}"/>
                  </a:ext>
                </a:extLst>
              </p14:cNvPr>
              <p14:cNvContentPartPr/>
              <p14:nvPr/>
            </p14:nvContentPartPr>
            <p14:xfrm>
              <a:off x="3606500" y="3141089"/>
              <a:ext cx="619200" cy="403560"/>
            </p14:xfrm>
          </p:contentPart>
        </mc:Choice>
        <mc:Fallback xmlns=""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B0486545-0C76-456C-8E6D-A1E0B43129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88500" y="3123089"/>
                <a:ext cx="65484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F48A8B0C-33D8-4851-ADEB-7E27DAE8BF12}"/>
                  </a:ext>
                </a:extLst>
              </p14:cNvPr>
              <p14:cNvContentPartPr/>
              <p14:nvPr/>
            </p14:nvContentPartPr>
            <p14:xfrm>
              <a:off x="4695500" y="2969009"/>
              <a:ext cx="12600" cy="189720"/>
            </p14:xfrm>
          </p:contentPart>
        </mc:Choice>
        <mc:Fallback xmlns=""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F48A8B0C-33D8-4851-ADEB-7E27DAE8BF1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77500" y="2951369"/>
                <a:ext cx="482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D5D1BE6C-3679-4854-A5F7-E10EE6B167EE}"/>
                  </a:ext>
                </a:extLst>
              </p14:cNvPr>
              <p14:cNvContentPartPr/>
              <p14:nvPr/>
            </p14:nvContentPartPr>
            <p14:xfrm>
              <a:off x="4578140" y="3219569"/>
              <a:ext cx="276840" cy="1512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D5D1BE6C-3679-4854-A5F7-E10EE6B167E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60500" y="3201929"/>
                <a:ext cx="3124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4133883D-F315-4D3E-B606-F54F80ECC061}"/>
                  </a:ext>
                </a:extLst>
              </p14:cNvPr>
              <p14:cNvContentPartPr/>
              <p14:nvPr/>
            </p14:nvContentPartPr>
            <p14:xfrm>
              <a:off x="4570580" y="3296969"/>
              <a:ext cx="300600" cy="243000"/>
            </p14:xfrm>
          </p:contentPart>
        </mc:Choice>
        <mc:Fallback xmlns=""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4133883D-F315-4D3E-B606-F54F80ECC06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52940" y="3278969"/>
                <a:ext cx="3362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D3ECD5F2-F204-4B6A-851E-01F2A2395075}"/>
                  </a:ext>
                </a:extLst>
              </p14:cNvPr>
              <p14:cNvContentPartPr/>
              <p14:nvPr/>
            </p14:nvContentPartPr>
            <p14:xfrm>
              <a:off x="4953620" y="2937689"/>
              <a:ext cx="696240" cy="61416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D3ECD5F2-F204-4B6A-851E-01F2A239507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35980" y="2920049"/>
                <a:ext cx="731880" cy="6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3" name="Freihand 92">
                <a:extLst>
                  <a:ext uri="{FF2B5EF4-FFF2-40B4-BE49-F238E27FC236}">
                    <a16:creationId xmlns:a16="http://schemas.microsoft.com/office/drawing/2014/main" id="{87DF2777-9A9D-4A39-B72F-7D3B4D6B74E8}"/>
                  </a:ext>
                </a:extLst>
              </p14:cNvPr>
              <p14:cNvContentPartPr/>
              <p14:nvPr/>
            </p14:nvContentPartPr>
            <p14:xfrm>
              <a:off x="6221540" y="3053249"/>
              <a:ext cx="575640" cy="374040"/>
            </p14:xfrm>
          </p:contentPart>
        </mc:Choice>
        <mc:Fallback xmlns="">
          <p:pic>
            <p:nvPicPr>
              <p:cNvPr id="93" name="Freihand 92">
                <a:extLst>
                  <a:ext uri="{FF2B5EF4-FFF2-40B4-BE49-F238E27FC236}">
                    <a16:creationId xmlns:a16="http://schemas.microsoft.com/office/drawing/2014/main" id="{87DF2777-9A9D-4A39-B72F-7D3B4D6B74E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03540" y="3035249"/>
                <a:ext cx="61128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4" name="Freihand 93">
                <a:extLst>
                  <a:ext uri="{FF2B5EF4-FFF2-40B4-BE49-F238E27FC236}">
                    <a16:creationId xmlns:a16="http://schemas.microsoft.com/office/drawing/2014/main" id="{A4518F5D-B1AF-4644-9583-D0B170B1C931}"/>
                  </a:ext>
                </a:extLst>
              </p14:cNvPr>
              <p14:cNvContentPartPr/>
              <p14:nvPr/>
            </p14:nvContentPartPr>
            <p14:xfrm>
              <a:off x="6032900" y="3126329"/>
              <a:ext cx="113040" cy="152280"/>
            </p14:xfrm>
          </p:contentPart>
        </mc:Choice>
        <mc:Fallback xmlns="">
          <p:pic>
            <p:nvPicPr>
              <p:cNvPr id="94" name="Freihand 93">
                <a:extLst>
                  <a:ext uri="{FF2B5EF4-FFF2-40B4-BE49-F238E27FC236}">
                    <a16:creationId xmlns:a16="http://schemas.microsoft.com/office/drawing/2014/main" id="{A4518F5D-B1AF-4644-9583-D0B170B1C93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14900" y="3108329"/>
                <a:ext cx="1486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07E1005E-E936-4398-B698-EE7C2C8F628B}"/>
                  </a:ext>
                </a:extLst>
              </p14:cNvPr>
              <p14:cNvContentPartPr/>
              <p14:nvPr/>
            </p14:nvContentPartPr>
            <p14:xfrm>
              <a:off x="5732660" y="3118769"/>
              <a:ext cx="160920" cy="33588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07E1005E-E936-4398-B698-EE7C2C8F628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714660" y="3100769"/>
                <a:ext cx="19656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2CA0B4EB-B213-42A5-BF4F-80D5F4B334F2}"/>
                  </a:ext>
                </a:extLst>
              </p14:cNvPr>
              <p14:cNvContentPartPr/>
              <p14:nvPr/>
            </p14:nvContentPartPr>
            <p14:xfrm>
              <a:off x="6893660" y="2996009"/>
              <a:ext cx="369720" cy="33372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2CA0B4EB-B213-42A5-BF4F-80D5F4B334F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876020" y="2978009"/>
                <a:ext cx="40536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896BCB99-B4E2-4512-B9CD-882E35588122}"/>
                  </a:ext>
                </a:extLst>
              </p14:cNvPr>
              <p14:cNvContentPartPr/>
              <p14:nvPr/>
            </p14:nvContentPartPr>
            <p14:xfrm>
              <a:off x="9873380" y="3724649"/>
              <a:ext cx="360" cy="36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896BCB99-B4E2-4512-B9CD-882E3558812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855740" y="370664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" name="Freihand 101">
                <a:extLst>
                  <a:ext uri="{FF2B5EF4-FFF2-40B4-BE49-F238E27FC236}">
                    <a16:creationId xmlns:a16="http://schemas.microsoft.com/office/drawing/2014/main" id="{95B9B1AD-65C4-4913-9928-226DB71AB1FF}"/>
                  </a:ext>
                </a:extLst>
              </p14:cNvPr>
              <p14:cNvContentPartPr/>
              <p14:nvPr/>
            </p14:nvContentPartPr>
            <p14:xfrm>
              <a:off x="5041460" y="2483009"/>
              <a:ext cx="360" cy="360"/>
            </p14:xfrm>
          </p:contentPart>
        </mc:Choice>
        <mc:Fallback xmlns="">
          <p:pic>
            <p:nvPicPr>
              <p:cNvPr id="102" name="Freihand 101">
                <a:extLst>
                  <a:ext uri="{FF2B5EF4-FFF2-40B4-BE49-F238E27FC236}">
                    <a16:creationId xmlns:a16="http://schemas.microsoft.com/office/drawing/2014/main" id="{95B9B1AD-65C4-4913-9928-226DB71AB1F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69820" y="2339009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3" name="Freihand 102">
                <a:extLst>
                  <a:ext uri="{FF2B5EF4-FFF2-40B4-BE49-F238E27FC236}">
                    <a16:creationId xmlns:a16="http://schemas.microsoft.com/office/drawing/2014/main" id="{37892722-DA61-4D3F-A102-17A2B1EC5032}"/>
                  </a:ext>
                </a:extLst>
              </p14:cNvPr>
              <p14:cNvContentPartPr/>
              <p14:nvPr/>
            </p14:nvContentPartPr>
            <p14:xfrm>
              <a:off x="4672460" y="2365289"/>
              <a:ext cx="1741320" cy="127080"/>
            </p14:xfrm>
          </p:contentPart>
        </mc:Choice>
        <mc:Fallback xmlns="">
          <p:pic>
            <p:nvPicPr>
              <p:cNvPr id="103" name="Freihand 102">
                <a:extLst>
                  <a:ext uri="{FF2B5EF4-FFF2-40B4-BE49-F238E27FC236}">
                    <a16:creationId xmlns:a16="http://schemas.microsoft.com/office/drawing/2014/main" id="{37892722-DA61-4D3F-A102-17A2B1EC50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600460" y="2221289"/>
                <a:ext cx="1884960" cy="41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4" name="Freihand 103">
                <a:extLst>
                  <a:ext uri="{FF2B5EF4-FFF2-40B4-BE49-F238E27FC236}">
                    <a16:creationId xmlns:a16="http://schemas.microsoft.com/office/drawing/2014/main" id="{BFA8B461-3766-47AB-96DD-0B9283F6F037}"/>
                  </a:ext>
                </a:extLst>
              </p14:cNvPr>
              <p14:cNvContentPartPr/>
              <p14:nvPr/>
            </p14:nvContentPartPr>
            <p14:xfrm>
              <a:off x="4705940" y="2659769"/>
              <a:ext cx="259920" cy="17280"/>
            </p14:xfrm>
          </p:contentPart>
        </mc:Choice>
        <mc:Fallback xmlns="">
          <p:pic>
            <p:nvPicPr>
              <p:cNvPr id="104" name="Freihand 103">
                <a:extLst>
                  <a:ext uri="{FF2B5EF4-FFF2-40B4-BE49-F238E27FC236}">
                    <a16:creationId xmlns:a16="http://schemas.microsoft.com/office/drawing/2014/main" id="{BFA8B461-3766-47AB-96DD-0B9283F6F03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634300" y="2515769"/>
                <a:ext cx="40356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E18887CE-F8B0-4A76-8C89-0BFED6B8C06A}"/>
                  </a:ext>
                </a:extLst>
              </p14:cNvPr>
              <p14:cNvContentPartPr/>
              <p14:nvPr/>
            </p14:nvContentPartPr>
            <p14:xfrm>
              <a:off x="7608260" y="3858569"/>
              <a:ext cx="1056960" cy="9720"/>
            </p14:xfrm>
          </p:contentPart>
        </mc:Choice>
        <mc:Fallback xmlns=""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E18887CE-F8B0-4A76-8C89-0BFED6B8C0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536620" y="3714929"/>
                <a:ext cx="12006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9" name="Freihand 108">
                <a:extLst>
                  <a:ext uri="{FF2B5EF4-FFF2-40B4-BE49-F238E27FC236}">
                    <a16:creationId xmlns:a16="http://schemas.microsoft.com/office/drawing/2014/main" id="{8EE9E732-BB4D-43F8-8EDB-EE426B8C998F}"/>
                  </a:ext>
                </a:extLst>
              </p14:cNvPr>
              <p14:cNvContentPartPr/>
              <p14:nvPr/>
            </p14:nvContentPartPr>
            <p14:xfrm>
              <a:off x="5504940" y="3752580"/>
              <a:ext cx="2377440" cy="229320"/>
            </p14:xfrm>
          </p:contentPart>
        </mc:Choice>
        <mc:Fallback xmlns="">
          <p:pic>
            <p:nvPicPr>
              <p:cNvPr id="109" name="Freihand 108">
                <a:extLst>
                  <a:ext uri="{FF2B5EF4-FFF2-40B4-BE49-F238E27FC236}">
                    <a16:creationId xmlns:a16="http://schemas.microsoft.com/office/drawing/2014/main" id="{8EE9E732-BB4D-43F8-8EDB-EE426B8C998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33300" y="3608580"/>
                <a:ext cx="252108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0" name="Freihand 109">
                <a:extLst>
                  <a:ext uri="{FF2B5EF4-FFF2-40B4-BE49-F238E27FC236}">
                    <a16:creationId xmlns:a16="http://schemas.microsoft.com/office/drawing/2014/main" id="{6F4F1C0D-82A1-4F48-8711-25BDE8279BA5}"/>
                  </a:ext>
                </a:extLst>
              </p14:cNvPr>
              <p14:cNvContentPartPr/>
              <p14:nvPr/>
            </p14:nvContentPartPr>
            <p14:xfrm>
              <a:off x="5581260" y="4039500"/>
              <a:ext cx="325800" cy="28080"/>
            </p14:xfrm>
          </p:contentPart>
        </mc:Choice>
        <mc:Fallback xmlns="">
          <p:pic>
            <p:nvPicPr>
              <p:cNvPr id="110" name="Freihand 109">
                <a:extLst>
                  <a:ext uri="{FF2B5EF4-FFF2-40B4-BE49-F238E27FC236}">
                    <a16:creationId xmlns:a16="http://schemas.microsoft.com/office/drawing/2014/main" id="{6F4F1C0D-82A1-4F48-8711-25BDE8279BA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509620" y="3895860"/>
                <a:ext cx="46944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0CBE411A-8190-4D01-998B-B395B0345D18}"/>
                  </a:ext>
                </a:extLst>
              </p14:cNvPr>
              <p14:cNvContentPartPr/>
              <p14:nvPr/>
            </p14:nvContentPartPr>
            <p14:xfrm>
              <a:off x="6032700" y="5759220"/>
              <a:ext cx="2048760" cy="28944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0CBE411A-8190-4D01-998B-B395B0345D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015060" y="5741220"/>
                <a:ext cx="208440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D2166191-799E-4735-8C7B-CA6C8201A1BD}"/>
                  </a:ext>
                </a:extLst>
              </p14:cNvPr>
              <p14:cNvContentPartPr/>
              <p14:nvPr/>
            </p14:nvContentPartPr>
            <p14:xfrm>
              <a:off x="6294780" y="6116340"/>
              <a:ext cx="538560" cy="35496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D2166191-799E-4735-8C7B-CA6C8201A1B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77128" y="6098700"/>
                <a:ext cx="574224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DFFD25E2-0BD3-4DD7-9148-C117F139C0CB}"/>
                  </a:ext>
                </a:extLst>
              </p14:cNvPr>
              <p14:cNvContentPartPr/>
              <p14:nvPr/>
            </p14:nvContentPartPr>
            <p14:xfrm>
              <a:off x="6927660" y="6102660"/>
              <a:ext cx="306720" cy="28368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DFFD25E2-0BD3-4DD7-9148-C117F139C0C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910020" y="6084660"/>
                <a:ext cx="34236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402362A2-98C7-4CC0-8C3C-111FCF27BC81}"/>
                  </a:ext>
                </a:extLst>
              </p14:cNvPr>
              <p14:cNvContentPartPr/>
              <p14:nvPr/>
            </p14:nvContentPartPr>
            <p14:xfrm>
              <a:off x="1332900" y="4499940"/>
              <a:ext cx="90360" cy="139320"/>
            </p14:xfrm>
          </p:contentPart>
        </mc:Choice>
        <mc:Fallback xmlns=""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402362A2-98C7-4CC0-8C3C-111FCF27BC8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315260" y="4481940"/>
                <a:ext cx="1260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73D6CB92-93BC-4A09-A48F-DC58C66DB975}"/>
                  </a:ext>
                </a:extLst>
              </p14:cNvPr>
              <p14:cNvContentPartPr/>
              <p14:nvPr/>
            </p14:nvContentPartPr>
            <p14:xfrm>
              <a:off x="1303020" y="4811700"/>
              <a:ext cx="113040" cy="13500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73D6CB92-93BC-4A09-A48F-DC58C66DB97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285020" y="4793700"/>
                <a:ext cx="1486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256D1298-BABC-4DB7-96D4-0F6E25F09C62}"/>
                  </a:ext>
                </a:extLst>
              </p14:cNvPr>
              <p14:cNvContentPartPr/>
              <p14:nvPr/>
            </p14:nvContentPartPr>
            <p14:xfrm>
              <a:off x="1524060" y="4975500"/>
              <a:ext cx="101520" cy="18360"/>
            </p14:xfrm>
          </p:contentPart>
        </mc:Choice>
        <mc:Fallback xmlns=""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256D1298-BABC-4DB7-96D4-0F6E25F09C6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06060" y="4957500"/>
                <a:ext cx="1371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28" name="Freihand 127">
                <a:extLst>
                  <a:ext uri="{FF2B5EF4-FFF2-40B4-BE49-F238E27FC236}">
                    <a16:creationId xmlns:a16="http://schemas.microsoft.com/office/drawing/2014/main" id="{C9AAA904-F396-41F2-8AE3-92895FD2766F}"/>
                  </a:ext>
                </a:extLst>
              </p14:cNvPr>
              <p14:cNvContentPartPr/>
              <p14:nvPr/>
            </p14:nvContentPartPr>
            <p14:xfrm>
              <a:off x="2220660" y="4585260"/>
              <a:ext cx="69120" cy="105120"/>
            </p14:xfrm>
          </p:contentPart>
        </mc:Choice>
        <mc:Fallback xmlns="">
          <p:pic>
            <p:nvPicPr>
              <p:cNvPr id="128" name="Freihand 127">
                <a:extLst>
                  <a:ext uri="{FF2B5EF4-FFF2-40B4-BE49-F238E27FC236}">
                    <a16:creationId xmlns:a16="http://schemas.microsoft.com/office/drawing/2014/main" id="{C9AAA904-F396-41F2-8AE3-92895FD2766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202660" y="4567260"/>
                <a:ext cx="10476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31" name="Freihand 130">
                <a:extLst>
                  <a:ext uri="{FF2B5EF4-FFF2-40B4-BE49-F238E27FC236}">
                    <a16:creationId xmlns:a16="http://schemas.microsoft.com/office/drawing/2014/main" id="{F0569CC5-F789-41B2-88B9-330C90B225BE}"/>
                  </a:ext>
                </a:extLst>
              </p14:cNvPr>
              <p14:cNvContentPartPr/>
              <p14:nvPr/>
            </p14:nvContentPartPr>
            <p14:xfrm>
              <a:off x="2286180" y="4354500"/>
              <a:ext cx="69480" cy="160560"/>
            </p14:xfrm>
          </p:contentPart>
        </mc:Choice>
        <mc:Fallback xmlns="">
          <p:pic>
            <p:nvPicPr>
              <p:cNvPr id="131" name="Freihand 130">
                <a:extLst>
                  <a:ext uri="{FF2B5EF4-FFF2-40B4-BE49-F238E27FC236}">
                    <a16:creationId xmlns:a16="http://schemas.microsoft.com/office/drawing/2014/main" id="{F0569CC5-F789-41B2-88B9-330C90B225B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268180" y="4336860"/>
                <a:ext cx="10512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8A845ECF-1877-417E-810C-F70E9D641F37}"/>
                  </a:ext>
                </a:extLst>
              </p14:cNvPr>
              <p14:cNvContentPartPr/>
              <p14:nvPr/>
            </p14:nvContentPartPr>
            <p14:xfrm>
              <a:off x="2017620" y="4814580"/>
              <a:ext cx="43920" cy="2520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8A845ECF-1877-417E-810C-F70E9D641F3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99980" y="4796940"/>
                <a:ext cx="79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CC7B9A21-C2FE-4F05-A853-D36AF9C5DDBA}"/>
                  </a:ext>
                </a:extLst>
              </p14:cNvPr>
              <p14:cNvContentPartPr/>
              <p14:nvPr/>
            </p14:nvContentPartPr>
            <p14:xfrm>
              <a:off x="1803420" y="4760580"/>
              <a:ext cx="92880" cy="17208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CC7B9A21-C2FE-4F05-A853-D36AF9C5DDB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785780" y="4742580"/>
                <a:ext cx="12852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46" name="Freihand 145">
                <a:extLst>
                  <a:ext uri="{FF2B5EF4-FFF2-40B4-BE49-F238E27FC236}">
                    <a16:creationId xmlns:a16="http://schemas.microsoft.com/office/drawing/2014/main" id="{5726C41F-C36B-485E-ACE9-A26C7B5CAFA3}"/>
                  </a:ext>
                </a:extLst>
              </p14:cNvPr>
              <p14:cNvContentPartPr/>
              <p14:nvPr/>
            </p14:nvContentPartPr>
            <p14:xfrm>
              <a:off x="1717740" y="3856980"/>
              <a:ext cx="705600" cy="414720"/>
            </p14:xfrm>
          </p:contentPart>
        </mc:Choice>
        <mc:Fallback xmlns="">
          <p:pic>
            <p:nvPicPr>
              <p:cNvPr id="146" name="Freihand 145">
                <a:extLst>
                  <a:ext uri="{FF2B5EF4-FFF2-40B4-BE49-F238E27FC236}">
                    <a16:creationId xmlns:a16="http://schemas.microsoft.com/office/drawing/2014/main" id="{5726C41F-C36B-485E-ACE9-A26C7B5CAFA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677789" y="3839340"/>
                <a:ext cx="762822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47" name="Freihand 146">
                <a:extLst>
                  <a:ext uri="{FF2B5EF4-FFF2-40B4-BE49-F238E27FC236}">
                    <a16:creationId xmlns:a16="http://schemas.microsoft.com/office/drawing/2014/main" id="{65588A9A-B5EB-460E-AE95-C6530B390C5D}"/>
                  </a:ext>
                </a:extLst>
              </p14:cNvPr>
              <p14:cNvContentPartPr/>
              <p14:nvPr/>
            </p14:nvContentPartPr>
            <p14:xfrm>
              <a:off x="2232540" y="5322540"/>
              <a:ext cx="153000" cy="133560"/>
            </p14:xfrm>
          </p:contentPart>
        </mc:Choice>
        <mc:Fallback xmlns="">
          <p:pic>
            <p:nvPicPr>
              <p:cNvPr id="147" name="Freihand 146">
                <a:extLst>
                  <a:ext uri="{FF2B5EF4-FFF2-40B4-BE49-F238E27FC236}">
                    <a16:creationId xmlns:a16="http://schemas.microsoft.com/office/drawing/2014/main" id="{65588A9A-B5EB-460E-AE95-C6530B390C5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214540" y="5304540"/>
                <a:ext cx="188640" cy="169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4s49-1">
            <a:hlinkClick r:id="" action="ppaction://media"/>
            <a:extLst>
              <a:ext uri="{FF2B5EF4-FFF2-40B4-BE49-F238E27FC236}">
                <a16:creationId xmlns:a16="http://schemas.microsoft.com/office/drawing/2014/main" id="{5A09BD6F-D319-4AB0-B070-29B58DDA1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358778" y="5744412"/>
            <a:ext cx="609600" cy="609600"/>
          </a:xfrm>
          <a:prstGeom prst="rect">
            <a:avLst/>
          </a:prstGeom>
        </p:spPr>
      </p:pic>
      <p:pic>
        <p:nvPicPr>
          <p:cNvPr id="5" name="mm4s49-2">
            <a:hlinkClick r:id="" action="ppaction://media"/>
            <a:extLst>
              <a:ext uri="{FF2B5EF4-FFF2-40B4-BE49-F238E27FC236}">
                <a16:creationId xmlns:a16="http://schemas.microsoft.com/office/drawing/2014/main" id="{8C85219A-023B-449A-918A-5BBB00CD06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7"/>
          <a:stretch>
            <a:fillRect/>
          </a:stretch>
        </p:blipFill>
        <p:spPr>
          <a:xfrm>
            <a:off x="1118460" y="577224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31451404-6629-4F08-9B54-DE484B1D2C9D}"/>
                  </a:ext>
                </a:extLst>
              </p14:cNvPr>
              <p14:cNvContentPartPr/>
              <p14:nvPr/>
            </p14:nvContentPartPr>
            <p14:xfrm>
              <a:off x="1469731" y="4406489"/>
              <a:ext cx="72000" cy="5868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31451404-6629-4F08-9B54-DE484B1D2C9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452091" y="4388849"/>
                <a:ext cx="10764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4E403DD0-B3FF-4D58-8FFE-FB0888410D61}"/>
                  </a:ext>
                </a:extLst>
              </p14:cNvPr>
              <p14:cNvContentPartPr/>
              <p14:nvPr/>
            </p14:nvContentPartPr>
            <p14:xfrm>
              <a:off x="1589611" y="4290209"/>
              <a:ext cx="101520" cy="6300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4E403DD0-B3FF-4D58-8FFE-FB0888410D6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571611" y="4272209"/>
                <a:ext cx="13716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12FBCAF-669C-476E-9FD1-E09974438B6C}"/>
                  </a:ext>
                </a:extLst>
              </p14:cNvPr>
              <p14:cNvContentPartPr/>
              <p14:nvPr/>
            </p14:nvContentPartPr>
            <p14:xfrm>
              <a:off x="1692931" y="4948649"/>
              <a:ext cx="61920" cy="1188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12FBCAF-669C-476E-9FD1-E09974438B6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675291" y="4930649"/>
                <a:ext cx="97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5ADB5546-04C4-427D-A892-1A7A4CC4AC98}"/>
                  </a:ext>
                </a:extLst>
              </p14:cNvPr>
              <p14:cNvContentPartPr/>
              <p14:nvPr/>
            </p14:nvContentPartPr>
            <p14:xfrm>
              <a:off x="1912171" y="4755689"/>
              <a:ext cx="255960" cy="12960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5ADB5546-04C4-427D-A892-1A7A4CC4AC9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894531" y="4738049"/>
                <a:ext cx="2916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342465E6-13A4-4F54-B852-2BDD50DF5BBA}"/>
                  </a:ext>
                </a:extLst>
              </p14:cNvPr>
              <p14:cNvContentPartPr/>
              <p14:nvPr/>
            </p14:nvContentPartPr>
            <p14:xfrm>
              <a:off x="1933051" y="4125329"/>
              <a:ext cx="219240" cy="14148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342465E6-13A4-4F54-B852-2BDD50DF5BB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915411" y="4107689"/>
                <a:ext cx="254880" cy="17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55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03"/>
    </mc:Choice>
    <mc:Fallback>
      <p:transition spd="slow" advTm="25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8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53" x="1570038" y="781050"/>
          <p14:tracePt t="13365" x="1570038" y="788988"/>
          <p14:tracePt t="13384" x="1570038" y="812800"/>
          <p14:tracePt t="13418" x="1562100" y="836613"/>
          <p14:tracePt t="13439" x="1562100" y="862013"/>
          <p14:tracePt t="13466" x="1570038" y="862013"/>
          <p14:tracePt t="13490" x="1601788" y="869950"/>
          <p14:tracePt t="13490" x="1617663" y="869950"/>
          <p14:tracePt t="13504" x="1633538" y="869950"/>
          <p14:tracePt t="13521" x="1698625" y="869950"/>
          <p14:tracePt t="13537" x="1770063" y="869950"/>
          <p14:tracePt t="13554" x="1849438" y="869950"/>
          <p14:tracePt t="13570" x="1936750" y="869950"/>
          <p14:tracePt t="13588" x="2049463" y="869950"/>
          <p14:tracePt t="13604" x="2128838" y="869950"/>
          <p14:tracePt t="13627" x="2239963" y="877888"/>
          <p14:tracePt t="13656" x="2416175" y="885825"/>
          <p14:tracePt t="13670" x="2566988" y="901700"/>
          <p14:tracePt t="13687" x="2701925" y="917575"/>
          <p14:tracePt t="13704" x="2862263" y="925513"/>
          <p14:tracePt t="13720" x="3028950" y="941388"/>
          <p14:tracePt t="13748" x="3244850" y="973138"/>
          <p14:tracePt t="13779" x="3284538" y="989013"/>
          <p14:tracePt t="13808" x="3300413" y="989013"/>
          <p14:tracePt t="16421" x="3890963" y="1276350"/>
          <p14:tracePt t="16434" x="4176713" y="1427163"/>
          <p14:tracePt t="16456" x="4408488" y="1514475"/>
          <p14:tracePt t="16486" x="4527550" y="1555750"/>
          <p14:tracePt t="16513" x="4543425" y="1555750"/>
          <p14:tracePt t="16777" x="4543425" y="1563688"/>
          <p14:tracePt t="16788" x="4543425" y="1587500"/>
          <p14:tracePt t="16802" x="4543425" y="1643063"/>
          <p14:tracePt t="16823" x="4543425" y="1762125"/>
          <p14:tracePt t="16830" x="4543425" y="1793875"/>
          <p14:tracePt t="16855" x="4543425" y="1873250"/>
          <p14:tracePt t="16859" x="4543425" y="1898650"/>
          <p14:tracePt t="16885" x="4543425" y="1954213"/>
          <p14:tracePt t="16907" x="4551363" y="1970088"/>
          <p14:tracePt t="16939" x="4551363" y="1985963"/>
          <p14:tracePt t="17729" x="4551363" y="1993900"/>
          <p14:tracePt t="17754" x="4567238" y="2009775"/>
          <p14:tracePt t="17770" x="4584700" y="2009775"/>
          <p14:tracePt t="17784" x="4608513" y="2025650"/>
          <p14:tracePt t="17807" x="4672013" y="2025650"/>
          <p14:tracePt t="18213" x="4687888" y="2025650"/>
          <p14:tracePt t="18228" x="4695825" y="2033588"/>
          <p14:tracePt t="18255" x="4727575" y="2057400"/>
          <p14:tracePt t="18269" x="4759325" y="2073275"/>
          <p14:tracePt t="18285" x="4854575" y="2089150"/>
          <p14:tracePt t="18302" x="4959350" y="2120900"/>
          <p14:tracePt t="18317" x="5014913" y="2144713"/>
          <p14:tracePt t="18342" x="5062538" y="2160588"/>
          <p14:tracePt t="18353" x="5094288" y="2176463"/>
          <p14:tracePt t="18383" x="5133975" y="2184400"/>
          <p14:tracePt t="18400" x="5157788" y="2184400"/>
          <p14:tracePt t="18416" x="5173663" y="2192338"/>
          <p14:tracePt t="18433" x="5205413" y="2200275"/>
          <p14:tracePt t="18455" x="5245100" y="2216150"/>
          <p14:tracePt t="18484" x="5292725" y="2224088"/>
          <p14:tracePt t="18500" x="5326063" y="2224088"/>
          <p14:tracePt t="18501" x="5341938" y="2224088"/>
          <p14:tracePt t="18526" x="5405438" y="2224088"/>
          <p14:tracePt t="18558" x="5468938" y="2224088"/>
          <p14:tracePt t="18583" x="5564188" y="2224088"/>
          <p14:tracePt t="18610" x="5603875" y="2224088"/>
          <p14:tracePt t="18636" x="5684838" y="2216150"/>
          <p14:tracePt t="18650" x="5724525" y="2200275"/>
          <p14:tracePt t="18667" x="5780088" y="2176463"/>
          <p14:tracePt t="18683" x="5835650" y="2152650"/>
          <p14:tracePt t="18699" x="5875338" y="2128838"/>
          <p14:tracePt t="18725" x="5946775" y="2112963"/>
          <p14:tracePt t="18756" x="6002338" y="2089150"/>
          <p14:tracePt t="18786" x="6083300" y="2057400"/>
          <p14:tracePt t="18810" x="6130925" y="2041525"/>
          <p14:tracePt t="18820" x="6154738" y="2033588"/>
          <p14:tracePt t="18854" x="6273800" y="2009775"/>
          <p14:tracePt t="18884" x="6384925" y="1985963"/>
          <p14:tracePt t="18899" x="6434138" y="1985963"/>
          <p14:tracePt t="18920" x="6497638" y="1985963"/>
          <p14:tracePt t="18955" x="6584950" y="1978025"/>
          <p14:tracePt t="18959" x="6600825" y="1978025"/>
          <p14:tracePt t="18983" x="6648450" y="1978025"/>
          <p14:tracePt t="19003" x="6711950" y="1978025"/>
          <p14:tracePt t="19036" x="6808788" y="1993900"/>
          <p14:tracePt t="19067" x="6983413" y="2041525"/>
          <p14:tracePt t="19082" x="7086600" y="2057400"/>
          <p14:tracePt t="19099" x="7183438" y="2073275"/>
          <p14:tracePt t="19100" x="7231063" y="2081213"/>
          <p14:tracePt t="19117" x="7310438" y="2081213"/>
          <p14:tracePt t="19131" x="7373938" y="2097088"/>
          <p14:tracePt t="19159" x="7461250" y="2105025"/>
          <p14:tracePt t="19161" x="7485063" y="2105025"/>
          <p14:tracePt t="19181" x="7518400" y="2105025"/>
          <p14:tracePt t="19198" x="7573963" y="2105025"/>
          <p14:tracePt t="19220" x="7605713" y="2112963"/>
          <p14:tracePt t="19223" x="7621588" y="2112963"/>
          <p14:tracePt t="19254" x="7716838" y="2105025"/>
          <p14:tracePt t="19258" x="7756525" y="2105025"/>
          <p14:tracePt t="19283" x="7859713" y="2089150"/>
          <p14:tracePt t="19299" x="7932738" y="2081213"/>
          <p14:tracePt t="19315" x="8020050" y="2081213"/>
          <p14:tracePt t="19336" x="8123238" y="2081213"/>
          <p14:tracePt t="19349" x="8186738" y="2081213"/>
          <p14:tracePt t="19365" x="8243888" y="2073275"/>
          <p14:tracePt t="19387" x="8307388" y="2057400"/>
          <p14:tracePt t="19418" x="8394700" y="2033588"/>
          <p14:tracePt t="19438" x="8450263" y="2017713"/>
          <p14:tracePt t="19461" x="8489950" y="2001838"/>
          <p14:tracePt t="19479" x="8505825" y="2001838"/>
          <p14:tracePt t="20349" x="8497888" y="2001838"/>
          <p14:tracePt t="20370" x="8458200" y="2009775"/>
          <p14:tracePt t="20401" x="8394700" y="2017713"/>
          <p14:tracePt t="20416" x="8370888" y="2025650"/>
          <p14:tracePt t="20432" x="8347075" y="2033588"/>
          <p14:tracePt t="20454" x="8315325" y="2033588"/>
          <p14:tracePt t="20458" x="8307388" y="2033588"/>
          <p14:tracePt t="20481" x="8291513" y="2041525"/>
          <p14:tracePt t="20498" x="8283575" y="2041525"/>
          <p14:tracePt t="20514" x="8283575" y="2049463"/>
          <p14:tracePt t="20535" x="8275638" y="2049463"/>
          <p14:tracePt t="20567" x="8251825" y="2049463"/>
          <p14:tracePt t="20582" x="8218488" y="2049463"/>
          <p14:tracePt t="20598" x="8162925" y="2081213"/>
          <p14:tracePt t="20619" x="8099425" y="2097088"/>
          <p14:tracePt t="20649" x="7924800" y="2112963"/>
          <p14:tracePt t="20673" x="7700963" y="2120900"/>
          <p14:tracePt t="20676" x="7637463" y="2120900"/>
          <p14:tracePt t="20700" x="7381875" y="2120900"/>
          <p14:tracePt t="20714" x="7239000" y="2120900"/>
          <p14:tracePt t="20735" x="7062788" y="2120900"/>
          <p14:tracePt t="20773" x="6800850" y="2120900"/>
          <p14:tracePt t="20775" x="6735763" y="2120900"/>
          <p14:tracePt t="20803" x="6513513" y="2112963"/>
          <p14:tracePt t="20836" x="6281738" y="2089150"/>
          <p14:tracePt t="20866" x="6091238" y="2057400"/>
          <p14:tracePt t="20881" x="5994400" y="2049463"/>
          <p14:tracePt t="20897" x="5930900" y="2041525"/>
          <p14:tracePt t="20919" x="5851525" y="2041525"/>
          <p14:tracePt t="20925" x="5835650" y="2041525"/>
          <p14:tracePt t="20947" x="5803900" y="2041525"/>
          <p14:tracePt t="20972" x="5780088" y="2041525"/>
          <p14:tracePt t="20976" x="5772150" y="2041525"/>
          <p14:tracePt t="21001" x="5764213" y="2041525"/>
          <p14:tracePt t="21216" x="5772150" y="2041525"/>
          <p14:tracePt t="21228" x="5795963" y="2041525"/>
          <p14:tracePt t="21247" x="5883275" y="2025650"/>
          <p14:tracePt t="21272" x="6002338" y="2017713"/>
          <p14:tracePt t="21275" x="6051550" y="2017713"/>
          <p14:tracePt t="21304" x="6194425" y="2017713"/>
          <p14:tracePt t="21307" x="6249988" y="2017713"/>
          <p14:tracePt t="21336" x="6376988" y="2017713"/>
          <p14:tracePt t="21372" x="6442075" y="2025650"/>
          <p14:tracePt t="27963" x="7126288" y="2305050"/>
          <p14:tracePt t="27968" x="7239000" y="2320925"/>
          <p14:tracePt t="27993" x="7581900" y="2376488"/>
          <p14:tracePt t="28015" x="7932738" y="2432050"/>
          <p14:tracePt t="28044" x="8218488" y="2447925"/>
          <p14:tracePt t="28058" x="8283575" y="2447925"/>
          <p14:tracePt t="28079" x="8323263" y="2447925"/>
          <p14:tracePt t="28110" x="8331200" y="2439988"/>
          <p14:tracePt t="28162" x="8339138" y="2439988"/>
          <p14:tracePt t="28196" x="8347075" y="2424113"/>
          <p14:tracePt t="28199" x="8347075" y="2416175"/>
          <p14:tracePt t="28224" x="8355013" y="2392363"/>
          <p14:tracePt t="28247" x="8362950" y="2368550"/>
          <p14:tracePt t="28258" x="8362950" y="2336800"/>
          <p14:tracePt t="28279" x="8370888" y="2297113"/>
          <p14:tracePt t="28292" x="8378825" y="2273300"/>
          <p14:tracePt t="28315" x="8386763" y="2192338"/>
          <p14:tracePt t="28341" x="8386763" y="2128838"/>
          <p14:tracePt t="28358" x="8386763" y="2105025"/>
          <p14:tracePt t="28380" x="8386763" y="2097088"/>
          <p14:tracePt t="28407" x="8386763" y="2089150"/>
          <p14:tracePt t="28425" x="8386763" y="2081213"/>
          <p14:tracePt t="28649" x="8410575" y="2065338"/>
          <p14:tracePt t="28660" x="8418513" y="2049463"/>
          <p14:tracePt t="28675" x="8442325" y="2041525"/>
          <p14:tracePt t="28696" x="8489950" y="2017713"/>
          <p14:tracePt t="28727" x="8529638" y="2001838"/>
          <p14:tracePt t="28741" x="8553450" y="1993900"/>
          <p14:tracePt t="28758" x="8553450" y="1985963"/>
          <p14:tracePt t="28775" x="8561388" y="1985963"/>
          <p14:tracePt t="29257" x="8545513" y="1985963"/>
          <p14:tracePt t="29270" x="8521700" y="1985963"/>
          <p14:tracePt t="29271" x="8505825" y="1985963"/>
          <p14:tracePt t="29295" x="8426450" y="1985963"/>
          <p14:tracePt t="29327" x="8259763" y="1970088"/>
          <p14:tracePt t="29341" x="8131175" y="1954213"/>
          <p14:tracePt t="29357" x="7956550" y="1946275"/>
          <p14:tracePt t="29375" x="7780338" y="1930400"/>
          <p14:tracePt t="29396" x="7542213" y="1906588"/>
          <p14:tracePt t="29400" x="7477125" y="1898650"/>
          <p14:tracePt t="29426" x="7310438" y="1873250"/>
          <p14:tracePt t="29443" x="7207250" y="1865313"/>
          <p14:tracePt t="29443" x="7143750" y="1865313"/>
          <p14:tracePt t="29463" x="7038975" y="1865313"/>
          <p14:tracePt t="29467" x="6999288" y="1865313"/>
          <p14:tracePt t="29500" x="6784975" y="1890713"/>
          <p14:tracePt t="29503" x="6735763" y="1898650"/>
          <p14:tracePt t="29524" x="6664325" y="1914525"/>
          <p14:tracePt t="29541" x="6592888" y="1930400"/>
          <p14:tracePt t="29562" x="6569075" y="1930400"/>
          <p14:tracePt t="29566" x="6561138" y="1930400"/>
          <p14:tracePt t="29595" x="6537325" y="1930400"/>
          <p14:tracePt t="29626" x="6497638" y="1930400"/>
          <p14:tracePt t="29649" x="6473825" y="1930400"/>
          <p14:tracePt t="29710" x="6465888" y="1930400"/>
          <p14:tracePt t="29912" x="0" y="0"/>
        </p14:tracePtLst>
        <p14:tracePtLst>
          <p14:tracePt t="43962" x="5397500" y="2017713"/>
          <p14:tracePt t="44114" x="5413375" y="2009775"/>
          <p14:tracePt t="44127" x="5429250" y="2001838"/>
          <p14:tracePt t="44146" x="5476875" y="1970088"/>
          <p14:tracePt t="44169" x="5516563" y="1954213"/>
          <p14:tracePt t="44180" x="5532438" y="1946275"/>
          <p14:tracePt t="44195" x="5548313" y="1938338"/>
          <p14:tracePt t="44212" x="5564188" y="1930400"/>
          <p14:tracePt t="44556" x="5556250" y="1930400"/>
          <p14:tracePt t="44602" x="5548313" y="1938338"/>
          <p14:tracePt t="44613" x="5540375" y="1938338"/>
          <p14:tracePt t="44635" x="5532438" y="1946275"/>
          <p14:tracePt t="44663" x="5524500" y="1946275"/>
          <p14:tracePt t="44789" x="5524500" y="1954213"/>
          <p14:tracePt t="44826" x="5540375" y="1954213"/>
          <p14:tracePt t="44827" x="5564188" y="1954213"/>
          <p14:tracePt t="44841" x="5580063" y="1954213"/>
          <p14:tracePt t="44842" x="5595938" y="1954213"/>
          <p14:tracePt t="44861" x="5627688" y="1954213"/>
          <p14:tracePt t="44878" x="5659438" y="1946275"/>
          <p14:tracePt t="44899" x="5700713" y="1938338"/>
          <p14:tracePt t="44928" x="5724525" y="1930400"/>
          <p14:tracePt t="44946" x="5732463" y="1930400"/>
          <p14:tracePt t="44966" x="5740400" y="1930400"/>
          <p14:tracePt t="45225" x="5732463" y="1930400"/>
          <p14:tracePt t="46395" x="5732463" y="1938338"/>
          <p14:tracePt t="46419" x="5708650" y="1954213"/>
          <p14:tracePt t="46452" x="5643563" y="2009775"/>
          <p14:tracePt t="46456" x="5635625" y="2017713"/>
          <p14:tracePt t="46480" x="5611813" y="2041525"/>
          <p14:tracePt t="46485" x="5603875" y="2049463"/>
          <p14:tracePt t="46513" x="5595938" y="2057400"/>
          <p14:tracePt t="46515" x="5595938" y="2065338"/>
          <p14:tracePt t="47793" x="5588000" y="2073275"/>
          <p14:tracePt t="47807" x="5508625" y="2128838"/>
          <p14:tracePt t="47821" x="5389563" y="2241550"/>
          <p14:tracePt t="47847" x="5006975" y="2543175"/>
          <p14:tracePt t="47880" x="4121150" y="3317875"/>
          <p14:tracePt t="47913" x="3524250" y="3787775"/>
          <p14:tracePt t="47944" x="3197225" y="4090988"/>
          <p14:tracePt t="47961" x="3100388" y="4154488"/>
          <p14:tracePt t="47975" x="3052763" y="4178300"/>
          <p14:tracePt t="47993" x="3028950" y="4202113"/>
          <p14:tracePt t="48010" x="3021013" y="4202113"/>
          <p14:tracePt t="48035" x="2997200" y="4210050"/>
          <p14:tracePt t="48037" x="2989263" y="4210050"/>
          <p14:tracePt t="48060" x="2941638" y="4233863"/>
          <p14:tracePt t="48076" x="2901950" y="4265613"/>
          <p14:tracePt t="48099" x="2733675" y="4362450"/>
          <p14:tracePt t="48112" x="2598738" y="4449763"/>
          <p14:tracePt t="48137" x="2439988" y="4545013"/>
          <p14:tracePt t="48165" x="2247900" y="4673600"/>
          <p14:tracePt t="48196" x="2200275" y="4705350"/>
          <p14:tracePt t="48274" x="2200275" y="4689475"/>
          <p14:tracePt t="48288" x="2200275" y="4665663"/>
          <p14:tracePt t="48312" x="2200275" y="4633913"/>
          <p14:tracePt t="48325" x="2200275" y="4616450"/>
          <p14:tracePt t="48348" x="2192338" y="4600575"/>
          <p14:tracePt t="48384" x="2168525" y="4584700"/>
          <p14:tracePt t="48410" x="2160588" y="4576763"/>
          <p14:tracePt t="48425" x="2152650" y="4560888"/>
          <p14:tracePt t="48447" x="2136775" y="4545013"/>
          <p14:tracePt t="48459" x="2128838" y="4521200"/>
          <p14:tracePt t="48476" x="2120900" y="4505325"/>
          <p14:tracePt t="48491" x="2120900" y="4481513"/>
          <p14:tracePt t="48511" x="2112963" y="4449763"/>
          <p14:tracePt t="48525" x="2112963" y="4433888"/>
          <p14:tracePt t="48550" x="2112963" y="4402138"/>
          <p14:tracePt t="48580" x="2112963" y="4386263"/>
          <p14:tracePt t="48625" x="2112963" y="4378325"/>
          <p14:tracePt t="48647" x="2089150" y="4362450"/>
          <p14:tracePt t="48678" x="2008188" y="4338638"/>
          <p14:tracePt t="48691" x="1944688" y="4330700"/>
          <p14:tracePt t="48712" x="1825625" y="4330700"/>
          <p14:tracePt t="48746" x="1682750" y="4330700"/>
          <p14:tracePt t="48782" x="1538288" y="4362450"/>
          <p14:tracePt t="48788" x="1514475" y="4370388"/>
          <p14:tracePt t="48815" x="1443038" y="4402138"/>
          <p14:tracePt t="48845" x="1387475" y="4449763"/>
          <p14:tracePt t="48847" x="1379538" y="4465638"/>
          <p14:tracePt t="48879" x="1347788" y="4505325"/>
          <p14:tracePt t="48911" x="1331913" y="4545013"/>
          <p14:tracePt t="48931" x="1331913" y="4560888"/>
          <p14:tracePt t="48963" x="1331913" y="4592638"/>
          <p14:tracePt t="48996" x="1323975" y="4616450"/>
          <p14:tracePt t="48998" x="1323975" y="4633913"/>
          <p14:tracePt t="49019" x="1323975" y="4641850"/>
          <p14:tracePt t="49020" x="1323975" y="4649788"/>
          <p14:tracePt t="49039" x="1323975" y="4665663"/>
          <p14:tracePt t="49063" x="1323975" y="4689475"/>
          <p14:tracePt t="49067" x="1331913" y="4705350"/>
          <p14:tracePt t="49096" x="1371600" y="4760913"/>
          <p14:tracePt t="49126" x="1427163" y="4808538"/>
          <p14:tracePt t="49146" x="1474788" y="4824413"/>
          <p14:tracePt t="49150" x="1490663" y="4840288"/>
          <p14:tracePt t="49179" x="1577975" y="4872038"/>
          <p14:tracePt t="49190" x="1585913" y="4879975"/>
          <p14:tracePt t="49212" x="1609725" y="4887913"/>
          <p14:tracePt t="49241" x="1633538" y="4879975"/>
          <p14:tracePt t="49263" x="1682750" y="4856163"/>
          <p14:tracePt t="49273" x="1698625" y="4848225"/>
          <p14:tracePt t="49274" x="1714500" y="4832350"/>
          <p14:tracePt t="49295" x="1746250" y="4816475"/>
          <p14:tracePt t="49307" x="1809750" y="4792663"/>
          <p14:tracePt t="49325" x="1857375" y="4760913"/>
          <p14:tracePt t="49340" x="1905000" y="4737100"/>
          <p14:tracePt t="49363" x="1944688" y="4713288"/>
          <p14:tracePt t="49366" x="1952625" y="4705350"/>
          <p14:tracePt t="49393" x="1992313" y="4681538"/>
          <p14:tracePt t="49394" x="2008188" y="4681538"/>
          <p14:tracePt t="49418" x="2049463" y="4633913"/>
          <p14:tracePt t="49444" x="2073275" y="4600575"/>
          <p14:tracePt t="49457" x="2081213" y="4584700"/>
          <p14:tracePt t="49479" x="2097088" y="4560888"/>
          <p14:tracePt t="49511" x="2097088" y="4537075"/>
          <p14:tracePt t="49544" x="2097088" y="4521200"/>
          <p14:tracePt t="49545" x="2089150" y="4513263"/>
          <p14:tracePt t="49577" x="2073275" y="4505325"/>
          <p14:tracePt t="49609" x="2057400" y="4505325"/>
          <p14:tracePt t="49623" x="2041525" y="4505325"/>
          <p14:tracePt t="49644" x="2008188" y="4505325"/>
          <p14:tracePt t="49680" x="1952625" y="4505325"/>
          <p14:tracePt t="49707" x="1920875" y="4505325"/>
          <p14:tracePt t="49724" x="1897063" y="4505325"/>
          <p14:tracePt t="49747" x="1873250" y="4505325"/>
          <p14:tracePt t="49778" x="1857375" y="4505325"/>
          <p14:tracePt t="49812" x="1849438" y="4505325"/>
          <p14:tracePt t="49845" x="1833563" y="4521200"/>
          <p14:tracePt t="49879" x="1817688" y="4529138"/>
          <p14:tracePt t="49884" x="0" y="0"/>
        </p14:tracePtLst>
        <p14:tracePtLst>
          <p14:tracePt t="63826" x="4432300" y="4059238"/>
          <p14:tracePt t="63976" x="4440238" y="4059238"/>
          <p14:tracePt t="63992" x="4456113" y="4059238"/>
          <p14:tracePt t="64013" x="4495800" y="4059238"/>
          <p14:tracePt t="64030" x="4511675" y="4059238"/>
          <p14:tracePt t="64047" x="4543425" y="4059238"/>
          <p14:tracePt t="64064" x="4567238" y="4059238"/>
          <p14:tracePt t="64064" x="4584700" y="4059238"/>
          <p14:tracePt t="64095" x="4624388" y="4059238"/>
          <p14:tracePt t="64114" x="4632325" y="4059238"/>
          <p14:tracePt t="64147" x="4640263" y="4059238"/>
          <p14:tracePt t="64433" x="4592638" y="4059238"/>
          <p14:tracePt t="64446" x="4559300" y="4059238"/>
          <p14:tracePt t="64447" x="4519613" y="4059238"/>
          <p14:tracePt t="64463" x="4440238" y="4059238"/>
          <p14:tracePt t="64480" x="4368800" y="4059238"/>
          <p14:tracePt t="64496" x="4305300" y="4059238"/>
          <p14:tracePt t="64513" x="4257675" y="4059238"/>
          <p14:tracePt t="64538" x="4249738" y="4059238"/>
          <p14:tracePt t="65932" x="4249738" y="3971925"/>
          <p14:tracePt t="65946" x="4249738" y="3938588"/>
          <p14:tracePt t="65961" x="4249738" y="3883025"/>
          <p14:tracePt t="65962" x="4233863" y="3843338"/>
          <p14:tracePt t="65980" x="4217988" y="3787775"/>
          <p14:tracePt t="65981" x="0" y="0"/>
        </p14:tracePtLst>
        <p14:tracePtLst>
          <p14:tracePt t="66957" x="4184650" y="3468688"/>
          <p14:tracePt t="67322" x="4192588" y="3468688"/>
          <p14:tracePt t="67335" x="4225925" y="3468688"/>
          <p14:tracePt t="67363" x="4233863" y="3460750"/>
          <p14:tracePt t="67389" x="4305300" y="3468688"/>
          <p14:tracePt t="67418" x="4503738" y="3524250"/>
          <p14:tracePt t="67450" x="4727575" y="3556000"/>
          <p14:tracePt t="67480" x="4870450" y="3571875"/>
          <p14:tracePt t="67519" x="4951413" y="3595688"/>
          <p14:tracePt t="67552" x="4959350" y="3595688"/>
          <p14:tracePt t="68628" x="4983163" y="3595688"/>
          <p14:tracePt t="68654" x="5054600" y="3595688"/>
          <p14:tracePt t="68656" x="5086350" y="3595688"/>
          <p14:tracePt t="68680" x="5213350" y="3595688"/>
          <p14:tracePt t="68685" x="5260975" y="3595688"/>
          <p14:tracePt t="68701" x="5284788" y="3595688"/>
          <p14:tracePt t="68704" x="5318125" y="3587750"/>
          <p14:tracePt t="68730" x="5341938" y="3587750"/>
          <p14:tracePt t="69570" x="5334000" y="3587750"/>
          <p14:tracePt t="73085" x="5492750" y="3444875"/>
          <p14:tracePt t="73101" x="5564188" y="3389313"/>
          <p14:tracePt t="73102" x="5588000" y="3373438"/>
          <p14:tracePt t="73126" x="5619750" y="3349625"/>
          <p14:tracePt t="73158" x="5635625" y="3325813"/>
          <p14:tracePt t="73189" x="5635625" y="3317875"/>
          <p14:tracePt t="73217" x="5643563" y="3309938"/>
          <p14:tracePt t="73241" x="5651500" y="3302000"/>
          <p14:tracePt t="73255" x="5659438" y="3294063"/>
          <p14:tracePt t="73272" x="5659438" y="3286125"/>
          <p14:tracePt t="73291" x="5667375" y="3278188"/>
          <p14:tracePt t="73305" x="5667375" y="3270250"/>
          <p14:tracePt t="73330" x="5667375" y="3262313"/>
          <p14:tracePt t="73359" x="5676900" y="3244850"/>
          <p14:tracePt t="73389" x="5684838" y="3221038"/>
          <p14:tracePt t="73406" x="5692775" y="3213100"/>
          <p14:tracePt t="73430" x="5708650" y="3181350"/>
          <p14:tracePt t="73463" x="5724525" y="3133725"/>
          <p14:tracePt t="73490" x="5740400" y="3109913"/>
          <p14:tracePt t="73510" x="5756275" y="3101975"/>
          <p14:tracePt t="73539" x="5780088" y="3101975"/>
          <p14:tracePt t="73554" x="5811838" y="3101975"/>
          <p14:tracePt t="73580" x="5883275" y="3101975"/>
          <p14:tracePt t="73604" x="5970588" y="3101975"/>
          <p14:tracePt t="73605" x="6002338" y="3101975"/>
          <p14:tracePt t="73621" x="6059488" y="3101975"/>
          <p14:tracePt t="73638" x="6122988" y="3101975"/>
          <p14:tracePt t="73655" x="6186488" y="3101975"/>
          <p14:tracePt t="73670" x="6234113" y="3101975"/>
          <p14:tracePt t="73691" x="6313488" y="3101975"/>
          <p14:tracePt t="73713" x="6345238" y="3101975"/>
          <p14:tracePt t="73740" x="6384925" y="3101975"/>
          <p14:tracePt t="73754" x="6402388" y="3101975"/>
          <p14:tracePt t="73755" x="6418263" y="3101975"/>
          <p14:tracePt t="73775" x="6426200" y="3101975"/>
          <p14:tracePt t="73787" x="6442075" y="3101975"/>
          <p14:tracePt t="73810" x="6505575" y="3101975"/>
          <p14:tracePt t="73841" x="6521450" y="3109913"/>
          <p14:tracePt t="73934" x="6521450" y="3117850"/>
          <p14:tracePt t="73935" x="6529388" y="3125788"/>
          <p14:tracePt t="73950" x="6529388" y="3141663"/>
          <p14:tracePt t="73971" x="6537325" y="3157538"/>
          <p14:tracePt t="73992" x="6545263" y="3205163"/>
          <p14:tracePt t="73997" x="6545263" y="3228975"/>
          <p14:tracePt t="74023" x="6553200" y="3278188"/>
          <p14:tracePt t="74043" x="6561138" y="3317875"/>
          <p14:tracePt t="74054" x="6561138" y="3333750"/>
          <p14:tracePt t="74055" x="6561138" y="3341688"/>
          <p14:tracePt t="74075" x="6561138" y="3357563"/>
          <p14:tracePt t="74088" x="6561138" y="3373438"/>
          <p14:tracePt t="74112" x="6561138" y="3389313"/>
          <p14:tracePt t="74140" x="6553200" y="3397250"/>
          <p14:tracePt t="74154" x="6545263" y="3405188"/>
          <p14:tracePt t="74175" x="6529388" y="3405188"/>
          <p14:tracePt t="74198" x="6497638" y="3405188"/>
          <p14:tracePt t="74220" x="6450013" y="3405188"/>
          <p14:tracePt t="74237" x="6418263" y="3405188"/>
          <p14:tracePt t="74260" x="6353175" y="3405188"/>
          <p14:tracePt t="74290" x="6273800" y="3405188"/>
          <p14:tracePt t="74303" x="6257925" y="3405188"/>
          <p14:tracePt t="74325" x="6218238" y="3405188"/>
          <p14:tracePt t="74359" x="6202363" y="3405188"/>
          <p14:tracePt t="74393" x="6194425" y="3405188"/>
          <p14:tracePt t="74508" x="6178550" y="3397250"/>
          <p14:tracePt t="74520" x="6146800" y="3389313"/>
          <p14:tracePt t="74536" x="6107113" y="3389313"/>
          <p14:tracePt t="74558" x="6010275" y="3373438"/>
          <p14:tracePt t="74571" x="5978525" y="3365500"/>
          <p14:tracePt t="74591" x="5883275" y="3349625"/>
          <p14:tracePt t="74596" x="5843588" y="3349625"/>
          <p14:tracePt t="74624" x="5764213" y="3341688"/>
          <p14:tracePt t="74626" x="5740400" y="3341688"/>
          <p14:tracePt t="74658" x="5684838" y="3333750"/>
          <p14:tracePt t="74696" x="5676900" y="3333750"/>
          <p14:tracePt t="74723" x="5667375" y="3333750"/>
          <p14:tracePt t="74746" x="5659438" y="3325813"/>
          <p14:tracePt t="74776" x="5651500" y="3325813"/>
          <p14:tracePt t="74804" x="5635625" y="3317875"/>
          <p14:tracePt t="74828" x="5627688" y="3317875"/>
          <p14:tracePt t="74831" x="5627688" y="3309938"/>
          <p14:tracePt t="74859" x="5619750" y="3302000"/>
          <p14:tracePt t="74889" x="5611813" y="3252788"/>
          <p14:tracePt t="74906" x="5611813" y="3221038"/>
          <p14:tracePt t="74922" x="5611813" y="3189288"/>
          <p14:tracePt t="74945" x="5611813" y="3141663"/>
          <p14:tracePt t="74947" x="5611813" y="3125788"/>
          <p14:tracePt t="74973" x="5619750" y="3086100"/>
          <p14:tracePt t="75002" x="5635625" y="3054350"/>
          <p14:tracePt t="75019" x="5635625" y="3038475"/>
          <p14:tracePt t="75042" x="5651500" y="3030538"/>
          <p14:tracePt t="75047" x="5659438" y="3030538"/>
          <p14:tracePt t="75073" x="5676900" y="3022600"/>
          <p14:tracePt t="75074" x="5684838" y="3022600"/>
          <p14:tracePt t="75110" x="5732463" y="3006725"/>
          <p14:tracePt t="75113" x="5748338" y="3006725"/>
          <p14:tracePt t="75139" x="5803900" y="3006725"/>
          <p14:tracePt t="75151" x="5851525" y="3006725"/>
          <p14:tracePt t="75169" x="5915025" y="2998788"/>
          <p14:tracePt t="75185" x="5970588" y="2998788"/>
          <p14:tracePt t="75202" x="6059488" y="2998788"/>
          <p14:tracePt t="75226" x="6154738" y="2998788"/>
          <p14:tracePt t="75255" x="6265863" y="2998788"/>
          <p14:tracePt t="75274" x="6321425" y="2998788"/>
          <p14:tracePt t="75278" x="6345238" y="2998788"/>
          <p14:tracePt t="75306" x="6369050" y="2998788"/>
          <p14:tracePt t="75307" x="6384925" y="2998788"/>
          <p14:tracePt t="75340" x="6410325" y="2998788"/>
          <p14:tracePt t="75376" x="6489700" y="3022600"/>
          <p14:tracePt t="75406" x="6537325" y="3030538"/>
          <p14:tracePt t="75418" x="6545263" y="3038475"/>
          <p14:tracePt t="75443" x="6553200" y="3038475"/>
          <p14:tracePt t="75445" x="6561138" y="3038475"/>
          <p14:tracePt t="75496" x="6569075" y="3046413"/>
          <p14:tracePt t="75518" x="6569075" y="3054350"/>
          <p14:tracePt t="75539" x="6569075" y="3062288"/>
          <p14:tracePt t="75575" x="6569075" y="3086100"/>
          <p14:tracePt t="75579" x="6569075" y="3109913"/>
          <p14:tracePt t="75610" x="6569075" y="3165475"/>
          <p14:tracePt t="75639" x="6553200" y="3213100"/>
          <p14:tracePt t="75650" x="6553200" y="3221038"/>
          <p14:tracePt t="75674" x="6529388" y="3262313"/>
          <p14:tracePt t="75703" x="6521450" y="3270250"/>
          <p14:tracePt t="75719" x="6505575" y="3286125"/>
          <p14:tracePt t="75739" x="6489700" y="3294063"/>
          <p14:tracePt t="75771" x="6473825" y="3294063"/>
          <p14:tracePt t="75772" x="6465888" y="3294063"/>
          <p14:tracePt t="75785" x="6465888" y="3302000"/>
          <p14:tracePt t="75801" x="6457950" y="3302000"/>
          <p14:tracePt t="75834" x="6450013" y="3302000"/>
          <p14:tracePt t="75856" x="6442075" y="3302000"/>
          <p14:tracePt t="75887" x="6434138" y="3302000"/>
          <p14:tracePt t="75907" x="6426200" y="3302000"/>
          <p14:tracePt t="75910" x="6418263" y="3302000"/>
          <p14:tracePt t="75940" x="6345238" y="3302000"/>
          <p14:tracePt t="75964" x="6249988" y="3294063"/>
          <p14:tracePt t="75990" x="6059488" y="3270250"/>
          <p14:tracePt t="76011" x="5962650" y="3270250"/>
          <p14:tracePt t="76021" x="5907088" y="3262313"/>
          <p14:tracePt t="76035" x="5851525" y="3252788"/>
          <p14:tracePt t="76052" x="5811838" y="3252788"/>
          <p14:tracePt t="76069" x="5788025" y="3244850"/>
          <p14:tracePt t="76085" x="5780088" y="3244850"/>
          <p14:tracePt t="77149" x="5780088" y="3278188"/>
          <p14:tracePt t="77162" x="5780088" y="3302000"/>
          <p14:tracePt t="77187" x="5788025" y="3349625"/>
          <p14:tracePt t="77202" x="5795963" y="3365500"/>
          <p14:tracePt t="77219" x="5795963" y="3373438"/>
          <p14:tracePt t="77220" x="5795963" y="3381375"/>
          <p14:tracePt t="77290" x="5803900" y="3381375"/>
          <p14:tracePt t="77302" x="5819775" y="3381375"/>
          <p14:tracePt t="77319" x="5843588" y="3381375"/>
          <p14:tracePt t="77336" x="5899150" y="3381375"/>
          <p14:tracePt t="77352" x="5994400" y="3389313"/>
          <p14:tracePt t="77377" x="6170613" y="3397250"/>
          <p14:tracePt t="77379" x="6186488" y="3397250"/>
          <p14:tracePt t="77401" x="6337300" y="3397250"/>
          <p14:tracePt t="77423" x="6410325" y="3397250"/>
          <p14:tracePt t="77451" x="6457950" y="3397250"/>
          <p14:tracePt t="78229" x="0" y="0"/>
        </p14:tracePtLst>
        <p14:tracePtLst>
          <p14:tracePt t="86124" x="4846638" y="3571875"/>
          <p14:tracePt t="87131" x="4838700" y="3571875"/>
          <p14:tracePt t="87160" x="4137025" y="3819525"/>
          <p14:tracePt t="87177" x="3603625" y="4035425"/>
          <p14:tracePt t="87201" x="2997200" y="4291013"/>
          <p14:tracePt t="87204" x="2878138" y="4338638"/>
          <p14:tracePt t="87227" x="2678113" y="4402138"/>
          <p14:tracePt t="87244" x="2646363" y="4418013"/>
          <p14:tracePt t="87369" x="2630488" y="4410075"/>
          <p14:tracePt t="87379" x="2622550" y="4394200"/>
          <p14:tracePt t="87402" x="2582863" y="4354513"/>
          <p14:tracePt t="87430" x="2511425" y="4273550"/>
          <p14:tracePt t="87464" x="2432050" y="4186238"/>
          <p14:tracePt t="87467" x="2408238" y="4146550"/>
          <p14:tracePt t="87496" x="2343150" y="4035425"/>
          <p14:tracePt t="87510" x="2327275" y="3979863"/>
          <p14:tracePt t="87526" x="2303463" y="3930650"/>
          <p14:tracePt t="87547" x="2295525" y="3875088"/>
          <p14:tracePt t="87571" x="2287588" y="3843338"/>
          <p14:tracePt t="87581" x="2287588" y="3835400"/>
          <p14:tracePt t="87587" x="2279650" y="3827463"/>
          <p14:tracePt t="87612" x="2271713" y="3811588"/>
          <p14:tracePt t="87636" x="2263775" y="3803650"/>
          <p14:tracePt t="87646" x="2224088" y="3787775"/>
          <p14:tracePt t="87676" x="2089150" y="3763963"/>
          <p14:tracePt t="87692" x="1976438" y="3748088"/>
          <p14:tracePt t="87709" x="1881188" y="3748088"/>
          <p14:tracePt t="87731" x="1698625" y="3748088"/>
          <p14:tracePt t="87737" x="1641475" y="3756025"/>
          <p14:tracePt t="87761" x="1435100" y="3803650"/>
          <p14:tracePt t="87776" x="1292225" y="3851275"/>
          <p14:tracePt t="87793" x="1123950" y="3898900"/>
          <p14:tracePt t="87816" x="949325" y="3956050"/>
          <p14:tracePt t="87819" x="925513" y="3971925"/>
          <p14:tracePt t="87847" x="820738" y="4027488"/>
          <p14:tracePt t="87885" x="765175" y="4114800"/>
          <p14:tracePt t="87887" x="733425" y="4194175"/>
          <p14:tracePt t="87916" x="725488" y="4418013"/>
          <p14:tracePt t="87926" x="725488" y="4505325"/>
          <p14:tracePt t="87947" x="796925" y="4665663"/>
          <p14:tracePt t="87980" x="941388" y="4840288"/>
          <p14:tracePt t="87984" x="981075" y="4879975"/>
          <p14:tracePt t="88011" x="1108075" y="5024438"/>
          <p14:tracePt t="88030" x="1274763" y="5159375"/>
          <p14:tracePt t="88065" x="1641475" y="5270500"/>
          <p14:tracePt t="88096" x="1968500" y="5278438"/>
          <p14:tracePt t="88130" x="2295525" y="5214938"/>
          <p14:tracePt t="88134" x="2359025" y="5191125"/>
          <p14:tracePt t="88164" x="2551113" y="5103813"/>
          <p14:tracePt t="88175" x="2566988" y="5080000"/>
          <p14:tracePt t="88192" x="2598738" y="5024438"/>
          <p14:tracePt t="88215" x="2614613" y="4919663"/>
          <p14:tracePt t="88242" x="2630488" y="4784725"/>
          <p14:tracePt t="88258" x="2630488" y="4689475"/>
          <p14:tracePt t="88259" x="2630488" y="4641850"/>
          <p14:tracePt t="88274" x="2630488" y="4584700"/>
          <p14:tracePt t="88275" x="2630488" y="4537075"/>
          <p14:tracePt t="88297" x="2630488" y="4473575"/>
          <p14:tracePt t="88297" x="2630488" y="4433888"/>
          <p14:tracePt t="88332" x="2598738" y="4281488"/>
          <p14:tracePt t="88335" x="2598738" y="4265613"/>
          <p14:tracePt t="88361" x="2574925" y="4217988"/>
          <p14:tracePt t="88386" x="2551113" y="4186238"/>
          <p14:tracePt t="88387" x="2543175" y="4178300"/>
          <p14:tracePt t="88412" x="2503488" y="4170363"/>
          <p14:tracePt t="88442" x="2424113" y="4186238"/>
          <p14:tracePt t="88458" x="2366963" y="4210050"/>
          <p14:tracePt t="88479" x="2271713" y="4249738"/>
          <p14:tracePt t="88490" x="2232025" y="4273550"/>
          <p14:tracePt t="88513" x="2128838" y="4354513"/>
          <p14:tracePt t="88526" x="2097088" y="4386263"/>
          <p14:tracePt t="88542" x="2073275" y="4394200"/>
          <p14:tracePt t="88557" x="2065338" y="4402138"/>
          <p14:tracePt t="88579" x="2065338" y="4410075"/>
          <p14:tracePt t="88584" x="2057400" y="4410075"/>
          <p14:tracePt t="88613" x="2057400" y="4354513"/>
          <p14:tracePt t="88645" x="2073275" y="4210050"/>
          <p14:tracePt t="88668" x="2073275" y="4138613"/>
          <p14:tracePt t="88677" x="2073275" y="4106863"/>
          <p14:tracePt t="88691" x="2073275" y="4035425"/>
          <p14:tracePt t="88712" x="2073275" y="3948113"/>
          <p14:tracePt t="88725" x="2073275" y="3890963"/>
          <p14:tracePt t="88741" x="2073275" y="3835400"/>
          <p14:tracePt t="88759" x="2073275" y="3795713"/>
          <p14:tracePt t="88779" x="2073275" y="3756025"/>
          <p14:tracePt t="88807" x="2073275" y="3724275"/>
          <p14:tracePt t="88833" x="2073275" y="3708400"/>
          <p14:tracePt t="88879" x="2073275" y="3700463"/>
          <p14:tracePt t="89003" x="2073275" y="3692525"/>
          <p14:tracePt t="89026" x="2081213" y="3684588"/>
          <p14:tracePt t="89041" x="2089150" y="3676650"/>
          <p14:tracePt t="89063" x="2105025" y="3668713"/>
          <p14:tracePt t="89075" x="2105025" y="3660775"/>
          <p14:tracePt t="89785" x="2112963" y="3660775"/>
          <p14:tracePt t="89977" x="2128838" y="3660775"/>
          <p14:tracePt t="89990" x="2136775" y="3660775"/>
          <p14:tracePt t="90008" x="2184400" y="3660775"/>
          <p14:tracePt t="90033" x="2271713" y="3668713"/>
          <p14:tracePt t="90060" x="2471738" y="3732213"/>
          <p14:tracePt t="90074" x="2535238" y="3756025"/>
          <p14:tracePt t="90097" x="2725738" y="3835400"/>
          <p14:tracePt t="90100" x="2790825" y="3859213"/>
          <p14:tracePt t="90125" x="2917825" y="3930650"/>
          <p14:tracePt t="90141" x="2949575" y="3938588"/>
          <p14:tracePt t="90143" x="2957513" y="3948113"/>
          <p14:tracePt t="90167" x="2965450" y="3948113"/>
          <p14:tracePt t="90246" x="2965450" y="3971925"/>
          <p14:tracePt t="90249" x="2965450" y="3995738"/>
          <p14:tracePt t="90258" x="2957513" y="4043363"/>
          <p14:tracePt t="90279" x="2878138" y="4281488"/>
          <p14:tracePt t="90311" x="2662238" y="4864100"/>
          <p14:tracePt t="90316" x="2622550" y="4976813"/>
          <p14:tracePt t="90343" x="2543175" y="5214938"/>
          <p14:tracePt t="90357" x="2511425" y="5319713"/>
          <p14:tracePt t="90379" x="2463800" y="5430838"/>
          <p14:tracePt t="90412" x="2447925" y="5462588"/>
          <p14:tracePt t="90520" x="2439988" y="5462588"/>
          <p14:tracePt t="90541" x="2432050" y="5462588"/>
          <p14:tracePt t="90563" x="2416175" y="5478463"/>
          <p14:tracePt t="90590" x="2400300" y="5478463"/>
          <p14:tracePt t="90714" x="2424113" y="5454650"/>
          <p14:tracePt t="90725" x="2439988" y="5446713"/>
          <p14:tracePt t="90747" x="2495550" y="5399088"/>
          <p14:tracePt t="90760" x="2551113" y="5351463"/>
          <p14:tracePt t="90773" x="2590800" y="5302250"/>
          <p14:tracePt t="90795" x="2678113" y="5214938"/>
          <p14:tracePt t="90824" x="2725738" y="5151438"/>
          <p14:tracePt t="90825" x="2741613" y="5127625"/>
          <p14:tracePt t="90848" x="2782888" y="5048250"/>
          <p14:tracePt t="90876" x="2814638" y="4976813"/>
          <p14:tracePt t="90877" x="2822575" y="4951413"/>
          <p14:tracePt t="90908" x="2854325" y="4895850"/>
          <p14:tracePt t="90934" x="2862263" y="4856163"/>
          <p14:tracePt t="90960" x="2870200" y="4800600"/>
          <p14:tracePt t="90994" x="2878138" y="4729163"/>
          <p14:tracePt t="91017" x="2878138" y="4657725"/>
          <p14:tracePt t="91042" x="2878138" y="4584700"/>
          <p14:tracePt t="91043" x="2878138" y="4560888"/>
          <p14:tracePt t="91059" x="2878138" y="4529138"/>
          <p14:tracePt t="91073" x="2862263" y="4489450"/>
          <p14:tracePt t="91090" x="2846388" y="4425950"/>
          <p14:tracePt t="91111" x="2814638" y="4354513"/>
          <p14:tracePt t="91141" x="2759075" y="4241800"/>
          <p14:tracePt t="91167" x="2725738" y="4178300"/>
          <p14:tracePt t="91190" x="2701925" y="4138613"/>
          <p14:tracePt t="91210" x="2686050" y="4114800"/>
          <p14:tracePt t="91224" x="2670175" y="4098925"/>
          <p14:tracePt t="91249" x="2662238" y="4083050"/>
          <p14:tracePt t="91281" x="2630488" y="4035425"/>
          <p14:tracePt t="91284" x="2614613" y="4019550"/>
          <p14:tracePt t="91306" x="2582863" y="3971925"/>
          <p14:tracePt t="91324" x="2559050" y="3948113"/>
          <p14:tracePt t="91340" x="2543175" y="3906838"/>
          <p14:tracePt t="91355" x="2527300" y="3890963"/>
          <p14:tracePt t="91373" x="2511425" y="3859213"/>
          <p14:tracePt t="91395" x="2495550" y="3835400"/>
          <p14:tracePt t="91426" x="2471738" y="3803650"/>
          <p14:tracePt t="91449" x="2455863" y="3787775"/>
          <p14:tracePt t="91473" x="2447925" y="3779838"/>
          <p14:tracePt t="91489" x="2432050" y="3771900"/>
          <p14:tracePt t="91507" x="2424113" y="3756025"/>
          <p14:tracePt t="91523" x="2424113" y="3748088"/>
          <p14:tracePt t="91652" x="2416175" y="3740150"/>
          <p14:tracePt t="91663" x="2408238" y="3732213"/>
          <p14:tracePt t="91675" x="2392363" y="3716338"/>
          <p14:tracePt t="91696" x="2366963" y="3692525"/>
          <p14:tracePt t="91708" x="2359025" y="3676650"/>
          <p14:tracePt t="91723" x="2335213" y="3660775"/>
          <p14:tracePt t="91740" x="2295525" y="3629025"/>
          <p14:tracePt t="91765" x="2263775" y="3613150"/>
          <p14:tracePt t="91795" x="2247900" y="3605213"/>
          <p14:tracePt t="92100" x="2247900" y="3595688"/>
          <p14:tracePt t="92121" x="2247900" y="3587750"/>
          <p14:tracePt t="92140" x="2271713" y="3579813"/>
          <p14:tracePt t="92157" x="2295525" y="3563938"/>
          <p14:tracePt t="92184" x="2455863" y="3484563"/>
          <p14:tracePt t="92209" x="2686050" y="3365500"/>
          <p14:tracePt t="92223" x="2878138" y="3262313"/>
          <p14:tracePt t="92244" x="3276600" y="3117850"/>
          <p14:tracePt t="92272" x="3914775" y="2990850"/>
          <p14:tracePt t="92296" x="4113213" y="2919413"/>
          <p14:tracePt t="92325" x="4184650" y="2886075"/>
          <p14:tracePt t="92465" x="4184650" y="2894013"/>
          <p14:tracePt t="92481" x="4184650" y="2901950"/>
          <p14:tracePt t="92517" x="4184650" y="2919413"/>
          <p14:tracePt t="92541" x="4192588" y="2943225"/>
          <p14:tracePt t="92542" x="4200525" y="2951163"/>
          <p14:tracePt t="92556" x="4210050" y="2959100"/>
          <p14:tracePt t="92573" x="4200525" y="2967038"/>
          <p14:tracePt t="92594" x="4152900" y="2919413"/>
          <p14:tracePt t="92597" x="4121150" y="2846388"/>
          <p14:tracePt t="92628" x="4033838" y="2711450"/>
          <p14:tracePt t="92988" x="4017963" y="2727325"/>
          <p14:tracePt t="93011" x="3994150" y="2798763"/>
          <p14:tracePt t="93023" x="3994150" y="2854325"/>
          <p14:tracePt t="93038" x="4002088" y="2935288"/>
          <p14:tracePt t="93055" x="4002088" y="3006725"/>
          <p14:tracePt t="93072" x="4010025" y="3117850"/>
          <p14:tracePt t="93099" x="4041775" y="3325813"/>
          <p14:tracePt t="93121" x="4073525" y="3421063"/>
          <p14:tracePt t="93133" x="4081463" y="3444875"/>
          <p14:tracePt t="93145" x="4097338" y="3468688"/>
          <p14:tracePt t="93168" x="4129088" y="3500438"/>
          <p14:tracePt t="93182" x="4144963" y="3516313"/>
          <p14:tracePt t="93208" x="4160838" y="3516313"/>
          <p14:tracePt t="93210" x="4160838" y="3524250"/>
          <p14:tracePt t="93240" x="4168775" y="3524250"/>
          <p14:tracePt t="93481" x="4176713" y="3524250"/>
          <p14:tracePt t="93492" x="4200525" y="3524250"/>
          <p14:tracePt t="93505" x="4249738" y="3532188"/>
          <p14:tracePt t="93529" x="4376738" y="3548063"/>
          <p14:tracePt t="93533" x="4424363" y="3548063"/>
          <p14:tracePt t="93559" x="4600575" y="3563938"/>
          <p14:tracePt t="93563" x="4648200" y="3563938"/>
          <p14:tracePt t="93590" x="4759325" y="3563938"/>
          <p14:tracePt t="93604" x="4806950" y="3563938"/>
          <p14:tracePt t="93626" x="4830763" y="3563938"/>
          <p14:tracePt t="93630" x="4838700" y="3563938"/>
          <p14:tracePt t="93659" x="4846638" y="3563938"/>
          <p14:tracePt t="93847" x="4854575" y="3563938"/>
          <p14:tracePt t="93870" x="4870450" y="3556000"/>
          <p14:tracePt t="93892" x="4886325" y="3548063"/>
          <p14:tracePt t="93918" x="4902200" y="3540125"/>
          <p14:tracePt t="93997" x="4894263" y="3540125"/>
          <p14:tracePt t="94007" x="4894263" y="3532188"/>
          <p14:tracePt t="94021" x="4878388" y="3532188"/>
          <p14:tracePt t="94038" x="4862513" y="3532188"/>
          <p14:tracePt t="94067" x="4830763" y="3532188"/>
          <p14:tracePt t="94091" x="4799013" y="3532188"/>
          <p14:tracePt t="94127" x="4656138" y="3532188"/>
          <p14:tracePt t="94133" x="4616450" y="3532188"/>
          <p14:tracePt t="94156" x="4503738" y="3532188"/>
          <p14:tracePt t="94172" x="4416425" y="3532188"/>
          <p14:tracePt t="94200" x="4297363" y="3524250"/>
          <p14:tracePt t="94221" x="4289425" y="3524250"/>
          <p14:tracePt t="94390" x="4281488" y="3516313"/>
          <p14:tracePt t="94397" x="4281488" y="3508375"/>
          <p14:tracePt t="94423" x="4257675" y="3492500"/>
          <p14:tracePt t="94449" x="4184650" y="3460750"/>
          <p14:tracePt t="94460" x="4160838" y="3452813"/>
          <p14:tracePt t="94464" x="4152900" y="3452813"/>
          <p14:tracePt t="94492" x="4129088" y="3444875"/>
          <p14:tracePt t="94616" x="4121150" y="3444875"/>
          <p14:tracePt t="95212" x="4129088" y="3444875"/>
          <p14:tracePt t="95239" x="4137025" y="3444875"/>
          <p14:tracePt t="95386" x="4144963" y="3444875"/>
          <p14:tracePt t="95415" x="4152900" y="3452813"/>
          <p14:tracePt t="95430" x="4160838" y="3452813"/>
          <p14:tracePt t="95460" x="4168775" y="3452813"/>
          <p14:tracePt t="95463" x="4176713" y="3452813"/>
          <p14:tracePt t="95496" x="4184650" y="3452813"/>
          <p14:tracePt t="95524" x="4192588" y="3452813"/>
          <p14:tracePt t="95556" x="4200525" y="3452813"/>
          <p14:tracePt t="95646" x="4210050" y="3452813"/>
          <p14:tracePt t="95690" x="4217988" y="3452813"/>
          <p14:tracePt t="95728" x="4225925" y="3452813"/>
          <p14:tracePt t="95740" x="4233863" y="3452813"/>
          <p14:tracePt t="95753" x="4241800" y="3452813"/>
          <p14:tracePt t="95778" x="4273550" y="3452813"/>
          <p14:tracePt t="95806" x="4344988" y="3468688"/>
          <p14:tracePt t="95820" x="4400550" y="3468688"/>
          <p14:tracePt t="95837" x="4440238" y="3476625"/>
          <p14:tracePt t="95854" x="4479925" y="3484563"/>
          <p14:tracePt t="95878" x="4519613" y="3492500"/>
          <p14:tracePt t="95880" x="4535488" y="3492500"/>
          <p14:tracePt t="95903" x="4551363" y="3492500"/>
          <p14:tracePt t="96219" x="4567238" y="3492500"/>
          <p14:tracePt t="96246" x="4567238" y="3500438"/>
          <p14:tracePt t="96248" x="4584700" y="3500438"/>
          <p14:tracePt t="96273" x="4592638" y="3508375"/>
          <p14:tracePt t="96286" x="4600575" y="3508375"/>
          <p14:tracePt t="96637" x="4608513" y="3508375"/>
          <p14:tracePt t="96638" x="4608513" y="3516313"/>
          <p14:tracePt t="96652" x="4616450" y="3516313"/>
          <p14:tracePt t="96669" x="4632325" y="3524250"/>
          <p14:tracePt t="96694" x="4656138" y="3532188"/>
          <p14:tracePt t="96716" x="4672013" y="3540125"/>
          <p14:tracePt t="96730" x="4695825" y="3548063"/>
          <p14:tracePt t="96752" x="4719638" y="3556000"/>
          <p14:tracePt t="96770" x="4735513" y="3563938"/>
          <p14:tracePt t="96791" x="4743450" y="3563938"/>
          <p14:tracePt t="96803" x="4751388" y="3563938"/>
          <p14:tracePt t="97339" x="4783138" y="3563938"/>
          <p14:tracePt t="97343" x="4799013" y="3563938"/>
          <p14:tracePt t="97379" x="4870450" y="3579813"/>
          <p14:tracePt t="97380" x="4886325" y="3579813"/>
          <p14:tracePt t="97405" x="4951413" y="3587750"/>
          <p14:tracePt t="97420" x="4983163" y="3595688"/>
          <p14:tracePt t="97435" x="5006975" y="3595688"/>
          <p14:tracePt t="97453" x="5022850" y="3605213"/>
          <p14:tracePt t="97477" x="5054600" y="3605213"/>
          <p14:tracePt t="97509" x="5062538" y="3605213"/>
          <p14:tracePt t="97711" x="5070475" y="3605213"/>
          <p14:tracePt t="97722" x="5078413" y="3605213"/>
          <p14:tracePt t="97756" x="5205413" y="3613150"/>
          <p14:tracePt t="97787" x="5373688" y="3621088"/>
          <p14:tracePt t="97802" x="5468938" y="3621088"/>
          <p14:tracePt t="97819" x="5556250" y="3621088"/>
          <p14:tracePt t="97835" x="5611813" y="3621088"/>
          <p14:tracePt t="97852" x="5659438" y="3621088"/>
          <p14:tracePt t="97868" x="5684838" y="3621088"/>
          <p14:tracePt t="97893" x="5692775" y="3621088"/>
          <p14:tracePt t="97922" x="5700713" y="3621088"/>
          <p14:tracePt t="98161" x="5700713" y="3629025"/>
          <p14:tracePt t="98187" x="5684838" y="3652838"/>
          <p14:tracePt t="98202" x="5676900" y="3668713"/>
          <p14:tracePt t="98219" x="5667375" y="3684588"/>
          <p14:tracePt t="98246" x="5659438" y="3692525"/>
          <p14:tracePt t="98258" x="5651500" y="3692525"/>
          <p14:tracePt t="98260" x="5651500" y="3700463"/>
          <p14:tracePt t="98288" x="5619750" y="3716338"/>
          <p14:tracePt t="98321" x="5556250" y="3748088"/>
          <p14:tracePt t="98356" x="5484813" y="3748088"/>
          <p14:tracePt t="98385" x="5397500" y="3740150"/>
          <p14:tracePt t="98400" x="5341938" y="3732213"/>
          <p14:tracePt t="98418" x="5318125" y="3716338"/>
          <p14:tracePt t="98440" x="5276850" y="3684588"/>
          <p14:tracePt t="98462" x="5253038" y="3660775"/>
          <p14:tracePt t="98488" x="5245100" y="3644900"/>
          <p14:tracePt t="98520" x="5237163" y="3636963"/>
          <p14:tracePt t="98559" x="5229225" y="3621088"/>
          <p14:tracePt t="100198" x="5237163" y="3621088"/>
          <p14:tracePt t="100200" x="5245100" y="3621088"/>
          <p14:tracePt t="100216" x="5260975" y="3621088"/>
          <p14:tracePt t="100242" x="5300663" y="3621088"/>
          <p14:tracePt t="100271" x="5357813" y="3621088"/>
          <p14:tracePt t="100275" x="5365750" y="3621088"/>
          <p14:tracePt t="100309" x="5397500" y="3621088"/>
          <p14:tracePt t="102161" x="5397500" y="3613150"/>
          <p14:tracePt t="102184" x="5413375" y="3571875"/>
          <p14:tracePt t="102189" x="5429250" y="3540125"/>
          <p14:tracePt t="102222" x="5468938" y="3436938"/>
          <p14:tracePt t="102225" x="5484813" y="3397250"/>
          <p14:tracePt t="102249" x="5516563" y="3309938"/>
          <p14:tracePt t="102273" x="5532438" y="3278188"/>
          <p14:tracePt t="102301" x="5540375" y="3252788"/>
          <p14:tracePt t="102460" x="5548313" y="3252788"/>
          <p14:tracePt t="102483" x="5564188" y="3244850"/>
          <p14:tracePt t="102505" x="5595938" y="3228975"/>
          <p14:tracePt t="102510" x="5611813" y="3228975"/>
          <p14:tracePt t="102531" x="5651500" y="3228975"/>
          <p14:tracePt t="102532" x="5667375" y="3228975"/>
          <p14:tracePt t="102559" x="5764213" y="3228975"/>
          <p14:tracePt t="102591" x="5946775" y="3228975"/>
          <p14:tracePt t="102621" x="6154738" y="3228975"/>
          <p14:tracePt t="102624" x="6186488" y="3228975"/>
          <p14:tracePt t="102653" x="6273800" y="3228975"/>
          <p14:tracePt t="102682" x="6305550" y="3221038"/>
          <p14:tracePt t="102849" x="6313488" y="3221038"/>
          <p14:tracePt t="102895" x="6337300" y="3221038"/>
          <p14:tracePt t="102917" x="6376988" y="3221038"/>
          <p14:tracePt t="102923" x="6402388" y="3228975"/>
          <p14:tracePt t="102952" x="6489700" y="3252788"/>
          <p14:tracePt t="102982" x="6529388" y="3252788"/>
          <p14:tracePt t="104272" x="6505575" y="3252788"/>
          <p14:tracePt t="104296" x="6402388" y="3244850"/>
          <p14:tracePt t="104314" x="6289675" y="3244850"/>
          <p14:tracePt t="104330" x="6170613" y="3244850"/>
          <p14:tracePt t="104347" x="6026150" y="3252788"/>
          <p14:tracePt t="104364" x="5946775" y="3262313"/>
          <p14:tracePt t="104380" x="5915025" y="3270250"/>
          <p14:tracePt t="104397" x="5899150" y="3270250"/>
          <p14:tracePt t="104414" x="5891213" y="3270250"/>
          <p14:tracePt t="104490" x="5883275" y="3270250"/>
          <p14:tracePt t="104513" x="5875338" y="3270250"/>
          <p14:tracePt t="104529" x="5859463" y="3270250"/>
          <p14:tracePt t="104554" x="5835650" y="3270250"/>
          <p14:tracePt t="104582" x="5788025" y="3270250"/>
          <p14:tracePt t="104608" x="5764213" y="3270250"/>
          <p14:tracePt t="104629" x="5756275" y="3270250"/>
          <p14:tracePt t="104979" x="5748338" y="3278188"/>
          <p14:tracePt t="104995" x="5732463" y="3286125"/>
          <p14:tracePt t="105015" x="5692775" y="3317875"/>
          <p14:tracePt t="105051" x="5572125" y="3397250"/>
          <p14:tracePt t="105054" x="5532438" y="3429000"/>
          <p14:tracePt t="105082" x="5373688" y="3540125"/>
          <p14:tracePt t="105112" x="5310188" y="3571875"/>
          <p14:tracePt t="105135" x="5300663" y="3587750"/>
          <p14:tracePt t="105470" x="5292725" y="3587750"/>
          <p14:tracePt t="105493" x="5284788" y="3587750"/>
          <p14:tracePt t="105517" x="5268913" y="3587750"/>
          <p14:tracePt t="105553" x="5189538" y="3613150"/>
          <p14:tracePt t="105555" x="5165725" y="3613150"/>
          <p14:tracePt t="105585" x="5038725" y="3636963"/>
          <p14:tracePt t="105588" x="4983163" y="3644900"/>
          <p14:tracePt t="105616" x="4687888" y="3660775"/>
          <p14:tracePt t="105646" x="4424363" y="3684588"/>
          <p14:tracePt t="105673" x="4249738" y="3708400"/>
          <p14:tracePt t="105678" x="4176713" y="3724275"/>
          <p14:tracePt t="105699" x="3962400" y="3771900"/>
          <p14:tracePt t="105711" x="3898900" y="3779838"/>
          <p14:tracePt t="105712" x="3843338" y="3787775"/>
          <p14:tracePt t="105728" x="3738563" y="3803650"/>
          <p14:tracePt t="105745" x="3667125" y="3819525"/>
          <p14:tracePt t="105769" x="3587750" y="3819525"/>
          <p14:tracePt t="105792" x="3492500" y="3819525"/>
          <p14:tracePt t="105806" x="3443288" y="3819525"/>
          <p14:tracePt t="105827" x="3332163" y="3819525"/>
          <p14:tracePt t="105857" x="3197225" y="3827463"/>
          <p14:tracePt t="105890" x="3092450" y="3827463"/>
          <p14:tracePt t="105916" x="2997200" y="3803650"/>
          <p14:tracePt t="105948" x="2901950" y="3787775"/>
          <p14:tracePt t="105981" x="2822575" y="3748088"/>
          <p14:tracePt t="105993" x="2774950" y="3732213"/>
          <p14:tracePt t="106011" x="2725738" y="3716338"/>
          <p14:tracePt t="106012" x="2709863" y="3716338"/>
          <p14:tracePt t="106034" x="2654300" y="3700463"/>
          <p14:tracePt t="106039" x="2630488" y="3692525"/>
          <p14:tracePt t="106058" x="2598738" y="3684588"/>
          <p14:tracePt t="106077" x="2582863" y="3684588"/>
          <p14:tracePt t="106103" x="2574925" y="3684588"/>
          <p14:tracePt t="106132" x="2566988" y="3676650"/>
          <p14:tracePt t="106132" x="2559050" y="3676650"/>
          <p14:tracePt t="106164" x="2495550" y="3668713"/>
          <p14:tracePt t="106177" x="2455863" y="3660775"/>
          <p14:tracePt t="106199" x="2408238" y="3652838"/>
          <p14:tracePt t="106201" x="2384425" y="3652838"/>
          <p14:tracePt t="106232" x="2255838" y="3636963"/>
          <p14:tracePt t="106263" x="2128838" y="3621088"/>
          <p14:tracePt t="106278" x="2089150" y="3621088"/>
          <p14:tracePt t="106295" x="2065338" y="3621088"/>
          <p14:tracePt t="106316" x="2049463" y="3621088"/>
          <p14:tracePt t="106347" x="2041525" y="3621088"/>
          <p14:tracePt t="106788" x="2049463" y="3621088"/>
          <p14:tracePt t="106825" x="2057400" y="3621088"/>
          <p14:tracePt t="107040" x="2065338" y="3621088"/>
          <p14:tracePt t="110433" x="2049463" y="3676650"/>
          <p14:tracePt t="110446" x="2049463" y="3684588"/>
          <p14:tracePt t="110477" x="2041525" y="3692525"/>
          <p14:tracePt t="110534" x="2017713" y="3692525"/>
          <p14:tracePt t="110536" x="2008188" y="3700463"/>
          <p14:tracePt t="110566" x="1968500" y="3716338"/>
          <p14:tracePt t="110596" x="1881188" y="3748088"/>
          <p14:tracePt t="110633" x="1785938" y="3819525"/>
          <p14:tracePt t="110634" x="1754188" y="3827463"/>
          <p14:tracePt t="110665" x="1674813" y="3883025"/>
          <p14:tracePt t="110694" x="1651000" y="3898900"/>
          <p14:tracePt t="110707" x="1641475" y="3898900"/>
          <p14:tracePt t="110729" x="1633538" y="3906838"/>
          <p14:tracePt t="110733" x="1633538" y="3914775"/>
          <p14:tracePt t="110765" x="1625600" y="3922713"/>
          <p14:tracePt t="110965" x="1617663" y="3922713"/>
          <p14:tracePt t="110998" x="1609725" y="3922713"/>
          <p14:tracePt t="111001" x="1601788" y="3922713"/>
          <p14:tracePt t="111033" x="1577975" y="3922713"/>
          <p14:tracePt t="111053" x="1554163" y="3922713"/>
          <p14:tracePt t="111076" x="1514475" y="3938588"/>
          <p14:tracePt t="111091" x="1490663" y="3956050"/>
          <p14:tracePt t="111107" x="1466850" y="3963988"/>
          <p14:tracePt t="111133" x="1435100" y="3987800"/>
          <p14:tracePt t="111157" x="1411288" y="4011613"/>
          <p14:tracePt t="111215" x="1403350" y="4019550"/>
          <p14:tracePt t="111241" x="1403350" y="4035425"/>
          <p14:tracePt t="111256" x="1403350" y="4043363"/>
          <p14:tracePt t="111279" x="1403350" y="4083050"/>
          <p14:tracePt t="111312" x="1411288" y="4106863"/>
          <p14:tracePt t="111342" x="1411288" y="4122738"/>
          <p14:tracePt t="111402" x="1419225" y="4122738"/>
          <p14:tracePt t="111416" x="1435100" y="4122738"/>
          <p14:tracePt t="111442" x="1474788" y="4122738"/>
          <p14:tracePt t="111457" x="1506538" y="4122738"/>
          <p14:tracePt t="111487" x="1538288" y="4122738"/>
          <p14:tracePt t="111489" x="1562100" y="4122738"/>
          <p14:tracePt t="111507" x="1577975" y="4122738"/>
          <p14:tracePt t="111528" x="1617663" y="4122738"/>
          <p14:tracePt t="111559" x="1633538" y="4122738"/>
          <p14:tracePt t="111574" x="1641475" y="4122738"/>
          <p14:tracePt t="111595" x="1674813" y="4122738"/>
          <p14:tracePt t="111632" x="1730375" y="4122738"/>
          <p14:tracePt t="111660" x="1762125" y="4114800"/>
          <p14:tracePt t="111695" x="1778000" y="4106863"/>
          <p14:tracePt t="111730" x="1793875" y="4067175"/>
          <p14:tracePt t="111760" x="1801813" y="4011613"/>
          <p14:tracePt t="111798" x="1801813" y="3963988"/>
          <p14:tracePt t="111822" x="1793875" y="3930650"/>
          <p14:tracePt t="111840" x="1785938" y="3922713"/>
          <p14:tracePt t="111856" x="1778000" y="3914775"/>
          <p14:tracePt t="111881" x="1762125" y="3914775"/>
          <p14:tracePt t="111910" x="1738313" y="3914775"/>
          <p14:tracePt t="111934" x="1706563" y="3914775"/>
          <p14:tracePt t="111960" x="1651000" y="3914775"/>
          <p14:tracePt t="111975" x="1625600" y="3914775"/>
          <p14:tracePt t="111989" x="1617663" y="3914775"/>
          <p14:tracePt t="112011" x="1562100" y="3914775"/>
          <p14:tracePt t="112014" x="1554163" y="3914775"/>
          <p14:tracePt t="112045" x="1498600" y="3922713"/>
          <p14:tracePt t="112073" x="1450975" y="3938588"/>
          <p14:tracePt t="112096" x="1427163" y="3963988"/>
          <p14:tracePt t="112125" x="1379538" y="3987800"/>
          <p14:tracePt t="112140" x="1363663" y="4003675"/>
          <p14:tracePt t="112165" x="1339850" y="4035425"/>
          <p14:tracePt t="112176" x="1331913" y="4043363"/>
          <p14:tracePt t="112189" x="1331913" y="4059238"/>
          <p14:tracePt t="112210" x="1323975" y="4075113"/>
          <p14:tracePt t="112242" x="1323975" y="4090988"/>
          <p14:tracePt t="112256" x="1323975" y="4106863"/>
          <p14:tracePt t="112272" x="1331913" y="4114800"/>
          <p14:tracePt t="112297" x="1339850" y="4130675"/>
          <p14:tracePt t="112307" x="1355725" y="4138613"/>
          <p14:tracePt t="112322" x="1371600" y="4154488"/>
          <p14:tracePt t="112344" x="1395413" y="4154488"/>
          <p14:tracePt t="112375" x="1419225" y="4154488"/>
          <p14:tracePt t="112400" x="1435100" y="4154488"/>
          <p14:tracePt t="112422" x="1450975" y="4154488"/>
          <p14:tracePt t="112439" x="1458913" y="4154488"/>
          <p14:tracePt t="112478" x="1466850" y="4154488"/>
          <p14:tracePt t="112511" x="1474788" y="4154488"/>
          <p14:tracePt t="112683" x="1482725" y="4154488"/>
          <p14:tracePt t="112740" x="1490663" y="4146550"/>
          <p14:tracePt t="112785" x="1506538" y="4146550"/>
          <p14:tracePt t="112808" x="1506538" y="4138613"/>
          <p14:tracePt t="112823" x="1514475" y="4138613"/>
          <p14:tracePt t="112848" x="1522413" y="4138613"/>
          <p14:tracePt t="112879" x="1522413" y="4130675"/>
          <p14:tracePt t="112909" x="1538288" y="4130675"/>
          <p14:tracePt t="112976" x="1538288" y="4122738"/>
          <p14:tracePt t="113037" x="1538288" y="4114800"/>
          <p14:tracePt t="113085" x="1546225" y="4114800"/>
          <p14:tracePt t="113272" x="1546225" y="4106863"/>
          <p14:tracePt t="113321" x="1554163" y="4098925"/>
          <p14:tracePt t="117420" x="1546225" y="4122738"/>
          <p14:tracePt t="117435" x="1538288" y="4122738"/>
          <p14:tracePt t="117435" x="1538288" y="4130675"/>
          <p14:tracePt t="117463" x="1530350" y="4146550"/>
          <p14:tracePt t="117494" x="1530350" y="4154488"/>
          <p14:tracePt t="117497" x="1522413" y="4154488"/>
          <p14:tracePt t="117519" x="1522413" y="4162425"/>
          <p14:tracePt t="119071" x="1530350" y="4162425"/>
          <p14:tracePt t="119587" x="1546225" y="4154488"/>
          <p14:tracePt t="119601" x="1554163" y="4146550"/>
          <p14:tracePt t="119619" x="1593850" y="4122738"/>
          <p14:tracePt t="119642" x="1617663" y="4106863"/>
          <p14:tracePt t="119672" x="1641475" y="4090988"/>
          <p14:tracePt t="119704" x="1666875" y="4075113"/>
          <p14:tracePt t="119736" x="1674813" y="4067175"/>
          <p14:tracePt t="119762" x="1682750" y="4067175"/>
          <p14:tracePt t="119899" x="1690688" y="4059238"/>
          <p14:tracePt t="119913" x="1706563" y="4051300"/>
          <p14:tracePt t="119937" x="1746250" y="4027488"/>
          <p14:tracePt t="119941" x="1762125" y="4019550"/>
          <p14:tracePt t="119965" x="1801813" y="3995738"/>
          <p14:tracePt t="119982" x="1825625" y="3979863"/>
          <p14:tracePt t="120001" x="1841500" y="3971925"/>
          <p14:tracePt t="120025" x="1849438" y="3971925"/>
          <p14:tracePt t="120050" x="1849438" y="3963988"/>
          <p14:tracePt t="120477" x="1849438" y="3956050"/>
          <p14:tracePt t="120490" x="1873250" y="3938588"/>
          <p14:tracePt t="120521" x="1905000" y="3914775"/>
          <p14:tracePt t="120534" x="1920875" y="3890963"/>
          <p14:tracePt t="120557" x="1944688" y="3867150"/>
          <p14:tracePt t="120569" x="1952625" y="3859213"/>
          <p14:tracePt t="120583" x="1968500" y="3843338"/>
          <p14:tracePt t="120601" x="1984375" y="3827463"/>
          <p14:tracePt t="120624" x="2000250" y="3819525"/>
          <p14:tracePt t="120627" x="2000250" y="3803650"/>
          <p14:tracePt t="120653" x="2025650" y="3779838"/>
          <p14:tracePt t="120685" x="2049463" y="3763963"/>
          <p14:tracePt t="120699" x="2049463" y="3756025"/>
          <p14:tracePt t="121301" x="2049463" y="3748088"/>
          <p14:tracePt t="121315" x="2057400" y="3748088"/>
          <p14:tracePt t="121333" x="2057400" y="3740150"/>
          <p14:tracePt t="121357" x="2057400" y="3732213"/>
          <p14:tracePt t="121413" x="2057400" y="3724275"/>
          <p14:tracePt t="121529" x="2057400" y="3716338"/>
          <p14:tracePt t="121560" x="2065338" y="3708400"/>
          <p14:tracePt t="121585" x="2073275" y="3708400"/>
          <p14:tracePt t="121599" x="2073275" y="3700463"/>
          <p14:tracePt t="121620" x="2073275" y="3692525"/>
          <p14:tracePt t="121651" x="2073275" y="3684588"/>
          <p14:tracePt t="121683" x="2081213" y="3676650"/>
          <p14:tracePt t="121720" x="2081213" y="3660775"/>
          <p14:tracePt t="121750" x="2097088" y="3644900"/>
          <p14:tracePt t="121783" x="2105025" y="3629025"/>
          <p14:tracePt t="121800" x="2112963" y="3621088"/>
          <p14:tracePt t="121858" x="2112963" y="3613150"/>
          <p14:tracePt t="121934" x="2112963" y="3605213"/>
          <p14:tracePt t="121973" x="2120900" y="3605213"/>
          <p14:tracePt t="122000" x="2120900" y="3595688"/>
          <p14:tracePt t="123526" x="2073275" y="3571875"/>
          <p14:tracePt t="123540" x="2033588" y="3556000"/>
          <p14:tracePt t="123566" x="1920875" y="3540125"/>
          <p14:tracePt t="123582" x="1825625" y="3540125"/>
          <p14:tracePt t="123598" x="1730375" y="3540125"/>
          <p14:tracePt t="123623" x="1474788" y="3605213"/>
          <p14:tracePt t="123656" x="1163638" y="3716338"/>
          <p14:tracePt t="123683" x="852488" y="3835400"/>
          <p14:tracePt t="123697" x="796925" y="3867150"/>
          <p14:tracePt t="123699" x="749300" y="3890963"/>
          <p14:tracePt t="123721" x="638175" y="3948113"/>
          <p14:tracePt t="123745" x="558800" y="3987800"/>
          <p14:tracePt t="123760" x="509588" y="4027488"/>
          <p14:tracePt t="123783" x="438150" y="4106863"/>
          <p14:tracePt t="123809" x="390525" y="4194175"/>
          <p14:tracePt t="123811" x="374650" y="4225925"/>
          <p14:tracePt t="123834" x="342900" y="4291013"/>
          <p14:tracePt t="123864" x="311150" y="4402138"/>
          <p14:tracePt t="123880" x="295275" y="4473575"/>
          <p14:tracePt t="123898" x="295275" y="4568825"/>
          <p14:tracePt t="123920" x="287338" y="4721225"/>
          <p14:tracePt t="123924" x="287338" y="4752975"/>
          <p14:tracePt t="123949" x="287338" y="4887913"/>
          <p14:tracePt t="123963" x="287338" y="4951413"/>
          <p14:tracePt t="123980" x="287338" y="5016500"/>
          <p14:tracePt t="123997" x="350838" y="5207000"/>
          <p14:tracePt t="124013" x="422275" y="5294313"/>
          <p14:tracePt t="124037" x="525463" y="5399088"/>
          <p14:tracePt t="124063" x="622300" y="5478463"/>
          <p14:tracePt t="124092" x="717550" y="5573713"/>
          <p14:tracePt t="124116" x="828675" y="5645150"/>
          <p14:tracePt t="124119" x="860425" y="5662613"/>
          <p14:tracePt t="124146" x="981075" y="5710238"/>
          <p14:tracePt t="124169" x="1108075" y="5765800"/>
          <p14:tracePt t="124181" x="1195388" y="5789613"/>
          <p14:tracePt t="124197" x="1284288" y="5829300"/>
          <p14:tracePt t="124213" x="1387475" y="5868988"/>
          <p14:tracePt t="124240" x="1570038" y="5924550"/>
          <p14:tracePt t="124263" x="1682750" y="5940425"/>
          <p14:tracePt t="124280" x="1762125" y="5940425"/>
          <p14:tracePt t="124297" x="1833563" y="5940425"/>
          <p14:tracePt t="124298" x="1889125" y="5940425"/>
          <p14:tracePt t="124324" x="2041525" y="5884863"/>
          <p14:tracePt t="124349" x="2152650" y="5829300"/>
          <p14:tracePt t="124351" x="2184400" y="5805488"/>
          <p14:tracePt t="124381" x="2279650" y="5741988"/>
          <p14:tracePt t="124396" x="2303463" y="5718175"/>
          <p14:tracePt t="124414" x="2327275" y="5686425"/>
          <p14:tracePt t="124435" x="2384425" y="5629275"/>
          <p14:tracePt t="124464" x="2447925" y="5557838"/>
          <p14:tracePt t="124480" x="2487613" y="5518150"/>
          <p14:tracePt t="124497" x="2519363" y="5486400"/>
          <p14:tracePt t="124521" x="2566988" y="5438775"/>
          <p14:tracePt t="124524" x="2582863" y="5430838"/>
          <p14:tracePt t="124554" x="2638425" y="5351463"/>
          <p14:tracePt t="124590" x="2798763" y="5135563"/>
          <p14:tracePt t="124613" x="2846388" y="5032375"/>
          <p14:tracePt t="124635" x="2886075" y="4959350"/>
          <p14:tracePt t="124646" x="2909888" y="4895850"/>
          <p14:tracePt t="124667" x="2925763" y="4808538"/>
          <p14:tracePt t="124680" x="2925763" y="4752975"/>
          <p14:tracePt t="124696" x="2925763" y="4681538"/>
          <p14:tracePt t="124712" x="2878138" y="4552950"/>
          <p14:tracePt t="124729" x="2798763" y="4425950"/>
          <p14:tracePt t="124746" x="2733675" y="4322763"/>
          <p14:tracePt t="124762" x="2654300" y="4178300"/>
          <p14:tracePt t="124779" x="2614613" y="4106863"/>
          <p14:tracePt t="124797" x="2574925" y="4043363"/>
          <p14:tracePt t="124821" x="2543175" y="4011613"/>
          <p14:tracePt t="124824" x="2535238" y="4003675"/>
          <p14:tracePt t="124856" x="2535238" y="3995738"/>
          <p14:tracePt t="124884" x="2535238" y="3987800"/>
          <p14:tracePt t="124916" x="2503488" y="3971925"/>
          <p14:tracePt t="124921" x="2479675" y="3948113"/>
          <p14:tracePt t="124947" x="2408238" y="3898900"/>
          <p14:tracePt t="124963" x="2366963" y="3867150"/>
          <p14:tracePt t="124980" x="2343150" y="3851275"/>
          <p14:tracePt t="124981" x="2335213" y="3843338"/>
          <p14:tracePt t="124996" x="2335213" y="3835400"/>
          <p14:tracePt t="125012" x="2327275" y="3835400"/>
          <p14:tracePt t="125059" x="2327275" y="3827463"/>
          <p14:tracePt t="125083" x="2319338" y="3811588"/>
          <p14:tracePt t="125117" x="2303463" y="3740150"/>
          <p14:tracePt t="125149" x="2303463" y="3716338"/>
          <p14:tracePt t="125183" x="2303463" y="3708400"/>
          <p14:tracePt t="125724" x="2303463" y="3724275"/>
          <p14:tracePt t="125746" x="2279650" y="3819525"/>
          <p14:tracePt t="125763" x="2255838" y="3906838"/>
          <p14:tracePt t="125778" x="2239963" y="4003675"/>
          <p14:tracePt t="125803" x="2192338" y="4098925"/>
          <p14:tracePt t="125806" x="2184400" y="4122738"/>
          <p14:tracePt t="125829" x="2152650" y="4178300"/>
          <p14:tracePt t="125851" x="2136775" y="4217988"/>
          <p14:tracePt t="125879" x="2120900" y="4241800"/>
          <p14:tracePt t="125880" x="2112963" y="4249738"/>
          <p14:tracePt t="125916" x="2105025" y="4257675"/>
          <p14:tracePt t="125951" x="2097088" y="4265613"/>
          <p14:tracePt t="125956" x="2097088" y="4273550"/>
          <p14:tracePt t="125986" x="2089150" y="4273550"/>
          <p14:tracePt t="125988" x="2081213" y="4273550"/>
          <p14:tracePt t="126006" x="2073275" y="4273550"/>
          <p14:tracePt t="126030" x="2033588" y="4291013"/>
          <p14:tracePt t="126054" x="1984375" y="4306888"/>
          <p14:tracePt t="126080" x="1944688" y="4322763"/>
          <p14:tracePt t="126106" x="1920875" y="4338638"/>
          <p14:tracePt t="126600" x="1912938" y="4338638"/>
          <p14:tracePt t="126612" x="1905000" y="4338638"/>
          <p14:tracePt t="126628" x="1897063" y="4338638"/>
          <p14:tracePt t="126655" x="1865313" y="4338638"/>
          <p14:tracePt t="126680" x="1833563" y="4330700"/>
          <p14:tracePt t="126695" x="1809750" y="4322763"/>
          <p14:tracePt t="126712" x="1785938" y="4314825"/>
          <p14:tracePt t="126713" x="1778000" y="4314825"/>
          <p14:tracePt t="126728" x="1770063" y="4314825"/>
          <p14:tracePt t="126752" x="1762125" y="4306888"/>
          <p14:tracePt t="126774" x="1754188" y="4306888"/>
          <p14:tracePt t="126826" x="1754188" y="4298950"/>
          <p14:tracePt t="126926" x="1746250" y="4298950"/>
          <p14:tracePt t="126948" x="1738313" y="4298950"/>
          <p14:tracePt t="127136" x="1738313" y="4281488"/>
          <p14:tracePt t="127147" x="1746250" y="4257675"/>
          <p14:tracePt t="127181" x="1770063" y="4217988"/>
          <p14:tracePt t="127194" x="1785938" y="4194175"/>
          <p14:tracePt t="127218" x="1809750" y="4178300"/>
          <p14:tracePt t="127230" x="1817688" y="4170363"/>
          <p14:tracePt t="127231" x="1825625" y="4170363"/>
          <p14:tracePt t="127245" x="1833563" y="4170363"/>
          <p14:tracePt t="127245" x="1841500" y="4170363"/>
          <p14:tracePt t="127261" x="1841500" y="4162425"/>
          <p14:tracePt t="127278" x="1849438" y="4162425"/>
          <p14:tracePt t="127299" x="1857375" y="4162425"/>
          <p14:tracePt t="127327" x="1881188" y="4162425"/>
          <p14:tracePt t="127343" x="1897063" y="4162425"/>
          <p14:tracePt t="127369" x="1920875" y="4162425"/>
          <p14:tracePt t="127397" x="1952625" y="4162425"/>
          <p14:tracePt t="127411" x="1976438" y="4170363"/>
          <p14:tracePt t="127428" x="2000250" y="4170363"/>
          <p14:tracePt t="127444" x="2033588" y="4178300"/>
          <p14:tracePt t="127467" x="2097088" y="4186238"/>
          <p14:tracePt t="127495" x="2160588" y="4210050"/>
          <p14:tracePt t="127511" x="2184400" y="4210050"/>
          <p14:tracePt t="127531" x="2216150" y="4225925"/>
          <p14:tracePt t="127570" x="2232025" y="4233863"/>
          <p14:tracePt t="127602" x="2255838" y="4241800"/>
          <p14:tracePt t="127627" x="2279650" y="4257675"/>
          <p14:tracePt t="127628" x="2295525" y="4265613"/>
          <p14:tracePt t="127653" x="2327275" y="4291013"/>
          <p14:tracePt t="127680" x="2374900" y="4314825"/>
          <p14:tracePt t="127718" x="2400300" y="4338638"/>
          <p14:tracePt t="127744" x="2416175" y="4346575"/>
          <p14:tracePt t="127759" x="2416175" y="4362450"/>
          <p14:tracePt t="127777" x="2424113" y="4378325"/>
          <p14:tracePt t="127799" x="2424113" y="4418013"/>
          <p14:tracePt t="127802" x="2424113" y="4425950"/>
          <p14:tracePt t="127837" x="2424113" y="4489450"/>
          <p14:tracePt t="127839" x="2424113" y="4513263"/>
          <p14:tracePt t="127863" x="2424113" y="4545013"/>
          <p14:tracePt t="127885" x="2424113" y="4576763"/>
          <p14:tracePt t="127913" x="2424113" y="4616450"/>
          <p14:tracePt t="127942" x="2416175" y="4641850"/>
          <p14:tracePt t="127943" x="2408238" y="4641850"/>
          <p14:tracePt t="127970" x="2400300" y="4665663"/>
          <p14:tracePt t="127998" x="2374900" y="4697413"/>
          <p14:tracePt t="128031" x="2335213" y="4721225"/>
          <p14:tracePt t="128069" x="2279650" y="4768850"/>
          <p14:tracePt t="128073" x="2263775" y="4784725"/>
          <p14:tracePt t="128097" x="2224088" y="4816475"/>
          <p14:tracePt t="128101" x="2216150" y="4824413"/>
          <p14:tracePt t="128128" x="2184400" y="4840288"/>
          <p14:tracePt t="128153" x="2160588" y="4856163"/>
          <p14:tracePt t="128179" x="2136775" y="4864100"/>
          <p14:tracePt t="128201" x="2105025" y="4887913"/>
          <p14:tracePt t="128226" x="2049463" y="4911725"/>
          <p14:tracePt t="128248" x="2000250" y="4935538"/>
          <p14:tracePt t="128251" x="1984375" y="4935538"/>
          <p14:tracePt t="128280" x="1928813" y="4959350"/>
          <p14:tracePt t="128311" x="1857375" y="4984750"/>
          <p14:tracePt t="128326" x="1817688" y="4992688"/>
          <p14:tracePt t="128353" x="1762125" y="5008563"/>
          <p14:tracePt t="128356" x="1746250" y="5008563"/>
          <p14:tracePt t="128380" x="1682750" y="5016500"/>
          <p14:tracePt t="128415" x="1601788" y="5024438"/>
          <p14:tracePt t="128418" x="1577975" y="5024438"/>
          <p14:tracePt t="128447" x="1514475" y="5032375"/>
          <p14:tracePt t="128478" x="1427163" y="5032375"/>
          <p14:tracePt t="128500" x="1395413" y="5032375"/>
          <p14:tracePt t="128525" x="1379538" y="5024438"/>
          <p14:tracePt t="128547" x="1371600" y="5016500"/>
          <p14:tracePt t="128578" x="1371600" y="5008563"/>
          <p14:tracePt t="128602" x="1371600" y="4959350"/>
          <p14:tracePt t="128603" x="1371600" y="4943475"/>
          <p14:tracePt t="128627" x="1371600" y="4864100"/>
          <p14:tracePt t="128655" x="1387475" y="4792663"/>
          <p14:tracePt t="128656" x="1395413" y="4768850"/>
          <p14:tracePt t="128680" x="1403350" y="4705350"/>
          <p14:tracePt t="128712" x="1419225" y="4665663"/>
          <p14:tracePt t="128726" x="1427163" y="4649788"/>
          <p14:tracePt t="128747" x="1427163" y="4633913"/>
          <p14:tracePt t="128777" x="1443038" y="4600575"/>
          <p14:tracePt t="128792" x="1450975" y="4592638"/>
          <p14:tracePt t="128809" x="1466850" y="4576763"/>
          <p14:tracePt t="128833" x="1482725" y="4552950"/>
          <p14:tracePt t="128836" x="1498600" y="4545013"/>
          <p14:tracePt t="128859" x="1522413" y="4529138"/>
          <p14:tracePt t="128875" x="1546225" y="4513263"/>
          <p14:tracePt t="128900" x="1570038" y="4505325"/>
          <p14:tracePt t="128911" x="1585913" y="4489450"/>
          <p14:tracePt t="128932" x="1593850" y="4489450"/>
          <p14:tracePt t="128936" x="1601788" y="4489450"/>
          <p14:tracePt t="128969" x="1658938" y="4489450"/>
          <p14:tracePt t="128971" x="1674813" y="4489450"/>
          <p14:tracePt t="128997" x="1730375" y="4489450"/>
          <p14:tracePt t="129032" x="1817688" y="4489450"/>
          <p14:tracePt t="129054" x="1841500" y="4489450"/>
          <p14:tracePt t="129078" x="1849438" y="4489450"/>
          <p14:tracePt t="129354" x="1857375" y="4489450"/>
          <p14:tracePt t="129489" x="1865313" y="4481513"/>
          <p14:tracePt t="129507" x="1873250" y="4473575"/>
          <p14:tracePt t="129542" x="1881188" y="4465638"/>
          <p14:tracePt t="129575" x="1881188" y="4457700"/>
          <p14:tracePt t="129591" x="1881188" y="4449763"/>
          <p14:tracePt t="129612" x="1889125" y="4441825"/>
          <p14:tracePt t="130238" x="1897063" y="4441825"/>
          <p14:tracePt t="130254" x="1905000" y="4433888"/>
          <p14:tracePt t="130278" x="1912938" y="4418013"/>
          <p14:tracePt t="130291" x="1920875" y="4402138"/>
          <p14:tracePt t="130318" x="1936750" y="4378325"/>
          <p14:tracePt t="130345" x="1944688" y="4362450"/>
          <p14:tracePt t="130358" x="1952625" y="4354513"/>
          <p14:tracePt t="131737" x="0" y="0"/>
        </p14:tracePtLst>
        <p14:tracePtLst>
          <p14:tracePt t="135322" x="1754188" y="4800600"/>
          <p14:tracePt t="135504" x="1762125" y="4800600"/>
          <p14:tracePt t="135519" x="1770063" y="4800600"/>
          <p14:tracePt t="135540" x="1801813" y="4800600"/>
          <p14:tracePt t="135575" x="1865313" y="4800600"/>
          <p14:tracePt t="135579" x="1873250" y="4800600"/>
          <p14:tracePt t="135609" x="1912938" y="4792663"/>
          <p14:tracePt t="135639" x="1936750" y="4784725"/>
          <p14:tracePt t="135653" x="1952625" y="4776788"/>
          <p14:tracePt t="135671" x="1968500" y="4768850"/>
          <p14:tracePt t="135699" x="2025650" y="4752975"/>
          <p14:tracePt t="135712" x="2041525" y="4745038"/>
          <p14:tracePt t="135724" x="2073275" y="4729163"/>
          <p14:tracePt t="135738" x="2097088" y="4729163"/>
          <p14:tracePt t="135762" x="2120900" y="4713288"/>
          <p14:tracePt t="135787" x="2128838" y="4705350"/>
          <p14:tracePt t="135788" x="2136775" y="4697413"/>
          <p14:tracePt t="135804" x="2144713" y="4689475"/>
          <p14:tracePt t="135829" x="2168525" y="4665663"/>
          <p14:tracePt t="135852" x="2192338" y="4633913"/>
          <p14:tracePt t="135865" x="2200275" y="4616450"/>
          <p14:tracePt t="135889" x="2208213" y="4592638"/>
          <p14:tracePt t="135905" x="2216150" y="4576763"/>
          <p14:tracePt t="135922" x="2216150" y="4545013"/>
          <p14:tracePt t="135940" x="2224088" y="4529138"/>
          <p14:tracePt t="135975" x="2232025" y="4481513"/>
          <p14:tracePt t="136004" x="2232025" y="4465638"/>
          <p14:tracePt t="136005" x="2232025" y="4457700"/>
          <p14:tracePt t="136020" x="2232025" y="4449763"/>
          <p14:tracePt t="136037" x="2224088" y="4433888"/>
          <p14:tracePt t="136061" x="2192338" y="4410075"/>
          <p14:tracePt t="136087" x="2144713" y="4370388"/>
          <p14:tracePt t="136088" x="2128838" y="4370388"/>
          <p14:tracePt t="136103" x="2105025" y="4354513"/>
          <p14:tracePt t="136120" x="2097088" y="4354513"/>
          <p14:tracePt t="136136" x="2073275" y="4346575"/>
          <p14:tracePt t="136155" x="2065338" y="4346575"/>
          <p14:tracePt t="136155" x="2057400" y="4338638"/>
          <p14:tracePt t="136178" x="2041525" y="4338638"/>
          <p14:tracePt t="136199" x="2017713" y="4338638"/>
          <p14:tracePt t="136201" x="2008188" y="4338638"/>
          <p14:tracePt t="136225" x="1968500" y="4338638"/>
          <p14:tracePt t="136256" x="1881188" y="4338638"/>
          <p14:tracePt t="136270" x="1857375" y="4338638"/>
          <p14:tracePt t="136292" x="1817688" y="4346575"/>
          <p14:tracePt t="136330" x="1754188" y="4378325"/>
          <p14:tracePt t="136353" x="1722438" y="4394200"/>
          <p14:tracePt t="136371" x="1698625" y="4418013"/>
          <p14:tracePt t="136391" x="1666875" y="4441825"/>
          <p14:tracePt t="136427" x="1617663" y="4481513"/>
          <p14:tracePt t="136456" x="1593850" y="4505325"/>
          <p14:tracePt t="136479" x="1577975" y="4529138"/>
          <p14:tracePt t="136504" x="1562100" y="4552950"/>
          <p14:tracePt t="136520" x="1546225" y="4560888"/>
          <p14:tracePt t="136537" x="1546225" y="4568825"/>
          <p14:tracePt t="136538" x="1538288" y="4576763"/>
          <p14:tracePt t="136553" x="1530350" y="4584700"/>
          <p14:tracePt t="136579" x="1514475" y="4608513"/>
          <p14:tracePt t="136604" x="1506538" y="4633913"/>
          <p14:tracePt t="136606" x="1498600" y="4641850"/>
          <p14:tracePt t="136623" x="1490663" y="4673600"/>
          <p14:tracePt t="136630" x="1490663" y="4681538"/>
          <p14:tracePt t="136659" x="1490663" y="4697413"/>
          <p14:tracePt t="136685" x="1482725" y="4713288"/>
          <p14:tracePt t="136707" x="1482725" y="4721225"/>
          <p14:tracePt t="136740" x="1482725" y="4752975"/>
          <p14:tracePt t="136772" x="1482725" y="4768850"/>
          <p14:tracePt t="136785" x="1482725" y="4776788"/>
          <p14:tracePt t="136803" x="1482725" y="4784725"/>
          <p14:tracePt t="136819" x="1490663" y="4792663"/>
          <p14:tracePt t="136840" x="1506538" y="4816475"/>
          <p14:tracePt t="136876" x="1538288" y="4832350"/>
          <p14:tracePt t="136905" x="1570038" y="4840288"/>
          <p14:tracePt t="136920" x="1585913" y="4840288"/>
          <p14:tracePt t="136921" x="1601788" y="4840288"/>
          <p14:tracePt t="136935" x="1633538" y="4840288"/>
          <p14:tracePt t="136955" x="1658938" y="4840288"/>
          <p14:tracePt t="136959" x="1682750" y="4840288"/>
          <p14:tracePt t="136991" x="1730375" y="4840288"/>
          <p14:tracePt t="136995" x="1738313" y="4840288"/>
          <p14:tracePt t="137022" x="1770063" y="4832350"/>
          <p14:tracePt t="137037" x="1793875" y="4824413"/>
          <p14:tracePt t="137051" x="1809750" y="4816475"/>
          <p14:tracePt t="137073" x="1857375" y="4800600"/>
          <p14:tracePt t="137086" x="1889125" y="4784725"/>
          <p14:tracePt t="137108" x="1920875" y="4768850"/>
          <p14:tracePt t="137137" x="1952625" y="4745038"/>
          <p14:tracePt t="137138" x="1960563" y="4745038"/>
          <p14:tracePt t="137152" x="1968500" y="4729163"/>
          <p14:tracePt t="137153" x="1984375" y="4713288"/>
          <p14:tracePt t="137168" x="1992313" y="4705350"/>
          <p14:tracePt t="137193" x="2008188" y="4681538"/>
          <p14:tracePt t="137222" x="2017713" y="4665663"/>
          <p14:tracePt t="137254" x="2041525" y="4633913"/>
          <p14:tracePt t="137277" x="2057400" y="4608513"/>
          <p14:tracePt t="137288" x="2065338" y="4600575"/>
          <p14:tracePt t="137302" x="2073275" y="4592638"/>
          <p14:tracePt t="138074" x="2073275" y="4584700"/>
          <p14:tracePt t="138086" x="2081213" y="4584700"/>
          <p14:tracePt t="138102" x="2081213" y="4576763"/>
          <p14:tracePt t="138136" x="2089150" y="4568825"/>
          <p14:tracePt t="138152" x="2089150" y="4560888"/>
          <p14:tracePt t="138219" x="2089150" y="4552950"/>
          <p14:tracePt t="138255" x="2089150" y="4545013"/>
          <p14:tracePt t="139168" x="2097088" y="4545013"/>
          <p14:tracePt t="139183" x="2136775" y="4552950"/>
          <p14:tracePt t="139211" x="2239963" y="4600575"/>
          <p14:tracePt t="139245" x="2359025" y="4657725"/>
          <p14:tracePt t="139267" x="2400300" y="4697413"/>
          <p14:tracePt t="139293" x="2447925" y="4729163"/>
          <p14:tracePt t="139322" x="2471738" y="4784725"/>
          <p14:tracePt t="139358" x="2479675" y="4800600"/>
          <p14:tracePt t="139360" x="2479675" y="4808538"/>
          <p14:tracePt t="139384" x="2479675" y="4816475"/>
          <p14:tracePt t="139885" x="2487613" y="4824413"/>
          <p14:tracePt t="139900" x="2487613" y="4832350"/>
          <p14:tracePt t="139916" x="2495550" y="4840288"/>
          <p14:tracePt t="139946" x="2503488" y="4856163"/>
          <p14:tracePt t="143608" x="2287588" y="4560888"/>
          <p14:tracePt t="143619" x="2255838" y="4537075"/>
          <p14:tracePt t="143634" x="2208213" y="4513263"/>
          <p14:tracePt t="143648" x="2176463" y="4489450"/>
          <p14:tracePt t="143665" x="2144713" y="4481513"/>
          <p14:tracePt t="143683" x="2105025" y="4473575"/>
          <p14:tracePt t="143698" x="2081213" y="4473575"/>
          <p14:tracePt t="143721" x="2057400" y="4473575"/>
          <p14:tracePt t="143725" x="2057400" y="4465638"/>
          <p14:tracePt t="143751" x="2041525" y="4465638"/>
          <p14:tracePt t="143795" x="2033588" y="4449763"/>
          <p14:tracePt t="143820" x="2025650" y="4433888"/>
          <p14:tracePt t="143856" x="2017713" y="4433888"/>
          <p14:tracePt t="143858" x="2017713" y="4425950"/>
          <p14:tracePt t="143884" x="2017713" y="4418013"/>
          <p14:tracePt t="143915" x="2017713" y="4370388"/>
          <p14:tracePt t="143931" x="2008188" y="4330700"/>
          <p14:tracePt t="143949" x="2008188" y="4273550"/>
          <p14:tracePt t="143964" x="2008188" y="4241800"/>
          <p14:tracePt t="143994" x="2008188" y="4194175"/>
          <p14:tracePt t="144016" x="2008188" y="4186238"/>
          <p14:tracePt t="144050" x="2008188" y="4178300"/>
          <p14:tracePt t="144066" x="2008188" y="4170363"/>
          <p14:tracePt t="145415" x="2033588" y="4170363"/>
          <p14:tracePt t="145419" x="2049463" y="4170363"/>
          <p14:tracePt t="145448" x="2089150" y="4178300"/>
          <p14:tracePt t="145463" x="2089150" y="4186238"/>
          <p14:tracePt t="145479" x="2097088" y="4186238"/>
          <p14:tracePt t="145496" x="2105025" y="4194175"/>
          <p14:tracePt t="145513" x="2112963" y="4210050"/>
          <p14:tracePt t="145529" x="2136775" y="4225925"/>
          <p14:tracePt t="145549" x="2168525" y="4265613"/>
          <p14:tracePt t="145554" x="2176463" y="4265613"/>
          <p14:tracePt t="145580" x="2200275" y="4291013"/>
          <p14:tracePt t="145608" x="2208213" y="4306888"/>
          <p14:tracePt t="145630" x="2216150" y="4322763"/>
          <p14:tracePt t="145653" x="2224088" y="4330700"/>
          <p14:tracePt t="145665" x="2232025" y="4330700"/>
          <p14:tracePt t="145666" x="2232025" y="4338638"/>
          <p14:tracePt t="145700" x="2239963" y="4362450"/>
          <p14:tracePt t="145704" x="2239963" y="4370388"/>
          <p14:tracePt t="145731" x="2255838" y="4394200"/>
          <p14:tracePt t="145747" x="2271713" y="4433888"/>
          <p14:tracePt t="145766" x="2303463" y="4489450"/>
          <p14:tracePt t="145794" x="2327275" y="4545013"/>
          <p14:tracePt t="145807" x="2335213" y="4568825"/>
          <p14:tracePt t="145833" x="2343150" y="4592638"/>
          <p14:tracePt t="145863" x="2343150" y="4673600"/>
          <p14:tracePt t="145879" x="2327275" y="4697413"/>
          <p14:tracePt t="145900" x="2303463" y="4737100"/>
          <p14:tracePt t="145937" x="2232025" y="4824413"/>
          <p14:tracePt t="145963" x="2176463" y="4872038"/>
          <p14:tracePt t="145980" x="2136775" y="4895850"/>
          <p14:tracePt t="145994" x="2105025" y="4919663"/>
          <p14:tracePt t="146021" x="2017713" y="4959350"/>
          <p14:tracePt t="146049" x="1936750" y="4984750"/>
          <p14:tracePt t="146081" x="1849438" y="5024438"/>
          <p14:tracePt t="146106" x="1738313" y="5064125"/>
          <p14:tracePt t="146108" x="1698625" y="5080000"/>
          <p14:tracePt t="146137" x="1585913" y="5127625"/>
          <p14:tracePt t="146139" x="1538288" y="5135563"/>
          <p14:tracePt t="146164" x="1443038" y="5143500"/>
          <p14:tracePt t="146177" x="1395413" y="5143500"/>
          <p14:tracePt t="146199" x="1347788" y="5143500"/>
          <p14:tracePt t="146229" x="1250950" y="5135563"/>
          <p14:tracePt t="146245" x="1227138" y="5127625"/>
          <p14:tracePt t="146269" x="1187450" y="5111750"/>
          <p14:tracePt t="146298" x="1163638" y="5080000"/>
          <p14:tracePt t="146328" x="1147763" y="5032375"/>
          <p14:tracePt t="146346" x="1147763" y="5008563"/>
          <p14:tracePt t="146362" x="1147763" y="4976813"/>
          <p14:tracePt t="146363" x="1147763" y="4959350"/>
          <p14:tracePt t="146379" x="1147763" y="4872038"/>
          <p14:tracePt t="146403" x="1195388" y="4705350"/>
          <p14:tracePt t="146432" x="1274763" y="4537075"/>
          <p14:tracePt t="146463" x="1339850" y="4441825"/>
          <p14:tracePt t="146479" x="1371600" y="4402138"/>
          <p14:tracePt t="146495" x="1419225" y="4362450"/>
          <p14:tracePt t="146513" x="1490663" y="4314825"/>
          <p14:tracePt t="146528" x="1546225" y="4306888"/>
          <p14:tracePt t="146554" x="1666875" y="4281488"/>
          <p14:tracePt t="146576" x="1754188" y="4265613"/>
          <p14:tracePt t="146599" x="1809750" y="4257675"/>
          <p14:tracePt t="146604" x="1833563" y="4257675"/>
          <p14:tracePt t="146633" x="1928813" y="4257675"/>
          <p14:tracePt t="146663" x="1984375" y="4257675"/>
          <p14:tracePt t="146678" x="2017713" y="4257675"/>
          <p14:tracePt t="146701" x="2057400" y="4257675"/>
          <p14:tracePt t="146728" x="2112963" y="4273550"/>
          <p14:tracePt t="146753" x="2184400" y="4298950"/>
          <p14:tracePt t="146786" x="2239963" y="4330700"/>
          <p14:tracePt t="146816" x="2255838" y="4346575"/>
          <p14:tracePt t="147244" x="0" y="0"/>
        </p14:tracePtLst>
        <p14:tracePtLst>
          <p14:tracePt t="151997" x="900113" y="2886075"/>
          <p14:tracePt t="152050" x="908050" y="2886075"/>
          <p14:tracePt t="152078" x="917575" y="2886075"/>
          <p14:tracePt t="152082" x="925513" y="2886075"/>
          <p14:tracePt t="152087" x="933450" y="2886075"/>
          <p14:tracePt t="152107" x="989013" y="2870200"/>
          <p14:tracePt t="152108" x="1012825" y="2870200"/>
          <p14:tracePt t="152123" x="1068388" y="2870200"/>
          <p14:tracePt t="152141" x="1131888" y="2870200"/>
          <p14:tracePt t="152169" x="1179513" y="2870200"/>
          <p14:tracePt t="152356" x="1179513" y="2846388"/>
          <p14:tracePt t="152371" x="1163638" y="2822575"/>
          <p14:tracePt t="152395" x="1131888" y="2782888"/>
          <p14:tracePt t="152421" x="1076325" y="2743200"/>
          <p14:tracePt t="152423" x="1076325" y="2735263"/>
          <p14:tracePt t="152440" x="1060450" y="2727325"/>
          <p14:tracePt t="152466" x="1052513" y="2727325"/>
          <p14:tracePt t="153026" x="1044575" y="2767013"/>
          <p14:tracePt t="153041" x="1028700" y="2862263"/>
          <p14:tracePt t="153066" x="1004888" y="3062288"/>
          <p14:tracePt t="153068" x="996950" y="3149600"/>
          <p14:tracePt t="153098" x="957263" y="3508375"/>
          <p14:tracePt t="153124" x="957263" y="3716338"/>
          <p14:tracePt t="153140" x="957263" y="3811588"/>
          <p14:tracePt t="153157" x="981075" y="3890963"/>
          <p14:tracePt t="153174" x="1012825" y="3938588"/>
          <p14:tracePt t="153190" x="1028700" y="3963988"/>
          <p14:tracePt t="153213" x="1044575" y="3979863"/>
          <p14:tracePt t="153242" x="1108075" y="4019550"/>
          <p14:tracePt t="153274" x="1243013" y="4098925"/>
          <p14:tracePt t="153297" x="1331913" y="4138613"/>
          <p14:tracePt t="153333" x="1411288" y="4194175"/>
          <p14:tracePt t="153358" x="1435100" y="4217988"/>
          <p14:tracePt t="153381" x="1443038" y="4225925"/>
          <p14:tracePt t="153383" x="1450975" y="4225925"/>
          <p14:tracePt t="153413" x="1458913" y="4225925"/>
          <p14:tracePt t="153415" x="1466850" y="4225925"/>
          <p14:tracePt t="153440" x="1474788" y="4225925"/>
          <p14:tracePt t="153681" x="1474788" y="4210050"/>
          <p14:tracePt t="153692" x="1474788" y="4170363"/>
          <p14:tracePt t="153708" x="1443038" y="4067175"/>
          <p14:tracePt t="153722" x="1411288" y="3914775"/>
          <p14:tracePt t="153743" x="1355725" y="3700463"/>
          <p14:tracePt t="153777" x="1258888" y="3429000"/>
          <p14:tracePt t="153781" x="1243013" y="3381375"/>
          <p14:tracePt t="153813" x="1171575" y="3133725"/>
          <p14:tracePt t="153841" x="1084263" y="2927350"/>
          <p14:tracePt t="153856" x="1060450" y="2862263"/>
          <p14:tracePt t="153873" x="1036638" y="2814638"/>
          <p14:tracePt t="153896" x="1012825" y="2767013"/>
          <p14:tracePt t="153924" x="1004888" y="2743200"/>
          <p14:tracePt t="153951" x="981075" y="2695575"/>
          <p14:tracePt t="153976" x="900113" y="2566988"/>
          <p14:tracePt t="153999" x="836613" y="2479675"/>
          <p14:tracePt t="154021" x="788988" y="2447925"/>
          <p14:tracePt t="154201" x="804863" y="2471738"/>
          <p14:tracePt t="154216" x="844550" y="2519363"/>
          <p14:tracePt t="154242" x="933450" y="2624138"/>
          <p14:tracePt t="154256" x="1004888" y="2695575"/>
          <p14:tracePt t="154272" x="1076325" y="2751138"/>
          <p14:tracePt t="154289" x="1131888" y="2782888"/>
          <p14:tracePt t="154304" x="1187450" y="2814638"/>
          <p14:tracePt t="154322" x="1195388" y="2814638"/>
          <p14:tracePt t="154442" x="1203325" y="2814638"/>
          <p14:tracePt t="154466" x="1211263" y="2798763"/>
          <p14:tracePt t="154493" x="1266825" y="2774950"/>
          <p14:tracePt t="154525" x="1435100" y="2751138"/>
          <p14:tracePt t="154558" x="1682750" y="2751138"/>
          <p14:tracePt t="154572" x="1770063" y="2751138"/>
          <p14:tracePt t="154596" x="1857375" y="2751138"/>
          <p14:tracePt t="154599" x="1873250" y="2751138"/>
          <p14:tracePt t="154622" x="1889125" y="2751138"/>
          <p14:tracePt t="154638" x="1897063" y="2751138"/>
          <p14:tracePt t="154689" x="1905000" y="2751138"/>
          <p14:tracePt t="154716" x="1912938" y="2751138"/>
          <p14:tracePt t="154741" x="1928813" y="2751138"/>
          <p14:tracePt t="154772" x="1936750" y="2751138"/>
          <p14:tracePt t="154789" x="1944688" y="2751138"/>
          <p14:tracePt t="154806" x="1952625" y="2751138"/>
          <p14:tracePt t="154822" x="1968500" y="2743200"/>
          <p14:tracePt t="154823" x="1984375" y="2743200"/>
          <p14:tracePt t="154839" x="2017713" y="2743200"/>
          <p14:tracePt t="154860" x="2057400" y="2743200"/>
          <p14:tracePt t="154864" x="2073275" y="2743200"/>
          <p14:tracePt t="154892" x="2192338" y="2743200"/>
          <p14:tracePt t="154923" x="2384425" y="2743200"/>
          <p14:tracePt t="154949" x="2535238" y="2735263"/>
          <p14:tracePt t="154951" x="2590800" y="2735263"/>
          <p14:tracePt t="154977" x="2741613" y="2727325"/>
          <p14:tracePt t="155006" x="2846388" y="2727325"/>
          <p14:tracePt t="155022" x="2878138" y="2727325"/>
          <p14:tracePt t="155047" x="2917825" y="2727325"/>
          <p14:tracePt t="155064" x="2957513" y="2727325"/>
          <p14:tracePt t="155086" x="2981325" y="2727325"/>
          <p14:tracePt t="155109" x="3100388" y="2727325"/>
          <p14:tracePt t="155141" x="3371850" y="2735263"/>
          <p14:tracePt t="155154" x="3500438" y="2743200"/>
          <p14:tracePt t="155171" x="3619500" y="2743200"/>
          <p14:tracePt t="155192" x="3746500" y="2751138"/>
          <p14:tracePt t="155223" x="3770313" y="2751138"/>
          <p14:tracePt t="155320" x="3746500" y="2751138"/>
          <p14:tracePt t="155336" x="3683000" y="2743200"/>
          <p14:tracePt t="155359" x="3508375" y="2727325"/>
          <p14:tracePt t="155364" x="3435350" y="2727325"/>
          <p14:tracePt t="155391" x="3181350" y="2727325"/>
          <p14:tracePt t="155395" x="3092450" y="2727325"/>
          <p14:tracePt t="155424" x="2774950" y="2727325"/>
          <p14:tracePt t="155457" x="2447925" y="2727325"/>
          <p14:tracePt t="155483" x="2184400" y="2751138"/>
          <p14:tracePt t="155512" x="2033588" y="2774950"/>
          <p14:tracePt t="155514" x="2008188" y="2774950"/>
          <p14:tracePt t="155539" x="1944688" y="2782888"/>
          <p14:tracePt t="155554" x="1905000" y="2782888"/>
          <p14:tracePt t="155575" x="1873250" y="2782888"/>
          <p14:tracePt t="155606" x="1849438" y="2782888"/>
          <p14:tracePt t="155645" x="1841500" y="2782888"/>
          <p14:tracePt t="155677" x="1801813" y="2782888"/>
          <p14:tracePt t="155680" x="1793875" y="2782888"/>
          <p14:tracePt t="155704" x="1770063" y="2782888"/>
          <p14:tracePt t="156028" x="1778000" y="2782888"/>
          <p14:tracePt t="156039" x="1833563" y="2782888"/>
          <p14:tracePt t="156054" x="1912938" y="2782888"/>
          <p14:tracePt t="156076" x="2112963" y="2782888"/>
          <p14:tracePt t="156114" x="2559050" y="2798763"/>
          <p14:tracePt t="156141" x="2806700" y="2806700"/>
          <p14:tracePt t="156145" x="2878138" y="2806700"/>
          <p14:tracePt t="156177" x="3165475" y="2806700"/>
          <p14:tracePt t="156212" x="3371850" y="2806700"/>
          <p14:tracePt t="156239" x="3484563" y="2806700"/>
          <p14:tracePt t="156254" x="3540125" y="2806700"/>
          <p14:tracePt t="156281" x="3619500" y="2806700"/>
          <p14:tracePt t="156308" x="3690938" y="2806700"/>
          <p14:tracePt t="156340" x="3770313" y="2806700"/>
          <p14:tracePt t="156376" x="3883025" y="2782888"/>
          <p14:tracePt t="156403" x="3938588" y="2774950"/>
          <p14:tracePt t="156420" x="3994150" y="2767013"/>
          <p14:tracePt t="156444" x="4041775" y="2759075"/>
          <p14:tracePt t="156456" x="4057650" y="2759075"/>
          <p14:tracePt t="156482" x="4097338" y="2759075"/>
          <p14:tracePt t="156508" x="4113213" y="2759075"/>
          <p14:tracePt t="156513" x="4121150" y="2759075"/>
          <p14:tracePt t="156540" x="4129088" y="2759075"/>
          <p14:tracePt t="156577" x="4152900" y="2759075"/>
          <p14:tracePt t="156580" x="4160838" y="2759075"/>
          <p14:tracePt t="156605" x="4184650" y="2759075"/>
          <p14:tracePt t="156620" x="4200525" y="2759075"/>
          <p14:tracePt t="156636" x="4217988" y="2759075"/>
          <p14:tracePt t="156653" x="4233863" y="2759075"/>
          <p14:tracePt t="156678" x="4257675" y="2759075"/>
          <p14:tracePt t="156707" x="4281488" y="2759075"/>
          <p14:tracePt t="156739" x="4289425" y="2759075"/>
          <p14:tracePt t="156761" x="4305300" y="2759075"/>
          <p14:tracePt t="156788" x="4313238" y="2759075"/>
          <p14:tracePt t="156824" x="4321175" y="2759075"/>
          <p14:tracePt t="156857" x="4344988" y="2759075"/>
          <p14:tracePt t="156888" x="4368800" y="2759075"/>
          <p14:tracePt t="156904" x="4376738" y="2759075"/>
          <p14:tracePt t="156919" x="4384675" y="2759075"/>
          <p14:tracePt t="156945" x="4408488" y="2759075"/>
          <p14:tracePt t="156981" x="4432300" y="2767013"/>
          <p14:tracePt t="157004" x="4448175" y="2774950"/>
          <p14:tracePt t="157020" x="4456113" y="2774950"/>
          <p14:tracePt t="157038" x="4464050" y="2774950"/>
          <p14:tracePt t="157077" x="4479925" y="2774950"/>
          <p14:tracePt t="157080" x="4487863" y="2774950"/>
          <p14:tracePt t="157106" x="4503738" y="2774950"/>
          <p14:tracePt t="157141" x="4535488" y="2782888"/>
          <p14:tracePt t="157171" x="4551363" y="2782888"/>
          <p14:tracePt t="157186" x="4559300" y="2782888"/>
          <p14:tracePt t="157225" x="4567238" y="2790825"/>
          <p14:tracePt t="157279" x="4576763" y="2790825"/>
          <p14:tracePt t="157303" x="4576763" y="2798763"/>
          <p14:tracePt t="157319" x="4584700" y="2798763"/>
          <p14:tracePt t="157341" x="4600575" y="2798763"/>
          <p14:tracePt t="157373" x="4616450" y="2798763"/>
          <p14:tracePt t="157404" x="4624388" y="2798763"/>
          <p14:tracePt t="157420" x="4632325" y="2798763"/>
          <p14:tracePt t="157651" x="4640263" y="2798763"/>
          <p14:tracePt t="157852" x="4624388" y="2798763"/>
          <p14:tracePt t="157853" x="4616450" y="2798763"/>
          <p14:tracePt t="157867" x="4592638" y="2806700"/>
          <p14:tracePt t="157886" x="4576763" y="2806700"/>
          <p14:tracePt t="157903" x="4543425" y="2830513"/>
          <p14:tracePt t="157920" x="4487863" y="2870200"/>
          <p14:tracePt t="157929" x="4479925" y="2878138"/>
          <p14:tracePt t="157956" x="4456113" y="2894013"/>
          <p14:tracePt t="157960" x="4456113" y="2901950"/>
          <p14:tracePt t="157992" x="4440238" y="2901950"/>
          <p14:tracePt t="158200" x="4448175" y="2901950"/>
          <p14:tracePt t="158215" x="4479925" y="2901950"/>
          <p14:tracePt t="158236" x="4543425" y="2901950"/>
          <p14:tracePt t="158252" x="4600575" y="2901950"/>
          <p14:tracePt t="158278" x="4695825" y="2901950"/>
          <p14:tracePt t="158281" x="4719638" y="2901950"/>
          <p14:tracePt t="158306" x="4799013" y="2901950"/>
          <p14:tracePt t="158337" x="4862513" y="2901950"/>
          <p14:tracePt t="159270" x="4870450" y="2901950"/>
          <p14:tracePt t="159296" x="4902200" y="2886075"/>
          <p14:tracePt t="159321" x="4926013" y="2854325"/>
          <p14:tracePt t="159335" x="4943475" y="2846388"/>
          <p14:tracePt t="159352" x="4967288" y="2838450"/>
          <p14:tracePt t="159369" x="4983163" y="2822575"/>
          <p14:tracePt t="159385" x="4999038" y="2814638"/>
          <p14:tracePt t="159402" x="4999038" y="2806700"/>
          <p14:tracePt t="159428" x="5014913" y="2806700"/>
          <p14:tracePt t="159754" x="5022850" y="2806700"/>
          <p14:tracePt t="159780" x="5030788" y="2806700"/>
          <p14:tracePt t="159810" x="5030788" y="2798763"/>
          <p14:tracePt t="159839" x="5038725" y="2798763"/>
          <p14:tracePt t="159899" x="5054600" y="2798763"/>
          <p14:tracePt t="159900" x="5070475" y="2798763"/>
          <p14:tracePt t="159920" x="5149850" y="2798763"/>
          <p14:tracePt t="159934" x="5318125" y="2798763"/>
          <p14:tracePt t="159957" x="5643563" y="2798763"/>
          <p14:tracePt t="159961" x="5764213" y="2798763"/>
          <p14:tracePt t="159987" x="6194425" y="2790825"/>
          <p14:tracePt t="160021" x="6616700" y="2759075"/>
          <p14:tracePt t="160052" x="6711950" y="2727325"/>
          <p14:tracePt t="160069" x="6719888" y="2727325"/>
          <p14:tracePt t="160148" x="6735763" y="2727325"/>
          <p14:tracePt t="160162" x="6743700" y="2727325"/>
          <p14:tracePt t="160188" x="6769100" y="2719388"/>
          <p14:tracePt t="160219" x="6919913" y="2719388"/>
          <p14:tracePt t="160233" x="7015163" y="2719388"/>
          <p14:tracePt t="160256" x="7207250" y="2719388"/>
          <p14:tracePt t="160292" x="7405688" y="2695575"/>
          <p14:tracePt t="160319" x="7469188" y="2687638"/>
          <p14:tracePt t="160333" x="7493000" y="2679700"/>
          <p14:tracePt t="160356" x="7510463" y="2679700"/>
          <p14:tracePt t="160367" x="7518400" y="2671763"/>
          <p14:tracePt t="160387" x="7526338" y="2671763"/>
          <p14:tracePt t="160443" x="7526338" y="2663825"/>
          <p14:tracePt t="160478" x="7526338" y="2655888"/>
          <p14:tracePt t="160491" x="7534275" y="2647950"/>
          <p14:tracePt t="160502" x="7534275" y="2640013"/>
          <p14:tracePt t="160525" x="7534275" y="2608263"/>
          <p14:tracePt t="160555" x="7534275" y="2566988"/>
          <p14:tracePt t="160588" x="7526338" y="2535238"/>
          <p14:tracePt t="160592" x="7518400" y="2527300"/>
          <p14:tracePt t="160621" x="7453313" y="2495550"/>
          <p14:tracePt t="160632" x="7429500" y="2487613"/>
          <p14:tracePt t="160658" x="7358063" y="2487613"/>
          <p14:tracePt t="160661" x="7342188" y="2487613"/>
          <p14:tracePt t="160681" x="7254875" y="2487613"/>
          <p14:tracePt t="160700" x="7215188" y="2495550"/>
          <p14:tracePt t="160715" x="7183438" y="2503488"/>
          <p14:tracePt t="160733" x="7135813" y="2511425"/>
          <p14:tracePt t="160754" x="7126288" y="2511425"/>
          <p14:tracePt t="160851" x="7135813" y="2511425"/>
          <p14:tracePt t="160866" x="7167563" y="2511425"/>
          <p14:tracePt t="160883" x="7286625" y="2511425"/>
          <p14:tracePt t="160903" x="7397750" y="2511425"/>
          <p14:tracePt t="160934" x="7589838" y="2479675"/>
          <p14:tracePt t="160935" x="7629525" y="2471738"/>
          <p14:tracePt t="160946" x="7645400" y="2463800"/>
          <p14:tracePt t="160965" x="7693025" y="2439988"/>
          <p14:tracePt t="160988" x="7724775" y="2424113"/>
          <p14:tracePt t="161011" x="7732713" y="2424113"/>
          <p14:tracePt t="161044" x="7748588" y="2424113"/>
          <p14:tracePt t="161072" x="7764463" y="2424113"/>
          <p14:tracePt t="161110" x="7796213" y="2424113"/>
          <p14:tracePt t="161136" x="7804150" y="2424113"/>
          <p14:tracePt t="161178" x="7812088" y="2424113"/>
          <p14:tracePt t="161232" x="7827963" y="2424113"/>
          <p14:tracePt t="161245" x="7835900" y="2432050"/>
          <p14:tracePt t="161273" x="7843838" y="2439988"/>
          <p14:tracePt t="161276" x="7851775" y="2439988"/>
          <p14:tracePt t="161300" x="7869238" y="2447925"/>
          <p14:tracePt t="161316" x="7885113" y="2455863"/>
          <p14:tracePt t="161333" x="7916863" y="2479675"/>
          <p14:tracePt t="161357" x="7940675" y="2487613"/>
          <p14:tracePt t="161368" x="7948613" y="2487613"/>
          <p14:tracePt t="161384" x="7948613" y="2495550"/>
          <p14:tracePt t="161489" x="7932738" y="2495550"/>
          <p14:tracePt t="161511" x="7796213" y="2495550"/>
          <p14:tracePt t="161513" x="7716838" y="2495550"/>
          <p14:tracePt t="161537" x="7405688" y="2495550"/>
          <p14:tracePt t="161574" x="6824663" y="2511425"/>
          <p14:tracePt t="161609" x="6434138" y="2551113"/>
          <p14:tracePt t="161612" x="6345238" y="2566988"/>
          <p14:tracePt t="161633" x="6130925" y="2600325"/>
          <p14:tracePt t="161650" x="6043613" y="2600325"/>
          <p14:tracePt t="161678" x="5915025" y="2616200"/>
          <p14:tracePt t="161679" x="5875338" y="2616200"/>
          <p14:tracePt t="161704" x="5795963" y="2616200"/>
          <p14:tracePt t="161716" x="5748338" y="2624138"/>
          <p14:tracePt t="161733" x="5732463" y="2632075"/>
          <p14:tracePt t="161749" x="5724525" y="2632075"/>
          <p14:tracePt t="161765" x="5708650" y="2632075"/>
          <p14:tracePt t="161783" x="5667375" y="2632075"/>
          <p14:tracePt t="161808" x="5619750" y="2632075"/>
          <p14:tracePt t="161837" x="5516563" y="2624138"/>
          <p14:tracePt t="161871" x="5476875" y="2624138"/>
          <p14:tracePt t="161875" x="5461000" y="2624138"/>
          <p14:tracePt t="161907" x="5437188" y="2624138"/>
          <p14:tracePt t="161941" x="5413375" y="2608263"/>
          <p14:tracePt t="161967" x="5405438" y="2592388"/>
          <p14:tracePt t="161976" x="5389563" y="2584450"/>
          <p14:tracePt t="161978" x="5389563" y="2576513"/>
          <p14:tracePt t="162003" x="5365750" y="2551113"/>
          <p14:tracePt t="162059" x="5365750" y="2543175"/>
          <p14:tracePt t="162069" x="5397500" y="2535238"/>
          <p14:tracePt t="162100" x="5516563" y="2527300"/>
          <p14:tracePt t="162115" x="5588000" y="2527300"/>
          <p14:tracePt t="162132" x="5667375" y="2527300"/>
          <p14:tracePt t="162157" x="5772150" y="2527300"/>
          <p14:tracePt t="162160" x="5780088" y="2527300"/>
          <p14:tracePt t="162278" x="5732463" y="2519363"/>
          <p14:tracePt t="162292" x="5708650" y="2519363"/>
          <p14:tracePt t="162293" x="5676900" y="2519363"/>
          <p14:tracePt t="162318" x="5548313" y="2519363"/>
          <p14:tracePt t="162331" x="5429250" y="2519363"/>
          <p14:tracePt t="162353" x="5181600" y="2543175"/>
          <p14:tracePt t="162385" x="4959350" y="2592388"/>
          <p14:tracePt t="162398" x="4926013" y="2616200"/>
          <p14:tracePt t="162420" x="4918075" y="2624138"/>
          <p14:tracePt t="162423" x="4910138" y="2624138"/>
          <p14:tracePt t="162452" x="4910138" y="2640013"/>
          <p14:tracePt t="162483" x="4902200" y="2655888"/>
          <p14:tracePt t="162498" x="4894263" y="2671763"/>
          <p14:tracePt t="162515" x="4894263" y="2687638"/>
          <p14:tracePt t="162531" x="4894263" y="2703513"/>
          <p14:tracePt t="162534" x="4894263" y="2711450"/>
          <p14:tracePt t="162563" x="4886325" y="2751138"/>
          <p14:tracePt t="162590" x="4870450" y="2782888"/>
          <p14:tracePt t="162618" x="4846638" y="2830513"/>
          <p14:tracePt t="162631" x="4838700" y="2846388"/>
          <p14:tracePt t="162647" x="4830763" y="2854325"/>
          <p14:tracePt t="162664" x="4830763" y="2862263"/>
          <p14:tracePt t="162688" x="4822825" y="2862263"/>
          <p14:tracePt t="162719" x="4822825" y="2870200"/>
          <p14:tracePt t="163511" x="4830763" y="2870200"/>
          <p14:tracePt t="163526" x="4846638" y="2870200"/>
          <p14:tracePt t="163550" x="4886325" y="2870200"/>
          <p14:tracePt t="163576" x="4918075" y="2854325"/>
          <p14:tracePt t="163917" x="4926013" y="2854325"/>
          <p14:tracePt t="163933" x="5126038" y="2854325"/>
          <p14:tracePt t="163949" x="5349875" y="2854325"/>
          <p14:tracePt t="163966" x="5835650" y="2854325"/>
          <p14:tracePt t="163982" x="6107113" y="2830513"/>
          <p14:tracePt t="163998" x="6297613" y="2806700"/>
          <p14:tracePt t="164015" x="6434138" y="2774950"/>
          <p14:tracePt t="164037" x="6537325" y="2743200"/>
          <p14:tracePt t="164041" x="6553200" y="2743200"/>
          <p14:tracePt t="164271" x="6553200" y="2751138"/>
          <p14:tracePt t="164273" x="6553200" y="2774950"/>
          <p14:tracePt t="164295" x="6648450" y="2919413"/>
          <p14:tracePt t="164322" x="6808788" y="3030538"/>
          <p14:tracePt t="164349" x="7062788" y="3125788"/>
          <p14:tracePt t="164364" x="7143750" y="3141663"/>
          <p14:tracePt t="164381" x="7199313" y="3141663"/>
          <p14:tracePt t="164398" x="7223125" y="3141663"/>
          <p14:tracePt t="164414" x="7231063" y="3141663"/>
          <p14:tracePt t="164435" x="7239000" y="3141663"/>
          <p14:tracePt t="164497" x="7239000" y="3133725"/>
          <p14:tracePt t="164537" x="7239000" y="3125788"/>
          <p14:tracePt t="164559" x="7239000" y="3109913"/>
          <p14:tracePt t="164581" x="7223125" y="3094038"/>
          <p14:tracePt t="164598" x="7207250" y="3078163"/>
          <p14:tracePt t="164615" x="7183438" y="3054350"/>
          <p14:tracePt t="164630" x="7143750" y="3030538"/>
          <p14:tracePt t="164648" x="7031038" y="2967038"/>
          <p14:tracePt t="164663" x="6959600" y="2927350"/>
          <p14:tracePt t="164680" x="6919913" y="2909888"/>
          <p14:tracePt t="164696" x="6896100" y="2901950"/>
          <p14:tracePt t="164718" x="6880225" y="2894013"/>
          <p14:tracePt t="164732" x="6872288" y="2894013"/>
          <p14:tracePt t="165151" x="6896100" y="2886075"/>
          <p14:tracePt t="165164" x="6896100" y="2878138"/>
          <p14:tracePt t="165180" x="6935788" y="2878138"/>
          <p14:tracePt t="165205" x="6975475" y="2870200"/>
          <p14:tracePt t="165233" x="7015163" y="2862263"/>
          <p14:tracePt t="165262" x="7023100" y="2862263"/>
          <p14:tracePt t="165298" x="7031038" y="2862263"/>
          <p14:tracePt t="165319" x="7038975" y="2862263"/>
          <p14:tracePt t="166669" x="6991350" y="2846388"/>
          <p14:tracePt t="166681" x="6967538" y="2846388"/>
          <p14:tracePt t="166696" x="6951663" y="2846388"/>
          <p14:tracePt t="166776" x="6943725" y="2838450"/>
          <p14:tracePt t="166778" x="6927850" y="2830513"/>
          <p14:tracePt t="166797" x="6896100" y="2814638"/>
          <p14:tracePt t="166813" x="6832600" y="2774950"/>
          <p14:tracePt t="166838" x="6727825" y="2719388"/>
          <p14:tracePt t="166839" x="6704013" y="2695575"/>
          <p14:tracePt t="166870" x="6632575" y="2655888"/>
          <p14:tracePt t="166899" x="6624638" y="2647950"/>
          <p14:tracePt t="167044" x="6624638" y="2640013"/>
          <p14:tracePt t="167059" x="6616700" y="2640013"/>
          <p14:tracePt t="167071" x="6616700" y="2632075"/>
          <p14:tracePt t="167101" x="6616700" y="2616200"/>
          <p14:tracePt t="167132" x="6608763" y="2600325"/>
          <p14:tracePt t="167163" x="6600825" y="2584450"/>
          <p14:tracePt t="167177" x="6600825" y="2576513"/>
          <p14:tracePt t="167199" x="6592888" y="2566988"/>
          <p14:tracePt t="167230" x="6584950" y="2551113"/>
          <p14:tracePt t="167370" x="6584950" y="2592388"/>
          <p14:tracePt t="167381" x="6584950" y="2608263"/>
          <p14:tracePt t="167418" x="6624638" y="2727325"/>
          <p14:tracePt t="167453" x="6769100" y="2870200"/>
          <p14:tracePt t="167481" x="6816725" y="2901950"/>
          <p14:tracePt t="167493" x="6824663" y="2909888"/>
          <p14:tracePt t="167515" x="6840538" y="2919413"/>
          <p14:tracePt t="167569" x="6848475" y="2919413"/>
          <p14:tracePt t="167710" x="6848475" y="2886075"/>
          <p14:tracePt t="167724" x="6848475" y="2854325"/>
          <p14:tracePt t="167747" x="6808788" y="2782888"/>
          <p14:tracePt t="167761" x="6759575" y="2735263"/>
          <p14:tracePt t="167776" x="6711950" y="2695575"/>
          <p14:tracePt t="167802" x="6624638" y="2640013"/>
          <p14:tracePt t="167827" x="6529388" y="2584450"/>
          <p14:tracePt t="167828" x="6505575" y="2584450"/>
          <p14:tracePt t="167843" x="6473825" y="2566988"/>
          <p14:tracePt t="167869" x="6450013" y="2566988"/>
          <p14:tracePt t="168073" x="6457950" y="2576513"/>
          <p14:tracePt t="168086" x="6489700" y="2592388"/>
          <p14:tracePt t="168097" x="6513513" y="2600325"/>
          <p14:tracePt t="168122" x="6672263" y="2679700"/>
          <p14:tracePt t="168144" x="6808788" y="2743200"/>
          <p14:tracePt t="168161" x="6880225" y="2782888"/>
          <p14:tracePt t="168177" x="6927850" y="2806700"/>
          <p14:tracePt t="168202" x="6943725" y="2814638"/>
          <p14:tracePt t="168229" x="6951663" y="2814638"/>
          <p14:tracePt t="171372" x="5038725" y="2814638"/>
          <p14:tracePt t="171387" x="4648200" y="2814638"/>
          <p14:tracePt t="171409" x="4233863" y="2814638"/>
          <p14:tracePt t="171436" x="4065588" y="2830513"/>
          <p14:tracePt t="171661" x="4065588" y="2822575"/>
          <p14:tracePt t="171685" x="4065588" y="2814638"/>
          <p14:tracePt t="171712" x="4073525" y="2806700"/>
          <p14:tracePt t="171716" x="4081463" y="2806700"/>
          <p14:tracePt t="171744" x="4113213" y="2790825"/>
          <p14:tracePt t="171756" x="4121150" y="2790825"/>
          <p14:tracePt t="171780" x="4152900" y="2782888"/>
          <p14:tracePt t="171793" x="4176713" y="2774950"/>
          <p14:tracePt t="171808" x="4210050" y="2774950"/>
          <p14:tracePt t="171825" x="4217988" y="2774950"/>
          <p14:tracePt t="171826" x="4225925" y="2774950"/>
          <p14:tracePt t="171841" x="4249738" y="2774950"/>
          <p14:tracePt t="171858" x="4273550" y="2774950"/>
          <p14:tracePt t="171881" x="4321175" y="2782888"/>
          <p14:tracePt t="171909" x="4360863" y="2782888"/>
          <p14:tracePt t="171940" x="4368800" y="2782888"/>
          <p14:tracePt t="175790" x="0" y="0"/>
        </p14:tracePtLst>
        <p14:tracePtLst>
          <p14:tracePt t="180056" x="5070475" y="2527300"/>
          <p14:tracePt t="180094" x="5070475" y="2519363"/>
          <p14:tracePt t="180120" x="5086350" y="2519363"/>
          <p14:tracePt t="180123" x="5094288" y="2519363"/>
          <p14:tracePt t="180142" x="5110163" y="2511425"/>
          <p14:tracePt t="180145" x="5126038" y="2503488"/>
          <p14:tracePt t="180167" x="5157788" y="2495550"/>
          <p14:tracePt t="180192" x="5181600" y="2487613"/>
          <p14:tracePt t="180217" x="5268913" y="2479675"/>
          <p14:tracePt t="180219" x="5318125" y="2479675"/>
          <p14:tracePt t="180246" x="5445125" y="2479675"/>
          <p14:tracePt t="180249" x="5492750" y="2479675"/>
          <p14:tracePt t="180271" x="5611813" y="2479675"/>
          <p14:tracePt t="180305" x="5651500" y="2479675"/>
          <p14:tracePt t="180335" x="5659438" y="2471738"/>
          <p14:tracePt t="180415" x="5635625" y="2471738"/>
          <p14:tracePt t="180429" x="5548313" y="2471738"/>
          <p14:tracePt t="180454" x="5326063" y="2471738"/>
          <p14:tracePt t="180491" x="4910138" y="2471738"/>
          <p14:tracePt t="180519" x="4830763" y="2487613"/>
          <p14:tracePt t="180712" x="4838700" y="2487613"/>
          <p14:tracePt t="180713" x="4870450" y="2487613"/>
          <p14:tracePt t="180728" x="4926013" y="2503488"/>
          <p14:tracePt t="180752" x="5102225" y="2519363"/>
          <p14:tracePt t="180777" x="5260975" y="2527300"/>
          <p14:tracePt t="180809" x="5341938" y="2527300"/>
          <p14:tracePt t="180811" x="5349875" y="2527300"/>
          <p14:tracePt t="181020" x="5334000" y="2527300"/>
          <p14:tracePt t="181021" x="5318125" y="2527300"/>
          <p14:tracePt t="181045" x="5245100" y="2543175"/>
          <p14:tracePt t="181060" x="5141913" y="2616200"/>
          <p14:tracePt t="181089" x="4894263" y="2854325"/>
          <p14:tracePt t="181117" x="4727575" y="3094038"/>
          <p14:tracePt t="181118" x="4695825" y="3149600"/>
          <p14:tracePt t="181133" x="4664075" y="3221038"/>
          <p14:tracePt t="181150" x="4664075" y="3252788"/>
          <p14:tracePt t="181166" x="4664075" y="3262313"/>
          <p14:tracePt t="181205" x="4672013" y="3262313"/>
          <p14:tracePt t="181234" x="4679950" y="3262313"/>
          <p14:tracePt t="181278" x="4687888" y="3270250"/>
          <p14:tracePt t="181307" x="4695825" y="3278188"/>
          <p14:tracePt t="181333" x="4711700" y="3278188"/>
          <p14:tracePt t="181354" x="4751388" y="3294063"/>
          <p14:tracePt t="181384" x="4822825" y="3309938"/>
          <p14:tracePt t="181405" x="4870450" y="3317875"/>
          <p14:tracePt t="181437" x="4943475" y="3317875"/>
          <p14:tracePt t="181441" x="4959350" y="3317875"/>
          <p14:tracePt t="181470" x="5006975" y="3317875"/>
          <p14:tracePt t="181474" x="5022850" y="3309938"/>
          <p14:tracePt t="181503" x="5062538" y="3270250"/>
          <p14:tracePt t="181534" x="5110163" y="3228975"/>
          <p14:tracePt t="181550" x="5126038" y="3213100"/>
          <p14:tracePt t="181566" x="5133975" y="3205163"/>
          <p14:tracePt t="181582" x="5141913" y="3189288"/>
          <p14:tracePt t="181599" x="5141913" y="3181350"/>
          <p14:tracePt t="181666" x="5141913" y="3173413"/>
          <p14:tracePt t="181682" x="5141913" y="3165475"/>
          <p14:tracePt t="181699" x="5133975" y="3157538"/>
          <p14:tracePt t="181716" x="5118100" y="3149600"/>
          <p14:tracePt t="181738" x="5062538" y="3125788"/>
          <p14:tracePt t="181742" x="5046663" y="3125788"/>
          <p14:tracePt t="181770" x="5014913" y="3109913"/>
          <p14:tracePt t="181773" x="5006975" y="3109913"/>
          <p14:tracePt t="181802" x="4999038" y="3109913"/>
          <p14:tracePt t="181945" x="5006975" y="3109913"/>
          <p14:tracePt t="181966" x="5014913" y="3109913"/>
          <p14:tracePt t="181982" x="5022850" y="3109913"/>
          <p14:tracePt t="181999" x="5030788" y="3109913"/>
          <p14:tracePt t="182016" x="5038725" y="3109913"/>
          <p14:tracePt t="182032" x="5046663" y="3109913"/>
          <p14:tracePt t="182033" x="5054600" y="3109913"/>
          <p14:tracePt t="182060" x="5086350" y="3094038"/>
          <p14:tracePt t="182082" x="5102225" y="3086100"/>
          <p14:tracePt t="182105" x="5118100" y="3070225"/>
          <p14:tracePt t="182110" x="5126038" y="3070225"/>
          <p14:tracePt t="182135" x="5133975" y="3062288"/>
          <p14:tracePt t="182203" x="5133975" y="3054350"/>
          <p14:tracePt t="182228" x="5118100" y="3046413"/>
          <p14:tracePt t="182256" x="5078413" y="3046413"/>
          <p14:tracePt t="182281" x="5046663" y="3054350"/>
          <p14:tracePt t="182300" x="5030788" y="3078163"/>
          <p14:tracePt t="182317" x="5030788" y="3109913"/>
          <p14:tracePt t="182332" x="5022850" y="3133725"/>
          <p14:tracePt t="182348" x="5022850" y="3181350"/>
          <p14:tracePt t="182366" x="5022850" y="3213100"/>
          <p14:tracePt t="182383" x="5054600" y="3270250"/>
          <p14:tracePt t="182411" x="5165725" y="3349625"/>
          <p14:tracePt t="182432" x="5318125" y="3421063"/>
          <p14:tracePt t="182453" x="5461000" y="3468688"/>
          <p14:tracePt t="182486" x="5732463" y="3500438"/>
          <p14:tracePt t="182516" x="6002338" y="3500438"/>
          <p14:tracePt t="182533" x="6154738" y="3484563"/>
          <p14:tracePt t="182553" x="6361113" y="3413125"/>
          <p14:tracePt t="182584" x="6537325" y="3349625"/>
          <p14:tracePt t="182598" x="6640513" y="3309938"/>
          <p14:tracePt t="182616" x="6719888" y="3270250"/>
          <p14:tracePt t="182637" x="6856413" y="3197225"/>
          <p14:tracePt t="182641" x="6888163" y="3181350"/>
          <p14:tracePt t="182672" x="6959600" y="3149600"/>
          <p14:tracePt t="182701" x="6983413" y="3125788"/>
          <p14:tracePt t="182716" x="6983413" y="3117850"/>
          <p14:tracePt t="182740" x="6975475" y="3070225"/>
          <p14:tracePt t="182768" x="6896100" y="2982913"/>
          <p14:tracePt t="182769" x="6848475" y="2951163"/>
          <p14:tracePt t="182797" x="6719888" y="2870200"/>
          <p14:tracePt t="182798" x="6680200" y="2862263"/>
          <p14:tracePt t="182826" x="6569075" y="2846388"/>
          <p14:tracePt t="182828" x="6505575" y="2846388"/>
          <p14:tracePt t="182855" x="6321425" y="2927350"/>
          <p14:tracePt t="182884" x="6099175" y="3046413"/>
          <p14:tracePt t="182897" x="6010275" y="3101975"/>
          <p14:tracePt t="182915" x="5922963" y="3173413"/>
          <p14:tracePt t="182937" x="5859463" y="3236913"/>
          <p14:tracePt t="182942" x="5843588" y="3244850"/>
          <p14:tracePt t="182967" x="5835650" y="3270250"/>
          <p14:tracePt t="183061" x="5859463" y="3278188"/>
          <p14:tracePt t="183077" x="5875338" y="3286125"/>
          <p14:tracePt t="183100" x="5899150" y="3302000"/>
          <p14:tracePt t="183115" x="5907088" y="3309938"/>
          <p14:tracePt t="183196" x="5907088" y="3317875"/>
          <p14:tracePt t="183210" x="5907088" y="3325813"/>
          <p14:tracePt t="183211" x="5899150" y="3325813"/>
          <p14:tracePt t="183235" x="5867400" y="3357563"/>
          <p14:tracePt t="183270" x="5827713" y="3397250"/>
          <p14:tracePt t="183273" x="5819775" y="3405188"/>
          <p14:tracePt t="183307" x="5780088" y="3476625"/>
          <p14:tracePt t="183310" x="5772150" y="3492500"/>
          <p14:tracePt t="183335" x="5724525" y="3613150"/>
          <p14:tracePt t="183346" x="5716588" y="3692525"/>
          <p14:tracePt t="183371" x="5700713" y="3803650"/>
          <p14:tracePt t="183401" x="5700713" y="3819525"/>
          <p14:tracePt t="183479" x="5700713" y="3803650"/>
          <p14:tracePt t="183493" x="5700713" y="3787775"/>
          <p14:tracePt t="183524" x="5651500" y="3748088"/>
          <p14:tracePt t="183526" x="5627688" y="3732213"/>
          <p14:tracePt t="183551" x="5516563" y="3692525"/>
          <p14:tracePt t="183586" x="5413375" y="3644900"/>
          <p14:tracePt t="183623" x="5389563" y="3629025"/>
          <p14:tracePt t="183625" x="5381625" y="3629025"/>
          <p14:tracePt t="183655" x="5373688" y="3621088"/>
          <p14:tracePt t="183685" x="5341938" y="3605213"/>
          <p14:tracePt t="183716" x="5292725" y="3587750"/>
          <p14:tracePt t="183730" x="5268913" y="3587750"/>
          <p14:tracePt t="183755" x="5237163" y="3579813"/>
          <p14:tracePt t="184008" x="5237163" y="3571875"/>
          <p14:tracePt t="184022" x="5237163" y="3556000"/>
          <p14:tracePt t="184050" x="5237163" y="3532188"/>
          <p14:tracePt t="184051" x="5237163" y="3516313"/>
          <p14:tracePt t="184077" x="5237163" y="3468688"/>
          <p14:tracePt t="184106" x="5237163" y="3429000"/>
          <p14:tracePt t="184135" x="5237163" y="3405188"/>
          <p14:tracePt t="184430" x="5229225" y="3421063"/>
          <p14:tracePt t="184457" x="5229225" y="3429000"/>
          <p14:tracePt t="184479" x="5229225" y="3436938"/>
          <p14:tracePt t="185071" x="5213350" y="3452813"/>
          <p14:tracePt t="185098" x="5197475" y="3460750"/>
          <p14:tracePt t="185132" x="5189538" y="3460750"/>
          <p14:tracePt t="185496" x="5189538" y="3468688"/>
          <p14:tracePt t="185511" x="5181600" y="3468688"/>
          <p14:tracePt t="185533" x="5181600" y="3476625"/>
          <p14:tracePt t="185539" x="5181600" y="3484563"/>
          <p14:tracePt t="185567" x="5173663" y="3484563"/>
          <p14:tracePt t="185680" x="5165725" y="3484563"/>
          <p14:tracePt t="185694" x="5141913" y="3484563"/>
          <p14:tracePt t="185713" x="5110163" y="3484563"/>
          <p14:tracePt t="185730" x="5054600" y="3484563"/>
          <p14:tracePt t="185731" x="5014913" y="3484563"/>
          <p14:tracePt t="185746" x="4943475" y="3484563"/>
          <p14:tracePt t="185763" x="4870450" y="3484563"/>
          <p14:tracePt t="185780" x="4822825" y="3484563"/>
          <p14:tracePt t="185796" x="4775200" y="3484563"/>
          <p14:tracePt t="185812" x="4759325" y="3484563"/>
          <p14:tracePt t="185833" x="4751388" y="3484563"/>
          <p14:tracePt t="185837" x="4743450" y="3484563"/>
          <p14:tracePt t="185915" x="4735513" y="3484563"/>
          <p14:tracePt t="185976" x="4727575" y="3484563"/>
          <p14:tracePt t="186055" x="4711700" y="3492500"/>
          <p14:tracePt t="186067" x="4703763" y="3500438"/>
          <p14:tracePt t="186098" x="4687888" y="3524250"/>
          <p14:tracePt t="186099" x="4679950" y="3524250"/>
          <p14:tracePt t="186113" x="4679950" y="3532188"/>
          <p14:tracePt t="186129" x="4679950" y="3540125"/>
          <p14:tracePt t="186589" x="4743450" y="3571875"/>
          <p14:tracePt t="186603" x="4822825" y="3595688"/>
          <p14:tracePt t="186616" x="4933950" y="3629025"/>
          <p14:tracePt t="186648" x="5038725" y="3652838"/>
          <p14:tracePt t="186662" x="5062538" y="3660775"/>
          <p14:tracePt t="186962" x="5038725" y="3660775"/>
          <p14:tracePt t="186978" x="5006975" y="3660775"/>
          <p14:tracePt t="186996" x="4975225" y="3660775"/>
          <p14:tracePt t="187013" x="4943475" y="3660775"/>
          <p14:tracePt t="187013" x="4926013" y="3660775"/>
          <p14:tracePt t="187029" x="4886325" y="3668713"/>
          <p14:tracePt t="187043" x="4878388" y="3668713"/>
          <p14:tracePt t="187044" x="4862513" y="3676650"/>
          <p14:tracePt t="187066" x="4791075" y="3692525"/>
          <p14:tracePt t="187092" x="4679950" y="3716338"/>
          <p14:tracePt t="187115" x="4543425" y="3716338"/>
          <p14:tracePt t="187120" x="4487863" y="3716338"/>
          <p14:tracePt t="187152" x="4233863" y="3660775"/>
          <p14:tracePt t="187179" x="3978275" y="3563938"/>
          <p14:tracePt t="187194" x="3851275" y="3524250"/>
          <p14:tracePt t="187212" x="3746500" y="3484563"/>
          <p14:tracePt t="187230" x="3659188" y="3444875"/>
          <p14:tracePt t="187246" x="3587750" y="3413125"/>
          <p14:tracePt t="187262" x="3571875" y="3389313"/>
          <p14:tracePt t="187277" x="3563938" y="3365500"/>
          <p14:tracePt t="187296" x="3563938" y="3349625"/>
          <p14:tracePt t="187312" x="3563938" y="3341688"/>
          <p14:tracePt t="187314" x="3563938" y="3333750"/>
          <p14:tracePt t="187346" x="3563938" y="3294063"/>
          <p14:tracePt t="187362" x="3563938" y="3270250"/>
          <p14:tracePt t="187379" x="3563938" y="3252788"/>
          <p14:tracePt t="187403" x="3563938" y="3213100"/>
          <p14:tracePt t="187431" x="3563938" y="3205163"/>
          <p14:tracePt t="187446" x="3563938" y="3197225"/>
          <p14:tracePt t="188006" x="3563938" y="3205163"/>
          <p14:tracePt t="188039" x="3563938" y="3213100"/>
          <p14:tracePt t="188076" x="3563938" y="3221038"/>
          <p14:tracePt t="188135" x="3563938" y="3228975"/>
          <p14:tracePt t="188180" x="3563938" y="3236913"/>
          <p14:tracePt t="188223" x="3563938" y="3252788"/>
          <p14:tracePt t="188244" x="3563938" y="3262313"/>
          <p14:tracePt t="188265" x="3563938" y="3270250"/>
          <p14:tracePt t="188269" x="3563938" y="3278188"/>
          <p14:tracePt t="188294" x="3563938" y="3286125"/>
          <p14:tracePt t="188327" x="3563938" y="3294063"/>
          <p14:tracePt t="188350" x="3563938" y="3302000"/>
          <p14:tracePt t="188378" x="3563938" y="3309938"/>
          <p14:tracePt t="188394" x="3563938" y="3317875"/>
          <p14:tracePt t="188463" x="3563938" y="3325813"/>
          <p14:tracePt t="188558" x="3563938" y="3333750"/>
          <p14:tracePt t="188694" x="3563938" y="3341688"/>
          <p14:tracePt t="188724" x="3563938" y="3357563"/>
          <p14:tracePt t="188739" x="3563938" y="3365500"/>
          <p14:tracePt t="188768" x="3563938" y="3381375"/>
          <p14:tracePt t="188771" x="3563938" y="3389313"/>
          <p14:tracePt t="188799" x="3595688" y="3413125"/>
          <p14:tracePt t="188830" x="3690938" y="3476625"/>
          <p14:tracePt t="188868" x="4010025" y="3644900"/>
          <p14:tracePt t="188893" x="4305300" y="3763963"/>
          <p14:tracePt t="188911" x="4600575" y="3875088"/>
          <p14:tracePt t="188927" x="4743450" y="3922713"/>
          <p14:tracePt t="188943" x="4910138" y="3979863"/>
          <p14:tracePt t="188960" x="5038725" y="4011613"/>
          <p14:tracePt t="188977" x="5165725" y="4051300"/>
          <p14:tracePt t="188993" x="5245100" y="4075113"/>
          <p14:tracePt t="188994" x="5284788" y="4098925"/>
          <p14:tracePt t="189010" x="5365750" y="4114800"/>
          <p14:tracePt t="189028" x="5437188" y="4138613"/>
          <p14:tracePt t="189043" x="5484813" y="4154488"/>
          <p14:tracePt t="189067" x="5556250" y="4178300"/>
          <p14:tracePt t="189069" x="5603875" y="4186238"/>
          <p14:tracePt t="189093" x="5700713" y="4202113"/>
          <p14:tracePt t="189125" x="5843588" y="4217988"/>
          <p14:tracePt t="189129" x="5867400" y="4217988"/>
          <p14:tracePt t="189144" x="5883275" y="4217988"/>
          <p14:tracePt t="189168" x="5899150" y="4217988"/>
          <p14:tracePt t="189286" x="5907088" y="4217988"/>
          <p14:tracePt t="189363" x="5907088" y="4210050"/>
          <p14:tracePt t="189385" x="5922963" y="4202113"/>
          <p14:tracePt t="189416" x="5954713" y="4162425"/>
          <p14:tracePt t="189446" x="5994400" y="4138613"/>
          <p14:tracePt t="189459" x="6002338" y="4122738"/>
          <p14:tracePt t="189483" x="6018213" y="4114800"/>
          <p14:tracePt t="189510" x="6034088" y="4106863"/>
          <p14:tracePt t="189526" x="6051550" y="4098925"/>
          <p14:tracePt t="189553" x="6067425" y="4083050"/>
          <p14:tracePt t="189574" x="6075363" y="4067175"/>
          <p14:tracePt t="189597" x="6107113" y="4059238"/>
          <p14:tracePt t="189624" x="6146800" y="4035425"/>
          <p14:tracePt t="189654" x="6210300" y="4019550"/>
          <p14:tracePt t="189681" x="6265863" y="4019550"/>
          <p14:tracePt t="189686" x="6297613" y="4003675"/>
          <p14:tracePt t="189711" x="6402388" y="3987800"/>
          <p14:tracePt t="189726" x="6465888" y="3963988"/>
          <p14:tracePt t="189742" x="6545263" y="3938588"/>
          <p14:tracePt t="189758" x="6577013" y="3906838"/>
          <p14:tracePt t="189782" x="6584950" y="3890963"/>
          <p14:tracePt t="189811" x="6584950" y="3851275"/>
          <p14:tracePt t="189827" x="6521450" y="3811588"/>
          <p14:tracePt t="189842" x="6410325" y="3763963"/>
          <p14:tracePt t="189860" x="6273800" y="3724275"/>
          <p14:tracePt t="189883" x="6122988" y="3700463"/>
          <p14:tracePt t="189886" x="6067425" y="3692525"/>
          <p14:tracePt t="189910" x="5946775" y="3684588"/>
          <p14:tracePt t="189926" x="5875338" y="3684588"/>
          <p14:tracePt t="189944" x="5835650" y="3700463"/>
          <p14:tracePt t="189958" x="5795963" y="3732213"/>
          <p14:tracePt t="189982" x="5772150" y="3771900"/>
          <p14:tracePt t="189994" x="5764213" y="3795713"/>
          <p14:tracePt t="190009" x="5764213" y="3819525"/>
          <p14:tracePt t="190030" x="5756275" y="3867150"/>
          <p14:tracePt t="190061" x="5756275" y="3906838"/>
          <p14:tracePt t="190075" x="5756275" y="3948113"/>
          <p14:tracePt t="190098" x="5780088" y="3995738"/>
          <p14:tracePt t="190127" x="5930900" y="4067175"/>
          <p14:tracePt t="190151" x="6099175" y="4098925"/>
          <p14:tracePt t="190184" x="6321425" y="4114800"/>
          <p14:tracePt t="190186" x="6392863" y="4114800"/>
          <p14:tracePt t="190213" x="6569075" y="4090988"/>
          <p14:tracePt t="190217" x="6632575" y="4067175"/>
          <p14:tracePt t="190252" x="6751638" y="3979863"/>
          <p14:tracePt t="190254" x="6777038" y="3956050"/>
          <p14:tracePt t="190280" x="6808788" y="3922713"/>
          <p14:tracePt t="190292" x="6832600" y="3906838"/>
          <p14:tracePt t="190316" x="6848475" y="3890963"/>
          <p14:tracePt t="190367" x="6856413" y="3890963"/>
          <p14:tracePt t="190404" x="6888163" y="3898900"/>
          <p14:tracePt t="190417" x="6904038" y="3906838"/>
          <p14:tracePt t="190427" x="6967538" y="3938588"/>
          <p14:tracePt t="190442" x="7046913" y="3971925"/>
          <p14:tracePt t="190459" x="7151688" y="4003675"/>
          <p14:tracePt t="190477" x="7254875" y="4035425"/>
          <p14:tracePt t="190494" x="7413625" y="4083050"/>
          <p14:tracePt t="190512" x="7502525" y="4106863"/>
          <p14:tracePt t="190529" x="7534275" y="4114800"/>
          <p14:tracePt t="190542" x="7550150" y="4114800"/>
          <p14:tracePt t="190567" x="7558088" y="4114800"/>
          <p14:tracePt t="190610" x="7566025" y="4114800"/>
          <p14:tracePt t="190638" x="7589838" y="4122738"/>
          <p14:tracePt t="190659" x="7621588" y="4122738"/>
          <p14:tracePt t="190675" x="7637463" y="4122738"/>
          <p14:tracePt t="190698" x="7661275" y="4122738"/>
          <p14:tracePt t="190728" x="7669213" y="4106863"/>
          <p14:tracePt t="190742" x="7677150" y="4106863"/>
          <p14:tracePt t="190758" x="7677150" y="4098925"/>
          <p14:tracePt t="190796" x="7685088" y="4098925"/>
          <p14:tracePt t="190992" x="7700963" y="4090988"/>
          <p14:tracePt t="191008" x="7708900" y="4090988"/>
          <p14:tracePt t="191026" x="7732713" y="4083050"/>
          <p14:tracePt t="191042" x="7756525" y="4083050"/>
          <p14:tracePt t="191058" x="7772400" y="4083050"/>
          <p14:tracePt t="191081" x="7780338" y="4083050"/>
          <p14:tracePt t="191324" x="7788275" y="4083050"/>
          <p14:tracePt t="191337" x="7812088" y="4083050"/>
          <p14:tracePt t="191362" x="7851775" y="4075113"/>
          <p14:tracePt t="191365" x="7859713" y="4067175"/>
          <p14:tracePt t="191394" x="7900988" y="4067175"/>
          <p14:tracePt t="191419" x="7948613" y="4059238"/>
          <p14:tracePt t="191457" x="8147050" y="4083050"/>
          <p14:tracePt t="191463" x="8186738" y="4090988"/>
          <p14:tracePt t="191492" x="8299450" y="4090988"/>
          <p14:tracePt t="191515" x="8323263" y="4098925"/>
          <p14:tracePt t="193772" x="8178800" y="3938588"/>
          <p14:tracePt t="193788" x="8154988" y="3922713"/>
          <p14:tracePt t="193807" x="8139113" y="3906838"/>
          <p14:tracePt t="193824" x="8115300" y="3875088"/>
          <p14:tracePt t="193840" x="8099425" y="3859213"/>
          <p14:tracePt t="193857" x="8075613" y="3843338"/>
          <p14:tracePt t="193874" x="8051800" y="3811588"/>
          <p14:tracePt t="193891" x="8012113" y="3779838"/>
          <p14:tracePt t="193919" x="7980363" y="3748088"/>
          <p14:tracePt t="193921" x="7972425" y="3740150"/>
          <p14:tracePt t="193941" x="7956550" y="3724275"/>
          <p14:tracePt t="193957" x="7932738" y="3692525"/>
          <p14:tracePt t="193977" x="7885113" y="3668713"/>
          <p14:tracePt t="193981" x="7859713" y="3660775"/>
          <p14:tracePt t="194000" x="7820025" y="3660775"/>
          <p14:tracePt t="194026" x="7748588" y="3660775"/>
          <p14:tracePt t="194061" x="7661275" y="3660775"/>
          <p14:tracePt t="194065" x="7645400" y="3668713"/>
          <p14:tracePt t="194090" x="7605713" y="3692525"/>
          <p14:tracePt t="194106" x="7597775" y="3708400"/>
          <p14:tracePt t="194124" x="7589838" y="3748088"/>
          <p14:tracePt t="194140" x="7589838" y="3771900"/>
          <p14:tracePt t="194163" x="7589838" y="3827463"/>
          <p14:tracePt t="194192" x="7613650" y="3898900"/>
          <p14:tracePt t="194206" x="7629525" y="3914775"/>
          <p14:tracePt t="194223" x="7645400" y="3938588"/>
          <p14:tracePt t="194247" x="7669213" y="3938588"/>
          <p14:tracePt t="194272" x="7764463" y="3971925"/>
          <p14:tracePt t="194290" x="7820025" y="3971925"/>
          <p14:tracePt t="194307" x="7851775" y="3971925"/>
          <p14:tracePt t="194323" x="7885113" y="3971925"/>
          <p14:tracePt t="194339" x="7908925" y="3971925"/>
          <p14:tracePt t="194361" x="7940675" y="3948113"/>
          <p14:tracePt t="194365" x="7948613" y="3938588"/>
          <p14:tracePt t="194390" x="7980363" y="3914775"/>
          <p14:tracePt t="194406" x="8004175" y="3890963"/>
          <p14:tracePt t="194433" x="8091488" y="3835400"/>
          <p14:tracePt t="194463" x="8178800" y="3795713"/>
          <p14:tracePt t="194493" x="8243888" y="3771900"/>
          <p14:tracePt t="194526" x="8243888" y="3763963"/>
          <p14:tracePt t="194530" x="8243888" y="3756025"/>
          <p14:tracePt t="194559" x="8243888" y="3740150"/>
          <p14:tracePt t="194589" x="8202613" y="3708400"/>
          <p14:tracePt t="194606" x="8170863" y="3692525"/>
          <p14:tracePt t="194622" x="8091488" y="3676650"/>
          <p14:tracePt t="194647" x="7980363" y="3668713"/>
          <p14:tracePt t="194649" x="7932738" y="3660775"/>
          <p14:tracePt t="194675" x="7788275" y="3636963"/>
          <p14:tracePt t="194681" x="7732713" y="3621088"/>
          <p14:tracePt t="194710" x="7534275" y="3563938"/>
          <p14:tracePt t="194739" x="7326313" y="3468688"/>
          <p14:tracePt t="194755" x="7239000" y="3413125"/>
          <p14:tracePt t="194772" x="7159625" y="3357563"/>
          <p14:tracePt t="194794" x="6975475" y="3197225"/>
          <p14:tracePt t="194808" x="6864350" y="3117850"/>
          <p14:tracePt t="194815" x="6800850" y="3086100"/>
          <p14:tracePt t="194843" x="6553200" y="2951163"/>
          <p14:tracePt t="194845" x="6473825" y="2919413"/>
          <p14:tracePt t="194878" x="6194425" y="2790825"/>
          <p14:tracePt t="194882" x="6138863" y="2774950"/>
          <p14:tracePt t="194913" x="6002338" y="2719388"/>
          <p14:tracePt t="194942" x="5907088" y="2695575"/>
          <p14:tracePt t="194975" x="5851525" y="2671763"/>
          <p14:tracePt t="195010" x="5772150" y="2663825"/>
          <p14:tracePt t="195042" x="5684838" y="2647950"/>
          <p14:tracePt t="195073" x="5572125" y="2640013"/>
          <p14:tracePt t="195089" x="5524500" y="2624138"/>
          <p14:tracePt t="195107" x="5445125" y="2616200"/>
          <p14:tracePt t="195117" x="5437188" y="2616200"/>
          <p14:tracePt t="195143" x="5421313" y="2608263"/>
          <p14:tracePt t="195175" x="5397500" y="2600325"/>
          <p14:tracePt t="195207" x="5349875" y="2592388"/>
          <p14:tracePt t="195222" x="5318125" y="2592388"/>
          <p14:tracePt t="195238" x="5300663" y="2584450"/>
          <p14:tracePt t="195272" x="5221288" y="2576513"/>
          <p14:tracePt t="195288" x="5213350" y="2576513"/>
          <p14:tracePt t="195310" x="5181600" y="2576513"/>
          <p14:tracePt t="195337" x="5157788" y="2576513"/>
          <p14:tracePt t="195338" x="5149850" y="2576513"/>
          <p14:tracePt t="195364" x="5126038" y="2576513"/>
          <p14:tracePt t="195392" x="5094288" y="2576513"/>
          <p14:tracePt t="195430" x="5086350" y="2576513"/>
          <p14:tracePt t="195457" x="5086350" y="2584450"/>
          <p14:tracePt t="195742" x="5086350" y="2592388"/>
          <p14:tracePt t="195745" x="5110163" y="2600325"/>
          <p14:tracePt t="195775" x="5284788" y="2632075"/>
          <p14:tracePt t="195810" x="5532438" y="2655888"/>
          <p14:tracePt t="195814" x="5580063" y="2655888"/>
          <p14:tracePt t="195846" x="5692775" y="2663825"/>
          <p14:tracePt t="195849" x="5700713" y="2663825"/>
          <p14:tracePt t="196057" x="5692775" y="2663825"/>
          <p14:tracePt t="196059" x="5659438" y="2663825"/>
          <p14:tracePt t="196090" x="5500688" y="2655888"/>
          <p14:tracePt t="196105" x="5381625" y="2655888"/>
          <p14:tracePt t="196129" x="5197475" y="2655888"/>
          <p14:tracePt t="196164" x="4983163" y="2703513"/>
          <p14:tracePt t="196193" x="4959350" y="2711450"/>
          <p14:tracePt t="196621" x="4959350" y="2719388"/>
          <p14:tracePt t="196635" x="4959350" y="2735263"/>
          <p14:tracePt t="196649" x="4959350" y="2790825"/>
          <p14:tracePt t="196651" x="4967288" y="2830513"/>
          <p14:tracePt t="196675" x="5022850" y="2998788"/>
          <p14:tracePt t="196709" x="5118100" y="3349625"/>
          <p14:tracePt t="196713" x="5157788" y="3444875"/>
          <p14:tracePt t="196742" x="5310188" y="3803650"/>
          <p14:tracePt t="196754" x="5341938" y="3890963"/>
          <p14:tracePt t="196771" x="5413375" y="4146550"/>
          <p14:tracePt t="196787" x="5437188" y="4338638"/>
          <p14:tracePt t="196812" x="5437188" y="4673600"/>
          <p14:tracePt t="196838" x="5413375" y="5103813"/>
          <p14:tracePt t="196854" x="5405438" y="5222875"/>
          <p14:tracePt t="196879" x="5405438" y="5286375"/>
          <p14:tracePt t="196906" x="5405438" y="5327650"/>
          <p14:tracePt t="196942" x="5405438" y="5335588"/>
          <p14:tracePt t="197020" x="5389563" y="5335588"/>
          <p14:tracePt t="197038" x="5365750" y="5351463"/>
          <p14:tracePt t="197054" x="5310188" y="5375275"/>
          <p14:tracePt t="197071" x="5245100" y="5391150"/>
          <p14:tracePt t="197088" x="5213350" y="5399088"/>
          <p14:tracePt t="197111" x="5157788" y="5399088"/>
          <p14:tracePt t="197139" x="5110163" y="5399088"/>
          <p14:tracePt t="197153" x="5086350" y="5399088"/>
          <p14:tracePt t="197170" x="5054600" y="5383213"/>
          <p14:tracePt t="197187" x="5030788" y="5375275"/>
          <p14:tracePt t="197204" x="4999038" y="5359400"/>
          <p14:tracePt t="197226" x="4943475" y="5343525"/>
          <p14:tracePt t="197238" x="4894263" y="5335588"/>
          <p14:tracePt t="197254" x="4838700" y="5327650"/>
          <p14:tracePt t="197270" x="4799013" y="5327650"/>
          <p14:tracePt t="197286" x="4767263" y="5327650"/>
          <p14:tracePt t="197303" x="4719638" y="5327650"/>
          <p14:tracePt t="197326" x="4703763" y="5327650"/>
          <p14:tracePt t="197330" x="4687888" y="5327650"/>
          <p14:tracePt t="197361" x="4664075" y="5327650"/>
          <p14:tracePt t="197404" x="4656138" y="5302250"/>
          <p14:tracePt t="197428" x="4640263" y="5183188"/>
          <p14:tracePt t="197448" x="4640263" y="4959350"/>
          <p14:tracePt t="197470" x="4648200" y="4616450"/>
          <p14:tracePt t="197496" x="4695825" y="4257675"/>
          <p14:tracePt t="197527" x="4711700" y="3843338"/>
          <p14:tracePt t="197530" x="4711700" y="3763963"/>
          <p14:tracePt t="197554" x="4695825" y="3595688"/>
          <p14:tracePt t="197569" x="4687888" y="3571875"/>
          <p14:tracePt t="197586" x="4679950" y="3556000"/>
          <p14:tracePt t="197634" x="4664075" y="3621088"/>
          <p14:tracePt t="197653" x="4656138" y="3636963"/>
          <p14:tracePt t="197673" x="4648200" y="3652838"/>
          <p14:tracePt t="197705" x="4648200" y="3668713"/>
          <p14:tracePt t="197732" x="4648200" y="3684588"/>
          <p14:tracePt t="197757" x="4648200" y="3724275"/>
          <p14:tracePt t="197791" x="4624388" y="3987800"/>
          <p14:tracePt t="197821" x="4576763" y="4210050"/>
          <p14:tracePt t="197844" x="4543425" y="4354513"/>
          <p14:tracePt t="197871" x="4527550" y="4465638"/>
          <p14:tracePt t="197886" x="4503738" y="4529138"/>
          <p14:tracePt t="197902" x="4479925" y="4584700"/>
          <p14:tracePt t="197903" x="4471988" y="4600575"/>
          <p14:tracePt t="197918" x="4456113" y="4616450"/>
          <p14:tracePt t="197919" x="4440238" y="4641850"/>
          <p14:tracePt t="197936" x="4432300" y="4657725"/>
          <p14:tracePt t="197954" x="4416425" y="4673600"/>
          <p14:tracePt t="197969" x="4408488" y="4697413"/>
          <p14:tracePt t="197985" x="4376738" y="4729163"/>
          <p14:tracePt t="197986" x="4360863" y="4745038"/>
          <p14:tracePt t="198003" x="4313238" y="4792663"/>
          <p14:tracePt t="198020" x="4265613" y="4832350"/>
          <p14:tracePt t="198036" x="4241800" y="4856163"/>
          <p14:tracePt t="198053" x="4200525" y="4879975"/>
          <p14:tracePt t="198068" x="4184650" y="4895850"/>
          <p14:tracePt t="198086" x="4176713" y="4911725"/>
          <p14:tracePt t="198103" x="4160838" y="4927600"/>
          <p14:tracePt t="198119" x="4144963" y="4959350"/>
          <p14:tracePt t="198143" x="4113213" y="5000625"/>
          <p14:tracePt t="198147" x="4105275" y="5008563"/>
          <p14:tracePt t="198169" x="4089400" y="5040313"/>
          <p14:tracePt t="198186" x="4081463" y="5056188"/>
          <p14:tracePt t="198202" x="4081463" y="5064125"/>
          <p14:tracePt t="198203" x="4081463" y="5072063"/>
          <p14:tracePt t="198219" x="4081463" y="5087938"/>
          <p14:tracePt t="198355" x="4081463" y="5095875"/>
          <p14:tracePt t="198374" x="4081463" y="5103813"/>
          <p14:tracePt t="198407" x="4081463" y="5119688"/>
          <p14:tracePt t="198441" x="4081463" y="5135563"/>
          <p14:tracePt t="198470" x="4144963" y="5159375"/>
          <p14:tracePt t="198497" x="4344988" y="5191125"/>
          <p14:tracePt t="198519" x="4511675" y="5214938"/>
          <p14:tracePt t="198536" x="4616450" y="5222875"/>
          <p14:tracePt t="198552" x="4727575" y="5230813"/>
          <p14:tracePt t="198569" x="4799013" y="5238750"/>
          <p14:tracePt t="198585" x="4894263" y="5246688"/>
          <p14:tracePt t="198586" x="4933950" y="5246688"/>
          <p14:tracePt t="198601" x="4983163" y="5246688"/>
          <p14:tracePt t="198618" x="5038725" y="5254625"/>
          <p14:tracePt t="198641" x="5133975" y="5254625"/>
          <p14:tracePt t="198671" x="5213350" y="5254625"/>
          <p14:tracePt t="198685" x="5260975" y="5254625"/>
          <p14:tracePt t="198706" x="5349875" y="5254625"/>
          <p14:tracePt t="198743" x="5500688" y="5254625"/>
          <p14:tracePt t="198746" x="5540375" y="5254625"/>
          <p14:tracePt t="198768" x="5667375" y="5246688"/>
          <p14:tracePt t="198792" x="5795963" y="5230813"/>
          <p14:tracePt t="198818" x="5946775" y="5207000"/>
          <p14:tracePt t="198834" x="6026150" y="5199063"/>
          <p14:tracePt t="198861" x="6138863" y="5191125"/>
          <p14:tracePt t="198883" x="6234113" y="5175250"/>
          <p14:tracePt t="198896" x="6289675" y="5175250"/>
          <p14:tracePt t="198918" x="6376988" y="5167313"/>
          <p14:tracePt t="198931" x="6465888" y="5167313"/>
          <p14:tracePt t="198950" x="6561138" y="5167313"/>
          <p14:tracePt t="198969" x="6704013" y="5167313"/>
          <p14:tracePt t="198989" x="6792913" y="5167313"/>
          <p14:tracePt t="198993" x="6856413" y="5167313"/>
          <p14:tracePt t="199021" x="7110413" y="5167313"/>
          <p14:tracePt t="199043" x="7223125" y="5167313"/>
          <p14:tracePt t="199044" x="7302500" y="5167313"/>
          <p14:tracePt t="199078" x="7621588" y="5167313"/>
          <p14:tracePt t="199106" x="7859713" y="5167313"/>
          <p14:tracePt t="199134" x="7948613" y="5167313"/>
          <p14:tracePt t="199151" x="7956550" y="5167313"/>
          <p14:tracePt t="202169" x="7924800" y="5183188"/>
          <p14:tracePt t="202260" x="7916863" y="5135563"/>
          <p14:tracePt t="202262" x="7916863" y="5080000"/>
          <p14:tracePt t="202277" x="7916863" y="5024438"/>
          <p14:tracePt t="202550" x="7908925" y="5032375"/>
          <p14:tracePt t="202567" x="7908925" y="5056188"/>
          <p14:tracePt t="202569" x="7893050" y="5080000"/>
          <p14:tracePt t="202583" x="7893050" y="5103813"/>
          <p14:tracePt t="202600" x="7877175" y="5143500"/>
          <p14:tracePt t="202617" x="7859713" y="5151438"/>
          <p14:tracePt t="202634" x="7827963" y="5159375"/>
          <p14:tracePt t="202649" x="7812088" y="5159375"/>
          <p14:tracePt t="202666" x="7756525" y="5183188"/>
          <p14:tracePt t="202682" x="7724775" y="5199063"/>
          <p14:tracePt t="202699" x="7708900" y="5207000"/>
          <p14:tracePt t="202716" x="7685088" y="5214938"/>
          <p14:tracePt t="202740" x="7661275" y="5230813"/>
          <p14:tracePt t="202770" x="7653338" y="5238750"/>
          <p14:tracePt t="202774" x="7645400" y="5238750"/>
          <p14:tracePt t="203506" x="7637463" y="5238750"/>
          <p14:tracePt t="203649" x="7621588" y="5238750"/>
          <p14:tracePt t="203663" x="7597775" y="5238750"/>
          <p14:tracePt t="203685" x="7558088" y="5238750"/>
          <p14:tracePt t="203689" x="7534275" y="5238750"/>
          <p14:tracePt t="203722" x="7373938" y="5262563"/>
          <p14:tracePt t="203725" x="7334250" y="5270500"/>
          <p14:tracePt t="203749" x="7239000" y="5270500"/>
          <p14:tracePt t="203765" x="7183438" y="5278438"/>
          <p14:tracePt t="203781" x="7135813" y="5286375"/>
          <p14:tracePt t="203799" x="7078663" y="5286375"/>
          <p14:tracePt t="203826" x="7046913" y="5294313"/>
          <p14:tracePt t="203855" x="7031038" y="5302250"/>
          <p14:tracePt t="203886" x="7023100" y="5302250"/>
          <p14:tracePt t="203916" x="7015163" y="5302250"/>
          <p14:tracePt t="203964" x="7007225" y="5302250"/>
          <p14:tracePt t="203982" x="6999288" y="5302250"/>
          <p14:tracePt t="203997" x="6991350" y="5302250"/>
          <p14:tracePt t="204023" x="6975475" y="5310188"/>
          <p14:tracePt t="204043" x="6959600" y="5310188"/>
          <p14:tracePt t="204069" x="6943725" y="5319713"/>
          <p14:tracePt t="204097" x="6935788" y="5319713"/>
          <p14:tracePt t="204114" x="6935788" y="5327650"/>
          <p14:tracePt t="204398" x="6927850" y="5327650"/>
          <p14:tracePt t="204399" x="6919913" y="5327650"/>
          <p14:tracePt t="204416" x="6911975" y="5327650"/>
          <p14:tracePt t="204452" x="6880225" y="5327650"/>
          <p14:tracePt t="204484" x="6856413" y="5327650"/>
          <p14:tracePt t="204515" x="6840538" y="5335588"/>
          <p14:tracePt t="204539" x="6832600" y="5335588"/>
          <p14:tracePt t="204569" x="6816725" y="5335588"/>
          <p14:tracePt t="204573" x="6808788" y="5335588"/>
          <p14:tracePt t="204602" x="6759575" y="5335588"/>
          <p14:tracePt t="204632" x="6696075" y="5335588"/>
          <p14:tracePt t="204649" x="6664325" y="5335588"/>
          <p14:tracePt t="204664" x="6624638" y="5343525"/>
          <p14:tracePt t="204686" x="6584950" y="5343525"/>
          <p14:tracePt t="204714" x="6513513" y="5343525"/>
          <p14:tracePt t="204731" x="6473825" y="5343525"/>
          <p14:tracePt t="204747" x="6434138" y="5343525"/>
          <p14:tracePt t="204771" x="6384925" y="5343525"/>
          <p14:tracePt t="204774" x="6369050" y="5343525"/>
          <p14:tracePt t="204802" x="6345238" y="5343525"/>
          <p14:tracePt t="204806" x="6337300" y="5343525"/>
          <p14:tracePt t="204831" x="6329363" y="5343525"/>
          <p14:tracePt t="204847" x="6321425" y="5343525"/>
          <p14:tracePt t="204902" x="6313488" y="5343525"/>
          <p14:tracePt t="205042" x="6305550" y="5343525"/>
          <p14:tracePt t="205056" x="6297613" y="5351463"/>
          <p14:tracePt t="205083" x="6273800" y="5359400"/>
          <p14:tracePt t="205097" x="6249988" y="5367338"/>
          <p14:tracePt t="205114" x="6234113" y="5375275"/>
          <p14:tracePt t="205131" x="6202363" y="5383213"/>
          <p14:tracePt t="205147" x="6170613" y="5399088"/>
          <p14:tracePt t="205170" x="6146800" y="5399088"/>
          <p14:tracePt t="205202" x="6122988" y="5407025"/>
          <p14:tracePt t="205232" x="6122988" y="5414963"/>
          <p14:tracePt t="205252" x="6115050" y="5414963"/>
          <p14:tracePt t="205333" x="6107113" y="5414963"/>
          <p14:tracePt t="205366" x="6099175" y="5414963"/>
          <p14:tracePt t="205380" x="6091238" y="5414963"/>
          <p14:tracePt t="205401" x="6091238" y="5422900"/>
          <p14:tracePt t="205439" x="6083300" y="5422900"/>
          <p14:tracePt t="205467" x="6075363" y="5422900"/>
          <p14:tracePt t="205498" x="6067425" y="5422900"/>
          <p14:tracePt t="205513" x="6059488" y="5422900"/>
          <p14:tracePt t="205566" x="6059488" y="5430838"/>
          <p14:tracePt t="205620" x="6051550" y="5430838"/>
          <p14:tracePt t="205823" x="6043613" y="5407025"/>
          <p14:tracePt t="205848" x="6026150" y="5391150"/>
          <p14:tracePt t="205870" x="6018213" y="5375275"/>
          <p14:tracePt t="205896" x="6010275" y="5367338"/>
          <p14:tracePt t="205913" x="6002338" y="5359400"/>
          <p14:tracePt t="205930" x="6002338" y="5351463"/>
          <p14:tracePt t="205963" x="6002338" y="5335588"/>
          <p14:tracePt t="205985" x="5994400" y="5319713"/>
          <p14:tracePt t="205991" x="5994400" y="5302250"/>
          <p14:tracePt t="206013" x="5978525" y="5270500"/>
          <p14:tracePt t="206028" x="5978525" y="5254625"/>
          <p14:tracePt t="206050" x="5978525" y="5230813"/>
          <p14:tracePt t="206083" x="5970588" y="5222875"/>
          <p14:tracePt t="206129" x="5970588" y="5214938"/>
          <p14:tracePt t="206429" x="5970588" y="5207000"/>
          <p14:tracePt t="206444" x="5970588" y="5199063"/>
          <p14:tracePt t="206466" x="5970588" y="5191125"/>
          <p14:tracePt t="206480" x="5962650" y="5175250"/>
          <p14:tracePt t="206496" x="5962650" y="5167313"/>
          <p14:tracePt t="206520" x="5962650" y="5159375"/>
          <p14:tracePt t="206553" x="5962650" y="5143500"/>
          <p14:tracePt t="207274" x="5954713" y="5151438"/>
          <p14:tracePt t="207292" x="5946775" y="5159375"/>
          <p14:tracePt t="207314" x="5938838" y="5167313"/>
          <p14:tracePt t="207319" x="5930900" y="5167313"/>
          <p14:tracePt t="207349" x="5922963" y="5183188"/>
          <p14:tracePt t="207623" x="5922963" y="5175250"/>
          <p14:tracePt t="207639" x="5922963" y="5167313"/>
          <p14:tracePt t="207667" x="5930900" y="5167313"/>
          <p14:tracePt t="207713" x="5930900" y="5159375"/>
          <p14:tracePt t="208090" x="5891213" y="5183188"/>
          <p14:tracePt t="208104" x="5835650" y="5191125"/>
          <p14:tracePt t="208136" x="5548313" y="5230813"/>
          <p14:tracePt t="208167" x="5213350" y="5254625"/>
          <p14:tracePt t="208200" x="4862513" y="5254625"/>
          <p14:tracePt t="208204" x="4783138" y="5254625"/>
          <p14:tracePt t="208230" x="4592638" y="5254625"/>
          <p14:tracePt t="208231" x="4535488" y="5254625"/>
          <p14:tracePt t="208263" x="4392613" y="5238750"/>
          <p14:tracePt t="208278" x="4368800" y="5230813"/>
          <p14:tracePt t="208295" x="4352925" y="5230813"/>
          <p14:tracePt t="208311" x="4344988" y="5230813"/>
          <p14:tracePt t="208369" x="4329113" y="5230813"/>
          <p14:tracePt t="208395" x="4313238" y="5230813"/>
          <p14:tracePt t="208396" x="4297363" y="5230813"/>
          <p14:tracePt t="208411" x="4265613" y="5230813"/>
          <p14:tracePt t="208428" x="4225925" y="5230813"/>
          <p14:tracePt t="208444" x="4184650" y="5222875"/>
          <p14:tracePt t="208468" x="4113213" y="5199063"/>
          <p14:tracePt t="208471" x="4097338" y="5191125"/>
          <p14:tracePt t="208498" x="4057650" y="5159375"/>
          <p14:tracePt t="208531" x="4025900" y="5048250"/>
          <p14:tracePt t="208566" x="4025900" y="4951413"/>
          <p14:tracePt t="208570" x="4041775" y="4927600"/>
          <p14:tracePt t="208602" x="4073525" y="4848225"/>
          <p14:tracePt t="208630" x="4113213" y="4792663"/>
          <p14:tracePt t="208667" x="4129088" y="4752975"/>
          <p14:tracePt t="208697" x="4137025" y="4729163"/>
          <p14:tracePt t="208702" x="0" y="0"/>
        </p14:tracePtLst>
        <p14:tracePtLst>
          <p14:tracePt t="209021" x="4137025" y="4721225"/>
          <p14:tracePt t="209098" x="4137025" y="4705350"/>
          <p14:tracePt t="209129" x="4192588" y="4665663"/>
          <p14:tracePt t="209131" x="4217988" y="4649788"/>
          <p14:tracePt t="209164" x="4352925" y="4592638"/>
          <p14:tracePt t="209199" x="4648200" y="4568825"/>
          <p14:tracePt t="209230" x="4943475" y="4568825"/>
          <p14:tracePt t="209268" x="5213350" y="4584700"/>
          <p14:tracePt t="209296" x="5357813" y="4616450"/>
          <p14:tracePt t="209311" x="5437188" y="4633913"/>
          <p14:tracePt t="209327" x="5508625" y="4657725"/>
          <p14:tracePt t="209343" x="5564188" y="4665663"/>
          <p14:tracePt t="209371" x="5627688" y="4689475"/>
          <p14:tracePt t="209396" x="5659438" y="4721225"/>
          <p14:tracePt t="209410" x="5667375" y="4737100"/>
          <p14:tracePt t="209427" x="5692775" y="4768850"/>
          <p14:tracePt t="209443" x="5700713" y="4784725"/>
          <p14:tracePt t="209471" x="5732463" y="4864100"/>
          <p14:tracePt t="209493" x="5788025" y="4984750"/>
          <p14:tracePt t="209519" x="5819775" y="5040313"/>
          <p14:tracePt t="209522" x="5827713" y="5056188"/>
          <p14:tracePt t="209544" x="5827713" y="5064125"/>
          <p14:tracePt t="209900" x="0" y="0"/>
        </p14:tracePtLst>
        <p14:tracePtLst>
          <p14:tracePt t="211038" x="4305300" y="5916613"/>
          <p14:tracePt t="211055" x="4281488" y="5916613"/>
          <p14:tracePt t="211075" x="4265613" y="5916613"/>
          <p14:tracePt t="211184" x="4273550" y="5916613"/>
          <p14:tracePt t="211196" x="4329113" y="5900738"/>
          <p14:tracePt t="211230" x="4551363" y="5892800"/>
          <p14:tracePt t="211233" x="4664075" y="5892800"/>
          <p14:tracePt t="211262" x="5102225" y="5876925"/>
          <p14:tracePt t="211295" x="5468938" y="5861050"/>
          <p14:tracePt t="211307" x="5635625" y="5861050"/>
          <p14:tracePt t="211330" x="5764213" y="5861050"/>
          <p14:tracePt t="211360" x="5851525" y="5861050"/>
          <p14:tracePt t="211387" x="5875338" y="5861050"/>
          <p14:tracePt t="211389" x="5891213" y="5861050"/>
          <p14:tracePt t="211409" x="5915025" y="5861050"/>
          <p14:tracePt t="211425" x="5922963" y="5853113"/>
          <p14:tracePt t="211483" x="5930900" y="5853113"/>
          <p14:tracePt t="211542" x="5938838" y="5853113"/>
          <p14:tracePt t="211557" x="5946775" y="5853113"/>
          <p14:tracePt t="211592" x="5954713" y="5853113"/>
          <p14:tracePt t="211617" x="5962650" y="5853113"/>
          <p14:tracePt t="211645" x="5970588" y="5853113"/>
          <p14:tracePt t="211713" x="5978525" y="5845175"/>
          <p14:tracePt t="211747" x="5986463" y="5845175"/>
          <p14:tracePt t="212051" x="5978525" y="5845175"/>
          <p14:tracePt t="212074" x="5946775" y="5845175"/>
          <p14:tracePt t="212090" x="5907088" y="5845175"/>
          <p14:tracePt t="212114" x="5859463" y="5853113"/>
          <p14:tracePt t="212118" x="5843588" y="5861050"/>
          <p14:tracePt t="212147" x="5748338" y="5861050"/>
          <p14:tracePt t="212176" x="5611813" y="5861050"/>
          <p14:tracePt t="212201" x="5484813" y="5861050"/>
          <p14:tracePt t="212229" x="5300663" y="5861050"/>
          <p14:tracePt t="212260" x="4991100" y="5861050"/>
          <p14:tracePt t="212274" x="4862513" y="5861050"/>
          <p14:tracePt t="212296" x="4616450" y="5861050"/>
          <p14:tracePt t="212327" x="4456113" y="5861050"/>
          <p14:tracePt t="212341" x="4416425" y="5861050"/>
          <p14:tracePt t="212356" x="4384675" y="5861050"/>
          <p14:tracePt t="212373" x="4352925" y="5861050"/>
          <p14:tracePt t="212390" x="4329113" y="5861050"/>
          <p14:tracePt t="212406" x="4305300" y="5861050"/>
          <p14:tracePt t="212433" x="4257675" y="5861050"/>
          <p14:tracePt t="212457" x="4241800" y="5861050"/>
          <p14:tracePt t="212474" x="4233863" y="5861050"/>
          <p14:tracePt t="212491" x="4217988" y="5861050"/>
          <p14:tracePt t="212507" x="4210050" y="5861050"/>
          <p14:tracePt t="212532" x="4192588" y="5853113"/>
          <p14:tracePt t="212560" x="4176713" y="5853113"/>
          <p14:tracePt t="212593" x="4168775" y="5845175"/>
          <p14:tracePt t="212607" x="4160838" y="5845175"/>
          <p14:tracePt t="212624" x="4152900" y="5837238"/>
          <p14:tracePt t="212645" x="4137025" y="5837238"/>
          <p14:tracePt t="212683" x="4121150" y="5837238"/>
          <p14:tracePt t="212710" x="4113213" y="5837238"/>
          <p14:tracePt t="213118" x="4121150" y="5837238"/>
          <p14:tracePt t="213130" x="4137025" y="5829300"/>
          <p14:tracePt t="213160" x="4160838" y="5821363"/>
          <p14:tracePt t="213191" x="4168775" y="5821363"/>
          <p14:tracePt t="213387" x="4192588" y="5805488"/>
          <p14:tracePt t="213402" x="4257675" y="5781675"/>
          <p14:tracePt t="213427" x="4448175" y="5678488"/>
          <p14:tracePt t="213431" x="4543425" y="5629275"/>
          <p14:tracePt t="213459" x="4910138" y="5438775"/>
          <p14:tracePt t="213491" x="5173663" y="5327650"/>
          <p14:tracePt t="213507" x="5237163" y="5310188"/>
          <p14:tracePt t="213524" x="5260975" y="5302250"/>
          <p14:tracePt t="213684" x="5237163" y="5310188"/>
          <p14:tracePt t="213702" x="5221288" y="5319713"/>
          <p14:tracePt t="213716" x="5197475" y="5335588"/>
          <p14:tracePt t="213748" x="5126038" y="5383213"/>
          <p14:tracePt t="213774" x="4999038" y="5438775"/>
          <p14:tracePt t="213799" x="4933950" y="5486400"/>
          <p14:tracePt t="213826" x="4886325" y="5518150"/>
          <p14:tracePt t="213861" x="4862513" y="5541963"/>
          <p14:tracePt t="213897" x="4838700" y="5565775"/>
          <p14:tracePt t="213927" x="4822825" y="5573713"/>
          <p14:tracePt t="213961" x="4814888" y="5573713"/>
          <p14:tracePt t="213984" x="4814888" y="5581650"/>
          <p14:tracePt t="214024" x="4806950" y="5581650"/>
          <p14:tracePt t="214040" x="4806950" y="5589588"/>
          <p14:tracePt t="214067" x="4791075" y="5597525"/>
          <p14:tracePt t="214094" x="4783138" y="5597525"/>
          <p14:tracePt t="214098" x="4783138" y="5605463"/>
          <p14:tracePt t="214125" x="4775200" y="5613400"/>
          <p14:tracePt t="214126" x="4767263" y="5621338"/>
          <p14:tracePt t="214157" x="4751388" y="5645150"/>
          <p14:tracePt t="214172" x="4735513" y="5662613"/>
          <p14:tracePt t="214206" x="4727575" y="5670550"/>
          <p14:tracePt t="214224" x="4727575" y="5678488"/>
          <p14:tracePt t="214541" x="4727575" y="5686425"/>
          <p14:tracePt t="214556" x="4719638" y="5702300"/>
          <p14:tracePt t="214578" x="4719638" y="5718175"/>
          <p14:tracePt t="214602" x="4719638" y="5749925"/>
          <p14:tracePt t="214627" x="4719638" y="5765800"/>
          <p14:tracePt t="214631" x="4719638" y="5773738"/>
          <p14:tracePt t="214658" x="4719638" y="5781675"/>
          <p14:tracePt t="214690" x="4719638" y="5789613"/>
          <p14:tracePt t="214886" x="4719638" y="5797550"/>
          <p14:tracePt t="215177" x="4727575" y="5797550"/>
          <p14:tracePt t="215215" x="4735513" y="5797550"/>
          <p14:tracePt t="215255" x="4751388" y="5797550"/>
          <p14:tracePt t="215270" x="4759325" y="5797550"/>
          <p14:tracePt t="215290" x="4775200" y="5797550"/>
          <p14:tracePt t="215305" x="4783138" y="5797550"/>
          <p14:tracePt t="215322" x="4791075" y="5797550"/>
          <p14:tracePt t="215347" x="4799013" y="5789613"/>
          <p14:tracePt t="215372" x="4806950" y="5789613"/>
          <p14:tracePt t="215667" x="4814888" y="5789613"/>
          <p14:tracePt t="215682" x="4822825" y="5789613"/>
          <p14:tracePt t="215711" x="4870450" y="5789613"/>
          <p14:tracePt t="215745" x="4933950" y="5789613"/>
          <p14:tracePt t="215748" x="4943475" y="5789613"/>
          <p14:tracePt t="215775" x="4967288" y="5789613"/>
          <p14:tracePt t="215778" x="4975225" y="5789613"/>
          <p14:tracePt t="215810" x="4983163" y="5789613"/>
          <p14:tracePt t="218021" x="4975225" y="5797550"/>
          <p14:tracePt t="218166" x="4983163" y="5805488"/>
          <p14:tracePt t="218181" x="5014913" y="5805488"/>
          <p14:tracePt t="218207" x="5102225" y="5821363"/>
          <p14:tracePt t="218244" x="5253038" y="5837238"/>
          <p14:tracePt t="218246" x="5292725" y="5845175"/>
          <p14:tracePt t="218277" x="5445125" y="5853113"/>
          <p14:tracePt t="218289" x="5524500" y="5853113"/>
          <p14:tracePt t="218312" x="5595938" y="5853113"/>
          <p14:tracePt t="218315" x="5619750" y="5853113"/>
          <p14:tracePt t="218341" x="5692775" y="5853113"/>
          <p14:tracePt t="218371" x="5708650" y="5853113"/>
          <p14:tracePt t="218386" x="5716588" y="5853113"/>
          <p14:tracePt t="219304" x="5724525" y="5853113"/>
          <p14:tracePt t="219334" x="5732463" y="5853113"/>
          <p14:tracePt t="220791" x="5740400" y="5853113"/>
          <p14:tracePt t="221134" x="5764213" y="5853113"/>
          <p14:tracePt t="221149" x="5780088" y="5853113"/>
          <p14:tracePt t="221168" x="5819775" y="5853113"/>
          <p14:tracePt t="221190" x="5883275" y="5853113"/>
          <p14:tracePt t="221194" x="5899150" y="5853113"/>
          <p14:tracePt t="221224" x="5930900" y="5853113"/>
          <p14:tracePt t="221886" x="5930900" y="5868988"/>
          <p14:tracePt t="221900" x="5938838" y="5900738"/>
          <p14:tracePt t="221918" x="5946775" y="5924550"/>
          <p14:tracePt t="221935" x="5954713" y="5932488"/>
          <p14:tracePt t="221943" x="5954713" y="5940425"/>
          <p14:tracePt t="222415" x="5962650" y="5940425"/>
          <p14:tracePt t="222430" x="5986463" y="5940425"/>
          <p14:tracePt t="222449" x="6002338" y="5940425"/>
          <p14:tracePt t="222467" x="6067425" y="5940425"/>
          <p14:tracePt t="222484" x="6107113" y="5940425"/>
          <p14:tracePt t="222501" x="6146800" y="5940425"/>
          <p14:tracePt t="222529" x="6218238" y="5940425"/>
          <p14:tracePt t="222549" x="6257925" y="5940425"/>
          <p14:tracePt t="222567" x="6273800" y="5940425"/>
          <p14:tracePt t="222583" x="6289675" y="5940425"/>
          <p14:tracePt t="222602" x="6313488" y="5940425"/>
          <p14:tracePt t="222617" x="6329363" y="5940425"/>
          <p14:tracePt t="222633" x="6345238" y="5932488"/>
          <p14:tracePt t="222650" x="6361113" y="5932488"/>
          <p14:tracePt t="222667" x="6376988" y="5932488"/>
          <p14:tracePt t="222683" x="6402388" y="5924550"/>
          <p14:tracePt t="222700" x="6426200" y="5924550"/>
          <p14:tracePt t="222724" x="6457950" y="5924550"/>
          <p14:tracePt t="222747" x="6481763" y="5916613"/>
          <p14:tracePt t="222768" x="6521450" y="5916613"/>
          <p14:tracePt t="222790" x="6577013" y="5916613"/>
          <p14:tracePt t="222821" x="6664325" y="5916613"/>
          <p14:tracePt t="222852" x="6784975" y="5916613"/>
          <p14:tracePt t="222894" x="7023100" y="5916613"/>
          <p14:tracePt t="222923" x="7135813" y="5916613"/>
          <p14:tracePt t="222925" x="7159625" y="5916613"/>
          <p14:tracePt t="222949" x="7262813" y="5916613"/>
          <p14:tracePt t="222966" x="7342188" y="5916613"/>
          <p14:tracePt t="222982" x="7397750" y="5916613"/>
          <p14:tracePt t="222998" x="7461250" y="5916613"/>
          <p14:tracePt t="222999" x="7493000" y="5916613"/>
          <p14:tracePt t="223008" x="7526338" y="5916613"/>
          <p14:tracePt t="223032" x="7589838" y="5916613"/>
          <p14:tracePt t="223060" x="7677150" y="5916613"/>
          <p14:tracePt t="223070" x="7700963" y="5916613"/>
          <p14:tracePt t="223102" x="7804150" y="5916613"/>
          <p14:tracePt t="223105" x="7827963" y="5916613"/>
          <p14:tracePt t="223144" x="7908925" y="5900738"/>
          <p14:tracePt t="223171" x="7940675" y="5900738"/>
          <p14:tracePt t="223174" x="7956550" y="5892800"/>
          <p14:tracePt t="223205" x="7964488" y="5892800"/>
          <p14:tracePt t="223233" x="7972425" y="5892800"/>
          <p14:tracePt t="231949" x="7558088" y="6021388"/>
          <p14:tracePt t="231961" x="7518400" y="6037263"/>
          <p14:tracePt t="231975" x="7437438" y="6076950"/>
          <p14:tracePt t="231977" x="7397750" y="6100763"/>
          <p14:tracePt t="231993" x="7342188" y="6124575"/>
          <p14:tracePt t="232009" x="7302500" y="6148388"/>
          <p14:tracePt t="232026" x="7270750" y="6164263"/>
          <p14:tracePt t="232042" x="7254875" y="6172200"/>
          <p14:tracePt t="232059" x="7223125" y="6180138"/>
          <p14:tracePt t="232074" x="7167563" y="6196013"/>
          <p14:tracePt t="232093" x="7102475" y="6219825"/>
          <p14:tracePt t="232109" x="7031038" y="6235700"/>
          <p14:tracePt t="232127" x="6935788" y="6267450"/>
          <p14:tracePt t="232155" x="6840538" y="6299200"/>
          <p14:tracePt t="232157" x="6824663" y="6307138"/>
          <p14:tracePt t="232185" x="6769100" y="6330950"/>
          <p14:tracePt t="232187" x="6759575" y="6330950"/>
          <p14:tracePt t="232210" x="6751638" y="6330950"/>
          <p14:tracePt t="232225" x="6751638" y="6338888"/>
          <p14:tracePt t="232551" x="6751638" y="6348413"/>
          <p14:tracePt t="232572" x="6777038" y="6403975"/>
          <p14:tracePt t="232601" x="6872288" y="6483350"/>
          <p14:tracePt t="232630" x="6967538" y="6515100"/>
          <p14:tracePt t="232662" x="6983413" y="6515100"/>
          <p14:tracePt t="232950" x="6991350" y="6515100"/>
          <p14:tracePt t="233175" x="6999288" y="6515100"/>
          <p14:tracePt t="234401" x="6999288" y="6507163"/>
          <p14:tracePt t="234415" x="6999288" y="6499225"/>
          <p14:tracePt t="234488" x="6999288" y="6491288"/>
          <p14:tracePt t="234529" x="6999288" y="6483350"/>
          <p14:tracePt t="234562" x="6999288" y="6475413"/>
          <p14:tracePt t="234587" x="6999288" y="6459538"/>
          <p14:tracePt t="234610" x="6999288" y="6427788"/>
          <p14:tracePt t="234641" x="6975475" y="6372225"/>
          <p14:tracePt t="234662" x="6967538" y="6330950"/>
          <p14:tracePt t="234665" x="6943725" y="6307138"/>
          <p14:tracePt t="234689" x="6904038" y="6211888"/>
          <p14:tracePt t="234706" x="6880225" y="6164263"/>
          <p14:tracePt t="234725" x="6840538" y="6100763"/>
          <p14:tracePt t="234730" x="6816725" y="6069013"/>
          <p14:tracePt t="234757" x="6784975" y="5988050"/>
          <p14:tracePt t="234773" x="6769100" y="5948363"/>
          <p14:tracePt t="234790" x="6759575" y="5892800"/>
          <p14:tracePt t="234806" x="6751638" y="5868988"/>
          <p14:tracePt t="235054" x="6743700" y="5868988"/>
          <p14:tracePt t="235068" x="6735763" y="5876925"/>
          <p14:tracePt t="235089" x="6719888" y="5884863"/>
          <p14:tracePt t="235107" x="6696075" y="5908675"/>
          <p14:tracePt t="235124" x="6680200" y="5916613"/>
          <p14:tracePt t="235140" x="6656388" y="5924550"/>
          <p14:tracePt t="235156" x="6648450" y="5932488"/>
          <p14:tracePt t="235948" x="6640513" y="5932488"/>
          <p14:tracePt t="235974" x="6632575" y="5932488"/>
          <p14:tracePt t="235989" x="6624638" y="5932488"/>
          <p14:tracePt t="236065" x="6616700" y="5924550"/>
          <p14:tracePt t="236090" x="6592888" y="5916613"/>
          <p14:tracePt t="236107" x="6577013" y="5908675"/>
          <p14:tracePt t="236110" x="6569075" y="5900738"/>
          <p14:tracePt t="236140" x="6545263" y="5892800"/>
          <p14:tracePt t="236156" x="6537325" y="5892800"/>
          <p14:tracePt t="236189" x="6521450" y="5892800"/>
          <p14:tracePt t="236220" x="6505575" y="5884863"/>
          <p14:tracePt t="236223" x="6505575" y="5876925"/>
          <p14:tracePt t="236238" x="6497638" y="5868988"/>
          <p14:tracePt t="236261" x="6481763" y="5861050"/>
          <p14:tracePt t="236291" x="6457950" y="5853113"/>
          <p14:tracePt t="236323" x="6442075" y="5837238"/>
          <p14:tracePt t="236339" x="6434138" y="5837238"/>
          <p14:tracePt t="236365" x="6426200" y="5837238"/>
          <p14:tracePt t="236389" x="6426200" y="5829300"/>
          <p14:tracePt t="236426" x="6418263" y="5829300"/>
          <p14:tracePt t="236457" x="6410325" y="5829300"/>
          <p14:tracePt t="236471" x="6402388" y="5829300"/>
          <p14:tracePt t="236499" x="6376988" y="5829300"/>
          <p14:tracePt t="236501" x="6369050" y="5829300"/>
          <p14:tracePt t="236523" x="6345238" y="5829300"/>
          <p14:tracePt t="236536" x="6337300" y="5829300"/>
          <p14:tracePt t="236559" x="6313488" y="5829300"/>
          <p14:tracePt t="236562" x="6305550" y="5829300"/>
          <p14:tracePt t="236666" x="6289675" y="5829300"/>
          <p14:tracePt t="239364" x="0" y="0"/>
        </p14:tracePtLst>
        <p14:tracePtLst>
          <p14:tracePt t="249652" x="6608763" y="5829300"/>
          <p14:tracePt t="249868" x="6624638" y="5829300"/>
          <p14:tracePt t="249879" x="6632575" y="5829300"/>
          <p14:tracePt t="249894" x="6648450" y="5829300"/>
          <p14:tracePt t="249911" x="6672263" y="5829300"/>
          <p14:tracePt t="249937" x="6680200" y="5829300"/>
          <p14:tracePt t="250054" x="6688138" y="5829300"/>
          <p14:tracePt t="250092" x="6727825" y="5829300"/>
          <p14:tracePt t="250106" x="6743700" y="5829300"/>
          <p14:tracePt t="250130" x="6777038" y="5829300"/>
          <p14:tracePt t="250168" x="6872288" y="5829300"/>
          <p14:tracePt t="250195" x="6935788" y="5829300"/>
          <p14:tracePt t="250210" x="6975475" y="5829300"/>
          <p14:tracePt t="250227" x="7007225" y="5829300"/>
          <p14:tracePt t="250243" x="7023100" y="5829300"/>
          <p14:tracePt t="250264" x="7062788" y="5829300"/>
          <p14:tracePt t="250293" x="7094538" y="5829300"/>
          <p14:tracePt t="250309" x="7118350" y="5821363"/>
          <p14:tracePt t="250327" x="7143750" y="5821363"/>
          <p14:tracePt t="250343" x="7167563" y="5821363"/>
          <p14:tracePt t="250367" x="7191375" y="5821363"/>
          <p14:tracePt t="250370" x="7199313" y="5813425"/>
          <p14:tracePt t="250398" x="7239000" y="5813425"/>
          <p14:tracePt t="250429" x="7278688" y="5813425"/>
          <p14:tracePt t="250443" x="7294563" y="5813425"/>
          <p14:tracePt t="250466" x="7326313" y="5813425"/>
          <p14:tracePt t="250497" x="7389813" y="5813425"/>
          <p14:tracePt t="250528" x="7445375" y="5813425"/>
          <p14:tracePt t="250542" x="7485063" y="5813425"/>
          <p14:tracePt t="250568" x="7526338" y="5813425"/>
          <p14:tracePt t="250570" x="7534275" y="5813425"/>
          <p14:tracePt t="250593" x="7566025" y="5813425"/>
          <p14:tracePt t="250609" x="7573963" y="5813425"/>
          <p14:tracePt t="250662" x="7581900" y="5813425"/>
          <p14:tracePt t="250728" x="7589838" y="5805488"/>
          <p14:tracePt t="250751" x="7597775" y="5805488"/>
          <p14:tracePt t="250786" x="7605713" y="5797550"/>
          <p14:tracePt t="250811" x="7637463" y="5797550"/>
          <p14:tracePt t="250826" x="7661275" y="5789613"/>
          <p14:tracePt t="250843" x="7693025" y="5781675"/>
          <p14:tracePt t="250862" x="7732713" y="5773738"/>
          <p14:tracePt t="250863" x="7748588" y="5773738"/>
          <p14:tracePt t="250893" x="7788275" y="5765800"/>
          <p14:tracePt t="250910" x="7804150" y="5765800"/>
          <p14:tracePt t="251366" x="0" y="0"/>
        </p14:tracePtLst>
      </p14:laserTraceLst>
    </p:ext>
    <p:ext uri="{E180D4A7-C9FB-4DFB-919C-405C955672EB}">
      <p14:showEvtLst xmlns:p14="http://schemas.microsoft.com/office/powerpoint/2010/main">
        <p14:playEvt time="194" objId="4"/>
        <p14:playEvt time="175118" objId="5"/>
        <p14:stopEvt time="175183" objId="4"/>
        <p14:stopEvt time="25650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3C6701E1-8DB0-4B83-880F-75A3731D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8" y="0"/>
            <a:ext cx="91636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5A316E9F-78DF-44EC-B4CF-926E61CD9799}"/>
                  </a:ext>
                </a:extLst>
              </p14:cNvPr>
              <p14:cNvContentPartPr/>
              <p14:nvPr/>
            </p14:nvContentPartPr>
            <p14:xfrm>
              <a:off x="5652150" y="2204830"/>
              <a:ext cx="3275280" cy="399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5A316E9F-78DF-44EC-B4CF-926E61CD97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4510" y="2186830"/>
                <a:ext cx="3310920" cy="43488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mm4s50">
            <a:hlinkClick r:id="" action="ppaction://media"/>
            <a:extLst>
              <a:ext uri="{FF2B5EF4-FFF2-40B4-BE49-F238E27FC236}">
                <a16:creationId xmlns:a16="http://schemas.microsoft.com/office/drawing/2014/main" id="{D5717F97-A988-4680-92B2-5E79D272A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7830" y="404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36"/>
    </mc:Choice>
    <mc:Fallback>
      <p:transition spd="slow" advTm="10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70" x="3930650" y="2281238"/>
          <p14:tracePt t="9051" x="3962400" y="2273300"/>
          <p14:tracePt t="9061" x="3970338" y="2273300"/>
          <p14:tracePt t="9075" x="4017963" y="2257425"/>
          <p14:tracePt t="9093" x="4065588" y="2249488"/>
          <p14:tracePt t="9113" x="4121150" y="2241550"/>
          <p14:tracePt t="9127" x="4152900" y="2241550"/>
          <p14:tracePt t="9142" x="4168775" y="2241550"/>
          <p14:tracePt t="9166" x="4184650" y="2233613"/>
          <p14:tracePt t="9196" x="4192588" y="2233613"/>
          <p14:tracePt t="9229" x="4200525" y="2233613"/>
          <p14:tracePt t="9287" x="4210050" y="2233613"/>
          <p14:tracePt t="9299" x="4217988" y="2233613"/>
          <p14:tracePt t="9327" x="4257675" y="2233613"/>
          <p14:tracePt t="9342" x="4305300" y="2233613"/>
          <p14:tracePt t="9360" x="4392613" y="2233613"/>
          <p14:tracePt t="9381" x="4535488" y="2249488"/>
          <p14:tracePt t="9410" x="4735513" y="2273300"/>
          <p14:tracePt t="9426" x="4814888" y="2281238"/>
          <p14:tracePt t="9442" x="4846638" y="2281238"/>
          <p14:tracePt t="9459" x="4854575" y="2281238"/>
          <p14:tracePt t="9481" x="4862513" y="2281238"/>
          <p14:tracePt t="10050" x="4870450" y="2281238"/>
          <p14:tracePt t="10073" x="4878388" y="2281238"/>
          <p14:tracePt t="10597" x="4838700" y="2281238"/>
          <p14:tracePt t="10609" x="4735513" y="2289175"/>
          <p14:tracePt t="10625" x="4640263" y="2297113"/>
          <p14:tracePt t="10645" x="4543425" y="2305050"/>
          <p14:tracePt t="10647" x="4495800" y="2312988"/>
          <p14:tracePt t="10677" x="4344988" y="2328863"/>
          <p14:tracePt t="10691" x="4329113" y="2336800"/>
          <p14:tracePt t="10708" x="4321175" y="2336800"/>
          <p14:tracePt t="10827" x="4321175" y="2344738"/>
          <p14:tracePt t="11122" x="4313238" y="2344738"/>
          <p14:tracePt t="11158" x="4305300" y="2344738"/>
          <p14:tracePt t="11717" x="4321175" y="2344738"/>
          <p14:tracePt t="11745" x="4400550" y="2344738"/>
          <p14:tracePt t="11750" x="4424363" y="2344738"/>
          <p14:tracePt t="11775" x="4495800" y="2344738"/>
          <p14:tracePt t="11803" x="4535488" y="2344738"/>
          <p14:tracePt t="12252" x="4384675" y="2360613"/>
          <p14:tracePt t="12268" x="4184650" y="2384425"/>
          <p14:tracePt t="12277" x="4025900" y="2392363"/>
          <p14:tracePt t="12312" x="3181350" y="2432050"/>
          <p14:tracePt t="12342" x="2838450" y="2439988"/>
          <p14:tracePt t="12356" x="2774950" y="2439988"/>
          <p14:tracePt t="12373" x="2741613" y="2447925"/>
          <p14:tracePt t="12394" x="2733675" y="2455863"/>
          <p14:tracePt t="12485" x="2725738" y="2455863"/>
          <p14:tracePt t="12507" x="2709863" y="2455863"/>
          <p14:tracePt t="12522" x="2693988" y="2447925"/>
          <p14:tracePt t="12540" x="2686050" y="2447925"/>
          <p14:tracePt t="12561" x="2686050" y="2439988"/>
          <p14:tracePt t="12590" x="2678113" y="2439988"/>
          <p14:tracePt t="12687" x="2670175" y="2439988"/>
          <p14:tracePt t="12750" x="2670175" y="2432050"/>
          <p14:tracePt t="12765" x="2670175" y="2424113"/>
          <p14:tracePt t="12793" x="2638425" y="2376488"/>
          <p14:tracePt t="12824" x="2535238" y="2281238"/>
          <p14:tracePt t="12847" x="2408238" y="2192338"/>
          <p14:tracePt t="12878" x="2303463" y="2128838"/>
          <p14:tracePt t="12908" x="2271713" y="2089150"/>
          <p14:tracePt t="12925" x="2271713" y="2065338"/>
          <p14:tracePt t="12938" x="2271713" y="2049463"/>
          <p14:tracePt t="12962" x="2271713" y="2017713"/>
          <p14:tracePt t="12966" x="2271713" y="2009775"/>
          <p14:tracePt t="12989" x="2279650" y="1970088"/>
          <p14:tracePt t="13006" x="2303463" y="1930400"/>
          <p14:tracePt t="13022" x="2327275" y="1890713"/>
          <p14:tracePt t="13039" x="2392363" y="1778000"/>
          <p14:tracePt t="13066" x="2424113" y="1651000"/>
          <p14:tracePt t="13090" x="2439988" y="1498600"/>
          <p14:tracePt t="13107" x="2424113" y="1379538"/>
          <p14:tracePt t="13122" x="2392363" y="1323975"/>
          <p14:tracePt t="13140" x="2359025" y="1284288"/>
          <p14:tracePt t="13161" x="2311400" y="1236663"/>
          <p14:tracePt t="13189" x="2216150" y="1220788"/>
          <p14:tracePt t="13205" x="2152650" y="1220788"/>
          <p14:tracePt t="13222" x="2073275" y="1236663"/>
          <p14:tracePt t="13239" x="1960563" y="1276350"/>
          <p14:tracePt t="13261" x="1754188" y="1355725"/>
          <p14:tracePt t="13265" x="1690688" y="1379538"/>
          <p14:tracePt t="13294" x="1450975" y="1498600"/>
          <p14:tracePt t="13325" x="1308100" y="1579563"/>
          <p14:tracePt t="13350" x="1266825" y="1627188"/>
          <p14:tracePt t="13376" x="1243013" y="1698625"/>
          <p14:tracePt t="13408" x="1227138" y="1785938"/>
          <p14:tracePt t="13422" x="1227138" y="1825625"/>
          <p14:tracePt t="13439" x="1227138" y="1857375"/>
          <p14:tracePt t="13460" x="1235075" y="1906588"/>
          <p14:tracePt t="13498" x="1266825" y="1985963"/>
          <p14:tracePt t="13524" x="1300163" y="2017713"/>
          <p14:tracePt t="13538" x="1323975" y="2041525"/>
          <p14:tracePt t="13562" x="1363663" y="2065338"/>
          <p14:tracePt t="13589" x="1450975" y="2097088"/>
          <p14:tracePt t="13605" x="1538288" y="2105025"/>
          <p14:tracePt t="13622" x="1633538" y="2112963"/>
          <p14:tracePt t="13638" x="1817688" y="2112963"/>
          <p14:tracePt t="13661" x="1976438" y="2112963"/>
          <p14:tracePt t="13663" x="2049463" y="2112963"/>
          <p14:tracePt t="13689" x="2263775" y="2112963"/>
          <p14:tracePt t="13704" x="2366963" y="2097088"/>
          <p14:tracePt t="13725" x="2471738" y="2081213"/>
          <p14:tracePt t="13730" x="2479675" y="2081213"/>
          <p14:tracePt t="13757" x="2495550" y="2073275"/>
          <p14:tracePt t="13777" x="2511425" y="2073275"/>
          <p14:tracePt t="13781" x="2527300" y="2073275"/>
          <p14:tracePt t="13808" x="2590800" y="2073275"/>
          <p14:tracePt t="13840" x="2941638" y="2136775"/>
          <p14:tracePt t="13841" x="3060700" y="2160588"/>
          <p14:tracePt t="13856" x="3363913" y="2184400"/>
          <p14:tracePt t="13876" x="3706813" y="2216150"/>
          <p14:tracePt t="13880" x="3851275" y="2241550"/>
          <p14:tracePt t="13916" x="4210050" y="2273300"/>
          <p14:tracePt t="13917" x="4257675" y="2281238"/>
          <p14:tracePt t="13943" x="4321175" y="2289175"/>
          <p14:tracePt t="14109" x="4329113" y="2289175"/>
          <p14:tracePt t="14121" x="4344988" y="2289175"/>
          <p14:tracePt t="14141" x="4384675" y="2289175"/>
          <p14:tracePt t="14177" x="4479925" y="2289175"/>
          <p14:tracePt t="14181" x="4519613" y="2289175"/>
          <p14:tracePt t="14207" x="4664075" y="2289175"/>
          <p14:tracePt t="14221" x="4719638" y="2289175"/>
          <p14:tracePt t="14238" x="4783138" y="2289175"/>
          <p14:tracePt t="14239" x="4806950" y="2289175"/>
          <p14:tracePt t="14263" x="4814888" y="2289175"/>
          <p14:tracePt t="14655" x="4846638" y="2289175"/>
          <p14:tracePt t="14669" x="4894263" y="2289175"/>
          <p14:tracePt t="14688" x="4959350" y="2305050"/>
          <p14:tracePt t="14689" x="5006975" y="2312988"/>
          <p14:tracePt t="14709" x="5102225" y="2320925"/>
          <p14:tracePt t="14721" x="5205413" y="2336800"/>
          <p14:tracePt t="14738" x="5253038" y="2344738"/>
          <p14:tracePt t="14761" x="5292725" y="2344738"/>
          <p14:tracePt t="14786" x="5310188" y="2344738"/>
          <p14:tracePt t="16298" x="5318125" y="2344738"/>
          <p14:tracePt t="16311" x="5349875" y="2360613"/>
          <p14:tracePt t="16339" x="5397500" y="2360613"/>
          <p14:tracePt t="16366" x="5421313" y="2360613"/>
          <p14:tracePt t="16928" x="5429250" y="2360613"/>
          <p14:tracePt t="16972" x="5437188" y="2360613"/>
          <p14:tracePt t="17004" x="5445125" y="2360613"/>
          <p14:tracePt t="17020" x="5453063" y="2360613"/>
          <p14:tracePt t="17022" x="5461000" y="2360613"/>
          <p14:tracePt t="17036" x="5468938" y="2360613"/>
          <p14:tracePt t="17058" x="5476875" y="2368550"/>
          <p14:tracePt t="17061" x="5484813" y="2368550"/>
          <p14:tracePt t="17087" x="5492750" y="2368550"/>
          <p14:tracePt t="18214" x="5500688" y="2368550"/>
          <p14:tracePt t="18236" x="5516563" y="2368550"/>
          <p14:tracePt t="18254" x="5524500" y="2360613"/>
          <p14:tracePt t="18306" x="5532438" y="2360613"/>
          <p14:tracePt t="18343" x="5540375" y="2360613"/>
          <p14:tracePt t="18382" x="5556250" y="2352675"/>
          <p14:tracePt t="18409" x="5564188" y="2352675"/>
          <p14:tracePt t="18435" x="5564188" y="2344738"/>
          <p14:tracePt t="18451" x="5572125" y="2344738"/>
          <p14:tracePt t="18469" x="5588000" y="2344738"/>
          <p14:tracePt t="18485" x="5595938" y="2344738"/>
          <p14:tracePt t="18505" x="5603875" y="2344738"/>
          <p14:tracePt t="18539" x="5627688" y="2344738"/>
          <p14:tracePt t="18570" x="5651500" y="2344738"/>
          <p14:tracePt t="18584" x="5659438" y="2344738"/>
          <p14:tracePt t="18606" x="5676900" y="2344738"/>
          <p14:tracePt t="18642" x="5700713" y="2344738"/>
          <p14:tracePt t="18645" x="5708650" y="2344738"/>
          <p14:tracePt t="18670" x="5716588" y="2344738"/>
          <p14:tracePt t="18685" x="5724525" y="2344738"/>
          <p14:tracePt t="18705" x="5740400" y="2344738"/>
          <p14:tracePt t="18738" x="5748338" y="2344738"/>
          <p14:tracePt t="18740" x="5756275" y="2344738"/>
          <p14:tracePt t="18770" x="5772150" y="2344738"/>
          <p14:tracePt t="18784" x="5780088" y="2344738"/>
          <p14:tracePt t="18806" x="5811838" y="2344738"/>
          <p14:tracePt t="18810" x="5819775" y="2344738"/>
          <p14:tracePt t="18836" x="5843588" y="2352675"/>
          <p14:tracePt t="18837" x="5851525" y="2352675"/>
          <p14:tracePt t="18862" x="5875338" y="2352675"/>
          <p14:tracePt t="18890" x="5899150" y="2360613"/>
          <p14:tracePt t="18923" x="5930900" y="2376488"/>
          <p14:tracePt t="18953" x="5978525" y="2392363"/>
          <p14:tracePt t="18973" x="6026150" y="2400300"/>
          <p14:tracePt t="19003" x="6083300" y="2416175"/>
          <p14:tracePt t="19019" x="6099175" y="2416175"/>
          <p14:tracePt t="19034" x="6115050" y="2416175"/>
          <p14:tracePt t="19058" x="6130925" y="2416175"/>
          <p14:tracePt t="19089" x="6146800" y="2416175"/>
          <p14:tracePt t="19121" x="6162675" y="2416175"/>
          <p14:tracePt t="19159" x="6170613" y="2416175"/>
          <p14:tracePt t="19161" x="6178550" y="2416175"/>
          <p14:tracePt t="19187" x="6186488" y="2416175"/>
          <p14:tracePt t="19200" x="6202363" y="2416175"/>
          <p14:tracePt t="19221" x="6249988" y="2416175"/>
          <p14:tracePt t="19252" x="6305550" y="2416175"/>
          <p14:tracePt t="19268" x="6345238" y="2416175"/>
          <p14:tracePt t="19283" x="6376988" y="2416175"/>
          <p14:tracePt t="19305" x="6418263" y="2416175"/>
          <p14:tracePt t="19341" x="6457950" y="2416175"/>
          <p14:tracePt t="19372" x="6489700" y="2416175"/>
          <p14:tracePt t="19403" x="6513513" y="2416175"/>
          <p14:tracePt t="19417" x="6537325" y="2416175"/>
          <p14:tracePt t="19434" x="6553200" y="2416175"/>
          <p14:tracePt t="19450" x="6569075" y="2416175"/>
          <p14:tracePt t="19451" x="6577013" y="2416175"/>
          <p14:tracePt t="19475" x="6608763" y="2416175"/>
          <p14:tracePt t="19509" x="6624638" y="2416175"/>
          <p14:tracePt t="19577" x="6632575" y="2416175"/>
          <p14:tracePt t="25308" x="6704013" y="2344738"/>
          <p14:tracePt t="25309" x="6711950" y="2344738"/>
          <p14:tracePt t="25323" x="6711950" y="2336800"/>
          <p14:tracePt t="25624" x="6711950" y="2328863"/>
          <p14:tracePt t="25648" x="6711950" y="2320925"/>
          <p14:tracePt t="25663" x="6719888" y="2305050"/>
          <p14:tracePt t="25680" x="6719888" y="2297113"/>
          <p14:tracePt t="25702" x="6719888" y="2281238"/>
          <p14:tracePt t="25733" x="6727825" y="2265363"/>
          <p14:tracePt t="25765" x="6735763" y="2257425"/>
          <p14:tracePt t="25770" x="6735763" y="2249488"/>
          <p14:tracePt t="25801" x="6735763" y="2241550"/>
          <p14:tracePt t="26045" x="6727825" y="2249488"/>
          <p14:tracePt t="26060" x="6711950" y="2257425"/>
          <p14:tracePt t="26085" x="6696075" y="2265363"/>
          <p14:tracePt t="26122" x="6696075" y="2273300"/>
          <p14:tracePt t="26285" x="6672263" y="2305050"/>
          <p14:tracePt t="26297" x="6648450" y="2328863"/>
          <p14:tracePt t="26312" x="6600825" y="2344738"/>
          <p14:tracePt t="26329" x="6529388" y="2297113"/>
          <p14:tracePt t="26330" x="6473825" y="2241550"/>
          <p14:tracePt t="26346" x="6410325" y="2160588"/>
          <p14:tracePt t="26662" x="6162675" y="2160588"/>
          <p14:tracePt t="26677" x="5915025" y="2160588"/>
          <p14:tracePt t="26701" x="5413375" y="2097088"/>
          <p14:tracePt t="26705" x="5237163" y="2081213"/>
          <p14:tracePt t="26728" x="4727575" y="2057400"/>
          <p14:tracePt t="26757" x="4233863" y="2081213"/>
          <p14:tracePt t="26781" x="4049713" y="2105025"/>
          <p14:tracePt t="26819" x="3867150" y="2112963"/>
          <p14:tracePt t="26825" x="3817938" y="2112963"/>
          <p14:tracePt t="26849" x="3627438" y="2112963"/>
          <p14:tracePt t="26881" x="3197225" y="2176463"/>
          <p14:tracePt t="26885" x="3092450" y="2200275"/>
          <p14:tracePt t="26912" x="2701925" y="2224088"/>
          <p14:tracePt t="26914" x="2598738" y="2224088"/>
          <p14:tracePt t="26927" x="2527300" y="2224088"/>
          <p14:tracePt t="26945" x="2303463" y="2224088"/>
          <p14:tracePt t="26961" x="2184400" y="2224088"/>
          <p14:tracePt t="26978" x="2097088" y="2208213"/>
          <p14:tracePt t="26987" x="2033588" y="2200275"/>
          <p14:tracePt t="27011" x="1833563" y="2160588"/>
          <p14:tracePt t="27012" x="1770063" y="2152650"/>
          <p14:tracePt t="27032" x="1641475" y="2152650"/>
          <p14:tracePt t="27046" x="1577975" y="2144713"/>
          <p14:tracePt t="27062" x="1538288" y="2144713"/>
          <p14:tracePt t="27078" x="1514475" y="2136775"/>
          <p14:tracePt t="27079" x="1506538" y="2136775"/>
          <p14:tracePt t="27094" x="1490663" y="2128838"/>
          <p14:tracePt t="27113" x="1482725" y="2128838"/>
          <p14:tracePt t="27150" x="1474788" y="2128838"/>
          <p14:tracePt t="27182" x="1474788" y="2120900"/>
          <p14:tracePt t="27213" x="1474788" y="2097088"/>
          <p14:tracePt t="27216" x="1466850" y="2089150"/>
          <p14:tracePt t="27245" x="1435100" y="2049463"/>
          <p14:tracePt t="27272" x="1419225" y="2017713"/>
          <p14:tracePt t="27283" x="1419225" y="2001838"/>
          <p14:tracePt t="27314" x="1411288" y="1978025"/>
          <p14:tracePt t="27327" x="1411288" y="1962150"/>
          <p14:tracePt t="27344" x="1403350" y="1954213"/>
          <p14:tracePt t="27366" x="1387475" y="1938338"/>
          <p14:tracePt t="27395" x="1379538" y="1914525"/>
          <p14:tracePt t="27411" x="1379538" y="1906588"/>
          <p14:tracePt t="27530" x="1379538" y="1898650"/>
          <p14:tracePt t="27565" x="1371600" y="1890713"/>
          <p14:tracePt t="27577" x="1363663" y="1873250"/>
          <p14:tracePt t="27594" x="1363663" y="1865313"/>
          <p14:tracePt t="27611" x="1363663" y="1841500"/>
          <p14:tracePt t="27612" x="1363663" y="1825625"/>
          <p14:tracePt t="27627" x="1363663" y="1809750"/>
          <p14:tracePt t="27644" x="1363663" y="1785938"/>
          <p14:tracePt t="27665" x="1363663" y="1730375"/>
          <p14:tracePt t="27693" x="1379538" y="1682750"/>
          <p14:tracePt t="27718" x="1411288" y="1619250"/>
          <p14:tracePt t="27745" x="1427163" y="1595438"/>
          <p14:tracePt t="27746" x="1435100" y="1587500"/>
          <p14:tracePt t="27772" x="1450975" y="1547813"/>
          <p14:tracePt t="27795" x="1466850" y="1522413"/>
          <p14:tracePt t="27816" x="1490663" y="1498600"/>
          <p14:tracePt t="27847" x="1522413" y="1466850"/>
          <p14:tracePt t="27880" x="1570038" y="1443038"/>
          <p14:tracePt t="27884" x="1577975" y="1443038"/>
          <p14:tracePt t="27912" x="1633538" y="1419225"/>
          <p14:tracePt t="27926" x="1674813" y="1411288"/>
          <p14:tracePt t="27942" x="1706563" y="1411288"/>
          <p14:tracePt t="27965" x="1762125" y="1395413"/>
          <p14:tracePt t="27993" x="1801813" y="1387475"/>
          <p14:tracePt t="28009" x="1833563" y="1387475"/>
          <p14:tracePt t="28027" x="1865313" y="1387475"/>
          <p14:tracePt t="28049" x="1905000" y="1387475"/>
          <p14:tracePt t="28074" x="1952625" y="1379538"/>
          <p14:tracePt t="28077" x="1968500" y="1379538"/>
          <p14:tracePt t="28092" x="1984375" y="1379538"/>
          <p14:tracePt t="28115" x="2008188" y="1379538"/>
          <p14:tracePt t="28148" x="2033588" y="1371600"/>
          <p14:tracePt t="28153" x="2041525" y="1371600"/>
          <p14:tracePt t="28183" x="2073275" y="1371600"/>
          <p14:tracePt t="28210" x="2136775" y="1371600"/>
          <p14:tracePt t="28212" x="2160588" y="1379538"/>
          <p14:tracePt t="28237" x="2247900" y="1387475"/>
          <p14:tracePt t="28265" x="2319338" y="1395413"/>
          <p14:tracePt t="28294" x="2327275" y="1395413"/>
          <p14:tracePt t="29689" x="2335213" y="1395413"/>
          <p14:tracePt t="29690" x="2374900" y="1395413"/>
          <p14:tracePt t="29704" x="2439988" y="1395413"/>
          <p14:tracePt t="29706" x="2495550" y="1395413"/>
          <p14:tracePt t="29727" x="2759075" y="1395413"/>
          <p14:tracePt t="29748" x="2957513" y="1403350"/>
          <p14:tracePt t="29753" x="3052763" y="1427163"/>
          <p14:tracePt t="29781" x="3411538" y="1490663"/>
          <p14:tracePt t="29809" x="3603625" y="1547813"/>
          <p14:tracePt t="29810" x="3667125" y="1571625"/>
          <p14:tracePt t="29825" x="3754438" y="1595438"/>
          <p14:tracePt t="29843" x="3843338" y="1627188"/>
          <p14:tracePt t="29859" x="3890963" y="1651000"/>
          <p14:tracePt t="29881" x="3978275" y="1690688"/>
          <p14:tracePt t="29894" x="4081463" y="1722438"/>
          <p14:tracePt t="29909" x="4200525" y="1770063"/>
          <p14:tracePt t="29935" x="4392613" y="1833563"/>
          <p14:tracePt t="29937" x="4440238" y="1857375"/>
          <p14:tracePt t="29963" x="4648200" y="1954213"/>
          <p14:tracePt t="29991" x="5070475" y="2128838"/>
          <p14:tracePt t="30008" x="5349875" y="2233613"/>
          <p14:tracePt t="30029" x="5676900" y="2368550"/>
          <p14:tracePt t="30062" x="5915025" y="2455863"/>
          <p14:tracePt t="30069" x="5938838" y="2463800"/>
          <p14:tracePt t="30092" x="5962650" y="2479675"/>
          <p14:tracePt t="30155" x="5970588" y="2479675"/>
          <p14:tracePt t="30193" x="5970588" y="2487613"/>
          <p14:tracePt t="30208" x="5978525" y="2495550"/>
          <p14:tracePt t="30229" x="5994400" y="2503488"/>
          <p14:tracePt t="30231" x="6002338" y="2503488"/>
          <p14:tracePt t="30263" x="6051550" y="2511425"/>
          <p14:tracePt t="30300" x="6107113" y="2519363"/>
          <p14:tracePt t="30327" x="6154738" y="2519363"/>
          <p14:tracePt t="30342" x="6178550" y="2519363"/>
          <p14:tracePt t="30360" x="6194425" y="2519363"/>
          <p14:tracePt t="30380" x="6210300" y="2519363"/>
          <p14:tracePt t="30413" x="6242050" y="2519363"/>
          <p14:tracePt t="30444" x="6249988" y="2519363"/>
          <p14:tracePt t="30463" x="6257925" y="2519363"/>
          <p14:tracePt t="30498" x="6265863" y="2511425"/>
          <p14:tracePt t="30501" x="6265863" y="2503488"/>
          <p14:tracePt t="30527" x="6273800" y="2503488"/>
          <p14:tracePt t="30553" x="6305550" y="2487613"/>
          <p14:tracePt t="30575" x="6361113" y="2463800"/>
          <p14:tracePt t="30598" x="6481763" y="2424113"/>
          <p14:tracePt t="30610" x="6537325" y="2408238"/>
          <p14:tracePt t="30625" x="6656388" y="2368550"/>
          <p14:tracePt t="30645" x="6848475" y="2328863"/>
          <p14:tracePt t="30678" x="6888163" y="2320925"/>
          <p14:tracePt t="30785" x="6880225" y="2312988"/>
          <p14:tracePt t="30805" x="6872288" y="2305050"/>
          <p14:tracePt t="30829" x="6832600" y="2281238"/>
          <p14:tracePt t="30862" x="6816725" y="2273300"/>
          <p14:tracePt t="30873" x="6808788" y="2265363"/>
          <p14:tracePt t="30898" x="6792913" y="2257425"/>
          <p14:tracePt t="30920" x="6784975" y="2249488"/>
          <p14:tracePt t="30943" x="6769100" y="2241550"/>
          <p14:tracePt t="30957" x="6759575" y="2233613"/>
          <p14:tracePt t="30974" x="6743700" y="2224088"/>
          <p14:tracePt t="30992" x="6743700" y="2216150"/>
          <p14:tracePt t="31006" x="6735763" y="2216150"/>
          <p14:tracePt t="31024" x="6727825" y="2216150"/>
          <p14:tracePt t="31079" x="6711950" y="2208213"/>
          <p14:tracePt t="31091" x="6704013" y="2208213"/>
          <p14:tracePt t="31108" x="6696075" y="2208213"/>
          <p14:tracePt t="31125" x="6680200" y="2208213"/>
          <p14:tracePt t="31142" x="6672263" y="2208213"/>
          <p14:tracePt t="31157" x="6656388" y="2208213"/>
          <p14:tracePt t="31771" x="6743700" y="2208213"/>
          <p14:tracePt t="31785" x="6872288" y="2208213"/>
          <p14:tracePt t="31810" x="7070725" y="2208213"/>
          <p14:tracePt t="31817" x="7126288" y="2208213"/>
          <p14:tracePt t="31843" x="7318375" y="2208213"/>
          <p14:tracePt t="31858" x="7366000" y="2208213"/>
          <p14:tracePt t="31875" x="7389813" y="2208213"/>
          <p14:tracePt t="31897" x="7397750" y="2208213"/>
          <p14:tracePt t="32841" x="7366000" y="2208213"/>
          <p14:tracePt t="32864" x="7278688" y="2241550"/>
          <p14:tracePt t="32890" x="7199313" y="2281238"/>
          <p14:tracePt t="32892" x="7175500" y="2281238"/>
          <p14:tracePt t="32907" x="7135813" y="2305050"/>
          <p14:tracePt t="32930" x="7118350" y="2312988"/>
          <p14:tracePt t="32963" x="7110413" y="2312988"/>
          <p14:tracePt t="33093" x="7110413" y="2328863"/>
          <p14:tracePt t="33096" x="7102475" y="2328863"/>
          <p14:tracePt t="33126" x="7078663" y="2352675"/>
          <p14:tracePt t="33157" x="6967538" y="2416175"/>
          <p14:tracePt t="33174" x="6888163" y="2447925"/>
          <p14:tracePt t="33192" x="6727825" y="2503488"/>
          <p14:tracePt t="33206" x="6672263" y="2519363"/>
          <p14:tracePt t="33208" x="6640513" y="2527300"/>
          <p14:tracePt t="33223" x="6537325" y="2551113"/>
          <p14:tracePt t="33241" x="6434138" y="2566988"/>
          <p14:tracePt t="33256" x="6321425" y="2576513"/>
          <p14:tracePt t="33272" x="6194425" y="2576513"/>
          <p14:tracePt t="33290" x="6010275" y="2576513"/>
          <p14:tracePt t="33305" x="5859463" y="2576513"/>
          <p14:tracePt t="33335" x="5508625" y="2543175"/>
          <p14:tracePt t="33364" x="5165725" y="2511425"/>
          <p14:tracePt t="33366" x="5038725" y="2503488"/>
          <p14:tracePt t="33389" x="4703763" y="2503488"/>
          <p14:tracePt t="33405" x="4503738" y="2503488"/>
          <p14:tracePt t="33423" x="4337050" y="2503488"/>
          <p14:tracePt t="33440" x="4144963" y="2503488"/>
          <p14:tracePt t="33462" x="3930650" y="2503488"/>
          <p14:tracePt t="33495" x="3675063" y="2495550"/>
          <p14:tracePt t="33524" x="3403600" y="2487613"/>
          <p14:tracePt t="33550" x="3221038" y="2463800"/>
          <p14:tracePt t="33575" x="2973388" y="2408238"/>
          <p14:tracePt t="33608" x="2822575" y="2352675"/>
          <p14:tracePt t="33631" x="2751138" y="2312988"/>
          <p14:tracePt t="33662" x="2686050" y="2265363"/>
          <p14:tracePt t="33664" x="2678113" y="2241550"/>
          <p14:tracePt t="33690" x="2630488" y="2160588"/>
          <p14:tracePt t="33706" x="2606675" y="2097088"/>
          <p14:tracePt t="33728" x="2559050" y="1993900"/>
          <p14:tracePt t="33754" x="2479675" y="1881188"/>
          <p14:tracePt t="33779" x="2439988" y="1849438"/>
          <p14:tracePt t="33808" x="2416175" y="1825625"/>
          <p14:tracePt t="33832" x="2400300" y="1809750"/>
          <p14:tracePt t="33860" x="2359025" y="1785938"/>
          <p14:tracePt t="33891" x="2279650" y="1738313"/>
          <p14:tracePt t="33904" x="2247900" y="1722438"/>
          <p14:tracePt t="33930" x="2216150" y="1706563"/>
          <p14:tracePt t="33957" x="2192338" y="1690688"/>
          <p14:tracePt t="33981" x="2184400" y="1690688"/>
          <p14:tracePt t="34006" x="2176463" y="1674813"/>
          <p14:tracePt t="34021" x="2168525" y="1666875"/>
          <p14:tracePt t="34042" x="2144713" y="1635125"/>
          <p14:tracePt t="34076" x="2105025" y="1595438"/>
          <p14:tracePt t="34080" x="2097088" y="1587500"/>
          <p14:tracePt t="34108" x="2081213" y="1571625"/>
          <p14:tracePt t="34122" x="2081213" y="1555750"/>
          <p14:tracePt t="34138" x="2073275" y="1555750"/>
          <p14:tracePt t="34154" x="2073275" y="1547813"/>
          <p14:tracePt t="34181" x="2073275" y="1538288"/>
          <p14:tracePt t="34183" x="2073275" y="1530350"/>
          <p14:tracePt t="34210" x="2073275" y="1514475"/>
          <p14:tracePt t="34242" x="2065338" y="1482725"/>
          <p14:tracePt t="34273" x="2065338" y="1466850"/>
          <p14:tracePt t="34287" x="2065338" y="1458913"/>
          <p14:tracePt t="34343" x="2065338" y="1450975"/>
          <p14:tracePt t="34797" x="2065338" y="1443038"/>
          <p14:tracePt t="34808" x="2065338" y="1435100"/>
          <p14:tracePt t="34833" x="2065338" y="1427163"/>
          <p14:tracePt t="35019" x="2065338" y="1419225"/>
          <p14:tracePt t="35067" x="2065338" y="1411288"/>
          <p14:tracePt t="35090" x="2065338" y="1403350"/>
          <p14:tracePt t="35106" x="2065338" y="1395413"/>
          <p14:tracePt t="35159" x="2065338" y="1379538"/>
          <p14:tracePt t="35190" x="2065338" y="1363663"/>
          <p14:tracePt t="35206" x="2065338" y="1355725"/>
          <p14:tracePt t="35221" x="2065338" y="1339850"/>
          <p14:tracePt t="35239" x="2065338" y="1331913"/>
          <p14:tracePt t="35254" x="2065338" y="1323975"/>
          <p14:tracePt t="37988" x="2049463" y="1355725"/>
          <p14:tracePt t="38023" x="2049463" y="1371600"/>
          <p14:tracePt t="38051" x="2049463" y="1379538"/>
          <p14:tracePt t="38052" x="2049463" y="1387475"/>
          <p14:tracePt t="38069" x="2049463" y="1395413"/>
          <p14:tracePt t="38097" x="2049463" y="1403350"/>
          <p14:tracePt t="38298" x="2049463" y="1395413"/>
          <p14:tracePt t="38300" x="2049463" y="1387475"/>
          <p14:tracePt t="38319" x="2049463" y="1371600"/>
          <p14:tracePt t="38337" x="2049463" y="1363663"/>
          <p14:tracePt t="38359" x="2049463" y="1355725"/>
          <p14:tracePt t="38362" x="2049463" y="1347788"/>
          <p14:tracePt t="38386" x="2049463" y="1331913"/>
          <p14:tracePt t="38671" x="2041525" y="1347788"/>
          <p14:tracePt t="38693" x="2033588" y="1395413"/>
          <p14:tracePt t="38719" x="2025650" y="1474788"/>
          <p14:tracePt t="38736" x="2017713" y="1498600"/>
          <p14:tracePt t="38751" x="2017713" y="1514475"/>
          <p14:tracePt t="38769" x="2017713" y="1522413"/>
          <p14:tracePt t="38899" x="2017713" y="1514475"/>
          <p14:tracePt t="38924" x="2017713" y="1482725"/>
          <p14:tracePt t="38955" x="2017713" y="1435100"/>
          <p14:tracePt t="38985" x="2017713" y="1395413"/>
          <p14:tracePt t="39002" x="2017713" y="1371600"/>
          <p14:tracePt t="39019" x="2017713" y="1355725"/>
          <p14:tracePt t="39035" x="2017713" y="1347788"/>
          <p14:tracePt t="39045" x="2017713" y="1331913"/>
          <p14:tracePt t="39071" x="2017713" y="1323975"/>
          <p14:tracePt t="39072" x="2017713" y="1316038"/>
          <p14:tracePt t="39102" x="2017713" y="1292225"/>
          <p14:tracePt t="39130" x="2017713" y="1276350"/>
          <p14:tracePt t="39131" x="2017713" y="1268413"/>
          <p14:tracePt t="39233" x="2017713" y="1276350"/>
          <p14:tracePt t="39249" x="2008188" y="1316038"/>
          <p14:tracePt t="39264" x="1984375" y="1355725"/>
          <p14:tracePt t="39284" x="1968500" y="1435100"/>
          <p14:tracePt t="39302" x="1960563" y="1466850"/>
          <p14:tracePt t="39317" x="1960563" y="1490663"/>
          <p14:tracePt t="39335" x="1952625" y="1514475"/>
          <p14:tracePt t="39352" x="1952625" y="1522413"/>
          <p14:tracePt t="39367" x="1952625" y="1530350"/>
          <p14:tracePt t="43317" x="2559050" y="1538288"/>
          <p14:tracePt t="43329" x="2646363" y="1555750"/>
          <p14:tracePt t="43348" x="2949575" y="1579563"/>
          <p14:tracePt t="43365" x="3165475" y="1611313"/>
          <p14:tracePt t="43388" x="3484563" y="1651000"/>
          <p14:tracePt t="43392" x="3619500" y="1674813"/>
          <p14:tracePt t="43416" x="3954463" y="1714500"/>
          <p14:tracePt t="43443" x="4281488" y="1754188"/>
          <p14:tracePt t="43445" x="4368800" y="1762125"/>
          <p14:tracePt t="43467" x="4640263" y="1785938"/>
          <p14:tracePt t="43492" x="4870450" y="1825625"/>
          <p14:tracePt t="43518" x="5046663" y="1873250"/>
          <p14:tracePt t="43522" x="5086350" y="1881188"/>
          <p14:tracePt t="43554" x="5292725" y="1946275"/>
          <p14:tracePt t="43558" x="5349875" y="1962150"/>
          <p14:tracePt t="43586" x="5500688" y="2017713"/>
          <p14:tracePt t="43589" x="5548313" y="2033588"/>
          <p14:tracePt t="43618" x="5732463" y="2105025"/>
          <p14:tracePt t="43651" x="5835650" y="2144713"/>
          <p14:tracePt t="43683" x="5875338" y="2168525"/>
          <p14:tracePt t="43739" x="5875338" y="2184400"/>
          <p14:tracePt t="43749" x="5875338" y="2200275"/>
          <p14:tracePt t="43764" x="5883275" y="2233613"/>
          <p14:tracePt t="43780" x="5899150" y="2281238"/>
          <p14:tracePt t="43801" x="5946775" y="2360613"/>
          <p14:tracePt t="43815" x="5978525" y="2416175"/>
          <p14:tracePt t="43841" x="6026150" y="2479675"/>
          <p14:tracePt t="43842" x="6034088" y="2495550"/>
          <p14:tracePt t="43870" x="6043613" y="2432050"/>
          <p14:tracePt t="43873" x="6043613" y="2416175"/>
          <p14:tracePt t="44434" x="6034088" y="2416175"/>
          <p14:tracePt t="44563" x="6026150" y="2408238"/>
          <p14:tracePt t="44578" x="6018213" y="2408238"/>
          <p14:tracePt t="44601" x="6010275" y="2408238"/>
          <p14:tracePt t="44632" x="6002338" y="2408238"/>
          <p14:tracePt t="44646" x="5994400" y="2416175"/>
          <p14:tracePt t="44664" x="5978525" y="2424113"/>
          <p14:tracePt t="44685" x="5962650" y="2432050"/>
          <p14:tracePt t="44732" x="5954713" y="2432050"/>
          <p14:tracePt t="44754" x="5946775" y="2432050"/>
          <p14:tracePt t="44783" x="5938838" y="2439988"/>
          <p14:tracePt t="44797" x="5938838" y="2447925"/>
          <p14:tracePt t="44855" x="5938838" y="2455863"/>
          <p14:tracePt t="44878" x="5954713" y="2455863"/>
          <p14:tracePt t="44902" x="5962650" y="2455863"/>
          <p14:tracePt t="45060" x="5978525" y="2455863"/>
          <p14:tracePt t="45075" x="6010275" y="2471738"/>
          <p14:tracePt t="45101" x="6067425" y="2495550"/>
          <p14:tracePt t="45106" x="6075363" y="2495550"/>
          <p14:tracePt t="45130" x="6091238" y="2503488"/>
          <p14:tracePt t="45153" x="6091238" y="2511425"/>
          <p14:tracePt t="45156" x="6091238" y="2519363"/>
          <p14:tracePt t="45188" x="6034088" y="2519363"/>
          <p14:tracePt t="45194" x="6018213" y="2519363"/>
          <p14:tracePt t="45216" x="5994400" y="2519363"/>
          <p14:tracePt t="45239" x="5986463" y="2511425"/>
          <p14:tracePt t="45340" x="5994400" y="2511425"/>
          <p14:tracePt t="45362" x="6034088" y="2527300"/>
          <p14:tracePt t="45385" x="6099175" y="2551113"/>
          <p14:tracePt t="45414" x="6305550" y="2592388"/>
          <p14:tracePt t="45429" x="6450013" y="2600325"/>
          <p14:tracePt t="45445" x="6584950" y="2600325"/>
          <p14:tracePt t="45462" x="6808788" y="2600325"/>
          <p14:tracePt t="45490" x="7023100" y="2600325"/>
          <p14:tracePt t="45492" x="7070725" y="2600325"/>
          <p14:tracePt t="45515" x="7183438" y="2584450"/>
          <p14:tracePt t="45529" x="7215188" y="2576513"/>
          <p14:tracePt t="45530" x="7246938" y="2566988"/>
          <p14:tracePt t="45545" x="7294563" y="2559050"/>
          <p14:tracePt t="45571" x="7342188" y="2543175"/>
          <p14:tracePt t="45597" x="7421563" y="2519363"/>
          <p14:tracePt t="45612" x="7469188" y="2503488"/>
          <p14:tracePt t="45629" x="7518400" y="2495550"/>
          <p14:tracePt t="45654" x="7597775" y="2471738"/>
          <p14:tracePt t="45677" x="7685088" y="2463800"/>
          <p14:tracePt t="45690" x="7732713" y="2447925"/>
          <p14:tracePt t="45718" x="7827963" y="2439988"/>
          <p14:tracePt t="45748" x="7908925" y="2432050"/>
          <p14:tracePt t="45762" x="7948613" y="2432050"/>
          <p14:tracePt t="45787" x="8020050" y="2432050"/>
          <p14:tracePt t="45817" x="8107363" y="2416175"/>
          <p14:tracePt t="45848" x="8162925" y="2408238"/>
          <p14:tracePt t="45861" x="8178800" y="2408238"/>
          <p14:tracePt t="45878" x="8202613" y="2400300"/>
          <p14:tracePt t="45899" x="8259763" y="2400300"/>
          <p14:tracePt t="45923" x="8283575" y="2408238"/>
          <p14:tracePt t="45944" x="8323263" y="2416175"/>
          <p14:tracePt t="45966" x="8362950" y="2424113"/>
          <p14:tracePt t="46000" x="8370888" y="2424113"/>
          <p14:tracePt t="46065" x="8378825" y="2432050"/>
          <p14:tracePt t="46076" x="8386763" y="2432050"/>
          <p14:tracePt t="46098" x="8402638" y="2432050"/>
          <p14:tracePt t="47410" x="8402638" y="2439988"/>
          <p14:tracePt t="47424" x="8402638" y="2447925"/>
          <p14:tracePt t="47451" x="8402638" y="2455863"/>
          <p14:tracePt t="47506" x="8394700" y="2463800"/>
          <p14:tracePt t="47530" x="8386763" y="2463800"/>
          <p14:tracePt t="47597" x="8386763" y="2471738"/>
          <p14:tracePt t="47611" x="8386763" y="2479675"/>
          <p14:tracePt t="47653" x="8370888" y="2495550"/>
          <p14:tracePt t="47676" x="8370888" y="2503488"/>
          <p14:tracePt t="49641" x="8362950" y="2503488"/>
          <p14:tracePt t="49656" x="8307388" y="2527300"/>
          <p14:tracePt t="49678" x="8154988" y="2592388"/>
          <p14:tracePt t="49693" x="8020050" y="2647950"/>
          <p14:tracePt t="49709" x="7877175" y="2719388"/>
          <p14:tracePt t="49727" x="7740650" y="2782888"/>
          <p14:tracePt t="49743" x="7621588" y="2838450"/>
          <p14:tracePt t="49745" x="7550150" y="2870200"/>
          <p14:tracePt t="49771" x="7366000" y="2943225"/>
          <p14:tracePt t="49785" x="7239000" y="2990850"/>
          <p14:tracePt t="49809" x="7038975" y="3062288"/>
          <p14:tracePt t="49829" x="6840538" y="3117850"/>
          <p14:tracePt t="49861" x="6648450" y="3173413"/>
          <p14:tracePt t="49876" x="6592888" y="3197225"/>
          <p14:tracePt t="49893" x="6553200" y="3205163"/>
          <p14:tracePt t="49913" x="6537325" y="3213100"/>
          <p14:tracePt t="50095" x="6537325" y="3205163"/>
          <p14:tracePt t="50108" x="6497638" y="3205163"/>
          <p14:tracePt t="50126" x="6434138" y="3205163"/>
          <p14:tracePt t="50143" x="6186488" y="3228975"/>
          <p14:tracePt t="50159" x="5962650" y="3278188"/>
          <p14:tracePt t="50176" x="5643563" y="3357563"/>
          <p14:tracePt t="50197" x="5118100" y="3500438"/>
          <p14:tracePt t="50230" x="4878388" y="3556000"/>
          <p14:tracePt t="50263" x="4703763" y="3579813"/>
          <p14:tracePt t="50298" x="4503738" y="3636963"/>
          <p14:tracePt t="50325" x="4217988" y="3692525"/>
          <p14:tracePt t="50342" x="4073525" y="3732213"/>
          <p14:tracePt t="50369" x="3730625" y="3819525"/>
          <p14:tracePt t="50393" x="3443288" y="3883025"/>
          <p14:tracePt t="50413" x="3228975" y="3938588"/>
          <p14:tracePt t="50444" x="3005138" y="4035425"/>
          <p14:tracePt t="50457" x="2917825" y="4067175"/>
          <p14:tracePt t="50475" x="2870200" y="4090988"/>
          <p14:tracePt t="50499" x="2741613" y="4114800"/>
          <p14:tracePt t="50528" x="2511425" y="4114800"/>
          <p14:tracePt t="50553" x="2374900" y="4122738"/>
          <p14:tracePt t="50578" x="2295525" y="4122738"/>
          <p14:tracePt t="50610" x="2263775" y="4138613"/>
          <p14:tracePt t="50646" x="2255838" y="4146550"/>
          <p14:tracePt t="50678" x="2239963" y="4154488"/>
          <p14:tracePt t="50709" x="2208213" y="4170363"/>
          <p14:tracePt t="50725" x="2192338" y="4178300"/>
          <p14:tracePt t="50741" x="2176463" y="4186238"/>
          <p14:tracePt t="50742" x="2160588" y="4186238"/>
          <p14:tracePt t="50757" x="2136775" y="4186238"/>
          <p14:tracePt t="50774" x="2112963" y="4194175"/>
          <p14:tracePt t="50797" x="2089150" y="4202113"/>
          <p14:tracePt t="50833" x="2073275" y="4210050"/>
          <p14:tracePt t="50865" x="2049463" y="4217988"/>
          <p14:tracePt t="50893" x="2025650" y="4217988"/>
          <p14:tracePt t="50908" x="2017713" y="4217988"/>
          <p14:tracePt t="50930" x="2008188" y="4225925"/>
          <p14:tracePt t="50962" x="2000250" y="4225925"/>
          <p14:tracePt t="50993" x="1984375" y="4225925"/>
          <p14:tracePt t="51044" x="1976438" y="4233863"/>
          <p14:tracePt t="51093" x="1968500" y="4233863"/>
          <p14:tracePt t="51137" x="1960563" y="4233863"/>
          <p14:tracePt t="51202" x="1952625" y="4233863"/>
          <p14:tracePt t="51268" x="1944688" y="4241800"/>
          <p14:tracePt t="52489" x="1944688" y="4249738"/>
          <p14:tracePt t="52504" x="1944688" y="4257675"/>
          <p14:tracePt t="52526" x="1944688" y="4265613"/>
          <p14:tracePt t="52552" x="1944688" y="4273550"/>
          <p14:tracePt t="53319" x="1968500" y="4273550"/>
          <p14:tracePt t="53335" x="2000250" y="4265613"/>
          <p14:tracePt t="53360" x="2073275" y="4210050"/>
          <p14:tracePt t="53399" x="2216150" y="4098925"/>
          <p14:tracePt t="53426" x="2287588" y="4035425"/>
          <p14:tracePt t="53430" x="2295525" y="4019550"/>
          <p14:tracePt t="53458" x="2319338" y="4011613"/>
          <p14:tracePt t="53564" x="2311400" y="4019550"/>
          <p14:tracePt t="53575" x="2295525" y="4035425"/>
          <p14:tracePt t="53589" x="2247900" y="4075113"/>
          <p14:tracePt t="53607" x="2184400" y="4122738"/>
          <p14:tracePt t="53624" x="2152650" y="4138613"/>
          <p14:tracePt t="53640" x="2120900" y="4162425"/>
          <p14:tracePt t="53661" x="2089150" y="4178300"/>
          <p14:tracePt t="53675" x="2065338" y="4194175"/>
          <p14:tracePt t="53691" x="2049463" y="4210050"/>
          <p14:tracePt t="53707" x="2041525" y="4210050"/>
          <p14:tracePt t="53761" x="2033588" y="4217988"/>
          <p14:tracePt t="53787" x="2025650" y="4217988"/>
          <p14:tracePt t="54141" x="2033588" y="4186238"/>
          <p14:tracePt t="54155" x="2049463" y="4154488"/>
          <p14:tracePt t="54177" x="2089150" y="4090988"/>
          <p14:tracePt t="54209" x="2239963" y="3938588"/>
          <p14:tracePt t="54241" x="2622550" y="3613150"/>
          <p14:tracePt t="54255" x="2917825" y="3389313"/>
          <p14:tracePt t="54277" x="3324225" y="3086100"/>
          <p14:tracePt t="54310" x="3738563" y="2862263"/>
          <p14:tracePt t="54314" x="3833813" y="2830513"/>
          <p14:tracePt t="54342" x="4033838" y="2759075"/>
          <p14:tracePt t="54376" x="4129088" y="2711450"/>
          <p14:tracePt t="54410" x="4249738" y="2624138"/>
          <p14:tracePt t="54442" x="4352925" y="2535238"/>
          <p14:tracePt t="54477" x="4487863" y="2408238"/>
          <p14:tracePt t="54511" x="4592638" y="2281238"/>
          <p14:tracePt t="54515" x="4616450" y="2265363"/>
          <p14:tracePt t="54539" x="4672013" y="2200275"/>
          <p14:tracePt t="54561" x="4711700" y="2160588"/>
          <p14:tracePt t="54590" x="4759325" y="2112963"/>
          <p14:tracePt t="54752" x="4751388" y="2112963"/>
          <p14:tracePt t="54766" x="4743450" y="2112963"/>
          <p14:tracePt t="54788" x="4719638" y="2112963"/>
          <p14:tracePt t="54813" x="4703763" y="2112963"/>
          <p14:tracePt t="54842" x="4695825" y="2112963"/>
          <p14:tracePt t="55034" x="4687888" y="2112963"/>
          <p14:tracePt t="55046" x="4679950" y="2112963"/>
          <p14:tracePt t="55048" x="4679950" y="2120900"/>
          <p14:tracePt t="55073" x="4664075" y="2120900"/>
          <p14:tracePt t="55093" x="4656138" y="2120900"/>
          <p14:tracePt t="55123" x="4640263" y="2128838"/>
          <p14:tracePt t="55138" x="4632325" y="2128838"/>
          <p14:tracePt t="56502" x="0" y="0"/>
        </p14:tracePtLst>
        <p14:tracePtLst>
          <p14:tracePt t="66814" x="1292225" y="4306888"/>
          <p14:tracePt t="67278" x="1300163" y="4306888"/>
          <p14:tracePt t="67303" x="1347788" y="4298950"/>
          <p14:tracePt t="67329" x="1411288" y="4298950"/>
          <p14:tracePt t="67345" x="1466850" y="4298950"/>
          <p14:tracePt t="67366" x="1546225" y="4291013"/>
          <p14:tracePt t="67397" x="1617663" y="4291013"/>
          <p14:tracePt t="67412" x="1641475" y="4291013"/>
          <p14:tracePt t="67428" x="1658938" y="4291013"/>
          <p14:tracePt t="67445" x="1674813" y="4281488"/>
          <p14:tracePt t="67501" x="1682750" y="4281488"/>
          <p14:tracePt t="67529" x="1690688" y="4281488"/>
          <p14:tracePt t="67545" x="1706563" y="4273550"/>
          <p14:tracePt t="67561" x="1714500" y="4265613"/>
          <p14:tracePt t="67578" x="1730375" y="4265613"/>
          <p14:tracePt t="67599" x="1762125" y="4257675"/>
          <p14:tracePt t="67606" x="1770063" y="4257675"/>
          <p14:tracePt t="67630" x="1809750" y="4249738"/>
          <p14:tracePt t="67645" x="1825625" y="4249738"/>
          <p14:tracePt t="67661" x="1857375" y="4241800"/>
          <p14:tracePt t="67678" x="1881188" y="4233863"/>
          <p14:tracePt t="67731" x="1889125" y="4233863"/>
          <p14:tracePt t="67850" x="1897063" y="4233863"/>
          <p14:tracePt t="68426" x="1912938" y="4233863"/>
          <p14:tracePt t="68439" x="1920875" y="4233863"/>
          <p14:tracePt t="68470" x="1928813" y="4241800"/>
          <p14:tracePt t="68498" x="1944688" y="4249738"/>
          <p14:tracePt t="68530" x="1960563" y="4249738"/>
          <p14:tracePt t="68545" x="1976438" y="4257675"/>
          <p14:tracePt t="68561" x="1976438" y="4265613"/>
          <p14:tracePt t="68578" x="1984375" y="4265613"/>
          <p14:tracePt t="68593" x="1992313" y="4265613"/>
          <p14:tracePt t="68733" x="2000250" y="4265613"/>
          <p14:tracePt t="68757" x="2008188" y="4265613"/>
          <p14:tracePt t="68779" x="2017713" y="4273550"/>
          <p14:tracePt t="68794" x="2025650" y="4273550"/>
          <p14:tracePt t="68811" x="2041525" y="4281488"/>
          <p14:tracePt t="68827" x="2049463" y="4281488"/>
          <p14:tracePt t="68844" x="2065338" y="4281488"/>
          <p14:tracePt t="68867" x="2089150" y="4281488"/>
          <p14:tracePt t="68871" x="2105025" y="4291013"/>
          <p14:tracePt t="68896" x="2128838" y="4291013"/>
          <p14:tracePt t="68903" x="2144713" y="4291013"/>
          <p14:tracePt t="68930" x="2224088" y="4298950"/>
          <p14:tracePt t="68966" x="2319338" y="4314825"/>
          <p14:tracePt t="68988" x="2366963" y="4322763"/>
          <p14:tracePt t="69010" x="2424113" y="4330700"/>
          <p14:tracePt t="69027" x="2439988" y="4330700"/>
          <p14:tracePt t="69028" x="2447925" y="4330700"/>
          <p14:tracePt t="69043" x="2463800" y="4338638"/>
          <p14:tracePt t="69067" x="2479675" y="4338638"/>
          <p14:tracePt t="69092" x="2495550" y="4338638"/>
          <p14:tracePt t="69111" x="2519363" y="4338638"/>
          <p14:tracePt t="69133" x="2527300" y="4338638"/>
          <p14:tracePt t="69137" x="2535238" y="4346575"/>
          <p14:tracePt t="69163" x="2590800" y="4346575"/>
          <p14:tracePt t="69197" x="2646363" y="4354513"/>
          <p14:tracePt t="69201" x="2654300" y="4354513"/>
          <p14:tracePt t="69230" x="2693988" y="4354513"/>
          <p14:tracePt t="69233" x="2709863" y="4362450"/>
          <p14:tracePt t="69263" x="2733675" y="4362450"/>
          <p14:tracePt t="69288" x="2759075" y="4362450"/>
          <p14:tracePt t="69313" x="2774950" y="4362450"/>
          <p14:tracePt t="69324" x="2782888" y="4362450"/>
          <p14:tracePt t="69346" x="2806700" y="4362450"/>
          <p14:tracePt t="69360" x="2830513" y="4362450"/>
          <p14:tracePt t="69383" x="2862263" y="4362450"/>
          <p14:tracePt t="69410" x="2886075" y="4362450"/>
          <p14:tracePt t="69410" x="2894013" y="4362450"/>
          <p14:tracePt t="69425" x="2901950" y="4362450"/>
          <p14:tracePt t="69451" x="2909888" y="4362450"/>
          <p14:tracePt t="69478" x="2909888" y="4354513"/>
          <p14:tracePt t="70363" x="2933700" y="4338638"/>
          <p14:tracePt t="70380" x="2949575" y="4330700"/>
          <p14:tracePt t="70413" x="2965450" y="4322763"/>
          <p14:tracePt t="70416" x="2965450" y="4314825"/>
          <p14:tracePt t="71717" x="2973388" y="4314825"/>
          <p14:tracePt t="71740" x="3013075" y="4314825"/>
          <p14:tracePt t="71759" x="3068638" y="4314825"/>
          <p14:tracePt t="71774" x="3100388" y="4314825"/>
          <p14:tracePt t="71792" x="3117850" y="4314825"/>
          <p14:tracePt t="71820" x="3125788" y="4314825"/>
          <p14:tracePt t="72300" x="3133725" y="4314825"/>
          <p14:tracePt t="72311" x="3141663" y="4314825"/>
          <p14:tracePt t="72345" x="3236913" y="4314825"/>
          <p14:tracePt t="72379" x="3332163" y="4314825"/>
          <p14:tracePt t="72382" x="3340100" y="4314825"/>
          <p14:tracePt t="72410" x="3411538" y="4314825"/>
          <p14:tracePt t="72443" x="3459163" y="4314825"/>
          <p14:tracePt t="72457" x="3476625" y="4314825"/>
          <p14:tracePt t="72475" x="3500438" y="4314825"/>
          <p14:tracePt t="72490" x="3548063" y="4314825"/>
          <p14:tracePt t="72515" x="3619500" y="4314825"/>
          <p14:tracePt t="72517" x="3643313" y="4314825"/>
          <p14:tracePt t="72548" x="3730625" y="4330700"/>
          <p14:tracePt t="72576" x="3802063" y="4346575"/>
          <p14:tracePt t="72591" x="3843338" y="4354513"/>
          <p14:tracePt t="72616" x="3890963" y="4354513"/>
          <p14:tracePt t="72644" x="3954463" y="4354513"/>
          <p14:tracePt t="72674" x="3994150" y="4354513"/>
          <p14:tracePt t="72689" x="4002088" y="4354513"/>
          <p14:tracePt t="72970" x="4010025" y="4354513"/>
          <p14:tracePt t="72986" x="4025900" y="4354513"/>
          <p14:tracePt t="73011" x="4065588" y="4346575"/>
          <p14:tracePt t="73045" x="4113213" y="4322763"/>
          <p14:tracePt t="73049" x="4121150" y="4314825"/>
          <p14:tracePt t="73073" x="4144963" y="4306888"/>
          <p14:tracePt t="73090" x="4152900" y="4306888"/>
          <p14:tracePt t="73109" x="4152900" y="4298950"/>
          <p14:tracePt t="75238" x="4105275" y="4354513"/>
          <p14:tracePt t="75253" x="4089400" y="4370388"/>
          <p14:tracePt t="75272" x="4073525" y="4378325"/>
          <p14:tracePt t="75292" x="4041775" y="4418013"/>
          <p14:tracePt t="75300" x="4025900" y="4425950"/>
          <p14:tracePt t="75325" x="3962400" y="4481513"/>
          <p14:tracePt t="75350" x="3883025" y="4545013"/>
          <p14:tracePt t="75363" x="3825875" y="4584700"/>
          <p14:tracePt t="75387" x="3762375" y="4641850"/>
          <p14:tracePt t="75388" x="3738563" y="4649788"/>
          <p14:tracePt t="75409" x="3690938" y="4689475"/>
          <p14:tracePt t="75413" x="3675063" y="4705350"/>
          <p14:tracePt t="75441" x="3603625" y="4760913"/>
          <p14:tracePt t="75473" x="3548063" y="4800600"/>
          <p14:tracePt t="75487" x="3532188" y="4816475"/>
          <p14:tracePt t="75512" x="3508375" y="4824413"/>
          <p14:tracePt t="75536" x="3492500" y="4840288"/>
          <p14:tracePt t="75561" x="3484563" y="4840288"/>
          <p14:tracePt t="75591" x="3476625" y="4848225"/>
          <p14:tracePt t="76378" x="3467100" y="4848225"/>
          <p14:tracePt t="76439" x="3459163" y="4848225"/>
          <p14:tracePt t="76453" x="3451225" y="4848225"/>
          <p14:tracePt t="76471" x="3443288" y="4848225"/>
          <p14:tracePt t="76487" x="3443288" y="4856163"/>
          <p14:tracePt t="76504" x="3427413" y="4864100"/>
          <p14:tracePt t="76528" x="3411538" y="4872038"/>
          <p14:tracePt t="76531" x="3403600" y="4879975"/>
          <p14:tracePt t="76558" x="3371850" y="4895850"/>
          <p14:tracePt t="76589" x="3348038" y="4911725"/>
          <p14:tracePt t="76621" x="3308350" y="4935538"/>
          <p14:tracePt t="76637" x="3292475" y="4943475"/>
          <p14:tracePt t="76654" x="3276600" y="4959350"/>
          <p14:tracePt t="76656" x="3268663" y="4967288"/>
          <p14:tracePt t="76670" x="3260725" y="4967288"/>
          <p14:tracePt t="76671" x="3252788" y="4976813"/>
          <p14:tracePt t="76686" x="3228975" y="4992688"/>
          <p14:tracePt t="76715" x="3197225" y="5024438"/>
          <p14:tracePt t="76716" x="3181350" y="5032375"/>
          <p14:tracePt t="76739" x="3149600" y="5064125"/>
          <p14:tracePt t="76753" x="3117850" y="5095875"/>
          <p14:tracePt t="76778" x="3076575" y="5119688"/>
          <p14:tracePt t="76808" x="3036888" y="5151438"/>
          <p14:tracePt t="76814" x="3036888" y="5159375"/>
          <p14:tracePt t="76842" x="3013075" y="5167313"/>
          <p14:tracePt t="76845" x="3005138" y="5175250"/>
          <p14:tracePt t="76879" x="2973388" y="5199063"/>
          <p14:tracePt t="76881" x="2973388" y="5207000"/>
          <p14:tracePt t="76908" x="2949575" y="5222875"/>
          <p14:tracePt t="76941" x="2925763" y="5246688"/>
          <p14:tracePt t="76970" x="2909888" y="5254625"/>
          <p14:tracePt t="76992" x="2909888" y="5262563"/>
          <p14:tracePt t="76996" x="2901950" y="5262563"/>
          <p14:tracePt t="77024" x="2901950" y="5270500"/>
          <p14:tracePt t="77047" x="2894013" y="5270500"/>
          <p14:tracePt t="77068" x="2894013" y="5278438"/>
          <p14:tracePt t="77091" x="2886075" y="5278438"/>
          <p14:tracePt t="77132" x="2870200" y="5286375"/>
          <p14:tracePt t="77156" x="2870200" y="5294313"/>
          <p14:tracePt t="77158" x="2870200" y="5302250"/>
          <p14:tracePt t="77191" x="2854325" y="5302250"/>
          <p14:tracePt t="77230" x="2838450" y="5319713"/>
          <p14:tracePt t="77235" x="2830513" y="5319713"/>
          <p14:tracePt t="77258" x="2814638" y="5335588"/>
          <p14:tracePt t="77288" x="2774950" y="5351463"/>
          <p14:tracePt t="77301" x="2759075" y="5367338"/>
          <p14:tracePt t="77325" x="2725738" y="5375275"/>
          <p14:tracePt t="77358" x="2662238" y="5391150"/>
          <p14:tracePt t="77361" x="2646363" y="5399088"/>
          <p14:tracePt t="77389" x="2606675" y="5399088"/>
          <p14:tracePt t="77390" x="2590800" y="5399088"/>
          <p14:tracePt t="77424" x="2543175" y="5399088"/>
          <p14:tracePt t="77458" x="2487613" y="5399088"/>
          <p14:tracePt t="77488" x="2447925" y="5399088"/>
          <p14:tracePt t="77547" x="2439988" y="5399088"/>
          <p14:tracePt t="77549" x="2432050" y="5399088"/>
          <p14:tracePt t="77595" x="2416175" y="5391150"/>
          <p14:tracePt t="77629" x="2408238" y="5391150"/>
          <p14:tracePt t="77924" x="2432050" y="5391150"/>
          <p14:tracePt t="77961" x="2447925" y="5391150"/>
          <p14:tracePt t="77963" x="2455863" y="5391150"/>
          <p14:tracePt t="77988" x="2471738" y="5391150"/>
          <p14:tracePt t="78011" x="2479675" y="5383213"/>
          <p14:tracePt t="78051" x="2479675" y="5375275"/>
          <p14:tracePt t="78074" x="2487613" y="5375275"/>
          <p14:tracePt t="78202" x="2432050" y="5375275"/>
          <p14:tracePt t="78215" x="2374900" y="5391150"/>
          <p14:tracePt t="78239" x="2303463" y="5422900"/>
          <p14:tracePt t="78252" x="2295525" y="5430838"/>
          <p14:tracePt t="78253" x="2287588" y="5430838"/>
          <p14:tracePt t="78434" x="2271713" y="5430838"/>
          <p14:tracePt t="78456" x="2152650" y="5430838"/>
          <p14:tracePt t="78469" x="2105025" y="5430838"/>
          <p14:tracePt t="78489" x="1905000" y="5470525"/>
          <p14:tracePt t="78520" x="1609725" y="5549900"/>
          <p14:tracePt t="78535" x="1522413" y="5573713"/>
          <p14:tracePt t="78557" x="1427163" y="5605463"/>
          <p14:tracePt t="78579" x="1411288" y="5605463"/>
          <p14:tracePt t="78857" x="1427163" y="5605463"/>
          <p14:tracePt t="78870" x="1458913" y="5589588"/>
          <p14:tracePt t="78887" x="1514475" y="5573713"/>
          <p14:tracePt t="78902" x="1577975" y="5557838"/>
          <p14:tracePt t="78918" x="1633538" y="5541963"/>
          <p14:tracePt t="78935" x="1706563" y="5526088"/>
          <p14:tracePt t="78960" x="1778000" y="5518150"/>
          <p14:tracePt t="78991" x="1841500" y="5502275"/>
          <p14:tracePt t="79027" x="1889125" y="5494338"/>
          <p14:tracePt t="79050" x="1912938" y="5486400"/>
          <p14:tracePt t="79085" x="1936750" y="5486400"/>
          <p14:tracePt t="79103" x="1944688" y="5486400"/>
          <p14:tracePt t="79129" x="1968500" y="5478463"/>
          <p14:tracePt t="79131" x="1984375" y="5478463"/>
          <p14:tracePt t="79157" x="2033588" y="5478463"/>
          <p14:tracePt t="79193" x="2128838" y="5478463"/>
          <p14:tracePt t="79221" x="2232025" y="5478463"/>
          <p14:tracePt t="79256" x="2311400" y="5470525"/>
          <p14:tracePt t="79288" x="2366963" y="5454650"/>
          <p14:tracePt t="79320" x="2416175" y="5438775"/>
          <p14:tracePt t="79334" x="2432050" y="5430838"/>
          <p14:tracePt t="79350" x="2455863" y="5430838"/>
          <p14:tracePt t="79373" x="2487613" y="5414963"/>
          <p14:tracePt t="79404" x="2543175" y="5407025"/>
          <p14:tracePt t="79424" x="2582863" y="5407025"/>
          <p14:tracePt t="79453" x="2662238" y="5391150"/>
          <p14:tracePt t="79473" x="2701925" y="5391150"/>
          <p14:tracePt t="79485" x="2733675" y="5391150"/>
          <p14:tracePt t="79501" x="2767013" y="5391150"/>
          <p14:tracePt t="79521" x="2814638" y="5391150"/>
          <p14:tracePt t="79543" x="2846388" y="5383213"/>
          <p14:tracePt t="79546" x="2862263" y="5383213"/>
          <p14:tracePt t="79568" x="2894013" y="5383213"/>
          <p14:tracePt t="79589" x="2933700" y="5375275"/>
          <p14:tracePt t="79619" x="3013075" y="5375275"/>
          <p14:tracePt t="79643" x="3068638" y="5375275"/>
          <p14:tracePt t="79669" x="3117850" y="5375275"/>
          <p14:tracePt t="79671" x="3141663" y="5375275"/>
          <p14:tracePt t="79685" x="3173413" y="5375275"/>
          <p14:tracePt t="79686" x="3197225" y="5375275"/>
          <p14:tracePt t="79701" x="3244850" y="5375275"/>
          <p14:tracePt t="79717" x="3284538" y="5375275"/>
          <p14:tracePt t="79742" x="3387725" y="5375275"/>
          <p14:tracePt t="79776" x="3492500" y="5375275"/>
          <p14:tracePt t="79781" x="3516313" y="5375275"/>
          <p14:tracePt t="79805" x="3619500" y="5375275"/>
          <p14:tracePt t="79835" x="3730625" y="5375275"/>
          <p14:tracePt t="79851" x="3786188" y="5375275"/>
          <p14:tracePt t="79876" x="3859213" y="5375275"/>
          <p14:tracePt t="79903" x="3922713" y="5375275"/>
          <p14:tracePt t="79927" x="3938588" y="5375275"/>
          <p14:tracePt t="79949" x="3946525" y="5375275"/>
          <p14:tracePt t="79991" x="3954463" y="5375275"/>
          <p14:tracePt t="80280" x="3962400" y="5375275"/>
          <p14:tracePt t="80302" x="3986213" y="5375275"/>
          <p14:tracePt t="80317" x="4033838" y="5367338"/>
          <p14:tracePt t="80334" x="4089400" y="5351463"/>
          <p14:tracePt t="80349" x="4137025" y="5343525"/>
          <p14:tracePt t="80368" x="4217988" y="5335588"/>
          <p14:tracePt t="80395" x="4273550" y="5327650"/>
          <p14:tracePt t="80419" x="4281488" y="5327650"/>
          <p14:tracePt t="80661" x="4257675" y="5327650"/>
          <p14:tracePt t="80671" x="4210050" y="5327650"/>
          <p14:tracePt t="80708" x="3898900" y="5343525"/>
          <p14:tracePt t="80738" x="3579813" y="5375275"/>
          <p14:tracePt t="80769" x="3332163" y="5383213"/>
          <p14:tracePt t="80788" x="3284538" y="5383213"/>
          <p14:tracePt t="80846" x="3276600" y="5383213"/>
          <p14:tracePt t="80881" x="3228975" y="5383213"/>
          <p14:tracePt t="80906" x="3165475" y="5383213"/>
          <p14:tracePt t="80910" x="3157538" y="5383213"/>
          <p14:tracePt t="80938" x="3117850" y="5383213"/>
          <p14:tracePt t="80970" x="3100388" y="5391150"/>
          <p14:tracePt t="80998" x="3092450" y="5399088"/>
          <p14:tracePt t="81017" x="3084513" y="5399088"/>
          <p14:tracePt t="81067" x="3076575" y="5399088"/>
          <p14:tracePt t="81706" x="3084513" y="5399088"/>
          <p14:tracePt t="81717" x="3084513" y="5391150"/>
          <p14:tracePt t="82725" x="3117850" y="5375275"/>
          <p14:tracePt t="82737" x="3133725" y="5367338"/>
          <p14:tracePt t="82740" x="3141663" y="5351463"/>
          <p14:tracePt t="82768" x="3300413" y="5222875"/>
          <p14:tracePt t="82798" x="3451225" y="5127625"/>
          <p14:tracePt t="82815" x="3467100" y="5111750"/>
          <p14:tracePt t="83034" x="3451225" y="5111750"/>
          <p14:tracePt t="83047" x="3443288" y="5111750"/>
          <p14:tracePt t="83070" x="3435350" y="5111750"/>
          <p14:tracePt t="83076" x="3419475" y="5111750"/>
          <p14:tracePt t="83100" x="3411538" y="5111750"/>
          <p14:tracePt t="83115" x="3387725" y="5119688"/>
          <p14:tracePt t="83138" x="3371850" y="5127625"/>
          <p14:tracePt t="83168" x="3363913" y="5127625"/>
          <p14:tracePt t="83198" x="3348038" y="5135563"/>
          <p14:tracePt t="83248" x="3340100" y="5135563"/>
          <p14:tracePt t="84566" x="3348038" y="5135563"/>
          <p14:tracePt t="84581" x="3355975" y="5135563"/>
          <p14:tracePt t="84598" x="3403600" y="5135563"/>
          <p14:tracePt t="84613" x="3443288" y="5135563"/>
          <p14:tracePt t="84630" x="3492500" y="5135563"/>
          <p14:tracePt t="84648" x="3532188" y="5135563"/>
          <p14:tracePt t="84677" x="3603625" y="5135563"/>
          <p14:tracePt t="84701" x="3627438" y="5135563"/>
          <p14:tracePt t="84731" x="3651250" y="5135563"/>
          <p14:tracePt t="84749" x="3659188" y="5135563"/>
          <p14:tracePt t="84764" x="3675063" y="5135563"/>
          <p14:tracePt t="84788" x="3683000" y="5135563"/>
          <p14:tracePt t="84813" x="3714750" y="5135563"/>
          <p14:tracePt t="84831" x="3754438" y="5135563"/>
          <p14:tracePt t="84846" x="3778250" y="5135563"/>
          <p14:tracePt t="84875" x="3825875" y="5135563"/>
          <p14:tracePt t="84901" x="3875088" y="5135563"/>
          <p14:tracePt t="84925" x="3922713" y="5135563"/>
          <p14:tracePt t="84946" x="3970338" y="5135563"/>
          <p14:tracePt t="84969" x="3978275" y="5135563"/>
          <p14:tracePt t="85085" x="3986213" y="5135563"/>
          <p14:tracePt t="85112" x="3994150" y="5135563"/>
          <p14:tracePt t="85129" x="4002088" y="5135563"/>
          <p14:tracePt t="85298" x="4010025" y="5135563"/>
          <p14:tracePt t="86487" x="3994150" y="5151438"/>
          <p14:tracePt t="86488" x="3946525" y="5175250"/>
          <p14:tracePt t="86498" x="3906838" y="5199063"/>
          <p14:tracePt t="86512" x="3762375" y="5278438"/>
          <p14:tracePt t="86533" x="3484563" y="5446713"/>
          <p14:tracePt t="86565" x="3084513" y="5670550"/>
          <p14:tracePt t="86598" x="2790825" y="5797550"/>
          <p14:tracePt t="86612" x="2686050" y="5829300"/>
          <p14:tracePt t="86629" x="2614613" y="5868988"/>
          <p14:tracePt t="86631" x="2574925" y="5868988"/>
          <p14:tracePt t="86645" x="2535238" y="5892800"/>
          <p14:tracePt t="86662" x="2495550" y="5916613"/>
          <p14:tracePt t="86679" x="2463800" y="5940425"/>
          <p14:tracePt t="86695" x="2432050" y="5956300"/>
          <p14:tracePt t="86713" x="2392363" y="5980113"/>
          <p14:tracePt t="86740" x="2343150" y="6013450"/>
          <p14:tracePt t="86751" x="2327275" y="6029325"/>
          <p14:tracePt t="86787" x="2287588" y="6053138"/>
          <p14:tracePt t="86789" x="2279650" y="6061075"/>
          <p14:tracePt t="86817" x="2271713" y="6069013"/>
          <p14:tracePt t="87034" x="2287588" y="6069013"/>
          <p14:tracePt t="87045" x="2287588" y="6061075"/>
          <p14:tracePt t="87061" x="2295525" y="6061075"/>
          <p14:tracePt t="87079" x="2303463" y="6053138"/>
          <p14:tracePt t="87203" x="2319338" y="6045200"/>
          <p14:tracePt t="87227" x="2343150" y="6045200"/>
          <p14:tracePt t="87246" x="2463800" y="6037263"/>
          <p14:tracePt t="87262" x="2686050" y="6037263"/>
          <p14:tracePt t="87280" x="3100388" y="6037263"/>
          <p14:tracePt t="87296" x="3556000" y="6037263"/>
          <p14:tracePt t="87320" x="4376738" y="6037263"/>
          <p14:tracePt t="87322" x="4616450" y="6037263"/>
          <p14:tracePt t="87352" x="5110163" y="6037263"/>
          <p14:tracePt t="87382" x="5276850" y="6037263"/>
          <p14:tracePt t="87612" x="5268913" y="6037263"/>
          <p14:tracePt t="87613" x="5260975" y="6037263"/>
          <p14:tracePt t="87629" x="5245100" y="6029325"/>
          <p14:tracePt t="87651" x="5197475" y="6021388"/>
          <p14:tracePt t="87681" x="5094288" y="6021388"/>
          <p14:tracePt t="87711" x="4983163" y="6021388"/>
          <p14:tracePt t="87728" x="4933950" y="6021388"/>
          <p14:tracePt t="87745" x="4886325" y="6021388"/>
          <p14:tracePt t="87773" x="4814888" y="6021388"/>
          <p14:tracePt t="87797" x="4751388" y="6021388"/>
          <p14:tracePt t="87810" x="4711700" y="6021388"/>
          <p14:tracePt t="87827" x="4656138" y="6021388"/>
          <p14:tracePt t="87845" x="4600575" y="6021388"/>
          <p14:tracePt t="87846" x="4567238" y="6021388"/>
          <p14:tracePt t="87862" x="4511675" y="6021388"/>
          <p14:tracePt t="87878" x="4448175" y="6021388"/>
          <p14:tracePt t="87893" x="4392613" y="6021388"/>
          <p14:tracePt t="87918" x="4297363" y="6021388"/>
          <p14:tracePt t="87922" x="4281488" y="6021388"/>
          <p14:tracePt t="87946" x="4200525" y="6013450"/>
          <p14:tracePt t="87974" x="4152900" y="5995988"/>
          <p14:tracePt t="87997" x="4097338" y="5980113"/>
          <p14:tracePt t="88011" x="4049713" y="5956300"/>
          <p14:tracePt t="88035" x="3970338" y="5948363"/>
          <p14:tracePt t="88063" x="3802063" y="5924550"/>
          <p14:tracePt t="88076" x="3770313" y="5916613"/>
          <p14:tracePt t="88098" x="3595688" y="5908675"/>
          <p14:tracePt t="88111" x="3492500" y="5908675"/>
          <p14:tracePt t="88127" x="3379788" y="5908675"/>
          <p14:tracePt t="88150" x="3173413" y="5908675"/>
          <p14:tracePt t="88154" x="3117850" y="5908675"/>
          <p14:tracePt t="88179" x="2973388" y="5908675"/>
          <p14:tracePt t="88193" x="2886075" y="5916613"/>
          <p14:tracePt t="88216" x="2814638" y="5916613"/>
          <p14:tracePt t="88221" x="2798763" y="5916613"/>
          <p14:tracePt t="88246" x="2741613" y="5916613"/>
          <p14:tracePt t="88272" x="2701925" y="5916613"/>
          <p14:tracePt t="88273" x="2693988" y="5916613"/>
          <p14:tracePt t="88300" x="2662238" y="5916613"/>
          <p14:tracePt t="88305" x="2654300" y="5916613"/>
          <p14:tracePt t="88329" x="2630488" y="5916613"/>
          <p14:tracePt t="88343" x="2614613" y="5924550"/>
          <p14:tracePt t="88364" x="2590800" y="5924550"/>
          <p14:tracePt t="88567" x="2582863" y="5924550"/>
          <p14:tracePt t="88599" x="2574925" y="5924550"/>
          <p14:tracePt t="88641" x="2566988" y="5924550"/>
          <p14:tracePt t="89138" x="2590800" y="5924550"/>
          <p14:tracePt t="89162" x="2670175" y="5924550"/>
          <p14:tracePt t="89177" x="2733675" y="5924550"/>
          <p14:tracePt t="89198" x="2846388" y="5932488"/>
          <p14:tracePt t="89229" x="2973388" y="5932488"/>
          <p14:tracePt t="89256" x="3068638" y="5940425"/>
          <p14:tracePt t="89280" x="3125788" y="5940425"/>
          <p14:tracePt t="89294" x="3157538" y="5940425"/>
          <p14:tracePt t="89311" x="3205163" y="5940425"/>
          <p14:tracePt t="89333" x="3276600" y="5940425"/>
          <p14:tracePt t="89363" x="3403600" y="5940425"/>
          <p14:tracePt t="89396" x="3516313" y="5932488"/>
          <p14:tracePt t="89398" x="3548063" y="5932488"/>
          <p14:tracePt t="89428" x="3675063" y="5932488"/>
          <p14:tracePt t="89443" x="3738563" y="5932488"/>
          <p14:tracePt t="89467" x="3810000" y="5932488"/>
          <p14:tracePt t="89495" x="3922713" y="5932488"/>
          <p14:tracePt t="89521" x="3978275" y="5932488"/>
          <p14:tracePt t="89547" x="4025900" y="5932488"/>
          <p14:tracePt t="89548" x="4033838" y="5924550"/>
          <p14:tracePt t="89579" x="4065588" y="5924550"/>
          <p14:tracePt t="89593" x="4081463" y="5924550"/>
          <p14:tracePt t="89620" x="4089400" y="5924550"/>
          <p14:tracePt t="89647" x="4113213" y="5916613"/>
          <p14:tracePt t="90488" x="4041775" y="5924550"/>
          <p14:tracePt t="90502" x="3994150" y="5940425"/>
          <p14:tracePt t="90531" x="3914775" y="5948363"/>
          <p14:tracePt t="90545" x="3898900" y="5948363"/>
          <p14:tracePt t="90560" x="3859213" y="5948363"/>
          <p14:tracePt t="90561" x="3833813" y="5948363"/>
          <p14:tracePt t="90576" x="3794125" y="5948363"/>
          <p14:tracePt t="90597" x="3730625" y="5940425"/>
          <p14:tracePt t="90601" x="3683000" y="5932488"/>
          <p14:tracePt t="90628" x="3508375" y="5900738"/>
          <p14:tracePt t="90642" x="3467100" y="5892800"/>
          <p14:tracePt t="90643" x="3427413" y="5884863"/>
          <p14:tracePt t="90660" x="3355975" y="5868988"/>
          <p14:tracePt t="90676" x="3308350" y="5853113"/>
          <p14:tracePt t="90698" x="3244850" y="5829300"/>
          <p14:tracePt t="90729" x="3213100" y="5829300"/>
          <p14:tracePt t="91233" x="3228975" y="5829300"/>
          <p14:tracePt t="91256" x="3300413" y="5829300"/>
          <p14:tracePt t="91280" x="3387725" y="5829300"/>
          <p14:tracePt t="91283" x="3411538" y="5829300"/>
          <p14:tracePt t="91311" x="3532188" y="5821363"/>
          <p14:tracePt t="91346" x="3619500" y="5805488"/>
          <p14:tracePt t="91349" x="3643313" y="5805488"/>
          <p14:tracePt t="91378" x="3698875" y="5797550"/>
          <p14:tracePt t="91409" x="3825875" y="5781675"/>
          <p14:tracePt t="91425" x="3946525" y="5773738"/>
          <p14:tracePt t="91446" x="4144963" y="5741988"/>
          <p14:tracePt t="91478" x="4368800" y="5726113"/>
          <p14:tracePt t="91510" x="4448175" y="5718175"/>
          <p14:tracePt t="91536" x="4456113" y="5718175"/>
          <p14:tracePt t="91704" x="4424363" y="5718175"/>
          <p14:tracePt t="91719" x="4384675" y="5718175"/>
          <p14:tracePt t="91750" x="4289425" y="5726113"/>
          <p14:tracePt t="91753" x="4265613" y="5734050"/>
          <p14:tracePt t="91786" x="4176713" y="5749925"/>
          <p14:tracePt t="91811" x="4152900" y="5757863"/>
          <p14:tracePt t="92220" x="0" y="0"/>
        </p14:tracePtLst>
        <p14:tracePtLst>
          <p14:tracePt t="95831" x="1641475" y="4138613"/>
          <p14:tracePt t="95833" x="1633538" y="4138613"/>
          <p14:tracePt t="95997" x="1641475" y="4138613"/>
          <p14:tracePt t="95998" x="1651000" y="4138613"/>
          <p14:tracePt t="96019" x="1674813" y="4138613"/>
          <p14:tracePt t="96039" x="1722438" y="4122738"/>
          <p14:tracePt t="96059" x="1785938" y="4114800"/>
          <p14:tracePt t="96089" x="1833563" y="4114800"/>
          <p14:tracePt t="96117" x="1865313" y="4114800"/>
          <p14:tracePt t="96141" x="1928813" y="4114800"/>
          <p14:tracePt t="96172" x="2000250" y="4114800"/>
          <p14:tracePt t="96187" x="2057400" y="4114800"/>
          <p14:tracePt t="96204" x="2144713" y="4114800"/>
          <p14:tracePt t="96225" x="2279650" y="4114800"/>
          <p14:tracePt t="96258" x="2463800" y="4122738"/>
          <p14:tracePt t="96289" x="2582863" y="4122738"/>
          <p14:tracePt t="96303" x="2646363" y="4122738"/>
          <p14:tracePt t="96325" x="2717800" y="4122738"/>
          <p14:tracePt t="96358" x="2838450" y="4130675"/>
          <p14:tracePt t="96391" x="2901950" y="4130675"/>
          <p14:tracePt t="96404" x="2917825" y="4138613"/>
          <p14:tracePt t="96426" x="2933700" y="4138613"/>
          <p14:tracePt t="96457" x="2989263" y="4154488"/>
          <p14:tracePt t="96489" x="3117850" y="4178300"/>
          <p14:tracePt t="96504" x="3221038" y="4194175"/>
          <p14:tracePt t="96524" x="3348038" y="4210050"/>
          <p14:tracePt t="96559" x="3516313" y="4249738"/>
          <p14:tracePt t="96562" x="3556000" y="4257675"/>
          <p14:tracePt t="96590" x="3651250" y="4273550"/>
          <p14:tracePt t="96591" x="3683000" y="4273550"/>
          <p14:tracePt t="96615" x="3778250" y="4281488"/>
          <p14:tracePt t="96641" x="3851275" y="4281488"/>
          <p14:tracePt t="96670" x="3859213" y="4281488"/>
          <p14:tracePt t="96749" x="3851275" y="4281488"/>
          <p14:tracePt t="96771" x="3786188" y="4281488"/>
          <p14:tracePt t="96786" x="3683000" y="4291013"/>
          <p14:tracePt t="96804" x="3579813" y="4298950"/>
          <p14:tracePt t="96825" x="3348038" y="4298950"/>
          <p14:tracePt t="96858" x="3036888" y="4298950"/>
          <p14:tracePt t="96887" x="2790825" y="4314825"/>
          <p14:tracePt t="96903" x="2717800" y="4314825"/>
          <p14:tracePt t="96929" x="2606675" y="4314825"/>
          <p14:tracePt t="96953" x="2527300" y="4314825"/>
          <p14:tracePt t="96968" x="2471738" y="4314825"/>
          <p14:tracePt t="96989" x="2343150" y="4314825"/>
          <p14:tracePt t="97003" x="2263775" y="4314825"/>
          <p14:tracePt t="97025" x="2112963" y="4314825"/>
          <p14:tracePt t="97057" x="1912938" y="4314825"/>
          <p14:tracePt t="97090" x="1706563" y="4314825"/>
          <p14:tracePt t="97094" x="1666875" y="4314825"/>
          <p14:tracePt t="97125" x="1530350" y="4314825"/>
          <p14:tracePt t="97159" x="1506538" y="4314825"/>
          <p14:tracePt t="97409" x="1514475" y="4314825"/>
          <p14:tracePt t="97896" x="1522413" y="4314825"/>
          <p14:tracePt t="97906" x="1538288" y="4314825"/>
          <p14:tracePt t="97940" x="1562100" y="4314825"/>
          <p14:tracePt t="97971" x="1570038" y="4306888"/>
          <p14:tracePt t="98121" x="1577975" y="4306888"/>
          <p14:tracePt t="98144" x="1601788" y="4273550"/>
          <p14:tracePt t="98174" x="1641475" y="4241800"/>
          <p14:tracePt t="98207" x="1698625" y="4210050"/>
          <p14:tracePt t="98243" x="1730375" y="4194175"/>
          <p14:tracePt t="98642" x="1817688" y="4194175"/>
          <p14:tracePt t="98671" x="2224088" y="4202113"/>
          <p14:tracePt t="98686" x="2447925" y="4202113"/>
          <p14:tracePt t="98703" x="2630488" y="4186238"/>
          <p14:tracePt t="98726" x="2798763" y="4170363"/>
          <p14:tracePt t="98729" x="2822575" y="4170363"/>
          <p14:tracePt t="98755" x="2886075" y="4170363"/>
          <p14:tracePt t="98768" x="2909888" y="4178300"/>
          <p14:tracePt t="98790" x="2957513" y="4194175"/>
          <p14:tracePt t="98821" x="3100388" y="4225925"/>
          <p14:tracePt t="98835" x="3213100" y="4233863"/>
          <p14:tracePt t="98852" x="3348038" y="4241800"/>
          <p14:tracePt t="98869" x="3508375" y="4241800"/>
          <p14:tracePt t="98871" x="3595688" y="4241800"/>
          <p14:tracePt t="98888" x="3746500" y="4233863"/>
          <p14:tracePt t="98904" x="3875088" y="4225925"/>
          <p14:tracePt t="98918" x="3970338" y="4225925"/>
          <p14:tracePt t="98937" x="4065588" y="4225925"/>
          <p14:tracePt t="98937" x="4121150" y="4225925"/>
          <p14:tracePt t="98952" x="4176713" y="4225925"/>
          <p14:tracePt t="98953" x="4210050" y="4225925"/>
          <p14:tracePt t="98969" x="4305300" y="4225925"/>
          <p14:tracePt t="98989" x="4368800" y="4225925"/>
          <p14:tracePt t="98991" x="4400550" y="4225925"/>
          <p14:tracePt t="99027" x="4448175" y="4225925"/>
          <p14:tracePt t="99029" x="4456113" y="4225925"/>
          <p14:tracePt t="99060" x="4464050" y="4225925"/>
          <p14:tracePt t="99119" x="4448175" y="4225925"/>
          <p14:tracePt t="99146" x="4392613" y="4217988"/>
          <p14:tracePt t="99148" x="4376738" y="4217988"/>
          <p14:tracePt t="99172" x="4337050" y="4217988"/>
          <p14:tracePt t="99205" x="4305300" y="4217988"/>
          <p14:tracePt t="99238" x="4297363" y="4217988"/>
          <p14:tracePt t="99442" x="4344988" y="4217988"/>
          <p14:tracePt t="99452" x="4368800" y="4217988"/>
          <p14:tracePt t="99468" x="4424363" y="4217988"/>
          <p14:tracePt t="99484" x="4495800" y="4225925"/>
          <p14:tracePt t="99485" x="4519613" y="4225925"/>
          <p14:tracePt t="99502" x="4576763" y="4225925"/>
          <p14:tracePt t="99518" x="4640263" y="4225925"/>
          <p14:tracePt t="99535" x="4687888" y="4233863"/>
          <p14:tracePt t="99551" x="4703763" y="4233863"/>
          <p14:tracePt t="99750" x="4711700" y="4233863"/>
          <p14:tracePt t="99764" x="4767263" y="4249738"/>
          <p14:tracePt t="99787" x="4983163" y="4281488"/>
          <p14:tracePt t="99803" x="5078413" y="4291013"/>
          <p14:tracePt t="99819" x="5189538" y="4291013"/>
          <p14:tracePt t="99835" x="5245100" y="4298950"/>
          <p14:tracePt t="99856" x="5253038" y="4298950"/>
          <p14:tracePt t="100143" x="5237163" y="4306888"/>
          <p14:tracePt t="100154" x="5181600" y="4314825"/>
          <p14:tracePt t="100168" x="5078413" y="4330700"/>
          <p14:tracePt t="100184" x="4943475" y="4362450"/>
          <p14:tracePt t="100205" x="4679950" y="4394200"/>
          <p14:tracePt t="100238" x="4257675" y="4410075"/>
          <p14:tracePt t="100243" x="4160838" y="4410075"/>
          <p14:tracePt t="100269" x="3914775" y="4410075"/>
          <p14:tracePt t="100285" x="3817938" y="4410075"/>
          <p14:tracePt t="100308" x="3675063" y="4370388"/>
          <p14:tracePt t="100338" x="3484563" y="4306888"/>
          <p14:tracePt t="100341" x="3451225" y="4298950"/>
          <p14:tracePt t="100371" x="3340100" y="4249738"/>
          <p14:tracePt t="100405" x="3284538" y="4217988"/>
          <p14:tracePt t="100409" x="3276600" y="4217988"/>
          <p14:tracePt t="100438" x="3260725" y="4202113"/>
          <p14:tracePt t="100469" x="3260725" y="4194175"/>
          <p14:tracePt t="100483" x="3252788" y="4186238"/>
          <p14:tracePt t="100506" x="3221038" y="4138613"/>
          <p14:tracePt t="100539" x="3109913" y="4035425"/>
          <p14:tracePt t="100543" x="3084513" y="4027488"/>
          <p14:tracePt t="100568" x="2981325" y="3971925"/>
          <p14:tracePt t="100590" x="2894013" y="3922713"/>
          <p14:tracePt t="100595" x="2878138" y="3914775"/>
          <p14:tracePt t="100619" x="2759075" y="3851275"/>
          <p14:tracePt t="100649" x="2582863" y="3795713"/>
          <p14:tracePt t="100669" x="2519363" y="3779838"/>
          <p14:tracePt t="100689" x="2400300" y="3756025"/>
          <p14:tracePt t="100722" x="2287588" y="3756025"/>
          <p14:tracePt t="100726" x="2255838" y="3756025"/>
          <p14:tracePt t="100756" x="2168525" y="3771900"/>
          <p14:tracePt t="100763" x="2152650" y="3779838"/>
          <p14:tracePt t="100790" x="2105025" y="3811588"/>
          <p14:tracePt t="100793" x="2089150" y="3819525"/>
          <p14:tracePt t="100819" x="2041525" y="3867150"/>
          <p14:tracePt t="100821" x="2025650" y="3890963"/>
          <p14:tracePt t="100834" x="2008188" y="3906838"/>
          <p14:tracePt t="100850" x="1976438" y="3956050"/>
          <p14:tracePt t="100851" x="1968500" y="3971925"/>
          <p14:tracePt t="100872" x="1944688" y="4003675"/>
          <p14:tracePt t="100876" x="1920875" y="4027488"/>
          <p14:tracePt t="100905" x="1881188" y="4075113"/>
          <p14:tracePt t="100930" x="1857375" y="4114800"/>
          <p14:tracePt t="100949" x="1849438" y="4138613"/>
          <p14:tracePt t="100971" x="1841500" y="4178300"/>
          <p14:tracePt t="100982" x="1841500" y="4186238"/>
          <p14:tracePt t="101005" x="1857375" y="4210050"/>
          <p14:tracePt t="101034" x="1936750" y="4265613"/>
          <p14:tracePt t="101052" x="2008188" y="4298950"/>
          <p14:tracePt t="101053" x="2057400" y="4306888"/>
          <p14:tracePt t="101068" x="2144713" y="4322763"/>
          <p14:tracePt t="101084" x="2239963" y="4346575"/>
          <p14:tracePt t="101106" x="2400300" y="4370388"/>
          <p14:tracePt t="101138" x="2646363" y="4378325"/>
          <p14:tracePt t="101169" x="2774950" y="4346575"/>
          <p14:tracePt t="101183" x="2806700" y="4306888"/>
          <p14:tracePt t="101205" x="2830513" y="4202113"/>
          <p14:tracePt t="101217" x="2830513" y="4178300"/>
          <p14:tracePt t="101238" x="2806700" y="4075113"/>
          <p14:tracePt t="101271" x="2733675" y="3948113"/>
          <p14:tracePt t="101282" x="2733675" y="3938588"/>
          <p14:tracePt t="101310" x="2686050" y="3906838"/>
          <p14:tracePt t="101338" x="2662238" y="3898900"/>
          <p14:tracePt t="101370" x="2590800" y="3890963"/>
          <p14:tracePt t="101406" x="2335213" y="3890963"/>
          <p14:tracePt t="101438" x="1992313" y="3956050"/>
          <p14:tracePt t="101476" x="1801813" y="4035425"/>
          <p14:tracePt t="101503" x="1801813" y="4059238"/>
          <p14:tracePt t="101514" x="1801813" y="4067175"/>
          <p14:tracePt t="101539" x="1833563" y="4075113"/>
          <p14:tracePt t="101572" x="1912938" y="4106863"/>
          <p14:tracePt t="101579" x="1928813" y="4114800"/>
          <p14:tracePt t="101603" x="2000250" y="4138613"/>
          <p14:tracePt t="101639" x="2144713" y="4170363"/>
          <p14:tracePt t="101668" x="2160588" y="4170363"/>
          <p14:tracePt t="101727" x="2168525" y="4170363"/>
          <p14:tracePt t="101747" x="2176463" y="4170363"/>
          <p14:tracePt t="101828" x="2176463" y="4178300"/>
          <p14:tracePt t="101847" x="2144713" y="4194175"/>
          <p14:tracePt t="101848" x="2128838" y="4210050"/>
          <p14:tracePt t="101871" x="2049463" y="4249738"/>
          <p14:tracePt t="101903" x="1920875" y="4322763"/>
          <p14:tracePt t="101926" x="1833563" y="4370388"/>
          <p14:tracePt t="101959" x="1706563" y="4441825"/>
          <p14:tracePt t="101960" x="1682750" y="4449763"/>
          <p14:tracePt t="101978" x="1651000" y="4465638"/>
          <p14:tracePt t="102004" x="1570038" y="4473575"/>
          <p14:tracePt t="102007" x="1554163" y="4473575"/>
          <p14:tracePt t="102037" x="1498600" y="4481513"/>
          <p14:tracePt t="102048" x="1490663" y="4481513"/>
          <p14:tracePt t="102070" x="1482725" y="4481513"/>
          <p14:tracePt t="102206" x="1506538" y="4481513"/>
          <p14:tracePt t="102216" x="1554163" y="4481513"/>
          <p14:tracePt t="102240" x="1641475" y="4481513"/>
          <p14:tracePt t="102265" x="1722438" y="4481513"/>
          <p14:tracePt t="102281" x="1785938" y="4481513"/>
          <p14:tracePt t="102298" x="1897063" y="4481513"/>
          <p14:tracePt t="102324" x="2033588" y="4481513"/>
          <p14:tracePt t="102351" x="2208213" y="4481513"/>
          <p14:tracePt t="102365" x="2247900" y="4481513"/>
          <p14:tracePt t="102366" x="2303463" y="4481513"/>
          <p14:tracePt t="102382" x="2408238" y="4481513"/>
          <p14:tracePt t="102398" x="2487613" y="4481513"/>
          <p14:tracePt t="102422" x="2606675" y="4489450"/>
          <p14:tracePt t="102450" x="2709863" y="4489450"/>
          <p14:tracePt t="102628" x="2701925" y="4497388"/>
          <p14:tracePt t="102638" x="2701925" y="4505325"/>
          <p14:tracePt t="102668" x="2693988" y="4505325"/>
          <p14:tracePt t="102692" x="2693988" y="4513263"/>
          <p14:tracePt t="102717" x="2686050" y="4513263"/>
          <p14:tracePt t="102772" x="2678113" y="4513263"/>
          <p14:tracePt t="102782" x="2670175" y="4513263"/>
          <p14:tracePt t="102809" x="2590800" y="4513263"/>
          <p14:tracePt t="102836" x="2487613" y="4513263"/>
          <p14:tracePt t="102841" x="2432050" y="4505325"/>
          <p14:tracePt t="102870" x="2271713" y="4481513"/>
          <p14:tracePt t="102900" x="2128838" y="4457700"/>
          <p14:tracePt t="102923" x="2041525" y="4457700"/>
          <p14:tracePt t="102951" x="1960563" y="4457700"/>
          <p14:tracePt t="102975" x="1944688" y="4457700"/>
          <p14:tracePt t="102999" x="1936750" y="4457700"/>
          <p14:tracePt t="103014" x="1928813" y="4457700"/>
          <p14:tracePt t="103037" x="1912938" y="4457700"/>
          <p14:tracePt t="103043" x="1905000" y="4457700"/>
          <p14:tracePt t="103071" x="1881188" y="4457700"/>
          <p14:tracePt t="103074" x="1873250" y="4457700"/>
          <p14:tracePt t="103101" x="1841500" y="4457700"/>
          <p14:tracePt t="103113" x="1833563" y="4457700"/>
          <p14:tracePt t="103137" x="1793875" y="4457700"/>
          <p14:tracePt t="103141" x="1762125" y="4457700"/>
          <p14:tracePt t="103168" x="1698625" y="4449763"/>
          <p14:tracePt t="103200" x="1633538" y="4441825"/>
          <p14:tracePt t="103215" x="1601788" y="4441825"/>
          <p14:tracePt t="103243" x="1562100" y="4425950"/>
          <p14:tracePt t="103244" x="1554163" y="4425950"/>
          <p14:tracePt t="103268" x="1522413" y="4418013"/>
          <p14:tracePt t="103418" x="1514475" y="4418013"/>
          <p14:tracePt t="103436" x="1506538" y="4418013"/>
          <p14:tracePt t="103476" x="1450975" y="4418013"/>
          <p14:tracePt t="103501" x="1419225" y="4418013"/>
          <p14:tracePt t="103513" x="1395413" y="4418013"/>
          <p14:tracePt t="103537" x="1347788" y="4418013"/>
          <p14:tracePt t="103567" x="1284288" y="4410075"/>
          <p14:tracePt t="103580" x="1274763" y="4410075"/>
          <p14:tracePt t="103605" x="1266825" y="4402138"/>
          <p14:tracePt t="103630" x="1243013" y="4402138"/>
          <p14:tracePt t="103653" x="1211263" y="4402138"/>
          <p14:tracePt t="103657" x="1203325" y="4402138"/>
          <p14:tracePt t="103685" x="1187450" y="4402138"/>
          <p14:tracePt t="103941" x="1219200" y="4402138"/>
          <p14:tracePt t="103951" x="1235075" y="4402138"/>
          <p14:tracePt t="103965" x="1300163" y="4402138"/>
          <p14:tracePt t="103987" x="1458913" y="4402138"/>
          <p14:tracePt t="104018" x="1857375" y="4402138"/>
          <p14:tracePt t="104028" x="1992313" y="4402138"/>
          <p14:tracePt t="104050" x="2432050" y="4410075"/>
          <p14:tracePt t="104064" x="2717800" y="4410075"/>
          <p14:tracePt t="104086" x="3044825" y="4410075"/>
          <p14:tracePt t="104118" x="3467100" y="4425950"/>
          <p14:tracePt t="104151" x="3714750" y="4425950"/>
          <p14:tracePt t="104181" x="3802063" y="4425950"/>
          <p14:tracePt t="104213" x="3859213" y="4425950"/>
          <p14:tracePt t="104218" x="3883025" y="4425950"/>
          <p14:tracePt t="104250" x="3930650" y="4425950"/>
          <p14:tracePt t="104263" x="3962400" y="4425950"/>
          <p14:tracePt t="104288" x="4010025" y="4425950"/>
          <p14:tracePt t="104317" x="4105275" y="4425950"/>
          <p14:tracePt t="104329" x="4184650" y="4425950"/>
          <p14:tracePt t="104348" x="4384675" y="4441825"/>
          <p14:tracePt t="104363" x="4527550" y="4457700"/>
          <p14:tracePt t="104386" x="4775200" y="4465638"/>
          <p14:tracePt t="104418" x="4991100" y="4489450"/>
          <p14:tracePt t="104422" x="5046663" y="4489450"/>
          <p14:tracePt t="104449" x="5149850" y="4497388"/>
          <p14:tracePt t="104451" x="5173663" y="4497388"/>
          <p14:tracePt t="104474" x="5221288" y="4497388"/>
          <p14:tracePt t="104502" x="5260975" y="4497388"/>
          <p14:tracePt t="104505" x="5268913" y="4497388"/>
          <p14:tracePt t="104536" x="5310188" y="4497388"/>
          <p14:tracePt t="104540" x="5334000" y="4497388"/>
          <p14:tracePt t="104567" x="5397500" y="4497388"/>
          <p14:tracePt t="104578" x="5453063" y="4497388"/>
          <p14:tracePt t="104602" x="5556250" y="4497388"/>
          <p14:tracePt t="104631" x="5667375" y="4465638"/>
          <p14:tracePt t="104646" x="5708650" y="4457700"/>
          <p14:tracePt t="104670" x="5780088" y="4449763"/>
          <p14:tracePt t="104692" x="5851525" y="4449763"/>
          <p14:tracePt t="104700" x="5883275" y="4449763"/>
          <p14:tracePt t="104725" x="5970588" y="4433888"/>
          <p14:tracePt t="104747" x="6067425" y="4433888"/>
          <p14:tracePt t="104762" x="6130925" y="4433888"/>
          <p14:tracePt t="104779" x="6186488" y="4433888"/>
          <p14:tracePt t="104802" x="6234113" y="4433888"/>
          <p14:tracePt t="104805" x="6242050" y="4425950"/>
          <p14:tracePt t="104832" x="6257925" y="4425950"/>
          <p14:tracePt t="104895" x="6265863" y="4425950"/>
          <p14:tracePt t="104940" x="6273800" y="4410075"/>
          <p14:tracePt t="104962" x="6297613" y="4386263"/>
          <p14:tracePt t="104988" x="6313488" y="4370388"/>
          <p14:tracePt t="105018" x="6337300" y="4354513"/>
          <p14:tracePt t="105055" x="6361113" y="4322763"/>
          <p14:tracePt t="105085" x="6369050" y="4322763"/>
          <p14:tracePt t="106266" x="6392863" y="4322763"/>
          <p14:tracePt t="106307" x="6664325" y="4306888"/>
          <p14:tracePt t="106311" x="6751638" y="4306888"/>
          <p14:tracePt t="106329" x="6911975" y="4291013"/>
          <p14:tracePt t="106355" x="7070725" y="4291013"/>
          <p14:tracePt t="106357" x="7094538" y="4291013"/>
          <p14:tracePt t="106381" x="7126288" y="4291013"/>
          <p14:tracePt t="106518" x="7126288" y="4298950"/>
          <p14:tracePt t="106529" x="7143750" y="4314825"/>
          <p14:tracePt t="106546" x="7175500" y="4322763"/>
          <p14:tracePt t="106563" x="7223125" y="4330700"/>
          <p14:tracePt t="106579" x="7294563" y="4338638"/>
          <p14:tracePt t="106600" x="7389813" y="4338638"/>
          <p14:tracePt t="106606" x="7421563" y="4338638"/>
          <p14:tracePt t="106635" x="7573963" y="4338638"/>
          <p14:tracePt t="106664" x="7716838" y="4338638"/>
          <p14:tracePt t="106679" x="7788275" y="4338638"/>
          <p14:tracePt t="106708" x="7835900" y="4330700"/>
          <p14:tracePt t="106709" x="7851775" y="4330700"/>
          <p14:tracePt t="106729" x="7859713" y="4330700"/>
          <p14:tracePt t="106745" x="7869238" y="4322763"/>
          <p14:tracePt t="106858" x="7877175" y="4322763"/>
          <p14:tracePt t="108053" x="0" y="0"/>
        </p14:tracePtLst>
      </p14:laserTraceLst>
    </p:ext>
    <p:ext uri="{E180D4A7-C9FB-4DFB-919C-405C955672EB}">
      <p14:showEvtLst xmlns:p14="http://schemas.microsoft.com/office/powerpoint/2010/main">
        <p14:playEvt time="14" objId="2"/>
        <p14:stopEvt time="10855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2E56D-F463-4C03-90E2-8CAE6A2FC1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CFCC07-9C28-45D0-8276-1588C93EA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28" y="0"/>
            <a:ext cx="91636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6A69C29-FCA0-463F-B9EA-99C6DF0F74B9}"/>
                  </a:ext>
                </a:extLst>
              </p14:cNvPr>
              <p14:cNvContentPartPr/>
              <p14:nvPr/>
            </p14:nvContentPartPr>
            <p14:xfrm>
              <a:off x="4458780" y="2189100"/>
              <a:ext cx="2221200" cy="72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6A69C29-FCA0-463F-B9EA-99C6DF0F74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6780" y="2045100"/>
                <a:ext cx="23648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9E8E9CD6-BC5A-46BC-B634-B4F622DDF126}"/>
                  </a:ext>
                </a:extLst>
              </p14:cNvPr>
              <p14:cNvContentPartPr/>
              <p14:nvPr/>
            </p14:nvContentPartPr>
            <p14:xfrm>
              <a:off x="4813380" y="1542900"/>
              <a:ext cx="835920" cy="655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9E8E9CD6-BC5A-46BC-B634-B4F622DDF12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41380" y="1398900"/>
                <a:ext cx="97956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12FE51B9-B7D1-4B9A-8E2D-D786EC653EE5}"/>
                  </a:ext>
                </a:extLst>
              </p14:cNvPr>
              <p14:cNvContentPartPr/>
              <p14:nvPr/>
            </p14:nvContentPartPr>
            <p14:xfrm>
              <a:off x="4238100" y="2857260"/>
              <a:ext cx="285840" cy="2916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12FE51B9-B7D1-4B9A-8E2D-D786EC653E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20460" y="2839260"/>
                <a:ext cx="3214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96E6A917-B900-42EE-9BFF-1A6140575F38}"/>
                  </a:ext>
                </a:extLst>
              </p14:cNvPr>
              <p14:cNvContentPartPr/>
              <p14:nvPr/>
            </p14:nvContentPartPr>
            <p14:xfrm>
              <a:off x="5114340" y="2876340"/>
              <a:ext cx="698760" cy="1872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96E6A917-B900-42EE-9BFF-1A6140575F3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96700" y="2858340"/>
                <a:ext cx="734400" cy="54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51-1">
            <a:hlinkClick r:id="" action="ppaction://media"/>
            <a:extLst>
              <a:ext uri="{FF2B5EF4-FFF2-40B4-BE49-F238E27FC236}">
                <a16:creationId xmlns:a16="http://schemas.microsoft.com/office/drawing/2014/main" id="{ECF75DF5-B8F6-4263-BB66-BB81C24BC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6832" y="5733320"/>
            <a:ext cx="609600" cy="609600"/>
          </a:xfrm>
          <a:prstGeom prst="rect">
            <a:avLst/>
          </a:prstGeom>
        </p:spPr>
      </p:pic>
      <p:pic>
        <p:nvPicPr>
          <p:cNvPr id="7" name="mm4s51-2">
            <a:hlinkClick r:id="" action="ppaction://media"/>
            <a:extLst>
              <a:ext uri="{FF2B5EF4-FFF2-40B4-BE49-F238E27FC236}">
                <a16:creationId xmlns:a16="http://schemas.microsoft.com/office/drawing/2014/main" id="{A17D5700-7BF5-48C9-8E45-02311287C6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1552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19A7ED43-07E7-421A-AE76-3F9E08E85448}"/>
                  </a:ext>
                </a:extLst>
              </p14:cNvPr>
              <p14:cNvContentPartPr/>
              <p14:nvPr/>
            </p14:nvContentPartPr>
            <p14:xfrm>
              <a:off x="3704251" y="4105169"/>
              <a:ext cx="73440" cy="21888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19A7ED43-07E7-421A-AE76-3F9E08E8544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86611" y="4087169"/>
                <a:ext cx="1090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4FBE20BF-BC56-4C83-90F0-20A10F2E74AA}"/>
                  </a:ext>
                </a:extLst>
              </p14:cNvPr>
              <p14:cNvContentPartPr/>
              <p14:nvPr/>
            </p14:nvContentPartPr>
            <p14:xfrm>
              <a:off x="3672931" y="4464809"/>
              <a:ext cx="146520" cy="1202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4FBE20BF-BC56-4C83-90F0-20A10F2E74A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55291" y="4446809"/>
                <a:ext cx="1821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6F4FA9EF-DBC7-409A-8E89-2B9439411653}"/>
                  </a:ext>
                </a:extLst>
              </p14:cNvPr>
              <p14:cNvContentPartPr/>
              <p14:nvPr/>
            </p14:nvContentPartPr>
            <p14:xfrm>
              <a:off x="3942211" y="4369409"/>
              <a:ext cx="530280" cy="23040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6F4FA9EF-DBC7-409A-8E89-2B943941165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24223" y="4351409"/>
                <a:ext cx="565896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58E538ED-4EFA-4513-B100-B2D1652E7B00}"/>
                  </a:ext>
                </a:extLst>
              </p14:cNvPr>
              <p14:cNvContentPartPr/>
              <p14:nvPr/>
            </p14:nvContentPartPr>
            <p14:xfrm>
              <a:off x="7759651" y="4111289"/>
              <a:ext cx="130680" cy="16776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58E538ED-4EFA-4513-B100-B2D1652E7B0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741651" y="4093289"/>
                <a:ext cx="16632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49CD764B-A5BF-4286-9544-BCBBFF78CEDE}"/>
                  </a:ext>
                </a:extLst>
              </p14:cNvPr>
              <p14:cNvContentPartPr/>
              <p14:nvPr/>
            </p14:nvContentPartPr>
            <p14:xfrm>
              <a:off x="7707091" y="4384889"/>
              <a:ext cx="873720" cy="18360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49CD764B-A5BF-4286-9544-BCBBFF78CED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689451" y="4366889"/>
                <a:ext cx="909360" cy="21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82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14"/>
    </mc:Choice>
    <mc:Fallback>
      <p:transition spd="slow" advTm="19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3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65" x="3627438" y="1746250"/>
          <p14:tracePt t="15340" x="3627438" y="1754188"/>
          <p14:tracePt t="15341" x="3635375" y="1762125"/>
          <p14:tracePt t="15375" x="3659188" y="1778000"/>
          <p14:tracePt t="15409" x="3683000" y="1801813"/>
          <p14:tracePt t="15439" x="3690938" y="1809750"/>
          <p14:tracePt t="15765" x="3698875" y="1809750"/>
          <p14:tracePt t="15778" x="3706813" y="1809750"/>
          <p14:tracePt t="15815" x="3738563" y="1809750"/>
          <p14:tracePt t="15837" x="3762375" y="1809750"/>
          <p14:tracePt t="15862" x="3802063" y="1801813"/>
          <p14:tracePt t="15890" x="3843338" y="1785938"/>
          <p14:tracePt t="15921" x="3859213" y="1785938"/>
          <p14:tracePt t="15956" x="3875088" y="1785938"/>
          <p14:tracePt t="17256" x="3898900" y="1793875"/>
          <p14:tracePt t="17274" x="3938588" y="1817688"/>
          <p14:tracePt t="17277" x="3978275" y="1833563"/>
          <p14:tracePt t="17307" x="4137025" y="1898650"/>
          <p14:tracePt t="17338" x="4265613" y="1938338"/>
          <p14:tracePt t="17373" x="4289425" y="1946275"/>
          <p14:tracePt t="17978" x="4297363" y="1946275"/>
          <p14:tracePt t="18011" x="4329113" y="1930400"/>
          <p14:tracePt t="18040" x="4376738" y="1914525"/>
          <p14:tracePt t="18044" x="4400550" y="1906588"/>
          <p14:tracePt t="18063" x="4495800" y="1890713"/>
          <p14:tracePt t="18088" x="4592638" y="1865313"/>
          <p14:tracePt t="18118" x="4656138" y="1849438"/>
          <p14:tracePt t="18143" x="4679950" y="1841500"/>
          <p14:tracePt t="18679" x="4687888" y="1841500"/>
          <p14:tracePt t="18733" x="4695825" y="1841500"/>
          <p14:tracePt t="18761" x="4703763" y="1833563"/>
          <p14:tracePt t="18774" x="4711700" y="1833563"/>
          <p14:tracePt t="18810" x="4719638" y="1833563"/>
          <p14:tracePt t="18837" x="4727575" y="1833563"/>
          <p14:tracePt t="20100" x="4735513" y="1833563"/>
          <p14:tracePt t="20115" x="4743450" y="1833563"/>
          <p14:tracePt t="20137" x="4751388" y="1833563"/>
          <p14:tracePt t="20170" x="4767263" y="1825625"/>
          <p14:tracePt t="20201" x="4791075" y="1825625"/>
          <p14:tracePt t="20202" x="4799013" y="1825625"/>
          <p14:tracePt t="20216" x="4814888" y="1825625"/>
          <p14:tracePt t="20233" x="4838700" y="1817688"/>
          <p14:tracePt t="20249" x="4854575" y="1817688"/>
          <p14:tracePt t="20266" x="4878388" y="1809750"/>
          <p14:tracePt t="20290" x="4926013" y="1801813"/>
          <p14:tracePt t="20293" x="4933950" y="1801813"/>
          <p14:tracePt t="20327" x="5006975" y="1793875"/>
          <p14:tracePt t="20329" x="5022850" y="1793875"/>
          <p14:tracePt t="20358" x="5062538" y="1793875"/>
          <p14:tracePt t="20360" x="5086350" y="1793875"/>
          <p14:tracePt t="20388" x="5126038" y="1793875"/>
          <p14:tracePt t="20392" x="5141913" y="1793875"/>
          <p14:tracePt t="20426" x="5221288" y="1793875"/>
          <p14:tracePt t="20459" x="5292725" y="1793875"/>
          <p14:tracePt t="20487" x="5365750" y="1793875"/>
          <p14:tracePt t="20520" x="5437188" y="1793875"/>
          <p14:tracePt t="20553" x="5516563" y="1793875"/>
          <p14:tracePt t="20586" x="5556250" y="1793875"/>
          <p14:tracePt t="20599" x="5572125" y="1793875"/>
          <p14:tracePt t="21462" x="5548313" y="1793875"/>
          <p14:tracePt t="21477" x="5516563" y="1801813"/>
          <p14:tracePt t="21506" x="5413375" y="1841500"/>
          <p14:tracePt t="21509" x="5373688" y="1841500"/>
          <p14:tracePt t="21539" x="5213350" y="1890713"/>
          <p14:tracePt t="21574" x="5070475" y="1914525"/>
          <p14:tracePt t="21576" x="5030788" y="1914525"/>
          <p14:tracePt t="21602" x="4943475" y="1922463"/>
          <p14:tracePt t="21616" x="4886325" y="1930400"/>
          <p14:tracePt t="21633" x="4838700" y="1930400"/>
          <p14:tracePt t="21649" x="4775200" y="1930400"/>
          <p14:tracePt t="21674" x="4743450" y="1930400"/>
          <p14:tracePt t="21707" x="4719638" y="1922463"/>
          <p14:tracePt t="21710" x="4711700" y="1922463"/>
          <p14:tracePt t="21736" x="4703763" y="1922463"/>
          <p14:tracePt t="21741" x="4695825" y="1914525"/>
          <p14:tracePt t="21772" x="4687888" y="1906588"/>
          <p14:tracePt t="22042" x="4687888" y="1898650"/>
          <p14:tracePt t="22054" x="4687888" y="1890713"/>
          <p14:tracePt t="22116" x="4687888" y="1881188"/>
          <p14:tracePt t="22140" x="4687888" y="1873250"/>
          <p14:tracePt t="22257" x="4687888" y="1865313"/>
          <p14:tracePt t="26999" x="4926013" y="1857375"/>
          <p14:tracePt t="27012" x="4959350" y="1857375"/>
          <p14:tracePt t="27028" x="4983163" y="1857375"/>
          <p14:tracePt t="27051" x="4991100" y="1857375"/>
          <p14:tracePt t="27290" x="4999038" y="1857375"/>
          <p14:tracePt t="27306" x="5022850" y="1857375"/>
          <p14:tracePt t="27335" x="5102225" y="1857375"/>
          <p14:tracePt t="27365" x="5181600" y="1857375"/>
          <p14:tracePt t="27397" x="5213350" y="1857375"/>
          <p14:tracePt t="27682" x="5229225" y="1857375"/>
          <p14:tracePt t="27695" x="5253038" y="1857375"/>
          <p14:tracePt t="27718" x="5260975" y="1857375"/>
          <p14:tracePt t="27753" x="5276850" y="1857375"/>
          <p14:tracePt t="29399" x="5284788" y="1849438"/>
          <p14:tracePt t="29412" x="5284788" y="1841500"/>
          <p14:tracePt t="29438" x="5292725" y="1833563"/>
          <p14:tracePt t="29478" x="5292725" y="1825625"/>
          <p14:tracePt t="35234" x="5133975" y="1985963"/>
          <p14:tracePt t="35249" x="5110163" y="2025650"/>
          <p14:tracePt t="35263" x="5086350" y="2065338"/>
          <p14:tracePt t="35293" x="5078413" y="2105025"/>
          <p14:tracePt t="35324" x="5070475" y="2120900"/>
          <p14:tracePt t="35358" x="5070475" y="2128838"/>
          <p14:tracePt t="35540" x="5062538" y="2136775"/>
          <p14:tracePt t="35553" x="5062538" y="2144713"/>
          <p14:tracePt t="35578" x="5054600" y="2160588"/>
          <p14:tracePt t="35609" x="5046663" y="2176463"/>
          <p14:tracePt t="35647" x="5022850" y="2208213"/>
          <p14:tracePt t="35677" x="5014913" y="2216150"/>
          <p14:tracePt t="35706" x="5006975" y="2224088"/>
          <p14:tracePt t="35732" x="4999038" y="2224088"/>
          <p14:tracePt t="35757" x="4991100" y="2233613"/>
          <p14:tracePt t="35798" x="4975225" y="2249488"/>
          <p14:tracePt t="35826" x="4951413" y="2265363"/>
          <p14:tracePt t="35836" x="4943475" y="2265363"/>
          <p14:tracePt t="35859" x="4926013" y="2281238"/>
          <p14:tracePt t="35865" x="4918075" y="2289175"/>
          <p14:tracePt t="35889" x="4894263" y="2297113"/>
          <p14:tracePt t="35903" x="4878388" y="2305050"/>
          <p14:tracePt t="35921" x="4862513" y="2305050"/>
          <p14:tracePt t="35937" x="4846638" y="2312988"/>
          <p14:tracePt t="35953" x="4838700" y="2312988"/>
          <p14:tracePt t="35990" x="4830763" y="2312988"/>
          <p14:tracePt t="36061" x="4822825" y="2312988"/>
          <p14:tracePt t="36216" x="4830763" y="2312988"/>
          <p14:tracePt t="36229" x="4838700" y="2312988"/>
          <p14:tracePt t="36257" x="4870450" y="2297113"/>
          <p14:tracePt t="36293" x="4943475" y="2281238"/>
          <p14:tracePt t="36297" x="4959350" y="2281238"/>
          <p14:tracePt t="36320" x="5006975" y="2281238"/>
          <p14:tracePt t="36336" x="5054600" y="2281238"/>
          <p14:tracePt t="36363" x="5126038" y="2281238"/>
          <p14:tracePt t="36399" x="5253038" y="2281238"/>
          <p14:tracePt t="36420" x="5310188" y="2281238"/>
          <p14:tracePt t="36445" x="5349875" y="2281238"/>
          <p14:tracePt t="36472" x="5381625" y="2281238"/>
          <p14:tracePt t="36495" x="5397500" y="2273300"/>
          <p14:tracePt t="36521" x="5405438" y="2265363"/>
          <p14:tracePt t="36522" x="5413375" y="2257425"/>
          <p14:tracePt t="36536" x="5421313" y="2257425"/>
          <p14:tracePt t="36552" x="5429250" y="2249488"/>
          <p14:tracePt t="36569" x="5437188" y="2249488"/>
          <p14:tracePt t="36592" x="5453063" y="2241550"/>
          <p14:tracePt t="36604" x="5461000" y="2241550"/>
          <p14:tracePt t="36625" x="5476875" y="2233613"/>
          <p14:tracePt t="36629" x="5500688" y="2233613"/>
          <p14:tracePt t="36658" x="5524500" y="2224088"/>
          <p14:tracePt t="36686" x="5540375" y="2224088"/>
          <p14:tracePt t="36713" x="5548313" y="2224088"/>
          <p14:tracePt t="36795" x="5564188" y="2224088"/>
          <p14:tracePt t="36827" x="5611813" y="2224088"/>
          <p14:tracePt t="36838" x="5643563" y="2224088"/>
          <p14:tracePt t="36863" x="5716588" y="2224088"/>
          <p14:tracePt t="36889" x="5803900" y="2224088"/>
          <p14:tracePt t="36892" x="5819775" y="2224088"/>
          <p14:tracePt t="36916" x="5899150" y="2224088"/>
          <p14:tracePt t="36935" x="5954713" y="2224088"/>
          <p14:tracePt t="36957" x="5986463" y="2224088"/>
          <p14:tracePt t="37637" x="5978525" y="2233613"/>
          <p14:tracePt t="37652" x="5970588" y="2233613"/>
          <p14:tracePt t="37670" x="5954713" y="2249488"/>
          <p14:tracePt t="37695" x="5930900" y="2265363"/>
          <p14:tracePt t="37727" x="5843588" y="2305050"/>
          <p14:tracePt t="37752" x="5572125" y="2424113"/>
          <p14:tracePt t="37776" x="5310188" y="2479675"/>
          <p14:tracePt t="37788" x="5237163" y="2503488"/>
          <p14:tracePt t="37802" x="5094288" y="2519363"/>
          <p14:tracePt t="37831" x="4918075" y="2527300"/>
          <p14:tracePt t="37835" x="4886325" y="2511425"/>
          <p14:tracePt t="37857" x="4830763" y="2495550"/>
          <p14:tracePt t="37859" x="4806950" y="2487613"/>
          <p14:tracePt t="37887" x="4743450" y="2455863"/>
          <p14:tracePt t="37907" x="4719638" y="2447925"/>
          <p14:tracePt t="37920" x="4703763" y="2447925"/>
          <p14:tracePt t="37935" x="4695825" y="2447925"/>
          <p14:tracePt t="37957" x="4687888" y="2439988"/>
          <p14:tracePt t="37986" x="4679950" y="2439988"/>
          <p14:tracePt t="38018" x="4679950" y="2432050"/>
          <p14:tracePt t="38040" x="4679950" y="2424113"/>
          <p14:tracePt t="38063" x="4679950" y="2416175"/>
          <p14:tracePt t="38088" x="4679950" y="2408238"/>
          <p14:tracePt t="38123" x="4679950" y="2400300"/>
          <p14:tracePt t="38153" x="4687888" y="2392363"/>
          <p14:tracePt t="38168" x="4695825" y="2392363"/>
          <p14:tracePt t="38188" x="4711700" y="2392363"/>
          <p14:tracePt t="38222" x="4759325" y="2392363"/>
          <p14:tracePt t="38226" x="4783138" y="2392363"/>
          <p14:tracePt t="38254" x="4878388" y="2400300"/>
          <p14:tracePt t="38255" x="4926013" y="2408238"/>
          <p14:tracePt t="38286" x="5062538" y="2439988"/>
          <p14:tracePt t="38308" x="5149850" y="2439988"/>
          <p14:tracePt t="38465" x="5157788" y="2439988"/>
          <p14:tracePt t="38512" x="5173663" y="2432050"/>
          <p14:tracePt t="38523" x="5173663" y="2424113"/>
          <p14:tracePt t="38547" x="5189538" y="2416175"/>
          <p14:tracePt t="38548" x="5189538" y="2408238"/>
          <p14:tracePt t="38572" x="5197475" y="2400300"/>
          <p14:tracePt t="38605" x="5197475" y="2392363"/>
          <p14:tracePt t="38617" x="5197475" y="2384425"/>
          <p14:tracePt t="39326" x="5237163" y="2384425"/>
          <p14:tracePt t="39327" x="5268913" y="2384425"/>
          <p14:tracePt t="39338" x="5300663" y="2384425"/>
          <p14:tracePt t="39373" x="5524500" y="2376488"/>
          <p14:tracePt t="39403" x="5619750" y="2376488"/>
          <p14:tracePt t="39417" x="5635625" y="2376488"/>
          <p14:tracePt t="39654" x="5651500" y="2376488"/>
          <p14:tracePt t="39688" x="5667375" y="2376488"/>
          <p14:tracePt t="39704" x="5676900" y="2368550"/>
          <p14:tracePt t="39717" x="5684838" y="2368550"/>
          <p14:tracePt t="39735" x="5700713" y="2368550"/>
          <p14:tracePt t="39759" x="5708650" y="2368550"/>
          <p14:tracePt t="39792" x="5708650" y="2360613"/>
          <p14:tracePt t="40074" x="5716588" y="2360613"/>
          <p14:tracePt t="40085" x="5724525" y="2352675"/>
          <p14:tracePt t="40150" x="5732463" y="2352675"/>
          <p14:tracePt t="42342" x="5748338" y="2344738"/>
          <p14:tracePt t="42368" x="5748338" y="2336800"/>
          <p14:tracePt t="42383" x="5764213" y="2336800"/>
          <p14:tracePt t="42405" x="5772150" y="2320925"/>
          <p14:tracePt t="42437" x="5780088" y="2320925"/>
          <p14:tracePt t="42441" x="5788025" y="2312988"/>
          <p14:tracePt t="42469" x="5803900" y="2312988"/>
          <p14:tracePt t="42500" x="5827713" y="2305050"/>
          <p14:tracePt t="42515" x="5843588" y="2297113"/>
          <p14:tracePt t="42539" x="5859463" y="2297113"/>
          <p14:tracePt t="42570" x="5867400" y="2297113"/>
          <p14:tracePt t="42600" x="5875338" y="2297113"/>
          <p14:tracePt t="42624" x="5883275" y="2297113"/>
          <p14:tracePt t="42650" x="5930900" y="2297113"/>
          <p14:tracePt t="42665" x="5954713" y="2297113"/>
          <p14:tracePt t="42691" x="5986463" y="2297113"/>
          <p14:tracePt t="42717" x="6010275" y="2297113"/>
          <p14:tracePt t="42733" x="6018213" y="2297113"/>
          <p14:tracePt t="42869" x="6026150" y="2297113"/>
          <p14:tracePt t="42892" x="6051550" y="2305050"/>
          <p14:tracePt t="42917" x="6099175" y="2305050"/>
          <p14:tracePt t="42931" x="6130925" y="2305050"/>
          <p14:tracePt t="42956" x="6178550" y="2312988"/>
          <p14:tracePt t="42958" x="6194425" y="2312988"/>
          <p14:tracePt t="42984" x="6210300" y="2312988"/>
          <p14:tracePt t="42998" x="6218238" y="2312988"/>
          <p14:tracePt t="43059" x="6226175" y="2312988"/>
          <p14:tracePt t="43231" x="6234113" y="2312988"/>
          <p14:tracePt t="43245" x="6242050" y="2312988"/>
          <p14:tracePt t="43264" x="6249988" y="2320925"/>
          <p14:tracePt t="43288" x="6257925" y="2320925"/>
          <p14:tracePt t="44078" x="6257925" y="2328863"/>
          <p14:tracePt t="44093" x="6257925" y="2344738"/>
          <p14:tracePt t="44131" x="6257925" y="2352675"/>
          <p14:tracePt t="44607" x="6265863" y="2352675"/>
          <p14:tracePt t="44871" x="6265863" y="2360613"/>
          <p14:tracePt t="44914" x="6273800" y="2376488"/>
          <p14:tracePt t="45046" x="6273800" y="2384425"/>
          <p14:tracePt t="45061" x="6281738" y="2400300"/>
          <p14:tracePt t="45085" x="6289675" y="2424113"/>
          <p14:tracePt t="45089" x="6289675" y="2439988"/>
          <p14:tracePt t="45117" x="6305550" y="2471738"/>
          <p14:tracePt t="45149" x="6313488" y="2479675"/>
          <p14:tracePt t="45163" x="6321425" y="2479675"/>
          <p14:tracePt t="45184" x="6329363" y="2479675"/>
          <p14:tracePt t="45219" x="6345238" y="2479675"/>
          <p14:tracePt t="45247" x="6361113" y="2479675"/>
          <p14:tracePt t="45263" x="6369050" y="2479675"/>
          <p14:tracePt t="45284" x="6376988" y="2479675"/>
          <p14:tracePt t="45313" x="6384925" y="2479675"/>
          <p14:tracePt t="45328" x="6392863" y="2479675"/>
          <p14:tracePt t="45346" x="6392863" y="2471738"/>
          <p14:tracePt t="45369" x="6402388" y="2463800"/>
          <p14:tracePt t="45397" x="6410325" y="2463800"/>
          <p14:tracePt t="45413" x="6418263" y="2463800"/>
          <p14:tracePt t="45429" x="6426200" y="2455863"/>
          <p14:tracePt t="45446" x="6434138" y="2455863"/>
          <p14:tracePt t="45470" x="6450013" y="2447925"/>
          <p14:tracePt t="45499" x="6465888" y="2439988"/>
          <p14:tracePt t="45500" x="6473825" y="2439988"/>
          <p14:tracePt t="45532" x="6489700" y="2424113"/>
          <p14:tracePt t="45573" x="6513513" y="2416175"/>
          <p14:tracePt t="45583" x="6521450" y="2408238"/>
          <p14:tracePt t="45617" x="6529388" y="2408238"/>
          <p14:tracePt t="45650" x="6553200" y="2400300"/>
          <p14:tracePt t="45680" x="6569075" y="2392363"/>
          <p14:tracePt t="45694" x="6584950" y="2392363"/>
          <p14:tracePt t="45720" x="6600825" y="2392363"/>
          <p14:tracePt t="45745" x="6616700" y="2384425"/>
          <p14:tracePt t="45762" x="6624638" y="2384425"/>
          <p14:tracePt t="45880" x="6632575" y="2384425"/>
          <p14:tracePt t="45911" x="6640513" y="2392363"/>
          <p14:tracePt t="45913" x="6648450" y="2392363"/>
          <p14:tracePt t="45928" x="6656388" y="2392363"/>
          <p14:tracePt t="45962" x="6664325" y="2392363"/>
          <p14:tracePt t="46011" x="6672263" y="2392363"/>
          <p14:tracePt t="46185" x="6696075" y="2392363"/>
          <p14:tracePt t="46196" x="6704013" y="2392363"/>
          <p14:tracePt t="46212" x="6735763" y="2384425"/>
          <p14:tracePt t="46229" x="6751638" y="2384425"/>
          <p14:tracePt t="46253" x="6769100" y="2384425"/>
          <p14:tracePt t="46274" x="6784975" y="2384425"/>
          <p14:tracePt t="46381" x="6784975" y="2376488"/>
          <p14:tracePt t="46405" x="6792913" y="2368550"/>
          <p14:tracePt t="46407" x="6800850" y="2368550"/>
          <p14:tracePt t="46435" x="6800850" y="2360613"/>
          <p14:tracePt t="46465" x="6800850" y="2352675"/>
          <p14:tracePt t="46514" x="6800850" y="2328863"/>
          <p14:tracePt t="46528" x="6800850" y="2320925"/>
          <p14:tracePt t="46545" x="6792913" y="2305050"/>
          <p14:tracePt t="46561" x="6777038" y="2297113"/>
          <p14:tracePt t="46577" x="6769100" y="2289175"/>
          <p14:tracePt t="46599" x="6751638" y="2289175"/>
          <p14:tracePt t="46635" x="6735763" y="2289175"/>
          <p14:tracePt t="46666" x="6688138" y="2257425"/>
          <p14:tracePt t="46697" x="6648450" y="2224088"/>
          <p14:tracePt t="46711" x="6640513" y="2224088"/>
          <p14:tracePt t="46732" x="6624638" y="2224088"/>
          <p14:tracePt t="46766" x="6600825" y="2224088"/>
          <p14:tracePt t="46770" x="6592888" y="2224088"/>
          <p14:tracePt t="46800" x="6577013" y="2224088"/>
          <p14:tracePt t="46837" x="6569075" y="2224088"/>
          <p14:tracePt t="46863" x="6561138" y="2224088"/>
          <p14:tracePt t="46889" x="6561138" y="2208213"/>
          <p14:tracePt t="46916" x="6561138" y="2192338"/>
          <p14:tracePt t="46920" x="6561138" y="2176463"/>
          <p14:tracePt t="46939" x="6561138" y="2152650"/>
          <p14:tracePt t="46940" x="6569075" y="2152650"/>
          <p14:tracePt t="46964" x="6569075" y="2144713"/>
          <p14:tracePt t="47231" x="6561138" y="2152650"/>
          <p14:tracePt t="47234" x="6553200" y="2152650"/>
          <p14:tracePt t="47244" x="6553200" y="2160588"/>
          <p14:tracePt t="47262" x="6529388" y="2200275"/>
          <p14:tracePt t="47277" x="6521450" y="2208213"/>
          <p14:tracePt t="47302" x="6521450" y="2224088"/>
          <p14:tracePt t="47332" x="6513513" y="2233613"/>
          <p14:tracePt t="47415" x="6505575" y="2233613"/>
          <p14:tracePt t="47438" x="6489700" y="2241550"/>
          <p14:tracePt t="47465" x="6481763" y="2249488"/>
          <p14:tracePt t="47547" x="6473825" y="2257425"/>
          <p14:tracePt t="47654" x="6465888" y="2265363"/>
          <p14:tracePt t="47665" x="6457950" y="2265363"/>
          <p14:tracePt t="47695" x="6442075" y="2265363"/>
          <p14:tracePt t="47716" x="6434138" y="2265363"/>
          <p14:tracePt t="47751" x="6426200" y="2273300"/>
          <p14:tracePt t="47778" x="6410325" y="2273300"/>
          <p14:tracePt t="47857" x="6402388" y="2273300"/>
          <p14:tracePt t="47956" x="6402388" y="2265363"/>
          <p14:tracePt t="48085" x="6402388" y="2249488"/>
          <p14:tracePt t="48107" x="6402388" y="2233613"/>
          <p14:tracePt t="48140" x="6402388" y="2224088"/>
          <p14:tracePt t="48202" x="6418263" y="2216150"/>
          <p14:tracePt t="48211" x="6434138" y="2200275"/>
          <p14:tracePt t="48232" x="6465888" y="2192338"/>
          <p14:tracePt t="48261" x="6465888" y="2184400"/>
          <p14:tracePt t="48297" x="6473825" y="2168525"/>
          <p14:tracePt t="48339" x="6624638" y="2057400"/>
          <p14:tracePt t="48342" x="6640513" y="2041525"/>
          <p14:tracePt t="48361" x="6648450" y="2033588"/>
          <p14:tracePt t="48433" x="6664325" y="2033588"/>
          <p14:tracePt t="48460" x="6672263" y="2033588"/>
          <p14:tracePt t="48477" x="6672263" y="2025650"/>
          <p14:tracePt t="48554" x="6664325" y="2025650"/>
          <p14:tracePt t="48578" x="6648450" y="2033588"/>
          <p14:tracePt t="48594" x="6632575" y="2041525"/>
          <p14:tracePt t="48610" x="6616700" y="2057400"/>
          <p14:tracePt t="48635" x="6600825" y="2073275"/>
          <p14:tracePt t="48637" x="6584950" y="2081213"/>
          <p14:tracePt t="48669" x="6561138" y="2128838"/>
          <p14:tracePt t="48698" x="6537325" y="2160588"/>
          <p14:tracePt t="48732" x="6521450" y="2200275"/>
          <p14:tracePt t="48819" x="6513513" y="2200275"/>
          <p14:tracePt t="48905" x="6505575" y="2200275"/>
          <p14:tracePt t="48921" x="6489700" y="2200275"/>
          <p14:tracePt t="48949" x="6481763" y="2192338"/>
          <p14:tracePt t="49168" x="6481763" y="2200275"/>
          <p14:tracePt t="49179" x="6481763" y="2208213"/>
          <p14:tracePt t="49209" x="6481763" y="2216150"/>
          <p14:tracePt t="49372" x="6465888" y="2233613"/>
          <p14:tracePt t="49386" x="6426200" y="2257425"/>
          <p14:tracePt t="49396" x="6402388" y="2273300"/>
          <p14:tracePt t="49422" x="6257925" y="2336800"/>
          <p14:tracePt t="49447" x="6138863" y="2368550"/>
          <p14:tracePt t="49478" x="6002338" y="2392363"/>
          <p14:tracePt t="49493" x="5970588" y="2392363"/>
          <p14:tracePt t="49509" x="5930900" y="2392363"/>
          <p14:tracePt t="49525" x="5883275" y="2392363"/>
          <p14:tracePt t="49547" x="5827713" y="2392363"/>
          <p14:tracePt t="49578" x="5708650" y="2376488"/>
          <p14:tracePt t="49592" x="5667375" y="2360613"/>
          <p14:tracePt t="49609" x="5635625" y="2352675"/>
          <p14:tracePt t="49610" x="5611813" y="2344738"/>
          <p14:tracePt t="49634" x="5532438" y="2328863"/>
          <p14:tracePt t="49659" x="5437188" y="2297113"/>
          <p14:tracePt t="49676" x="5310188" y="2281238"/>
          <p14:tracePt t="49704" x="5006975" y="2265363"/>
          <p14:tracePt t="49730" x="4719638" y="2265363"/>
          <p14:tracePt t="49765" x="4624388" y="2265363"/>
          <p14:tracePt t="49796" x="4616450" y="2265363"/>
          <p14:tracePt t="49828" x="4616450" y="2257425"/>
          <p14:tracePt t="49890" x="4632325" y="2233613"/>
          <p14:tracePt t="49904" x="4640263" y="2224088"/>
          <p14:tracePt t="49933" x="4648200" y="2216150"/>
          <p14:tracePt t="50136" x="4664075" y="2208213"/>
          <p14:tracePt t="50148" x="4672013" y="2200275"/>
          <p14:tracePt t="50175" x="4719638" y="2160588"/>
          <p14:tracePt t="50202" x="4783138" y="2105025"/>
          <p14:tracePt t="50234" x="4862513" y="2041525"/>
          <p14:tracePt t="50265" x="4959350" y="1954213"/>
          <p14:tracePt t="50295" x="5022850" y="1873250"/>
          <p14:tracePt t="50327" x="5070475" y="1770063"/>
          <p14:tracePt t="50345" x="5086350" y="1738313"/>
          <p14:tracePt t="50358" x="5094288" y="1730375"/>
          <p14:tracePt t="50375" x="5102225" y="1706563"/>
          <p14:tracePt t="50398" x="5118100" y="1682750"/>
          <p14:tracePt t="50429" x="5284788" y="1563688"/>
          <p14:tracePt t="50460" x="5461000" y="1450975"/>
          <p14:tracePt t="50474" x="5508625" y="1435100"/>
          <p14:tracePt t="50497" x="5516563" y="1427163"/>
          <p14:tracePt t="50745" x="5516563" y="1435100"/>
          <p14:tracePt t="50758" x="5516563" y="1443038"/>
          <p14:tracePt t="50781" x="5500688" y="1450975"/>
          <p14:tracePt t="50817" x="5476875" y="1482725"/>
          <p14:tracePt t="50871" x="5476875" y="1490663"/>
          <p14:tracePt t="51339" x="5468938" y="1490663"/>
          <p14:tracePt t="51356" x="5429250" y="1506538"/>
          <p14:tracePt t="51357" x="5389563" y="1538288"/>
          <p14:tracePt t="51382" x="5237163" y="1619250"/>
          <p14:tracePt t="51413" x="4933950" y="1754188"/>
          <p14:tracePt t="51417" x="4854575" y="1801813"/>
          <p14:tracePt t="51445" x="4664075" y="1922463"/>
          <p14:tracePt t="51449" x="4616450" y="1946275"/>
          <p14:tracePt t="51477" x="4527550" y="1985963"/>
          <p14:tracePt t="51489" x="4511675" y="1993900"/>
          <p14:tracePt t="51513" x="4448175" y="2009775"/>
          <p14:tracePt t="51518" x="4432300" y="2009775"/>
          <p14:tracePt t="51541" x="4368800" y="2033588"/>
          <p14:tracePt t="51566" x="4329113" y="2049463"/>
          <p14:tracePt t="51602" x="4305300" y="2057400"/>
          <p14:tracePt t="51629" x="4281488" y="2065338"/>
          <p14:tracePt t="51657" x="4210050" y="2105025"/>
          <p14:tracePt t="51681" x="4121150" y="2152650"/>
          <p14:tracePt t="51712" x="4025900" y="2208213"/>
          <p14:tracePt t="51745" x="3938588" y="2312988"/>
          <p14:tracePt t="51757" x="3890963" y="2384425"/>
          <p14:tracePt t="51773" x="3851275" y="2447925"/>
          <p14:tracePt t="51800" x="3738563" y="2600325"/>
          <p14:tracePt t="51829" x="3690938" y="2671763"/>
          <p14:tracePt t="51832" x="3675063" y="2679700"/>
          <p14:tracePt t="51859" x="3627438" y="2735263"/>
          <p14:tracePt t="51885" x="3619500" y="2743200"/>
          <p14:tracePt t="51915" x="3619500" y="2751138"/>
          <p14:tracePt t="51937" x="3611563" y="2759075"/>
          <p14:tracePt t="51955" x="3595688" y="2782888"/>
          <p14:tracePt t="51977" x="3532188" y="2838450"/>
          <p14:tracePt t="51981" x="3508375" y="2854325"/>
          <p14:tracePt t="52012" x="3395663" y="2974975"/>
          <p14:tracePt t="52049" x="3300413" y="3070225"/>
          <p14:tracePt t="52076" x="3268663" y="3094038"/>
          <p14:tracePt t="52077" x="3268663" y="3101975"/>
          <p14:tracePt t="52089" x="3260725" y="3101975"/>
          <p14:tracePt t="52151" x="3268663" y="3101975"/>
          <p14:tracePt t="52184" x="3276600" y="3094038"/>
          <p14:tracePt t="52213" x="3292475" y="3078163"/>
          <p14:tracePt t="52225" x="3300413" y="3078163"/>
          <p14:tracePt t="52248" x="3316288" y="3070225"/>
          <p14:tracePt t="52250" x="3324225" y="3054350"/>
          <p14:tracePt t="52281" x="3355975" y="3038475"/>
          <p14:tracePt t="52309" x="3371850" y="3030538"/>
          <p14:tracePt t="52323" x="3379788" y="3022600"/>
          <p14:tracePt t="52345" x="3395663" y="3014663"/>
          <p14:tracePt t="52376" x="3403600" y="3014663"/>
          <p14:tracePt t="52399" x="3403600" y="3006725"/>
          <p14:tracePt t="52401" x="3411538" y="3006725"/>
          <p14:tracePt t="52444" x="3419475" y="3006725"/>
          <p14:tracePt t="52477" x="3435350" y="2998788"/>
          <p14:tracePt t="52509" x="3443288" y="2998788"/>
          <p14:tracePt t="52539" x="3451225" y="2998788"/>
          <p14:tracePt t="52701" x="3467100" y="2990850"/>
          <p14:tracePt t="52711" x="3467100" y="2982913"/>
          <p14:tracePt t="52748" x="3484563" y="2982913"/>
          <p14:tracePt t="52777" x="3500438" y="2974975"/>
          <p14:tracePt t="52812" x="3516313" y="2974975"/>
          <p14:tracePt t="52841" x="3524250" y="2967038"/>
          <p14:tracePt t="52842" x="3532188" y="2967038"/>
          <p14:tracePt t="52858" x="3540125" y="2967038"/>
          <p14:tracePt t="52872" x="3563938" y="2967038"/>
          <p14:tracePt t="52889" x="3571875" y="2967038"/>
          <p14:tracePt t="52913" x="3619500" y="2967038"/>
          <p14:tracePt t="52948" x="3690938" y="2967038"/>
          <p14:tracePt t="52977" x="3722688" y="2967038"/>
          <p14:tracePt t="53010" x="3770313" y="2967038"/>
          <p14:tracePt t="53034" x="3833813" y="2967038"/>
          <p14:tracePt t="53058" x="3851275" y="2967038"/>
          <p14:tracePt t="53339" x="3859213" y="2967038"/>
          <p14:tracePt t="53373" x="3867150" y="2959100"/>
          <p14:tracePt t="53400" x="3875088" y="2959100"/>
          <p14:tracePt t="53433" x="3883025" y="2951163"/>
          <p14:tracePt t="53435" x="3890963" y="2951163"/>
          <p14:tracePt t="53474" x="3906838" y="2951163"/>
          <p14:tracePt t="53490" x="3914775" y="2951163"/>
          <p14:tracePt t="53506" x="3930650" y="2943225"/>
          <p14:tracePt t="53548" x="3938588" y="2943225"/>
          <p14:tracePt t="53575" x="3946525" y="2943225"/>
          <p14:tracePt t="53589" x="3954463" y="2943225"/>
          <p14:tracePt t="53612" x="3962400" y="2935288"/>
          <p14:tracePt t="53615" x="3970338" y="2935288"/>
          <p14:tracePt t="53640" x="3978275" y="2927350"/>
          <p14:tracePt t="53656" x="3994150" y="2927350"/>
          <p14:tracePt t="53671" x="4002088" y="2927350"/>
          <p14:tracePt t="53692" x="4017963" y="2927350"/>
          <p14:tracePt t="53727" x="4168775" y="2927350"/>
          <p14:tracePt t="53759" x="4352925" y="2927350"/>
          <p14:tracePt t="53791" x="4456113" y="2927350"/>
          <p14:tracePt t="53804" x="4471988" y="2927350"/>
          <p14:tracePt t="53822" x="4479925" y="2927350"/>
          <p14:tracePt t="53843" x="4487863" y="2927350"/>
          <p14:tracePt t="53876" x="4495800" y="2927350"/>
          <p14:tracePt t="54540" x="4495800" y="2935288"/>
          <p14:tracePt t="54555" x="4487863" y="2935288"/>
          <p14:tracePt t="54590" x="4479925" y="2935288"/>
          <p14:tracePt t="54604" x="4479925" y="2943225"/>
          <p14:tracePt t="54621" x="4471988" y="2943225"/>
          <p14:tracePt t="54780" x="4464050" y="2943225"/>
          <p14:tracePt t="54804" x="4456113" y="2943225"/>
          <p14:tracePt t="54887" x="4448175" y="2943225"/>
          <p14:tracePt t="54922" x="4440238" y="2943225"/>
          <p14:tracePt t="54950" x="4432300" y="2943225"/>
          <p14:tracePt t="54983" x="4424363" y="2951163"/>
          <p14:tracePt t="55370" x="4416425" y="2951163"/>
          <p14:tracePt t="55385" x="4408488" y="2951163"/>
          <p14:tracePt t="55408" x="4400550" y="2951163"/>
          <p14:tracePt t="55439" x="4392613" y="2959100"/>
          <p14:tracePt t="55459" x="4384675" y="2967038"/>
          <p14:tracePt t="55485" x="4376738" y="2967038"/>
          <p14:tracePt t="55603" x="4368800" y="2967038"/>
          <p14:tracePt t="55935" x="4368800" y="2943225"/>
          <p14:tracePt t="55950" x="4376738" y="2901950"/>
          <p14:tracePt t="55984" x="4384675" y="2798763"/>
          <p14:tracePt t="55987" x="4384675" y="2782888"/>
          <p14:tracePt t="56009" x="4392613" y="2743200"/>
          <p14:tracePt t="56038" x="4392613" y="2735263"/>
          <p14:tracePt t="56055" x="4392613" y="2727325"/>
          <p14:tracePt t="56217" x="4392613" y="2735263"/>
          <p14:tracePt t="56265" x="4392613" y="2743200"/>
          <p14:tracePt t="56312" x="4392613" y="2751138"/>
          <p14:tracePt t="56323" x="4392613" y="2759075"/>
          <p14:tracePt t="56354" x="4392613" y="2774950"/>
          <p14:tracePt t="56382" x="4392613" y="2798763"/>
          <p14:tracePt t="56386" x="4392613" y="2814638"/>
          <p14:tracePt t="56404" x="4392613" y="2862263"/>
          <p14:tracePt t="56420" x="4392613" y="2878138"/>
          <p14:tracePt t="56437" x="4392613" y="2894013"/>
          <p14:tracePt t="56857" x="4408488" y="2894013"/>
          <p14:tracePt t="56894" x="4503738" y="2919413"/>
          <p14:tracePt t="56925" x="4592638" y="2927350"/>
          <p14:tracePt t="56952" x="4640263" y="2935288"/>
          <p14:tracePt t="56977" x="4656138" y="2935288"/>
          <p14:tracePt t="57003" x="4672013" y="2935288"/>
          <p14:tracePt t="57031" x="4679950" y="2935288"/>
          <p14:tracePt t="57070" x="4687888" y="2935288"/>
          <p14:tracePt t="57094" x="4703763" y="2935288"/>
          <p14:tracePt t="57124" x="4711700" y="2927350"/>
          <p14:tracePt t="57157" x="4727575" y="2927350"/>
          <p14:tracePt t="57187" x="4735513" y="2909888"/>
          <p14:tracePt t="57352" x="4743450" y="2909888"/>
          <p14:tracePt t="57418" x="4751388" y="2909888"/>
          <p14:tracePt t="57480" x="4759325" y="2909888"/>
          <p14:tracePt t="57514" x="4767263" y="2909888"/>
          <p14:tracePt t="58777" x="4775200" y="2909888"/>
          <p14:tracePt t="58788" x="4791075" y="2919413"/>
          <p14:tracePt t="58803" x="4830763" y="2927350"/>
          <p14:tracePt t="58804" x="4846638" y="2927350"/>
          <p14:tracePt t="58820" x="4894263" y="2935288"/>
          <p14:tracePt t="58836" x="4951413" y="2943225"/>
          <p14:tracePt t="58852" x="4999038" y="2951163"/>
          <p14:tracePt t="58869" x="5062538" y="2951163"/>
          <p14:tracePt t="58887" x="5126038" y="2951163"/>
          <p14:tracePt t="58902" x="5165725" y="2951163"/>
          <p14:tracePt t="58919" x="5181600" y="2951163"/>
          <p14:tracePt t="58941" x="5205413" y="2943225"/>
          <p14:tracePt t="58970" x="5229225" y="2935288"/>
          <p14:tracePt t="59004" x="5245100" y="2927350"/>
          <p14:tracePt t="59009" x="5253038" y="2927350"/>
          <p14:tracePt t="59043" x="5276850" y="2919413"/>
          <p14:tracePt t="59045" x="5284788" y="2919413"/>
          <p14:tracePt t="59065" x="5292725" y="2919413"/>
          <p14:tracePt t="59068" x="5292725" y="2909888"/>
          <p14:tracePt t="59095" x="5326063" y="2909888"/>
          <p14:tracePt t="59097" x="5334000" y="2909888"/>
          <p14:tracePt t="59118" x="5357813" y="2909888"/>
          <p14:tracePt t="59139" x="5421313" y="2909888"/>
          <p14:tracePt t="59143" x="5437188" y="2909888"/>
          <p14:tracePt t="59173" x="5492750" y="2909888"/>
          <p14:tracePt t="59211" x="5500688" y="2909888"/>
          <p14:tracePt t="59733" x="5508625" y="2909888"/>
          <p14:tracePt t="59760" x="5516563" y="2909888"/>
          <p14:tracePt t="59796" x="5516563" y="2901950"/>
          <p14:tracePt t="59818" x="5524500" y="2901950"/>
          <p14:tracePt t="60553" x="5524500" y="2878138"/>
          <p14:tracePt t="60579" x="5524500" y="2862263"/>
          <p14:tracePt t="60605" x="5524500" y="2838450"/>
          <p14:tracePt t="60670" x="5524500" y="2830513"/>
          <p14:tracePt t="60683" x="5532438" y="2822575"/>
          <p14:tracePt t="60705" x="5540375" y="2806700"/>
          <p14:tracePt t="60717" x="5556250" y="2798763"/>
          <p14:tracePt t="60733" x="5572125" y="2790825"/>
          <p14:tracePt t="60750" x="5595938" y="2774950"/>
          <p14:tracePt t="60774" x="5619750" y="2774950"/>
          <p14:tracePt t="60796" x="5619750" y="2767013"/>
          <p14:tracePt t="60870" x="5627688" y="2767013"/>
          <p14:tracePt t="60883" x="5635625" y="2767013"/>
          <p14:tracePt t="60906" x="5643563" y="2759075"/>
          <p14:tracePt t="60936" x="5651500" y="2759075"/>
          <p14:tracePt t="60943" x="5651500" y="2751138"/>
          <p14:tracePt t="60974" x="5659438" y="2743200"/>
          <p14:tracePt t="61005" x="5676900" y="2735263"/>
          <p14:tracePt t="61036" x="5692775" y="2735263"/>
          <p14:tracePt t="61061" x="5740400" y="2727325"/>
          <p14:tracePt t="61062" x="5764213" y="2727325"/>
          <p14:tracePt t="61086" x="5851525" y="2727325"/>
          <p14:tracePt t="61099" x="5915025" y="2727325"/>
          <p14:tracePt t="61121" x="5962650" y="2727325"/>
          <p14:tracePt t="61125" x="5986463" y="2727325"/>
          <p14:tracePt t="61153" x="6018213" y="2719388"/>
          <p14:tracePt t="61217" x="6026150" y="2719388"/>
          <p14:tracePt t="61310" x="0" y="0"/>
        </p14:tracePtLst>
        <p14:tracePtLst>
          <p14:tracePt t="68261" x="1746250" y="3476625"/>
          <p14:tracePt t="68386" x="1754188" y="3476625"/>
          <p14:tracePt t="68396" x="1762125" y="3476625"/>
          <p14:tracePt t="68422" x="1841500" y="3476625"/>
          <p14:tracePt t="68448" x="1905000" y="3476625"/>
          <p14:tracePt t="68452" x="1928813" y="3476625"/>
          <p14:tracePt t="68481" x="2008188" y="3476625"/>
          <p14:tracePt t="68514" x="2033588" y="3476625"/>
          <p14:tracePt t="68552" x="2049463" y="3476625"/>
          <p14:tracePt t="68579" x="2065338" y="3476625"/>
          <p14:tracePt t="68593" x="2081213" y="3476625"/>
          <p14:tracePt t="68610" x="2105025" y="3476625"/>
          <p14:tracePt t="68635" x="2136775" y="3476625"/>
          <p14:tracePt t="68668" x="2216150" y="3484563"/>
          <p14:tracePt t="68697" x="2311400" y="3492500"/>
          <p14:tracePt t="68732" x="2400300" y="3500438"/>
          <p14:tracePt t="68735" x="2416175" y="3500438"/>
          <p14:tracePt t="68765" x="2471738" y="3500438"/>
          <p14:tracePt t="68803" x="2527300" y="3500438"/>
          <p14:tracePt t="68834" x="2559050" y="3500438"/>
          <p14:tracePt t="68864" x="2574925" y="3492500"/>
          <p14:tracePt t="68911" x="2582863" y="3492500"/>
          <p14:tracePt t="68931" x="2598738" y="3492500"/>
          <p14:tracePt t="68961" x="2646363" y="3492500"/>
          <p14:tracePt t="68976" x="2693988" y="3492500"/>
          <p14:tracePt t="68995" x="2733675" y="3492500"/>
          <p14:tracePt t="69008" x="2782888" y="3492500"/>
          <p14:tracePt t="69032" x="2854325" y="3492500"/>
          <p14:tracePt t="69065" x="2917825" y="3492500"/>
          <p14:tracePt t="69094" x="2949575" y="3492500"/>
          <p14:tracePt t="69510" x="2957513" y="3492500"/>
          <p14:tracePt t="69524" x="2973388" y="3492500"/>
          <p14:tracePt t="69543" x="3028950" y="3468688"/>
          <p14:tracePt t="69564" x="3173413" y="3397250"/>
          <p14:tracePt t="69598" x="3508375" y="3228975"/>
          <p14:tracePt t="69629" x="3817938" y="3078163"/>
          <p14:tracePt t="69665" x="4137025" y="2943225"/>
          <p14:tracePt t="69696" x="4257675" y="2886075"/>
          <p14:tracePt t="69727" x="4265613" y="2870200"/>
          <p14:tracePt t="70011" x="4313238" y="2870200"/>
          <p14:tracePt t="70045" x="4432300" y="2862263"/>
          <p14:tracePt t="70048" x="4456113" y="2854325"/>
          <p14:tracePt t="70078" x="4511675" y="2846388"/>
          <p14:tracePt t="70262" x="4503738" y="2846388"/>
          <p14:tracePt t="70345" x="4551363" y="2846388"/>
          <p14:tracePt t="70361" x="4640263" y="2846388"/>
          <p14:tracePt t="70362" x="4703763" y="2846388"/>
          <p14:tracePt t="70400" x="4991100" y="2846388"/>
          <p14:tracePt t="70403" x="5030788" y="2846388"/>
          <p14:tracePt t="70428" x="5078413" y="2846388"/>
          <p14:tracePt t="70574" x="5086350" y="2846388"/>
          <p14:tracePt t="70587" x="5094288" y="2846388"/>
          <p14:tracePt t="70613" x="5118100" y="2846388"/>
          <p14:tracePt t="70643" x="5197475" y="2878138"/>
          <p14:tracePt t="70665" x="5318125" y="2901950"/>
          <p14:tracePt t="70694" x="5453063" y="2901950"/>
          <p14:tracePt t="70726" x="5508625" y="2901950"/>
          <p14:tracePt t="70749" x="5540375" y="2901950"/>
          <p14:tracePt t="70777" x="5588000" y="2894013"/>
          <p14:tracePt t="70791" x="5619750" y="2894013"/>
          <p14:tracePt t="70813" x="5643563" y="2894013"/>
          <p14:tracePt t="70843" x="5684838" y="2886075"/>
          <p14:tracePt t="70863" x="5716588" y="2886075"/>
          <p14:tracePt t="70868" x="5724525" y="2886075"/>
          <p14:tracePt t="70902" x="5835650" y="2886075"/>
          <p14:tracePt t="70927" x="5883275" y="2886075"/>
          <p14:tracePt t="70942" x="5899150" y="2886075"/>
          <p14:tracePt t="70958" x="5907088" y="2886075"/>
          <p14:tracePt t="70980" x="5915025" y="2886075"/>
          <p14:tracePt t="71107" x="5843588" y="2909888"/>
          <p14:tracePt t="71120" x="5692775" y="2967038"/>
          <p14:tracePt t="71134" x="5580063" y="3014663"/>
          <p14:tracePt t="71136" x="5468938" y="3054350"/>
          <p14:tracePt t="71161" x="4719638" y="3413125"/>
          <p14:tracePt t="71196" x="3770313" y="3963988"/>
          <p14:tracePt t="71226" x="3571875" y="4075113"/>
          <p14:tracePt t="71355" x="3595688" y="4051300"/>
          <p14:tracePt t="71369" x="3611563" y="4027488"/>
          <p14:tracePt t="71389" x="3627438" y="4003675"/>
          <p14:tracePt t="71412" x="3627438" y="3987800"/>
          <p14:tracePt t="71437" x="3635375" y="3956050"/>
          <p14:tracePt t="71462" x="3635375" y="3922713"/>
          <p14:tracePt t="71466" x="3635375" y="3906838"/>
          <p14:tracePt t="71497" x="3635375" y="3827463"/>
          <p14:tracePt t="71526" x="3619500" y="3748088"/>
          <p14:tracePt t="71549" x="3603625" y="3692525"/>
          <p14:tracePt t="71577" x="3587750" y="3668713"/>
          <p14:tracePt t="71592" x="3587750" y="3660775"/>
          <p14:tracePt t="71607" x="3579813" y="3644900"/>
          <p14:tracePt t="71623" x="3571875" y="3644900"/>
          <p14:tracePt t="71646" x="3571875" y="3629025"/>
          <p14:tracePt t="71703" x="3563938" y="3621088"/>
          <p14:tracePt t="71717" x="3563938" y="3613150"/>
          <p14:tracePt t="71743" x="3556000" y="3595688"/>
          <p14:tracePt t="71758" x="3548063" y="3587750"/>
          <p14:tracePt t="71813" x="3556000" y="3579813"/>
          <p14:tracePt t="71825" x="3619500" y="3563938"/>
          <p14:tracePt t="71842" x="3690938" y="3556000"/>
          <p14:tracePt t="71857" x="3762375" y="3540125"/>
          <p14:tracePt t="71881" x="3859213" y="3540125"/>
          <p14:tracePt t="71885" x="3875088" y="3540125"/>
          <p14:tracePt t="71912" x="3883025" y="3540125"/>
          <p14:tracePt t="71942" x="3890963" y="3540125"/>
          <p14:tracePt t="71968" x="3898900" y="3540125"/>
          <p14:tracePt t="72249" x="3906838" y="3540125"/>
          <p14:tracePt t="72260" x="3914775" y="3540125"/>
          <p14:tracePt t="72288" x="3922713" y="3540125"/>
          <p14:tracePt t="72314" x="3930650" y="3540125"/>
          <p14:tracePt t="72341" x="3938588" y="3540125"/>
          <p14:tracePt t="72342" x="3946525" y="3540125"/>
          <p14:tracePt t="72373" x="3978275" y="3540125"/>
          <p14:tracePt t="72399" x="4002088" y="3540125"/>
          <p14:tracePt t="72405" x="4010025" y="3540125"/>
          <p14:tracePt t="72424" x="4017963" y="3540125"/>
          <p14:tracePt t="72440" x="4025900" y="3540125"/>
          <p14:tracePt t="73277" x="4049713" y="3540125"/>
          <p14:tracePt t="73290" x="4081463" y="3540125"/>
          <p14:tracePt t="73312" x="4137025" y="3532188"/>
          <p14:tracePt t="73342" x="4241800" y="3524250"/>
          <p14:tracePt t="73357" x="4265613" y="3524250"/>
          <p14:tracePt t="73373" x="4289425" y="3516313"/>
          <p14:tracePt t="73390" x="4305300" y="3516313"/>
          <p14:tracePt t="73413" x="4321175" y="3516313"/>
          <p14:tracePt t="73416" x="4329113" y="3516313"/>
          <p14:tracePt t="73445" x="4360863" y="3516313"/>
          <p14:tracePt t="73476" x="4400550" y="3516313"/>
          <p14:tracePt t="73501" x="4456113" y="3516313"/>
          <p14:tracePt t="73529" x="4519613" y="3516313"/>
          <p14:tracePt t="73568" x="4559300" y="3516313"/>
          <p14:tracePt t="73592" x="4567238" y="3516313"/>
          <p14:tracePt t="73965" x="4584700" y="3516313"/>
          <p14:tracePt t="73977" x="4616450" y="3516313"/>
          <p14:tracePt t="73979" x="4648200" y="3516313"/>
          <p14:tracePt t="74009" x="4878388" y="3524250"/>
          <p14:tracePt t="74044" x="5086350" y="3524250"/>
          <p14:tracePt t="74047" x="5118100" y="3524250"/>
          <p14:tracePt t="74081" x="5157788" y="3524250"/>
          <p14:tracePt t="75336" x="5133975" y="3524250"/>
          <p14:tracePt t="75351" x="5078413" y="3516313"/>
          <p14:tracePt t="75376" x="4926013" y="3516313"/>
          <p14:tracePt t="75390" x="4783138" y="3516313"/>
          <p14:tracePt t="75404" x="4664075" y="3516313"/>
          <p14:tracePt t="75422" x="4576763" y="3500438"/>
          <p14:tracePt t="75446" x="4503738" y="3492500"/>
          <p14:tracePt t="75449" x="4495800" y="3492500"/>
          <p14:tracePt t="75474" x="4487863" y="3492500"/>
          <p14:tracePt t="75539" x="4479925" y="3492500"/>
          <p14:tracePt t="75575" x="4456113" y="3492500"/>
          <p14:tracePt t="75587" x="4448175" y="3492500"/>
          <p14:tracePt t="75605" x="4400550" y="3500438"/>
          <p14:tracePt t="75629" x="4225925" y="3524250"/>
          <p14:tracePt t="75657" x="3906838" y="3548063"/>
          <p14:tracePt t="75689" x="3556000" y="3556000"/>
          <p14:tracePt t="75716" x="3403600" y="3563938"/>
          <p14:tracePt t="75717" x="3379788" y="3563938"/>
          <p14:tracePt t="75744" x="3340100" y="3571875"/>
          <p14:tracePt t="75776" x="3332163" y="3571875"/>
          <p14:tracePt t="75881" x="3340100" y="3571875"/>
          <p14:tracePt t="75882" x="3363913" y="3563938"/>
          <p14:tracePt t="75904" x="3556000" y="3524250"/>
          <p14:tracePt t="75922" x="3706813" y="3508375"/>
          <p14:tracePt t="75937" x="3914775" y="3484563"/>
          <p14:tracePt t="75955" x="4152900" y="3468688"/>
          <p14:tracePt t="75978" x="4448175" y="3460750"/>
          <p14:tracePt t="75981" x="4543425" y="3460750"/>
          <p14:tracePt t="76013" x="4735513" y="3452813"/>
          <p14:tracePt t="76039" x="4743450" y="3444875"/>
          <p14:tracePt t="76040" x="4751388" y="3444875"/>
          <p14:tracePt t="76092" x="4727575" y="3444875"/>
          <p14:tracePt t="76121" x="4711700" y="3444875"/>
          <p14:tracePt t="76137" x="4695825" y="3452813"/>
          <p14:tracePt t="76137" x="4687888" y="3452813"/>
          <p14:tracePt t="76199" x="4679950" y="3452813"/>
          <p14:tracePt t="76246" x="4687888" y="3452813"/>
          <p14:tracePt t="76262" x="4719638" y="3436938"/>
          <p14:tracePt t="76265" x="4751388" y="3413125"/>
          <p14:tracePt t="76292" x="4862513" y="3349625"/>
          <p14:tracePt t="76305" x="4967288" y="3286125"/>
          <p14:tracePt t="76321" x="5078413" y="3221038"/>
          <p14:tracePt t="76345" x="5213350" y="3133725"/>
          <p14:tracePt t="76349" x="5253038" y="3101975"/>
          <p14:tracePt t="76378" x="5341938" y="3030538"/>
          <p14:tracePt t="76380" x="5365750" y="3006725"/>
          <p14:tracePt t="76409" x="5437188" y="2935288"/>
          <p14:tracePt t="76440" x="5461000" y="2901950"/>
          <p14:tracePt t="76649" x="5453063" y="2901950"/>
          <p14:tracePt t="76671" x="5292725" y="2974975"/>
          <p14:tracePt t="76695" x="4983163" y="3117850"/>
          <p14:tracePt t="76702" x="4870450" y="3157538"/>
          <p14:tracePt t="76725" x="4632325" y="3213100"/>
          <p14:tracePt t="76748" x="4535488" y="3213100"/>
          <p14:tracePt t="76774" x="4527550" y="3197225"/>
          <p14:tracePt t="76803" x="4527550" y="3157538"/>
          <p14:tracePt t="76825" x="4527550" y="3125788"/>
          <p14:tracePt t="76857" x="4503738" y="3086100"/>
          <p14:tracePt t="76888" x="4487863" y="3054350"/>
          <p14:tracePt t="76902" x="4464050" y="3038475"/>
          <p14:tracePt t="76925" x="4424363" y="3014663"/>
          <p14:tracePt t="76957" x="4416425" y="3006725"/>
          <p14:tracePt t="76982" x="4408488" y="3006725"/>
          <p14:tracePt t="77010" x="4408488" y="2990850"/>
          <p14:tracePt t="77186" x="4408488" y="3006725"/>
          <p14:tracePt t="77200" x="4408488" y="3046413"/>
          <p14:tracePt t="77225" x="4408488" y="3221038"/>
          <p14:tracePt t="77258" x="4376738" y="3492500"/>
          <p14:tracePt t="77288" x="4313238" y="3811588"/>
          <p14:tracePt t="77303" x="4281488" y="3938588"/>
          <p14:tracePt t="77325" x="4249738" y="4075113"/>
          <p14:tracePt t="77359" x="4241800" y="4114800"/>
          <p14:tracePt t="77364" x="4233863" y="4122738"/>
          <p14:tracePt t="77392" x="4233863" y="4130675"/>
          <p14:tracePt t="77424" x="4233863" y="4154488"/>
          <p14:tracePt t="77457" x="4210050" y="4162425"/>
          <p14:tracePt t="77487" x="4113213" y="4194175"/>
          <p14:tracePt t="77510" x="4017963" y="4217988"/>
          <p14:tracePt t="77512" x="3946525" y="4233863"/>
          <p14:tracePt t="77537" x="3786188" y="4257675"/>
          <p14:tracePt t="77555" x="3587750" y="4281488"/>
          <p14:tracePt t="77571" x="3476625" y="4281488"/>
          <p14:tracePt t="77587" x="3435350" y="4281488"/>
          <p14:tracePt t="77604" x="3236913" y="4298950"/>
          <p14:tracePt t="77620" x="3068638" y="4330700"/>
          <p14:tracePt t="77638" x="2846388" y="4386263"/>
          <p14:tracePt t="77655" x="2701925" y="4418013"/>
          <p14:tracePt t="77671" x="2598738" y="4433888"/>
          <p14:tracePt t="77688" x="2535238" y="4441825"/>
          <p14:tracePt t="77689" x="2519363" y="4441825"/>
          <p14:tracePt t="77722" x="2487613" y="4449763"/>
          <p14:tracePt t="77789" x="2479675" y="4449763"/>
          <p14:tracePt t="77802" x="2463800" y="4449763"/>
          <p14:tracePt t="77827" x="2455863" y="4449763"/>
          <p14:tracePt t="77856" x="2432050" y="4449763"/>
          <p14:tracePt t="77888" x="2303463" y="4433888"/>
          <p14:tracePt t="77903" x="2224088" y="4425950"/>
          <p14:tracePt t="77924" x="2049463" y="4410075"/>
          <p14:tracePt t="77955" x="1857375" y="4402138"/>
          <p14:tracePt t="77989" x="1778000" y="4402138"/>
          <p14:tracePt t="78024" x="1754188" y="4402138"/>
          <p14:tracePt t="78052" x="1746250" y="4402138"/>
          <p14:tracePt t="78069" x="1730375" y="4402138"/>
          <p14:tracePt t="78092" x="1674813" y="4402138"/>
          <p14:tracePt t="78096" x="1651000" y="4402138"/>
          <p14:tracePt t="78120" x="1609725" y="4402138"/>
          <p14:tracePt t="78136" x="1577975" y="4410075"/>
          <p14:tracePt t="78152" x="1554163" y="4410075"/>
          <p14:tracePt t="78169" x="1538288" y="4410075"/>
          <p14:tracePt t="78186" x="1498600" y="4410075"/>
          <p14:tracePt t="78203" x="1466850" y="4410075"/>
          <p14:tracePt t="78219" x="1427163" y="4402138"/>
          <p14:tracePt t="78235" x="1379538" y="4394200"/>
          <p14:tracePt t="78257" x="1331913" y="4386263"/>
          <p14:tracePt t="78261" x="1316038" y="4386263"/>
          <p14:tracePt t="78288" x="1266825" y="4370388"/>
          <p14:tracePt t="78303" x="1219200" y="4354513"/>
          <p14:tracePt t="78326" x="1131888" y="4346575"/>
          <p14:tracePt t="78328" x="1123950" y="4338638"/>
          <p14:tracePt t="78357" x="1116013" y="4338638"/>
          <p14:tracePt t="78569" x="1123950" y="4330700"/>
          <p14:tracePt t="78621" x="1131888" y="4322763"/>
          <p14:tracePt t="78659" x="1123950" y="4314825"/>
          <p14:tracePt t="78689" x="1108075" y="4306888"/>
          <p14:tracePt t="78726" x="1084263" y="4281488"/>
          <p14:tracePt t="78749" x="1084263" y="4257675"/>
          <p14:tracePt t="78773" x="1076325" y="4225925"/>
          <p14:tracePt t="78804" x="1076325" y="4217988"/>
          <p14:tracePt t="79459" x="1100138" y="4217988"/>
          <p14:tracePt t="79487" x="1155700" y="4210050"/>
          <p14:tracePt t="79509" x="1227138" y="4194175"/>
          <p14:tracePt t="79536" x="1371600" y="4178300"/>
          <p14:tracePt t="79563" x="1427163" y="4162425"/>
          <p14:tracePt t="79565" x="1435100" y="4162425"/>
          <p14:tracePt t="79588" x="1474788" y="4146550"/>
          <p14:tracePt t="79601" x="1490663" y="4146550"/>
          <p14:tracePt t="79617" x="1522413" y="4122738"/>
          <p14:tracePt t="79634" x="1530350" y="4114800"/>
          <p14:tracePt t="79869" x="1546225" y="4114800"/>
          <p14:tracePt t="79885" x="1593850" y="4122738"/>
          <p14:tracePt t="79901" x="1641475" y="4130675"/>
          <p14:tracePt t="79902" x="1698625" y="4130675"/>
          <p14:tracePt t="79918" x="1793875" y="4130675"/>
          <p14:tracePt t="79934" x="1873250" y="4130675"/>
          <p14:tracePt t="79950" x="1912938" y="4130675"/>
          <p14:tracePt t="79975" x="1952625" y="4130675"/>
          <p14:tracePt t="80029" x="1960563" y="4130675"/>
          <p14:tracePt t="81682" x="1984375" y="4130675"/>
          <p14:tracePt t="81696" x="2033588" y="4154488"/>
          <p14:tracePt t="81716" x="2073275" y="4170363"/>
          <p14:tracePt t="81718" x="2089150" y="4186238"/>
          <p14:tracePt t="81733" x="2136775" y="4194175"/>
          <p14:tracePt t="81751" x="2168525" y="4202113"/>
          <p14:tracePt t="81766" x="2192338" y="4225925"/>
          <p14:tracePt t="81783" x="2200275" y="4233863"/>
          <p14:tracePt t="81805" x="2239963" y="4257675"/>
          <p14:tracePt t="81818" x="2255838" y="4257675"/>
          <p14:tracePt t="81833" x="2295525" y="4265613"/>
          <p14:tracePt t="81850" x="2335213" y="4273550"/>
          <p14:tracePt t="81867" x="2359025" y="4273550"/>
          <p14:tracePt t="81883" x="2366963" y="4273550"/>
          <p14:tracePt t="82042" x="2374900" y="4273550"/>
          <p14:tracePt t="82078" x="2384425" y="4265613"/>
          <p14:tracePt t="82214" x="2392363" y="4257675"/>
          <p14:tracePt t="82229" x="2400300" y="4257675"/>
          <p14:tracePt t="82249" x="2424113" y="4249738"/>
          <p14:tracePt t="82266" x="2439988" y="4241800"/>
          <p14:tracePt t="82283" x="2455863" y="4233863"/>
          <p14:tracePt t="82305" x="2463800" y="4225925"/>
          <p14:tracePt t="82335" x="2487613" y="4217988"/>
          <p14:tracePt t="82350" x="2495550" y="4217988"/>
          <p14:tracePt t="82371" x="2511425" y="4210050"/>
          <p14:tracePt t="82406" x="2519363" y="4202113"/>
          <p14:tracePt t="82408" x="2527300" y="4202113"/>
          <p14:tracePt t="82437" x="2551113" y="4186238"/>
          <p14:tracePt t="82469" x="2574925" y="4178300"/>
          <p14:tracePt t="82503" x="2582863" y="4178300"/>
          <p14:tracePt t="82528" x="2582863" y="4170363"/>
          <p14:tracePt t="82730" x="2590800" y="4170363"/>
          <p14:tracePt t="82744" x="2598738" y="4170363"/>
          <p14:tracePt t="82856" x="2606675" y="4170363"/>
          <p14:tracePt t="84464" x="2614613" y="4170363"/>
          <p14:tracePt t="84493" x="2622550" y="4170363"/>
          <p14:tracePt t="84516" x="2630488" y="4170363"/>
          <p14:tracePt t="84530" x="2638425" y="4170363"/>
          <p14:tracePt t="84552" x="2646363" y="4170363"/>
          <p14:tracePt t="84584" x="2662238" y="4170363"/>
          <p14:tracePt t="84615" x="2678113" y="4170363"/>
          <p14:tracePt t="84631" x="2693988" y="4170363"/>
          <p14:tracePt t="84651" x="2717800" y="4170363"/>
          <p14:tracePt t="84686" x="2741613" y="4170363"/>
          <p14:tracePt t="84690" x="2751138" y="4170363"/>
          <p14:tracePt t="84718" x="2814638" y="4170363"/>
          <p14:tracePt t="84749" x="2925763" y="4170363"/>
          <p14:tracePt t="84763" x="3005138" y="4170363"/>
          <p14:tracePt t="84785" x="3084513" y="4170363"/>
          <p14:tracePt t="84817" x="3221038" y="4170363"/>
          <p14:tracePt t="84854" x="3276600" y="4170363"/>
          <p14:tracePt t="84884" x="3284538" y="4170363"/>
          <p14:tracePt t="85577" x="3292475" y="4170363"/>
          <p14:tracePt t="85592" x="3300413" y="4162425"/>
          <p14:tracePt t="85617" x="3308350" y="4162425"/>
          <p14:tracePt t="85649" x="3316288" y="4162425"/>
          <p14:tracePt t="85679" x="3324225" y="4162425"/>
          <p14:tracePt t="85701" x="3324225" y="4154488"/>
          <p14:tracePt t="85732" x="3332163" y="4154488"/>
          <p14:tracePt t="85775" x="3371850" y="4146550"/>
          <p14:tracePt t="85796" x="3395663" y="4146550"/>
          <p14:tracePt t="85813" x="3451225" y="4138613"/>
          <p14:tracePt t="85838" x="3492500" y="4138613"/>
          <p14:tracePt t="85866" x="3595688" y="4130675"/>
          <p14:tracePt t="85898" x="3683000" y="4114800"/>
          <p14:tracePt t="85913" x="3722688" y="4114800"/>
          <p14:tracePt t="85929" x="3746500" y="4106863"/>
          <p14:tracePt t="85946" x="3770313" y="4106863"/>
          <p14:tracePt t="85947" x="3778250" y="4106863"/>
          <p14:tracePt t="85963" x="3794125" y="4106863"/>
          <p14:tracePt t="85979" x="3802063" y="4106863"/>
          <p14:tracePt t="85993" x="3810000" y="4106863"/>
          <p14:tracePt t="86024" x="3825875" y="4106863"/>
          <p14:tracePt t="86045" x="3851275" y="4106863"/>
          <p14:tracePt t="86074" x="3883025" y="4106863"/>
          <p14:tracePt t="86100" x="3898900" y="4106863"/>
          <p14:tracePt t="86123" x="3914775" y="4106863"/>
          <p14:tracePt t="86150" x="3930650" y="4106863"/>
          <p14:tracePt t="86185" x="3954463" y="4106863"/>
          <p14:tracePt t="86188" x="3962400" y="4106863"/>
          <p14:tracePt t="86221" x="3978275" y="4106863"/>
          <p14:tracePt t="86247" x="4017963" y="4106863"/>
          <p14:tracePt t="86262" x="4041775" y="4114800"/>
          <p14:tracePt t="86263" x="4065588" y="4114800"/>
          <p14:tracePt t="86279" x="4113213" y="4122738"/>
          <p14:tracePt t="86295" x="4152900" y="4122738"/>
          <p14:tracePt t="86316" x="4176713" y="4130675"/>
          <p14:tracePt t="87370" x="4217988" y="4130675"/>
          <p14:tracePt t="87381" x="4297363" y="4146550"/>
          <p14:tracePt t="87407" x="4432300" y="4146550"/>
          <p14:tracePt t="87418" x="4535488" y="4146550"/>
          <p14:tracePt t="87449" x="4703763" y="4146550"/>
          <p14:tracePt t="87479" x="4767263" y="4146550"/>
          <p14:tracePt t="87495" x="4783138" y="4146550"/>
          <p14:tracePt t="87516" x="4791075" y="4146550"/>
          <p14:tracePt t="87551" x="4799013" y="4146550"/>
          <p14:tracePt t="89009" x="4799013" y="4154488"/>
          <p14:tracePt t="89023" x="4799013" y="4162425"/>
          <p14:tracePt t="89044" x="4799013" y="4178300"/>
          <p14:tracePt t="89354" x="4791075" y="4178300"/>
          <p14:tracePt t="89368" x="4775200" y="4170363"/>
          <p14:tracePt t="89397" x="4632325" y="4162425"/>
          <p14:tracePt t="89435" x="4305300" y="4162425"/>
          <p14:tracePt t="89468" x="4017963" y="4186238"/>
          <p14:tracePt t="89497" x="3906838" y="4194175"/>
          <p14:tracePt t="89528" x="3890963" y="4202113"/>
          <p14:tracePt t="89591" x="3883025" y="4202113"/>
          <p14:tracePt t="89639" x="3875088" y="4202113"/>
          <p14:tracePt t="89651" x="3867150" y="4202113"/>
          <p14:tracePt t="89689" x="3851275" y="4202113"/>
          <p14:tracePt t="89714" x="3825875" y="4202113"/>
          <p14:tracePt t="89749" x="3810000" y="4194175"/>
          <p14:tracePt t="89751" x="3810000" y="4186238"/>
          <p14:tracePt t="89777" x="3802063" y="4170363"/>
          <p14:tracePt t="89793" x="3794125" y="4162425"/>
          <p14:tracePt t="89817" x="3794125" y="4154488"/>
          <p14:tracePt t="89819" x="3794125" y="4146550"/>
          <p14:tracePt t="89855" x="3794125" y="4130675"/>
          <p14:tracePt t="89877" x="3794125" y="4106863"/>
          <p14:tracePt t="89892" x="3794125" y="4090988"/>
          <p14:tracePt t="89902" x="3794125" y="4075113"/>
          <p14:tracePt t="89929" x="3794125" y="4035425"/>
          <p14:tracePt t="89943" x="3786188" y="3995738"/>
          <p14:tracePt t="89944" x="3778250" y="3987800"/>
          <p14:tracePt t="89959" x="3778250" y="3971925"/>
          <p14:tracePt t="89960" x="3770313" y="3956050"/>
          <p14:tracePt t="89977" x="3762375" y="3922713"/>
          <p14:tracePt t="89993" x="3754438" y="3906838"/>
          <p14:tracePt t="90010" x="3754438" y="3890963"/>
          <p14:tracePt t="90031" x="3746500" y="3875088"/>
          <p14:tracePt t="90035" x="3746500" y="3867150"/>
          <p14:tracePt t="90184" x="3746500" y="3859213"/>
          <p14:tracePt t="93731" x="3714750" y="3906838"/>
          <p14:tracePt t="93742" x="3714750" y="3914775"/>
          <p14:tracePt t="93757" x="3706813" y="3922713"/>
          <p14:tracePt t="93774" x="3706813" y="3930650"/>
          <p14:tracePt t="93790" x="3706813" y="3938588"/>
          <p14:tracePt t="93812" x="3698875" y="3938588"/>
          <p14:tracePt t="93845" x="3698875" y="3948113"/>
          <p14:tracePt t="93848" x="3698875" y="3956050"/>
          <p14:tracePt t="93876" x="3690938" y="3971925"/>
          <p14:tracePt t="93906" x="3675063" y="3995738"/>
          <p14:tracePt t="93928" x="3667125" y="4011613"/>
          <p14:tracePt t="93961" x="3651250" y="4043363"/>
          <p14:tracePt t="93964" x="3651250" y="4051300"/>
          <p14:tracePt t="93984" x="3643313" y="4067175"/>
          <p14:tracePt t="94009" x="3643313" y="4090988"/>
          <p14:tracePt t="94028" x="3635375" y="4122738"/>
          <p14:tracePt t="94034" x="3627438" y="4138613"/>
          <p14:tracePt t="94060" x="3627438" y="4146550"/>
          <p14:tracePt t="94064" x="3627438" y="4162425"/>
          <p14:tracePt t="94093" x="3627438" y="4170363"/>
          <p14:tracePt t="94128" x="3627438" y="4178300"/>
          <p14:tracePt t="94186" x="3635375" y="4178300"/>
          <p14:tracePt t="94198" x="3643313" y="4178300"/>
          <p14:tracePt t="94225" x="3659188" y="4178300"/>
          <p14:tracePt t="94258" x="3667125" y="4178300"/>
          <p14:tracePt t="94292" x="3683000" y="4170363"/>
          <p14:tracePt t="94296" x="3690938" y="4170363"/>
          <p14:tracePt t="94325" x="3714750" y="4154488"/>
          <p14:tracePt t="94337" x="3722688" y="4154488"/>
          <p14:tracePt t="94356" x="3746500" y="4138613"/>
          <p14:tracePt t="94372" x="3762375" y="4130675"/>
          <p14:tracePt t="94389" x="3778250" y="4122738"/>
          <p14:tracePt t="94413" x="3810000" y="4106863"/>
          <p14:tracePt t="94417" x="3810000" y="4098925"/>
          <p14:tracePt t="94442" x="3817938" y="4090988"/>
          <p14:tracePt t="94504" x="3825875" y="4083050"/>
          <p14:tracePt t="94508" x="3833813" y="4083050"/>
          <p14:tracePt t="94522" x="3833813" y="4075113"/>
          <p14:tracePt t="94574" x="3833813" y="4051300"/>
          <p14:tracePt t="94589" x="3833813" y="4035425"/>
          <p14:tracePt t="94604" x="3825875" y="4027488"/>
          <p14:tracePt t="94622" x="3817938" y="4019550"/>
          <p14:tracePt t="94646" x="3810000" y="4003675"/>
          <p14:tracePt t="94649" x="3794125" y="4003675"/>
          <p14:tracePt t="94677" x="3770313" y="3995738"/>
          <p14:tracePt t="94709" x="3738563" y="3995738"/>
          <p14:tracePt t="94751" x="3706813" y="3995738"/>
          <p14:tracePt t="94753" x="3698875" y="3995738"/>
          <p14:tracePt t="94772" x="3690938" y="3995738"/>
          <p14:tracePt t="94811" x="3683000" y="4003675"/>
          <p14:tracePt t="94814" x="3675063" y="4003675"/>
          <p14:tracePt t="94844" x="3659188" y="4035425"/>
          <p14:tracePt t="94875" x="3635375" y="4090988"/>
          <p14:tracePt t="94888" x="3635375" y="4114800"/>
          <p14:tracePt t="94913" x="3635375" y="4154488"/>
          <p14:tracePt t="94945" x="3635375" y="4178300"/>
          <p14:tracePt t="94977" x="3651250" y="4186238"/>
          <p14:tracePt t="94980" x="3659188" y="4186238"/>
          <p14:tracePt t="95007" x="3690938" y="4186238"/>
          <p14:tracePt t="95029" x="3714750" y="4186238"/>
          <p14:tracePt t="95049" x="3738563" y="4170363"/>
          <p14:tracePt t="95075" x="3770313" y="4154488"/>
          <p14:tracePt t="95087" x="3778250" y="4146550"/>
          <p14:tracePt t="95104" x="3802063" y="4130675"/>
          <p14:tracePt t="95121" x="3817938" y="4106863"/>
          <p14:tracePt t="95143" x="3859213" y="4059238"/>
          <p14:tracePt t="95174" x="3898900" y="4011613"/>
          <p14:tracePt t="95193" x="3906838" y="4003675"/>
          <p14:tracePt t="95197" x="3906838" y="3995738"/>
          <p14:tracePt t="95225" x="3914775" y="3987800"/>
          <p14:tracePt t="95258" x="3922713" y="3956050"/>
          <p14:tracePt t="95271" x="3922713" y="3948113"/>
          <p14:tracePt t="95288" x="3922713" y="3930650"/>
          <p14:tracePt t="95303" x="3922713" y="3914775"/>
          <p14:tracePt t="95329" x="3922713" y="3890963"/>
          <p14:tracePt t="95332" x="3922713" y="3883025"/>
          <p14:tracePt t="95360" x="3898900" y="3843338"/>
          <p14:tracePt t="95392" x="3883025" y="3819525"/>
          <p14:tracePt t="95424" x="3875088" y="3811588"/>
          <p14:tracePt t="95438" x="3867150" y="3811588"/>
          <p14:tracePt t="95460" x="3843338" y="3811588"/>
          <p14:tracePt t="95490" x="3786188" y="3819525"/>
          <p14:tracePt t="95513" x="3738563" y="3835400"/>
          <p14:tracePt t="95540" x="3675063" y="3867150"/>
          <p14:tracePt t="95553" x="3651250" y="3883025"/>
          <p14:tracePt t="95576" x="3603625" y="3906838"/>
          <p14:tracePt t="95579" x="3595688" y="3914775"/>
          <p14:tracePt t="95608" x="3556000" y="3948113"/>
          <p14:tracePt t="95644" x="3540125" y="3987800"/>
          <p14:tracePt t="95648" x="3532188" y="4003675"/>
          <p14:tracePt t="95677" x="3524250" y="4051300"/>
          <p14:tracePt t="95706" x="3524250" y="4083050"/>
          <p14:tracePt t="95730" x="3540125" y="4114800"/>
          <p14:tracePt t="95758" x="3571875" y="4170363"/>
          <p14:tracePt t="95796" x="3627438" y="4225925"/>
          <p14:tracePt t="95826" x="3667125" y="4249738"/>
          <p14:tracePt t="95857" x="3714750" y="4257675"/>
          <p14:tracePt t="95870" x="3762375" y="4257675"/>
          <p14:tracePt t="95892" x="3825875" y="4257675"/>
          <p14:tracePt t="95892" x="3867150" y="4257675"/>
          <p14:tracePt t="95931" x="4073525" y="4217988"/>
          <p14:tracePt t="95950" x="4144963" y="4194175"/>
          <p14:tracePt t="95972" x="4192588" y="4162425"/>
          <p14:tracePt t="95995" x="4233863" y="4122738"/>
          <p14:tracePt t="96005" x="4249738" y="4098925"/>
          <p14:tracePt t="96030" x="4249738" y="4043363"/>
          <p14:tracePt t="96057" x="4249738" y="3963988"/>
          <p14:tracePt t="96090" x="4233863" y="3883025"/>
          <p14:tracePt t="96107" x="4200525" y="3843338"/>
          <p14:tracePt t="96113" x="4200525" y="3835400"/>
          <p14:tracePt t="96143" x="4160838" y="3819525"/>
          <p14:tracePt t="96173" x="4137025" y="3819525"/>
          <p14:tracePt t="96187" x="4113213" y="3819525"/>
          <p14:tracePt t="96209" x="4073525" y="3819525"/>
          <p14:tracePt t="96239" x="4017963" y="3835400"/>
          <p14:tracePt t="96262" x="3978275" y="3851275"/>
          <p14:tracePt t="96294" x="3922713" y="3867150"/>
          <p14:tracePt t="96323" x="3875088" y="3890963"/>
          <p14:tracePt t="96336" x="3859213" y="3890963"/>
          <p14:tracePt t="96354" x="3843338" y="3906838"/>
          <p14:tracePt t="96370" x="3817938" y="3914775"/>
          <p14:tracePt t="96398" x="3778250" y="3938588"/>
          <p14:tracePt t="96425" x="3746500" y="3971925"/>
          <p14:tracePt t="96458" x="3730625" y="4003675"/>
          <p14:tracePt t="96491" x="3722688" y="4019550"/>
          <p14:tracePt t="96529" x="3722688" y="4027488"/>
          <p14:tracePt t="96696" x="3722688" y="4035425"/>
          <p14:tracePt t="96715" x="3714750" y="4051300"/>
          <p14:tracePt t="96740" x="3706813" y="4106863"/>
          <p14:tracePt t="96763" x="3698875" y="4138613"/>
          <p14:tracePt t="96794" x="3690938" y="4162425"/>
          <p14:tracePt t="96825" x="3690938" y="4178300"/>
          <p14:tracePt t="98632" x="3690938" y="4186238"/>
          <p14:tracePt t="99053" x="3690938" y="4194175"/>
          <p14:tracePt t="99070" x="3690938" y="4202113"/>
          <p14:tracePt t="99073" x="3690938" y="4210050"/>
          <p14:tracePt t="99105" x="3690938" y="4225925"/>
          <p14:tracePt t="99464" x="3690938" y="4233863"/>
          <p14:tracePt t="99534" x="3690938" y="4241800"/>
          <p14:tracePt t="104265" x="3794125" y="4098925"/>
          <p14:tracePt t="104497" x="3794125" y="4114800"/>
          <p14:tracePt t="104511" x="3794125" y="4122738"/>
          <p14:tracePt t="104533" x="3786188" y="4154488"/>
          <p14:tracePt t="104535" x="3778250" y="4170363"/>
          <p14:tracePt t="104572" x="3754438" y="4210050"/>
          <p14:tracePt t="104946" x="3746500" y="4210050"/>
          <p14:tracePt t="105481" x="3754438" y="4210050"/>
          <p14:tracePt t="105498" x="3770313" y="4210050"/>
          <p14:tracePt t="105516" x="3843338" y="4202113"/>
          <p14:tracePt t="105530" x="3946525" y="4202113"/>
          <p14:tracePt t="105551" x="4097338" y="4186238"/>
          <p14:tracePt t="105556" x="4184650" y="4186238"/>
          <p14:tracePt t="105585" x="4495800" y="4138613"/>
          <p14:tracePt t="105614" x="4656138" y="4098925"/>
          <p14:tracePt t="105638" x="4695825" y="4090988"/>
          <p14:tracePt t="105666" x="4751388" y="4083050"/>
          <p14:tracePt t="105706" x="4854575" y="4059238"/>
          <p14:tracePt t="105733" x="4910138" y="4051300"/>
          <p14:tracePt t="105768" x="4933950" y="4043363"/>
          <p14:tracePt t="105772" x="4943475" y="4043363"/>
          <p14:tracePt t="105801" x="5022850" y="4043363"/>
          <p14:tracePt t="105832" x="5133975" y="4043363"/>
          <p14:tracePt t="105858" x="5213350" y="4043363"/>
          <p14:tracePt t="105890" x="5326063" y="4051300"/>
          <p14:tracePt t="105912" x="5349875" y="4051300"/>
          <p14:tracePt t="105913" x="5365750" y="4051300"/>
          <p14:tracePt t="105928" x="5405438" y="4051300"/>
          <p14:tracePt t="105952" x="5453063" y="4067175"/>
          <p14:tracePt t="105982" x="5548313" y="4083050"/>
          <p14:tracePt t="106015" x="5619750" y="4090988"/>
          <p14:tracePt t="106028" x="5667375" y="4098925"/>
          <p14:tracePt t="106045" x="5748338" y="4098925"/>
          <p14:tracePt t="106074" x="5922963" y="4098925"/>
          <p14:tracePt t="106078" x="5978525" y="4098925"/>
          <p14:tracePt t="106096" x="6091238" y="4098925"/>
          <p14:tracePt t="106117" x="6242050" y="4098925"/>
          <p14:tracePt t="106147" x="6450013" y="4098925"/>
          <p14:tracePt t="106176" x="6632575" y="4106863"/>
          <p14:tracePt t="106197" x="6727825" y="4106863"/>
          <p14:tracePt t="106198" x="6784975" y="4106863"/>
          <p14:tracePt t="106212" x="6840538" y="4106863"/>
          <p14:tracePt t="106213" x="6888163" y="4106863"/>
          <p14:tracePt t="106228" x="6991350" y="4114800"/>
          <p14:tracePt t="106245" x="7102475" y="4114800"/>
          <p14:tracePt t="106269" x="7294563" y="4130675"/>
          <p14:tracePt t="106300" x="7493000" y="4138613"/>
          <p14:tracePt t="106304" x="7550150" y="4146550"/>
          <p14:tracePt t="106331" x="7700963" y="4154488"/>
          <p14:tracePt t="106345" x="7788275" y="4162425"/>
          <p14:tracePt t="106368" x="7885113" y="4170363"/>
          <p14:tracePt t="106372" x="7908925" y="4170363"/>
          <p14:tracePt t="106395" x="7956550" y="4178300"/>
          <p14:tracePt t="106417" x="8035925" y="4186238"/>
          <p14:tracePt t="106447" x="8139113" y="4202113"/>
          <p14:tracePt t="106468" x="8210550" y="4202113"/>
          <p14:tracePt t="106498" x="8283575" y="4210050"/>
          <p14:tracePt t="106511" x="8307388" y="4210050"/>
          <p14:tracePt t="106532" x="8347075" y="4217988"/>
          <p14:tracePt t="106565" x="8370888" y="4217988"/>
          <p14:tracePt t="106697" x="8362950" y="4217988"/>
          <p14:tracePt t="106710" x="8331200" y="4217988"/>
          <p14:tracePt t="106733" x="8251825" y="4225925"/>
          <p14:tracePt t="106765" x="8170863" y="4241800"/>
          <p14:tracePt t="106768" x="8147050" y="4241800"/>
          <p14:tracePt t="106797" x="8107363" y="4249738"/>
          <p14:tracePt t="106798" x="8099425" y="4249738"/>
          <p14:tracePt t="106815" x="8075613" y="4249738"/>
          <p14:tracePt t="106831" x="8051800" y="4249738"/>
          <p14:tracePt t="106853" x="8020050" y="4249738"/>
          <p14:tracePt t="106882" x="7980363" y="4249738"/>
          <p14:tracePt t="106901" x="7964488" y="4249738"/>
          <p14:tracePt t="106904" x="7948613" y="4249738"/>
          <p14:tracePt t="106923" x="7932738" y="4249738"/>
          <p14:tracePt t="106950" x="7812088" y="4249738"/>
          <p14:tracePt t="106980" x="7589838" y="4217988"/>
          <p14:tracePt t="106994" x="7373938" y="4194175"/>
          <p14:tracePt t="107017" x="6935788" y="4186238"/>
          <p14:tracePt t="107055" x="6170613" y="4186238"/>
          <p14:tracePt t="107084" x="5803900" y="4186238"/>
          <p14:tracePt t="107114" x="5676900" y="4186238"/>
          <p14:tracePt t="107138" x="5651500" y="4186238"/>
          <p14:tracePt t="107165" x="5635625" y="4186238"/>
          <p14:tracePt t="107194" x="5619750" y="4186238"/>
          <p14:tracePt t="107216" x="5611813" y="4186238"/>
          <p14:tracePt t="107249" x="5595938" y="4186238"/>
          <p14:tracePt t="107278" x="5588000" y="4186238"/>
          <p14:tracePt t="107300" x="5580063" y="4186238"/>
          <p14:tracePt t="107372" x="5572125" y="4186238"/>
          <p14:tracePt t="107392" x="0" y="0"/>
        </p14:tracePtLst>
        <p14:tracePtLst>
          <p14:tracePt t="126529" x="3667125" y="4098925"/>
          <p14:tracePt t="126640" x="3714750" y="4098925"/>
          <p14:tracePt t="126652" x="3762375" y="4098925"/>
          <p14:tracePt t="126683" x="3843338" y="4098925"/>
          <p14:tracePt t="126697" x="3867150" y="4098925"/>
          <p14:tracePt t="126713" x="3875088" y="4098925"/>
          <p14:tracePt t="126730" x="3883025" y="4098925"/>
          <p14:tracePt t="126806" x="3890963" y="4106863"/>
          <p14:tracePt t="126834" x="3906838" y="4114800"/>
          <p14:tracePt t="126849" x="3922713" y="4114800"/>
          <p14:tracePt t="126930" x="3930650" y="4114800"/>
          <p14:tracePt t="126944" x="3938588" y="4114800"/>
          <p14:tracePt t="126970" x="3970338" y="4114800"/>
          <p14:tracePt t="126973" x="3986213" y="4114800"/>
          <p14:tracePt t="126996" x="4057650" y="4114800"/>
          <p14:tracePt t="127020" x="4113213" y="4114800"/>
          <p14:tracePt t="127042" x="4152900" y="4114800"/>
          <p14:tracePt t="127066" x="4160838" y="4114800"/>
          <p14:tracePt t="127354" x="4152900" y="4114800"/>
          <p14:tracePt t="127356" x="4137025" y="4114800"/>
          <p14:tracePt t="127365" x="4113213" y="4114800"/>
          <p14:tracePt t="127397" x="4010025" y="4146550"/>
          <p14:tracePt t="127412" x="3962400" y="4154488"/>
          <p14:tracePt t="127429" x="3914775" y="4162425"/>
          <p14:tracePt t="127446" x="3875088" y="4170363"/>
          <p14:tracePt t="127466" x="3867150" y="4178300"/>
          <p14:tracePt t="127470" x="3859213" y="4178300"/>
          <p14:tracePt t="127497" x="3851275" y="4178300"/>
          <p14:tracePt t="127512" x="3843338" y="4178300"/>
          <p14:tracePt t="127672" x="0" y="0"/>
        </p14:tracePtLst>
        <p14:tracePtLst>
          <p14:tracePt t="160684" x="3906838" y="4130675"/>
          <p14:tracePt t="162150" x="3906838" y="4122738"/>
          <p14:tracePt t="162164" x="3890963" y="4114800"/>
          <p14:tracePt t="162187" x="3867150" y="4098925"/>
          <p14:tracePt t="162200" x="3859213" y="4098925"/>
          <p14:tracePt t="162224" x="3833813" y="4098925"/>
          <p14:tracePt t="162254" x="3817938" y="4098925"/>
          <p14:tracePt t="162287" x="3802063" y="4106863"/>
          <p14:tracePt t="162318" x="3770313" y="4114800"/>
          <p14:tracePt t="162343" x="3754438" y="4130675"/>
          <p14:tracePt t="162369" x="3746500" y="4138613"/>
          <p14:tracePt t="162383" x="3738563" y="4138613"/>
          <p14:tracePt t="162399" x="3714750" y="4138613"/>
          <p14:tracePt t="162415" x="3690938" y="4138613"/>
          <p14:tracePt t="162433" x="3643313" y="4138613"/>
          <p14:tracePt t="162450" x="3595688" y="4138613"/>
          <p14:tracePt t="162471" x="3500438" y="4138613"/>
          <p14:tracePt t="162503" x="3419475" y="4138613"/>
          <p14:tracePt t="162507" x="3403600" y="4138613"/>
          <p14:tracePt t="162535" x="3340100" y="4138613"/>
          <p14:tracePt t="162561" x="3300413" y="4138613"/>
          <p14:tracePt t="162585" x="3228975" y="4138613"/>
          <p14:tracePt t="162587" x="3213100" y="4138613"/>
          <p14:tracePt t="162622" x="3133725" y="4138613"/>
          <p14:tracePt t="162626" x="3117850" y="4138613"/>
          <p14:tracePt t="162662" x="3021013" y="4138613"/>
          <p14:tracePt t="162687" x="2973388" y="4138613"/>
          <p14:tracePt t="162718" x="2949575" y="4138613"/>
          <p14:tracePt t="162732" x="2941638" y="4138613"/>
          <p14:tracePt t="162771" x="2933700" y="4138613"/>
          <p14:tracePt t="163122" x="2965450" y="4146550"/>
          <p14:tracePt t="163132" x="2973388" y="4146550"/>
          <p14:tracePt t="163148" x="3044825" y="4162425"/>
          <p14:tracePt t="163165" x="3189288" y="4178300"/>
          <p14:tracePt t="163182" x="3316288" y="4186238"/>
          <p14:tracePt t="163203" x="3476625" y="4210050"/>
          <p14:tracePt t="163233" x="3611563" y="4233863"/>
          <p14:tracePt t="163248" x="3635375" y="4241800"/>
          <p14:tracePt t="163274" x="3643313" y="4249738"/>
          <p14:tracePt t="163307" x="3667125" y="4249738"/>
          <p14:tracePt t="163336" x="3675063" y="4249738"/>
          <p14:tracePt t="163340" x="3706813" y="4249738"/>
          <p14:tracePt t="163370" x="3817938" y="4257675"/>
          <p14:tracePt t="163403" x="3922713" y="4257675"/>
          <p14:tracePt t="163406" x="3938588" y="4257675"/>
          <p14:tracePt t="163435" x="3970338" y="4257675"/>
          <p14:tracePt t="163471" x="3978275" y="4257675"/>
          <p14:tracePt t="163747" x="0" y="0"/>
        </p14:tracePtLst>
        <p14:tracePtLst>
          <p14:tracePt t="175448" x="2551113" y="4170363"/>
          <p14:tracePt t="175603" x="2574925" y="4170363"/>
          <p14:tracePt t="175617" x="2590800" y="4162425"/>
          <p14:tracePt t="175643" x="2630488" y="4162425"/>
          <p14:tracePt t="175656" x="2654300" y="4162425"/>
          <p14:tracePt t="175673" x="2678113" y="4162425"/>
          <p14:tracePt t="175689" x="2717800" y="4162425"/>
          <p14:tracePt t="175689" x="2733675" y="4162425"/>
          <p14:tracePt t="175710" x="2759075" y="4170363"/>
          <p14:tracePt t="175743" x="2830513" y="4194175"/>
          <p14:tracePt t="175773" x="2854325" y="4210050"/>
          <p14:tracePt t="175796" x="2862263" y="4217988"/>
          <p14:tracePt t="175830" x="2878138" y="4217988"/>
          <p14:tracePt t="175855" x="2886075" y="4217988"/>
          <p14:tracePt t="175888" x="2894013" y="4217988"/>
          <p14:tracePt t="176039" x="2901950" y="4217988"/>
          <p14:tracePt t="176086" x="2909888" y="4217988"/>
          <p14:tracePt t="176122" x="2917825" y="4217988"/>
          <p14:tracePt t="176136" x="2933700" y="4225925"/>
          <p14:tracePt t="176158" x="3013075" y="4241800"/>
          <p14:tracePt t="176188" x="3244850" y="4306888"/>
          <p14:tracePt t="176204" x="3371850" y="4330700"/>
          <p14:tracePt t="176226" x="3540125" y="4370388"/>
          <p14:tracePt t="176230" x="3563938" y="4370388"/>
          <p14:tracePt t="176255" x="3579813" y="4386263"/>
          <p14:tracePt t="176354" x="3579813" y="4394200"/>
          <p14:tracePt t="176367" x="3579813" y="4402138"/>
          <p14:tracePt t="176391" x="3587750" y="4418013"/>
          <p14:tracePt t="176424" x="3595688" y="4433888"/>
          <p14:tracePt t="176454" x="3603625" y="4433888"/>
          <p14:tracePt t="176497" x="3611563" y="4433888"/>
          <p14:tracePt t="176526" x="3619500" y="4433888"/>
          <p14:tracePt t="176559" x="3635375" y="4433888"/>
          <p14:tracePt t="176591" x="3651250" y="4449763"/>
          <p14:tracePt t="176620" x="3659188" y="4457700"/>
          <p14:tracePt t="176702" x="3667125" y="4457700"/>
          <p14:tracePt t="176757" x="3675063" y="4457700"/>
          <p14:tracePt t="176853" x="3683000" y="4457700"/>
          <p14:tracePt t="176916" x="3690938" y="4457700"/>
          <p14:tracePt t="176937" x="3690938" y="4465638"/>
          <p14:tracePt t="176955" x="3698875" y="4473575"/>
          <p14:tracePt t="176971" x="3706813" y="4489450"/>
          <p14:tracePt t="176986" x="3722688" y="4513263"/>
          <p14:tracePt t="176987" x="3730625" y="4529138"/>
          <p14:tracePt t="177012" x="3786188" y="4600575"/>
          <p14:tracePt t="177042" x="3914775" y="4689475"/>
          <p14:tracePt t="177075" x="4041775" y="4752975"/>
          <p14:tracePt t="177079" x="4065588" y="4768850"/>
          <p14:tracePt t="177103" x="4097338" y="4776788"/>
          <p14:tracePt t="177119" x="4105275" y="4776788"/>
          <p14:tracePt t="177141" x="4113213" y="4784725"/>
          <p14:tracePt t="177789" x="0" y="0"/>
        </p14:tracePtLst>
        <p14:tracePtLst>
          <p14:tracePt t="187292" x="7724775" y="4059238"/>
          <p14:tracePt t="187383" x="7732713" y="4059238"/>
          <p14:tracePt t="187396" x="7740650" y="4059238"/>
          <p14:tracePt t="187413" x="7804150" y="4059238"/>
          <p14:tracePt t="187430" x="7851775" y="4059238"/>
          <p14:tracePt t="187446" x="7932738" y="4059238"/>
          <p14:tracePt t="187462" x="7996238" y="4059238"/>
          <p14:tracePt t="187479" x="8059738" y="4059238"/>
          <p14:tracePt t="187496" x="8139113" y="4059238"/>
          <p14:tracePt t="187513" x="8170863" y="4059238"/>
          <p14:tracePt t="187529" x="8186738" y="4059238"/>
          <p14:tracePt t="187583" x="8202613" y="4059238"/>
          <p14:tracePt t="187611" x="8210550" y="4059238"/>
          <p14:tracePt t="187629" x="8235950" y="4067175"/>
          <p14:tracePt t="187657" x="8243888" y="4067175"/>
          <p14:tracePt t="187683" x="8259763" y="4067175"/>
          <p14:tracePt t="187729" x="8275638" y="4067175"/>
          <p14:tracePt t="187751" x="8291513" y="4067175"/>
          <p14:tracePt t="187783" x="8299450" y="4067175"/>
          <p14:tracePt t="188011" x="8275638" y="4090988"/>
          <p14:tracePt t="188024" x="8243888" y="4106863"/>
          <p14:tracePt t="188052" x="8186738" y="4154488"/>
          <p14:tracePt t="188077" x="8162925" y="4162425"/>
          <p14:tracePt t="188095" x="8154988" y="4170363"/>
          <p14:tracePt t="188150" x="8147050" y="4178300"/>
          <p14:tracePt t="188182" x="8131175" y="4186238"/>
          <p14:tracePt t="188195" x="8123238" y="4186238"/>
          <p14:tracePt t="188213" x="8099425" y="4194175"/>
          <p14:tracePt t="188228" x="8075613" y="4194175"/>
          <p14:tracePt t="188244" x="8051800" y="4202113"/>
          <p14:tracePt t="188245" x="8043863" y="4202113"/>
          <p14:tracePt t="188262" x="8035925" y="4202113"/>
          <p14:tracePt t="188284" x="8027988" y="4202113"/>
          <p14:tracePt t="188608" x="8012113" y="4202113"/>
          <p14:tracePt t="188631" x="7988300" y="4210050"/>
          <p14:tracePt t="188656" x="7972425" y="4217988"/>
          <p14:tracePt t="188658" x="7964488" y="4217988"/>
          <p14:tracePt t="188684" x="7956550" y="4217988"/>
          <p14:tracePt t="189899" x="7924800" y="4217988"/>
          <p14:tracePt t="189922" x="7804150" y="4217988"/>
          <p14:tracePt t="189947" x="7566025" y="4194175"/>
          <p14:tracePt t="189980" x="7429500" y="4170363"/>
          <p14:tracePt t="190014" x="7389813" y="4162425"/>
          <p14:tracePt t="190019" x="7381875" y="4162425"/>
          <p14:tracePt t="190047" x="7373938" y="4154488"/>
          <p14:tracePt t="190078" x="7294563" y="4114800"/>
          <p14:tracePt t="190100" x="7151688" y="4059238"/>
          <p14:tracePt t="190131" x="6959600" y="4011613"/>
          <p14:tracePt t="190164" x="6824663" y="3979863"/>
          <p14:tracePt t="190167" x="6808788" y="3971925"/>
          <p14:tracePt t="190196" x="6769100" y="3963988"/>
          <p14:tracePt t="190244" x="6759575" y="3963988"/>
          <p14:tracePt t="191178" x="6759575" y="3971925"/>
          <p14:tracePt t="191201" x="6759575" y="3979863"/>
          <p14:tracePt t="191229" x="6759575" y="3987800"/>
          <p14:tracePt t="191541" x="0" y="0"/>
        </p14:tracePtLst>
      </p14:laserTraceLst>
    </p:ext>
    <p:ext uri="{E180D4A7-C9FB-4DFB-919C-405C955672EB}">
      <p14:showEvtLst xmlns:p14="http://schemas.microsoft.com/office/powerpoint/2010/main">
        <p14:playEvt time="13" objId="3"/>
        <p14:playEvt time="120403" objId="7"/>
        <p14:stopEvt time="120521" objId="3"/>
        <p14:stopEvt time="195119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E9976-8136-4356-B316-BB24EFB05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D13154-52C6-40E9-8A5B-7A1300D8A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8" y="0"/>
            <a:ext cx="91636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8501F56D-EE7C-4A4D-B024-E81099D8E4F2}"/>
                  </a:ext>
                </a:extLst>
              </p14:cNvPr>
              <p14:cNvContentPartPr/>
              <p14:nvPr/>
            </p14:nvContentPartPr>
            <p14:xfrm>
              <a:off x="1329300" y="4163700"/>
              <a:ext cx="2954880" cy="211860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8501F56D-EE7C-4A4D-B024-E81099D8E4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1660" y="4145700"/>
                <a:ext cx="2990520" cy="21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9" name="Freihand 148">
                <a:extLst>
                  <a:ext uri="{FF2B5EF4-FFF2-40B4-BE49-F238E27FC236}">
                    <a16:creationId xmlns:a16="http://schemas.microsoft.com/office/drawing/2014/main" id="{CB44E7AF-7F7A-488B-A7F3-6183C045E202}"/>
                  </a:ext>
                </a:extLst>
              </p14:cNvPr>
              <p14:cNvContentPartPr/>
              <p14:nvPr/>
            </p14:nvContentPartPr>
            <p14:xfrm>
              <a:off x="3873520" y="5049010"/>
              <a:ext cx="4154960" cy="1195810"/>
            </p14:xfrm>
          </p:contentPart>
        </mc:Choice>
        <mc:Fallback xmlns="">
          <p:pic>
            <p:nvPicPr>
              <p:cNvPr id="149" name="Freihand 148">
                <a:extLst>
                  <a:ext uri="{FF2B5EF4-FFF2-40B4-BE49-F238E27FC236}">
                    <a16:creationId xmlns:a16="http://schemas.microsoft.com/office/drawing/2014/main" id="{CB44E7AF-7F7A-488B-A7F3-6183C045E2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5521" y="5031012"/>
                <a:ext cx="4190599" cy="1231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7" name="Freihand 186">
                <a:extLst>
                  <a:ext uri="{FF2B5EF4-FFF2-40B4-BE49-F238E27FC236}">
                    <a16:creationId xmlns:a16="http://schemas.microsoft.com/office/drawing/2014/main" id="{5D4FDE2B-7C97-42E1-A6CA-A7AED3C57D36}"/>
                  </a:ext>
                </a:extLst>
              </p14:cNvPr>
              <p14:cNvContentPartPr/>
              <p14:nvPr/>
            </p14:nvContentPartPr>
            <p14:xfrm>
              <a:off x="5227740" y="4398060"/>
              <a:ext cx="712800" cy="530640"/>
            </p14:xfrm>
          </p:contentPart>
        </mc:Choice>
        <mc:Fallback xmlns="">
          <p:pic>
            <p:nvPicPr>
              <p:cNvPr id="187" name="Freihand 186">
                <a:extLst>
                  <a:ext uri="{FF2B5EF4-FFF2-40B4-BE49-F238E27FC236}">
                    <a16:creationId xmlns:a16="http://schemas.microsoft.com/office/drawing/2014/main" id="{5D4FDE2B-7C97-42E1-A6CA-A7AED3C57D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09749" y="4380072"/>
                <a:ext cx="748422" cy="566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1" name="Freihand 190">
                <a:extLst>
                  <a:ext uri="{FF2B5EF4-FFF2-40B4-BE49-F238E27FC236}">
                    <a16:creationId xmlns:a16="http://schemas.microsoft.com/office/drawing/2014/main" id="{A398251F-4020-4866-A6C3-0CB08433C19F}"/>
                  </a:ext>
                </a:extLst>
              </p14:cNvPr>
              <p14:cNvContentPartPr/>
              <p14:nvPr/>
            </p14:nvContentPartPr>
            <p14:xfrm>
              <a:off x="6024780" y="4071540"/>
              <a:ext cx="2669040" cy="791640"/>
            </p14:xfrm>
          </p:contentPart>
        </mc:Choice>
        <mc:Fallback xmlns="">
          <p:pic>
            <p:nvPicPr>
              <p:cNvPr id="191" name="Freihand 190">
                <a:extLst>
                  <a:ext uri="{FF2B5EF4-FFF2-40B4-BE49-F238E27FC236}">
                    <a16:creationId xmlns:a16="http://schemas.microsoft.com/office/drawing/2014/main" id="{A398251F-4020-4866-A6C3-0CB08433C19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06780" y="4053540"/>
                <a:ext cx="2704680" cy="827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mm4s52">
            <a:hlinkClick r:id="" action="ppaction://media"/>
            <a:extLst>
              <a:ext uri="{FF2B5EF4-FFF2-40B4-BE49-F238E27FC236}">
                <a16:creationId xmlns:a16="http://schemas.microsoft.com/office/drawing/2014/main" id="{AF1C1C41-BFF5-4551-9A1A-35A85C711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5622" y="1270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80"/>
    </mc:Choice>
    <mc:Fallback>
      <p:transition spd="slow" advTm="12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52" x="2105025" y="4992688"/>
          <p14:tracePt t="7029" x="2089150" y="4976813"/>
          <p14:tracePt t="7064" x="2065338" y="4951413"/>
          <p14:tracePt t="7066" x="2049463" y="4951413"/>
          <p14:tracePt t="7092" x="1992313" y="4927600"/>
          <p14:tracePt t="7097" x="1976438" y="4927600"/>
          <p14:tracePt t="7126" x="1928813" y="4911725"/>
          <p14:tracePt t="7155" x="1857375" y="4895850"/>
          <p14:tracePt t="7172" x="1833563" y="4895850"/>
          <p14:tracePt t="7187" x="1825625" y="4895850"/>
          <p14:tracePt t="7205" x="1809750" y="4895850"/>
          <p14:tracePt t="7482" x="1809750" y="4879975"/>
          <p14:tracePt t="7492" x="1833563" y="4864100"/>
          <p14:tracePt t="7526" x="1960563" y="4808538"/>
          <p14:tracePt t="7559" x="2247900" y="4784725"/>
          <p14:tracePt t="7591" x="2503488" y="4792663"/>
          <p14:tracePt t="7604" x="2606675" y="4808538"/>
          <p14:tracePt t="7626" x="2670175" y="4808538"/>
          <p14:tracePt t="7627" x="2693988" y="4808538"/>
          <p14:tracePt t="7656" x="2725738" y="4808538"/>
          <p14:tracePt t="7741" x="2733675" y="4808538"/>
          <p14:tracePt t="7770" x="2774950" y="4792663"/>
          <p14:tracePt t="7792" x="2806700" y="4784725"/>
          <p14:tracePt t="7823" x="2862263" y="4768850"/>
          <p14:tracePt t="7837" x="2894013" y="4760913"/>
          <p14:tracePt t="7857" x="2909888" y="4752975"/>
          <p14:tracePt t="7871" x="2925763" y="4752975"/>
          <p14:tracePt t="7902" x="2933700" y="4752975"/>
          <p14:tracePt t="7925" x="2933700" y="4745038"/>
          <p14:tracePt t="7957" x="2933700" y="4737100"/>
          <p14:tracePt t="7982" x="2909888" y="4713288"/>
          <p14:tracePt t="8010" x="2870200" y="4665663"/>
          <p14:tracePt t="8039" x="2822575" y="4624388"/>
          <p14:tracePt t="8057" x="2822575" y="4616450"/>
          <p14:tracePt t="8247" x="2814638" y="4608513"/>
          <p14:tracePt t="8257" x="2806700" y="4608513"/>
          <p14:tracePt t="8281" x="2774950" y="4576763"/>
          <p14:tracePt t="8307" x="2759075" y="4552950"/>
          <p14:tracePt t="8308" x="2751138" y="4545013"/>
          <p14:tracePt t="8339" x="2751138" y="4529138"/>
          <p14:tracePt t="8373" x="2751138" y="4513263"/>
          <p14:tracePt t="8394" x="2751138" y="4505325"/>
          <p14:tracePt t="8426" x="2759075" y="4497388"/>
          <p14:tracePt t="8457" x="2767013" y="4497388"/>
          <p14:tracePt t="8478" x="2774950" y="4489450"/>
          <p14:tracePt t="8505" x="2790825" y="4481513"/>
          <p14:tracePt t="8530" x="2822575" y="4473575"/>
          <p14:tracePt t="8553" x="2862263" y="4457700"/>
          <p14:tracePt t="8577" x="2933700" y="4449763"/>
          <p14:tracePt t="8580" x="2949575" y="4441825"/>
          <p14:tracePt t="8606" x="3013075" y="4425950"/>
          <p14:tracePt t="8620" x="3044825" y="4418013"/>
          <p14:tracePt t="8636" x="3060700" y="4418013"/>
          <p14:tracePt t="8657" x="3076575" y="4410075"/>
          <p14:tracePt t="8669" x="3092450" y="4410075"/>
          <p14:tracePt t="8692" x="3100388" y="4410075"/>
          <p14:tracePt t="8721" x="3117850" y="4410075"/>
          <p14:tracePt t="8746" x="3125788" y="4410075"/>
          <p14:tracePt t="8769" x="3141663" y="4410075"/>
          <p14:tracePt t="8794" x="3189288" y="4418013"/>
          <p14:tracePt t="8797" x="3213100" y="4425950"/>
          <p14:tracePt t="8825" x="3268663" y="4441825"/>
          <p14:tracePt t="8829" x="3292475" y="4449763"/>
          <p14:tracePt t="8857" x="3355975" y="4457700"/>
          <p14:tracePt t="8885" x="3371850" y="4457700"/>
          <p14:tracePt t="9116" x="3363913" y="4457700"/>
          <p14:tracePt t="9138" x="3340100" y="4457700"/>
          <p14:tracePt t="9153" x="3316288" y="4465638"/>
          <p14:tracePt t="9170" x="3300413" y="4465638"/>
          <p14:tracePt t="9196" x="3292475" y="4465638"/>
          <p14:tracePt t="9747" x="3371850" y="4457700"/>
          <p14:tracePt t="9761" x="3419475" y="4441825"/>
          <p14:tracePt t="9788" x="3492500" y="4425950"/>
          <p14:tracePt t="9804" x="3500438" y="4410075"/>
          <p14:tracePt t="9820" x="3508375" y="4410075"/>
          <p14:tracePt t="9870" x="3516313" y="4410075"/>
          <p14:tracePt t="9887" x="3524250" y="4410075"/>
          <p14:tracePt t="9910" x="3556000" y="4410075"/>
          <p14:tracePt t="9914" x="3563938" y="4410075"/>
          <p14:tracePt t="9931" x="3587750" y="4418013"/>
          <p14:tracePt t="9957" x="3635375" y="4418013"/>
          <p14:tracePt t="9990" x="3738563" y="4433888"/>
          <p14:tracePt t="10022" x="3786188" y="4433888"/>
          <p14:tracePt t="10047" x="3794125" y="4433888"/>
          <p14:tracePt t="10249" x="3786188" y="4433888"/>
          <p14:tracePt t="10264" x="3738563" y="4441825"/>
          <p14:tracePt t="10290" x="3595688" y="4505325"/>
          <p14:tracePt t="10303" x="3548063" y="4529138"/>
          <p14:tracePt t="10320" x="3403600" y="4592638"/>
          <p14:tracePt t="10337" x="3308350" y="4657725"/>
          <p14:tracePt t="10361" x="3205163" y="4760913"/>
          <p14:tracePt t="10373" x="3141663" y="4840288"/>
          <p14:tracePt t="10406" x="3068638" y="4967288"/>
          <p14:tracePt t="10438" x="3028950" y="5056188"/>
          <p14:tracePt t="10439" x="3021013" y="5072063"/>
          <p14:tracePt t="10453" x="3013075" y="5087938"/>
          <p14:tracePt t="10473" x="2997200" y="5135563"/>
          <p14:tracePt t="10477" x="2989263" y="5151438"/>
          <p14:tracePt t="10507" x="2965450" y="5207000"/>
          <p14:tracePt t="10539" x="2949575" y="5254625"/>
          <p14:tracePt t="10574" x="2917825" y="5302250"/>
          <p14:tracePt t="10601" x="2894013" y="5319713"/>
          <p14:tracePt t="10619" x="2870200" y="5335588"/>
          <p14:tracePt t="10635" x="2862263" y="5351463"/>
          <p14:tracePt t="10663" x="2846388" y="5359400"/>
          <p14:tracePt t="10666" x="2838450" y="5367338"/>
          <p14:tracePt t="10685" x="2830513" y="5367338"/>
          <p14:tracePt t="12045" x="2814638" y="5367338"/>
          <p14:tracePt t="12056" x="2798763" y="5375275"/>
          <p14:tracePt t="12060" x="2798763" y="5383213"/>
          <p14:tracePt t="12087" x="2774950" y="5391150"/>
          <p14:tracePt t="12090" x="2767013" y="5391150"/>
          <p14:tracePt t="12119" x="2733675" y="5407025"/>
          <p14:tracePt t="12173" x="2725738" y="5407025"/>
          <p14:tracePt t="12402" x="2725738" y="5414963"/>
          <p14:tracePt t="12404" x="2717800" y="5414963"/>
          <p14:tracePt t="12460" x="2717800" y="5422900"/>
          <p14:tracePt t="12497" x="2709863" y="5422900"/>
          <p14:tracePt t="12532" x="2701925" y="5422900"/>
          <p14:tracePt t="12802" x="2693988" y="5422900"/>
          <p14:tracePt t="12843" x="2686050" y="5422900"/>
          <p14:tracePt t="12920" x="2678113" y="5422900"/>
          <p14:tracePt t="13087" x="2670175" y="5422900"/>
          <p14:tracePt t="13100" x="2662238" y="5422900"/>
          <p14:tracePt t="13117" x="2654300" y="5414963"/>
          <p14:tracePt t="13133" x="2646363" y="5383213"/>
          <p14:tracePt t="13151" x="2630488" y="5351463"/>
          <p14:tracePt t="13176" x="2614613" y="5286375"/>
          <p14:tracePt t="13179" x="2606675" y="5270500"/>
          <p14:tracePt t="13203" x="2582863" y="5230813"/>
          <p14:tracePt t="13233" x="2582863" y="5222875"/>
          <p14:tracePt t="13309" x="2574925" y="5222875"/>
          <p14:tracePt t="13319" x="2559050" y="5222875"/>
          <p14:tracePt t="13345" x="2503488" y="5199063"/>
          <p14:tracePt t="13370" x="2455863" y="5183188"/>
          <p14:tracePt t="13372" x="2432050" y="5175250"/>
          <p14:tracePt t="13401" x="2374900" y="5151438"/>
          <p14:tracePt t="13417" x="2351088" y="5151438"/>
          <p14:tracePt t="13432" x="2327275" y="5143500"/>
          <p14:tracePt t="13454" x="2279650" y="5143500"/>
          <p14:tracePt t="13485" x="2216150" y="5143500"/>
          <p14:tracePt t="13500" x="2168525" y="5143500"/>
          <p14:tracePt t="13517" x="2120900" y="5143500"/>
          <p14:tracePt t="13537" x="2065338" y="5159375"/>
          <p14:tracePt t="13568" x="1984375" y="5191125"/>
          <p14:tracePt t="13594" x="1944688" y="5230813"/>
          <p14:tracePt t="13619" x="1889125" y="5270500"/>
          <p14:tracePt t="13651" x="1841500" y="5319713"/>
          <p14:tracePt t="13666" x="1817688" y="5343525"/>
          <p14:tracePt t="13688" x="1801813" y="5383213"/>
          <p14:tracePt t="13717" x="1778000" y="5438775"/>
          <p14:tracePt t="13733" x="1770063" y="5462588"/>
          <p14:tracePt t="13754" x="1762125" y="5494338"/>
          <p14:tracePt t="13787" x="1762125" y="5518150"/>
          <p14:tracePt t="13819" x="1762125" y="5541963"/>
          <p14:tracePt t="13865" x="1785938" y="5549900"/>
          <p14:tracePt t="13882" x="1801813" y="5549900"/>
          <p14:tracePt t="13899" x="1817688" y="5549900"/>
          <p14:tracePt t="13917" x="1897063" y="5541963"/>
          <p14:tracePt t="13932" x="2000250" y="5502275"/>
          <p14:tracePt t="13954" x="2144713" y="5446713"/>
          <p14:tracePt t="13966" x="2239963" y="5414963"/>
          <p14:tracePt t="13994" x="2343150" y="5375275"/>
          <p14:tracePt t="14019" x="2366963" y="5375275"/>
          <p14:tracePt t="14032" x="2374900" y="5367338"/>
          <p14:tracePt t="14087" x="2374900" y="5359400"/>
          <p14:tracePt t="14110" x="2384425" y="5343525"/>
          <p14:tracePt t="14135" x="2384425" y="5335588"/>
          <p14:tracePt t="14136" x="2384425" y="5319713"/>
          <p14:tracePt t="14165" x="2392363" y="5286375"/>
          <p14:tracePt t="14166" x="2400300" y="5278438"/>
          <p14:tracePt t="14189" x="2408238" y="5254625"/>
          <p14:tracePt t="14200" x="2424113" y="5230813"/>
          <p14:tracePt t="14216" x="2432050" y="5222875"/>
          <p14:tracePt t="14237" x="2432050" y="5207000"/>
          <p14:tracePt t="18140" x="2447925" y="5207000"/>
          <p14:tracePt t="18153" x="2455863" y="5207000"/>
          <p14:tracePt t="18202" x="2463800" y="5207000"/>
          <p14:tracePt t="18341" x="2471738" y="5207000"/>
          <p14:tracePt t="18390" x="2487613" y="5207000"/>
          <p14:tracePt t="18413" x="2495550" y="5207000"/>
          <p14:tracePt t="18430" x="2503488" y="5207000"/>
          <p14:tracePt t="18456" x="2519363" y="5207000"/>
          <p14:tracePt t="18458" x="2519363" y="5214938"/>
          <p14:tracePt t="18478" x="2527300" y="5214938"/>
          <p14:tracePt t="18509" x="2527300" y="5230813"/>
          <p14:tracePt t="18535" x="2535238" y="5230813"/>
          <p14:tracePt t="18565" x="2535238" y="5246688"/>
          <p14:tracePt t="18585" x="2543175" y="5246688"/>
          <p14:tracePt t="18615" x="2551113" y="5254625"/>
          <p14:tracePt t="18640" x="2551113" y="5262563"/>
          <p14:tracePt t="18669" x="2551113" y="5278438"/>
          <p14:tracePt t="18699" x="2559050" y="5286375"/>
          <p14:tracePt t="19218" x="2559050" y="5294313"/>
          <p14:tracePt t="19294" x="2559050" y="5302250"/>
          <p14:tracePt t="19308" x="2559050" y="5310188"/>
          <p14:tracePt t="19334" x="2559050" y="5319713"/>
          <p14:tracePt t="19337" x="2559050" y="5327650"/>
          <p14:tracePt t="19369" x="2551113" y="5367338"/>
          <p14:tracePt t="19400" x="2535238" y="5399088"/>
          <p14:tracePt t="19406" x="2527300" y="5407025"/>
          <p14:tracePt t="19436" x="2511425" y="5430838"/>
          <p14:tracePt t="19462" x="2503488" y="5446713"/>
          <p14:tracePt t="19478" x="2495550" y="5446713"/>
          <p14:tracePt t="19502" x="2487613" y="5454650"/>
          <p14:tracePt t="19539" x="2479675" y="5454650"/>
          <p14:tracePt t="19565" x="2479675" y="5462588"/>
          <p14:tracePt t="19906" x="2479675" y="5470525"/>
          <p14:tracePt t="19931" x="2471738" y="5470525"/>
          <p14:tracePt t="20377" x="2511425" y="5470525"/>
          <p14:tracePt t="20391" x="2654300" y="5510213"/>
          <p14:tracePt t="20412" x="2830513" y="5549900"/>
          <p14:tracePt t="20428" x="3028950" y="5573713"/>
          <p14:tracePt t="20429" x="3109913" y="5589588"/>
          <p14:tracePt t="20449" x="3260725" y="5613400"/>
          <p14:tracePt t="20463" x="3355975" y="5621338"/>
          <p14:tracePt t="20478" x="3379788" y="5621338"/>
          <p14:tracePt t="20654" x="3395663" y="5621338"/>
          <p14:tracePt t="20668" x="3411538" y="5621338"/>
          <p14:tracePt t="20671" x="3451225" y="5629275"/>
          <p14:tracePt t="20699" x="3659188" y="5645150"/>
          <p14:tracePt t="20730" x="3898900" y="5645150"/>
          <p14:tracePt t="20744" x="4017963" y="5653088"/>
          <p14:tracePt t="20767" x="4097338" y="5653088"/>
          <p14:tracePt t="20771" x="4121150" y="5662613"/>
          <p14:tracePt t="20798" x="4144963" y="5662613"/>
          <p14:tracePt t="21087" x="4152900" y="5662613"/>
          <p14:tracePt t="21110" x="4210050" y="5662613"/>
          <p14:tracePt t="21111" x="4217988" y="5662613"/>
          <p14:tracePt t="21127" x="4265613" y="5662613"/>
          <p14:tracePt t="21144" x="4313238" y="5662613"/>
          <p14:tracePt t="21172" x="4440238" y="5662613"/>
          <p14:tracePt t="21197" x="4503738" y="5662613"/>
          <p14:tracePt t="21228" x="4535488" y="5662613"/>
          <p14:tracePt t="21244" x="4543425" y="5662613"/>
          <p14:tracePt t="21266" x="4551363" y="5662613"/>
          <p14:tracePt t="21296" x="4600575" y="5662613"/>
          <p14:tracePt t="21310" x="4632325" y="5662613"/>
          <p14:tracePt t="21333" x="4687888" y="5653088"/>
          <p14:tracePt t="21495" x="4695825" y="5653088"/>
          <p14:tracePt t="21522" x="4703763" y="5653088"/>
          <p14:tracePt t="21547" x="4719638" y="5653088"/>
          <p14:tracePt t="21579" x="4743450" y="5645150"/>
          <p14:tracePt t="21594" x="4759325" y="5645150"/>
          <p14:tracePt t="21610" x="4783138" y="5637213"/>
          <p14:tracePt t="21637" x="4830763" y="5637213"/>
          <p14:tracePt t="21665" x="4846638" y="5637213"/>
          <p14:tracePt t="21669" x="4854575" y="5637213"/>
          <p14:tracePt t="21698" x="4878388" y="5637213"/>
          <p14:tracePt t="21728" x="4886325" y="5637213"/>
          <p14:tracePt t="21749" x="4894263" y="5637213"/>
          <p14:tracePt t="21818" x="4894263" y="5645150"/>
          <p14:tracePt t="21846" x="4894263" y="5670550"/>
          <p14:tracePt t="21884" x="4846638" y="5734050"/>
          <p14:tracePt t="21915" x="4814888" y="5773738"/>
          <p14:tracePt t="21930" x="4806950" y="5797550"/>
          <p14:tracePt t="21960" x="4791075" y="5837238"/>
          <p14:tracePt t="21983" x="4791075" y="5876925"/>
          <p14:tracePt t="21995" x="4791075" y="5884863"/>
          <p14:tracePt t="22010" x="4791075" y="5908675"/>
          <p14:tracePt t="22026" x="4799013" y="5940425"/>
          <p14:tracePt t="22027" x="4799013" y="5948363"/>
          <p14:tracePt t="22050" x="4814888" y="5995988"/>
          <p14:tracePt t="22079" x="4838700" y="6029325"/>
          <p14:tracePt t="22114" x="4846638" y="6053138"/>
          <p14:tracePt t="22147" x="4846638" y="6069013"/>
          <p14:tracePt t="22179" x="4854575" y="6092825"/>
          <p14:tracePt t="22205" x="4862513" y="6108700"/>
          <p14:tracePt t="22233" x="4862513" y="6124575"/>
          <p14:tracePt t="22261" x="4862513" y="6132513"/>
          <p14:tracePt t="22276" x="4862513" y="6140450"/>
          <p14:tracePt t="22444" x="4806950" y="6053138"/>
          <p14:tracePt t="22458" x="4719638" y="5995988"/>
          <p14:tracePt t="22482" x="4632325" y="5956300"/>
          <p14:tracePt t="22487" x="4608513" y="5940425"/>
          <p14:tracePt t="22516" x="4551363" y="5932488"/>
          <p14:tracePt t="22624" x="4551363" y="5924550"/>
          <p14:tracePt t="22638" x="4543425" y="5908675"/>
          <p14:tracePt t="22659" x="4543425" y="5876925"/>
          <p14:tracePt t="22675" x="4543425" y="5837238"/>
          <p14:tracePt t="22692" x="4543425" y="5797550"/>
          <p14:tracePt t="22707" x="4559300" y="5765800"/>
          <p14:tracePt t="22730" x="4576763" y="5718175"/>
          <p14:tracePt t="22761" x="4584700" y="5702300"/>
          <p14:tracePt t="22775" x="4584700" y="5694363"/>
          <p14:tracePt t="23294" x="4616450" y="5718175"/>
          <p14:tracePt t="23315" x="4656138" y="5749925"/>
          <p14:tracePt t="23319" x="4672013" y="5757863"/>
          <p14:tracePt t="23346" x="4751388" y="5813425"/>
          <p14:tracePt t="23349" x="4767263" y="5821363"/>
          <p14:tracePt t="23378" x="4814888" y="5845175"/>
          <p14:tracePt t="23788" x="4822825" y="5845175"/>
          <p14:tracePt t="23789" x="4830763" y="5861050"/>
          <p14:tracePt t="23803" x="4830763" y="5876925"/>
          <p14:tracePt t="23805" x="4822825" y="5884863"/>
          <p14:tracePt t="23828" x="4735513" y="5908675"/>
          <p14:tracePt t="23944" x="4735513" y="5916613"/>
          <p14:tracePt t="23966" x="4727575" y="5916613"/>
          <p14:tracePt t="24009" x="4735513" y="5916613"/>
          <p14:tracePt t="24104" x="4735513" y="5924550"/>
          <p14:tracePt t="24141" x="4735513" y="5940425"/>
          <p14:tracePt t="24158" x="4735513" y="5972175"/>
          <p14:tracePt t="24175" x="4735513" y="6021388"/>
          <p14:tracePt t="24199" x="4735513" y="6029325"/>
          <p14:tracePt t="24202" x="4735513" y="6045200"/>
          <p14:tracePt t="24227" x="4735513" y="6092825"/>
          <p14:tracePt t="24240" x="4735513" y="6140450"/>
          <p14:tracePt t="24262" x="4751388" y="6203950"/>
          <p14:tracePt t="24295" x="4799013" y="6275388"/>
          <p14:tracePt t="24307" x="4806950" y="6275388"/>
          <p14:tracePt t="24325" x="4806950" y="6283325"/>
          <p14:tracePt t="24347" x="4822825" y="6291263"/>
          <p14:tracePt t="24376" x="4822825" y="6307138"/>
          <p14:tracePt t="24398" x="4830763" y="6330950"/>
          <p14:tracePt t="24428" x="4854575" y="6348413"/>
          <p14:tracePt t="24466" x="4878388" y="6356350"/>
          <p14:tracePt t="24494" x="4902200" y="6356350"/>
          <p14:tracePt t="24527" x="4926013" y="6356350"/>
          <p14:tracePt t="24539" x="4933950" y="6356350"/>
          <p14:tracePt t="24557" x="4943475" y="6356350"/>
          <p14:tracePt t="24583" x="4951413" y="6348413"/>
          <p14:tracePt t="24584" x="4959350" y="6348413"/>
          <p14:tracePt t="24608" x="4967288" y="6338888"/>
          <p14:tracePt t="24624" x="4975225" y="6330950"/>
          <p14:tracePt t="24662" x="4983163" y="6323013"/>
          <p14:tracePt t="24694" x="4991100" y="6323013"/>
          <p14:tracePt t="24726" x="4999038" y="6315075"/>
          <p14:tracePt t="24818" x="5006975" y="6307138"/>
          <p14:tracePt t="24965" x="5014913" y="6307138"/>
          <p14:tracePt t="24990" x="5014913" y="6299200"/>
          <p14:tracePt t="25089" x="5014913" y="6291263"/>
          <p14:tracePt t="25124" x="5022850" y="6283325"/>
          <p14:tracePt t="25138" x="5022850" y="6275388"/>
          <p14:tracePt t="25152" x="5030788" y="6267450"/>
          <p14:tracePt t="25178" x="5030788" y="6251575"/>
          <p14:tracePt t="25211" x="5038725" y="6227763"/>
          <p14:tracePt t="25248" x="5046663" y="6196013"/>
          <p14:tracePt t="25276" x="5046663" y="6172200"/>
          <p14:tracePt t="25290" x="5046663" y="6164263"/>
          <p14:tracePt t="25314" x="5046663" y="6156325"/>
          <p14:tracePt t="25351" x="5046663" y="6148388"/>
          <p14:tracePt t="25403" x="5046663" y="6140450"/>
          <p14:tracePt t="25455" x="5046663" y="6132513"/>
          <p14:tracePt t="25499" x="5046663" y="6124575"/>
          <p14:tracePt t="25523" x="5046663" y="6116638"/>
          <p14:tracePt t="25558" x="5046663" y="6108700"/>
          <p14:tracePt t="25593" x="5046663" y="6100763"/>
          <p14:tracePt t="25607" x="5046663" y="6092825"/>
          <p14:tracePt t="25645" x="5046663" y="6084888"/>
          <p14:tracePt t="25680" x="5046663" y="6061075"/>
          <p14:tracePt t="25710" x="5046663" y="6045200"/>
          <p14:tracePt t="25741" x="5046663" y="6029325"/>
          <p14:tracePt t="25767" x="5046663" y="6013450"/>
          <p14:tracePt t="25789" x="5046663" y="5995988"/>
          <p14:tracePt t="25806" x="5046663" y="5972175"/>
          <p14:tracePt t="25823" x="5046663" y="5964238"/>
          <p14:tracePt t="25838" x="5046663" y="5956300"/>
          <p14:tracePt t="25861" x="5046663" y="5940425"/>
          <p14:tracePt t="25893" x="5046663" y="5932488"/>
          <p14:tracePt t="25918" x="5046663" y="5924550"/>
          <p14:tracePt t="25938" x="5046663" y="5916613"/>
          <p14:tracePt t="25968" x="5046663" y="5908675"/>
          <p14:tracePt t="26322" x="5054600" y="5900738"/>
          <p14:tracePt t="26337" x="5062538" y="5900738"/>
          <p14:tracePt t="26387" x="5062538" y="5892800"/>
          <p14:tracePt t="26873" x="5070475" y="5884863"/>
          <p14:tracePt t="26887" x="5070475" y="5876925"/>
          <p14:tracePt t="26926" x="5070475" y="5868988"/>
          <p14:tracePt t="26964" x="5070475" y="5861050"/>
          <p14:tracePt t="27006" x="5070475" y="5853113"/>
          <p14:tracePt t="27039" x="5070475" y="5845175"/>
          <p14:tracePt t="27153" x="5070475" y="5837238"/>
          <p14:tracePt t="27437" x="5054600" y="5837238"/>
          <p14:tracePt t="27451" x="5046663" y="5829300"/>
          <p14:tracePt t="27475" x="5022850" y="5829300"/>
          <p14:tracePt t="27510" x="5006975" y="5821363"/>
          <p14:tracePt t="27542" x="4991100" y="5813425"/>
          <p14:tracePt t="27575" x="4975225" y="5805488"/>
          <p14:tracePt t="27578" x="4967288" y="5805488"/>
          <p14:tracePt t="27607" x="4951413" y="5789613"/>
          <p14:tracePt t="27621" x="4951413" y="5781675"/>
          <p14:tracePt t="27621" x="4933950" y="5781675"/>
          <p14:tracePt t="27641" x="4926013" y="5781675"/>
          <p14:tracePt t="27654" x="4910138" y="5773738"/>
          <p14:tracePt t="27671" x="4902200" y="5765800"/>
          <p14:tracePt t="27695" x="4894263" y="5757863"/>
          <p14:tracePt t="27717" x="4870450" y="5741988"/>
          <p14:tracePt t="27718" x="4862513" y="5741988"/>
          <p14:tracePt t="27744" x="4846638" y="5726113"/>
          <p14:tracePt t="27776" x="4799013" y="5702300"/>
          <p14:tracePt t="27779" x="4783138" y="5694363"/>
          <p14:tracePt t="27812" x="4751388" y="5678488"/>
          <p14:tracePt t="27837" x="4727575" y="5670550"/>
          <p14:tracePt t="27854" x="4719638" y="5662613"/>
          <p14:tracePt t="28185" x="4687888" y="5653088"/>
          <p14:tracePt t="28199" x="4632325" y="5637213"/>
          <p14:tracePt t="28210" x="4600575" y="5629275"/>
          <p14:tracePt t="28233" x="4432300" y="5629275"/>
          <p14:tracePt t="28258" x="4289425" y="5629275"/>
          <p14:tracePt t="28262" x="4241800" y="5629275"/>
          <p14:tracePt t="28291" x="4160838" y="5629275"/>
          <p14:tracePt t="28899" x="4137025" y="5629275"/>
          <p14:tracePt t="28921" x="4002088" y="5637213"/>
          <p14:tracePt t="28938" x="3802063" y="5645150"/>
          <p14:tracePt t="28954" x="3556000" y="5653088"/>
          <p14:tracePt t="28970" x="3308350" y="5653088"/>
          <p14:tracePt t="28988" x="3013075" y="5653088"/>
          <p14:tracePt t="29016" x="2822575" y="5621338"/>
          <p14:tracePt t="29042" x="2798763" y="5613400"/>
          <p14:tracePt t="29055" x="2798763" y="5605463"/>
          <p14:tracePt t="29070" x="2798763" y="5597525"/>
          <p14:tracePt t="29097" x="2798763" y="5581650"/>
          <p14:tracePt t="29124" x="2782888" y="5549900"/>
          <p14:tracePt t="29158" x="2782888" y="5510213"/>
          <p14:tracePt t="29162" x="2782888" y="5486400"/>
          <p14:tracePt t="29190" x="2782888" y="5430838"/>
          <p14:tracePt t="29226" x="2782888" y="5375275"/>
          <p14:tracePt t="29229" x="2782888" y="5367338"/>
          <p14:tracePt t="29257" x="2774950" y="5343525"/>
          <p14:tracePt t="29287" x="2751138" y="5335588"/>
          <p14:tracePt t="29303" x="2717800" y="5319713"/>
          <p14:tracePt t="29327" x="2662238" y="5302250"/>
          <p14:tracePt t="29355" x="2559050" y="5270500"/>
          <p14:tracePt t="29370" x="2503488" y="5262563"/>
          <p14:tracePt t="29385" x="2471738" y="5246688"/>
          <p14:tracePt t="29403" x="2447925" y="5230813"/>
          <p14:tracePt t="29419" x="2424113" y="5222875"/>
          <p14:tracePt t="29442" x="2400300" y="5199063"/>
          <p14:tracePt t="29445" x="2384425" y="5199063"/>
          <p14:tracePt t="29474" x="2335213" y="5167313"/>
          <p14:tracePt t="29507" x="2271713" y="5143500"/>
          <p14:tracePt t="29538" x="2200275" y="5135563"/>
          <p14:tracePt t="29554" x="2160588" y="5127625"/>
          <p14:tracePt t="29569" x="2128838" y="5127625"/>
          <p14:tracePt t="29586" x="2073275" y="5135563"/>
          <p14:tracePt t="29603" x="2025650" y="5159375"/>
          <p14:tracePt t="29619" x="1976438" y="5191125"/>
          <p14:tracePt t="29641" x="1889125" y="5254625"/>
          <p14:tracePt t="29653" x="1857375" y="5270500"/>
          <p14:tracePt t="29654" x="1833563" y="5302250"/>
          <p14:tracePt t="29670" x="1754188" y="5375275"/>
          <p14:tracePt t="29692" x="1690688" y="5454650"/>
          <p14:tracePt t="29718" x="1666875" y="5486400"/>
          <p14:tracePt t="29747" x="1666875" y="5502275"/>
          <p14:tracePt t="29774" x="1666875" y="5510213"/>
          <p14:tracePt t="29812" x="1722438" y="5526088"/>
          <p14:tracePt t="29814" x="1746250" y="5534025"/>
          <p14:tracePt t="29839" x="1857375" y="5541963"/>
          <p14:tracePt t="29853" x="1944688" y="5557838"/>
          <p14:tracePt t="29869" x="2041525" y="5557838"/>
          <p14:tracePt t="29886" x="2128838" y="5549900"/>
          <p14:tracePt t="29886" x="2168525" y="5541963"/>
          <p14:tracePt t="29903" x="2224088" y="5502275"/>
          <p14:tracePt t="29930" x="2295525" y="5446713"/>
          <p14:tracePt t="29952" x="2351088" y="5383213"/>
          <p14:tracePt t="29969" x="2392363" y="5335588"/>
          <p14:tracePt t="29985" x="2408238" y="5310188"/>
          <p14:tracePt t="30011" x="2416175" y="5294313"/>
          <p14:tracePt t="30037" x="2416175" y="5278438"/>
          <p14:tracePt t="30064" x="2416175" y="5262563"/>
          <p14:tracePt t="30101" x="2416175" y="5254625"/>
          <p14:tracePt t="30119" x="2408238" y="5254625"/>
          <p14:tracePt t="30136" x="2400300" y="5246688"/>
          <p14:tracePt t="30199" x="2400300" y="5254625"/>
          <p14:tracePt t="30212" x="2416175" y="5278438"/>
          <p14:tracePt t="30242" x="2709863" y="5422900"/>
          <p14:tracePt t="30274" x="3213100" y="5565775"/>
          <p14:tracePt t="30278" x="3324225" y="5589588"/>
          <p14:tracePt t="30306" x="3548063" y="5629275"/>
          <p14:tracePt t="30307" x="3603625" y="5629275"/>
          <p14:tracePt t="30344" x="3659188" y="5629275"/>
          <p14:tracePt t="30450" x="3667125" y="5621338"/>
          <p14:tracePt t="30463" x="3667125" y="5613400"/>
          <p14:tracePt t="30487" x="3675063" y="5605463"/>
          <p14:tracePt t="30502" x="3706813" y="5597525"/>
          <p14:tracePt t="30527" x="3794125" y="5597525"/>
          <p14:tracePt t="30552" x="3883025" y="5597525"/>
          <p14:tracePt t="30573" x="3954463" y="5597525"/>
          <p14:tracePt t="30577" x="3978275" y="5597525"/>
          <p14:tracePt t="30606" x="4002088" y="5597525"/>
          <p14:tracePt t="30935" x="4002088" y="5589588"/>
          <p14:tracePt t="30950" x="4002088" y="5581650"/>
          <p14:tracePt t="30966" x="4002088" y="5573713"/>
          <p14:tracePt t="30968" x="4002088" y="5565775"/>
          <p14:tracePt t="30991" x="4002088" y="5557838"/>
          <p14:tracePt t="31019" x="4002088" y="5541963"/>
          <p14:tracePt t="31045" x="4002088" y="5534025"/>
          <p14:tracePt t="31210" x="4010025" y="5534025"/>
          <p14:tracePt t="31235" x="4105275" y="5526088"/>
          <p14:tracePt t="31259" x="4368800" y="5462588"/>
          <p14:tracePt t="31273" x="4592638" y="5375275"/>
          <p14:tracePt t="31277" x="4679950" y="5343525"/>
          <p14:tracePt t="31306" x="5006975" y="5199063"/>
          <p14:tracePt t="31337" x="5189538" y="5119688"/>
          <p14:tracePt t="31350" x="5276850" y="5072063"/>
          <p14:tracePt t="31377" x="5373688" y="5008563"/>
          <p14:tracePt t="31404" x="5595938" y="4864100"/>
          <p14:tracePt t="31427" x="5772150" y="4768850"/>
          <p14:tracePt t="31455" x="5946775" y="4697413"/>
          <p14:tracePt t="31467" x="5994400" y="4673600"/>
          <p14:tracePt t="31490" x="6075363" y="4633913"/>
          <p14:tracePt t="31494" x="6115050" y="4616450"/>
          <p14:tracePt t="31522" x="6242050" y="4568825"/>
          <p14:tracePt t="31546" x="6321425" y="4552950"/>
          <p14:tracePt t="31576" x="6426200" y="4552950"/>
          <p14:tracePt t="31612" x="6600825" y="4545013"/>
          <p14:tracePt t="31634" x="6808788" y="4537075"/>
          <p14:tracePt t="31651" x="6927850" y="4521200"/>
          <p14:tracePt t="31675" x="7070725" y="4481513"/>
          <p14:tracePt t="31704" x="7175500" y="4457700"/>
          <p14:tracePt t="31718" x="7191375" y="4457700"/>
          <p14:tracePt t="31739" x="7199313" y="4449763"/>
          <p14:tracePt t="31764" x="7215188" y="4441825"/>
          <p14:tracePt t="31794" x="7223125" y="4441825"/>
          <p14:tracePt t="31822" x="7239000" y="4441825"/>
          <p14:tracePt t="31854" x="7254875" y="4441825"/>
          <p14:tracePt t="32104" x="7262813" y="4441825"/>
          <p14:tracePt t="32117" x="7310438" y="4441825"/>
          <p14:tracePt t="32133" x="7373938" y="4441825"/>
          <p14:tracePt t="32160" x="7605713" y="4386263"/>
          <p14:tracePt t="32190" x="7748588" y="4362450"/>
          <p14:tracePt t="32223" x="7843838" y="4354513"/>
          <p14:tracePt t="32227" x="7851775" y="4346575"/>
          <p14:tracePt t="32255" x="7869238" y="4346575"/>
          <p14:tracePt t="32258" x="7877175" y="4346575"/>
          <p14:tracePt t="32286" x="7893050" y="4346575"/>
          <p14:tracePt t="32287" x="7900988" y="4354513"/>
          <p14:tracePt t="32313" x="7940675" y="4378325"/>
          <p14:tracePt t="32336" x="7980363" y="4410075"/>
          <p14:tracePt t="32360" x="7996238" y="4410075"/>
          <p14:tracePt t="32523" x="7996238" y="4418013"/>
          <p14:tracePt t="32588" x="7996238" y="4433888"/>
          <p14:tracePt t="32858" x="7996238" y="4441825"/>
          <p14:tracePt t="33093" x="7869238" y="4497388"/>
          <p14:tracePt t="33105" x="7780338" y="4529138"/>
          <p14:tracePt t="33136" x="7502525" y="4616450"/>
          <p14:tracePt t="33150" x="7429500" y="4633913"/>
          <p14:tracePt t="33169" x="7358063" y="4657725"/>
          <p14:tracePt t="33184" x="7326313" y="4665663"/>
          <p14:tracePt t="33207" x="7278688" y="4689475"/>
          <p14:tracePt t="33210" x="7270750" y="4697413"/>
          <p14:tracePt t="33244" x="7239000" y="4713288"/>
          <p14:tracePt t="33270" x="7215188" y="4729163"/>
          <p14:tracePt t="33302" x="7167563" y="4729163"/>
          <p14:tracePt t="33327" x="7118350" y="4745038"/>
          <p14:tracePt t="33352" x="7023100" y="4760913"/>
          <p14:tracePt t="33367" x="6967538" y="4776788"/>
          <p14:tracePt t="33384" x="6927850" y="4776788"/>
          <p14:tracePt t="33400" x="6911975" y="4784725"/>
          <p14:tracePt t="33416" x="6888163" y="4784725"/>
          <p14:tracePt t="33438" x="6880225" y="4792663"/>
          <p14:tracePt t="33474" x="6872288" y="4792663"/>
          <p14:tracePt t="33637" x="6864350" y="4792663"/>
          <p14:tracePt t="33670" x="6856413" y="4792663"/>
          <p14:tracePt t="33794" x="6848475" y="4792663"/>
          <p14:tracePt t="33828" x="6792913" y="4784725"/>
          <p14:tracePt t="33841" x="6664325" y="4768850"/>
          <p14:tracePt t="33871" x="6321425" y="4737100"/>
          <p14:tracePt t="33901" x="5915025" y="4713288"/>
          <p14:tracePt t="33917" x="5756275" y="4713288"/>
          <p14:tracePt t="33938" x="5651500" y="4721225"/>
          <p14:tracePt t="33969" x="5635625" y="4729163"/>
          <p14:tracePt t="34019" x="5627688" y="4729163"/>
          <p14:tracePt t="34044" x="5603875" y="4737100"/>
          <p14:tracePt t="34070" x="5572125" y="4745038"/>
          <p14:tracePt t="34074" x="5564188" y="4752975"/>
          <p14:tracePt t="34101" x="5524500" y="4768850"/>
          <p14:tracePt t="34116" x="5508625" y="4768850"/>
          <p14:tracePt t="34138" x="5500688" y="4776788"/>
          <p14:tracePt t="34171" x="5484813" y="4800600"/>
          <p14:tracePt t="34201" x="5484813" y="4808538"/>
          <p14:tracePt t="34222" x="5484813" y="4816475"/>
          <p14:tracePt t="34358" x="5508625" y="4816475"/>
          <p14:tracePt t="34367" x="5524500" y="4816475"/>
          <p14:tracePt t="34392" x="5564188" y="4808538"/>
          <p14:tracePt t="34417" x="5595938" y="4800600"/>
          <p14:tracePt t="34433" x="5619750" y="4800600"/>
          <p14:tracePt t="34450" x="5627688" y="4800600"/>
          <p14:tracePt t="34591" x="5635625" y="4800600"/>
          <p14:tracePt t="34616" x="5643563" y="4800600"/>
          <p14:tracePt t="34653" x="5667375" y="4800600"/>
          <p14:tracePt t="34667" x="5684838" y="4808538"/>
          <p14:tracePt t="34682" x="5700713" y="4808538"/>
          <p14:tracePt t="34705" x="5716588" y="4824413"/>
          <p14:tracePt t="37031" x="5875338" y="4768850"/>
          <p14:tracePt t="37032" x="5946775" y="4745038"/>
          <p14:tracePt t="37046" x="6297613" y="4705350"/>
          <p14:tracePt t="37071" x="6688138" y="4657725"/>
          <p14:tracePt t="37074" x="6800850" y="4657725"/>
          <p14:tracePt t="37099" x="7038975" y="4641850"/>
          <p14:tracePt t="37115" x="7094538" y="4633913"/>
          <p14:tracePt t="37141" x="7110413" y="4633913"/>
          <p14:tracePt t="38024" x="7062788" y="4697413"/>
          <p14:tracePt t="38050" x="6888163" y="4911725"/>
          <p14:tracePt t="38078" x="6640513" y="5191125"/>
          <p14:tracePt t="38105" x="6489700" y="5343525"/>
          <p14:tracePt t="38107" x="6450013" y="5383213"/>
          <p14:tracePt t="38132" x="6329363" y="5470525"/>
          <p14:tracePt t="38166" x="6146800" y="5534025"/>
          <p14:tracePt t="38170" x="6091238" y="5541963"/>
          <p14:tracePt t="38197" x="5843588" y="5565775"/>
          <p14:tracePt t="38213" x="5708650" y="5581650"/>
          <p14:tracePt t="38230" x="5611813" y="5597525"/>
          <p14:tracePt t="38247" x="5540375" y="5605463"/>
          <p14:tracePt t="38269" x="5468938" y="5605463"/>
          <p14:tracePt t="38273" x="5461000" y="5605463"/>
          <p14:tracePt t="38295" x="5429250" y="5605463"/>
          <p14:tracePt t="38319" x="5389563" y="5621338"/>
          <p14:tracePt t="38345" x="5349875" y="5637213"/>
          <p14:tracePt t="38347" x="5341938" y="5637213"/>
          <p14:tracePt t="38372" x="5318125" y="5645150"/>
          <p14:tracePt t="38397" x="5284788" y="5645150"/>
          <p14:tracePt t="38399" x="5268913" y="5645150"/>
          <p14:tracePt t="38413" x="5260975" y="5645150"/>
          <p14:tracePt t="38414" x="5245100" y="5645150"/>
          <p14:tracePt t="38430" x="5221288" y="5645150"/>
          <p14:tracePt t="38447" x="5197475" y="5645150"/>
          <p14:tracePt t="38471" x="5126038" y="5645150"/>
          <p14:tracePt t="38499" x="5046663" y="5629275"/>
          <p14:tracePt t="38513" x="5006975" y="5621338"/>
          <p14:tracePt t="38533" x="4999038" y="5621338"/>
          <p14:tracePt t="38568" x="4999038" y="5613400"/>
          <p14:tracePt t="38599" x="4983163" y="5613400"/>
          <p14:tracePt t="39323" x="4991100" y="5581650"/>
          <p14:tracePt t="39336" x="5006975" y="5549900"/>
          <p14:tracePt t="39339" x="5014913" y="5518150"/>
          <p14:tracePt t="39374" x="5141913" y="5286375"/>
          <p14:tracePt t="39398" x="5276850" y="5143500"/>
          <p14:tracePt t="39412" x="5365750" y="5040313"/>
          <p14:tracePt t="39433" x="5421313" y="4976813"/>
          <p14:tracePt t="39446" x="5461000" y="4919663"/>
          <p14:tracePt t="39462" x="5484813" y="4887913"/>
          <p14:tracePt t="39478" x="5508625" y="4848225"/>
          <p14:tracePt t="39479" x="5508625" y="4832350"/>
          <p14:tracePt t="39495" x="5524500" y="4808538"/>
          <p14:tracePt t="39520" x="5540375" y="4776788"/>
          <p14:tracePt t="39547" x="5564188" y="4745038"/>
          <p14:tracePt t="39561" x="5572125" y="4737100"/>
          <p14:tracePt t="39577" x="5580063" y="4721225"/>
          <p14:tracePt t="39611" x="5588000" y="4713288"/>
          <p14:tracePt t="39635" x="5588000" y="4705350"/>
          <p14:tracePt t="39646" x="5603875" y="4705350"/>
          <p14:tracePt t="39674" x="5603875" y="4697413"/>
          <p14:tracePt t="39698" x="5611813" y="4697413"/>
          <p14:tracePt t="39711" x="5611813" y="4689475"/>
          <p14:tracePt t="41561" x="5659438" y="4752975"/>
          <p14:tracePt t="41575" x="5700713" y="4792663"/>
          <p14:tracePt t="41588" x="5740400" y="4832350"/>
          <p14:tracePt t="41611" x="5780088" y="4864100"/>
          <p14:tracePt t="41627" x="5788025" y="4864100"/>
          <p14:tracePt t="42024" x="5795963" y="4864100"/>
          <p14:tracePt t="42038" x="5819775" y="4848225"/>
          <p14:tracePt t="42060" x="5867400" y="4816475"/>
          <p14:tracePt t="42076" x="5883275" y="4800600"/>
          <p14:tracePt t="42097" x="5907088" y="4792663"/>
          <p14:tracePt t="42128" x="5922963" y="4776788"/>
          <p14:tracePt t="42279" x="5922963" y="4784725"/>
          <p14:tracePt t="42292" x="5922963" y="4792663"/>
          <p14:tracePt t="42314" x="5938838" y="4856163"/>
          <p14:tracePt t="42346" x="6026150" y="4959350"/>
          <p14:tracePt t="42358" x="6067425" y="4992688"/>
          <p14:tracePt t="42359" x="6091238" y="5032375"/>
          <p14:tracePt t="42379" x="6178550" y="5095875"/>
          <p14:tracePt t="42397" x="6289675" y="5159375"/>
          <p14:tracePt t="42429" x="6402388" y="5214938"/>
          <p14:tracePt t="42465" x="6505575" y="5254625"/>
          <p14:tracePt t="42495" x="6616700" y="5302250"/>
          <p14:tracePt t="42510" x="6696075" y="5327650"/>
          <p14:tracePt t="42526" x="6743700" y="5343525"/>
          <p14:tracePt t="42551" x="6808788" y="5359400"/>
          <p14:tracePt t="42554" x="6832600" y="5367338"/>
          <p14:tracePt t="42579" x="6904038" y="5391150"/>
          <p14:tracePt t="42620" x="7023100" y="5430838"/>
          <p14:tracePt t="42623" x="7046913" y="5438775"/>
          <p14:tracePt t="42643" x="7078663" y="5454650"/>
          <p14:tracePt t="42645" x="7086600" y="5454650"/>
          <p14:tracePt t="42671" x="7118350" y="5470525"/>
          <p14:tracePt t="42695" x="7151688" y="5486400"/>
          <p14:tracePt t="42728" x="7167563" y="5494338"/>
          <p14:tracePt t="42764" x="7175500" y="5494338"/>
          <p14:tracePt t="42802" x="7183438" y="5494338"/>
          <p14:tracePt t="42869" x="7183438" y="5510213"/>
          <p14:tracePt t="42890" x="7183438" y="5518150"/>
          <p14:tracePt t="42914" x="7183438" y="5534025"/>
          <p14:tracePt t="42918" x="7183438" y="5541963"/>
          <p14:tracePt t="42948" x="7183438" y="5557838"/>
          <p14:tracePt t="42977" x="7175500" y="5573713"/>
          <p14:tracePt t="43009" x="7094538" y="5605463"/>
          <p14:tracePt t="43024" x="7054850" y="5621338"/>
          <p14:tracePt t="43047" x="6959600" y="5637213"/>
          <p14:tracePt t="43051" x="6951663" y="5645150"/>
          <p14:tracePt t="43078" x="6935788" y="5645150"/>
          <p14:tracePt t="43080" x="6927850" y="5645150"/>
          <p14:tracePt t="43186" x="6951663" y="5645150"/>
          <p14:tracePt t="43195" x="6967538" y="5645150"/>
          <p14:tracePt t="43230" x="7094538" y="5637213"/>
          <p14:tracePt t="43262" x="7183438" y="5629275"/>
          <p14:tracePt t="43299" x="7246938" y="5621338"/>
          <p14:tracePt t="43328" x="7286625" y="5621338"/>
          <p14:tracePt t="43341" x="7310438" y="5613400"/>
          <p14:tracePt t="43367" x="7334250" y="5613400"/>
          <p14:tracePt t="43394" x="7373938" y="5613400"/>
          <p14:tracePt t="43429" x="7429500" y="5605463"/>
          <p14:tracePt t="43433" x="7453313" y="5605463"/>
          <p14:tracePt t="43460" x="7502525" y="5605463"/>
          <p14:tracePt t="43474" x="7542213" y="5605463"/>
          <p14:tracePt t="43498" x="7613650" y="5605463"/>
          <p14:tracePt t="43501" x="7629525" y="5605463"/>
          <p14:tracePt t="43530" x="7645400" y="5605463"/>
          <p14:tracePt t="45140" x="7653338" y="5597525"/>
          <p14:tracePt t="45155" x="7669213" y="5597525"/>
          <p14:tracePt t="45157" x="7669213" y="5589588"/>
          <p14:tracePt t="45178" x="7693025" y="5581650"/>
          <p14:tracePt t="45203" x="7708900" y="5573713"/>
          <p14:tracePt t="45228" x="7716838" y="5573713"/>
          <p14:tracePt t="45234" x="7724775" y="5565775"/>
          <p14:tracePt t="45262" x="7732713" y="5565775"/>
          <p14:tracePt t="45291" x="7748588" y="5557838"/>
          <p14:tracePt t="45307" x="7748588" y="5549900"/>
          <p14:tracePt t="45744" x="7748588" y="5581650"/>
          <p14:tracePt t="45756" x="7748588" y="5597525"/>
          <p14:tracePt t="45757" x="7740650" y="5621338"/>
          <p14:tracePt t="45777" x="7724775" y="5670550"/>
          <p14:tracePt t="45781" x="7708900" y="5686425"/>
          <p14:tracePt t="45812" x="7653338" y="5789613"/>
          <p14:tracePt t="45825" x="7621588" y="5837238"/>
          <p14:tracePt t="45848" x="7589838" y="5884863"/>
          <p14:tracePt t="45877" x="7566025" y="5908675"/>
          <p14:tracePt t="45911" x="7550150" y="5932488"/>
          <p14:tracePt t="45939" x="7534275" y="5956300"/>
          <p14:tracePt t="45961" x="7518400" y="5988050"/>
          <p14:tracePt t="45975" x="7502525" y="6013450"/>
          <p14:tracePt t="46007" x="7493000" y="6037263"/>
          <p14:tracePt t="46024" x="7493000" y="6045200"/>
          <p14:tracePt t="46039" x="7485063" y="6053138"/>
          <p14:tracePt t="46056" x="7485063" y="6076950"/>
          <p14:tracePt t="46079" x="7477125" y="6084888"/>
          <p14:tracePt t="46110" x="7477125" y="6092825"/>
          <p14:tracePt t="46140" x="7477125" y="6100763"/>
          <p14:tracePt t="46290" x="7477125" y="6092825"/>
          <p14:tracePt t="46304" x="7485063" y="6092825"/>
          <p14:tracePt t="46327" x="7485063" y="6084888"/>
          <p14:tracePt t="46360" x="7485063" y="6076950"/>
          <p14:tracePt t="46400" x="7493000" y="6053138"/>
          <p14:tracePt t="46425" x="7493000" y="6045200"/>
          <p14:tracePt t="46463" x="7485063" y="6029325"/>
          <p14:tracePt t="46494" x="7469188" y="6021388"/>
          <p14:tracePt t="46524" x="7469188" y="6005513"/>
          <p14:tracePt t="46539" x="7469188" y="5995988"/>
          <p14:tracePt t="46565" x="7469188" y="5988050"/>
          <p14:tracePt t="46567" x="7469188" y="5980113"/>
          <p14:tracePt t="46593" x="7477125" y="5940425"/>
          <p14:tracePt t="46606" x="7493000" y="5908675"/>
          <p14:tracePt t="46626" x="7518400" y="5876925"/>
          <p14:tracePt t="46639" x="7542213" y="5845175"/>
          <p14:tracePt t="46655" x="7566025" y="5797550"/>
          <p14:tracePt t="46656" x="7573963" y="5789613"/>
          <p14:tracePt t="46672" x="7597775" y="5757863"/>
          <p14:tracePt t="46691" x="7605713" y="5749925"/>
          <p14:tracePt t="46707" x="7613650" y="5734050"/>
          <p14:tracePt t="47460" x="7613650" y="5726113"/>
          <p14:tracePt t="47561" x="7613650" y="5718175"/>
          <p14:tracePt t="47596" x="7621588" y="5718175"/>
          <p14:tracePt t="47683" x="7613650" y="5702300"/>
          <p14:tracePt t="48138" x="7605713" y="5710238"/>
          <p14:tracePt t="48158" x="7589838" y="5726113"/>
          <p14:tracePt t="48192" x="7581900" y="5734050"/>
          <p14:tracePt t="48240" x="7589838" y="5734050"/>
          <p14:tracePt t="50117" x="7589838" y="5726113"/>
          <p14:tracePt t="50197" x="7589838" y="5718175"/>
          <p14:tracePt t="50235" x="7589838" y="5710238"/>
          <p14:tracePt t="50300" x="7589838" y="5702300"/>
          <p14:tracePt t="50387" x="7589838" y="5694363"/>
          <p14:tracePt t="50468" x="7597775" y="5686425"/>
          <p14:tracePt t="50482" x="7597775" y="5678488"/>
          <p14:tracePt t="50577" x="7605713" y="5670550"/>
          <p14:tracePt t="50686" x="7605713" y="5662613"/>
          <p14:tracePt t="50951" x="7613650" y="5662613"/>
          <p14:tracePt t="51007" x="7621588" y="5653088"/>
          <p14:tracePt t="51031" x="7605713" y="5589588"/>
          <p14:tracePt t="51053" x="7493000" y="5446713"/>
          <p14:tracePt t="51070" x="7389813" y="5343525"/>
          <p14:tracePt t="51087" x="7286625" y="5230813"/>
          <p14:tracePt t="51103" x="7183438" y="5143500"/>
          <p14:tracePt t="51120" x="7038975" y="4967288"/>
          <p14:tracePt t="51135" x="6935788" y="4816475"/>
          <p14:tracePt t="51157" x="6743700" y="4568825"/>
          <p14:tracePt t="51170" x="6648450" y="4457700"/>
          <p14:tracePt t="51185" x="6442075" y="4202113"/>
          <p14:tracePt t="51202" x="6210300" y="3930650"/>
          <p14:tracePt t="51229" x="6075363" y="3716338"/>
          <p14:tracePt t="51255" x="6002338" y="3532188"/>
          <p14:tracePt t="51280" x="6002338" y="3413125"/>
          <p14:tracePt t="51307" x="6002338" y="3244850"/>
          <p14:tracePt t="51340" x="5970588" y="2935288"/>
          <p14:tracePt t="51345" x="5954713" y="2846388"/>
          <p14:tracePt t="51375" x="5867400" y="2616200"/>
          <p14:tracePt t="51409" x="5843588" y="2543175"/>
          <p14:tracePt t="51413" x="5843588" y="2535238"/>
          <p14:tracePt t="51435" x="5843588" y="2519363"/>
          <p14:tracePt t="51457" x="5843588" y="2479675"/>
          <p14:tracePt t="51488" x="5851525" y="2408238"/>
          <p14:tracePt t="51513" x="5851525" y="2368550"/>
          <p14:tracePt t="51538" x="5851525" y="2312988"/>
          <p14:tracePt t="51541" x="5851525" y="2289175"/>
          <p14:tracePt t="51571" x="5851525" y="2120900"/>
          <p14:tracePt t="51586" x="5851525" y="2081213"/>
          <p14:tracePt t="51602" x="5851525" y="2065338"/>
          <p14:tracePt t="51729" x="5851525" y="2057400"/>
          <p14:tracePt t="51803" x="5851525" y="2049463"/>
          <p14:tracePt t="51825" x="5851525" y="2041525"/>
          <p14:tracePt t="51888" x="5851525" y="2033588"/>
          <p14:tracePt t="51999" x="5851525" y="2073275"/>
          <p14:tracePt t="52013" x="5859463" y="2144713"/>
          <p14:tracePt t="52036" x="5875338" y="2289175"/>
          <p14:tracePt t="52053" x="5891213" y="2376488"/>
          <p14:tracePt t="52079" x="5907088" y="2471738"/>
          <p14:tracePt t="52092" x="5915025" y="2471738"/>
          <p14:tracePt t="52913" x="5915025" y="2479675"/>
          <p14:tracePt t="52935" x="5883275" y="2479675"/>
          <p14:tracePt t="52958" x="5780088" y="2447925"/>
          <p14:tracePt t="52979" x="5684838" y="2592388"/>
          <p14:tracePt t="53005" x="5676900" y="2663825"/>
          <p14:tracePt t="53082" x="6051550" y="2886075"/>
          <p14:tracePt t="53085" x="6091238" y="2909888"/>
          <p14:tracePt t="53101" x="6289675" y="3006725"/>
          <p14:tracePt t="53118" x="6450013" y="3070225"/>
          <p14:tracePt t="53134" x="6545263" y="3133725"/>
          <p14:tracePt t="53151" x="6561138" y="3181350"/>
          <p14:tracePt t="53151" x="6561138" y="3197225"/>
          <p14:tracePt t="53167" x="6553200" y="3197225"/>
          <p14:tracePt t="53192" x="6481763" y="3157538"/>
          <p14:tracePt t="53220" x="6273800" y="3062288"/>
          <p14:tracePt t="53234" x="6154738" y="3006725"/>
          <p14:tracePt t="53250" x="5986463" y="2951163"/>
          <p14:tracePt t="53275" x="5716588" y="2878138"/>
          <p14:tracePt t="53303" x="5468938" y="2814638"/>
          <p14:tracePt t="53333" x="5405438" y="2790825"/>
          <p14:tracePt t="53351" x="5389563" y="2782888"/>
          <p14:tracePt t="53378" x="5381625" y="2774950"/>
          <p14:tracePt t="53403" x="5300663" y="2719388"/>
          <p14:tracePt t="53434" x="5014913" y="2576513"/>
          <p14:tracePt t="53450" x="4846638" y="2519363"/>
          <p14:tracePt t="53467" x="4576763" y="2408238"/>
          <p14:tracePt t="53484" x="4424363" y="2360613"/>
          <p14:tracePt t="53502" x="4352925" y="2328863"/>
          <p14:tracePt t="53517" x="4321175" y="2312988"/>
          <p14:tracePt t="53601" x="4321175" y="2305050"/>
          <p14:tracePt t="53616" x="4321175" y="2297113"/>
          <p14:tracePt t="53638" x="4321175" y="2281238"/>
          <p14:tracePt t="53641" x="4313238" y="2273300"/>
          <p14:tracePt t="53668" x="4313238" y="2265363"/>
          <p14:tracePt t="53744" x="4321175" y="2249488"/>
          <p14:tracePt t="53764" x="4360863" y="2233613"/>
          <p14:tracePt t="53782" x="4471988" y="2208213"/>
          <p14:tracePt t="53807" x="4664075" y="2208213"/>
          <p14:tracePt t="53835" x="4983163" y="2200275"/>
          <p14:tracePt t="53849" x="5141913" y="2168525"/>
          <p14:tracePt t="53872" x="5334000" y="2120900"/>
          <p14:tracePt t="53895" x="5468938" y="2065338"/>
          <p14:tracePt t="53918" x="5524500" y="2041525"/>
          <p14:tracePt t="53934" x="5532438" y="2041525"/>
          <p14:tracePt t="53950" x="5540375" y="2033588"/>
          <p14:tracePt t="53972" x="5556250" y="2033588"/>
          <p14:tracePt t="53977" x="5564188" y="2033588"/>
          <p14:tracePt t="54003" x="5588000" y="2041525"/>
          <p14:tracePt t="54042" x="5819775" y="2120900"/>
          <p14:tracePt t="54044" x="5883275" y="2144713"/>
          <p14:tracePt t="54066" x="6034088" y="2192338"/>
          <p14:tracePt t="54067" x="6115050" y="2216150"/>
          <p14:tracePt t="54089" x="6234113" y="2233613"/>
          <p14:tracePt t="54091" x="6297613" y="2241550"/>
          <p14:tracePt t="54103" x="6329363" y="2241550"/>
          <p14:tracePt t="54117" x="6384925" y="2241550"/>
          <p14:tracePt t="54133" x="6392863" y="2241550"/>
          <p14:tracePt t="54294" x="6329363" y="2224088"/>
          <p14:tracePt t="54306" x="6313488" y="2224088"/>
          <p14:tracePt t="54309" x="6273800" y="2224088"/>
          <p14:tracePt t="54334" x="6099175" y="2224088"/>
          <p14:tracePt t="54349" x="5930900" y="2265363"/>
          <p14:tracePt t="54366" x="5635625" y="2368550"/>
          <p14:tracePt t="54389" x="5341938" y="2527300"/>
          <p14:tracePt t="54393" x="5173663" y="2624138"/>
          <p14:tracePt t="54424" x="4679950" y="2935288"/>
          <p14:tracePt t="54434" x="4576763" y="2990850"/>
          <p14:tracePt t="54449" x="4535488" y="3006725"/>
          <p14:tracePt t="54470" x="4527550" y="3006725"/>
          <p14:tracePt t="54504" x="4519613" y="3006725"/>
          <p14:tracePt t="54535" x="4511675" y="3006725"/>
          <p14:tracePt t="54560" x="4503738" y="3006725"/>
          <p14:tracePt t="54562" x="4495800" y="2998788"/>
          <p14:tracePt t="54586" x="4487863" y="2990850"/>
          <p14:tracePt t="54623" x="4432300" y="2943225"/>
          <p14:tracePt t="54654" x="4344988" y="2886075"/>
          <p14:tracePt t="54684" x="4249738" y="2854325"/>
          <p14:tracePt t="54699" x="4225925" y="2838450"/>
          <p14:tracePt t="54716" x="4210050" y="2838450"/>
          <p14:tracePt t="54737" x="4200525" y="2838450"/>
          <p14:tracePt t="54770" x="4200525" y="2830513"/>
          <p14:tracePt t="54773" x="4192588" y="2830513"/>
          <p14:tracePt t="55603" x="4184650" y="2830513"/>
          <p14:tracePt t="55605" x="4168775" y="2822575"/>
          <p14:tracePt t="55636" x="4089400" y="2830513"/>
          <p14:tracePt t="55672" x="3994150" y="2862263"/>
          <p14:tracePt t="55674" x="3978275" y="2870200"/>
          <p14:tracePt t="55703" x="3938588" y="2894013"/>
          <p14:tracePt t="55734" x="3922713" y="2909888"/>
          <p14:tracePt t="55748" x="3898900" y="2919413"/>
          <p14:tracePt t="55770" x="3883025" y="2935288"/>
          <p14:tracePt t="55793" x="3875088" y="2951163"/>
          <p14:tracePt t="55823" x="3817938" y="2967038"/>
          <p14:tracePt t="55852" x="3706813" y="2982913"/>
          <p14:tracePt t="55884" x="3484563" y="3038475"/>
          <p14:tracePt t="55916" x="3149600" y="3141663"/>
          <p14:tracePt t="55932" x="2989263" y="3181350"/>
          <p14:tracePt t="55954" x="2717800" y="3205163"/>
          <p14:tracePt t="55959" x="2646363" y="3205163"/>
          <p14:tracePt t="55986" x="2463800" y="3205163"/>
          <p14:tracePt t="55990" x="2416175" y="3205163"/>
          <p14:tracePt t="56018" x="2327275" y="3205163"/>
          <p14:tracePt t="56058" x="2224088" y="3189288"/>
          <p14:tracePt t="56062" x="2200275" y="3173413"/>
          <p14:tracePt t="56081" x="2120900" y="3165475"/>
          <p14:tracePt t="56112" x="1944688" y="3149600"/>
          <p14:tracePt t="56114" x="1889125" y="3149600"/>
          <p14:tracePt t="56133" x="1785938" y="3165475"/>
          <p14:tracePt t="56148" x="1690688" y="3189288"/>
          <p14:tracePt t="56165" x="1570038" y="3221038"/>
          <p14:tracePt t="56186" x="1443038" y="3244850"/>
          <p14:tracePt t="56190" x="1419225" y="3252788"/>
          <p14:tracePt t="56219" x="1363663" y="3262313"/>
          <p14:tracePt t="56222" x="1339850" y="3262313"/>
          <p14:tracePt t="56250" x="1316038" y="3262313"/>
          <p14:tracePt t="56264" x="1308100" y="3262313"/>
          <p14:tracePt t="56286" x="1274763" y="3236913"/>
          <p14:tracePt t="56290" x="1258888" y="3236913"/>
          <p14:tracePt t="56319" x="1171575" y="3213100"/>
          <p14:tracePt t="56353" x="1147763" y="3213100"/>
          <p14:tracePt t="56445" x="1179513" y="3213100"/>
          <p14:tracePt t="56459" x="1227138" y="3213100"/>
          <p14:tracePt t="56483" x="1355725" y="3213100"/>
          <p14:tracePt t="56497" x="1498600" y="3213100"/>
          <p14:tracePt t="56518" x="1633538" y="3213100"/>
          <p14:tracePt t="56521" x="1706563" y="3213100"/>
          <p14:tracePt t="56550" x="2041525" y="3213100"/>
          <p14:tracePt t="56583" x="2303463" y="3213100"/>
          <p14:tracePt t="56609" x="2543175" y="3213100"/>
          <p14:tracePt t="56635" x="2725738" y="3228975"/>
          <p14:tracePt t="56645" x="2798763" y="3236913"/>
          <p14:tracePt t="56646" x="2870200" y="3236913"/>
          <p14:tracePt t="56670" x="3092450" y="3236913"/>
          <p14:tracePt t="56703" x="3387725" y="3236913"/>
          <p14:tracePt t="56734" x="3532188" y="3228975"/>
          <p14:tracePt t="56747" x="3595688" y="3228975"/>
          <p14:tracePt t="56763" x="3659188" y="3228975"/>
          <p14:tracePt t="56779" x="3730625" y="3228975"/>
          <p14:tracePt t="56796" x="3778250" y="3228975"/>
          <p14:tracePt t="56796" x="3810000" y="3228975"/>
          <p14:tracePt t="56821" x="3883025" y="3228975"/>
          <p14:tracePt t="56848" x="3914775" y="3228975"/>
          <p14:tracePt t="56871" x="3946525" y="3228975"/>
          <p14:tracePt t="56877" x="3970338" y="3228975"/>
          <p14:tracePt t="56897" x="4065588" y="3236913"/>
          <p14:tracePt t="56923" x="4184650" y="3236913"/>
          <p14:tracePt t="56925" x="4225925" y="3236913"/>
          <p14:tracePt t="56949" x="4368800" y="3252788"/>
          <p14:tracePt t="56962" x="4487863" y="3262313"/>
          <p14:tracePt t="56986" x="4687888" y="3302000"/>
          <p14:tracePt t="57015" x="4814888" y="3325813"/>
          <p14:tracePt t="57029" x="4854575" y="3325813"/>
          <p14:tracePt t="57053" x="4870450" y="3325813"/>
          <p14:tracePt t="57111" x="4878388" y="3325813"/>
          <p14:tracePt t="57125" x="4886325" y="3325813"/>
          <p14:tracePt t="57151" x="4918075" y="3325813"/>
          <p14:tracePt t="57185" x="4999038" y="3325813"/>
          <p14:tracePt t="57189" x="5054600" y="3317875"/>
          <p14:tracePt t="57223" x="5221288" y="3302000"/>
          <p14:tracePt t="57225" x="5284788" y="3302000"/>
          <p14:tracePt t="57246" x="5421313" y="3302000"/>
          <p14:tracePt t="57268" x="5500688" y="3302000"/>
          <p14:tracePt t="57272" x="5540375" y="3302000"/>
          <p14:tracePt t="57301" x="5643563" y="3302000"/>
          <p14:tracePt t="57333" x="5708650" y="3294063"/>
          <p14:tracePt t="57367" x="5732463" y="3286125"/>
          <p14:tracePt t="57632" x="0" y="0"/>
        </p14:tracePtLst>
        <p14:tracePtLst>
          <p14:tracePt t="61764" x="3994150" y="2152650"/>
          <p14:tracePt t="61836" x="4025900" y="2152650"/>
          <p14:tracePt t="61860" x="4057650" y="2144713"/>
          <p14:tracePt t="61878" x="4081463" y="2144713"/>
          <p14:tracePt t="61891" x="4105275" y="2144713"/>
          <p14:tracePt t="61914" x="4121150" y="2136775"/>
          <p14:tracePt t="61945" x="4129088" y="2136775"/>
          <p14:tracePt t="61971" x="4137025" y="2136775"/>
          <p14:tracePt t="62088" x="4152900" y="2128838"/>
          <p14:tracePt t="62110" x="4176713" y="2120900"/>
          <p14:tracePt t="62129" x="4200525" y="2112963"/>
          <p14:tracePt t="62156" x="4225925" y="2105025"/>
          <p14:tracePt t="62170" x="4249738" y="2105025"/>
          <p14:tracePt t="62205" x="4305300" y="2089150"/>
          <p14:tracePt t="62227" x="4337050" y="2089150"/>
          <p14:tracePt t="62275" x="4344988" y="2089150"/>
          <p14:tracePt t="62293" x="4352925" y="2089150"/>
          <p14:tracePt t="62872" x="4368800" y="2089150"/>
          <p14:tracePt t="62893" x="4392613" y="2105025"/>
          <p14:tracePt t="62895" x="4416425" y="2112963"/>
          <p14:tracePt t="62921" x="4479925" y="2136775"/>
          <p14:tracePt t="62932" x="4511675" y="2152650"/>
          <p14:tracePt t="62955" x="4527550" y="2152650"/>
          <p14:tracePt t="62978" x="4551363" y="2152650"/>
          <p14:tracePt t="62992" x="4567238" y="2152650"/>
          <p14:tracePt t="63009" x="4584700" y="2152650"/>
          <p14:tracePt t="63026" x="4592638" y="2152650"/>
          <p14:tracePt t="63042" x="4616450" y="2152650"/>
          <p14:tracePt t="63060" x="4664075" y="2160588"/>
          <p14:tracePt t="63086" x="4719638" y="2176463"/>
          <p14:tracePt t="63109" x="4751388" y="2184400"/>
          <p14:tracePt t="63127" x="4775200" y="2184400"/>
          <p14:tracePt t="63168" x="4783138" y="2184400"/>
          <p14:tracePt t="63195" x="4791075" y="2184400"/>
          <p14:tracePt t="63209" x="4806950" y="2184400"/>
          <p14:tracePt t="63225" x="4814888" y="2184400"/>
          <p14:tracePt t="63243" x="4830763" y="2184400"/>
          <p14:tracePt t="63258" x="4838700" y="2184400"/>
          <p14:tracePt t="63275" x="4846638" y="2184400"/>
          <p14:tracePt t="63297" x="4854575" y="2184400"/>
          <p14:tracePt t="63301" x="4862513" y="2184400"/>
          <p14:tracePt t="63330" x="4870450" y="2176463"/>
          <p14:tracePt t="63359" x="4878388" y="2176463"/>
          <p14:tracePt t="63430" x="4886325" y="2176463"/>
          <p14:tracePt t="63707" x="4878388" y="2176463"/>
          <p14:tracePt t="63762" x="4870450" y="2184400"/>
          <p14:tracePt t="63766" x="4870450" y="2192338"/>
          <p14:tracePt t="63794" x="4838700" y="2216150"/>
          <p14:tracePt t="63808" x="4830763" y="2224088"/>
          <p14:tracePt t="63842" x="4830763" y="2233613"/>
          <p14:tracePt t="64555" x="4838700" y="2233613"/>
          <p14:tracePt t="64569" x="4846638" y="2224088"/>
          <p14:tracePt t="64594" x="4854575" y="2216150"/>
          <p14:tracePt t="64608" x="4862513" y="2216150"/>
          <p14:tracePt t="64626" x="4870450" y="2216150"/>
          <p14:tracePt t="64626" x="4870450" y="2208213"/>
          <p14:tracePt t="64641" x="4878388" y="2200275"/>
          <p14:tracePt t="65761" x="4886325" y="2192338"/>
          <p14:tracePt t="65791" x="4902200" y="2184400"/>
          <p14:tracePt t="65807" x="4910138" y="2176463"/>
          <p14:tracePt t="65824" x="4926013" y="2168525"/>
          <p14:tracePt t="65847" x="4933950" y="2160588"/>
          <p14:tracePt t="65884" x="4959350" y="2152650"/>
          <p14:tracePt t="65903" x="4983163" y="2144713"/>
          <p14:tracePt t="65926" x="5030788" y="2112963"/>
          <p14:tracePt t="65952" x="5126038" y="2089150"/>
          <p14:tracePt t="65954" x="5149850" y="2073275"/>
          <p14:tracePt t="65978" x="5245100" y="2049463"/>
          <p14:tracePt t="66008" x="5284788" y="2033588"/>
          <p14:tracePt t="66046" x="5292725" y="2033588"/>
          <p14:tracePt t="66547" x="5292725" y="2041525"/>
          <p14:tracePt t="66558" x="5292725" y="2049463"/>
          <p14:tracePt t="66572" x="5292725" y="2065338"/>
          <p14:tracePt t="66598" x="5292725" y="2081213"/>
          <p14:tracePt t="66625" x="5300663" y="2105025"/>
          <p14:tracePt t="66645" x="5300663" y="2128838"/>
          <p14:tracePt t="66675" x="5300663" y="2168525"/>
          <p14:tracePt t="66708" x="5300663" y="2200275"/>
          <p14:tracePt t="66734" x="5300663" y="2216150"/>
          <p14:tracePt t="66761" x="5300663" y="2233613"/>
          <p14:tracePt t="66766" x="5300663" y="2241550"/>
          <p14:tracePt t="66790" x="5300663" y="2273300"/>
          <p14:tracePt t="66806" x="5300663" y="2305050"/>
          <p14:tracePt t="66831" x="5300663" y="2368550"/>
          <p14:tracePt t="66833" x="5300663" y="2392363"/>
          <p14:tracePt t="66857" x="5284788" y="2455863"/>
          <p14:tracePt t="66872" x="5284788" y="2479675"/>
          <p14:tracePt t="66897" x="5276850" y="2527300"/>
          <p14:tracePt t="66924" x="5276850" y="2551113"/>
          <p14:tracePt t="67733" x="0" y="0"/>
        </p14:tracePtLst>
        <p14:tracePtLst>
          <p14:tracePt t="97312" x="2733675" y="4592638"/>
          <p14:tracePt t="97407" x="2741613" y="4592638"/>
          <p14:tracePt t="97433" x="2751138" y="4592638"/>
          <p14:tracePt t="97448" x="2759075" y="4592638"/>
          <p14:tracePt t="97468" x="2767013" y="4592638"/>
          <p14:tracePt t="97499" x="2774950" y="4592638"/>
          <p14:tracePt t="97514" x="2782888" y="4584700"/>
          <p14:tracePt t="97531" x="2790825" y="4584700"/>
          <p14:tracePt t="97548" x="2798763" y="4584700"/>
          <p14:tracePt t="97638" x="2814638" y="4576763"/>
          <p14:tracePt t="97683" x="2822575" y="4576763"/>
          <p14:tracePt t="97720" x="2830513" y="4568825"/>
          <p14:tracePt t="97759" x="2838450" y="4560888"/>
          <p14:tracePt t="97776" x="2846388" y="4560888"/>
          <p14:tracePt t="97791" x="2846388" y="4552950"/>
          <p14:tracePt t="97822" x="2846388" y="4545013"/>
          <p14:tracePt t="98672" x="2790825" y="4616450"/>
          <p14:tracePt t="98683" x="2759075" y="4681538"/>
          <p14:tracePt t="98697" x="2709863" y="4792663"/>
          <p14:tracePt t="98718" x="2686050" y="5032375"/>
          <p14:tracePt t="98754" x="2701925" y="5310188"/>
          <p14:tracePt t="98759" x="2717800" y="5343525"/>
          <p14:tracePt t="98784" x="2774950" y="5399088"/>
          <p14:tracePt t="98822" x="2798763" y="5407025"/>
          <p14:tracePt t="98996" x="2782888" y="5407025"/>
          <p14:tracePt t="99009" x="2767013" y="5399088"/>
          <p14:tracePt t="99030" x="2733675" y="5391150"/>
          <p14:tracePt t="99047" x="2670175" y="5359400"/>
          <p14:tracePt t="99069" x="2638425" y="5335588"/>
          <p14:tracePt t="99095" x="2622550" y="5319713"/>
          <p14:tracePt t="99119" x="2598738" y="5302250"/>
          <p14:tracePt t="99123" x="2598738" y="5294313"/>
          <p14:tracePt t="99150" x="2566988" y="5270500"/>
          <p14:tracePt t="99152" x="2551113" y="5262563"/>
          <p14:tracePt t="99183" x="2519363" y="5222875"/>
          <p14:tracePt t="99220" x="2463800" y="5183188"/>
          <p14:tracePt t="99250" x="2432050" y="5167313"/>
          <p14:tracePt t="99279" x="2416175" y="5151438"/>
          <p14:tracePt t="99303" x="2400300" y="5143500"/>
          <p14:tracePt t="99332" x="2366963" y="5135563"/>
          <p14:tracePt t="99363" x="2311400" y="5135563"/>
          <p14:tracePt t="99387" x="2271713" y="5135563"/>
          <p14:tracePt t="99418" x="2200275" y="5135563"/>
          <p14:tracePt t="99421" x="2176463" y="5135563"/>
          <p14:tracePt t="99450" x="2120900" y="5143500"/>
          <p14:tracePt t="99454" x="2097088" y="5143500"/>
          <p14:tracePt t="99482" x="2033588" y="5183188"/>
          <p14:tracePt t="99524" x="1960563" y="5230813"/>
          <p14:tracePt t="99527" x="1944688" y="5246688"/>
          <p14:tracePt t="99550" x="1912938" y="5270500"/>
          <p14:tracePt t="99578" x="1873250" y="5319713"/>
          <p14:tracePt t="99595" x="1849438" y="5351463"/>
          <p14:tracePt t="99617" x="1825625" y="5414963"/>
          <p14:tracePt t="99640" x="1801813" y="5494338"/>
          <p14:tracePt t="99666" x="1793875" y="5549900"/>
          <p14:tracePt t="99687" x="1793875" y="5597525"/>
          <p14:tracePt t="99691" x="1793875" y="5605463"/>
          <p14:tracePt t="99714" x="1801813" y="5637213"/>
          <p14:tracePt t="99729" x="1801813" y="5645150"/>
          <p14:tracePt t="99751" x="1825625" y="5670550"/>
          <p14:tracePt t="99786" x="1912938" y="5670550"/>
          <p14:tracePt t="99788" x="1936750" y="5662613"/>
          <p14:tracePt t="99819" x="2120900" y="5565775"/>
          <p14:tracePt t="99850" x="2255838" y="5486400"/>
          <p14:tracePt t="99878" x="2287588" y="5470525"/>
          <p14:tracePt t="100056" x="2287588" y="5462588"/>
          <p14:tracePt t="100077" x="2311400" y="5454650"/>
          <p14:tracePt t="100105" x="2359025" y="5438775"/>
          <p14:tracePt t="100134" x="2416175" y="5422900"/>
          <p14:tracePt t="100166" x="2487613" y="5383213"/>
          <p14:tracePt t="100197" x="2543175" y="5343525"/>
          <p14:tracePt t="100211" x="2559050" y="5319713"/>
          <p14:tracePt t="100233" x="2566988" y="5302250"/>
          <p14:tracePt t="100244" x="2566988" y="5294313"/>
          <p14:tracePt t="100266" x="2566988" y="5286375"/>
          <p14:tracePt t="100297" x="2566988" y="5278438"/>
          <p14:tracePt t="100298" x="2559050" y="5278438"/>
          <p14:tracePt t="100311" x="2543175" y="5278438"/>
          <p14:tracePt t="100333" x="2511425" y="5270500"/>
          <p14:tracePt t="100366" x="2471738" y="5262563"/>
          <p14:tracePt t="100398" x="2439988" y="5254625"/>
          <p14:tracePt t="100434" x="2424113" y="5246688"/>
          <p14:tracePt t="100465" x="2408238" y="5246688"/>
          <p14:tracePt t="100496" x="2384425" y="5246688"/>
          <p14:tracePt t="100511" x="2366963" y="5246688"/>
          <p14:tracePt t="100533" x="2359025" y="5246688"/>
          <p14:tracePt t="102107" x="2590800" y="5222875"/>
          <p14:tracePt t="102121" x="2774950" y="5207000"/>
          <p14:tracePt t="102146" x="3036888" y="5199063"/>
          <p14:tracePt t="102173" x="3467100" y="5207000"/>
          <p14:tracePt t="102198" x="3770313" y="5222875"/>
          <p14:tracePt t="102230" x="4057650" y="5222875"/>
          <p14:tracePt t="102235" x="4105275" y="5222875"/>
          <p14:tracePt t="102265" x="4305300" y="5199063"/>
          <p14:tracePt t="102296" x="4495800" y="5143500"/>
          <p14:tracePt t="102310" x="4584700" y="5119688"/>
          <p14:tracePt t="102327" x="4664075" y="5087938"/>
          <p14:tracePt t="102343" x="4703763" y="5087938"/>
          <p14:tracePt t="102365" x="4814888" y="5087938"/>
          <p14:tracePt t="102392" x="5006975" y="5080000"/>
          <p14:tracePt t="102419" x="5173663" y="5080000"/>
          <p14:tracePt t="102421" x="5213350" y="5080000"/>
          <p14:tracePt t="102444" x="5334000" y="5080000"/>
          <p14:tracePt t="102465" x="5413375" y="5056188"/>
          <p14:tracePt t="102468" x="5461000" y="5040313"/>
          <p14:tracePt t="102497" x="5676900" y="4967288"/>
          <p14:tracePt t="102510" x="5756275" y="4943475"/>
          <p14:tracePt t="102526" x="5803900" y="4927600"/>
          <p14:tracePt t="102543" x="5819775" y="4919663"/>
          <p14:tracePt t="105139" x="5229225" y="4378325"/>
          <p14:tracePt t="105154" x="5078413" y="4257675"/>
          <p14:tracePt t="105179" x="4959350" y="4122738"/>
          <p14:tracePt t="105184" x="4933950" y="4075113"/>
          <p14:tracePt t="105211" x="4878388" y="3914775"/>
          <p14:tracePt t="105242" x="4870450" y="3716338"/>
          <p14:tracePt t="105258" x="4870450" y="3629025"/>
          <p14:tracePt t="105275" x="4870450" y="3556000"/>
          <p14:tracePt t="105291" x="4870450" y="3444875"/>
          <p14:tracePt t="105308" x="4870450" y="3221038"/>
          <p14:tracePt t="105330" x="4870450" y="3054350"/>
          <p14:tracePt t="105334" x="4870450" y="2982913"/>
          <p14:tracePt t="105360" x="4870450" y="2806700"/>
          <p14:tracePt t="105361" x="4870450" y="2735263"/>
          <p14:tracePt t="105391" x="4894263" y="2447925"/>
          <p14:tracePt t="105409" x="4910138" y="2312988"/>
          <p14:tracePt t="105424" x="4910138" y="2192338"/>
          <p14:tracePt t="105452" x="4910138" y="2025650"/>
          <p14:tracePt t="105477" x="4910138" y="1938338"/>
          <p14:tracePt t="105482" x="4910138" y="1922463"/>
          <p14:tracePt t="105511" x="4910138" y="1857375"/>
          <p14:tracePt t="105545" x="4910138" y="1833563"/>
          <p14:tracePt t="107152" x="4926013" y="1833563"/>
          <p14:tracePt t="107168" x="4983163" y="1857375"/>
          <p14:tracePt t="107191" x="5022850" y="1881188"/>
          <p14:tracePt t="107223" x="5046663" y="1906588"/>
          <p14:tracePt t="107251" x="5046663" y="1914525"/>
          <p14:tracePt t="107383" x="5046663" y="1922463"/>
          <p14:tracePt t="107407" x="5038725" y="1930400"/>
          <p14:tracePt t="107408" x="5030788" y="1930400"/>
          <p14:tracePt t="107423" x="5022850" y="1930400"/>
          <p14:tracePt t="107445" x="5014913" y="1930400"/>
          <p14:tracePt t="107477" x="5006975" y="1930400"/>
          <p14:tracePt t="107508" x="4991100" y="1930400"/>
          <p14:tracePt t="107547" x="4983163" y="1930400"/>
          <p14:tracePt t="108591" x="4983163" y="1946275"/>
          <p14:tracePt t="108605" x="4983163" y="1970088"/>
          <p14:tracePt t="108626" x="4967288" y="2017713"/>
          <p14:tracePt t="108658" x="4943475" y="2144713"/>
          <p14:tracePt t="108690" x="4902200" y="2297113"/>
          <p14:tracePt t="108691" x="4902200" y="2320925"/>
          <p14:tracePt t="108718" x="4894263" y="2368550"/>
          <p14:tracePt t="108739" x="4886325" y="2400300"/>
          <p14:tracePt t="108767" x="4886325" y="2416175"/>
          <p14:tracePt t="108795" x="4886325" y="2424113"/>
          <p14:tracePt t="108822" x="4886325" y="2432050"/>
          <p14:tracePt t="108858" x="4886325" y="2439988"/>
          <p14:tracePt t="108895" x="4886325" y="2455863"/>
          <p14:tracePt t="108918" x="4886325" y="2479675"/>
          <p14:tracePt t="108937" x="4886325" y="2495550"/>
          <p14:tracePt t="108958" x="4886325" y="2519363"/>
          <p14:tracePt t="108990" x="4886325" y="2535238"/>
          <p14:tracePt t="109039" x="4886325" y="2543175"/>
          <p14:tracePt t="110497" x="4894263" y="2543175"/>
          <p14:tracePt t="110510" x="4894263" y="2535238"/>
          <p14:tracePt t="110540" x="4918075" y="2519363"/>
          <p14:tracePt t="110575" x="4951413" y="2495550"/>
          <p14:tracePt t="110607" x="4991100" y="2432050"/>
          <p14:tracePt t="110638" x="5030788" y="2392363"/>
          <p14:tracePt t="110654" x="5046663" y="2376488"/>
          <p14:tracePt t="110671" x="5062538" y="2344738"/>
          <p14:tracePt t="110695" x="5070475" y="2328863"/>
          <p14:tracePt t="110725" x="5078413" y="2320925"/>
          <p14:tracePt t="110750" x="5086350" y="2312988"/>
          <p14:tracePt t="110807" x="5094288" y="2305050"/>
          <p14:tracePt t="110839" x="5094288" y="2297113"/>
          <p14:tracePt t="110890" x="5102225" y="2289175"/>
          <p14:tracePt t="110896" x="5110163" y="2281238"/>
          <p14:tracePt t="110957" x="5118100" y="2265363"/>
          <p14:tracePt t="110994" x="5118100" y="2249488"/>
          <p14:tracePt t="111012" x="5118100" y="2233613"/>
          <p14:tracePt t="111039" x="5118100" y="2224088"/>
          <p14:tracePt t="111090" x="5118100" y="2216150"/>
          <p14:tracePt t="111898" x="5118100" y="2224088"/>
          <p14:tracePt t="111920" x="5102225" y="2281238"/>
          <p14:tracePt t="111937" x="5086350" y="2320925"/>
          <p14:tracePt t="111938" x="5078413" y="2344738"/>
          <p14:tracePt t="111953" x="5054600" y="2384425"/>
          <p14:tracePt t="111962" x="5054600" y="2392363"/>
          <p14:tracePt t="111988" x="5046663" y="2400300"/>
          <p14:tracePt t="112091" x="0" y="0"/>
        </p14:tracePtLst>
      </p14:laserTraceLst>
    </p:ext>
    <p:ext uri="{E180D4A7-C9FB-4DFB-919C-405C955672EB}">
      <p14:showEvtLst xmlns:p14="http://schemas.microsoft.com/office/powerpoint/2010/main">
        <p14:playEvt time="12" objId="3"/>
        <p14:stopEvt time="128480" objId="3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</Words>
  <Application>Microsoft Office PowerPoint</Application>
  <PresentationFormat>Bildschirmpräsentation (4:3)</PresentationFormat>
  <Paragraphs>1</Paragraphs>
  <Slides>10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宋体</vt:lpstr>
      <vt:lpstr>Arial</vt:lpstr>
      <vt:lpstr>Wingdings</vt:lpstr>
      <vt:lpstr>powerpointvorlage</vt:lpstr>
      <vt:lpstr>PowerPoint-Präsentation</vt:lpstr>
      <vt:lpstr>   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1941</cp:revision>
  <dcterms:created xsi:type="dcterms:W3CDTF">2005-10-14T14:03:22Z</dcterms:created>
  <dcterms:modified xsi:type="dcterms:W3CDTF">2021-01-18T10:45:52Z</dcterms:modified>
</cp:coreProperties>
</file>