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19"/>
  </p:notesMasterIdLst>
  <p:handoutMasterIdLst>
    <p:handoutMasterId r:id="rId20"/>
  </p:handoutMasterIdLst>
  <p:sldIdLst>
    <p:sldId id="445" r:id="rId2"/>
    <p:sldId id="446" r:id="rId3"/>
    <p:sldId id="447" r:id="rId4"/>
    <p:sldId id="448" r:id="rId5"/>
    <p:sldId id="449" r:id="rId6"/>
    <p:sldId id="450" r:id="rId7"/>
    <p:sldId id="451" r:id="rId8"/>
    <p:sldId id="452" r:id="rId9"/>
    <p:sldId id="453" r:id="rId10"/>
    <p:sldId id="454" r:id="rId11"/>
    <p:sldId id="455" r:id="rId12"/>
    <p:sldId id="456" r:id="rId13"/>
    <p:sldId id="457" r:id="rId14"/>
    <p:sldId id="458" r:id="rId15"/>
    <p:sldId id="459" r:id="rId16"/>
    <p:sldId id="460" r:id="rId17"/>
    <p:sldId id="461" r:id="rId18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78389" autoAdjust="0"/>
  </p:normalViewPr>
  <p:slideViewPr>
    <p:cSldViewPr>
      <p:cViewPr varScale="1">
        <p:scale>
          <a:sx n="114" d="100"/>
          <a:sy n="114" d="100"/>
        </p:scale>
        <p:origin x="900" y="11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06:41.03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159 2437 5760,'0'0'128,"23"-5"4074,-17 8-4156,0-1-1,0 0 0,1 0 1,-1-1-1,1 1 0,0-2 0,-1 1 1,1-1-1,0 0 0,-1 0 1,1 0-1,0-1 0,-1 0 1,1-1-1,3 0-45,2-1 73,0 0 0,0 2 0,0-1 1,1 2-1,9 0-73,-7 1 0,-1 2 0,1 0 0,-1-1 0,4 3 56,-13-5 2,9-1-44,-2-1 74,0 0-1,1-1 1,-1 0 0,7-4-88,-8 4 73,-1-1 0,1 2 0,-1-1 0,1 1 0,0 1 0,0 0-73,-9 1 107,-2 0-43,0 0-256,0 0-1430,0 0-5460</inkml:trace>
  <inkml:trace contextRef="#ctx0" brushRef="#br0" timeOffset="1508.171">562 1238 6016,'0'0'128,"0"0"0,0 0 0,0 0 0,0 0 21,0 0 128,0 0 214,5 26 960,0 6-1204,-2 1 1,-2 0-1,0 0 1,-4 21-248,1-15 111,2 1-1,1-1 1,3 4-111,3-6 29,2 0-1,12 31-28,-11-37 61,-1 0-1,-1 0 1,-2 1-1,0 9-60,-5-26 32,-1 0 1,-1 0-1,0 0 0,-1 0 1,-4 13-33,2-7 29,1 1-1,0-1 1,2 1 0,0 0-1,2-1 1,0 1 0,2 1-29,-3-8 0,-2 8 55,3-15 8,3 3-53,13 43 118,-13-37-128,1 8 21,-5-23 86,0-2 21,0 0-64,0 0-235,0 0-1280,0 0-5183</inkml:trace>
  <inkml:trace contextRef="#ctx0" brushRef="#br0" timeOffset="2106.91">901 1457 8832,'0'0'256,"0"0"42,0 0 193,0 0 85,0 0-128,4-1 21,31-3 88,0-3 0,0-1 0,10-4-557,47-11 164,-85 23-2731,-3 0-4188,-4 0 4152</inkml:trace>
  <inkml:trace contextRef="#ctx0" brushRef="#br0" timeOffset="2505.053">979 1740 5632,'0'0'256,"0"0"192,0 0 768,0 0 21,0 0-661,0 0-149,0 0-214,0 0 0,0 0-42,13 0 426,253-15 193,-264 15-2561,-2 0-5034</inkml:trace>
  <inkml:trace contextRef="#ctx0" brushRef="#br0" timeOffset="3322.05">959 1481 9856,'1'1'16,"0"1"0,-1-1 0,1 1 0,-1-1 0,1 1 0,-1-1 0,0 1 0,0-1 1,1 1-1,-1 0 0,0-1 0,0 1 0,-1-1 0,1 1 0,0-1 0,0 1 0,-1-1 0,1 1 1,-1 1-17,-12 49 492,8-31-373,-8 48 81,4 2 0,1 41-200,-4 29 219,11-131-217,0 1 1,1-1 0,0 1-1,0 0 1,1-1 0,1 0-1,0 1 1,2 7-3,-3-16 107,-1-2 21,0 0 0,0 0 0,0 0 0,0 0 0,0 0 0,0 0 0,0 0 0,25 8 106,0-6-227,1-1-1,-1-1 0,0-1 1,5-2-7,37 0-4,-44 2 4,7 0 0,0 1 0,1 1 0,-1 1 0,0 2 0,26 7 0,-33-5-1600,-23-6-6016</inkml:trace>
  <inkml:trace contextRef="#ctx0" brushRef="#br0" timeOffset="7318.715">542 0 6016,'-2'4'131,"-1"-1"-1,0 1 1,1 0 0,-1 0-1,1 0 1,0 0 0,0 0 0,1 0-1,-1 1 1,1-1 0,0 1 0,0-1-1,1 1 1,-1-1 0,1 1-131,-7 28 599,-35 82 233,6 1 0,-18 105-832,37-153 183,-2-1 0,-4-1 0,-13 27-183,0-4 688,-7 40-688,13-30 165,14-54-30,3 0-1,1 2 1,2-1 0,0 21-135,10-52-1451,0-15-5823</inkml:trace>
  <inkml:trace contextRef="#ctx0" brushRef="#br0" timeOffset="7941.932">68 982 5120,'0'0'256,"0"0"21,0 0 107,7 34 875,-7-14-1127,-1 0-1,0-1 1,-2 1 0,0-1 0,-1 0-1,-1 0-131,-7 38 362,-7 36-118,11-63-157,2 1 0,1-1 1,1 1-1,1 1 0,2-1 1,2 1-88,-1-32 7,0 1 0,0-1 0,0 1 0,0-1 0,0 1 1,0-1-1,0 1 0,0-1 0,0 1 0,1-1 0,-1 1 0,0-1 1,0 0-1,1 1 0,-1-1 0,0 1 0,1-1 0,-1 0 0,0 1 1,1-1-1,-1 0 0,0 1 0,1-1 0,-1 0 0,1 0 0,-1 1 1,1-1-1,-1 0 0,0 0 0,1 0 0,-1 1 0,1-1 1,-1 0-1,1 0 0,-1 0 0,1 0 0,-1 0 0,1 0 0,-1 0-7,27-9 623,22-26 374,-24 13-870,-1-1-1,-2-2 0,0 0 1,-2-1-1,11-18-126,10-23-5240,26-58 5240,-38 67-4330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0:33:11.490"/>
    </inkml:context>
    <inkml:brush xml:id="br0">
      <inkml:brushProperty name="width" value="0.1" units="cm"/>
      <inkml:brushProperty name="height" value="0.1" units="cm"/>
      <inkml:brushProperty name="color" value="#00A0D7"/>
    </inkml:brush>
    <inkml:brush xml:id="br1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1042 718 3328,'-1'0'138,"0"0"0,0 1 0,1-1 0,-1 1 0,0 0 0,0-1 0,1 1 1,-1 0-1,0-1 0,1 1 0,-1 0 0,0-1 0,1 1 0,-1 0 0,1 0 0,-1 0 0,1 0 0,0 0 0,-1 0 1,1-1-1,0 1 0,0 0 0,0 0 0,0 0 0,0 0 0,0 0 0,0 0 0,0 0 0,0 0 0,0 0-138,0 45 45,0-28 354,7 243 566,-3-170-863,23 249 229,-9-138 106,-8 43-437,-8 46 408,-5 349-48,-2-528-323,-2 77 161,14 119-198,28-37-2004,-7-79-643,-24-146-1406</inkml:trace>
  <inkml:trace contextRef="#ctx0" brushRef="#br0" timeOffset="682.336">1069 640 9984,'-5'3'6,"0"1"1,1 0 0,-1 0-1,0 1 1,1-1 0,0 1-1,0 0 1,1 0 0,-1 0-1,0 3-6,-31 64 121,17-34-74,-142 257 86,83-173-3466,45-74-1381</inkml:trace>
  <inkml:trace contextRef="#ctx0" brushRef="#br0" timeOffset="983.726">993 651 12032,'0'0'0,"0"21"0,0-9 0,0 3 0,0 8 0,0 9 0,0 2 0,3 7 0,2 3 0,2 3 0,9 2 0,2 5-128,9 2 128,9 4-768,5 1 128,0 0-6784</inkml:trace>
  <inkml:trace contextRef="#ctx0" brushRef="#br0" timeOffset="2705.42">1 3097 3584,'5'-2'73,"0"0"-1,0 1 1,0-1 0,1 1-1,-1 0 1,0 1 0,1-1-1,-1 1 1,1 0 0,-1 1-1,1-1 1,-1 1 0,0 0-1,1 0 1,-1 1-73,36 3 467,29-7 390,0-3 1,64-13-858,-36 3 824,4 5-824,200 3 1323,6 13-1323,27 0 831,-110-15-390,44 1-71,-97 13-286,107 1 323,32-14-407,158-11 166,190-16 180,-444 17-16,0 9 1,35 10-331,-137 2 111,326 23 162,-376-17 51,56 17-324,-49-9-948,26 1 948,-70-15-1975,0-1 0,-1-1 0,10-2 1975,-10-2-5120</inkml:trace>
  <inkml:trace contextRef="#ctx0" brushRef="#br0" timeOffset="3207.385">5305 2821 11136,'0'0'-128,"14"6"-854,17 9 1192,0 0-1,1-2 0,0-2 1,1-1-1,0-1 0,11 0-209,46 14 366,-37-10-245,40 12 200,-86-23-255,0 1 1,0 1-1,0-1 1,-1 1-1,0 0 1,1 0-1,-1 1 1,-1 0-1,1 0 0,-1 1 1,2 1-67,-6-4 29,1-1 0,-1 1 0,0 0-1,0-1 1,0 1 0,0 0 0,0 0 0,-1-1 0,1 1 0,-1 0-1,0 0 1,0 0 0,0 0 0,0 0 0,-1 0 0,1 0 0,-1-1-1,1 1 1,-1 0 0,0 0 0,0 0 0,0-1 0,-1 1 0,1-1-1,-1 1 1,1-1 0,-1 1 0,0-1 0,-2 2-29,-8 11 56,0-1 0,-2 0 0,0 0 1,-3 0-57,8-6 47,-37 32-729,-2-3 0,-38 22 682,10-13-10283,-44 19 10283,27-19-2155</inkml:trace>
  <inkml:trace contextRef="#ctx0" brushRef="#br0" timeOffset="7536.543">1105 2944 4352,'0'0'128,"0"0"64,0 0 256,0 0 85,0 0 107,0 0 43,0 0-214,0 0-21,0 0-128,0 0 43,0 0 21,0 0-43,0 0-149,15-22 384,91-150 853,-89 142-1249,-1-1 0,-1-1-1,0-6-179,34-70 379,-14 25-325,-28 64-36,0 0 1,1 0-1,1 1 1,7-10-19,25-32 32,64-103 64,-52 55-51,-39 74-18,2 2 1,2-1 0,19-26-28,59-76 0,61-79 0,-104 153 0,3 3 0,4 1 0,12-13 0,-51 52 0,2 1 0,0 1 0,0 2 0,2 0 0,0 1 0,0 2 0,1 0 0,1 2 0,5-1 0,14-2 0,1 2 0,1 2 0,-14 3 0,0-2 0,-1-1 0,0-1 0,26-12 0,4-8 0,-2-1 0,21-18 0,-31 19 0,47-19 0,-50 26 0,19-7 64,1 3 0,22-3-64,-76 25 0,0 1 0,1 1 0,-1 1 0,4-1 0,48-6 0,-15-5-3,21-5 134,20-9-131,-20 6 218,24-9-52,5-7 95,38-7-261,-125 40-5,-13 4 4,47-15 44,0 3 0,0 1 0,10 1-43,2 3 0,-17 1 0,0 2 0,8 2 0,29-5 0,-8-3 0,-61 7 150,-10 3-8492,-1 0 3606</inkml:trace>
  <inkml:trace contextRef="#ctx0" brushRef="#br1" timeOffset="34978.272">1211 2288 5248,'0'0'128,"9"-24"0,137-299 490,-88 183-515,-39 87-45,3 1 0,2 1 1,22-33-59,-32 59 2,-12 20-3,1 0 0,0-1-1,0 1 1,0 0-1,1 1 1,-1-1 0,1 0-1,0 1 1,1 0-1,-1 0 1,1 0 0,-1 1-1,1 0 1,1-1-1,-1 2 1,0-1-1,0 1 2,-2 1-106,-3 1-705,0 0-2730</inkml:trace>
  <inkml:trace contextRef="#ctx0" brushRef="#br1" timeOffset="35596.05">1483 1426 5632,'22'-6'362,"7"-6"-11,1 0-1,-2-2 1,0-1-1,-1-1 1,-1-2-1,0 0 1,9-11-351,-33 28 128,-1 5-92,0 0 1,0 0-1,-1 0 0,1 0 1,-1 1-1,0-1 1,0 0-1,0 0 0,-1 2-36,1-3 35,-2 14 31,-1 0 0,0-1-1,-2 1 1,1-1 0,-2 0-1,-5 11-65,-49 91-1673,52-104 926,-4 8-3861</inkml:trace>
  <inkml:trace contextRef="#ctx0" brushRef="#br1" timeOffset="36229.004">2284 877 7552,'1'-1'6,"-1"0"1,1 0-1,0-1 1,0 1 0,0 0-1,-1 0 1,1 0-1,0 0 1,0 0 0,1 0-1,-1 0 1,0 0-1,0 0 1,0 1-1,1-1 1,-1 0 0,0 1-1,0-1 1,1 1-1,-1-1 1,2 1-7,41-14 210,-30 11-174,45-19 290,48-25-326,39-16 186,-144 62-1253,-2 1-3754</inkml:trace>
  <inkml:trace contextRef="#ctx0" brushRef="#br1" timeOffset="36681.425">2515 665 3584,'42'18'64,"-42"-17"277,0-1 193,0 0 191,0 0 21,0 0-84,4-1-44,56-5 727,-41 2-1166,1 2 1,0 0 0,0 1 0,0 1 0,0 1-1,0 0 1,11 4-180,-30-5 44,1 0 0,-1 0 0,1 1 0,-1-1 0,1 1 0,-1-1 0,0 1-1,1 0 1,-1-1 0,0 1 0,1 0 0,-1 0 0,0 0 0,0 0 0,0 0 0,0 0 0,0 0 0,0 1 0,0-1 0,0 0-1,0 1 1,-1-1 0,1 0 0,0 1 0,-1-1 0,1 1-44,-1 0 34,0 0 0,-1 1 0,1-1 0,0 0 0,-1 0 0,1 1 0,-1-1 0,0 0 0,1 0-1,-1 0 1,0 0 0,-1 0 0,1 0 0,0 0 0,-2 1-34,-7 9-45,0 0 1,-1-1-1,-1 0 0,-9 6 45,-25 14-1979,13-14-2378,11-7-528</inkml:trace>
  <inkml:trace contextRef="#ctx0" brushRef="#br1" timeOffset="37467.881">3402 459 6912,'8'2'147,"1"-1"1,0 0 0,0-1-1,-1 0 1,1 0-1,0-1 1,-1 0 0,1 0-1,-1-1 1,1 0 0,5-3-148,19-7 544,-1-2 0,12-7-544,18-9 232,-13 11 66,0 2 1,1 2 0,39-6-299,-64 16-2859,0 2 1,0 2-1,2 0 2859,-26 1-299,-1 0-682</inkml:trace>
  <inkml:trace contextRef="#ctx0" brushRef="#br1" timeOffset="38470.596">3816 200 4736,'36'15'1285,"2"-2"0,-1-1 1,1-2-1,26 2-1285,-63-11 6,0-1 0,0 0 0,0 0 0,0 0 0,0 0 0,0 0 0,-1 1 0,1-1 0,0 0 0,0 1 0,0-1 0,-1 1 0,1-1 0,0 1-1,-1-1 1,1 1 0,0-1 0,-1 1 0,1 0 0,-1-1 0,1 1 0,-1 0 0,1 0 0,-1-1 0,1 1 0,-1 0 0,0 0 0,1 0 0,-1-1 0,0 1 0,0 0 0,0 0 0,0 0 0,0 0 0,0 0 0,0 0-6,0 3 48,-1-1-1,0 1 1,0 0 0,0-1 0,0 1 0,-1 0 0,1-1-1,-1 0 1,-2 4-48,-7 9 205,0-1-1,-1 0 1,-10 9-205,-42 29-4680,28-26 1552,0 2 952</inkml:trace>
  <inkml:trace contextRef="#ctx0" brushRef="#br1" timeOffset="39537.623">4097 740 8064,'0'0'128,"0"0"0,-22 15 106,-1-2 25,0 0 0,0-2-1,-1 0 1,0-2 0,-1 0-1,0-2 1,-1-1 0,-11 1-259,9-1 140,1 1 1,0 2 0,0 1 0,-12 6-141,-5 2 77,-3 3-64,-36 22-13,18-9-99,64-33-683,-3 0 1693,4 0-3801,-1 0-3586,1-1 4663</inkml:trace>
  <inkml:trace contextRef="#ctx0" brushRef="#br1" timeOffset="40141.074">3581 876 5760,'0'0'149,"0"0"86,0 0 21,-34 18 640,-19 29 759,-21 26-1655,53-53 905,25-18-895,1-1 1,-1 0 0,1 0-1,-1 0 1,1-1 0,-1 0-1,1 0 1,-1 0 0,1 0-1,-1-1 1,1 1 0,0-1-11,16-4-1163,0-1-1,0-1 1,0-1 0,-1 0 0,0-2 0,2-2 1163,-16 10-210,18-11-1561</inkml:trace>
  <inkml:trace contextRef="#ctx0" brushRef="#br1" timeOffset="40779.029">2903 1211 8448,'-13'15'384,"-21"10"-169,0-1 0,-1-2 0,-2-1 1,0-2-1,-1-2 0,-22 7-215,-80 39 245,139-62-1056,1-1-2730,0 0-128,0 0 2218</inkml:trace>
  <inkml:trace contextRef="#ctx0" brushRef="#br1" timeOffset="41211.28">2527 1327 7424,'-7'21'149,"6"-19"-42,-2 0-1,-11 9-44,1 0 0,0 0-1,0 1 1,1 1 0,1 0-1,0 0 1,1 1-1,0 1 1,0 1-62,9-12 85,-1 7-63,4-1-22,9-5 0,-5-4-145,0 0 1,0-1-1,0 0 0,0 0 1,0-1-1,0 0 1,0 0-1,0 0 0,0-1 145,11-2-4714</inkml:trace>
  <inkml:trace contextRef="#ctx0" brushRef="#br1" timeOffset="41744.649">2041 1727 6528,'2'2'27,"-1"0"-1,0 0 1,0 0 0,0 0 0,0 0-1,0 0 1,-1 1 0,1-1 0,0 0 0,-1 0-1,0 1 1,0-1 0,0 0 0,0 1-1,0-1 1,0 0 0,0 1 0,-1-1 0,1 0-1,-1 0 1,0 1 0,1-1 0,-1 0-1,-1 2-26,-33 57 295,20-38-230,-44 86 746,-19 56-811,4 0-384,73-162-1003,1-3-2879</inkml:trace>
  <inkml:trace contextRef="#ctx0" brushRef="#br1" timeOffset="42161.045">1683 2259 4352,'3'26'299,"-6"14"366,-1-1 1,-2 0 0,-2 0 0,-4 10-666,1-1 366,11-48-369,0 1 1,0-1-1,0 0 1,0 1-1,0-1 1,0 0-1,0 1 1,0-1 0,0 0-1,0 0 1,1 1-1,-1-1 1,0 0-1,0 1 1,0-1-1,0 0 1,1 0-1,-1 1 1,0-1-1,0 0 1,1 0-1,-1 0 1,0 1 0,0-1-1,1 0 1,-1 0-1,0 0 1,1 0-1,-1 0 1,0 1-1,0-1 1,1 0-1,-1 0 1,0 0-1,1 0 1,-1 0-1,0 0 1,1 0 0,-1 0-1,0 0 1,1 0-1,-1 0 1,0-1-1,1 1 1,-1 0-1,0 0 1,0 0-1,1 0 1,-1 0-1,0 0 1,1-1-1,-1 1 1,0 0 0,0 0 2,17-7-761,-16 7 567,16-10-4094</inkml:trace>
  <inkml:trace contextRef="#ctx0" brushRef="#br1" timeOffset="43650.973">1731 2499 6784,'0'0'128,"0"0"0,0 0 0,0 0 0,0 0 0,0 0 0,3-2-22,33-30 741,-1-2 0,8-12-847,-7 7 888,37-30-888,-56 54-1216,-17 15-4864</inkml:trace>
  <inkml:trace contextRef="#ctx0" brushRef="#br0" timeOffset="52550.632">782 150 6784,'0'0'384,"0"0"-43,0 0-170,0 0-43,0 0 0,0 0 0,0 0 0,0 5 0,5 21-18,4 35 743,2 51-853,-10-95 123,-1-1 0,0 1 0,-1 0 0,-1-1 0,-1 1-1,0-1 1,-2 0 0,1 0 0,-4 6-123,7-19 50,0 0 1,-1 0-1,1-1 1,-1 1-1,1 0 1,-1-1-1,0 1 1,0-1-1,0 1 0,0-1 1,0 0-1,-1 0 1,1 0-1,0 0 1,-1-1-1,0 1 1,1-1-1,-1 1 0,0-1 1,0 0-1,0 0 1,0 0-1,0 0 1,0-1-1,0 1 1,0-1-1,0 0 0,0 0 1,0 0-1,0 0 1,-2-1-51,-3 0 75,1-1 0,0-1 0,-1 0 0,1 0 0,0 0 0,0-1 0,1 0 0,-1 0 0,1-1 0,0 1 0,-5-6-75,-11-9 162,1-2-1,0 0 1,2-1-1,-16-23-161,30 38 15,1-1-1,0 1 0,0-1 0,0 0 1,1 0-1,0 0 0,1 0 0,0 0 1,0-1-1,1 1 0,0-1 1,0 1-1,1-1 0,0 1 0,1-1 1,0 1-1,0-1 0,1 1 1,0-3-15,3-4-4,0 1-1,0 0 1,1 0 0,1 1 0,1 0 0,0 0 0,0 1 0,1 0 0,1 0 0,0 1 0,0 0 0,1 1 0,0 0-1,8-4 5,-11 8-14,1 1-1,-1 0 0,1 0 0,0 1 0,0 0 0,0 1 0,1 0 1,-1 1-1,1 0 0,0 0 0,0 1 0,-1 0 0,1 1 0,0 0 1,0 0-1,0 1 0,0 0 0,-1 1 0,1 0 0,-1 1 0,1 0 1,4 3 14,6 4 0,-14-7 0,-1 0 0,1 0 0,0-1 0,0 1 0,0-1 0,0-1 0,0 0 0,0 1 0,1-2 0,-1 1 0,3-1 0,2 1-192,-9-1-768,-2 0-854,0 0-2751,0 0-1088</inkml:trace>
  <inkml:trace contextRef="#ctx0" brushRef="#br0" timeOffset="56448.13">5929 2189 5120,'0'0'149,"0"0"256,0 0 726,0 0 213,0 0-149,-20-17 959,-3 2-1764,-1 2 0,0 0 1,-1 1-1,0 1 0,0 2 0,-1 0 0,-2 2-390,23 6 3,1 1 0,0-1 0,-1 1 1,1 0-1,-1 1 0,1-1 0,-1 1 0,1 0 0,-1 0 0,1 0 1,0 1-1,0-1 0,0 1 0,0 0 0,0 0 0,0 1 0,0-1 1,1 1-1,-1 0 0,1 0 0,0 0 0,-2 2-3,1-1 3,0 1-1,0 0 1,0 0-1,1 0 1,0 0-1,0 1 1,0 0-1,0-1 1,1 1-1,0 0 1,1 0-1,-1 0 1,1 0-1,0 0 1,0 6-3,1-1-24,1 1 0,0-1 0,1 0 0,0 0 0,1 0 0,0 0 0,0 0 0,2 0 0,-1-1 0,1 0 0,0 0 0,1 0 0,1-1 0,-1 0 0,1 0 0,8 8 24,-11-15 0,0 0 0,0 0 0,0 0 0,0 0 0,1 0 0,-1-1 0,1 0 0,-1 0 0,1 0 0,-1-1 0,1 1 0,-1-1 0,1 0 0,0 0 0,-1-1 0,1 1 0,-1-1 0,1 0 0,-1 0 0,1-1 0,-1 0 0,0 1 0,4-3 0,0-3 0,-15 2 0,2 3 0,0 0 0,0 1 0,0 0 0,-1 0 0,1 0 0,0 0 0,-1 1 0,1 0 0,0 0 0,-1 1 0,1-1 0,0 1 0,0 0 0,-1 1 0,1-1 0,0 1 0,0 0 0,0 0 0,1 1 0,-1-1 0,0 1 0,1 0 0,-1 1 0,-5 6 0,-1 3 0,8-9-2,-1 1 0,1-1 0,0 1 0,1-1 0,-1 1 0,1 0 0,0 0 0,0 0 0,1 0 1,-1 1-1,1-1 0,1 0 0,-1 1 0,0-1 0,1 0 0,0 1 0,1-1 0,-1 1 1,1-1 1,2 8-14,0 0 0,1 0 1,1-1-1,0 1 0,6 10 14,-10-20-2,1 1-38,1 1-1,-1-1 1,1 0-1,0 0 1,0 0 0,1 0-1,-1-1 1,1 1 0,0-1-1,0 0 1,0 0 0,0 0-1,0-1 1,1 1-1,-1-1 1,1 0 0,0 0-1,-1-1 1,1 1 0,0-1-1,0 0 1,0-1 0,0 1-1,4-1 41,12 0-1521,-1-1-1,0-1 1,1 0 0,-1-2-1,9-3 1522,15-2-3477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0:43:23.63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114 97 3840,'0'0'405,"0"0"171,0 0 384,0 0 43,0 0-491,0 0-171,0 0-149,40-3 555,-31 7-701,0 0 0,0 0-1,0 1 1,-1 0 0,0 0 0,0 1 0,-1 0 0,1 0 0,5 7-46,57 67 376,-60-65-218,0-1 0,-1 1 0,-1 0 0,0 1 0,-1 0 0,-1 0 0,-1 1 0,0-1 1,-1 1-1,-1 0 0,0 1 0,-1-1 0,-1 0 0,-1 11-158,0-14 80,-1 1 1,-1 0 0,0-1-1,-1 0 1,-1 1 0,0-1-1,0-1 1,-2 1 0,0-1-1,0 1 1,-1-2 0,-1 1-1,0-1 1,0 0 0,-2-1-1,1 0 1,-7 5-81,11-11 77,0-1 1,-1 0-1,0 0 1,0 0-1,0-1 1,0 1-1,0-2 1,-1 1-1,1-1 1,-1 0-1,0 0 1,0 0-1,0-1 1,0 0-1,0-1 1,0 0-1,-5 0-77,7-1 51,0 1 0,-1-1 0,1-1 0,0 1 0,0-1 0,1 1-1,-1-1 1,0-1 0,1 1 0,-1-1 0,1 0 0,0 0 0,0 0 0,0 0 0,0-1-1,0 0 1,1 0 0,0 0 0,0 0 0,0 0 0,0 0 0,0-1 0,1 0 0,0 0-51,-11-23-37,2 0 0,1-1 1,1-1-1,1 0 0,2 0 1,1 0-1,1-1 0,2 0 37,2 14-21,0 0-1,1 1 0,1-1 0,0 1 1,1 0-1,1 0 0,1 0 1,0 0-1,1 1 0,1 0 1,0 0-1,1 0 0,1 1 1,0 0-1,7-7 22,0 0-103,2 1 1,0 1 0,1 1-1,0 0 1,16-9 102,-24 20-55,0 0 0,0 1 0,1 1-1,0 0 1,0 0 0,0 1 0,0 1 0,1 0 0,0 1 0,-1 0 0,1 1 0,6 0 55,-3 2-57,0 0 1,-1 2 0,1 0 0,-1 0 0,0 2 0,0-1 0,0 2 0,0 0 0,4 4 56,-5-3-17,1 0 0,0-2 0,0 1 0,1-2 0,-1 0 0,1-1 0,0 0 1,11 0 16,-12-1-1108,-10-1-6147,-5-1 4098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0:43:24.81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62 6528,'0'0'9,"0"0"-1,0-1 1,0 1 0,0 0 0,0-1-1,0 1 1,0-1 0,0 1 0,0 0 0,0-1-1,0 1 1,1 0 0,-1-1 0,0 1-1,0 0 1,0-1 0,1 1 0,-1 0-1,0-1 1,0 1 0,1 0 0,-1 0 0,0 0-1,1-1 1,-1 1 0,0 0 0,1 0-1,-1 0 1,0-1 0,1 1 0,-1 0-1,0 0 1,1 0 0,-1 0 0,0 0 0,1 0-1,-1 0 1,1 0-9,27-5 749,30 3 494,-24 0-706,1-2 1,-1-1-1,31-8-537,43-7 308,-95 19-244,0 1 1,0 0-1,-1 1 1,5 1-65,-4-1-443,-1 1 0,1-2-1,0 0 1,4-1 443,-17 1-6186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0:43:27.39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45 38 5248,'-1'3'33,"0"-1"0,0 1 0,0-1 0,0 1 0,1-1 0,-1 1 0,1-1 0,-1 1 0,1-1 0,0 1 0,0 0 0,1-1 0,-1 1-33,0-2 52,1 0 0,-1 0 0,0 0 1,1 0-1,-1 0 0,1 1 0,0-1 1,-1-1-1,1 1 0,0 0 0,-1 0 0,1 0 1,0 0-1,0 0 0,0-1 0,0 1 0,0 0 1,0-1-1,0 1-52,3 1 211,0-1 1,1 0 0,-1 0-1,0 0 1,1 0-1,-1-1 1,1 0-1,-1 0 1,4 0-212,-1 0 131,42 1 194,1-2 0,0-3 1,-1-1-1,0-3-325,-37 5-7,0 0 0,0-1-1,-1 0 1,0-1 0,5-3 7,30-20-4081,-29 16 241</inkml:trace>
  <inkml:trace contextRef="#ctx0" brushRef="#br0" timeOffset="378.553">0 380 9984,'37'5'-418,"1"2"836,25-11-230,0-2-1,-1-3 1,0-3 0,18-7-188,-27 3-6660,30-14 6660,-46 15-2667</inkml:trace>
  <inkml:trace contextRef="#ctx0" brushRef="#br0" timeOffset="864.548">987 44 8576,'-12'90'7,"4"-31"64,2 1 0,2 37-71,4-88 83,0-1 0,1 1 1,0-1-1,1 0 0,0 0 0,0 1 0,1-1 1,0 0-1,0-1 0,1 1 0,0-1 0,0 1 1,1-1-84,-3-4 94,1 0 0,0 0 0,-1 0 1,1 0-1,1-1 0,-1 1 0,0-1 1,1 0-1,-1 0 0,1 0 0,-1 0 1,1-1-1,0 1 0,0-1 0,0 0 1,0 0-1,0 0 0,0-1 1,0 0-1,0 1 0,0-1 0,0-1 1,0 1-1,0-1 0,0 1 0,0-1 1,1-1-95,4-1 73,0 0 0,-1-1 1,1 0-1,-1-1 0,0 0 0,0 0 1,-1-1-1,1 0 0,-1 0 1,-1-1-1,1 0 0,-1 0 0,0-1 1,-1 1-1,1-1 0,-2 0 1,1-1-1,-1 1 0,0-1 1,-1 0-1,1-3-73,3-8 163,-1-1 0,-1 0 0,-1 0 1,0 0-1,-2 0 0,0-1 0,-2 1 0,0 0 1,-1-2-164,0 17 22,1 0 0,-1 0 1,0 0-1,0 1 1,0-1-1,-1 0 0,0 0 1,0 1-1,-1-1 1,0 1-1,0 0 0,0-1 1,0 1-1,-1 1 1,0-1-1,0 1 0,0-1 1,0 1-1,-1 0 1,0 0-1,0 1 0,0 0 1,0 0-1,0 0 1,0 0-1,-1 1 0,0 0 1,1 0-1,-1 0 1,0 1-1,0 0 0,0 0 1,0 0-1,0 1 1,0 0-1,0 0 0,0 0 1,0 1-1,0 0 1,-1 1-23,-12 2 44,1 0 0,0 2 0,0 0 0,0 1 0,1 1 0,0 0 1,-16 11-45,-38 30-1032,4 4-3984,43-33-2173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0:43:25.79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205 257 3456,'8'4'405,"0"0"0,0 1 0,-1 0 0,0 1 0,1 0 0,-2 0 0,4 4-405,-6-6 193,-1 1-1,0 0 0,0 0 0,0 1 0,-1-1 0,1 1 0,-1-1 1,0 1-1,-1-1 0,0 1 0,0 0 0,0 1-192,3 20 175,-2 0-1,-1 1 1,-2-1-1,0 1 1,-2-1-1,-1 0 1,-1 1-1,-1-2 1,-1 1-1,-2-1 1,-8 17-175,13-35 108,0 0 0,0 0 1,-1-1-1,0 0 0,0 0 0,0 0 0,-1 0 1,-1-1-1,1 0 0,-1 0 0,0-1 0,0 0 0,0 0 1,-2 0-109,7-5 33,0 1 1,-1-1 0,1 0 0,-1 0-1,1 0 1,0 0 0,-1-1 0,1 1-1,-1-1 1,1 0 0,0 1 0,0-1-1,-1 0 1,1 0 0,0 0 0,0-1-1,0 1 1,0 0 0,0-1 0,0 1-1,0-1-33,-36-37 188,28 25-166,1 0-1,1 0 1,0-1 0,1 0 0,1 0 0,0 0 0,1-1 0,1 0 0,0 0 0,1-1 0,1 1 0,0-1 0,1 1 0,1-4-22,1-24 19,2 0 0,2 0 0,2 0 1,9-30-20,-11 54-10,1 0 1,0 0 0,2 1 0,0 0 0,1 0 0,1 1 0,0 0-1,2 1 1,12-16 9,-19 27-25,1 0-1,0 0 1,0 1-1,0 0 1,0 0-1,1 0 0,0 1 1,0 0-1,0 0 1,1 1-1,-1 0 1,1 0-1,0 1 1,-1-1-1,1 2 0,0-1 1,0 1-1,1 1 1,-1-1-1,0 1 1,0 1-1,0 0 1,0 0-1,0 0 1,0 1-1,6 2 26,16 9-30,0 0 0,-1 3 0,-1 0 1,0 2-1,17 15 30,-40-30 0,21 23-3734,-26-26-2132</inkml:trace>
  <inkml:trace contextRef="#ctx0" brushRef="#br0" timeOffset="433.348">537 371 6528,'49'100'1339,"-23"-43"-630,-17-39-667,-1 0 1,0 1 0,3 14-43,-10-31-1472,-1-2-3328</inkml:trace>
  <inkml:trace contextRef="#ctx0" brushRef="#br0" timeOffset="617.4">867 486 5632,'0'0'0,"0"0"-3840</inkml:trace>
  <inkml:trace contextRef="#ctx0" brushRef="#br0" timeOffset="817.227">871 521 9984,'-2'2'106,"-151"148"104,147-144-270,-25 15-7407,31-21 5846</inkml:trace>
  <inkml:trace contextRef="#ctx0" brushRef="#br0" timeOffset="1080.209">653 742 8576,'0'0'128,"0"23"277,-1 66 185,5 0 0,3 0 1,13 56-591,-14-118 16,-2-12-182,-1 0 1,-1 0 0,0 1-1,-1-1 1,-1 1 165,0-14-6741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07:45.43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1 107 4480,'0'0'149,"0"0"150,0 0 298,0 0 107,0 0-128,0 0 64,0 0 107,0 0-22,0 0-149,0 0-43,0 0-298,0 0-22,0 0-42,0 0 42,0 0-63,0-14 319,1 8-421,0-1 1,1 1-1,-1-1 1,1 1-1,1-1 1,-1 1-1,1 0 1,0 0-1,1 0 1,-1 1-1,4-5-48,-6 9 1,1-1 0,-1 1 0,0 0 0,0 0 0,1 0 0,-1 0 0,1 0-1,-1 0 1,1 0 0,-1 0 0,1 1 0,0-1 0,-1 1 0,1-1 0,0 1 0,-1 0 0,1-1-1,0 1 1,0 0 0,-1 0 0,1 0 0,0 0 0,-1 1 0,1-1 0,0 0 0,1 1-1,4 0-2,397 15 130,-297-9-128,-54-6 0,-1 3 0,0 2 0,0 3 0,37 11 0,148 45 0,-175-51 31,0-3 0,1-2 0,0-3 0,22-2-31,-47-2 4,182-1 75,-59-2-30,263 13 57,-316-12-83,28-7-23,56-1-1,118-4 257,-224 12-229,34 6-27,-58-1 27,0-4-1,0-1 0,36-7-26,75-9 146,173 6-146,-110 7 4,435-23 380,-402 32-384,-139 0 0,41-7 0,-92 1 189,0 3 0,7 4-189,-15-1 333,1-3 1,51-5-334,-45-4 135,-6-1 19,0 2 0,0 4 0,61 8-154,-64-5 22,-54-3-17,0 1-1,0 0 0,-1 2 0,1-1 0,4 3-4,-19-4 1,0 0 1,-1 0-1,1 0 1,0 0-1,0 0 1,0 0-1,0 0 1,0 1-1,0-1 0,0 0 1,0 0-1,0 0 1,0 0-1,0 0 1,0 0-1,1 0 1,-1 0-1,0 1 1,0-1-1,0 0 0,0 0 1,0 0-1,0 0 1,0 0-1,0 0 1,0 0-1,0 0 1,0 0-2,51-1 66,-34 1-66,3-1 161,-19 2-9154,-11-5 3489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07:47.16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1 273 3328,'12'9'635,"1"0"-1,0 0 1,0-1-1,1-1 1,0 0 0,1-1-1,-1-1 1,4 1-635,12 0 289,1-2 0,0-1 0,1-1 1,19-2-290,69 6 422,-91-4-203,0-1 1,1-2 0,-1-1 0,21-4-220,39-2 507,26 8 261,-73 0-618,-14 3 105,-13-3 630,-19-9 43,-7-8-586,3 5-274,0-1 0,-1 1 0,-1 1 0,0 0 0,-1 0 0,0 1 0,-8-5-68,-92-60 61,10 8-43,87 57 9,-1 0 0,1 1-1,-2 0 1,1 1 0,-1 1 0,-1 1 0,1 0 0,-1 1-1,0 1 1,0 0-27,-8 1-66,0 0 0,0 2 0,0 1 0,-1 0 0,1 2 0,-18 4 66,-74 20-5397,81-16-1259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07:52.54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17 6400,'0'0'128,"0"0"0,0 0 0,3 0-22,91 0 134,49 1 1056,63-11-1296,-141 5 188,0 2 0,-1 4 0,1 3-1,0 2 1,40 10-188,-25-4 345,46-1-345,-38-4 274,14 6-274,104 14 661,149-3-661,-37-9 597,-223-11-430,44 2 562,134-12-729,210-34 427,-25-6 341,-347 38-575,1 6 0,38 6-193,-98-3-2,-1-2 115,1-2 0,11-4-113,-15 2 121,-1 1 1,36 3-122,342 5 278,-255-2-282,-95-3 70,1 3 0,70 12-66,2 8 64,-1-7 0,80-3-64,-149-8 61,65 13-61,-70-7 33,1-3 1,11-3-34,296 11 256,-296-19-184,47-8-72,51-4 56,-102 12-41,-30 1 58,1 1 0,1 3 0,46 7-73,27 7 22,-95-14-22,-11 0 35,-11 0 98,26 10-45,-10-7 1190,-17-4-4778,7 0-4838,-16-9 7250,-5-34 555,-1-8-1622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07:58.093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83 7296,'0'0'128,"0"0"21,0 0 107,0 0 149,0 0 193,0 0 20,0 0-84,0 0-65,0 0-170,0 0-65,0 0-84,0 0-22,0 0 0,0 0 0,0 0 21,0 0 107,0 0 85,0 0-63,0 0-44,0 0-84,25-1-22,253-19-128,-165 14 0,64-2 0,59 10 0,47-5 80,-87-2-32,30 0-48,102 2 0,-128 6 0,122 7 0,-191-4 57,0-6 1,59-11-58,-81 5 13,424-7-13,-521 13 0,491 10 0,-401-5 0,-1-5 0,2-5 0,-56 3 42,1 2 1,0 2 0,4 3-43,-6-2 0,1-1 0,32-4 0,-39 0 0,0 1 0,1 3 0,-1 1 0,1 2 0,76 10 0,1-6 0,0-4 0,77-9 0,-15 2 0,-69-3 180,27-7-180,45-3 76,25 11-76,-193 2 0,-11 2 0,0-1 0,-1 1 0,1-1 0,0 1 0,0 1 0,0-1 0,0 0 0,0 1 0,3 1 0,3 1-64,-8-3-256,-2 0-1003,0 0-3754,0-2-662,1-7 5758,0 6-315,1-21 296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08:00.869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51 5760,'10'9'0,"-5"-5"84,-1-1 0,1 1 0,0-1 1,0 0-1,1 0 0,-1-1 0,0 0 0,1 1 0,0-2 1,-1 1-1,1-1 0,0 0 0,0 0 0,3 0-84,4-1 247,1-1 0,-1 0 0,0-1 0,13-3-247,1 0 138,117-18 553,159-20 26,-52 30 669,113 13-1386,-315 4 74,0 1 1,15 5-75,-18-2 64,0-2 1,35-1-65,-30-1 18,0 1 0,-1 3 1,0 2-1,-1 3 0,0 1 1,21 11-19,41 10 18,-99-31 70,1-1 1,-1-1-1,0 0 1,1 0 0,-1-1-1,1-1 1,0 0 0,-1-1-1,1 0 1,-1-1-1,1-1 1,-1 0 0,9-3-89,55-11 405,-75 17-298,-1 0 21,0 0 0,0 0 0,0 0 0,0 0 0,0 0 0,0 0 0,0 0 0,0 0-43,0 0-704,0 0-2154,-1-4-1185,-5-3 2976,2 2 141,-22-23-1506,-3-3 854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05:01.05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0 669 4480,'36'-8'277,"4"3"672,0 2 1,39 2-950,-77 1 21,2 0 64,0-1-28,1 0 0,-1 0 0,1 1-1,-1 0 1,1 0 0,-1 0-1,1 1 1,-1-1 0,1 1-1,-1 0 1,1 0 0,-1 1-1,2 0-56,26 5 309,10-4 268,-33-2-452,0 0 0,0 0 0,0-1 0,0 0 0,0-1 0,0 0 0,0-1 1,-1 0-1,1 0 0,0 0 0,-1-1 0,1-1 0,-1 0 0,0 0 0,0 0-125,-6 3 107,40-8 277,4 1 0,-26 7-320,-13 1-39,0 0-1,0-1 0,0 1 0,0-1 1,0-1-1,0 1 0,4-3-24,22-2 305,-16 3-178,0-1-1,-1 0 0,1-1 1,7-4-127,26-10 223,33-12 45,17-1-268,-56 28 0,13-2 213,0-3 0,47-14-213,-29 7 86,48-2 75,-79 14-50,0-3 1,19-6-112,-17 4 26,0 1 1,0 3 0,10 1-27,85-11 48,-43 8 52,-75 7-61,0-1 0,1-1 0,-1-1 0,17-5-39,22-8 21,0 3 0,2 3 1,-1 2-1,1 3 0,0 3 1,33 5-22,-23 7 0,-50-5 0,0-2 0,0-1 0,5 0 0,-10-1 1,-8-1 2,-1 0 1,1-1-1,0 0 0,-1 0 1,0-1-1,3-1-3,-11 2 107,-2 1 21,0 0 0,0 0 0,0 0 0,0 0 0,0 0 0,0 0 0,0 0 21,0 0-320,0 0-1578,0 0-1323,0 0-3989</inkml:trace>
  <inkml:trace contextRef="#ctx0" brushRef="#br0" timeOffset="110316.181">1136 243 2816,'12'-2'0,"-4"1"21,-6 1 107,-2 0 150,0 0 212,42-6 897,-7-4-1207,1 3-1,0 1 1,-1 1 0,2 2 0,-1 1 0,0 3-1,25 2-179,-4 3 286,0-2 0,0-3 0,0-3 0,0-2 0,28-7-286,-4-6 301,-54 10-241,1 1 0,0 1 0,-1 1 0,1 2 0,1 1 0,18 2-60,-43-1 85,2 2-127,-5-1-278,-1-1-896,0 0-3328</inkml:trace>
  <inkml:trace contextRef="#ctx0" brushRef="#br0" timeOffset="111115.417">2019 1 5760,'16'4'124,"-1"2"0,1 0-1,-1 0 1,-1 2 0,1 0 0,8 7-124,-10-7 222,0 0 0,1-1-1,-1 0 1,2-1 0,-1 0 0,0-1-1,1-1 1,5 1-222,21-3 484,-33-2-328,1 0-1,-1 1 1,1 0-1,-1 0 1,0 0-1,1 1 1,-1 1-1,1 0-155,-8-3 107,-1 0 42,0 0 64,0 0-42,0 0 85,0 0 107,0 0 21,0 0 0,0 0-43,0 0-149,0 0 21,0 0-63,0 0-22,0 0 0,0 3-101,-1 0 1,1-1 0,-1 1 0,0-1 0,0 0 0,0 1 0,0-1 0,-1 0 0,1 1 0,-1-1-1,1 0 1,-1 0 0,-1 1-28,-45 41 563,-44 31-563,43-36-2396,0 2-4560,35-30 2327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08:02.875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1 198 6272,'0'-3'0,"0"1"0,1-1 0,0 1 0,-1-1 0,1 1 0,0 0 0,0-1 0,0 1 0,0 0 0,1 0 0,-1 0 0,1 0 0,-1 0 0,1 0 0,0 0 0,-1 0 0,1 1 0,0-1 0,0 1 0,0-1 0,1 1 0,1-1 0,60-27 0,-33 18 0,-3-2 8,27-13 242,46-13-250,-80 33 38,0 0 1,0 1 0,0 2 0,1 0 0,-1 1-1,20 1-38,65 8 971,0 5 0,61 16-971,26-1 340,-101-16-62,-1 4 0,26 11-278,30 9 328,3-6 1,0-6-1,2-7 1,-1-7-1,48-6-328,-90-11 518,0-4 0,-1-5 0,35-13-518,99-16 537,-161 30-399,26-10-138,-20 4 97,4 3-97,-35 10 32,19-5 218,1 4 1,75-1-251,-97 7 162,6 0 24,-8 11-5526,-41-5 263,2 1 2325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0:55:42.35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1 210 5248,'3'0'144,"-1"-1"-1,1 0 1,0 1 0,0-2 0,-1 1 0,1 0 0,-1 0-1,1-1 1,-1 1 0,1-1 0,-1 0 0,0 0-1,1-1-143,35-34 3061,-18 16-2103,97-89-958,-103 100-22,-1 2-63,-5 4 0,-7 3-214,-1 1-1152,0 0-4671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0:55:44.58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149 237 2816,'0'0'149,"0"0"65,0 0-44,0 0 108,0 0 191,0 0 86,0 0 170,0 0 21,0 0-84,0 0-65,0 0-170,0 0-86,0 0-149,0 0 21,0 0-63,0 0-22,0 0 0,0 0 0,0 0 0,0 0 21,0 0 107,0 0 64,0 0-149,0 0-43,0 0 0,-29 14 0,17-8-174,-1 2 0,1 0 1,1 0-1,0 1 0,0 1 0,0 0 1,-2 4 45,10-10-15,0 0 1,0 0-1,1 1 1,-1-1-1,1 1 0,0-1 1,1 1-1,-1 0 1,1 0-1,0 0 1,0 0-1,0 0 1,0 0-1,1 0 1,0 0-1,0 0 0,1 0 1,0 0-1,-1 0 1,1 0-1,1 0 1,0 2 14,-1-3 0,0 0 0,1 0 0,-1 0 0,1 0 0,0-1 0,0 1 0,0-1 0,1 1 0,-1-1 0,1 0 0,0 0 0,0 0 0,0 0 0,0-1 0,0 1 0,0-1 0,1 0 0,0 0 0,-1 0 0,1 0 0,0 0 0,2-1 0,1 1 0,-1-1 0,0 0 0,1 0 0,-1-1 0,1 0 0,-1 0 0,1 0 0,-1-1 0,0 0 0,1 0 0,-1-1 0,3-1 0,24-10 218,-19 10 220,-29 29-198,-18 15-271,25-32 19,0 1 0,0 0 0,0 1-1,2 0 1,-1 0 0,1 0 0,1 1 0,-4 10 12,6-9 0,3-12-5,0 0 0,0 0 0,0 0 0,0 0 0,0 0 0,1 0 0,-1 0 0,0-1 0,1 1 0,-1 0 0,1 0 0,-1 0 0,1 0 0,-1-1 0,1 1 0,-1 0 0,1 0 0,0-1 0,-1 1 0,1 0-1,0-1 1,0 1 0,0-1 0,-1 1 0,1-1 0,0 0 0,0 1 0,0-1 0,0 0 0,0 1 0,0-1 0,0 0 0,0 0 0,0 0 0,0 0 0,0 0 0,0 0 0,0 0 0,0 0 0,0 0 0,-1-1 0,1 1 0,0 0 0,0-1 5,1 1-14,10-1-174,1 0-1,0-1 1,-1-1 0,1 0 0,-1-1-1,0-1 1,5-2 188,-14 6-239,23-8-5649</inkml:trace>
  <inkml:trace contextRef="#ctx0" brushRef="#br0" timeOffset="1582.99">87 132 5632,'0'0'170,"0"0"172,0 0 42,0 0 0,0 0-43,0 0-149,0 0 21,0 0-42,0 0 42,0 0-42,0 0 42,0 0-63,0 0-22,0 0 0,-15 0 341,4 0-426,2 0-65,7 0-84,3 1-1,1 9 86,-1-7 142,-1 0 1,0 0 0,1 0-1,-1 1 1,0-1-1,0 0 1,-1 0-1,1 1 1,-1-1 0,0 2-122,1-5 29,0 1 0,-1 0 0,1-1-1,0 1 1,-1 0 0,1-1 0,-1 1 0,1-1 0,-1 1 0,1-1 0,-1 1 0,1-1 0,-1 1 0,1-1 0,-1 1 0,0-1 0,1 0 0,-1 1 0,0-1 0,1 0 0,-1 0 0,0 1 0,1-1 0,-1 0-1,0 0 1,0 0 0,1 0 0,-1 0 0,0 0 0,0 0 0,1 0 0,-1 0 0,0 0 0,1 0 0,-1-1 0,0 1 0,1 0 0,-1 0 0,0-1 0,1 1 0,-1 0 0,0-1-29,-6-5 0,10-5 0,4-4 0,0 5 21,-5 8 86,-2 2 21,0 0 0,0 0 21,0 0 86,-17-4 383,16 3-810,1 1-362,0-1 24,0 0 1,1 0 0,-1 0 0,1 0-1,0 0 1,-1 0 0,1 0 0,0 0-1,0 1 1,-1-1 0,1 0 0,0 0-1,0 1 1,0-1 0,0 0 0,0 1 0,0-1-1,1 0 530,-1 0-692,12-6-1121</inkml:trace>
  <inkml:trace contextRef="#ctx0" brushRef="#br0" timeOffset="2467.048">356 267 3712,'0'0'0,"3"13"0,-2 9 0,2 0 128,0 4 0,-1 1 0,1-1-128,-2 2 128,-1-6 0,0 1 0,3-4 0,-3 0 0,0-2-128,0-2 128,0-2-256,0-4 0,0 0-2944</inkml:trace>
  <inkml:trace contextRef="#ctx0" brushRef="#br0" timeOffset="2868.809">450 229 5248,'0'0'149,"15"10"427,25 17 1792,-39-26-2336,-1 0 0,1 0 0,-1 0 0,1 0 0,-1 0 0,1 0 0,-1 0 0,0 0 0,1 0 0,-1 1 0,0-1 0,0 0 0,0 0 0,0 0 0,0 0 0,0 0 0,0 0 0,0 0 0,0 1 0,-1-1 0,1 0 0,0 0 0,-1 0 0,1 0 0,-1 0 0,1 0 0,-1 1-32,-14 26 416,11-22-308,-1-1 1,0 0-1,0-1 0,-1 1 1,1-1-1,-1 0 0,0 0 1,0-1-1,0 0 0,-6 2-108,9-3-9,0-1-1,0 1 1,0-1-1,0 0 1,-1 0-1,1 0 1,0-1-1,-1 1 1,1-1-1,0 0 1,-1 0-1,1 0 1,-1 0-1,1 0 1,0-1 0,-1 0-1,1 0 1,0 1-1,0-2 1,-1 1-1,1 0 1,-1-1 9,3 1-1686,1 1-4180</inkml:trace>
  <inkml:trace contextRef="#ctx0" brushRef="#br0" timeOffset="3676.836">334 287 7040,'0'0'277,"0"0"43,0 0-149,0-24 703,1 20-860,1 0 0,-1 0 0,1 0 0,-1 0 0,1 0 0,0 0 0,1 0 0,-1 1 0,1-1 0,0 1 0,-1-1 0,1 1 0,1 0 0,-1 0 0,0 1 0,1-1 0,0 1 0,-1-1 0,1 1 0,0 0 0,0 0 0,0 1 0,0 0 0,0-1 0,1 1 0,-1 0 0,0 1 0,1-1 0,1 1-14,10 0 0,10-2-680,-22 3-812,-2 0 976,-2-1-3708</inkml:trace>
  <inkml:trace contextRef="#ctx0" brushRef="#br0" timeOffset="4460.274">577 366 8064,'23'-75'2770,"0"1"-2340,-8-3-430,23-62 0,-33 172-128,-7-12 129,0 1 0,-1-1 0,-2 0 0,-2 5-1,3-13-2,1 0 0,-1 1 0,2-1 0,0 0-1,1 1 1,0 0 0,1-1 0,0 1 0,1-1 0,1 1-1,0-1 1,2 6 2,-3-17-17,-1-1 1,1 1-1,0 0 0,0-1 0,0 1 0,1 0 0,-1-1 0,0 0 0,0 1 0,1-1 0,-1 0 1,1 1-1,0-1 0,-1 0 0,1 0 0,0 0 0,-1-1 0,1 1 0,0 0 0,0-1 0,0 1 1,1 0 16,43 1-2253,-17-4-3421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0:56:01.29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423 611 7168,'-2'-2'321,"0"0"1,-1 1-1,1-1 0,0 1 1,0 0-1,-1-1 1,1 1-1,-1 0 0,1 0 1,-1 1-1,1-1 0,-1 1 1,0-1-1,1 1 1,-1 0-1,-2 0-321,-31-7 1130,9 1-935,1 2 1,-1 1-1,0 1 1,0 1-1,0 1 1,-13 2-196,35-1 6,1-1 0,-1 1 0,1 0 1,-1 0-1,1 0 0,0 0 0,-1 1 0,1 0 1,0 0-1,0 0 0,0 0 0,0 1 0,1-1 1,-1 1-1,1 0 0,-2 1-6,-1 3 2,1-1 1,0 1-1,0 0 0,0 0 1,1 1-1,0-1 0,1 1 1,-3 6-3,0 6-6,0 0 1,1 1-1,1 0 1,1 0 0,1 0-1,1 17 6,1-21-55,0 0-1,2 0 1,0 0-1,1 0 1,3 10 55,-5-23-23,0 0 1,1-1 0,-1 1 0,1-1-1,0 1 1,0-1 0,0 1 0,1-1-1,-1 0 1,1 0 0,-1 0 0,3 1 22,-3-3-15,0 1 0,0-1 0,0 0 0,0 0 0,0 0 0,0 0 0,1-1 0,-1 1 0,0-1 0,1 1 0,-1-1 0,0 0 0,1 0 0,-1 0 0,0 0 0,1 0 0,-1 0 0,0-1 0,1 1 0,-1-1 0,0 0 0,1 0 15,10-4-45,0-1 0,0-1 1,0 0-1,-1-1 1,0 0-1,-1-1 0,0 0 1,0-1-1,-1 0 1,0-1-1,-1 0 0,3-5 45,12-16-77,-2-2-1,-1 0 1,14-34 77,-11 19-18,-2-1 0,-2-1 0,-2 0 0,-3-2 1,-2 0-1,4-38 18,-16 80 83,0 0 0,-1 0 1,-1-1-1,0 1 0,0 0 0,-1 0 0,0 0 1,-1 0-1,0 0 0,-3-3-83,6 13 1,-1 0 0,1 0 0,-1 1 0,1-1 0,-1 0 0,1 1 0,-1-1 0,1 1 0,-1-1 0,1 1 0,-1-1 0,0 1 0,0-1 0,1 1 0,-1 0 0,0-1 0,1 1 0,-1 0 0,0 0 0,0-1 0,0 1 0,1 0 0,-1 0 0,0 0 0,0 0 0,0 0 0,1 0 0,-1 0 0,0 0 0,0 0 0,0 1 0,1-1-1,-1 0 1,0 0 0,0 1 0,1-1 0,-1 1 0,0-1 0,1 0 0,-1 1 0,0-1 0,1 1 0,-1 0 0,1-1 0,-1 1 0,0-1 0,1 1-1,-28 31-3,19-15 8,1 1 1,0 1 0,2-1 0,0 1 0,1 1-1,1-1 1,1 0 0,1 1 0,0 0 0,1 0 0,3 17-6,1 12 16,2 0 0,3-1 0,1 0 0,6 10-16,-10-37-163,2-1 1,0 1 0,1-1 0,1-1 0,1 2 162,-6-14-208,1 0 1,-1-1-1,1 1 0,0-1 1,0 0-1,1-1 0,0 1 1,0-1-1,0 0 1,1-1-1,0 1 0,-1-1 1,1-1-1,1 1 0,0-1 208,16 6-6826</inkml:trace>
  <inkml:trace contextRef="#ctx0" brushRef="#br0" timeOffset="1019.343">1122 472 6016,'-5'-12'149,"4"10"619,1 2 149,0 0-319,-35-34 1706,30 30-2096,-7-8 130,-1 0 1,0 1-1,0 0 0,-2 2 0,1-1 0,-10-3-338,19 11 3,1 0 0,-1 0-1,0 1 1,1 0-1,-1 0 1,0 0-1,1 1 1,-1 0-1,0 0 1,0 0-1,0 0 1,1 1 0,-1-1-1,0 1 1,1 0-1,-1 1 1,0-1-1,1 1 1,0 0-1,-1 0 1,1 1-1,0-1 1,0 1 0,0 0-1,0 0 1,0 1-3,-3 2 0,2 0 0,-1 1 0,1 0 0,0 0 0,0 0 0,1 0 0,0 1 0,0 0 0,1 0 0,0 0 0,0 0 0,1 0 0,0 0 0,0 1 0,1-1 0,0 1 0,0-1 0,1 0 0,-1-1 0,1 1 0,1 0 0,-1-1 0,1 1 0,1-1 0,-1 1 0,1-1 0,1 0 0,-1 1 0,1-1 0,0 0 0,1-1 0,0 1 0,0 0 0,0-1 0,2 1 0,0 0 0,1 0 1,0 0 0,1 0 0,0-1 0,0-1 0,0 1 0,1-1-1,-1 0 1,1-1 0,0 0 0,5 1-1,-7-4-7,0 1-1,0-1 1,0-1 0,0 1 0,0-1-1,0 0 1,0-1 0,0 0 0,0 0-1,0 0 1,0-1 0,-1 0 0,1-1-1,0 1 1,-1-1 0,3-2 7,42-26-256,-50 30 85,-17 6-191,-3 5 312,0 0 1,0 2 0,1 0 0,1 0-1,0 2 1,1 0 0,0 1 0,2 1 0,-1 0-1,2 1 1,0 0 0,1 1 0,0 3 49,10-19 3,1 0 0,-1 0 0,1 1 1,0-1-1,0 1 0,0 0 1,0-1-1,1 1 0,-1-1 0,1 1 1,-1 0-1,1 0 0,0-1 1,0 1-1,0 0 0,1 0 0,-1-1 1,1 1-1,-1 0 0,1-1 1,0 1-1,0-1 0,0 1 0,0-1 1,0 1-1,1-1 0,-1 0 1,1 1-1,0-1 0,-1 0 0,1 0 1,0 0-1,0-1 0,0 1 1,1 0-1,-1-1 0,0 1 0,0-1 1,3 1-4,4 3 12,1-2 1,0 1 0,-1-1 0,1 0 0,0-1-1,1-1 1,-1 1 0,0-1 0,0-1 0,1 0-13,15-1-1010,-1-2 0,1 0 0,7-4 1010,1 0-5930</inkml:trace>
  <inkml:trace contextRef="#ctx0" brushRef="#br0" timeOffset="1638.877">1287 182 9600,'8'10'0,"-7"-8"42,1 1 1,-1-1-1,0 1 0,0-1 1,0 1-1,0 0 0,0 0 1,-1-1-1,1 1 1,-1 0-1,0 0 0,0 0 1,0 0-1,0 0 1,0-1-1,0 1 0,-1 0 1,0 0-1,1 0 1,-2 2-43,-1 10 304,9 273 1194,1-62-1695,-4-206-412,-3-17-3390,0-3-1014</inkml:trace>
  <inkml:trace contextRef="#ctx0" brushRef="#br0" timeOffset="2024.662">1374 231 6016,'7'21'149,"-6"-19"-21,-1-2 107,0 0 42,0 0 107,0 0 64,25 0 363,-7 2-265,1 1 0,-1 1 0,9 3-546,-23-7 165,1 2-1,-1-1 1,0 0 0,0 1-1,0 0 1,0 0-1,0 0 1,0 0 0,-1 1-1,1-1 1,-1 1 0,0 0-1,0 0 1,0 0 0,0 1-1,0-1 1,1 4-165,-3-6 30,-1 1-1,0 0 1,0-1 0,0 1 0,0 0 0,0-1-1,-1 1 1,1-1 0,0 1 0,-1 0-1,0-1 1,1 1 0,-1-1 0,0 1 0,1-1-1,-1 0 1,0 1 0,0-1 0,0 0-1,0 1 1,0-1 0,-1 0 0,1 0 0,0 0-1,-1 0 1,0 0-30,-38 26 421,23-20-532,0-1 0,0 0 1,-1-1-1,0-1 1,0-1-1,0-1 1,0 0-1,0-1 1,0-1-1,0-1 1,-8-1 110,17 1-3662,8 1 1414,1 0-2402</inkml:trace>
  <inkml:trace contextRef="#ctx0" brushRef="#br0" timeOffset="2641.458">1605 412 7040,'8'-6'-22,"-6"5"-84,-2 1 20,0 0 193,0 0 149,0 0 128,36-16 896,-26 11-1196,0-1-1,0-1 1,0 0-1,-1 0 1,0 0-1,0-2 1,-1 1-1,0-1 1,-1 0 0,1 0-1,-2-1 1,0 0-1,0 0 1,0-1-1,1-6-83,-1 2 94,0 0 0,-1 0-1,-1-1 1,-1 1-1,0-1 1,-1 1-1,-1-1 1,0 0 0,-1 0-1,-1 0 1,-1-7-94,-12-25 0,14 48 0,0 0 0,0-1 0,0 1 0,-1 0 0,1-1 0,0 1 0,0 0 0,0 0 0,-1-1 0,1 1 0,0 0 0,0-1 0,-1 1 0,1 0 0,0 0 0,-1 0 0,1-1 0,0 1 0,-1 0 0,1 0 0,0 0 0,-1 0 0,1 0 0,0 0 0,-1-1 0,1 1 0,0 0 0,-1 0 0,1 0 0,-1 0 0,1 0 0,0 0 0,-1 1 0,1-1 0,0 0 0,-1 0 0,1 0 0,0 0 0,-1 0 0,1 0 0,0 1 0,-1-1 0,1 0 0,0 0 0,-1 0 0,1 1 0,-11 9 0,11-9 0,-9 10 40,1 1 0,0 0 0,1 0 0,1 1 0,0 0 0,0 0 0,1 1 0,1-1 0,0 1 0,1 0 0,1 0 0,0 0 0,1 1 0,0-1 0,1 0 0,2 9-40,-1-7 42,1 0 1,1-1 0,1 0-1,0 1 1,0-1 0,2-1-1,0 1 1,0-1 0,2 0-1,0 0 1,0-1 0,1 0-1,1-1 1,0 0 0,1 0-43,-7-8-204,-1-1 1,1 1 0,1-1-1,-1 0 1,0-1-1,1 1 1,-1-1 0,1 0-1,-1 0 1,1 0 0,0-1-1,0 0 1,0 1 0,0-2-1,0 1 1,0-1 0,0 1-1,1-2 1,-1 1-1,0 0 1,0-1 0,0 0-1,4-1 204,1-2-515,1 1-1,-1-2 0,1 1 1,-2-1-1,1-1 0,0 0 0,-1 0 1,0-1-1,-1 0 0,3-3 516,28-27-1429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0:55:59.57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58 9600,'25'-10'175,"0"1"0,1 1 0,1 1 0,-1 2 0,1 0 1,8 1-176,1-1 122,-10 3 70,0 0 0,1 2 0,-1 0 0,0 2 0,11 3-192,-25-1-659,-2-1-4421,-10-3 1134</inkml:trace>
  <inkml:trace contextRef="#ctx0" brushRef="#br0" timeOffset="516.718">103 216 7040,'0'0'192,"0"0"277,0 0 150,0 0 42,0 0 22,0 0-214,0 0-21,0 0-149,0 0-65,0 0-63,0 0 42,0 0-42,0 0 85,0 0 107,0 0-1,0 0-84,0 0-44,0 0-84,17-3 106,45-4 34,-1 3-1,1 3 1,21 3-290,6-1 560,-87-1-517,-2 0-235,0 0-704,0 0-2560,0 0-683,0 0-170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0:55:56.29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1140 392 6400,'0'0'384,"0"0"0,0 0 21,-3-2 107,-4-5-81,-1 0-1,0 1 1,-1 1 0,1-1-1,-1 1 1,0 1 0,-2-1-431,7 4 39,0 0 0,0 0 0,0 1 0,0-1 0,0 1 0,0 0 1,0 0-1,-1 0 0,1 0 0,0 1 0,0 0 0,0 0 0,0 0 1,0 0-1,1 1 0,-1-1 0,0 1 0,1 0 0,-1 0 0,0 1-39,-12 7 32,1 1 1,0 1-1,0 1 0,1 0 0,1 0 0,0 1 0,1 1 0,0 0 0,2 1 1,-1 0-1,2 1 0,-2 6-32,4-10 0,2 1 0,0 0 0,0 0-1,1 0 1,1 1 0,1-1 0,0 1 0,1-1 0,0 1 0,1 0 0,1 0 0,0-1 0,1 1-1,0 0 1,2-1 0,1 6 0,-4-17-4,0 0 0,-1 0 0,2 0 0,-1 0-1,0 0 1,1 0 0,-1 0 0,1-1 0,0 1-1,0 0 1,0-1 0,0 0 0,0 1 0,0-1 0,1 0-1,-1 0 1,1 0 0,0 0 0,0-1 0,-1 1-1,1-1 1,0 0 0,0 0 0,0 0 0,0 0 0,3 0 4,-1-1-7,0 0 1,0-1 0,0 1 0,0-1 0,0-1 0,0 1-1,-1-1 1,1 0 0,0 0 0,-1 0 0,1 0 0,-1-1 0,0 0-1,0 0 1,0 0 0,0 0 0,1-2 6,6-6-3,-1 0 0,0-1-1,0 0 1,-1-1 0,-1 0 0,0 0 0,-1-1 0,3-8 3,11-29 1,10-44-1,1-1 3,-3 13-131,-4 0 0,-3-2 0,-4 0 0,1-35 128,-30 132 0,-4 11 0,1 13 0,2 0 0,1 0 0,2 1 0,-4 33 0,-10 155 0,7-47 0,15-170 0,-3 15-6,1 0 0,1 0-1,1 1 1,1-1 0,2 0 0,0 1 0,2 5 6,-4-28-113,1 1 1,-1-1-1,1 1 0,-1-1 0,1 1 1,0-1-1,0 0 0,-1 1 1,1-1-1,0 0 0,0 0 0,0 1 1,0-1-1,0 0 0,1 0 1,-1 0-1,0 0 0,1-1 1,-1 1-1,0 0 0,1 0 0,-1-1 1,1 1-1,-1-1 0,1 0 1,-1 1-1,1-1 0,-1 0 0,1 0 1,-1 0-1,1 0 0,-1 0 1,1 0-1,-1 0 0,1 0 0,-1-1 1,1 1-1,-1 0 0,1-1 1,-1 0-1,1 1 0,0-2 113,40-18-4179,-21 5 4303,18-15-572,-1-2-768</inkml:trace>
  <inkml:trace contextRef="#ctx0" brushRef="#br0" timeOffset="436.781">1507 70 10496,'-3'53'121,"-2"0"1,-3 0 0,-3 7-122,1-5 201,2 1 1,0 42-202,7-77 67,0 12 25,0 0-1,3 0 1,0 0 0,3 0 0,0 0 0,3 3-92,-7-33 7,0 0 0,0 0-1,0 0 1,0 0 0,1 0-1,-1 0 1,1 0 0,0-1-1,0 1 1,0-1 0,0 1 0,0-1-1,1 0 1,-1 1 0,1-1-1,-1-1 1,1 1 0,0 0-1,0-1 1,0 1 0,0-1-1,0 0 1,0 0 0,0 0-1,0 0 1,0-1 0,1 1 0,-1-1-1,0 0 1,0 0 0,1 0-1,-1 0 1,2-1-7,3 0-289,1 0 1,-1-1-1,0-1 1,0 1-1,0-2 0,-1 1 1,1-1-1,-1 0 1,1 0-1,-1-1 0,-1 0 1,5-4 288,12-10-5824</inkml:trace>
  <inkml:trace contextRef="#ctx0" brushRef="#br0" timeOffset="887.574">1330 511 9472,'140'-5'3766,"-109"2"-3519,1 2 0,-1 1 0,0 1 0,0 2 0,0 1 0,19 6-247,-49-10-1387,-1 0-3989,0 0 0,0 0 3691</inkml:trace>
  <inkml:trace contextRef="#ctx0" brushRef="#br0" timeOffset="2478.672">1 209 8448,'-1'14'46,"1"-1"1,1 1-1,0 0 0,0 0 1,2-1-1,0 1 1,0-1-1,1 1 1,1-1-1,0-1 1,1 1-1,0-1 0,1 1-46,-4-8 37,5 13 37,32 69 250,5-1-1,2-3 1,12 10-324,-55-89 29,14 21 220,-1 0 0,-1 0-1,-1 2 1,8 19-249,-23-45 36,0-1-1,1 1 1,-1 0-1,0 0 1,0 0-1,1-1 1,-1 1-1,0 0 1,0 0-1,0-1 1,0 1 0,0 0-1,0 0 1,0 0-1,0-1 1,-1 1-1,1 0 1,0 0-1,0 0 1,-1-1 0,1 1-1,0 0 1,-1-1-1,1 1 1,-1 0-1,1-1 1,-1 1-1,1 0 1,-1-1-1,1 1 1,-1-1-36,-1 2 44,0-1 0,0 0-1,-1 0 1,1-1 0,0 1 0,0 0-1,-1-1 1,1 1 0,0-1 0,-1 0 0,-1 0-44,-5 0 63,0 0 0,-1-1 0,1 0 0,-1 0 0,-6-3-63,10 2 0,-1 0 0,0-1 0,0 0 0,1 0 0,-1 0 0,1-1 0,0 0 0,0-1 0,1 1 0,-1-1 1,1 0-1,0 0 0,0-1 0,1 1 0,-1-1 0,1 0 0,1 0 0,-1-1 0,1 1 0,0-1 0,0-2 0,0-1-1,0 0-1,1 0 1,0-1-1,1 1 0,1-1 1,-1 1-1,1-1 0,1 1 1,0-1-1,1 1 0,0-1 1,0 1-1,1 0 0,3-6 2,0 1-16,0 2-1,1-1 0,0 1 1,1 0-1,0 0 0,1 1 1,1 0-1,1 0 17,16-15-51,1 1 1,18-12 50,-30 24-24,1 0 1,0 1 0,1 1 0,1 1-1,-1 0 1,2 1 0,0 1-1,0 1 1,0 1 0,1 1 0,5-1 23,-14 5-301,20-3 805,1 4-4121,-33 1-2569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1:15:57.8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2403 4736,'38'14'288,"1"-1"0,1-2 0,-1-2 0,1-2 0,1-2 0,28 1-288,110 0 955,-121-6-602,0 2 0,0 3 0,0 2 1,1 3-354,-21-4 218,0-2 0,1-1 0,-1-2 1,1-2-1,0-1 0,10-4-218,-2 2 83,0 1-1,1 2 1,41 6-83,-33 2 109,-9 1 36,-1-3 0,1-1 1,-1-2-1,1-3 1,0-1-1,35-7-145,116-40 147,-108 24-18,1 5 1,31-1-130,332-8 633,-320 23-477,-102 6-135,1 1 1,0 1-1,0 2 1,-1 1-1,14 5-21,42 15 114,23 11-114,-32-9 14,14-2 47,1-4 0,1-4-1,33-1-60,98 17 74,-84-5-89,182 29 73,-254-49 6,1-3 0,0-3-1,47-6-63,156-15 320,0 12 0,32 12-320,-85 2 683,84-13-683,-125 6 219,171 22-219,-208-10 122,6-6-59,1-6 0,-1-6-1,14-8-62,442-73 269,-206 25-192,-215 45 140,164 7-217,80-6 188,-306 4-17,0 5-1,0 6 1,57 8-171,-86-1 209,2-4 0,53-7-209,184-28 96,-179 16 8,-108 14-83,-1 1 0,1 3 0,-1 1-1,14 4-20,172 35 65,-136-22-85,-56-12 143,0-2 0,1-1 0,22-2-123,-39-2-586,0-2 0,0-1 0,2-1 586,-10 1-1748,1 0-1,-1-2 0,0 0 1,12-5 1748,-22 8-391,-1 0 1,1 0 0,0 0-1,-1-1 1,0 1-1,1-1 1,-1 0 0,0 0-1,0 0 1,2-2 390,0-5-960,1 0 1,-1 0-1,-1 0 1,3-9 959,-7 19-2</inkml:trace>
  <inkml:trace contextRef="#ctx0" brushRef="#br0" timeOffset="3697.506">11671 2444 3712,'8'-12'256,"0"5"533,-3 2-25,1-1 1,-1 1-1,0-1 1,-1 1-1,1-2 1,2-4-765,-1 0 0,-3 0 0,-2 1-22,0 9-84,-1 1-44,0 0-63,0 0-86,0 0-575,0 0-748,0 0-2388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1:16:15.6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0 147 7552,'0'0'128,"0"0"0,0 0 0,0 0 0,0 0 0,0 0 0,0 0 0,0 0 0,6-1 0,164-29 513,-14 2 19,93-2-660,-180 24 251,0-2 0,15-7-251,9-9-2465,-79 20-2889</inkml:trace>
  <inkml:trace contextRef="#ctx0" brushRef="#br0" timeOffset="515.324">644 100 6016,'0'0'149,"0"0"64,0 0-42,0 0 64,0 0 21,0 0-22,0 0-63,0 0 85,0 0 128,0 0 85,0 0-42,-2 27 789,-20 111-899,9-60-6,2 2 0,3 40-311,5-66 48,1 46 174,3-89-194,0-1-1,0 0 1,0 0-1,2-1 1,-1 1-1,1 0 1,1-1-1,0 3-27,-3-10 11,0 0 0,1 0 0,-1-1 0,0 1-1,0 0 1,1-1 0,-1 1 0,1-1 0,-1 1 0,1-1-1,0 0 1,-1 0 0,1 0 0,0 0 0,0 0 0,0 0-1,0 0 1,0 0 0,0-1 0,2 1-11,1 0 15,0-1 0,0 0 0,0 0 0,0 0 0,0-1 0,0 1 0,-1-1 0,1 0 0,1-1-15,12-4-1570,-1-1-1,0 0 0,0-1 1,7-6 1570,3-1-3776</inkml:trace>
  <inkml:trace contextRef="#ctx0" brushRef="#br0" timeOffset="1355.507">930 455 6528,'17'34'107,"-2"1"0,-1 0 0,-2 1 1,-1 0-1,-2 1 0,0 6-107,8 30 1277,-17-72-424,0-1-170,0 0-129,0 0-319,10-43-142,3 0 1,1 1-1,2 1 0,2 0 1,2 1-1,1 1 0,2 1 1,7-5-94,-29 41-6,0 0 1,0 0-1,1 1 1,-1-1 0,0 1-1,1-1 1,-1 1 0,1-1-1,0 1 1,-1 0-1,1 0 1,0 0 0,0 0-1,0 0 1,0 0-1,0 0 1,0 1 0,0-1-1,0 1 1,0-1 0,0 1-1,0 0 1,0 0-1,0 0 1,0 0 0,2 0 5,-1 1-22,0 0 0,0 1 0,1 0 0,-1-1 0,0 1 0,0 0 0,-1 0 0,1 1 0,0-1 0,-1 1 0,1-1 0,-1 1 0,0 0 0,2 2 22,4 8-64,0 0 0,-1 0 0,0 1 0,-1 0 0,-1 0 0,0 0 0,0 7 64,3 18 256,-3 2 0,-1-1 0,-1 24-256,-3-63 576,0-1-235,19-37 384,19-53-272,20-28-453,-41 84-154,-16 33 144,-1 1 0,0 0-1,1 0 1,-1 0 0,0 0 0,1 0 0,-1-1 0,0 1 0,0 0-1,1 0 1,-1 0 0,0 0 0,1 0 0,-1 0 0,0 0 0,1 0-1,-1 0 1,0 0 0,1 1 0,-1-1 0,0 0 0,1 0-1,-1 0 1,0 0 0,0 0 0,1 1 0,-1-1 0,0 0 0,0 0-1,1 0 1,-1 1 0,0-1 0,0 0 0,1 0 0,-1 1-1,0-1 1,0 0 0,0 0 0,0 1 0,1-1 10,8 12-127,0 6 71,-1 0 0,-1 1 0,-1 0 0,0 0 0,-2 1 0,0-1 0,0 7 56,1 31-163,-3 52 163,1-85-1406,6-3-6148,-4-11 5421</inkml:trace>
  <inkml:trace contextRef="#ctx0" brushRef="#br0" timeOffset="2089.427">2002 397 7936,'-57'-3'1002,"51"4"-951,0-1-1,0 1 1,0 1 0,0-1-1,0 1 1,0 0-1,0 0 1,0 1-1,1 0 1,-1 0-1,1 0 1,0 1-1,0-1 1,0 1-1,0 0 1,1 1-1,-1-1 1,1 1 0,0 0-1,1 0 1,-1 0-1,-1 5-50,-4 5-6,1 0-1,1 0 1,1 1-1,0 0 1,1 0-1,1 1 1,-2 15 6,5-24 62,1-1 0,-1 1 0,2-1-1,-1 1 1,1-1 0,0 0 0,1 1 0,0-1 0,0 0 0,1 1-62,-3-7 256,0-1 0,2 0-244,1-1 1,-1 0 0,0 0-1,0 0 1,0 0 0,0 0-1,0 0 1,0-1 0,0 1-1,0-1 1,0 1 0,-1-1-1,1 0 1,0 0 0,-1 1-1,0-1 1,1 0-1,-1 0 1,0 0 0,0-1-1,0 1 1,0-2-13,19-50-22,-18 47 10,2-7 36,0 0 0,-1 0-1,-1 0 1,0 0-1,0-15-23,-2 28-106,3 3 64,1 0 1,-1 0-1,0 1 1,0-1-1,0 1 1,0 0 0,-1 0-1,1 0 1,-1 0-1,0 0 1,2 2 41,-2-2-35,56 83 9,-45-64 27,1-1 0,0-1 0,2 0 0,0-1 0,14 12-1,-13-13-7573,-17-18 5418</inkml:trace>
  <inkml:trace contextRef="#ctx0" brushRef="#br0" timeOffset="2559.364">2109 484 8704,'25'22'93,"-1"0"-1,0 1 1,-2 2 0,5 7-93,0 0 4,1-1 1,5 2-5,-22-23-167,1-1 0,0 0 0,0 0 0,1-1 0,0-1-1,1 0 1,11 4 167,-13-6-5226</inkml:trace>
  <inkml:trace contextRef="#ctx0" brushRef="#br0" timeOffset="2807.14">2457 416 10496,'0'0'0,"-2"15"0,-5 5 128,-5 6-128,-13 7 128,-11 7 0,-1 1 0,-4 2 0,6-10 0,-2-5-128,2-7 128,6-6-2688,6-1 0,-2 1-1664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08:52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72 116 5632,'0'0'256,"15"6"1344,1 1-1426,0 2 0,0-1 1,-1 2-1,0 0 0,-1 1 1,0 0-1,-1 1 0,0 0 1,-1 1-1,-1 1 1,0 0-1,0 1 0,-1 0 1,-1 0-1,-1 1 0,0 0 1,-1 0-1,-1 1 0,0 0 1,-2 0-1,0 1 0,0-1 1,-2 1-1,0 0 0,-1-1 1,-1 1-1,-1 0 0,0 0 1,-1 0-175,-2 10 123,-2 0 0,-1 0 0,-8 20-123,11-35 112,-2 0-1,0-1 0,0 1 0,-1-1 0,0-1 0,-1 0 0,0 0 0,-10 9-111,18-19 14,-1 0 0,0-1 0,1 1 0,-1 0 0,0 0 0,1-1-1,-1 1 1,0-1 0,0 1 0,0-1 0,1 1 0,-1-1 0,0 1 0,0-1 0,0 0-1,0 1 1,0-1 0,0 0 0,0 0 0,0 0 0,0 0 0,0 0 0,0 0 0,0 0 0,0 0-1,0 0 1,0 0 0,0-1 0,1 1 0,-1 0 0,0-1 0,0 1 0,0 0 0,0-1-1,0 1 1,0-1 0,1 0 0,-1 1 0,0-1 0,1 0 0,-1 1 0,0-1 0,1 0-1,-1 0 1,1 1 0,-1-1 0,0 0-14,-3-7 35,0 0 0,0 0 0,0-1 0,1 1 0,-1-4-35,-1-4 68,-56-154 210,-18-96-278,73 246-18,1 0 1,2 0-1,0-1 1,0-11 17,2 27-36,1 1 0,0-1 0,0 1 0,0-1 0,1 0 0,0 1 0,0-1 0,0 1 1,0 0-1,0-1 0,1 1 0,0 0 0,0 0 0,0 0 0,1 0 0,-1 0 0,1 0 0,0 1 0,0-1 0,0 1 0,1 0 0,-1 0 1,1-1 35,15-6-101,0 0 1,1 1-1,0 1 1,1 1-1,0 1 1,0 1-1,0 0 101,54-7-166,23 0 166,-94 12-5,15-2 4,1 2 0,0 0 0,0 1 0,-1 1 0,1 1 0,1 1 1,39 9-3429,-50-11-3141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08:45.9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162 746 6656,'0'0'277,"0"0"64,0 0-63,0 0-22,0 0 0,0 0-22,0 0-84,0 0-1,0 0 86,-8 15 277,-17 34 42,-1-1 1,-3-1 0,-18 20-555,43-64 213,4-3-212,-1 1 0,1-1 0,-1 0 0,1 1 0,-1-1 0,1 0 0,-1 0 0,0 1 0,1-1 0,-1 0 0,1 0 0,-1 0 0,1 0 0,-1 0 0,0 0 0,1 0 0,-1 0 0,1 0 0,-1 0 0,0 0 1,1 0-1,-1 0 0,1-1 0,-1 1 0,1 0 0,-1 0 0,1-1 0,-1 1 0,1 0 0,-1-1 0,1 1 0,-1 0 0,1-1 0,-1 1 0,1-1 0,0 1 0,-1-1 0,1 1 0,0-1 0,-1 1 0,1-1 0,0 1 0,0-1 0,-1 1 0,1-1 0,0 1 0,0-1 0,0 0 0,0 1 0,0-1 0,0 1 0,0-1-1,0-23-10,1 13 2,0 7-7,-1 0 0,1 0 0,0 0 0,0 0 0,0 0 0,0 0 0,1 1 0,1-4 15,24 37-150,-10-3 68,-1 1 0,-2 0-1,12 29 83,-11-20 70,3-1 1,1 1-71,-18-36 128,-1-1 21,0-120 1238,-15-99-1387,-26-273 640,40 475-640,-1-10 0,1 0 0,2 0 0,3-26 0,-3 47 0,0-1 0,0 1 0,1 0 0,0 0 0,0 0 0,0 0 0,1 0 0,-1 0 0,2 1 0,-1-1 0,0 1 0,1 0 0,0 0 0,1 0 0,-1 1 0,1-1 0,-1 1 0,1 0 0,1 0 0,14-8-42,0 1 1,0 1 0,1 1-1,0 0 1,1 2 0,0 1-1,0 0 1,0 2 0,1 0-1,-1 1 1,1 2 0,0 0-1,0 2 1,0 0 0,-1 2-1,5 1 42,58 8-144,269 33-68,-281-41 181,0-2 1,0-4-1,65-9 31,-109 9-2090,-15 2-4694</inkml:trace>
  <inkml:trace contextRef="#ctx0" brushRef="#br0" timeOffset="1473.114">435 469 5504,'0'0'128,"0"0"85,0 0 363,0 0 85,0 0-319,0 0-108,0 0-84,0 0-22,0 0 21,25-8 342,-7 6-449,-1 0 0,0 0 0,1 2 0,-1 0 0,1 1 0,5 1-42,-13-1 43,-1 1 0,1 0 0,-1 0 0,1 1 0,-1 0 0,0 0 0,0 1 0,0 1 0,-1-1 0,1 1 0,-1 1 0,1 0-43,-8-5 19,0 0 1,0 0-1,0 1 0,0-1 1,0 0-1,0 0 1,0 1-1,0-1 1,0 0-1,-1 1 0,1-1 1,-1 1-1,1-1 1,-1 1-1,1-1 0,-1 1 1,0 0-1,0-1 1,0 1-1,0-1 1,0 1-1,0 0 0,0-1 1,-1 2-20,0 1 18,0-1 1,-1 1-1,1 0 0,-1-1 1,0 0-1,0 1 1,0-1-1,-1 0 0,1 0 1,-2 1-19,-6 7 35,0-1-1,-1-1 1,-1 0 0,-11 7-35,-60 29 491,116-28-363,-11-5-128,0 0 0,-1 1 0,17 15 0,-31-22 0,-1 0 0,0-1 0,-1 2 0,0-1 0,0 1 0,0 0 0,0 0 0,-1 0 0,-1 0 0,1 1 0,-1 0 0,0 0 0,1 5 0,1 10 8,0-1 0,-2 2 0,0-1 0,-1 6-8,-2-21 7,0 0-1,0-1 1,-1 1 0,0-1 0,0 1 0,-1-1 0,0 1 0,0-1-1,-1 0 1,0 0 0,0 0 0,0 0 0,-1 0 0,-4 5-7,5-9 26,1-1 0,-1 0 0,0 0 0,0 0 0,0-1 0,0 1 1,0-1-1,0 0 0,0 1 0,-1-1 0,1-1 0,0 1 0,-1 0 1,1-1-1,0 0 0,-1 1 0,1-2 0,-1 1 0,1 0 0,0 0 1,-1-1-1,-1 0-26,-11-3 0,1 0 0,0 0 0,0-1 1,-2-2-1,-28-15-900,-2-1-7672,31 16 6716</inkml:trace>
  <inkml:trace contextRef="#ctx0" brushRef="#br0" timeOffset="1936.019">832 469 3584,'15'5'1329,"0"-1"-1,0 0 1,1-1 0,5 0-1329,66 1 1597,-27-8-3667,53-11 2070,-98 12-5610</inkml:trace>
  <inkml:trace contextRef="#ctx0" brushRef="#br0" timeOffset="2492.484">1082 579 7168,'0'0'128,"0"0"0,15 23 128,-8-8-77,-1 1 0,0 0 1,0 0-1,-2 0 0,0 0 0,-1 1 1,0 7-180,2 35 976,-3 30-976,3 27 713,-4-98-387,0-1 1,-2 1-1,-1 16-326,1-28 153,0-1-1,0 1 1,0 0 0,0 0 0,-1-1 0,0 1-1,0-1 1,-1 0 0,0 0 0,0 0-1,0 0 1,0 0 0,-2 1-153,4-5 25,0 0 1,-1-1 0,1 1-1,0-1 1,0 0-1,0 1 1,-1-1-1,1 0 1,0 0-1,-1 0 1,1 0 0,0 0-1,-1 0 1,1 0-1,0 0 1,0 0-1,-1-1 1,1 1-1,0-1 1,0 1 0,0-1-1,-1 1 1,1-1-1,0 1 1,0-1-1,0 0 1,0 0-1,0 0 1,0 1 0,0-1-1,0 0 1,0-1-26,-35-35-292,32 32 150,-12-14-844,-16-26-8566,18 21 7269</inkml:trace>
  <inkml:trace contextRef="#ctx0" brushRef="#br0" timeOffset="4027.384">1353 998 7296,'0'-34'1130,"0"24"-886,1-1-1,1 0 0,0 1 0,0-1 0,1 1 1,1 0-1,-1 0 0,2 0 0,-1 0 0,5-5-243,-8 13 1,1-1 1,-1 1-1,1 0 0,0 0 0,0 0 0,0 0 0,0 0 0,0 1 0,0-1 0,0 1 1,0-1-1,1 1 0,-1 0 0,1 0 0,-1 0 0,1 0 0,-1 0 0,1 1 0,0-1 1,-1 1-1,1-1 0,0 1 0,-1 0 0,4 0-1,-1 1-1,1-1 1,0 1-1,-1 0 1,1 0-1,0 1 0,-1-1 1,0 1-1,1 1 1,2 1 0,-4-1 16,-1-1 0,0 1 0,1 1 0,-1-1 1,-1 0-1,1 1 0,0-1 0,-1 1 1,0 0-1,0 0 0,0 0 0,0 0 0,-1 0 1,0 0-1,1 1 0,-2-1 0,1 0 0,0 1 1,-1-1-1,0 1 0,0-1 0,0 0 0,0 1 1,-1-1-1,0 1 0,-1 3-16,0 6 65,-1 0 0,-1-1-1,0 1 1,-1-1 0,-1 0 0,0 0-1,-7 11-64,2-9 44,0-1 0,-2 0 0,0 0 0,0-1 0,-1-1-1,-1 0 1,0-1 0,0-1 0,-5 2-44,11-6 11,9-6-11,-1 0 0,1 0 0,0 0 0,0 1 0,-1-1 0,1 0 0,0 0 0,-1 0 0,1 0 0,0 1 0,0-1 0,-1 0 0,1 0 0,0 1 0,0-1 0,0 0 0,-1 0 0,1 1 0,0-1 0,0 0 0,0 1 0,0-1 0,0 0 0,-1 0 0,1 1 0,0-1 0,0 0 0,0 1 0,0-1 0,0 0 0,0 1 0,0-1 0,0 0 0,0 1 0,0-1 0,0 0 0,1 1 0,-1-1 0,0 0 0,0 1 0,0-1 0,0 0 0,0 1 0,1-1 0,-1 0 0,0 0 0,0 1 0,0-1 0,1 0 0,-1 0 0,0 0 0,0 1 0,1-1 0,-1 0 0,0 0 0,1 0 0,-1 0 0,0 1 0,0-1 0,1 0 0,-1 0 0,0 0 0,1 0 0,-1 0 0,1 0 0,22 6 0,-22-6 0,18 2 0,-1 0 0,1-2 1,0 0-1,-1-1 1,9-1-1,-7-1-5,-1 2 0,1 1 1,0 0-1,-1 1 0,2 2 5,-13-1-1621,-8-2-5440</inkml:trace>
  <inkml:trace contextRef="#ctx0" brushRef="#br0" timeOffset="4720.645">1950 582 6912,'0'0'128,"0"0"0,0 0 21,0 0 64,0 0-63,0 0-22,0 0 0,0 0 0,0 0 21,0 0 86,0 0 21,33 5 362,15-2-335,1-2 0,-1-2 0,10-2-283,60-2 325,-51-4-2181,-67 9-3968</inkml:trace>
  <inkml:trace contextRef="#ctx0" brushRef="#br0" timeOffset="5295.728">1901 830 5504,'0'0'256,"0"0"64,0 0 256,0 0 42,0 0-63,0 0 21,0 0-149,0 0-65,0 0-63,17 0 213,69-3 633,63-13-1145,-63 6-2105,66 1 2105,-152 9-6101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0:32:47.1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953 338 4480,'0'0'149,"0"0"107,0 0 107,0 0 21,0 0 0,0 0 0,0 0 0,0 0 0,0 0 0,0 0 0,0 0-43,0 0-149,29 0 405,-13 0-474,52-4 416,-53 4-539,-1 2 0,1 0 0,-1-2 0,-2-2 0,-3 0 21,-5 1 64,4-1-63,17-3-1494,-25 5-4096</inkml:trace>
  <inkml:trace contextRef="#ctx0" brushRef="#br0" timeOffset="1083.306">1544 367 6912,'-13'-1'21,"11"1"107,2 0 85,0 0-63,0 0-22,0 0 21,0 0 86,0 0 21,0 0-22,0 0-63,23-5 178,61-2 433,-42 8-326,-3-2 133,-38 0-482,11-2 127,1 4-212,3 1-22,-1 0 0,-2-2 0,28-8-491,-32 7-1122,-7 1-2384,-2 0 626</inkml:trace>
  <inkml:trace contextRef="#ctx0" brushRef="#br0" timeOffset="1504.263">2010 378 7040,'0'0'0,"0"0"0,0 0 0,0 0 0,0 0 0,0 0 0,0 0-4864</inkml:trace>
  <inkml:trace contextRef="#ctx0" brushRef="#br0" timeOffset="2223.354">1275 321 6656,'6'1'80,"0"0"-1,-1 0 1,1-1 0,0 0 0,0 0 0,0 0-1,5-2-79,26 1 359,16-4-1042,-36 3-3775</inkml:trace>
  <inkml:trace contextRef="#ctx0" brushRef="#br0" timeOffset="4177.579">100 231 7296,'0'0'128,"0"0"0,0 0 0,0 0 21,0 0 86,0 0 21,0 0 0,0 0 0,26 8 533,-12-3-583,0 0 0,-1 1 1,0 0-1,0 1 0,-1 1 0,0 0 0,0 1 0,-1 0 0,0 0 1,0 1-1,0 2-206,-5-5 112,0 0 1,-1 0-1,1 1 1,-2-1 0,1 1-1,-1 1 1,0-1-1,0 1 1,-1-1-1,-1 1 1,1 0-1,-1 0 1,-1 0 0,1 0-1,-2 0 1,1 0-1,-2 8-112,1-16 37,0 1 0,0-1 0,0 1 0,-1 0 0,1-1 0,-1 1 1,1-1-1,-1 1 0,0-1 0,0 1 0,1-1 0,-1 0 0,0 1 0,0-1 0,0 0 0,-1 1 0,1-1 0,0 0 0,0 0 0,-1 0 0,1 0 0,0-1 0,-1 1 0,0 0-37,-2 1 46,-1-1-1,1 1 1,0-1-1,-1-1 1,1 1-1,-1 0 1,1-1 0,-1 0-1,-2 0-45,-9-2 65,-1 0-1,2-1 1,-1-1 0,-14-4-65,24 5 4,-1-1 0,1 1 0,0-1 0,0-1 1,0 1-1,1-1 0,-1 0 0,1 0 0,0-1 0,1 1 1,-1-1-1,1 0 0,0 0 0,0-2-4,-13-23 34,1 0 0,-3-13-34,14 34 2,0-3-70,-1 1 1,2-1 0,0 0 0,1-1 0,0 1-1,1 0 1,0-1 0,1 0 0,1 1 0,0-1 67,0 7-34,1 1 1,0-1-1,1 1 1,-1 0-1,1 0 1,1-1-1,-1 1 1,1 1-1,0-1 1,0 0 0,1 1-1,0-1 1,0 1-1,0 0 1,0 1-1,1-1 1,0 1-1,0-1 1,0 1-1,0 1 1,1-1 0,1 0 33,8-4-59,0 0 0,1 1 0,0 1 0,0 1 1,1 0-1,-1 1 0,1 0 0,0 2 0,0 0 1,16 0 58,-21 2-48,1 1 0,0 0 0,-1 1 0,1 0 0,-1 1 0,1 0 0,-1 1 0,0 1 0,-1 0 1,1 0-1,-1 1 0,0 0 0,0 1 0,9 8 48,15 10-2560,-33-24 512,-2-1-3477</inkml:trace>
  <inkml:trace contextRef="#ctx0" brushRef="#br0" timeOffset="4612.534">460 350 5760,'6'10'0,"83"138"490,-82-133-2388,-7-15-790</inkml:trace>
  <inkml:trace contextRef="#ctx0" brushRef="#br0" timeOffset="4945.103">707 437 6912,'0'0'0,"-9"5"0,0 2 128,-3 3-128,-3 2 0,-5 3 0,-2-1 0,-2 4 0,2-4 0,3 1 0,5-6 0,3 0-256,2-1 0,0 0-4224</inkml:trace>
  <inkml:trace contextRef="#ctx0" brushRef="#br0" timeOffset="5393.886">596 558 5248,'-1'0'11,"1"0"0,-1-1 0,1 1-1,-1 0 1,1 0 0,-1 0 0,1 1 0,-1-1 0,1 0 0,-1 0 0,0 0 0,1 0-1,-1 0 1,1 1 0,-1-1 0,1 0 0,0 0 0,-1 1 0,1-1 0,-1 0 0,1 1 0,-1-1-1,1 1 1,0-1 0,-1 0 0,1 1 0,0-1 0,0 1 0,-1-1 0,1 1 0,0-1-1,0 1 1,-1-1 0,1 1 0,0-1 0,0 1 0,0-1-11,10 21 778,3 0-317,0 18 193,-2 0 1,-1 1-1,-3 0 0,-1 1 0,-1-1 0,-2 27-654,-3-60 86,1 43 542,-1-29-3773,0-21-2551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09:05.8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28 545 7552,'25'-9'295,"0"1"0,1 2 0,-1 1 0,2 0 0,-1 2 0,23 1-295,-34 1 61,17 0 38,1 1-1,0 1 1,0 1 0,0 3 0,9 2-99,6 2-831,8 2-5826,-47-8 5292</inkml:trace>
  <inkml:trace contextRef="#ctx0" brushRef="#br0" timeOffset="551.048">11 809 7552,'-9'-2'21,"7"2"86,2 0 127,0 0 428,1-13 618,3 8-1188,1 0 1,0 0 0,0 1-1,1 0 1,0 0 0,-1 1 0,1-1-1,0 1 1,1 0 0,-1 1-1,0 0 1,1 0 0,-1 0 0,1 1-1,3-1-92,24-3 276,1 1-1,18 2-275,-34 1 85,288-1 1038,-158 4-3504,-148-2-499,-1 0-2304</inkml:trace>
  <inkml:trace contextRef="#ctx0" brushRef="#br0" timeOffset="1330.93">1159 574 11776,'-7'0'-239,"0"1"0,0 0 0,1 1 0,-1 0 0,0 0 0,1 0 0,-1 1 0,1 0 0,0 0 0,-3 2 239,-65 45-3038,34-21 2599,12-11 572,7-6-82,1 1 0,0 1 1,1 1-1,0 1 1,-9 10-52,25-23 83,0 0 0,0 0 0,1 0 0,-1 1 1,1-1-1,-1 1 0,1 0 0,0-1 1,1 1-1,-1 0 0,1 0 0,-1 0 0,1 0 1,0 1-1,1-1 0,-1 0 0,1 0 1,0 1-1,0-1 0,0 0 0,0 1 1,1-1-1,0 0 0,0 0 0,0 0 0,0 0 1,1 0-1,0 0 0,-1 0 0,1 0 1,1 0-1,-1-1 0,2 2-83,-1 0 108,0-1-1,1 0 0,0 0 1,0-1-1,0 1 1,0-1-1,0 0 1,1 0-1,-1 0 1,1-1-1,0 0 1,0 0-1,0 0 0,0 0 1,0-1-1,0 1 1,0-1-1,0-1 1,1 1-1,-1-1 1,0 0-1,1 0 1,-1 0-1,0-1 0,0 0 1,1 0-1,-1 0 1,0-1-108,3 0 92,-1-1 1,1 0-1,-1 0 0,0-1 1,0 0-1,-1 0 1,1 0-1,-1-1 0,0 0 1,0 0-1,0-1 1,-1 0-1,0 0 0,0 0 1,0 0-1,-1-1 1,0 0-1,3-6-92,-1-5 42,0 0 0,-1-1 0,0 1 0,-2-1 0,0 0 0,-1 0 0,-1 0 0,-1-13-42,-4-29 35,-3 1 1,-3-5-36,1 1-77,-2-53 77,10 96-17,2 1 1,0-1-1,1 1 0,1 0 1,1 0-1,1 0 0,5-16 17,-7 29-27,1-1 0,0 1 0,0 0 0,0-1-1,1 2 1,0-1 0,1 1 0,-1 0 0,1 0 0,0 0-1,1 1 1,-1 0 0,1 0 0,0 0 0,0 1 0,1 0 0,-1 1-1,1 0 1,0 0 0,0 0 0,0 1 0,4 0 27,23-5-117,1 3-1,0 0 1,0 3 0,26 2 117,6-2 42,112-6-3711,-137 4-2624</inkml:trace>
  <inkml:trace contextRef="#ctx0" brushRef="#br0" timeOffset="2143.666">1150 362 8832,'12'-3'0,"11"0"19,68-10 1311,24 3-1330,-87 9 198,1 1 1,-1 1-1,0 2 0,-1 1 0,1 1 0,1 1-198,-25-5-7,0 0 0,0 0 0,0 1 0,0-1 1,0 1-1,0 0 0,0 0 0,-1 0 0,1 0 0,-1 1 0,1 0 0,-1-1 0,1 2 7,-3-2-14,0 0 0,0 0 0,-1-1 0,1 1 0,0 0 0,-1 0 0,1 0 0,-1 0 0,0 0 0,1 0 0,-1 1-1,0-1 1,0 0 0,0 0 0,-1 0 0,1 0 0,0 0 0,-1 0 0,0 0 0,1 0 0,-1 0 0,0-1 0,0 1 0,0 0 0,0 0 0,0 0 0,-1 0 14,-7 12-147,-1 0-1,-1 0 1,0-1-1,-1 0 1,-1-1 0,0 0-1,0-1 1,-12 6 147,-29 19-601,-38 18 601,88-52-12,-63 35 375,67-37-129,3-3-106,4-3-95,0 0-1,1 1 0,0-1 0,0 1 1,0 1-1,0 0 0,1 0 0,0 1 1,0 0-1,0 0 0,0 1 0,0 0 0,1 1 1,-1 0-1,8 0-32,-4 0 25,-1 1 1,0 0-1,1 1 1,-1 0-1,0 1 1,1 1-1,-1 0 1,0 0-1,-1 1 1,1 1-1,-1 0 1,2 1-26,-9-3 26,0 0 0,0 0 0,0 0 0,0 1 1,-1-1-1,0 1 0,0 0 0,0-1 1,0 2-1,0-1 0,-1 0 0,0 0 0,0 1 1,0-1-1,0 1 0,-1 0 0,1-1 0,-1 1 1,-1 0-1,1 0 0,-1 0 0,0 0 0,0 0 1,0 0-1,0-1 0,-1 1 0,0 2-26,-2 7 33,0-1 0,-1 0 0,0 0-1,-1 0 1,-1-1 0,0 0 0,0 0 0,-1 0-1,-4 3-32,-6 9 47,-2-1 0,0-1 0,-1 0 0,-22 16-47,33-30-40,-1 0-1,0-1 0,0 0 1,-1-1-1,0 0 1,0-1-1,-1 0 1,1-1-1,-1 0 1,0 0-1,0-2 1,-12 2 40,20-4-291,0 1 0,-1-1 0,1-1 0,0 1 0,0-1 0,0 0 0,0 0 0,0 0 1,0 0-1,0-1 0,0 1 291,-18-8-5440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09:03.1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440 304 4096,'0'0'171,"0"0"170,0 0 107,0 0 256,0 0 42,0 0-63,4 7 42,16 38-274,-1 1 0,-2 0-1,-2 1 1,-2 1 0,-3 0-1,-1 1 1,-3 0 0,-1 20-451,-5-61 36,-1 0 0,0 0 0,0 0 0,-1 0 1,-1 0-1,1 0 0,-1 0 0,0 0 0,-1-1 1,0 0-1,0 1 0,-2 1-36,4-6 18,0 1 1,-1-1-1,1 0 1,-1 0-1,0 0 1,0 0-1,0 0 1,-1-1-1,1 1 1,0-1-1,-1 0 1,0 0-1,1 0 0,-1-1 1,0 1-1,0-1 1,0 0-1,0 0 1,0 0-1,0-1 1,0 1-1,-1-1 1,1 0-1,0 0 1,-2-1-19,0 0 27,1-1 0,-1 0-1,1-1 1,0 1 0,0-1 0,0 0 0,0 0 0,0-1 0,1 0 0,0 1 0,-1-1 0,1-1 0,1 1 0,-1 0 0,1-1 0,-1 0 0,2 0 0,-1 0 0,-1-3-27,-7-15 0,1 1 0,2-1 0,-7-23 0,5 12 71,2 0 0,1-1 0,1 1 0,2-1 0,2 0 0,1 0 0,2-1 0,1 1 1,5-19-72,-5 42-3,2 1 0,0 0 0,0 0 0,1 0 0,0 0 0,1 1 0,0 0 0,0 0 0,1 1 0,1 0 1,0 0-1,0 0 0,0 1 0,1 0 0,1 1 0,-1 0 0,1 1 0,0 0 0,0 0 0,1 1 0,0 0 1,4 0 2,1-1-5,0 0 1,0 2 0,0 0 0,1 1-1,-1 1 1,1 0 0,0 1-1,0 1 1,0 1 0,-1 0 0,1 1-1,0 1 1,-1 0 0,0 2 0,8 2 4,28 10 102,-2-2-3020,-35-10-4250</inkml:trace>
  <inkml:trace contextRef="#ctx0" brushRef="#br0" timeOffset="1405.692">33 0 9088,'-5'14'42,"1"-1"1,1 1-1,0-1 1,1 1-1,1 0 1,0 0 0,1 0-1,0 0 1,1 0-1,1 2-42,0 32 577,-19 353 490,15-272-1579,10 59 512,9-52-5504,-6-78 2155</inkml:trace>
  <inkml:trace contextRef="#ctx0" brushRef="#br0" timeOffset="2036.407">1071 136 8320,'-3'89'282,"-6"15"-282,-3 76 891,2 159-82,0-193-5714,5-100 404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09:09.3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95 0 8192,'6'27'244,"0"0"0,-2 0 0,-1 0 1,-1 1-1,-1-1 0,-2 1 0,0-1 0,-4 15-244,-1 62 479,-5 401 502,7-441-384,1-23-2214,3-13-4104,0-28 2521</inkml:trace>
  <inkml:trace contextRef="#ctx0" brushRef="#br0" timeOffset="665.345">680 240 7936,'-54'12'90,"9"-3"138,1 2 0,0 2 0,0 1 0,-7 7-228,-12 9 275,-38 25-275,76-39 56,1 1 0,1 0 0,1 2 0,1 0 0,-8 11-56,10-10 795,1 2-1,1 0 1,1 1 0,-3 6-795,18-27 682,27 0 44,-7-3-696,0-2 1,0 0 0,0-1-1,0 0 1,15-7-31,-17 5 17,1 1 0,0 0 0,0 2 0,0 0 0,0 1 1,17 0-18,3 7-1430,0 1 1,0 2-1,0 2 1,-2 2-1,1 1 1,-1 1-1,10 8 1430,-7-6-958,-10-4-1261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09:15.8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271 20 9344,'0'13'256,"12"503"2048,-8-447-6678,-2-51-724</inkml:trace>
  <inkml:trace contextRef="#ctx0" brushRef="#br0" timeOffset="532.317">338 9 10368,'0'0'0,"-9"8"-384,9-8 0,-3 9-512,3-9 128,0 0 512,0 0 0,0 0 256,0 0 0,-9 12 0,-2 1 0,2 2-384,-5-1 0,-1 2-1792,-2 0 128,0-1 640</inkml:trace>
  <inkml:trace contextRef="#ctx0" brushRef="#br0" timeOffset="1075.561">413 0 9600,'-15'9'0,"6"2"0,9-9 42,-1 0 0,0 1 0,0-1 0,1 0 0,0 0 0,-1 1 0,1-1 0,0 0 0,0 0 0,0 1 0,0-1 0,0 0 0,1 1 0,-1-1 0,1 0 0,-1 0 0,1 0 0,0 1 0,0-1 0,0 0 0,0 0 0,0 0 0,1 0-42,-1 0 58,11 13 218,0-1 1,1 0-1,0 0 1,1-2 0,6 5-277,12 11 387,-3-3-2456,-29-25-4928</inkml:trace>
  <inkml:trace contextRef="#ctx0" brushRef="#br0" timeOffset="1721.411">202 26 8704,'0'0'60,"1"0"0,-1 0 1,0 0-1,1 0 0,-1 0 0,0 0 1,1 0-1,-1 0 0,0 0 0,0 0 1,1 0-1,-1 1 0,0-1 1,1 0-1,-1 0 0,0 0 0,0 0 1,1 0-1,-1 1 0,0-1 0,0 0 1,1 0-1,-1 0 0,0 1 1,0-1-1,0 0 0,1 0 0,-1 1 1,0-1-1,0 0 0,0 0 1,0 1-1,0-1 0,0 0 0,0 1 1,1-1-1,-1 0 0,0 0 0,0 1 1,0-1-1,0 0 0,0 1 1,0-1-1,0 0 0,-1 1 0,1-1 1,0 0-1,0 0 0,0 1-60,-8 24 1047,-18 23-567,19-41-521,0 1 0,0-1 0,0-1 0,-1 1 0,0-1 0,0-1 0,-1 1 0,1-1 1,-1-1-1,0 0 0,0 0 0,-3 0 41,-43 11-8554,43-13 5823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09:19.4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49 157 7808,'0'0'128,"0"0"64,0 0 256,0 0 42,0 0-84,15 8 234,1 3-527,0 0 1,-1 1 0,0 0 0,-1 1 0,-1 1-1,0 0 1,-1 1 0,0 1 0,6 11-114,-5-6 128,-1 1 0,-1 0 0,-1 0 0,-1 1 0,-1 0 0,-1 1 0,1 10-128,-6-23 57,0 1 1,-1 0-1,-1 0 1,0 0 0,-1-1-1,0 1 1,0 0-1,-1 0 1,-1-1 0,-3 8-58,5-14 27,-1 0 0,0-1 0,0 1 0,0-1 0,0 1 0,-1-1 0,0 0 0,0 0 0,0 0 0,0 0 0,-1-1 1,1 1-1,-1-1 0,0 0 0,0 0 0,0 0 0,0-1 0,-1 1 0,1-1 0,-1 0 0,1 0 0,-1-1 0,0 1 0,0-1 1,0 0-1,-3 0-27,3-2 48,1 1 1,-1-1-1,0 0 1,1-1 0,-1 1-1,1-1 1,0 0-1,0 0 1,-1 0 0,1-1-1,0 1 1,1-1 0,-1 0-1,0 0 1,1-1-1,0 1 1,0-1 0,0 1-1,0-1 1,0 0-1,0-1-48,-8-12 71,0 0-1,1-1 0,1 0 0,-3-8-70,4 3 43,0 0-1,2-1 1,0 0 0,2 0 0,0 0 0,2-1-1,1 0 1,1-14-43,1 23 2,0-1-1,1 0 1,0 1-1,2-1 1,0 1 0,1 0-1,0 0 1,1 1-1,1-1 1,0 1-1,2 1 1,-1 0 0,2-1-2,-2 7-1,0-1 0,0 1 0,1 1 0,0 0 1,0 0-1,0 0 0,1 1 0,0 1 1,1 0-1,-1 0 0,1 1 0,0 0 1,0 1-1,0 0 0,3 1 1,30-5-37,0 2 1,0 1-1,18 3 37,13-2-6,3 2 202,-8 0-1614,-24-3-5403,-32 1 2192</inkml:trace>
  <inkml:trace contextRef="#ctx0" brushRef="#br0" timeOffset="398.703">440 358 9984,'1'0'15,"0"-1"0,-1 0 1,1 0-1,1 1 1,-1-1-1,0 1 0,0-1 1,0 1-1,0-1 1,0 1-1,0 0 0,1-1 1,-1 1-1,0 0 1,0 0-1,0 0 0,1 0 1,-1 0-1,0 0 1,0 0-1,0 0 0,1 1 1,-1-1-1,0 0 1,0 1-1,0-1 0,0 1 1,0-1-1,0 1 1,0 0-1,0-1 0,0 1 1,0 0-1,0 0 1,0 0-1,0 0-15,3 2 150,17 12 744,1 1 0,-2 1 0,16 17-894,26 23 304,-40-37-222,4 2-238,-8-10-5231,-18-12-138</inkml:trace>
  <inkml:trace contextRef="#ctx0" brushRef="#br0" timeOffset="1000.806">898 371 5760,'-3'4'-380,"0"0"41,-3 9 3340,3-10-2934,0 0 0,0 0 0,-1-1 0,1 1 0,-1-1 0,1 0 0,-1 0 0,0 0 0,1 0 0,-1-1 0,0 0-67,-13 8 138,-172 91 182,184-97-128,4-2 609,22 12 510,-17-8-1191,0 0 0,0 1 1,-1-1-1,0 1 0,0-1 0,0 1 0,-1 0 0,1 0 1,-2 0-1,1 1 0,-1-1 0,1 0 0,-2 0 1,1 1-1,-1-1 0,0 3-120,-1 16 70,-2 0 0,-1 0 0,-5 19-70,-5 36 171,6 20-301,6 99 130,7-69-7550,-3-86 3433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09:12.6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 0 7552,'-12'3'0,"7"7"0,4-6 182,0 0 0,1 0 1,0 1-1,0-1 0,0 0 1,0 0-1,1 0 0,-1 0 0,1 1 1,0-1-1,0 0 0,1 0 1,-1 0-1,1-1 0,1 2-182,3 11-25,14 60 89,-3 0 0,-3 1 0,-4 1 0,-3 0 0,-4 54-64,-3-45-1215,-4-29-4012,2-31 2496</inkml:trace>
  <inkml:trace contextRef="#ctx0" brushRef="#br0" timeOffset="812.993">552 92 6144,'-4'6'211,"-1"1"0,1-1 0,-1 0 0,0 0 0,0-1-1,-1 0 1,1 0 0,-1 0 0,0 0 0,-1-1 0,1 0 0,-1-1 0,0 1 0,0-1 0,0 0 0,-5 1-211,-24 11 166,-39 23 37,-96 52 42,102-35 267,67-53-256,2-2 107,0 0-1,0 0-63,0 0 21,0 0-149,0 0-43,7 1-90,-1 0 1,0 1 0,1 0-1,-1 1 1,0-1-1,0 1 1,1 1-39,16 7 92,238 75 136,-147-53-3421,-87-26-3548</inkml:trace>
  <inkml:trace contextRef="#ctx0" brushRef="#br0" timeOffset="9121.03">704 199 7680,'0'0'149,"0"0"128,0 0 193,0 0 63,0 0 86,0 0-65,0 0-319,0 0-22,0 0-63,22 7 340,8 2-321,0-2-1,0-1 1,0-1-1,1-2 1,-1-1-1,1-1 1,-1-2 0,1-1-1,0-1 1,7-3-169,-21 2-151,1-1 0,-1-1 0,0 0 0,-1-2 0,1 1 0,-1-2 0,-1 0 1,4-4 150,-2 3-1375,-2 1-5771</inkml:trace>
  <inkml:trace contextRef="#ctx0" brushRef="#br0" timeOffset="9584.945">724 498 9216,'34'-5'746,"218"17"1558,-4-21-2240,-247 9-1877,-1 0-896,0 0-2539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09:26.6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205 55 11008,'-1'9'0,"-1"-1"0,1 0 0,-2 1 0,1-1 0,-1 0 0,0 0 0,-1 0 0,1-1 0,-2 1 0,1-1 0,-1 0 0,0 0 0,0 0 0,-1-1 0,-5 5 0,-13 12 0,-1 0 0,-1-2 0,-9 5 0,19-15-544,14-10 508,1-1 0,0 1 0,0 0 1,0-1-1,0 1 0,0 0 0,0 0 1,1 0-1,-1-1 0,0 1 0,0 0 1,0 0-1,1 0 0,-1 1 0,1-1 0,-1 0 1,0 1 35,14 10-25,-1 1 1,0 0 0,-1 1 0,-1 0 0,0 1-1,-1 0 1,0 0 0,-1 1 0,-1 0-1,0 2 25,14 42 603,-3 1 0,0 10-603,-14-55 317,-3-14 216,-1-2 86,-7-132 2975,6-16-3594,3 93 29,3 1 1,2-1-1,2 1 1,4-4-30,-11 52-6,0 1 1,0 0-1,0-1 1,1 1 0,-1 0-1,1 1 1,0-1 0,1 0-1,-1 1 1,1 0-1,0-1 1,0 2 0,0-1-1,1 0 1,-1 1 0,1 0-1,0 0 1,0 0-1,0 1 1,0-1 0,0 1-1,6-1 6,12-3-44,1 1 0,-1 0 0,1 2-1,23 1 45,-23 0 18,20 0 41,0 2-1,1 2 1,39 8-59,44 12-613,-43-4-3673,-14-3-3172,-48-10 5069</inkml:trace>
  <inkml:trace contextRef="#ctx0" brushRef="#br0" timeOffset="797.179">513 200 6528,'0'0'384,"0"0"21,0 0 86,0 0 42,0 0 86,0 0 63,0 0 172,4 0-44,57 7 309,-23-3-732,1 1-1,18 6-386,-47-8 43,0-1 1,0 2-1,0 0 0,0 0 1,0 1-1,-1 0 0,0 0 0,0 1 1,0 0-1,-1 1 0,3 2-43,-10-8 1,0 0 0,0 0 0,0 0 0,0 0-1,-1 1 1,1-1 0,0 0 0,0 0 0,-1 1 0,1-1-1,-1 0 1,1 1 0,-1-1 0,0 0 0,0 1 0,1-1-1,-1 1 1,0-1 0,0 0 0,0 1 0,0-1 0,-1 1-1,1-1 1,0 1-1,-1 1 1,-1 0-1,1 0 0,0 0 1,-1 0-1,0 0 0,0 0 1,0-1-1,0 1 0,0-1 0,-2 3 0,-4 2 0,0 0 0,-1 0 0,0-1-1,0 0 1,0-1 0,-3 1 0,-34 13 0,0-2 0,-2-2 0,0-2 0,-24 1 0,78-15 104,1-2-101,0 1 0,-1 1 0,1 0 0,0-1 0,0 2 0,0-1 0,-1 1 0,2 0-3,6 2-4,0 1 0,0 1 0,-1 0 0,0 0 0,0 1 1,0 1-1,0 0 0,-1 1 0,11 8 4,-14-10-35,-1 1 0,1 1 0,-2 0 0,1 0 0,-1 0 0,0 1-1,-1 0 1,1 1 0,-2-1 0,1 1 0,-1 0 0,-1 1 0,4 8 35,-8-16-1,1 0 0,-1 0 1,0 0-1,0 0 0,0 1 1,0-1-1,0 0 0,0 0 0,-1 0 1,1 0-1,-1 1 0,1-1 0,-1 0 1,0 0-1,0 0 0,0 0 1,0-1-1,0 1 0,0 0 0,-1 0 1,1 0-1,-1-1 0,1 1 0,-1-1 1,1 1-1,-1-1 0,0 0 0,0 0 1,0 0-1,0 0 0,0 0 1,0 0 0,-10 6 0,-1-1 1,-1-1 0,1 0 0,-8 1-1,13-3-1,-25 6 78,-1 0 0,0-2 0,0-2 0,-24 1-77,34-6-684,0 0-1,0-1 0,-2-2 685,7 0-2033,-1-1 0,2 0 0,-1-2 1,-1 0 2032,-25-11-2283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09:23.6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1019 8192,'0'0'-235,"0"0"64,0 0-42,1 0 64,15 0 249,-1-2 1,1 0-1,-1 0 1,0-2-1,11-3-100,-12 3 232,0 0 0,0 1-1,1 1 1,13-1-232,357 9 875,186-30-427,-450 14-1295,-43-1-3234,-30 4-271</inkml:trace>
  <inkml:trace contextRef="#ctx0" brushRef="#br0" timeOffset="919.808">398 120 9984,'0'0'128,"0"0"21,0 0 107,2 14 256,40 107 139,-29-88-568,-1 1-1,-2 0 1,-1 1-1,4 34-82,-12-61 19,2 14 17,-2 0-1,0 0 1,-1 0 0,-3 18-36,2-36 11,1 1 0,-1 0 0,-1-1-1,1 1 1,-1-1 0,1 0 0,-1 1 0,-1-1 0,1 0 0,0 0 0,-3 2-11,3-4 11,0 0-1,0 0 0,0-1 1,0 1-1,0-1 1,0 0-1,0 1 1,0-1-1,-1 0 1,1 0-1,0-1 1,-1 1-1,1 0 1,-1-1-1,1 0 1,-1 1-1,1-1 0,-1 0 1,1 0-1,-1 0 1,1-1-1,-2 1-10,0-1 8,-1-1 0,0 0 1,0 1-1,1-2 0,-1 1 0,1 0 0,-1-1 0,1 0 0,0 0 0,0 0 0,0-1 1,1 1-1,-1-1 0,1 0 0,0 0 0,0 0 0,0 0 0,1-1 0,-1 1 0,-1-5-8,-6-14-5,0 0 0,1-1-1,-2-14 6,9 34 4,-10-38-5,2-2 0,2 0 1,0-9 0,6 34 3,1-1 0,0 1-1,1-1 1,2 0 0,0 1 0,1-1 0,1 1 0,3-11-3,-4 24 6,-1 1-1,1-1 1,1 1 0,-1-1 0,1 1-1,0 0 1,0 0 0,0 1-1,0-1 1,1 1 0,0 0 0,0 0-1,0 1 1,0-1 0,1 1-1,0 0 1,-1 1 0,1-1 0,0 1-1,0 0 1,0 1-6,22-6-29,0 1-1,0 1 0,0 2 1,4 0 29,-8 1-45,25-1-621,47 3 666,1 4-4048,-58-1-1328</inkml:trace>
  <inkml:trace contextRef="#ctx0" brushRef="#br0" timeOffset="1353.155">720 208 11136,'15'34'372,"2"0"0,17 25-372,2 5 408,-30-52-639,0 0-1,1-1 1,1 0 0,0 0 0,0-1 0,2 1 231,2-6-5994,-9-4 1215</inkml:trace>
  <inkml:trace contextRef="#ctx0" brushRef="#br0" timeOffset="1662.093">1042 255 10240,'-70'75'220,"55"-58"-136,0 0 0,0-1 0,-2-1 0,0-1 0,-18 13-84,-105 50-5995,133-71 3883,7-6 491</inkml:trace>
  <inkml:trace contextRef="#ctx0" brushRef="#br0" timeOffset="1928.753">758 484 6912,'-2'17'136,"-2"4"306,1 0 0,1 1 1,1 0-1,1-1 0,1 1 1,1 0-1,1-1 1,0 1-1,3 5-442,21 51 483,-5-16-1653,-9-18-3647,-9-21-580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10:04.16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63 56 6016,'13'-1'299,"-17"4"388,-23 15-287,22-12-395,0 0-1,1 1 0,0 0 0,0 0 1,0 0-1,1 0 0,0 1 0,0-1 1,1 1-1,0 0 0,0 0 0,1 0 1,0 0-1,0 0 0,1 0 0,0 0 1,0 0-1,1 0 0,0 0 0,1 1-4,-1-3 51,0-1 0,1 0-1,-1-1 1,1 1 0,0 0-1,0 0 1,1-1 0,-1 1-1,1-1 1,0 0 0,0 0 0,0 0-1,1 0 1,0 0 0,-1-1-1,1 0 1,0 0 0,1 0-1,-1 0 1,0 0 0,1-1-1,0 0 1,-1 0 0,1 0-1,0-1 1,0 1 0,0-1-1,0 0 1,0-1 0,0 1-1,1-1 1,0 0-51,-5 0 70,1 0-1,0-1 1,0 1-1,0 0 0,0-1 1,0 1-1,0-1 1,-1 0-1,1 1 1,0-1-1,-1 0 1,1 0-1,0 0 1,-1 0-1,1 0 1,-1-1-1,0 1 1,1 0-1,-1-1 1,0 1-1,1-1-69,1-3 87,-1 1 0,1-1 0,-1 1 0,0-1 0,-1 0 0,1 0 0,-1 1 0,1-5-87,0-5 132,0-1 0,-1 0 1,-1 1-1,0-1 0,-1-7-132,0 15 32,-1 0 0,1 0 0,-1 0 0,0 0 0,-1 0 0,0 1 0,0-1 0,0 1 0,-1 0 0,0 0 0,0 0 0,0 0 1,-3-2-33,-9-7-105,0 0 0,0 1 0,-15-9 105,19 14-251,4 6-2340,4 2 655,3 0-2177,1 1 2129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10:05.11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55 6 6016,'0'0'149,"0"0"64,0 0-63,0 0-22,0 0 21,0 0 64,0 0-63,-2 4-22,-6 9-16,1 1 0,0 0 1,1 0-1,1 1 0,0-1 1,-1 12-113,3-17 31,1 0 0,1 0-1,0 1 1,0-1 0,1 0 0,0 1 0,0-1 0,1 0 0,0 0 0,1 1 0,0-1 0,1 0-31,-3-6 66,1-1 1,0 1-1,0-1 0,0 0 1,0 1-1,0-1 0,1 0 0,-1 0 1,0 0-1,1 0 0,0 0 1,0 0-1,-1 0 0,1-1 0,0 1 1,0-1-1,1 1 0,-1-1 1,0 0-1,0 0 0,1 0 0,-1 0 1,1 0-1,-1 0 0,0-1 1,1 1-1,-1-1 0,1 1 1,0-1-1,-1 0 0,1 0 0,-1-1 1,1 1-1,-1 0 0,1-1 1,-1 1-1,1-1 0,-1 0 0,0 0 1,1 0-1,-1 0 0,0 0 1,1-1-67,2-1 107,1-1 0,0 0 0,-1 0 0,0 0 0,0-1 1,0 1-1,-1-1 0,1 0 0,-1-1 0,-1 1 0,1-1 1,-1 0-1,1 0 0,-2 0 0,1 0 0,0-1-107,-2 0 73,0 1-1,-1-1 0,1 1 1,-1 0-1,-1-1 1,1 1-1,-1-1 0,0 1 1,0 0-1,-1 0 0,0-1 1,0 1-1,-1 1 1,1-1-1,-1 0 0,0 0 1,-1 1-1,-2-3-72,1 1-106,0 1 0,0-1-1,-1 2 1,1-1 0,-2 0 0,1 1 0,-1 0 106,2 2-586,0 0 0,0 0 0,0 0 0,0 1 0,-1 0 0,1 0 0,-1 0 0,1 1 0,-5-1 586,-7 3-3584,0 0 512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0:32:56.2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76 4480,'0'0'235,"0"0"426,0 0 43,0 0-235,0 0 0,0 0-63,0 0-44,0 0-84,0 0-44,0 0-63,12-4 298,46-4-27,-1-3-1,52-16-441,-105 26 13,15-5-10,0 1-1,1 0 0,-1 2 1,1 0-1,0 2 1,0 0-1,0 1 0,0 1 1,16 3-3,38-1 93,-62-3-72,-1-1-1,1 2 0,0 0 0,-1 0 1,1 1-1,-1 0 0,1 1 1,0 1-21,5 1-1792,-17-5-3712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10:06.96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46 4480,'0'0'256,"0"0"21,0 0 107,0 0 43,5 18-235,-1-10-110,-1 0 0,2 0 0,-1-1-1,1 1 1,0-1 0,0 0 0,1 0 0,0-1 0,0 1 0,0-2 0,1 1 0,0 0 0,0-1 0,1-1 0,-1 1-1,1-1 1,0-1 0,0 1 0,1-1 0,-1 0 0,1-1 0,-1 0 0,1-1 0,0 0 0,4 0-82,-11-1 77,0 0-1,-1-1 1,1 1 0,-1-1 0,1 0-1,0 0 1,-1 1 0,1-1 0,-1 0 0,1 0-1,-1-1 1,0 1 0,1 0 0,-1 0 0,0-1-1,0 1 1,0 0 0,0-1 0,0 1 0,0-1-1,-1 0 1,1 1 0,0-1 0,-1 0 0,1 1-1,-1-1 1,0 0 0,1-1-77,0-1 118,0-1-1,0 1 1,-1-1 0,1 1 0,-1-1 0,0 1-1,0-1 1,-1 1 0,1-1 0,-2-3-118,0 2 112,-1-1 0,0 1 1,0 0-1,-1 0 0,1 0 1,-1 0-1,-1 1 0,1 0 1,-1-1-1,0 2 0,0-1 1,0 0-1,-1 1 1,0 0-1,0 1 0,-1-2-112,2 3-88,1 0 0,-1 0-1,0 0 1,0 1-1,0 0 1,1 0 0,-1 0-1,0 0 1,0 1 0,0 0-1,0 0 1,0 0 0,0 1-1,0 0 1,0 0 0,0 0-1,0 0 1,0 1-1,0 0 1,1 0 0,-1 0-1,1 0 1,-1 1 88,-3 3-2376,8-5-2928,0-1 2979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10:07.73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23 41 7168,'0'0'149,"0"0"86,0 0 21,0 0-22,0 0-84,0 0-22,0 0 21,0 0 64,-12 27 43,10-18-253,-1 0 0,1 0-1,1 0 1,0 0-1,0 0 1,1 0 0,0 0-1,1 0 1,-1 0 0,3 7-3,-2-13 24,0 0-1,0 0 1,1 0 0,-1 0 0,1 0 0,-1 0 0,1-1 0,0 1 0,0-1 0,0 1 0,1-1 0,-1 0 0,1 0 0,-1 0 0,1 0-1,-1 0 1,1 0 0,0-1 0,0 1 0,0-1 0,0 0 0,0 0 0,0 0 0,0 0 0,1-1 0,-1 1 0,0-1 0,0 0 0,0 0-1,1 0 1,1 0-24,-2 0 56,0 0-1,0 0 0,-1 0 0,1 0 1,0 0-1,-1-1 0,1 1 1,0-1-1,-1 0 0,1 0 0,-1 0 1,1 0-1,-1 0 0,1 0 0,-1 0 1,0-1-1,0 0 0,0 1 0,0-1 1,0 0-1,0 0 0,0 0 1,0 0-1,-1 0 0,1 0 0,-1-1 1,1 1-1,-1 0 0,0-1 0,0 1 1,0-1-1,-1 0 0,1 1 1,0-1-1,-1 0 0,0 1 0,1-1 1,-1 0-1,0 1 0,-1-1 0,1 0 1,0 1-1,-1-1 0,0-1-55,0-3 18,-1 0-1,0 0 1,0 0 0,0 0-1,-1 1 1,0-1-1,0 1 1,-1 0-1,1-1 1,-2 2 0,1-1-1,0 0 1,-1 1-1,0 0 1,-1 0-1,1 1 1,-1-1-18,-7-3-855,-32-16-7527,16 15 6334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10:09.43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18 130 7680,'-4'9'45,"1"1"1,0 0 0,1 0 0,0 0-1,0 0 1,1 0 0,1 0-1,-1 1 1,2-1 0,-1 0 0,2 0-1,-1 0 1,1 1 0,1-2-1,0 1 1,0 0 0,1-1 0,0 1-1,1-1 1,0 0 0,5 7-46,-10-15 70,1 0-1,-1 1 1,1-1 0,0 0 0,-1 0 0,1 0 0,0 0 0,0 0-1,0 1 1,0-1 0,0-1 0,0 1 0,0 0 0,0 0 0,0 0-1,0 0 1,0-1 0,1 1 0,-1-1 0,0 1 0,0-1-1,1 1 1,-1-1 0,0 0 0,1 1 0,-1-1 0,0 0 0,1 0-1,-1 0 1,1 0 0,-1 0 0,0-1 0,1 1 0,-1 0 0,0-1-1,1 1 1,-1 0 0,0-1 0,0 0 0,1 1 0,-1-1-1,0 0 1,0 1 0,0-1 0,0 0 0,0 0 0,0 0 0,0 0-1,0 0 1,0 0 0,-1 0 0,1-1 0,0 0-70,4-4 93,-1 0 1,0-1-1,-1 1 1,1-1-1,-1 0 1,0 0 0,-1 0-1,0 0 1,1-5-94,-2-11 81,-1-1 0,-1 0 1,-1 1-1,-1-1 1,-1 1-1,-1 0 0,-6-19-81,-3-15 327,14 56-388,0 0 0,0 0 0,0 0 0,0 0 0,-1 0 0,1 0 0,0 1 0,-1-1 0,1 0 0,0 0 0,-1 0 0,1 0 0,-1 1 0,1-1 0,-1 0 0,0 0 0,1 1 0,-1-1 0,0 0 1,1 1-1,-1-1 0,0 1 0,0-1 0,0 1 0,1-1 0,-1 1 0,0 0 0,0-1 0,0 1 0,0 0 0,0 0 0,0 0 0,0-1 0,0 1 0,0 0 0,0 0 0,0 0 0,0 1 0,1-1 1,-1 0-1,-1 0 61,-2 1-808,1-1-1837,3 0-2795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10:11.23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7040,'0'0'256,"0"0"85,0 0 342,0 0-22,0 0-405,0 0-43,3 1-85,36 7-85,-1-2 0,1-1-1,0-2 1,8-2-43,-44-1 85,3 3-63,-5 7-22,-5 54-64,3 1 0,2-1 0,4 0 0,5 20 64,2 32 0,-5 26 0,-2-45 0,3-1 0,9 28 0,8 23 49,-5 2 1,-8 0 0,-5 102-50,-7-240 201,-1 0 0,0 0 0,0 0 0,-1 0 0,0 0-1,-1-1 1,0 1 0,-1-1 0,0 1 0,-1-1 0,0-1 0,-3 5-201,4-8 118,-1 0 1,0 0-1,-1-1 1,1 0-1,-1 0 1,0 0-1,-1 0 1,1-1-1,-1 0 1,1-1-1,-1 1 1,0-1-1,-1-1 1,1 1-1,0-1 1,-1-1-1,1 1 1,-3-1-119,-79 10-1685,42-7-6955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10:10.1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72 49 10752,'-7'7'-17,"0"0"0,0 1-1,1 0 1,1 1 0,-1-1 0,2 1 0,-1 0 0,1 0 0,0 0 0,1 1 0,0-1 0,0 1 0,1 0 0,1 0 0,-1 2 17,1-1-20,0 0 0,0 0 1,1 0-1,1 1 0,0-1 1,0 0-1,1 0 0,1 0 0,0 0 1,0 0-1,1-1 0,0 0 1,3 5 19,-6-13 12,0 0 1,-1-1 0,1 1 0,0-1 0,0 1-1,0 0 1,1-1 0,-1 0 0,0 1-1,0-1 1,1 0 0,-1 1 0,1-1 0,-1 0-1,1 0 1,0 0 0,-1-1 0,1 1-1,0 0 1,-1-1 0,1 1 0,0-1 0,0 1-1,0-1 1,0 0 0,0 0 0,-1 1-1,1-2 1,0 1 0,0 0 0,0 0-1,0 0 1,0-1 0,-1 1 0,1-1 0,0 0-1,0 1 1,-1-1 0,1 0 0,0 0-1,-1 0 1,1 0 0,0-1-13,3-2 48,-1 0 1,1 0-1,-1-1 1,0 0-1,0 1 1,0-1-1,0-1 1,-1 1-1,0-1 0,0 1 1,-1-1-1,2-2-48,-1-3 12,-1 0 0,1 0 0,-2 0-1,1 0 1,-2-1 0,0 1 0,0 0 0,-1 0-1,0 0 1,-1 0 0,0 0 0,0 0-1,-2 0 1,1 0 0,-1 1 0,-1 0 0,0 0-1,0 0 1,-4-5-12,1 4-770,1 1 1,-2 0-1,1 1 0,-1 0 1,0 0-1,-9-5 770,9 6-4672</inkml:trace>
  <inkml:trace contextRef="#ctx0" brushRef="#br0" timeOffset="1331.717">116 465 128,'-46'-3'0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09:59.37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1015 123 5888,'0'0'128,"7"0"0,14 3-74,71 9 111,0-5 0,61-4-165,-136-4-1024,1-2-2560</inkml:trace>
  <inkml:trace contextRef="#ctx0" brushRef="#br0" timeOffset="1133.862">1102 197 7680,'2'3'24,"0"-1"1,0 1 0,-1-1-1,1 1 1,-1 0 0,0-1-1,0 1 1,0 0-1,0 0 1,0 0 0,-1 0-1,1 0 1,-1 0 0,0 0-1,0 0 1,0 0 0,0 0-1,-1 0 1,1 0-1,-1 0 1,1 0 0,-1 0-1,0 0-24,-1 7 74,-4 117 414,6-90-231,-1 1-1,-2-1 1,-7 27-257,0-18 99,2 0 0,1 1-1,3 0 1,1 0 0,3 0-1,2 0 1,2-1 0,4 15-99,-5-44 54,11 52 177,-3 0 0,-4 1-1,0 67-230,-1 71 590,0-35-134,10-80 1464,-12-90-1902,1 0 0,0 0 0,-1-1 1,1 0-1,0 0 0,1 0 1,2 1-19,23 3-69,1-1 1,0-1 0,-1-2 0,1-1 0,0-1-1,12-3 69,13 1-3112,-1 2-3307,20 2 4648,-45-2 427</inkml:trace>
  <inkml:trace contextRef="#ctx0" brushRef="#br0" timeOffset="2139.256">1768 82 6016,'0'0'128,"0"0"0,0 0 21,0 0 86,0 0 42,0 0 64,0 0-42,3 2 64,6 7-135,0 1 1,-1 0-1,0 1 1,-1 0-1,0 0 1,0 1-1,-1 0 1,-1 0 0,0 0-1,-1 0 1,0 1-1,-1 0 1,0 0-1,0 4-228,0 10 320,0-1 0,-2 1 0,-1-1 0,-1 1 1,-1 0-1,-5 19-320,7-45 26,0 0 0,0-1 0,-1 1 0,1 0 1,0-1-1,0 1 0,0 0 0,0-1 0,-1 1 0,1 0 1,0-1-1,-1 1 0,1-1 0,0 1 0,-1 0 1,1-1-1,-1 1 0,1-1 0,-1 1 0,1-1 1,-1 0-1,0 1 0,1-1 0,-1 1 0,1-1 0,-1 0 1,0 0-1,1 1 0,-1-1 0,0 0 0,1 0 1,-1 0-1,0 0 0,1 0 0,-1 0 0,0 0 1,1 0-1,-1 0 0,0 0 0,0 0 0,1 0 0,-1 0 1,0 0-1,1-1 0,-1 1 0,0 0 0,1-1 1,-1 1-1,1 0 0,-1-1 0,1 1 0,-1-1 1,0 1-1,1-1 0,-1 1-26,-32-29 55,30 26 7,-5-6-54,0 1-1,1-2 1,-1 1 0,2-1-1,-1 0 1,2 0 0,-1-1 0,1 0-1,-2-7-7,1-4 10,0-1-1,2 0 0,0 0 1,1-10-10,2 25-30,0 0 0,1 0 0,0 0 0,1 0 1,0 0-1,0 0 0,1 0 0,-1 0 1,2 0-1,-1 1 0,1-1 0,3-5 30,-3 8-20,0 1-1,0-1 1,0 1-1,1 0 1,0 0-1,0 0 1,0 1-1,0-1 1,0 1-1,1 0 1,-1 0-1,1 0 1,0 1-1,0-1 1,0 1-1,0 1 1,0-1-1,0 1 1,5-1 20,71-17-260,-47 10-1828,1 1-1,12 0 2089,-25 6-6464</inkml:trace>
  <inkml:trace contextRef="#ctx0" brushRef="#br0" timeOffset="6671.889">2011 931 7552,'0'0'149,"0"0"64,0 0-42,0 0 42,0 0-42,-8 29 298,-7 13-452,3-7-12,0 0 0,1 7-5,9-31-1,0-1 1,1 0-1,0 1 0,1-1 1,0 0-1,0 1 1,1-1-1,0 1 1,3 9 0,-3-18 12,-1 0 0,1 1 1,0-1-1,0 0 0,0 0 1,0 0-1,0 0 0,1 0 1,-1 0-1,0 0 0,1-1 1,0 1-1,-1 0 0,1-1 1,0 1-1,0-1 0,0 0 1,0 1-1,0-1 0,0 0 1,0 0-1,0 0 0,0-1 1,1 1-13,2 0 51,-1-1 0,1 1 0,-1-1 0,1 0 0,-1 0 0,0 0 0,1-1 0,-1 0 0,1 0 0,-1 0 1,0 0-1,0-1 0,1 1-51,-1-1 42,1 1-1,-1-1 1,0 0 0,0 0 0,0-1 0,0 1 0,0-1-1,0 0 1,0 0 0,-1 0 0,0 0 0,0-1 0,0 0 0,0 1-1,0-1 1,0 0 0,-1 0 0,0 0 0,0-1 0,0 1-1,-1 0 1,1-1 0,-1 1 0,0-1 0,0 0 0,0-1-42,-3-10 167,-1 0 1,0 0 0,-5-15-168,6 25 19,0 0-1,0 0 1,0 1 0,-1-1 0,0 1-1,0 0 1,0-1 0,-1 1-1,1 1 1,-1-1 0,0 1 0,-1-1-1,-1 0-18,-4-2-21,8 5-171,-11 2-3733,13 0-1131</inkml:trace>
  <inkml:trace contextRef="#ctx0" brushRef="#br0" timeOffset="9209.407">2023 1610 3200,'3'17'60,"-1"0"1,0 1 0,-2-1-1,0 9-60,-1-12 42,1 1-1,1-1 1,0 0 0,1 0-1,0 0 1,1 0-1,2 2-41,-2-7-30,1 0 0,0 0 0,1 0 1,-1 0-1,2-1 0,4 6 30,-8-11 172,1 1 1,0-1-1,0 0 1,0-1-1,0 1 1,1 0 0,-1-1-1,1 0 1,-1 0-1,1 0 1,0 0-1,0 0 1,0-1-1,0 0 1,0 0-1,4 1-172,-5-2 119,0-1 0,0 1-1,0-1 1,0 1 0,-1-1-1,1 0 1,0 0 0,0-1-1,0 1 1,-1-1 0,1 1-1,-1-1 1,1 0 0,-1 0-1,0 0 1,0 0-1,1 0 1,-2 0 0,1-1-1,1-1-118,4-4 328,-1 0-1,-1-1 1,0 0 0,0 0-1,2-6-327,-6 11 75,1-1 0,-1 0 1,0 0-1,0 0 0,-1 0 0,1 0 0,-1 0 0,0 0 0,0 0 1,-1 0-1,0 0 0,0 0 0,0 0 0,0 0 0,-1 0 1,1 1-1,-1-1 0,-1 0 0,1 1 0,-1 0 0,1-1 1,-1 1-1,0 0 0,-1 0 0,1 1 0,-1-1 0,0 1 1,0-1-76,-5-3-353,0 0 1,0 0 0,-1 0-1,0 1 1,-1 1 0,1 0 0,-1 0-1,0 1 1,-1 0 0,1 1-1,-9-1 353,4 2-5738</inkml:trace>
  <inkml:trace contextRef="#ctx0" brushRef="#br0" timeOffset="13686.611">136 865 2816,'7'11'1749,"3"4"-1443,0 0 0,-2 0-1,0 1 1,0 1 0,-1-1 0,-1 1 0,-1 0-1,-1 0 1,0 1 0,-1 0 0,-1-1-1,-1 1 1,0 0 0,-1 0 0,-1 0-1,-1 0 1,0-1 0,-2 1 0,0-1 0,0 1-1,-3 2-305,7-19 28,0-1-1,0 1 0,0-1 0,-1 1 0,1-1 0,0 1 1,0-1-1,0 1 0,-1-1 0,1 1 0,0-1 1,0 1-1,-1-1 0,1 0 0,0 1 0,-1-1 0,1 1 1,-1-1-1,1 0 0,0 1 0,-1-1 0,1 0 1,-1 0-1,1 1 0,-1-1 0,1 0 0,-1 0 0,1 0 1,-1 0-1,1 1 0,-1-1 0,1 0 0,-1 0 1,1 0-1,-1 0 0,1 0 0,-1 0 0,0 0 0,1-1 1,-1 1-1,1 0 0,-1 0 0,1 0 0,-1 0 1,1-1-28,-25-24 305,-12-42-265,37 67-30,-25-48 43,3-1 1,2-1-1,2 0 0,-11-52-53,29 99-15,-1 1 0,1-1 0,0 1 0,0-1 0,0 1 0,0-1 0,1 1 0,-1-1 0,1 1 0,-1-1 0,1 1 0,0 0 0,0-1 0,0 1 0,0 0 0,1 0 0,-1-1 0,1 1 0,-1 0 15,3-2-39,0 0-1,0 0 1,1 0-1,-1 0 1,1 1-1,0-1 1,0 1-1,3-1 40,13-5-99,0 0-1,1 1 1,0 2-1,1 0 100,-19 5-3,111-36 83,-68 20-1027,2 3 0,19-3 947,-55 14-6762</inkml:trace>
  <inkml:trace contextRef="#ctx0" brushRef="#br0" timeOffset="14095.869">460 1146 6912,'0'0'0,"-10"9"0,10-9 128,-4 12-128,4-2 128,1 0-128,-1-1 128,3 1-128,-3 0 0,2-4 0,-2-6 128,0 16-1664,0-16 0,0 0-1280</inkml:trace>
  <inkml:trace contextRef="#ctx0" brushRef="#br0" timeOffset="14753.173">644 1346 5248,'9'59'364,"1"-2"2304,-2 30-2668,-7-69 373,-1 1 0,0 0-1,-2 0 1,0 0 0,-2 0 0,-2 11-373,5-28 86,0 1-1,1-1 1,-1 1 0,0-1-1,0 1 1,0-1 0,-1 0 0,1 0-1,0 0 1,-1 0 0,0 0-1,1 0 1,-1 0 0,0 0-1,0 0 1,0-1 0,0 1-1,0-1 1,0 1 0,-1-1-1,1 0 1,0 0 0,-1 0 0,1 0-1,-3 0-85,-1-1-136,1 1-1,0-1 1,-1 0-1,1-1 0,-1 1 1,1-1-1,0 0 1,-1-1-1,1 1 1,0-1-1,-3-1 137,-24-9-7573</inkml:trace>
  <inkml:trace contextRef="#ctx0" brushRef="#br0" timeOffset="15121.605">627 1117 4224,'0'0'0,"0"0"384,0 0 128,0 0-256,0 0 0,10 0-128,-10 0 0,16 2 0,-5 1 0,-2 1 128,-9-4 0,14 9-128,-14-9 0,0 0-4864</inkml:trace>
  <inkml:trace contextRef="#ctx0" brushRef="#br0" timeOffset="15610.744">501 981 6528,'0'0'0,"0"0"384,0 0 0,0 0-128,0 0 0,0 0-128,0 0 128,0 0-128,0 0 0,0 0 0,0 0 0,0 0-640,0 0 0,0 0-2432,0 0 128,0 0 1792</inkml:trace>
  <inkml:trace contextRef="#ctx0" brushRef="#br0" timeOffset="16110.102">756 768 4864,'0'0'128,"0"0"0,0 0 0,0 0 0,0 0 0,0 0 21,0 0 64,0 0-63,38 0 255,6-2-960,-30 2-3263</inkml:trace>
  <inkml:trace contextRef="#ctx0" brushRef="#br0" timeOffset="16561.628">785 913 8576,'2'-1'206,"-1"0"-1,1 0 1,0 0 0,0 0 0,0 0 0,0 1 0,0-1 0,0 1-1,0-1 1,0 1 0,0 0 0,1 0 0,-1 0 0,0 0 0,1 0-206,51 4-250,-22-2 121,9-2-3135,-23 0-2069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10:25.39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6400,'0'0'405,"0"0"64,0 0-63,0 0-65,0 0-170,0 0-43,15 3 21,42 2-739,0-3 1,12-2 589,-18-1-4666,-38 1 3066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10:25.75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34 5248,'33'-9'512,"-31"8"-363,-2 1 86,0 0-1,0 0-63,0 0 64,0 0 42,0 0 43,0 0-128,0 0 21,26 0 342,16-1 34,-1-3 0,7-3-589,18-1-479,-1 4-3441,-55 4-176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10:23.33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336 47 10112,'0'0'128,"0"0"0,0 0 21,-25-19 342,15 14-463,0 1 1,-1 0 0,1 0-1,-1 1 1,0 1 0,0 0-1,0 0 1,-1 1 0,1 1-1,0 0 1,0 0 0,0 1-1,-1 0 1,1 1 0,-6 2-29,10-3-16,0 1 0,1 0 1,-1 0-1,1 0 0,0 0 0,-1 1 1,1 0-1,1 0 0,-1 1 1,0 0-1,1 0 0,0 0 0,0 1 1,0-1-1,0 1 0,1 1 0,0-1 1,0 0-1,0 1 0,0 0 1,1 0-1,0 0 0,1 0 0,-1 0 1,1 1-1,0 2 16,2-6-6,0 0 1,0 1-1,0-1 0,0 0 1,1 0-1,-1 0 0,1 0 1,0 0-1,0 0 0,0 0 0,1 0 1,-1 0-1,1 0 0,-1 0 1,1-1-1,0 1 0,0-1 1,0 1-1,0-1 0,2 1 6,9 9-60,1 0-1,0-2 0,8 6 61,14 10-88,-17-9 88,0 1 0,-2 1 0,0 1 0,-1 1 0,-1 0 0,0 0 0,-2 2 0,-1 0 0,-1 0 0,-1 1 0,0 2 0,-10-24 107,0-2 42,0 0 64,0 0-42,-34 3 298,24-2-843,-83-1 1340,64-4-3042,3-3-3437,24 6 2804,2 1 1557</inkml:trace>
  <inkml:trace contextRef="#ctx0" brushRef="#br0" timeOffset="686.549">452 249 5632,'0'0'0,"18"14"640,-18-14 0,10 7-256,-10-7 128,0 0-384,0 0 128,0 0-256,0 0 128,0 0-5888</inkml:trace>
  <inkml:trace contextRef="#ctx0" brushRef="#br0" timeOffset="1518.32">764 192 8448,'0'0'128,"0"0"128,0 0 0,0 0 0,1 11 0,-1-11 0,8 11-256,-8-11 128,9 15-128,-9-15 128,11 15-1152,-11-15 0,0 0-4608</inkml:trace>
  <inkml:trace contextRef="#ctx0" brushRef="#br0" timeOffset="398.059">518 513 7680,'0'0'0,"-9"0"0,9 0 0,0 0 0,0 0 128,0 9 0,0-9 0,-4 14 0,4-4 0,0-1-128,0 2 128,-1 0-128,-2 1 128,3 0-256,-2-1 128,2-5-3456,0-6 0,0 0 2048</inkml:trace>
  <inkml:trace contextRef="#ctx0" brushRef="#br0" timeOffset="1058.79">764 427 5888,'0'0'128,"0"0"0,-7 33 533,12 71 913,6 26-1574,-4-58 325,-2-37-36,2-1 1,1 0 0,2 2-290,-3-16 297,-1 1 0,0 0 0,-2 0-1,-1 0 1,0 0 0,-2 1 0,0-1 0,-2 1 0,-1 10-297,1-31 68,1 1 1,-1 0-1,1 0 0,-1 0 1,0-1-1,0 1 0,0 0 1,0-1-1,0 1 0,0-1 1,0 1-1,0-1 0,-1 0 1,1 1-1,-1-1 0,1 0 1,-1 0-1,1 0 1,-1 0-1,0 0 0,1 0 1,-1 0-1,0-1 0,0 1 1,0-1-1,1 1 0,-1-1 1,0 0-1,0 0 0,0 0 1,0 0-1,0 0 0,0 0 1,0 0-1,1 0 0,-1-1 1,0 1-1,0-1 0,0 0-68,-7-1-6,1 0 1,0-1-1,-1 0 0,1 0 0,0-1 0,1 0 0,-8-5 6,3-1-796,0-1 1,1 1 0,0-2-1,1 0 1,0 0-1,1-1 1,-6-10 795,-11-18-6357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11:07.68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 6912,'0'0'128,"0"0"42,0 0 172,0 0 84,0 0 172,0 0-1,0 0-170,0 0-86,0 0-149,37 0 192,-6 0-243,-19-1-111,0 1 1,1 0-1,-1 1 0,1 0 1,-1 1-1,0 0 1,0 1-1,3 1-30,-14-3-64,-1-1-661,0 0-1110,0 0-3754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0:32:57.0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 6016,'14'-5'174,"1"1"0,0 1 0,0 1 0,0 0 0,0 1 0,1 0 0,-1 1 0,0 1 0,9 2-174,4-2 354,39-1 394,-48-2-484,0 2 0,1 1 1,-1 0-1,0 1 0,5 2-264,82 6 747,-66-3-1452,26 8-3582,-47-8-577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11:02.99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28 210 6144,'-5'19'73,"1"0"1,1 0-1,1 1 1,1 18-74,-1-2 68,-1-10-13,-1 79 152,4-96-174,1 1-1,0-1 1,1 1-1,0-1 1,0 0-1,1 1 1,0-1 0,1 0-1,2 4-32,-5-11 33,0 0 0,0 0 0,0 0 0,0-1 0,0 1 1,1 0-1,-1-1 0,1 1 0,-1-1 0,1 1 0,0-1 0,0 1 0,-1-1 0,1 0 0,0 0 0,0 0 0,0 0 0,0-1 1,1 1-1,-1 0 0,0-1 0,0 1 0,0-1 0,1 0-33,0 0 70,1-1 1,-1 1-1,1-1 0,0 0 1,-1 0-1,1 0 0,-1 0 1,0-1-1,1 1 0,-1-1 1,0 0-1,0 0 1,2-2-71,2-2 120,0 0 0,0 0 0,-1-1 0,0 1 0,0-1 0,-1 0 0,0-1 0,0 1 0,-1-1 0,0 0 0,3-8-120,-4 0 87,-2 0-1,1 0 1,-2 0-1,0-1 1,-1 1 0,-1 0-1,0 0 1,-5-15-87,3 6 496,0 0 1,0-24-497,4 48 12,-1-1-1,1 1 1,-1 0 0,0 0 0,1-1 0,-1 1 0,0 0 0,0 0 0,0 0 0,0 0 0,0 0 0,0 0 0,0 0 0,0 0 0,0 1-1,-1-1 1,1 0 0,0 1 0,0-1 0,-2 0-12,-29-11 133,29 10-120,-31-1-2381,34 3-4224</inkml:trace>
  <inkml:trace contextRef="#ctx0" brushRef="#br0" timeOffset="1231.109">1187 231 5888,'0'0'149,"-4"35"470,-32 63-467,25-74-105,1 1-1,1 0 0,2 1 0,0 0 1,-2 26-47,9-47 103,0-1-1,0 0 1,1 1 0,-1-1-1,1 0 1,0 0 0,0 1 0,1-1-1,-1 0 1,1 0 0,0 0 0,0-1-1,1 1 1,-1 0 0,0-1 0,1 1-1,0-1 1,0 0 0,2 1-103,-4-2 59,1 0 0,0-1 1,0 1-1,0-1 0,0 0 0,0 0 1,0 0-1,1 0 0,-1 0 1,0 0-1,0 0 0,1-1 1,-1 1-1,0-1 0,1 0 0,-1 1 1,1-1-1,-1 0 0,0-1 1,1 1-1,-1 0 0,1-1 0,-1 1 1,0-1-1,0 0 0,1 1 1,-1-1-1,0 0 0,0-1 0,0 1 1,0 0-1,0-1 0,0 1 1,1-2-60,4-4 42,0 0 0,0-1 0,0 0 0,-1-1 0,-1 1 0,1-1 0,-1 0 0,-1 0 0,0-1 0,0 0 0,-1 1 0,0-1 0,-1 0 0,0 0 0,0-1 0,-1-5-42,0-3 76,0 0 0,-2-1 0,0 1 0,-2 0 0,0 0 0,-1 1 0,0-1 0,-5-10-76,2 9-41,-14-36-174,9 53-2132,12 3-4138</inkml:trace>
  <inkml:trace contextRef="#ctx0" brushRef="#br0" timeOffset="5774.464">122 1167 6016,'0'0'256,"0"0"21,0 0 86,0 0-22,0 0-170,0 0-43,0 0 0,5-22 106,12-66 60,-14 66-202,0 0 0,2 0 0,1 0 0,1-1-92,0 10-22,9 41 44,-13-17-15,-1 0 1,0 1-1,-1-1 0,0 0 1,-1 1-1,-1-1 1,1 1-1,-2-1 0,1 0 1,-2 0-1,-1 8-7,0-3-45,0 1-1,2 1 0,0-1 1,1 0-1,1 0 1,2 15 45,0-19-2838,-2-13-788</inkml:trace>
  <inkml:trace contextRef="#ctx0" brushRef="#br0" timeOffset="6257.046">47 1315 4864,'0'0'128,"0"0"64,0 0 277,0 0 107,0 0-149,0 0-86,0 0-149,0 0 21,0 0-63,0 0-22,0 0 0,0 0 0,0 0 0,25-6 234,19 1-353,46 1-9,-31 4-2931,-49 0-653</inkml:trace>
  <inkml:trace contextRef="#ctx0" brushRef="#br0" timeOffset="7104.071">6 1498 3968,'2'-1'126,"-1"-1"0,1 1 0,0-1 0,0 1 0,-1-1 0,1 1-1,0 0 1,0 0 0,0 0 0,0 0 0,0 0 0,1 1 0,-1-1 0,0 1 0,0-1 0,0 1 0,1 0 0,-1 0 0,0 0 0,1 0 0,-1 0 0,0 0 0,0 1-1,0-1 1,1 1 0,-1-1 0,1 2-126,22 2-72,58 3 1373,-80-6-1088,-3-1-63,0 0-22,0 1-22,-1 8-84,-1 2-17,-1 0 69,-6 3-4,8-13 37,11 3-86,-1 1 0,-1 0 1,1 1-1,-1 0 0,0 0 1,1 2-22,-5-5 62,-1 1 0,0 0 1,0-1-1,0 1 0,-1 0 1,1 1-1,-1-1 0,0 0 0,0 1 1,0-1-1,-1 1 0,0-1 1,0 1-1,0 0 0,0 0 1,-1 0-1,1-1 0,-1 1 0,-1 0 1,1 0-1,-1 0 0,0 3-62,0-4 57,0 0-1,1 0 1,-2 0-1,1 0 0,0 0 1,-1-1-1,0 1 1,0 0-1,0-1 0,0 1 1,-1-1-1,1 0 1,-1 1-1,0-1 0,0 0 1,0-1-1,0 1 1,-1-1-1,1 1 1,-1-1-1,1 0 0,-1 0 1,0-1-1,0 1 1,1-1-1,-3 1-56,-5 0 73,1-1 0,-1 0 0,0-1 0,0 0 1,0 0-1,1-1 0,-1 0 0,-1-1-73,7 0-253,-1 1-1,0-1 1,1 0 0,-1 0-1,1-1 1,-1 0 0,0-1 253,3 2-509,0 0 0,0 0 0,1 0 0,-1 0 0,1-1 0,0 1 0,0-1 0,-1 0 0,2 1 0,-1-1 0,0 0 0,0-3 509,-7-20-4245</inkml:trace>
  <inkml:trace contextRef="#ctx0" brushRef="#br0" timeOffset="7974.611">151 1559 6272,'0'0'0,"0"0"128,0 0 128,0 0-128,0 0 128,0 0 0,0 0 0,0 0-256,0 0 128,0 0-128,0 0 128,0 0-128,0 0 0,0 0-5376</inkml:trace>
  <inkml:trace contextRef="#ctx0" brushRef="#br0" timeOffset="8763.769">148 1556 3840,'0'0'0,"23"-12"0,-23 12 0,0 0 0,0 0 0,-7 11 0,7-11 128,-11 12 256,11-12 128,-17 14-384,8-10 128,0 1-256,-4-2 0,1 0-640,0-2 0,0 3-1920</inkml:trace>
  <inkml:trace contextRef="#ctx0" brushRef="#br0" timeOffset="10590.825">473 1160 9088,'9'7'42,"0"1"-1,-1 0 1,-1 1 0,1 0 0,-1 0 0,-1 1-1,0 0 1,0 0 0,-1 0 0,0 0 0,-1 1-1,0 0 1,0 0 0,-2 0 0,1 1 0,-1-1 0,-1 1-1,0-1 1,-1 1 0,0-1 0,0 1 0,-2-1-1,1 1 1,-1-1 0,-2 4-42,4-14 6,0 0 0,0-1 0,-1 1 0,1-1 0,0 1-1,0-1 1,-1 1 0,1 0 0,0-1 0,-1 1 0,1-1 0,-1 1 0,1-1 0,-1 0-1,1 1 1,0-1 0,-1 1 0,0-1 0,1 0 0,-1 1 0,1-1 0,-1 0 0,1 0 0,-1 1-1,0-1 1,1 0 0,-1 0 0,1 0 0,-1 0 0,0 0 0,1 0 0,-1 0-6,-22-10 308,-19-28 184,39 34-478,-58-64-238,56 61 192,-1 0 0,2-1 0,-1 1 0,1-1 0,0 0 0,0 0 0,1 0 0,0 0 0,0-4 32,1 1-176,5-10-160,-2 17 301,1 0 1,0 0 0,0 0-1,1 0 1,-1 0 0,1 1-1,0-1 1,0 1 0,0 0 0,0 0-1,0 0 1,1 0 0,-1 0-1,1 1 1,3-2 34,9-8-125,-9 6 91,1 0 1,-1 1-1,1 0 1,0 0 0,0 1-1,0 0 1,1 1-1,-1 0 1,1 0-1,0 1 1,7-2 33,8 2-129,-1 0 1,1 1-1,18 2 129,9 1-270,-24-4-989,0 0-3498</inkml:trace>
  <inkml:trace contextRef="#ctx0" brushRef="#br0" timeOffset="11621.863">1249 1169 7424,'0'0'149,"0"0"86,0 0 21,0 0-22,0 0-84,0 0-22,0 0 0,-2 3-22,-11 20-90,0 1-1,2 0 0,0 1 0,2 0 1,1 1-1,1 0 0,0 7-15,4-20 2,2 0-1,0 0 1,0 0-1,1 0 1,1 0-1,0 0 1,2 9-2,-1-15-26,0 0 1,0 0-1,1 0 1,-1-1 0,1 1-1,1-1 1,-1 1-1,1-1 1,0 0-1,1 0 1,-1-1 0,1 1-1,5 3 26,-8-7-12,0-1 0,0 1 0,0-1 0,0 1-1,0-1 1,0 0 0,1 1 0,-1-1 0,1 0 0,-1-1 0,1 1-1,-1 0 1,1-1 0,-1 1 0,1-1 0,0 0 0,-1 0 0,1 0-1,-1 0 1,1-1 0,0 1 0,2-1 12,0-1-2,0 0 0,0 0-1,-1-1 1,1 1 0,-1-1 0,1 0-1,-1 0 1,0-1 0,0 1 0,0-1-1,1-2 3,3-3 66,0 0-1,-1 0 1,-1-1-1,0 0 0,0 0 1,-1-1-1,0 0 1,-1 0-1,0 0 1,1-6-66,-4 6 76,-1 0 1,0 1-1,0-1 1,-1 0-1,-1 1 1,0-1 0,0 1-1,-1 0 1,0 0-1,-1 0 1,0 0-1,-1 0 1,0 1-1,0-1 1,-1 2-1,0-1 1,-4-4-77,6 11-68,1-1 1,-1 1-1,0-1 1,0 1-1,0 0 1,0 0-1,0 1 1,-1 0-1,1-1 1,-1 1-1,1 0 0,-1 1 1,1-1-1,-1 1 1,1 0-1,-1 0 1,1 1-1,-2-1 68,-2 1-1195,-7-1-4095</inkml:trace>
  <inkml:trace contextRef="#ctx0" brushRef="#br0" timeOffset="13849.373">90 2038 9088,'-4'21'256,"1"0"0,0 0 0,2 13-256,2-7 0,2 0 0,5 21 0,-6-38 0,0 0 0,1-1 0,1 1 0,0-1 0,0 0 0,0 0 0,1 0 0,1 0 0,1 1 0,-6-8 12,1 0 1,-1-1-1,1 1 1,0 0-1,0 0 1,0-1-1,0 1 1,0-1-1,0 0 1,0 1-1,0-1 1,0 0-1,1 0 1,-1 0-1,0-1 1,1 1-1,-1-1 0,1 1 1,-1-1-1,1 0 1,-1 0-1,1 0 1,-1 0-1,1 0 1,-1 0-1,1-1 1,-1 0-1,0 1 1,1-1-1,-1 0 1,0 0-1,1 0 1,-1 0-1,0 0 1,0-1-1,0 1 1,0-1-1,0 1 1,0-1-1,-1 0 1,1 0-13,4-3 39,-1 0 0,0-1 1,0 1-1,-1-1 1,0 0-1,0 0 0,0-1 1,0 1-1,-1-1 1,-1 0-1,1 0 0,-1 0 1,1-5-40,-1-2 71,-1-1 1,0 0-1,-1 0 1,-1 0-1,-2-7-71,2 16 30,0-1 0,0 0 0,-1 1 0,0-1 0,0 1 0,-1 0 0,1 0 0,-1 0 0,-1 0-1,1 0 1,-1 0 0,0 1 0,-2-1-30,-27-20 150,31 25-143,0-1 1,0 0-1,0 0 1,-1 1 0,1-1-1,0 1 1,-1 0-1,1 0 1,-1 0 0,0 0-1,1 0 1,-1 1-1,0-1 1,1 1 0,-1-1-1,0 1 1,1 0-1,-2 0-7,-17-3-2867,21 3-3234</inkml:trace>
  <inkml:trace contextRef="#ctx0" brushRef="#br0" timeOffset="14756.487">924 2041 6784,'95'-6'4966,"-49"2"-7578,2 2-4307,-31 2 5596</inkml:trace>
  <inkml:trace contextRef="#ctx0" brushRef="#br0" timeOffset="15578.021">1443 2050 8064,'-3'-1'74,"1"0"-1,-1-1 1,1 0 0,-1 0 0,1 1 0,0-1-1,-1-1 1,1 1 0,0 0 0,0-1 0,1 1-1,-1-1 1,0 1 0,1-1 0,0 0 0,-1 1-1,1-2-73,0-2 97,1 0-1,-1-1 0,1 1 0,0 0 0,1 0 0,0-1 0,1-3-96,-2 5-29,11-56 169,3 0 0,4-2-140,2-13-24,-18 68-82,3 0-22,-4 6 0,-1 2 0,1 5 85,0-1 1,0 1-1,1-1 1,0 0-1,-1 0 1,2 0-1,-1 0 1,1 1 42,10 21-87,-6 4-142,-1 1 1,-2 0-1,-1 1 0,-1-1 1,-2 0-1,-1 6 229,1-7-1060,0-15-3505</inkml:trace>
  <inkml:trace contextRef="#ctx0" brushRef="#br0" timeOffset="16137.871">1362 2137 5888,'0'0'170,"0"0"193,0 0 128,0 0 21,0 0 42,0 0 193,0 0 0,0 0-470,0 0-64,0 0-63,0 0-22,0 0 0,34 0 128,81-14-1364,-42 5-1218,0 2 0,3 4 2326,-53 3-3200</inkml:trace>
  <inkml:trace contextRef="#ctx0" brushRef="#br0" timeOffset="17136.636">1380 2328 4992,'0'0'384,"0"0"-22,0 0-84,0 0 20,0 0 172,0 0-1,0 0-170,0 0-65,0 0-63,0 0 42,0 0-63,34-5-1,-21 3-70,-10 1-59,0 1 1,0-1-1,0 1 1,1-1 0,-1 1-1,0 0 1,0 0-1,0 0 1,1 1 0,-1-1-1,0 1 1,0 0-1,0 0 1,0 0 0,0 0-1,0 1 1,0-1 0,0 1-1,-1-1 1,3 2-21,4 7 0,-8-9 0,0 0 0,-1 0 0,1 0 0,-1 0 0,1 1 0,-1-1 0,1 0 0,-1 0 0,1 1 0,-1-1 0,0 0 0,0 0 0,0 1 0,0-1 0,0 0 0,0 0 0,0 1 0,0-1 0,0 0 0,-1 0 0,1 1 0,0-1 0,-1 0 0,1 0 0,-1 0 0,0 1 0,1-1 0,-1 0 0,0 0 0,0 0 0,1 0 0,-1 0 0,-26 22 0,26-22 0,-46 22-43,50-23-120,0-1 0,0 1 1,0-1-1,1 1 0,-1 0 0,0 0 0,0 0 1,1 1-1,-1-1 0,0 1 0,0 0 0,0 0 1,3 1 162,39 17-2833,-39-15 2649,0 0 0,0 0 0,-1 1-1,0-1 1,0 1 0,0 1 0,-1-1 0,2 3 184,-4-5 117,0 0 1,0 0-1,0 0 1,0 0-1,-1 0 0,1 1 1,-1-1-1,0 1 1,0-1-1,0 1 0,0 0 1,-1-1-1,0 1 0,1 0 1,-1-1-1,-1 4-117,0-5 120,0 0 0,0 0-1,0 0 1,0 0 0,0-1 0,0 1 0,-1 0-1,1-1 1,-1 1 0,1-1 0,-1 0-1,0 1 1,1-1 0,-1 0 0,0 0-1,0 0 1,0 0 0,0 0 0,0 0-1,0-1 1,0 1 0,0-1 0,0 1-1,-2-1-119,-56 7 790,52-6-699,-10 0-629,0 0 1,0-2-1,0 0 0,1-1 1,-1 0-1,0-1 1,1-2-1,0 1 1,0-2-1,-6-3 538,-2-3-1600</inkml:trace>
  <inkml:trace contextRef="#ctx0" brushRef="#br0" timeOffset="17797.085">1254 2128 9344,'0'0'0,"12"-12"0,-12 12 128,9-8 0,-9 8 0,0 0-128,0 0 0,0 0 0,0 0 128,0 0-128,0 0 0,0 0 0,0 0 0,20-9 0,0 3 0,4 2-2304,2-1 0,0 0-1152</inkml:trace>
  <inkml:trace contextRef="#ctx0" brushRef="#br0" timeOffset="18663.958">1237 2128 6272,'8'-1'74,"0"0"0,0 1 0,0 0 0,0 0 1,0 1-1,0 0 0,6 1-74,25 2-7,-9-5-825,1-1 0,-1-2 0,1-1 0,-2-1 0,12-5 832,2-1-1600</inkml:trace>
  <inkml:trace contextRef="#ctx0" brushRef="#br0" timeOffset="19817.675">1884 1924 9472,'0'0'128,"15"25"0,-5-11-84,0 1 0,-1 1 0,0 0 0,-2 0 1,0 0-1,0 1 0,-2 0 0,0 0 0,-1 1 1,0-1-1,-2 1 0,0 0 0,-1 0 0,-1 12-44,-12 42 534,11-71-406,1-1 0,-5 0-106,0-1 1,0 0-1,0 0 0,0 0 1,0-1-1,0 0 1,0 0-1,1 0 1,-1 0-1,1-1 0,-1 0 1,1 0-1,0 0 1,0 0-1,0-1 1,1 1-1,-1-1 0,1 0 1,-1-1-23,-9-13 151,0-1 0,0 0 0,-6-16-151,11 20 17,4 8-24,0 0-1,1-1 1,-1 1 0,1-1 0,1 0 0,0 0 0,0 0 0,0 0 0,1 0 0,0-1-1,1 1 1,0 0 0,0 0 0,0-1 0,1 1 0,1 0 0,-1 0 0,4-7 7,-4 10-42,1 1 1,0-1 0,0 1 0,1 0-1,0-1 1,-1 1 0,1 1-1,0-1 1,1 0 0,-1 1 0,1 0-1,0-1 1,0 1 0,0 1-1,0-1 1,0 1 0,0-1 0,1 1-1,-1 0 1,1 1 41,9-3-129,-1 0 0,1 2 0,-1 0 0,1 0 0,10 1 129,-10 0-193,27 3-4884,-22-1 42</inkml:trace>
  <inkml:trace contextRef="#ctx0" brushRef="#br0" timeOffset="21347.799">1906 46 9856,'0'0'128,"0"0"21,0 0 86,12-5 255,33-7-409,1 2 0,0 3 1,0 1-1,0 2 0,42 2-81,-84 4-17,22 1-94,-24 10-273,-1-10 361,1-1 1,-1 1-1,-1 0 1,1 0-1,0 0 0,-1-1 1,1 1-1,-1 0 1,0 0-1,0 0 1,0 0-1,0 0 1,-1 0-1,1 0 1,-1 0-1,1-1 1,-2 3 22,-2 15-108,9 98-238,8 30 346,-2-30-315,-5 32 315,-5 78-128,27 190 128,-24-387-9,8 60-195,-3 1 1,-5-1 0,-4 10 203,-9 37-151,1-34 24,5-1 0,6 49 127,-2-107 441,-3 0 0,-1-1 0,-3 1 0,-10 41-441,15-83 49,-2 8 254,0-1 0,0 0 1,-2 0-1,1 0 0,-1-1 0,0 1 1,-1-1-1,0 0 0,-2 1-303,-9 10 392,0 0-1,-2-1 1,-4 3-392,12-13-84,0-1 1,0-1-1,-1 1 0,1-2 1,-2 0-1,1 0 1,-6 1 83,-55 17-6412,18-8 140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10:58.50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396 105 7040,'0'0'149,"0"0"86,0 0-1,0 0-84,0 0-22,0 0 21,0 0 64,0 0-63,0 0-22,0 0 0,17-25 256,29-39-128,-34 52-256,1 8 0,-8 5 0,0 0 0,0 1 0,-1-1 0,1 1 0,0 0 0,0 0 0,-1 1 0,0-1 0,1 1 0,-1 0 0,0 0 0,0 1 0,-1-1 0,1 1 0,-1 0 0,1 1 0,9 9 0,-3-2 0,-5 0 0,-5-9 0,1 1 0,-1-1 0,0 0 0,0 0 0,-1 0 0,1 1 0,-1-1 0,1 0 0,-1 0 0,0 0 0,0 0 0,0 0 0,-1 0 0,1 0 0,-1 0 0,1-1 0,-1 1 0,0 0 0,0-1 0,0 0 0,0 1 0,-1-1 0,1 0 0,-1 0 0,-9 12 0,6-6 0,0-1 0,-1 1 0,0-1 0,0-1 0,0 1 0,-8 4 0,-40 35 0,42-33 0,1-1 0,4-2 0,7-10-1,1 1 0,0-1 1,0 1-1,0-1 0,0 1 1,0-1-1,-1 1 0,1-1 1,0 1-1,0-1 0,0 1 0,0-1 1,0 0-1,1 1 0,-1-1 1,0 1-1,0-1 0,0 1 1,0-1-1,0 1 0,1-1 1,-1 0-1,0 1 0,0-1 1,1 1-1,-1-1 0,0 0 0,1 1 1,-1-1-1,0 0 0,1 1 1,-1-1-1,1 0 0,-1 0 1,0 1-1,1-1 0,-1 0 1,1 0-1,-1 0 0,1 0 0,-1 0 1,0 1-1,1-1 0,-1 0 1,1 0-1,-1 0 0,1 0 1,-1 0-1,1 0 1,23 5-65,-23-5 57,20 4-7,0-2 0,0 0-1,8-2 16,-11 0-195,1 1 0,-1 1 0,0 0 0,0 1 0,0 1 0,7 3 195,-23-6-5333</inkml:trace>
  <inkml:trace contextRef="#ctx0" brushRef="#br0" timeOffset="727.062">248 486 5120,'4'9'21,"-4"-7"86,0-2 42,0 0 64,0 0-42,0 0 42,0 0-63,33 8 255,0-2-293,0 0 0,0-3 0,0 0 0,1-2 0,-1-2 0,0-1 0,0-1 0,20-6-112,63-1 620,-58 9-7362,-56 1 5547</inkml:trace>
  <inkml:trace contextRef="#ctx0" brushRef="#br0" timeOffset="1640.259">359 649 6528,'12'-7'0,"-2"3"0,1 1 93,0 1 0,0 1 0,0 0 0,0 0 0,0 1 0,1 1-1,-1 0 1,0 0 0,0 1 0,0 0 0,-1 1 0,1 1 0,0-1 0,8 6-93,-16-8 175,9 7 526,-12-7-684,0 0-1,0 0 1,0 0 0,0 1-1,0-1 1,0 0 0,0 0-1,0 0 1,0 0-1,-1 0 1,1 1 0,0-1-1,-1 0 1,1 0 0,-1 0-1,1 0 1,-1 0 0,0 0-1,1 0 1,-1 0-1,0-1 1,0 1 0,0 0-17,-10 13 0,-2-2 0,-1 4 17,6-12 0,-2-3-51,9 0-94,1-1 0,0 0 0,0 0 0,0 0 0,17-4-107,-13 4 227,1 0 1,-1 0-1,1 1 0,-1-1 1,1 1-1,-1 0 1,1 0-1,-1 1 0,0-1 1,0 1-1,1 0 0,-1 0 1,0 0-1,-1 1 0,1-1 1,0 1-1,-1 0 0,1 0 1,-1 0-1,0 1 0,0-1 1,0 1-1,-1 0 0,1-1 1,-1 1-1,0 0 1,0 0-1,0 1 0,-1-1 1,1 0-1,-1 2 8,1 1 49,-1-1 0,1 1 1,-1 0-1,-1-1 0,1 1 0,-1 0 0,-1 0 0,1-1 1,-1 1-1,0 0 0,0 0 0,-1-1 0,0 1 1,0-1-1,-1 0 0,0 0 0,0 1 0,0-2 1,-1 1-1,-3 4-49,3-5 151,-1-1 1,1 1 0,-1-1-1,0-1 1,-1 1 0,1-1-1,0 1 1,-1-1-1,0-1 1,0 1 0,0-1-1,0 0 1,0-1 0,0 1-1,-2-1-151,4 0-125,0-1 0,1 1 0,-1-1 0,0 0 0,0-1 0,1 1-1,-1 0 1,0-1 0,1 0 0,-1 0 0,0 0 0,1 0 0,0-1 0,-1 1 0,1-1-1,0 0 1,-1 0 0,1 0 0,0-1 0,1 1 0,-1-1 0,0 1 0,1-1 0,-1 0-1,-1-3 126,-8-13-5418</inkml:trace>
  <inkml:trace contextRef="#ctx0" brushRef="#br0" timeOffset="2783.998">979 378 5504,'1'5'85,"1"-1"-1,-1 1 1,1 0 0,0-1 0,0 1 0,0-1-1,1 1 1,-1-1 0,1 0 0,0 0-1,1-1 1,-1 1 0,1 0-85,23 34 626,-22-26-429,-1-1 0,0 2 1,-1-1-1,0 0 0,-1 0 1,-1 1-1,0-1 0,0 1 1,-2 0-1,1-1 0,-2 1 1,1-1-1,-2 1 0,1-1 1,-2 0-1,-2 5-197,6-15 68,-1 0 0,0 0-1,0 0 1,0 0 0,0 0 0,0 0-1,-1 0 1,1 0 0,0-1 0,-1 1 0,0-1-1,1 1 1,-1-1 0,0 1 0,0-1-1,0 0 1,1 0 0,-1 0 0,-1 0-1,1 0 1,0 0 0,0-1 0,0 1 0,0-1-1,0 1 1,-1-1 0,1 0 0,0 0-1,0 0 1,0 0 0,-1 0 0,1-1-1,0 1 1,0-1 0,0 1 0,-1-1 0,0 0-68,-3-1 61,1 1 1,0-1 0,0 0 0,0-1 0,0 1-1,0-1 1,0 0 0,1 0 0,0 0 0,-1-1-1,1 1 1,0-1 0,1 0 0,-1-1 0,0 0-62,-2-5 0,1-1 1,0 0-1,0-1 1,1 1-1,1-1 1,0 0-1,0 0 1,2 0-1,-1 0 1,1 0-1,1 0 1,0 0-1,1 0 1,0-1-1,1 1 1,0 0-1,1 1 1,0-1-1,1 0 1,1 1-1,-1 0 0,2 0 1,0 0-1,0 1 1,1-1-1,0 1 1,0 1-1,1 0 1,1 0-1,-1 0 1,1 1-1,1 1 1,0-1-1,0 1 1,0 1-1,1 0 1,0 1-1,0 0 1,0 0-1,1 1 1,-1 1-1,1 0 1,2 0-1,-7 2-145,0 1 0,1 0 0,-1 1 0,0-1 0,0 1-1,0 1 1,0-1 0,0 1 0,0 0 0,-1 1 0,1 0 0,0 0 0,-1 0 0,0 1 0,0 0 0,0 0 0,0 0-1,1 3 146,0-2-844,4 2-6217</inkml:trace>
  <inkml:trace contextRef="#ctx0" brushRef="#br0" timeOffset="8152.021">669 1276 3712,'0'0'277,"0"0"86,0 0 42,0 0 65,0 0-44,0 0 1,0 0-214,0 0 0,0 0-42,-4 33 448,0-12-548,1 0 0,1 0 0,1 0 0,1 0 0,1 0 0,0 1 1,2-2-1,1 1 0,4 15-71,-4-25 0,9 0 0,-11-9 28,1-1-1,-1 1 1,1-1 0,0 1 0,0-1 0,0 0 0,-1 0 0,1 0 0,0 0-1,0-1 1,0 1 0,0-1 0,1 1 0,-1-1 0,0 0 0,0-1 0,0 1-1,0 0 1,0-1 0,0 0 0,0 1 0,0-1 0,0 0 0,-1-1 0,1 1-1,0 0 1,0-1 0,-1 0 0,1 0 0,-1 1 0,2-3-28,0-1 77,1 1 0,-1-1 1,0 0-1,-1-1 0,1 1 1,-1-1-1,0 0 0,0 1 1,-1-1-1,0-1 0,0 1 1,0 0-78,0-7 122,0 1 0,-1 0 1,-1-1-1,0 1 0,0-1 0,-1 1 1,-1-1-1,0 1 0,-1-1-122,1 5 88,0 0-1,0 0 0,-1 1 1,0 0-1,-1-1 0,1 1 1,-1 0-1,-1 1 0,1-1 1,-1 1-1,0-1 0,-1 2 1,1-1-1,-1 1 0,-2-2-87,-4-1 22,0 4-22,10 3-154,0 1 0,0 0 0,0 0 0,0 0 0,0 0 0,0 1 1,0-1-1,0 0 0,0 1 0,0-1 0,0 1 0,1 0 0,-1 0 1,0 0-1,0-1 0,1 2 0,-1-1 0,0 0 0,1 0 0,-2 2 154,2-2-634,-1 1-1884,2-2-1364</inkml:trace>
  <inkml:trace contextRef="#ctx0" brushRef="#br0" timeOffset="17186.295">657 1929 5632,'0'0'128,"0"0"21,-7 37 470,6-15-613,0-1 1,1 1-1,1 0 0,1 0 1,4 17-7,-5-32-2,0 0 0,1 0 1,0 0-1,0 0 0,1-1 1,0 1-1,0-1 0,0 1 1,1-1-1,0 0 0,0-1 1,1 1-1,0-1 0,0 0 1,0 0-1,0 0 0,1 0 0,0-1 1,3 2 1,-7-5 10,0 0 0,0 0 1,0 0-1,0 0 1,0-1-1,0 1 0,0-1 1,0 1-1,0-1 0,0 0 1,0 1-1,0-1 0,0-1 1,0 1-1,1 0 0,-1 0 1,0-1-1,0 1 0,0-1 1,0 1-1,0-1 0,0 0 1,-1 0-1,1 0 0,0 0-10,1-2 45,0 0-1,0 0 1,0 1 0,-1-2-1,1 1 1,-1 0-1,0 0 1,0-1-1,0 0 1,0 1-1,-1-1 1,0 0-1,1 0-44,1-6 104,-1-1 0,1 1-1,-2-1 1,1 0 0,-1 0-1,-1 0 1,0 0 0,-1 0-1,-1-9-103,-1 10-41,-19-70 1475,20 74-1280,-1 1 1,1 0-1,-1-1 0,0 1 0,0 0 0,-1 0 0,0 0 0,1 1 1,-2-1-1,1 1 0,0 0 0,-4-2-154,5 5 2,0 0 1,-1 0-1,1 1 0,-1-1 0,1 1 1,0 0-1,-1 0 0,1 0 1,-1 0-1,1 1 0,-1-1 0,1 1 1,0 0-1,-1 0 0,1 0 0,0 1 1,-3 0-3,-17 5-1724,11-4-4932</inkml:trace>
  <inkml:trace contextRef="#ctx0" brushRef="#br0" timeOffset="44759.335">0 94 8320,'0'0'128,"0"0"0,0 0 0,0 0 21,0 0 64,0 0-63,0 0-22,0 0 0,0 0 0,0 0 0,0 0 0,2 0-22,19-1-51,0 0 0,-1-2 0,1-1 0,9-2-55,-13 1-572,0 2 0,0 0-1,1 1 1,5 1 572,-8 1-5205</inkml:trace>
  <inkml:trace contextRef="#ctx0" brushRef="#br0" timeOffset="46341.852">28 164 3840,'4'4'113,"-1"0"1,1 1-1,-1-1 1,0 1-1,0 0 0,-1 0 1,1 0-1,-1 0 1,0 0-1,0 0 1,-1 0-1,0 1 1,1-1-1,-2 1 0,1 2-113,1 18 156,-2-1 0,-1 0 0,0 0-156,-1 26 241,0 28-65,0-33-107,3 1 1,1 0-1,6 26-69,47 192 278,-48-221-172,-2 1 1,-1 1 0,-3-1-1,-1 0 1,-3 1-107,1 47 491,6 0 576,13 73-1067,-13-137 63,2 54 193,-3 0 0,-4 0 0,-7 33-256,7-91 107,1 0 0,1 0-1,1 0 1,1-1 0,1 4-107,3 14 108,-2 5 146,-6-29-233,0-9-18,0 1 1,1-1 0,1 1 0,0-1-1,0 1 1,2 5-4,-3-12 107,0-3 21,0 0 0,0 1-22,-8 70 300,8-70-329,1 0 1,-1 0-1,1 0 1,0 0-1,-1 0 1,1 0-1,0 0 1,0 0-1,-1 0 1,1 0 0,0 0-1,0 0 1,0 0-1,0-1 1,0 1-1,0 0 1,0-1-1,0 1 1,1-1-1,-1 1 1,0-1-1,0 1 1,0-1-1,1 0 1,-1 0-1,0 0 1,0 0 0,1 0-1,0 0-77,53 9-378,-45-7 556,40 4-190,-19-3-83,-1 1-1,-1 2 0,4 2 96,14 3-4096,-19-5-2261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1:15:38.35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7424,'0'0'149,"0"0"128,0 0 193,0 0 20,0 0-84,0 0-65,0 0-149,0 0 21,0 0-42,0 0 42,0 0-63,0 0-22,0 0 0,0 0 0,11 0 106,281 5-212,127 24-22,-366-25-2254,0-2 0,42-5 2254,109 1-4644,-204 2 2788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1:15:40.46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21 0 8576,'4'3'0,"-1"-1"0,0 1 0,1 0 0,-1 0 0,0 0 0,0 0 0,-1 1 0,1-1 0,-1 1 0,1-1 0,-1 1 0,0 0 0,0 0 0,-1 0 0,0 0 0,1 0 0,-1 1 0,0-1 0,-1 0 0,1 2 0,2 18 0,-1-1 0,-1 1 0,-1 4 0,0-26 0,-2 35 208,-2-1 1,-1-1 0,-3 1-1,0-1 1,-3 1-209,-5 27 237,9-29-36,2 1 0,1-1 1,2 1-1,1 0 1,3 17-202,7 60 401,6 2-401,38 175 405,-43-255-251,-8-29-67,0 0 1,0 0-1,-1-1 1,0 1-1,0 0 0,0 0 1,-1 1-1,1 0-87,37-153-345,-16 70-56,5-51 401,-22 100-33,39-207-239,-33 188 246,3 1-1,1 0 1,20-39 26,-20 53 0,2 0 0,0 2 0,2 0 0,2 0 0,-13 20 0,0 1 0,0 0 0,1 0 0,1 0 0,-1 1 0,1 0 0,1 1 0,-1 1 0,1-1 0,0 1 0,1 1 0,-1 0 0,3 1 0,-8 2 0,1 1 0,0 0 0,0 1 0,0-1 0,0 1 0,0 1 0,0-1 0,-1 1 0,1 0 0,5 2 0,68 23 0,-72-23 0,14 6-1,-1 1 1,-1 0 0,0 2-1,-1 0 1,5 5 0,-13-9 3,1 1 0,-1 1-1,0 0 1,-1 1 0,-1 0 0,1 0 0,-2 1 0,6 9-3,-13-17 9,1-1 0,-1 1 0,-1-1 0,1 1 0,0 0 0,-1-1 1,0 1-1,0-1 0,0 1 0,0 0 0,-1-1 0,1 1 0,-1 0 0,0-1 0,0 1 0,0-1 0,-1 1 0,1-1 1,-1 0-1,0 0 0,1 1 0,-2-1 0,1 0 0,0-1 0,0 1 0,-1 0 0,-2 1-9,-11 12 61,-1 0 0,0-1-1,-1-2 1,-3 2-61,14-10 3,-14 8-3,0 0 0,-1-2 0,-3 1 0,9-5 0,1 0 0,0 1 0,0 1 0,1 0 0,0 1 0,1 0 0,0 1 0,-2 3 0,-93 99 0,89-96 0,-1-2 0,0 0 0,-1-2 0,0 0 0,-7 2 0,23-13 0,0 1 0,0 0 0,0-1 0,0 1 0,0-1 0,-1-1 0,1 1 0,-1-1 0,1 0 0,-1 0 0,1 0 0,-1-1 0,-4 0 0,-1-2 0,7-6 0,6 4-117,0 0 0,0 0 0,0 0 0,0 0 1,0 0-1,1 0 0,-1 1 0,1-1 0,0 1 1,0 0-1,1 0 0,-1 0 0,2-1 117,48-33-3675,-53 37 3621,2-1-3786,-2 1 2048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16:13:04.49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192 1296 7040,'0'0'-128,"0"0"0,4 2 21,6 2 145,-1 2 0,0-1 0,0 1 0,0 0 0,-1 1 0,0 0 0,0 0 0,-1 1 0,0 0 0,0 0 0,-1 0 0,0 1 0,0 0 1,-1 1-1,0-1 0,-1 1 0,0 0 0,0 0 0,-1 0 0,-1 0 0,0 1 0,0-1 0,0 9-38,-1-6 97,0 0-1,0 0 1,-2 0 0,1 0 0,-2 0 0,0 0 0,0 0 0,-3 7-97,-17 28 2958,22-48-2935,-1 0-1,1 1 1,0-1-1,-1 0 1,1 0 0,0 1-1,-1-1 1,1 0 0,0 0-1,-1 0 1,1 0-1,0 1 1,-1-1 0,1 0-1,0 0 1,-1 0-1,1 0 1,-1 0 0,1 0-1,0 0 1,-1 0 0,1 0-1,-1 0 1,1 0-1,0 0 1,-1-1 0,1 1-1,0 0 1,-1 0-1,1 0 1,0 0 0,-1-1-1,1 1 1,0 0-1,-1 0 1,1-1 0,0 1-23,-12-9 118,12 8-92,-12-13 19,0 0 0,1-1 0,0-1 0,1 1 0,1-2 0,1 1 0,-1-3-45,-4-13 73,1 0 0,2-1 0,-2-15-73,7 31-78,2-1 0,0 1 0,1-1 0,1 1 0,1-9 78,0 23-15,0-1-1,0 1 0,0 0 1,1-1-1,-1 1 0,1 0 1,0 0-1,0-1 0,0 1 1,0 0-1,1 0 0,0 0 1,-1 0-1,1 1 0,0-1 1,0 0-1,0 1 0,1-1 1,-1 1-1,0 0 1,1 0-1,0-1 0,-1 2 1,1-1-1,0 0 0,0 1 1,0-1-1,0 1 0,0 0 1,1 0-1,1 0 16,8-1-98,1 1 1,0 1-1,0 0 1,0 1-1,0 1 0,0 0 1,-1 1-1,1 0 0,12 5 98,35 7-60,-56-14-189,0-1 0,1 0 0,-1 0-1,0 0 1,0-1 0,1 1 0,-1-1 0,0 0-1,4-2 250,12-2-2706,-1 1-1283</inkml:trace>
  <inkml:trace contextRef="#ctx0" brushRef="#br0" timeOffset="552.391">499 1555 5120,'0'0'512,"0"0"128,0 0-384,0 0 128,6 11-128,-2-3 128,0 0-256,0 2 0,2 1 0,-5 0 128,2 0-128,-2 0 128,2-3-256,0 1 0,-3 2-3712,0-3 0,0 0 2688</inkml:trace>
  <inkml:trace contextRef="#ctx0" brushRef="#br0" timeOffset="821.246">486 1424 6912,'0'0'0,"0"0"0,5 11 0,-5-11 128,1 8-128,-1-8 128,0 0-128,0 0 0,0 0 0,0 0 0,0 0-4992</inkml:trace>
  <inkml:trace contextRef="#ctx0" brushRef="#br0" timeOffset="1312.978">681 1520 3072,'0'0'128,"6"12"875,6 9-700,0 0 0,-2 2 0,0-1 0,-1 1 0,-2 0 0,0 1 0,-2 0 0,0 0 0,-1 0-303,0 17 384,-1-1 1,-2 0 0,-1 1-1,-2-1 1,-3 7-385,4-43 67,0-1 0,0 1-1,0-1 1,0 1 0,0-1 0,-1 1-1,1-1 1,-1 0 0,0 1 0,0-1 0,0 0-1,-1-1 1,1 1 0,-1 0 0,1 0-1,-1-1 1,0 0 0,0 0 0,0 1 0,0-2-1,0 1 1,-1 0 0,1-1 0,-1 1-1,1-1 1,-1 0 0,1 0 0,-1-1-1,0 1 1,1-1 0,-4 1-67,-5 0-152,-1-1 0,0 0 0,0-1 0,0 0 0,1-1 0,-1-1-1,0 1 1,-7-5 152,-12-3-6506</inkml:trace>
  <inkml:trace contextRef="#ctx0" brushRef="#br0" timeOffset="1694.434">717 1421 5120,'0'0'0,"0"0"0,0 0 0,11 3 0,-3-2 0,3 2-1152,-2 0 0,-1-2-512</inkml:trace>
  <inkml:trace contextRef="#ctx0" brushRef="#br0" timeOffset="41040.822">3128 458 4352,'0'0'256,"0"0"-21,20 15 21,-2 3-232,-1 0 1,-1 2 0,-1 0 0,0 0 0,-2 1 0,0 1 0,-2 1 0,0-1 0,-1 2-1,-2-1 1,0 1 0,1 13-25,-7-28 221,-1-1-1,0 0 1,-1 1-1,0-1 1,0 1-1,0-1 0,-1 0 1,-1 1-1,0-1 1,0 2-221,0-5 148,1 0-1,-1-1 1,1 1 0,-1-1 0,-1 0-1,1 0 1,-1 1 0,1-1-1,-1-1 1,0 1 0,-1 0 0,1-1-1,-1 0 1,1 1 0,-1-1 0,0-1-1,0 1 1,-3 1-148,5-4 66,0 1 0,-1-1 1,1 0-1,0 0 0,0 0 0,0 0 0,0 0 1,-1-1-1,1 1 0,0-1 0,0 1 0,0-1 1,0 0-1,0 0 0,0 0 0,0 0 0,0 0 1,0 0-1,1 0 0,-1-1 0,0 1 0,1-1 1,-1 1-1,1-1 0,-2-1-66,-34-46 222,29 33-181,0 0 0,1 0 0,1-1 0,1 0 0,-3-13-41,-11-33 51,17 55-77,0 0 0,0-1 0,1 0 0,0 1 0,1-1 0,0 1 0,0-1 0,1 0-1,0 1 1,0-1 0,1 1 0,2-6 26,6-18-77,1 1 1,11-20 76,-16 36-46,-3 11-6,0-1 0,0 1 0,0 0 0,1 0 0,-1 1 0,1-1 0,0 1 0,0 0 0,0 0 0,1 0 0,-1 0 0,1 1 0,-1-1 0,1 1 0,3-1 52,-1 1-65,-1-1 0,1 1 1,-1 0-1,1 1 0,0 0 0,-1 0 0,1 0 0,0 1 1,0 0-1,0 0 0,4 2 65,9 3-87,-1 2 0,0 0-1,15 8 88,-15-6-12,1 0 0,1-2-1,5 2 13,13-1-1365,-22-4-4416</inkml:trace>
  <inkml:trace contextRef="#ctx0" brushRef="#br0" timeOffset="41522.428">3387 706 7424,'9'-6'0,"-8"6"4,0-1 0,0 1 0,-1 0 0,1 0 0,0 0 1,0 0-1,-1 0 0,1 0 0,0 0 0,0 1 0,0-1 0,-1 0 1,1 0-1,0 1 0,-1-1 0,1 0 0,0 1 0,0-1 1,-1 1-1,1-1 0,-1 1 0,1-1 0,0 1 0,-1-1 0,1 1 1,-1-1-1,1 1 0,-1 0 0,1 0-4,14 21 209,-12-17-154,35 42 82,-13-16-310,-1 1 0,-2 1 0,0 1 0,7 19 173,-25-44-4821</inkml:trace>
  <inkml:trace contextRef="#ctx0" brushRef="#br0" timeOffset="41862.787">3579 717 7424,'0'0'0,"8"4"0,-8-4 0,0 0 0,0 0 0,-11 14 0,0-1 128,-1 4-128,-10 7 0,-3 6 0,-1-4 0,-2 2 0,3-5 0,2-2 0,6-3 0,5-3-2816,1-5 0,0 0 1792</inkml:trace>
  <inkml:trace contextRef="#ctx0" brushRef="#br0" timeOffset="42422.369">3685 696 7680,'0'10'0,"1"6"21,1 1 0,0 0 1,1-1-1,1 0 0,1 0 1,0 0-1,4 8-21,14 49 640,-20-62-1277,-2-9-4934,-1-2 4334</inkml:trace>
  <inkml:trace contextRef="#ctx0" brushRef="#br0" timeOffset="42823.494">3874 696 8192,'0'0'128,"0"0"0,0 0 0,4 30 0,-3-12-103,0 1 0,-1-1 0,-1 1 1,-1-1-1,0 1 0,-1-1 1,-1 0-1,-7 17-25,-10 24 290,-28 55-290,39-93 20,4-8 19,-1 0 1,-1-1 0,0 0-1,0 0 1,-2-1 0,1-1 0,-1 1-1,-1-1 1,0-1 0,0 0-1,0-1 1,-12 6-40,9-6-807,0 0 0,-1-1 0,0-1 0,-3 0 807,-15 4-4288</inkml:trace>
  <inkml:trace contextRef="#ctx0" brushRef="#br0" timeOffset="51106.768">3499 1450 9216,'0'6'21,"-1"2"-6,0 0-1,-1 0 1,1 0-1,-2 0 1,1 0-1,-3 3-14,-4 18 20,6-18-20,0 0 0,1 0 0,0 0 0,1 0 0,1 0 0,-1 0 0,2 0 0,0 0 0,0 0 0,1 0 0,0 0 0,1-1 0,0 1 0,0-1 0,1 1 0,1-1 0,0 0 0,0-1 0,1 1 0,0-1 0,1 0 0,0-1 0,4 4 0,-8-8-2,7 3-1,24-7 29,-31 0-4,-1-1 0,0 0 0,1 0 0,-1 0 0,0 0 0,0 0-1,0 0 1,1-1 0,-1 1 0,0-1 0,-1 1 0,1-1 0,0 0 0,0 0 0,-1 0 0,1 0 0,0-1-22,24-42 487,-20 33-238,1-1-79,0-1-1,-2 0 0,1 0 1,-2 0-1,0 0 0,0-1 1,-2 0-1,0 1 0,0-1 1,-2 0-1,1 0 0,-2 0 1,0 0-1,-1 0 0,-1 0 1,-3-11-170,5 23 50,1 1-24,0 0-1,-1 1 1,1-1 0,-1 0-1,0 1 1,0-1 0,0 0-1,1 1 1,-1-1-1,-1 1 1,1 0 0,0-1-1,0 1 1,0 0 0,-1-1-1,1 1 1,-1 0-1,1 0 1,-1 0 0,1 1-1,-1-1 1,0 0-1,1 0 1,-1 1 0,0-1-1,1 1 1,-1 0 0,0-1-26,-1 1-169,0-1 0,0 1 1,0 0-1,-1 0 0,1 0 1,0 0-1,0 0 0,0 1 1,0-1-1,0 1 0,0 0 1,0 0-1,0 0 0,1 0 1,-1 1-1,-2 0 169,-3 3-1090,1 1 0,0 0 0,-1 0 0,2 0-1,-1 1 1091,-6 6-5674</inkml:trace>
  <inkml:trace contextRef="#ctx0" brushRef="#br0" timeOffset="2395.646">961 1330 6400,'7'-6'21,"-6"5"107,-1 1 85,3-2-183,0 0 0,0 1 0,0-1 0,0 1 0,0-1 0,0 1 0,0 0-1,1 0 1,-1 1 0,3-1-30,55-8 210,-39 7-167,0-1 1,-1-2-1,0 0 1,9-4-44,-10 3-789,0 0-3563</inkml:trace>
  <inkml:trace contextRef="#ctx0" brushRef="#br0" timeOffset="2879.868">1005 1493 7168,'0'0'149,"9"-6"1579,23-3-1589,0 1 0,1 2 0,23-2-139,-39 6 10,50 0 390,-14 4-1696,-50-2-4464</inkml:trace>
  <inkml:trace contextRef="#ctx0" brushRef="#br0" timeOffset="34118.795">1409 516 7040,'27'-1'-256,"0"0"0,0-2 0,24-5 256,207-33-406,-239 37-3412</inkml:trace>
  <inkml:trace contextRef="#ctx0" brushRef="#br0" timeOffset="35632.332">1462 560 4480,'12'38'0,"-2"0"0,-2 1 0,-1 0 0,-2 0 0,-2 1 0,-1 17 0,0 3 94,7 29-94,-4-48 41,-2-1-1,-2 1 0,-1 0 1,-3 7-41,-4 64 690,5 0-1,4 0 1,8 25-690,-5 20 1237,-7 13-1237,-1-11 171,1-85 17,0-40-26,1 0 0,3 19-162,-1-33 117,-1 0 0,-1 0 0,-1-1 0,0 1-117,-4 55 279,8 10 254,-2-82-448,-2 6-63,1 2-22,0 1 330,-1 0 1,1 0-1,-2 0 0,-1 5-330,-3 11 620,7-26-385,0-2 21,0 0-22,0 0-84,0 0-22,0 0 0,37 13 0,-25-10-604,0-1 1,1 0-1,-1-1 1,0 0 0,1-1-1,-1 0 1,1-1 475,18-2-6784</inkml:trace>
  <inkml:trace contextRef="#ctx0" brushRef="#br0" timeOffset="38012.148">1997 578 1664,'0'0'149,"0"0"129,0 0 191,0 0 22,0 0-65,0 0 22,0 0-149,0 0-64,0 0-86,0 0-21,0 0 21,0 0 86,0 0 0,0 0-65,0 0 43,0 0-42,0 0 42,0 0-63,0 0-22,0 0 0,0 0 0,-3 23 0,1-4-131,1 0 0,1 0 0,0 0 0,2 0 0,0 0 0,1-1 0,3 9 3,-4-17 18,2-1 1,-1 1-1,1 0 0,0-1 0,1 1 1,0-1-1,0-1 0,1 1 0,1-1 1,-1 0-1,1 0 0,0-1 0,1 0 0,3 2-18,-7-6 59,0 0 0,0-1 0,1 1-1,-1-1 1,1 0 0,-1-1 0,1 1-1,0-1 1,-1 0 0,1 0 0,0 0-1,0-1 1,0 0 0,0 1 0,0-2-1,0 1 1,0-1 0,0 0 0,-1 0 0,1 0-1,0 0 1,0-1 0,-1 0 0,1 0-1,-1 0 1,0-1 0,3-1-59,-2 1 143,0-1 0,0 0 0,0 1 0,-1-2 1,0 1-1,0 0 0,0-1 0,0 0 0,-1 0 0,0 0 1,0 0-1,0 0 0,0-1 0,-1 1 0,0-1 0,0 0 1,-1 0-1,0 1 0,0-1 0,0 0 0,0 0 0,-1-2-143,-4-18 209,0 1-1,-2 0 0,-1 0 1,-1 1-1,-1-1 0,-2 0-208,5 7 180,5 16-176,-1-1 1,1 0 0,0 0 0,-1 1 0,1-1-1,-1 1 1,0-1 0,0 1 0,0 0 0,0 0-1,0 0 1,0 0 0,0 0 0,-1 0 0,1 0-1,-1 1 1,0-1 0,1 1 0,-1 0 0,-1 0-5,-1-1 11,0 1 1,0 1 0,0-1-1,0 1 1,0 0-1,-1 0 1,1 0 0,0 0-1,0 1 1,0 0 0,-2 1-12,-13 4 32,0 1 0,0 2 0,0-1 0,1 2 0,-2 2-32,19-10-89,-1-1 0,1 1 1,0-1-1,-1 1 1,1 0-1,0 0 0,0 0 1,0 0-1,0 0 0,1 0 1,-1 0-1,1 1 1,-2 1 88,2-3-1942,1-1-5204</inkml:trace>
  <inkml:trace contextRef="#ctx0" brushRef="#br0" timeOffset="45704.032">2135 1640 4992,'0'6'-250,"0"2"543,1 0 1,-2 0-1,1 0 1,-1 0-1,-1-1 1,1 1-1,-3 5-293,3-11 99,0-1 0,1 1 1,-1 0-1,-1-1 0,1 1 0,0-1 0,0 0 1,0 1-1,-1-1 0,1 0 0,-1 0 1,1 0-1,-1 0 0,1 0 0,-1 0 0,0 0 1,1-1-1,-1 1 0,0 0 0,0-1 0,1 0 1,-1 1-1,0-1 0,0 0 0,0 0 1,0 0-1,1 0 0,-1 0 0,0 0 0,0-1 1,0 1-1,1 0 0,-1-1 0,0 0 0,0 1 1,1-1-100,-7-2 104,0 0 1,1-1 0,0 0-1,0 0 1,0 0 0,0-1-1,1 0 1,-1 0 0,1-1-1,1 0 1,-1 0 0,1 0 0,0-1-1,0 0 1,1 0 0,0 0-1,0 0 1,1-1-105,-6-10 57,2 1 0,0-2 0,1 1 0,1-1-1,1 0 1,0 0 0,1-3-57,4 11-57,-1 1-1,1 0 0,1-1 0,0 1 0,1 0 1,0 0-1,0 0 0,1 1 0,0-1 1,5-6 57,-5 6-63,0 4-43,-3 3 89,1 1 0,0 0 1,-1 0-1,1 0 1,0 0-1,0 0 0,1 1 1,-1-1-1,0 1 0,0-1 1,1 1-1,-1 0 1,1 0-1,-1 0 0,1 0 1,0 0-1,-1 1 1,3-1 15,5-2-83,2-3 29,0 1-1,0 1 1,0 0 0,1 0 0,-1 1 0,1 1 0,0 0 0,0 1 0,0 0 0,-1 1-1,1 0 1,2 1 55,45 7-201,-33-6-346,-1 1 0,1 2 0,-1 0 0,20 8 547,-33-8-5653</inkml:trace>
  <inkml:trace contextRef="#ctx0" brushRef="#br0" timeOffset="46158.056">2165 1389 2944,'12'5'0,"-10"-4"0,0 1 0,0-1 0,-1 0 0,1 1 0,0-1 0,-1 1 0,0 0 0,1-1 0,-1 1 0,0 0 0,0 0 0,0 0 0,0 0 0,0 0 0,0 0 0,0 0 0,-1 0 0,1 0 0,-1 2 0,3 4 0,1 1 151,-1-1 1,1 1-1,-1 0 1,-1 0-1,0 1 1,0-1-1,-1 0 1,0 1-1,-1-1 1,0 7-152,-2 0 302,0 0 1,-1 1 0,-1-1 0,-1 0 0,-4 10-303,-14 33-832,10-29-2389</inkml:trace>
  <inkml:trace contextRef="#ctx0" brushRef="#br0" timeOffset="46787.687">2277 1347 4864,'0'0'0,"0"0"0,0 0 0,0 0 0,0 0 0,0 0 0,0 0 0,0 0 0,0 0-256,0 0 128,0 0-2816</inkml:trace>
  <inkml:trace contextRef="#ctx0" brushRef="#br0" timeOffset="47228.633">2204 1400 896,'0'-1'36,"1"1"0,0 0 0,-1 0 0,1-1 0,-1 1 0,1 0 0,0 0 0,-1 0 0,1-1 0,0 1 1,-1 0-1,1 0 0,0 0 0,-1 0 0,1 0 0,0 1 0,-1-1 0,1 0 0,0 0 0,-1 0 0,1 0 0,-1 1 0,1-1 0,0 0 0,-1 1 0,1-1 0,-1 0 0,1 1 0,-1-1 1,1 1-1,-1-1 0,1 1 0,-1-1 0,0 1 0,1-1 0,-1 1 0,1-1 0,-1 1 0,0 0 0,0-1 0,1 1 0,-1-1 0,0 2-36,6 29 2186,-5-24-1954,3 14-373,-1 0 0,0 1 0,-2-1 1,0 1-1,-3 18 141,1-32-87,0 0 1,0-1-1,-1 1 1,-1-1-1,1 1 0,-1-1 1,0 0-1,-1 0 1,1 0-1,-1 0 0,-1-1 1,1 1-1,-1-1 1,-1 0-1,1-1 1,-1 1-1,-5 3 87,-10 8-1536</inkml:trace>
  <inkml:trace contextRef="#ctx0" brushRef="#br0" timeOffset="53277.185">2197 2416 6272,'0'0'128,"0"0"0,0 0 0,-7 23 106,-3 15-171,2 0-1,1 1 0,1 15-62,5-38 13,1 0-1,0 0 1,1 0-1,1 0 0,0 0 1,1 0-1,1-1 1,1 1-1,4 9-12,-8-22 18,0 0 0,0 1-1,1-2 1,-1 1 0,1 0 0,0 0-1,0 0 1,0-1 0,0 1 0,0-1-1,1 0 1,-1 1 0,1-1 0,-1 0-1,1-1 1,0 1 0,0 0 0,0-1-1,0 1 1,0-1 0,0 0 0,0 0-1,1 0 1,-1-1 0,0 1 0,3-1-18,-1 0 55,1-1 0,-1 1 0,0-1 0,0-1 0,0 1 1,0-1-1,0 0 0,0 0 0,0 0 0,-1-1 0,1 1 0,-1-1 1,1 0-1,-1-1 0,0 1 0,3-4-55,3-3 143,0-1 0,0 0 0,-1 0 0,0-1 0,-1 0 0,-1 0 0,0-1 1,0 0-1,-1-1 0,0-3-143,-3 9 69,-1-1 0,0 1-1,-1-1 1,0 0 0,0 0 0,-1 1 0,0-1 0,0 0 0,-1 0 0,0 1 0,-1-1 0,0 1 0,0-1 0,-1 1 0,0 0 0,0 0 0,-3-4-69,4 7 46,-1 0 1,1 0 0,-1 1 0,0-1 0,0 1-1,-1 0 1,1 0 0,-1 0 0,0 0-1,0 1 1,0-1 0,-1 1 0,-2-2-47,1 3 49,0 0 1,0 0-1,0 1 0,0 0 1,0 0-1,0 0 1,0 1-1,0 0 1,0 0-1,0 0 1,-4 1-50,-44 3-9088,52-3 8405,2-1-682</inkml:trace>
  <inkml:trace contextRef="#ctx0" brushRef="#br0" timeOffset="54191.542">3620 2340 9088,'9'-6'21,"-19"47"576,-1-5-566,1 1-1,2 0 0,-2 25-30,8-49 5,1 1 1,1-1-1,0 0 0,1 1 1,0-1-1,1 0 0,1 1 1,0-1-1,0 0 0,2-1 1,4 13-6,-8-23 17,0 0 0,0 1 0,1-1 1,-1 0-1,0 0 0,1 0 0,-1 0 0,1 0 1,0 0-1,0-1 0,0 1 0,0 0 1,0-1-1,0 0 0,0 1 0,0-1 0,0 0 1,1 0-1,-1 0 0,0 0 0,1-1 0,-1 1 1,1-1-1,-1 1 0,1-1 0,-1 0 1,1 0-1,-1 0 0,1 0 0,-1 0 0,1-1 1,-1 1-1,1-1 0,-1 0 0,2 0-17,4-2 78,0-1 0,0 0-1,0-1 1,-1 1-1,1-1 1,-1-1 0,0 0-1,-1 0 1,5-4-78,-6 3 91,0 1-1,-1-1 1,0 0-1,0 0 1,0 0-1,-1 0 1,0-1-1,0 1 1,-1-1-1,0 0 1,0 0-1,-1 0 1,0 0-1,0 0 1,-1 0-1,0 0 1,0 0-1,-1-1 1,0 1-1,-1 0-90,-1-10 139,-1 1 0,-1 0 0,0 0 0,-1 0 0,-1 1 0,-1 0 1,0 0-1,-8-11-139,14 25-25,0-1 0,0 0 0,0 0 0,0 0 0,0 1 0,-1-1 0,1 1 0,-1 0 1,0 0-1,0 0 0,0 0 0,0 0 0,0 1 0,0-1 0,0 1 0,0 0 0,-1 0 1,1 0-1,0 0 0,-1 1 0,1-1 0,-1 1 0,1 0 0,-1 0 0,1 0 0,0 0 1,-1 1-1,1-1 0,-1 1 0,-1 1 25,4-2-2069,1 0-5611</inkml:trace>
  <inkml:trace contextRef="#ctx0" brushRef="#br0" timeOffset="44402.349">4631 525 7552,'-7'-1'21,"6"1"86,1 0 21,0 0 21,0 0 64,-19 35-63,14-22-150,1 0 0,0 1 0,1 0 0,1-1 0,0 1 0,1 0 0,0 0 0,2 14 0,0-4 0,2-1 0,1 0 0,1 0 0,7 21 0,-12-42 1,1 0 0,-1 0-1,1-1 1,0 1 0,0 0 0,0 0 0,0-1 0,0 1 0,0-1 0,0 1 0,0-1-1,1 1 1,-1-1 0,1 0 0,-1 0 0,1 0 0,-1 1 0,1-1 0,-1-1 0,1 1-1,0 0 1,0 0 0,0-1 0,-1 1 0,1-1 0,0 1 0,0-1 0,0 0 0,0 0-1,0 0 1,0 0 0,-1 0 0,1 0 0,0 0 0,0-1 0,0 1 0,0-1 0,1 0-1,2-1 7,0 0 1,1 0 0,-1 0 0,0-1 0,-1 0 0,1 0-1,0 0 1,-1 0 0,0-1 0,1 0 0,-2 0 0,4-3-8,0-3 174,1-1 0,-2 0-1,1-1 1,-1 0 0,-1 0 0,0 0 0,-1 0 0,0-1 0,-1 0 0,-1 0 0,0 0 0,0-5-174,-1 9 153,-1 0 0,0 0 0,-1 0 0,0 0 0,-1 0 0,1 0 0,-2 1 0,1-1 0,-1 0 1,-1 1-1,1 0 0,-1 0 0,-1 0 0,0 0 0,0 1 0,0 0 0,-1 0 0,-4-4-153,8 9-40,0 0-1,0 0 1,-1 0 0,1 1-1,0-1 1,-1 1-1,1 0 1,-1-1-1,1 1 1,-1 0 0,0 1-1,1-1 1,-1 0-1,0 1 1,0 0-1,0-1 1,1 1 0,-1 0-1,0 0 1,0 1-1,-1-1 41,1 1-834,0 0 0,0 0-1,0 0 1,-1 0 0,1 0-1,0 1 1,0 0 0,1-1 0,-1 1-1,0 0 1,0 1 834,-12 9-2112</inkml:trace>
  <inkml:trace contextRef="#ctx0" brushRef="#br0" timeOffset="52221.66">4670 1409 7552,'-1'7'35,"0"-1"0,0 0 1,0 0-1,-1 1 0,0-1 1,-1 3-36,-9 34 172,8-16-130,1 0 1,1 1 0,2-1-1,1 0 1,1 1 0,5 25-43,-6-51 15,-1-1 1,0 1-1,1 0 1,-1 0-1,1 0 1,0-1-1,0 1 1,0 0-1,0-1 1,0 1-1,0-1 1,0 1-1,0-1 1,0 1 0,1-1-1,-1 0 1,1 0-1,-1 1 1,1-1-1,-1 0 1,1 0-1,-1-1 1,1 1-1,0 0 1,0 0-1,0-1 1,-1 1-1,1-1 1,0 0-1,0 0 1,0 1-1,0-1 1,1 0-16,1-1 73,-1 0 0,1 0 1,0 0-1,-1 0 0,1 0 1,-1-1-1,0 1 0,1-1 1,-1 0-1,0 0 0,0 0 1,0 0-1,0-1 0,-1 1 1,1-1-1,1-1-73,2-3 127,0-1 0,-1 1 0,0-1 0,0 0 0,0 0 0,-1-1 0,-1 0 0,1 1 0,-1-1 0,-1 0 0,1-1 0,-2 1 0,1 0 0,-1-1 0,-1 1 0,0 0 0,0-1 0,-1 1 0,0-1 0,0 1 0,-3-8-127,0-18 114,4 26-56,-1-1-1,0 1 1,0 0-1,-1 0 1,0 0-1,-1 0 0,1 1 1,-2-1-1,1 1 1,-1 0-1,-1-1-57,3 8 1,1 0 1,-1-1-1,1 1 0,-1 0 0,0 0 0,0 0 1,0 1-1,0-1 0,1 0 0,-1 1 0,0-1 0,0 1 1,0-1-1,0 1 0,0 0 0,0 0 0,0 0 0,0 0 1,0 0-1,0 1 0,0-1 0,0 1 0,0-1 1,0 1-1,0 0 0,-1 0-1,-54 26-274,48-22 112,-89 46-7582,64-29 2731</inkml:trace>
  <inkml:trace contextRef="#ctx0" brushRef="#br0" timeOffset="55121.19">4647 2357 9088,'0'0'128,"0"0"21,0 0 86,0 0-1,0 0-84,0 0-22,0 0 0,-11 25 0,5-9-128,1 1 0,0-1 0,1 1 0,1-1 0,0 1 0,2 0 0,0 2 0,0-11 0,1 0 0,0 1 0,1-1 0,0 0 0,0 1 0,1-1 0,0 0 0,0 0 0,1 0 0,0 0 0,1-1 0,-1 1 0,2-1 0,-1 0 0,3 3 0,2-2 0,-8-6 11,0 0 1,1-1 0,0 1-1,-1-1 1,1 1 0,0-1-1,0 1 1,0-1 0,0 0 0,0 0-1,0 0 1,0 0 0,0 0-1,0-1 1,1 1-12,3 0 102,-5-1-68,0 0 0,0 0 0,0 0 0,0 0 0,0 0 1,0-1-1,0 1 0,0 0 0,0-1 0,0 1 0,0 0 0,0-1 0,0 0 0,0 1 0,0-1 0,0 1 1,0-1-1,-1 0 0,1 0 0,0 1 0,0-1 0,-1 0 0,1 0-34,15-21 581,-11 12-435,0-1-1,-1 1 0,0-1 1,-1 0-1,0 0 0,-1 0 0,0 0 1,-1-1-1,0 1 0,0 0 1,-2-11-146,-3-19 302,-1 1 1,-9-29-303,0-3 100,13 60-78,-1 3-65,1 7-149,1 2-171,0 0-831,0 0-1302,0 0-4352</inkml:trace>
  <inkml:trace contextRef="#ctx0" brushRef="#br0" timeOffset="56983.972">4870 254 5120,'0'0'384,"0"0"0,0 0 21,0 0 22,0 0-214,25 1 256,61 4-229,33 5 160,-117-10-320,-2 0-50,1-1-1,0 1 1,0 0-1,-1 0 1,1 0 0,0 0-1,-1 0 1,1 1-1,0-1 1,0 0-1,-1 0 1,1 0-1,0 0 1,-1 1 0,1-1-1,0 0 1,-1 1-1,1-1 1,-1 1-1,1-1 1,-1 1-1,1-1 1,-1 1 0,1-1-1,-1 1 1,1-1-1,-1 1 1,1-1-1,-1 1 1,0 0-1,0-1 1,1 1 0,-1 0-1,0-1 1,0 1-1,0 0 1,1 0-30,0 15 0,-1 1 0,0 0 0,-1-1 0,-1 1 0,0-1 0,-5 15 0,2-8 0,1 0 0,2 0 0,0 9 0,3-4-2,2 0 1,1 0 0,1-1-1,4 7 2,-2-1 14,-1-1-1,2 28-13,-2-1 51,8 31-51,-7-56 9,-1 0 1,-2 0-1,-2 0 0,-1 0 0,-1 0 1,-4 26-10,2-52 0,-12 75 0,3 1 0,4-1 0,4 21 0,11 70 150,1 60 84,-10-162-234,0-8 0,4 22 0,2 16 97,3 41 62,0-63 1633,-3 52-1792,-6-122 211,-1-1 0,0 1 0,-1-1 0,0 0 0,-2 6-211,-3 10 353,0 42 308,7-65-574,0 0 0,1 0 0,-1-1-1,0 1 1,-1 0 0,1 0 0,0-1 0,0 1 0,-1 0 0,1-1-1,-1 1 1,1-1 0,-1 0 0,0 0 0,0 1 0,1-1 0,-1 0-1,0-1 1,0 1 0,0 0 0,0 0 0,0-1 0,0 1 0,0-1 0,-1 0-87,-9 2 27,0 0 0,-1-1 0,1-1 0,-1 0-27,-7 0 131,-87 4-5251,71-4-2560</inkml:trace>
  <inkml:trace contextRef="#ctx0" brushRef="#br0" timeOffset="93663.636">166 996 6144,'-4'0'239,"0"0"1,0 0-1,0 0 1,0 0 0,0 1-1,0-1 1,0 1-1,-3 1-239,5-1 58,0 0 0,0-1 0,0 1-1,-1-1 1,1 0 0,0 1 0,0-1 0,0 0 0,0 0-1,-1 0 1,1-1 0,0 1 0,0 0 0,0-1-1,0 1 1,0-1 0,0 0 0,0 0 0,0 0-1,0 0 1,0 0 0,0 0 0,0 0 0,1-1-1,-1 1 1,0-1 0,0-1-58,-5-4-10,0 0 0,1-1-1,0 0 1,0 0 0,1-1 0,0 1-1,0-1 1,1-1 0,0 1 0,1 0-1,0-1 1,1 0 0,0 1 0,0-1-1,1 0 1,0 0 0,1 0 0,0 0-1,0 0 1,1 0 0,1 0 0,-1 0 0,2 0-1,-1 1 1,5-10 10,-6 14-18,0 3 3,0-1 0,1 1 0,-1-1 0,0 1 1,1-1-1,-1 1 0,1 0 0,0 0 0,0 0 0,0 0 0,0 0 1,0 0-1,0 0 0,0 1 0,1-1 0,1 0 15,11-8-21,-3 2-1,-2 3-63,-1 2 64,2-1 21,-1 1 0,1 1 0,-9 1-7,1 0-1,-1 0 1,1 0 0,-1 0 0,0 0 0,1 0-1,-1-1 1,0 1 0,0-1 0,0 1 0,0-1-1,0 0 1,0 0 0,0 0 0,-1 0-1,1 0 1,-1 0 0,1 0 0,-1-2 7,6-5-311,32-51-3358,-21 23 490</inkml:trace>
  <inkml:trace contextRef="#ctx0" brushRef="#br0" timeOffset="106747.442">589 104 7296,'0'0'256,"0"0"0,0 0 0,0 0 21,0 0 107,0 0 64,0 0-128,-1-4 43,-3-4-245,0 0 0,-1 0 1,0 0-1,0 0 1,0 1-1,-1 0 0,0 0 1,-1 0-1,1 1 1,-7-4-119,11 8 27,-1 0 1,1 1-1,-1-1 1,1 1-1,-1 0 1,0 0 0,1 0-1,-1 0 1,0 0-1,0 0 1,1 1-1,-1-1 1,0 1-1,0 0 1,0 0 0,0 0-1,0 0 1,0 1-1,0-1 1,1 1-1,-1 0 1,0-1-1,0 1 1,1 0 0,-1 1-1,0-1 1,1 0-1,-1 1 1,1 0-1,0-1 1,0 1-1,-1 0 1,1 0 0,0 0-1,1 1 1,-2 0-28,-11 13-32,0 1 0,2 0 0,0 1 0,1 0 0,0 1 0,-2 8 32,10-20-10,0 0-1,1 0 1,-1 0 0,1 0 0,1 0 0,-1 1 0,1-1 0,1 1 0,-1-1 0,1 1-1,0-1 1,1 1 0,0-1 0,0 1 0,1-1 0,0 0 0,0 1 0,1-1 0,1 4 10,4 1-22,-4-8 12,1 1 0,-1-1 0,1 0 0,-1-1-1,1 1 1,0-1 0,1 0 0,-1 0 0,0 0-1,1-1 1,0 0 0,-1 0 0,1 0 0,0-1-1,0 0 1,0 0 0,0 0 0,0-1 0,0 0-1,0 0 1,6-1 10,5 0-20,-7 1 20,-1 0 0,1 0 0,0 1 0,-1 0 0,1 1 0,-1 0 0,1 1 0,6 2 0,-12-3 0,-1 0 0,1 0 0,-1 1 0,1 0 0,-1-1 0,0 1 0,0 1 0,0-1 0,-1 0 0,1 1 0,-1-1 0,1 1 0,-1-1 0,0 1 0,-1 0 0,1 0 0,-1 0 0,0 0 0,1 0 0,-1 4 0,1-2 28,-1 0 1,0 0-1,0 0 1,0 0 0,-1 0-1,0 0 1,0 0-1,-1 0 1,1 0-1,-1 0 1,-1 0 0,1 0-1,-1 0 1,-1 3-29,1-6 35,0 0 0,0 1 0,-1-1 0,1 0 1,-1 0-1,0 0 0,0-1 0,0 1 0,0 0 0,0-1 0,0 0 1,-1 0-1,1 0 0,-1 0 0,0-1 0,1 1 0,-1-1 0,0 0 1,0 0-1,0-1 0,0 1 0,-2-1-35,-8 3 43,-1-1-1,1-1 1,-1 0 0,0-1-1,1-1 1,-1 0 0,1-1-1,-1-1 1,1 0 0,0-1-1,0 0 1,-4-3-43,17 6-296,-1 0-1,0 0 1,1-1-1,-1 1 1,1-1-1,-1 1 1,1-1 0,0 1-1,0-1 1,-1 0-1,1 1 1,0-1 0,1 0-1,-1 0 1,0 0-1,0 0 1,1 0 0,-1 0-1,1 0 297,-5-16-5013</inkml:trace>
  <inkml:trace contextRef="#ctx0" brushRef="#br0" timeOffset="108133.579">730 394 7040,'0'0'149,"0"0"86,0 0 42,0 0 86,0 0-1,0 0-84,12 12 468,0 6-653,0 0-1,-2 1 1,0 0-1,0 1 1,3 13-93,4 26-6372,-12-36 4111</inkml:trace>
  <inkml:trace contextRef="#ctx0" brushRef="#br0" timeOffset="108694.772">684 240 12160,'0'0'0,"0"0"256,0 0 0,0 0-128,0 0 128,0 0-256,0 0 128,0 0-384,0 0 0,0 0-2304,0 0 128,0 0-2944</inkml:trace>
  <inkml:trace contextRef="#ctx0" brushRef="#br0" timeOffset="109458.482">870 298 896,'10'4'384,"-10"-4"-1536</inkml:trace>
  <inkml:trace contextRef="#ctx0" brushRef="#br0" timeOffset="119533.931">948 307 3712,'0'0'384,"0"0"-21,0 0-86,0 0-42,0 0-65,0 0 44,0 0-65,0 0-21,0 0-43,0 0-128,2 4 129,56 194 892,-48-161-911,7 21 229,12 49 1051,-16-69-1100,4 19 867,-16-55-1026,-1 0 0,0 0 0,0 0 0,1 0 0,-2 0 1,1 0-1,0 0 0,0 1 0,-1-1 0,1 0 1,-1 0-1,0 0 0,1 0 0,-1 0 0,0-1 0,0 1 1,0 0-1,-1 0 0,1-1 0,0 1 0,-1 0 1,1-1-1,-1 1 0,0-1-88,-1 1 28,0 0 1,0-1-1,0 0 1,0 0-1,0 0 1,0 0-1,-1 0 1,1-1-1,0 1 1,-1-1-1,1 0 1,0 0-1,-1 0 1,1 0-1,0-1 1,-1 1-1,1-1 1,0 0-1,0 0 1,-2-1-29,-7-2-921,-1-1 0,2-1 0,-1 1-1,-6-6 922,-5-3-5994</inkml:trace>
  <inkml:trace contextRef="#ctx0" brushRef="#br0" timeOffset="120152.337">896 125 9984,'0'0'640,"19"13"1664,11 37-4011,-30-50-5930</inkml:trace>
  <inkml:trace contextRef="#ctx0" brushRef="#br0" timeOffset="142974.717">2324 1556 5248,'0'0'128,"0"0"0,0 0 0,0 0 0,12 12 234,-1-3-116,-1 0-1,0 0 0,-1 1 1,0 0-1,-1 1 0,0 0 1,-1 0-1,0 0 0,-1 1 1,1 3-246,5 20-320,-12-34-5120</inkml:trace>
  <inkml:trace contextRef="#ctx0" brushRef="#br0" timeOffset="143571.481">2535 1490 6272,'0'8'21,"0"-6"86,0-2 21,0 0 0,0 0 0,0 0 21,9 13 320,-4-5-381,0 1 0,-1 0 0,-1 0 0,1 0-1,-1 0 1,-1 0 0,0 1 0,0-1 0,-1 1-1,0-1 1,-1 1 0,0 0 0,0-1-1,-1 1 1,-1 0 0,1-1 0,-1 0 0,-3 9-88,-7 19 277,0 0-1,-3 0 1,-1-1 0,-2 1-277,15-32-27,0-1 1,-1 1-1,1-1 0,-1 1 0,0-1 0,0 0 0,-4 3 27,-19 14-2899,21-17 1549,-6 5-2383</inkml:trace>
  <inkml:trace contextRef="#ctx0" brushRef="#br0" timeOffset="144605.667">2445 1661 3456,'0'0'789,"0"0"1,0 0-321,0 0-107,0 0-84,14 13 319,29 33-2325,-41-44-213,-2-2 21</inkml:trace>
  <inkml:trace contextRef="#ctx0" brushRef="#br0" timeOffset="145435.668">2674 1536 4992,'0'0'128,"0"0"21,0 0 65,13 20-65,52 94-89,-34-57-14,-11-9 66,-17-38-70,1-1 0,-1 1 0,2-1 0,-1 0 0,1-1 0,1 1 0,5 6-42,-10-14-789,-1-1-2646</inkml:trace>
  <inkml:trace contextRef="#ctx0" brushRef="#br0" timeOffset="145812.816">2886 1568 8704,'-2'5'107,"1"-1"1,-1 0-1,-1 1 0,1-1 1,0 0-1,-1 0 1,0-1-1,0 1 1,0 0-1,-1-1 0,1 0 1,-1 0-1,1 0 1,-2 0-108,-8 10 266,-99 101 729,55-56-1747,0 0-4568,46-47 51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1:14:17.3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1 240 6528,'7'2'1107,"1"0"1,0-1-1,0 0 1,-1 0-1,1-1 1,5 0-1108,83-11-479,-69 7 1075,26-7-636,20-3 201,-25 13-5999,-48 1 697</inkml:trace>
  <inkml:trace contextRef="#ctx0" brushRef="#br0" timeOffset="485.6">621 0 8960,'0'0'128,"-15"21"768,3 29-367,1 1 1,3 1-1,-1 44-529,-9 55 353,10-89-152,-8 33-1938,13-85-5324</inkml:trace>
  <inkml:trace contextRef="#ctx0" brushRef="#br0" timeOffset="971.359">877 153 7552,'0'0'128,"-3"1"0,-102 59 694,2 5 0,-44 38-822,123-86 20,-37 27 385,105-46 235,-18-1-572,1 2 1,-1 1-1,1 1 1,-1 1-1,11 2-68,36 12-5696,-64-14 661</inkml:trace>
  <inkml:trace contextRef="#ctx0" brushRef="#br0" timeOffset="1389.618">893 385 9600,'0'0'384,"0"0"0,0 0 0,25-5 490,144-30 163,-84 19-1965,0-3-5282,-74 16 813</inkml:trace>
  <inkml:trace contextRef="#ctx0" brushRef="#br0" timeOffset="1697.822">1082 414 10368,'0'0'0,"-8"9"0,8-9 128,0 0-128,0 0 128,0 12 0,0 0 128,0 5-128,2 7 0,4 11-128,-5-9 0,4 0 128,-2-3 0,0-1-128,-1-6 128,-2-3-384,0-4 128,0 1-7936</inkml:trace>
  <inkml:trace contextRef="#ctx0" brushRef="#br0" timeOffset="2245.236">1483 241 7424,'0'0'149,"15"0"1472,58 4 1066,-47-1-2459,1-2 0,0-1 0,11-2-228,1-5 266,-5 1-746,-12 4-2847,-22 2-2753</inkml:trace>
  <inkml:trace contextRef="#ctx0" brushRef="#br0" timeOffset="2661.969">1462 450 5888,'20'-2'7416,"84"-11"-6512,-24 3-374,9-2-904,-60 7-4107,0-1-3717,-20 4 6641</inkml:trace>
  <inkml:trace contextRef="#ctx0" brushRef="#br0" timeOffset="3123.906">2016 240 9088,'-2'4'60,"-1"0"1,1 1-1,-1-1 1,1 1 0,1-1-1,-1 1 1,0 0-1,1 0 1,0 0 0,1 0-1,-1 0 1,1 0-1,0 0 1,0 0-1,0 0 1,1 0 0,-1 0-1,1 0 1,1 0-1,-1 1-60,1 2 76,0 1 0,1-1 0,-1 1 0,2-1 0,-1 0 0,1 0 1,0 0-1,1-1 0,0 0 0,0 1 0,4 3-76,-5-9 106,0 1 0,1 0 0,-1-1 0,0 0 0,1 0 0,0 0 0,-1-1 0,1 0 0,0 0 0,0 0 0,0 0 0,0-1 0,0 1 0,-1-1 0,1-1 0,0 1 0,0-1 0,0 0 0,0 0 0,0 0 0,-1 0 0,1-1 0,0 0 0,-1 0 0,0 0 0,1-1 0,-1 1 0,0-1-106,1 0 98,-1 1 0,0-1 0,1 0-1,-1 0 1,0 0 0,-1 0 0,1-1 0,0 0 0,-1 1 0,0-1-1,0 0 1,0-1 0,-1 1 0,1-1 0,-1 1 0,0-1 0,0 0-1,-1 1 1,1-1 0,-1 0 0,0 0 0,-1 0 0,1 0 0,-1 0-1,0 0 1,0 0 0,-1-3-98,0 2 59,0 1 0,-1 0 0,0 0 0,0 0 0,0 0 0,-1 0 0,0 0 0,0 0 0,0 1 0,0 0 0,-1-1 0,0 1 0,1 1 0,-2-1-1,1 0 1,0 1 0,-1 0 0,1 0 0,-1 0 0,0 1 0,0-1 0,0 1 0,0 1 0,-1-1 0,1 1 0,0-1 0,-1 2 0,1-1 0,-3 0-59,-2 1-250,0-1 0,0 2 0,0-1 0,0 2-1,0-1 1,0 1 0,-5 2 250,5-1-1435,0 1-1,0 0 0,1 0 1,0 1-1,0 0 0,0 1 1,0 0 1435,7-4-5760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1:14:13.53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0 240 3968,'28'-1'7496,"98"-10"-6928,-76 7-40,-17 1-1366,-12 1-3055,-19 1-32,-2 1 1301</inkml:trace>
  <inkml:trace contextRef="#ctx0" brushRef="#br0" timeOffset="419.921">0 363 7296,'1'1'169,"-1"0"1,1 0-1,-1-1 1,1 1-1,0 0 1,-1-1 0,1 1-1,0-1 1,-1 1-1,1-1 1,0 1-1,0-1 1,0 1-1,-1-1 1,1 0-1,0 1 1,0-1-1,0 0 1,0 0-1,0 0 1,0 1 0,0-1-1,0 0 1,-1 0-1,1-1 1,0 1-1,0 0 1,0 0-1,0 0 1,0 0-170,45 0-740,-34-1 1151,46 0 154,-1-3 1,46-9-566,-92 13 489,-8 0-4029,-3 0-3393</inkml:trace>
  <inkml:trace contextRef="#ctx0" brushRef="#br0" timeOffset="820.416">464 78 5760,'1'0'141,"-1"1"-1,0-1 1,0 1 0,0-1 0,0 0-1,0 1 1,0-1 0,1 0 0,-1 1-1,0-1 1,0 0 0,1 1-1,-1-1 1,0 0 0,0 0 0,1 1-1,-1-1 1,0 0 0,1 0 0,-1 1-1,0-1 1,1 0 0,-1 0 0,0 0-1,1 0 1,-1 0 0,0 1 0,1-1-1,-1 0 1,1 0 0,-1 0 0,0 0-1,1 0 1,-1 0 0,1 0-141,26 0 1325,34-10-1880,-52 9 1003,43-10 615,50-18-1063,-46 12-1722,2 2-4723,-47 12 3309</inkml:trace>
  <inkml:trace contextRef="#ctx0" brushRef="#br0" timeOffset="1183.643">698 84 4608,'0'0'256,"0"0"64,0 0 277,-4 14 1622,-15 62-496,5-24-527,-7 49-1196,19-85 46,0 1 0,1 0-1,1-1 1,1 1 0,0 0 0,1-1-1,1 1 1,1 4-46,-3-18 30,0 1 1,-1-1-1,1 0 1,0 1-1,0-1 1,1 0-1,-1 0 1,1 0-1,0 0 0,0 0 1,0 0-1,0 0 1,0-1-1,0 1 1,1-1-1,-1 0 1,1 1-1,0-1 0,-1 0 1,1-1-1,0 1 1,0 0-1,1-1 1,-1 0-1,0 1 1,0-1-1,1-1 1,-1 1-1,0 0 0,1-1 1,-1 0-1,1 1 1,-1-1-1,1-1 1,-1 1-1,0 0 1,1-1-1,0 0-30,9-3-481,1 0 1,-1-1-1,0-1 1,0 0-1,0-1 0,-1 0 1,0-1-1,7-6 481,8-6-5781</inkml:trace>
  <inkml:trace contextRef="#ctx0" brushRef="#br0" timeOffset="1854.84">894 336 10496,'0'0'128,"1"3"0,7 32 804,-2 1 1,2 28-933,-4-34 1079,-3-37-1057,0 1 1,0 0-1,1 0 1,0 0 0,0 0-1,1 0 1,-1 1-1,1-1 1,0 1 0,3-4-23,4-10 30,1-1-30,0 1 0,1 0 0,9-10 0,-12 19 0,-9 9 0,1 1 0,-1 0 0,0 0 0,0-1 0,1 1 0,-1 0 0,0 0 0,1 0 0,-1-1 0,0 1 0,1 0 0,-1 0 0,1 0 0,-1 0 0,0 0 0,1 0 0,-1 0 0,1 0 0,-1 0 0,0 0 0,1 0 0,-1 0 0,1 0 0,-1 0 0,0 0 0,1 0 0,-1 0 0,0 0 0,1 0 0,-1 1 0,3 1 1,-1 1 1,0 0 0,0-1-1,0 1 1,0 0 0,0 0-1,-1 0 1,1 0 0,-1 1-1,0-1 1,0 0 0,0 1-1,0 1-1,10 57 65,-8-40-23,-3-11 192,34-79-212,-31 61-20,-3 4-3,1 1-1,0 0 1,0 0-1,0 0 0,0 0 1,0 0-1,1 0 0,-1 0 1,1 0-1,-1 0 1,1 1-1,-1-1 0,1 1 1,0-1-1,1 0 2,-2 2-2,-1-1 0,1 1-1,0-1 1,-1 1 0,1-1-1,0 1 1,0-1 0,0 1-1,-1 0 1,1-1 0,0 1-1,0 0 1,0 0 0,0 0-1,0 0 1,-1 0 0,1 0-1,0 0 1,0 0 0,0 0-1,0 0 1,0 0 0,0 0-1,-1 1 1,1-1 0,0 0-1,0 1 1,0-1 0,-1 1-1,1-1 1,0 1 0,0-1-1,-1 1 1,1-1 0,0 1-1,-1 0 1,1-1 0,-1 1 0,1 0-1,-1-1 1,1 1 0,-1 1 2,2-1-9,9 8-8,0 0 1,-1 1 0,1 0 0,-2 1 0,0 0 0,1 2 16,2 6-3352,-2 2-3503,-5-11 4231</inkml:trace>
  <inkml:trace contextRef="#ctx0" brushRef="#br0" timeOffset="2425.117">1495 240 8832,'-7'-1'69,"-1"1"1,1 0 0,0 1 0,-1 0-1,1 0 1,0 1 0,0-1 0,0 1-1,0 1 1,0 0 0,0 0 0,0 0-1,1 1 1,0-1 0,0 2 0,0-1-1,0 1 1,0 0 0,1 0 0,0 0-1,0 1 1,1 0 0,-1 0 0,1 0-1,0 0 1,1 1-70,-7 10 20,0 0-1,1 1 1,1 0-1,1 1 1,1 0-1,1 0 1,0 0-1,1 0 1,1 1 0,1 0-1,1-1 1,0 7-20,1-25 0,0 0 0,0 0 0,0 0 0,0 0 0,0 0 0,1 0 0,-1 0 0,0 0 0,0 0 0,1 0 0,-1 0 0,1 0 0,-1 0 0,0 0 0,1 0 0,0 0 0,-1-1 0,1 1 0,0 0 0,-1 0 0,1-1 0,0 1 0,0 0 0,-1-1 0,1 1 0,0-1 0,0 1 0,0-1 0,0 1 0,0-1 0,0 1 0,0-1 0,0 0 0,2 0 0,0 0 0,-1 0 0,1-1 0,0 1 0,0-1 0,-1 0 0,1 0 0,-1 0 0,1 0 0,-1 0 0,1 0 0,1-2 0,8-4 0,-1-1 0,-1 0 0,0-1 0,0 0 0,2-3 0,-1-4-16,-1-1 0,0 0 0,-1-1 0,0 0 0,-2 0 0,0-1 0,-1 0 0,2-15 16,-5 49-265,0 0-1,0 1 1,2-1 0,0 0 0,1-1 0,0 1 0,1-1 0,0-1-1,2 1 1,-1-1 0,2 0 0,0-1 0,0 0 0,9 7 265,-9-8-4736</inkml:trace>
  <inkml:trace contextRef="#ctx0" brushRef="#br0" timeOffset="2710.284">1590 395 7936,'0'0'0,"14"14"128,-4-5 128,4 6-128,1-1 128,-1 1-128,6 2 128,4 0-128,-4-5 0,-2-3 0,-2-1 0,-4-4-1280,0 0 0,0-1-3840</inkml:trace>
  <inkml:trace contextRef="#ctx0" brushRef="#br0" timeOffset="2972.527">1813 307 8448,'0'0'0,"-8"15"256,-6 2 0,-9 4 384,7-1 0,-1 0-256,-8 1 128,-5 4 128,1-4 0,1 3-640,-1-2 128,3 1-128,4-5 128,3 2-128,4-7 0,3 0-256,3-3 128,-2-1-8704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1:14:12.53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305 0 9216,'0'0'149,"0"0"107,0 0 107,0 0-1,0 0-84,0 0-22,0 0 0,0 0-22,0 0-63,-6 1 21,-4 1-152,-1 0 0,1 0 0,-1 1 0,1 1 0,0-1-1,0 2 1,1-1 0,-1 2 0,-7 5-40,11-7 4,2 0 0,-1 0-1,0 0 1,1 1 0,0-1 0,0 1-1,0 0 1,0 1 0,1-1 0,0 0-1,0 1 1,1 0 0,-1 0 0,1 0-1,1 0 1,-1 0 0,1 0 0,-1 4-4,1 14-1,0-1 1,2 0-1,0 1 1,2-1-1,0 0 1,4 11 0,13 40 146,11 23-146,-10-32 518,10 51-518,-25-71 768,-6-43-491,0-2-874,0 0-2304,-11-3-1755,-10-14 1611,9 5 1402</inkml:trace>
  <inkml:trace contextRef="#ctx0" brushRef="#br0" timeOffset="463.81">1 354 8320,'0'0'640,"0"0"-22,0 0-63,0 0 21,0 0-149,0 0-86,0 0-170,0 0-43,0 0 0,25-3 21,269-57 214,-255 58-8384,-39 2 5162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1:14:27.5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11 6528,'3'-1'342,"-1"-1"0,0 1 0,1 0 0,-1 0 0,1 0 0,-1 1 0,1-1 0,0 0 0,-1 1 0,4-1-342,56 0 150,-46 1 248,26 1 242,0 1 0,27 6-640,-1-2-726,-68-6-6740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1:14:23.53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0 609 6656,'0'0'405,"0"0"43,0 0-128,0 0 64,0 0 107,12-3 639,21 3-497,46 0 676,51-7-1309,-70 5-1401,-44 2-2745,-7 0-35</inkml:trace>
  <inkml:trace contextRef="#ctx0" brushRef="#br0" timeOffset="602.36">121 696 9600,'0'0'128,"0"0"0,0 0 0,0 0 0,0 0 0,0 0 0,0 0 21,0 0 64,0 0-63,0 0-22,0 0 0,0 0 0,0 0 0,0 0 21,0 0 64,0 0-63,14 0 106,61-13 0,54-17-256,-78 29-9920,-51 1 8320</inkml:trace>
  <inkml:trace contextRef="#ctx0" brushRef="#br0" timeOffset="1587.194">781 524 10752,'-87'46'137,"-39"19"110,115-59-247,10-5 0,0 0 0,-1 0 0,1 0 0,0 0 0,0 0 0,0 1 0,0-1 0,0 0 0,0 0 0,0 1 0,1-1 0,-1 1 0,0-1 0,1 1 0,-1-1 0,1 1 0,-1-1 0,1 1 0,0 0 0,0-1 0,0 1 0,0-1 0,0 1 0,0 0 0,0-1 0,0 1 0,1-1 0,-1 1 0,1-1 0,-1 1 0,1-1 0,-1 1 0,1-1 0,0 1 0,0-1 0,0 0 0,0 1 0,1 0 0,2 6 0,0 4 1,0 1 1,1-1-1,0 0 1,1-1-1,1 1 1,-1-1-1,2 0 1,0-1-1,0 0 1,1 0-1,0-1 1,0 0-1,1 0 1,1-1-2,-9-6 107,-2-2 42,15-36 619,-7 8-556,-1-1 0,-1 0 0,-1 0 0,-2-1 0,-1 0 1,-1-22-213,-6-46 519,-9-39-519,1 1 363,2 71-122,7 43-237,0-1-1,1 1 1,2 0 0,0-13-4,3 33-31,0 0 0,0 0 0,0 0 0,0 0 0,1 0 0,-1 1 0,1-1 0,-1 1 1,1-1-1,-1 1 0,1 0 0,0 0 0,0 0 0,-1 1 0,4-1 31,-3 0-27,15-4-30,1 1 1,-1 0 0,1 1-1,0 1 1,0 1-1,0 1 1,17 2 56,24 5-79,50 13 79,-63-10-1364,0-2 0,0-2 1,24-2 1363,-47-4-6464</inkml:trace>
  <inkml:trace contextRef="#ctx0" brushRef="#br0" timeOffset="1975.003">982 288 7936,'0'0'128,"0"0"21,0 0 86,0 0 21,0 0 0,35-3 512,80-4-249,1 0-825,-39-10-4771,-67 14 1984,1 0 1450</inkml:trace>
  <inkml:trace contextRef="#ctx0" brushRef="#br0" timeOffset="2390.252">1078 358 5120,'0'0'149,"4"3"107,2 5 10,0 0 0,0 1 0,-1-1 0,0 1 0,-1 0 0,0 0 0,0 0 0,1 5-266,22 90 1262,-3-12-599,-8-51-367,-10-27 234,-1-1 1,0 1 0,0 0 0,-1 0-1,-1 1 1,-1-1 0,0 3-531,-32-15 597,9-3-575,1-2-1,0 0 0,0-1 1,0-2-1,-10-3-21,23 6-1262,1 0 0,-1 0-1,0-1 1,1 1 0,0-2 0,-2-1 1262,-6-6-4544</inkml:trace>
  <inkml:trace contextRef="#ctx0" brushRef="#br0" timeOffset="3232.195">1401 617 7808,'0'0'149,"0"0"107,0 0 107,34-3 661,-20 4-747,0 0 0,0 0 1,0 2-1,0 0 0,-1 0 1,1 1-1,-1 1 0,12 6-277,-23-10 12,-1 0-1,0 0 1,0 1 0,0-1-1,1 0 1,-1 1-1,0-1 1,-1 1-1,1-1 1,0 1-1,0-1 1,-1 1 0,1 0-1,-1-1 1,1 1-1,-1 0 1,0 0-1,0-1 1,0 1-1,0 0 1,0 0 0,0-1-1,0 1 1,0 0-1,-1-1 1,1 1-1,-1 0 1,1-1-1,-1 1 1,0 0 0,1-1-1,-2 2-11,-2 6-6,0 1 1,-1-1-1,0-1 0,0 1 1,-3 1 5,-34 38-1,30-36 6,0 1 1,0 1-1,2-1 1,-7 13-6,16-25 107,1-1 21,21 1-138,0 1 1,-1 0 0,1 2 0,0 1 0,-1 0 0,0 1 0,1 2 9,-2-3-2027,-9-3-4970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0:32:57.6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2432,'11'3'530,"1"0"0,-1 1 1,0 0-1,0 1 0,0 0 1,-1 1-1,8 5-530,-7-4 179,0 0 0,1-2 1,0 1-1,0-2 1,1 1-1,-1-2 0,5 1-179,94 16 1047,-83-16-789,58 6 783,8-4-1041,-18-1 729,55 11-729,-88-11-476,0-1-1,0-2 1,1-2 476,-18 0-6101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1:14:22.22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437 5 8448,'0'0'1,"0"0"0,0 0 0,0 1 0,0-1 0,0 0 1,-1 0-1,1 0 0,0 0 0,0 0 0,0 0 0,0 1 0,-1-1 1,1 0-1,0 0 0,0 0 0,0 0 0,-1 0 0,1 0 0,0 0 1,0 0-1,0 0 0,-1 0 0,1 0 0,0 0 0,0 0 0,0 0 1,-1 0-1,1 0 0,0 0 0,0 0 0,0 0 0,0 0 0,-1 0 1,1 0-1,0 0 0,0-1 0,0 1 0,-1 0 0,1 0 0,0 0 1,0 0-1,0 0 0,0-1 0,0 1 0,0 0 0,-1 0 0,1 0 1,0 0-1,0-1 0,0 1 0,0 0 0,0 0 0,0 0 0,0-1 1,0 1-1,0 0 0,0 0 0,0 0 0,0-1 0,0 1 0,0 0 1,0 0-1,0 0 0,0 0 0,0-1 0,0 1 0,0 0 0,0 0 1,0 0-1,0-1-1,-21 21 176,-20 32 80,34-38-237,0 0 1,0 0 0,1 0 0,1 0-1,1 1 1,0 0 0,1 0 0,0 1-1,1-1 1,1 0 0,1 1 0,0-1-1,1 9-19,5 29 139,3 1-1,1-1 1,7 12-139,5 28 96,-18-76 83,0 1 0,-2-1 0,0 0 0,-1 1 1,-1 16-180,-1-31-44,-1 0 0,1-1 0,0 1 1,-1 0-1,0 0 0,1-1 0,-1 1 1,0-1-1,0 0 0,-1 1 1,1-1-1,0 0 0,-1 0 0,1-1 1,-1 1-1,0 0 0,1-1 0,-4 1 44,4 0-364,-15 7-6036</inkml:trace>
  <inkml:trace contextRef="#ctx0" brushRef="#br0" timeOffset="517.678">1 382 8704,'9'2'150,"0"-1"1,0 1 0,0-1-1,0-1 1,0 0 0,0 0 0,0-1-1,1 0 1,-1 0 0,7-3-151,11 0 242,119-20 103,-77 11 419,59-3-764,-123 16 124,1 0 0,0 1-1,0 0 1,0 0 0,0 0-1,0 0 1,-1 1 0,6 2-124,23 6 760,-33-10-1166,-1 0-2111,0 0-406,0 0 193,0 0 298,0 0 1024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1:14:29.78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24 9344,'0'0'128,"0"0"42,0 0 193,32 0 917,1-2-709,0-1 0,14-4-571,10-1-544,-1 5-3638,-55 3 193,-1 0 1557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1:14:30.21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30 7936,'6'-3'667,"-1"1"1,0 0-1,1 0 0,0 0 1,-1 1-1,1 0 0,4 0-667,75 1 386,-45 1-67,28-3-42,56-9-277,-114 8-1876,-9 3-1965,-1 0-1471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1:14:30.82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65 1 9088,'0'0'128,"0"0"0,0 0 0,-9 29 128,3-15-240,-7 21 95,1 0 0,-6 29-111,16-55 11,0 0 0,1 0 1,0 1-1,1-1 0,-1 1 0,2-1 0,-1 1 1,1-1-1,1 1 0,0-1 0,0 0 0,1 0 1,1 4-12,-3-11 15,1 1 1,-1-1 0,0 1-1,1-1 1,-1 1 0,1-1 0,0 0-1,0 0 1,0 0 0,0 0-1,0 0 1,0 0 0,1-1-1,-1 1 1,0-1 0,1 1 0,-1-1-1,1 0 1,0 0 0,-1 0-1,1 0 1,0-1-16,2 1 64,0-1 0,0 0 0,0 0 0,-1 0 1,1-1-1,0 0 0,0 0 0,-1 0 0,1 0 0,-1-1 0,1 0 0,2-1-64,2-2 101,0 1 0,0-2 0,0 1 0,-1-1 0,0-1 0,0 1 0,-1-2-1,0 1 1,0-1 0,0 0 0,-1 0 0,1-3-101,-2 1 71,0-1 0,-1 0 0,0 0 0,-1 0 0,0 0 1,-1-1-1,0 1 0,-1-1 0,-1 0 0,1 1 0,-2-1 0,0 1 0,0-1 0,-1 1 1,0-1-1,-1 1 0,0 0 0,-4-8-71,6 18 4,1-1 1,-1 1-1,0-1 0,0 1 1,0 0-1,0-1 0,0 1 1,0 0-1,-1 0 1,1 0-1,0 0 0,0 0 1,-1 0-1,1 0 0,-1 0 1,1 1-1,-1-1 0,1 0 1,-1 1-1,1-1 1,-1 1-1,0 0-4,-3-1 3,0 1 0,1-1 1,-1 1-1,0 1 0,1-1 0,-1 1 1,0-1-1,-2 2-3,-9 3-228,-1 0 0,1 2 0,0 0 1,0 1 227,-9 2-1388,3-1-5373,21-8 2110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1:14:28.66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65 0 6528,'0'0'896,"0"0"-43,0 0-170,0 0-107,0 0-235,0 0 22,0 0 21,-12 24 362,1 5-665,1 0-1,2 0 0,1 1 1,1 1-1,1-1 0,2 1 1,0 11-81,4 46 243,10 79-243,-8-125 90,-1 25-1454,-2-56-130,0 0-4842</inkml:trace>
  <inkml:trace contextRef="#ctx0" brushRef="#br0" timeOffset="522.084">367 110 7040,'-117'81'3122,"71"-52"-3089,1 3 0,2 1 0,-25 26-33,66-57 107,2-2 21,0 0 21,0 0 86,0 0 21,0 0 0,0 0-22,0 0-84,0 0-22,38 13 0,114 14-1451,-142-25-5930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1:12:24.65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595 424 4480,'0'0'128,"0"0"0,0 0 0,0 0 0,0 0 0,0 0 43,0 0 170,0 0 21,0 0-63,0 0 21,0 0-128,25 0 384,43-4-478,1 2 0,0 4 0,22 5-98,51 1 5,-107-8-4,-20-1 2,-1 1-1,1 1 1,-1 1-1,0 0 1,1 0-1,-1 1 1,0 1-1,0 1-2,-13-5 107,-1 0 21,-30-7 128,7 0-256,1-1 0,1-1 0,0-1 0,0-1 0,0 0 0,2-2 0,-1 0 0,-15-15 0,30 24 0,-8-5 0,0-1 0,1-1 0,0 0 0,0 0 0,-4-7 0,12 13 0,1-1 0,0 1 0,0-1 0,0 1 0,1-1 0,0 0 0,0 0 0,0 0 0,1 0 0,0 0 0,0 0 0,1-1 0,-1 1 0,1 0 0,1 0 0,-1-2 0,1-4 2,0-1-1,1 1 1,1 0 0,0 0 0,0 0-1,1 0 1,1 0 0,0 1 0,0 0 0,1 0-1,0 0 1,6-5-2,-10 13 107,-2 3 21,-25 10 149,-17 13-237,2 0 131,-1-2 0,-26 9-171,53-25 24,0-1 0,0 0-1,0 0 1,-1-2-1,1 0 1,-1 0 0,1-1-1,-1-1 1,1-1 0,-6 0-24,-3-1 2,16 1-4,-1 1 0,1-1 0,0 0 0,0-1 0,0 0 0,0 0 0,1 0 0,-1-1 0,0 0 0,1 0 0,0 0 0,-6-5 2,10 7-106,2 1-22,-2 0 0,1 0 119,0 0 1,0 0-1,0 0 0,0 0 1,0 1-1,0-1 1,1 0-1,-1 1 1,0-1-1,0 0 0,0 1 1,0-1-1,0 1 1,1-1-1,-1 1 0,0 0 1,0-1-1,1 1 1,-1 0-1,0 0 1,1-1-1,-1 1 0,1 0 1,-1 0-1,1 0 1,-1 0-1,1 0 0,0-1 1,-1 1-1,1 0 1,0 0-1,0 0 1,0 0-1,0 0 9,0 33-81,0-29 48,1 12-53,0 0 0,1 0 0,1 0-1,1-1 1,0 1 0,1-1 0,1 0 0,6 11 86,-9-20-15,0-1 1,1 0 0,0 0 0,0-1-1,0 1 1,1-1 0,0 0 0,0 0 0,0 0-1,0 0 1,1-1 0,0 0 0,0-1 0,0 1-1,1-1 1,-1 0 0,1 0 0,-1-1-1,1 0 1,0 0 0,0-1 0,4 1 14,-4-2-4,0 0 1,0-1-1,0 0 0,0 0 1,0 0-1,0-1 1,-1 0-1,1 0 0,0-1 1,-1 1-1,0-2 1,1 1-1,-1-1 0,-1 0 1,1 0-1,0 0 1,4-5 3,13-14-101,0 0 0,-2-2 0,8-11 101,-1 1-148,-13 16 30,2 1 0,0 0 0,0 1 0,2 1 0,0 1 1,4-2 117,-16 13-61,1-1 1,0 1 0,0 1-1,0-1 1,1 1 0,-1 1 0,1 0-1,-1 0 1,1 1 0,0 0 0,0 0-1,0 1 1,0 0 0,-1 0 0,1 1-1,0 0 1,0 1 0,3 1 60,-1 0-38,0 1 0,-1 0 0,1 1 1,-1 0-1,0 0 0,0 1 0,-1 0 0,0 1 1,0 0-1,-1 0 0,1 1 0,-2 0 0,1 1 1,-1 0-1,0 0 0,-1 0 0,0 1 0,-1 0 1,0 0-1,0 0 0,-1 1 0,0 0 0,1 7 38,-2-5 57,0 1 0,-1 0-1,0 1 1,-1-1-1,-1 0 1,0 0 0,-1 0-1,-1 0 1,0 1-1,-1-2 1,0 1 0,-1 0-1,-1-1 1,0 1-1,0-1 1,-2-1 0,0 1-1,-5 7-56,-2 0 211,0-2 0,-2 0 0,0 0 0,0-2 0,-2 0 0,0-1 0,-1 0-1,-10 4-210,20-13 52,0-1 0,-1 0-1,0 0 1,0-1-1,0-1 1,-1 1-1,1-2 1,-1 0-1,0 0 1,0 0-1,1-2 1,-1 1-1,0-2 1,0 1 0,0-1-1,0-1 1,1 0-1,-1 0 1,-4-3-52,-41-19 48,1-2 1,1-3-1,1-2 0,2-2 1,-24-22-49,-28-17 14,9 15 124,-3 4 1,-71-26-139,95 55 448,72 23-474,0 1 0,1-1-1,-1 1 1,0-1 0,1 1-1,-1-1 1,0 1 0,1-1 0,-1 0-1,1 1 1,-1-1 0,1 0-1,0 0 1,-1 1 0,1-1 0,0 0-1,-1 0 1,1 0 0,0 1 0,0-1-1,0 0 1,0 0 0,0 0-1,0 0 1,0 1 0,0-1 0,0 0-1,0 0 1,0 0 0,0 0 0,1 1-1,-1-1 1,0 0 0,1 0-1,-1 1 1,1-1 0,-1 0 0,0 0 26,18-33-2210,-15 29 1621,16-28-2867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1:12:58.88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37 8704,'0'0'128,"0"0"0,0 0 0,0 0 0,0 0 0,31 0 277,-5-1-237,-1-2 0,0-1 0,0 0 0,2-3-168,-8 2 102,0 1 0,1 0 0,-1 2 0,1 0 0,0 1 1,0 1-1,3 1-102,-1 4-391,-12-4-7773,-10-1 6607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1:12:59.32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0 9472,'0'0'149,"0"0"64,0 0-63,0 0-22,24 3 0,58 5 949,-1-4 0,28-4-1077,-75 0 150,-33 0 84,-1 0-575,0 0-1430,0 0-5439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1:12:46.77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70 0 8320,'-8'26'-191,"8"-24"298,-1-1 1,1 0 0,-1 0-1,1 0 1,-1 1-1,1-1 1,0 0 0,0 0-1,-1 1 1,1-1-1,0 0 1,0 1-1,0-1 1,1 0 0,-1 0-1,0 1 1,0-1-1,1 0 1,-1 0 0,1 1-1,-1-1 1,1 0-108,74-4 883,26-6-883,-19 1 314,10 3-314,-64 5 64,-1 1-1,0 1 0,0 2 1,-1 1-1,13 3-63,-27-4 0,14 4 139,1-1 0,0-2-1,0 0 1,21 0-139,-45-5-85,-3 0-726,0 0-1237,0 0-4501</inkml:trace>
  <inkml:trace contextRef="#ctx0" brushRef="#br0" timeOffset="501.08">421 174 9984,'-3'72'164,"-4"0"0,-5 15-164,2-16 56,-4 13 429,-12 32-485,-4 17 155,26-112-5894,4-20 598</inkml:trace>
  <inkml:trace contextRef="#ctx0" brushRef="#br0" timeOffset="1251.986">0 999 8448,'0'0'277,"14"-30"2752,38 6-2296,1 1 0,1 3 1,34-7-734,-52 18 127,0 1 1,0 2 0,1 2-1,0 1 1,-1 1 0,10 3-128,-34 0 81,0 1 0,0 0 1,0 1-1,-1 1 1,1-1-1,-1 2 1,0 0-1,0 0 1,0 1-1,-1 0 1,3 3-82,-6-6-495,-7-3 168,0 0 0,0 0 0,1 0 1,-1 0-1,0 0 0,1 0 0,-1 0 0,0 0 0,0 0 0,1 0 1,-1 0-1,0 0 0,0 0 0,1 0 0,-1 0 0,0 0 1,1 0-1,-1 0 0,0-1 0,0 1 0,1 0 0,-1 0 1,0 0-1,0 0 0,0 0 0,1-1 0,-1 1 0,0 0 0,0 0 1,0-1-1,1 1 0,-1 0 0,0 0 0,0-1 0,0 1 1,0 0-1,0 0 0,0-1 327,2-4-1858,-1 2 3703,4-11-3381</inkml:trace>
  <inkml:trace contextRef="#ctx0" brushRef="#br0" timeOffset="11311.302">788 644 5632,'0'0'277,"-2"7"194,1-7 3111,20-42-2536,-18 40-918,-1 2 0,-3 42 0,-7 59-93,5-36 58,-14 61-93,15-97-3264,4-29-2304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1:13:00.19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160 143 5248,'0'0'277,"3"9"660,1-5 1817,5 2-2678,0 1 1,-1 1 0,0 0-1,-1 0 1,1 0 0,-1 1-1,-1 0 1,0 0 0,0 1 0,-1 0-1,0 0 1,0 1-77,9 24 180,0 1 0,7 34-180,-16-48 153,0 0 1,0 0-1,-2 0 1,-1 0 0,-1 1-1,-1-1 1,-1 1-1,-1-1 1,0 0 0,-6 20-154,8-42 68,0 1 0,-1 0 1,1 0-1,0-1 0,0 1 0,0 0 1,-1 0-1,1-1 0,0 1 1,-1 0-1,1-1 0,-1 1 1,1 0-1,0-1 0,-1 1 1,1-1-1,-1 1 0,0-1 0,1 1 1,-1-1-1,0 1 0,1-1 1,-1 0-1,0 1 0,1-1 1,-1 0-1,0 1 0,1-1 1,-1 0-1,0 0 0,0 0 1,1 0-1,-1 0 0,0 0 0,0 0 1,0 0-69,-2-1 58,1 1 0,-1-2 0,1 1 0,-1 0 0,1 0 0,-1-1 0,1 0 0,0 1 0,0-1 0,0 0 0,-1-1-58,-42-52-4,20 12 62,2 0 1,-10-29-59,15 32-4,-1 0 1,-2 1 0,-13-16 3,27 45 42,2 4-92,0-1-1,0 0 0,1-1 1,-1 1-1,1-1 0,1 0 1,0 0-1,-1-3 51,4 9-29,0-1 0,0 1 0,0-1 1,0 1-1,0-1 0,1 1 0,-1-1 0,1 1 0,0-1 0,-1 1 0,1 0 0,0 0 0,0-1 0,1 1 1,-1 0-1,0 0 0,1 0 0,0 0 0,-1 0 0,1 0 0,0 1 0,0-1 0,0 1 0,0-1 0,0 1 0,0 0 1,0-1-1,0 1 0,1 0 0,-1 1 0,1-1 29,10-5-124,0 0 1,1 2-1,-1-1 1,1 2-1,0 0 1,0 1-1,1 0 0,2 1 124,35-1-312,35 4 312,-12 0 0,45 5 0,-67-3 0,42-3 0,-50-7-3243,-36 3-3114</inkml:trace>
  <inkml:trace contextRef="#ctx0" brushRef="#br0" timeOffset="447.247">478 485 9728,'0'0'149,"0"0"64,0 0-63,0 34 127,3-9-145,1 1 1,1-1-1,2 1 0,7 18-132,-3-11 173,-2 1 0,0 11-173,-6-37-37,-1 6-3297,-2-14-1999</inkml:trace>
  <inkml:trace contextRef="#ctx0" brushRef="#br0" timeOffset="863.503">778 505 7936,'0'0'768,"0"0"-64,0 0-235,-8 9 278,-71 45-240,13-11-225,66-43-279,0 0 1,-1 0 0,1 1-1,0-1 1,-1 0-1,1 1 1,0-1-1,0 0 1,-1 1-1,1-1 1,0 1-1,0-1 1,-1 0-1,1 1 1,0-1-1,0 1 1,0-1-1,0 1 1,0-1-1,0 1 1,0-1-1,0 0 1,0 1-1,0-1 1,0 1-1,0-1 1,0 1-1,0-1 1,0 1-1,0-1 1,0 0-1,1 1 1,-1-1-1,0 1 1,0-1-1,1 0 1,-1 1-1,0-1 1,1 1-4,20 17 104,36 11 88,-51-27-156,46 20-1529,-50-21-662,-2-1-3391</inkml:trace>
  <inkml:trace contextRef="#ctx0" brushRef="#br0" timeOffset="1233.025">878 447 9472,'1'0'3,"0"0"1,0 1-1,0-1 1,0 0-1,0 1 1,0-1-1,0 1 1,0-1-1,0 1 1,0 0-1,0-1 1,0 1 0,0 0-1,-1 0 1,1-1-1,0 1 1,0 0-1,-1 0 1,1 0-1,-1 0 1,1 0-1,-1 0 1,1 0-1,-1 0 1,1 0-1,-1 0 1,0 1-1,0-1 1,0 0-1,0 0 1,1 0-1,-1 0 1,-1 0 0,1 1-4,0 2 29,42 181 538,-10-49-1156,-15-45-3591,-16-89-1111</inkml:trace>
  <inkml:trace contextRef="#ctx0" brushRef="#br0" timeOffset="1682.944">1212 584 11392,'-11'8'-13,"-4"4"86,-1-2-1,0 0 1,-1 0-1,-10 3-72,-4 2 132,-49 18 99,79-33-231,0 1 0,1-1 0,-1 0 0,0 1 0,1-1 0,-1 1 0,0-1 0,1 1 0,-1-1 0,1 1 0,-1-1 0,1 1 0,-1-1 0,1 1 0,-1 0 0,1-1 0,0 1 0,-1 0 0,1-1 0,0 1 0,0 0 0,-1-1 0,1 1 0,0 0 0,0 0 0,0-1 0,0 1 0,0 0 0,0 0 0,0-1 0,0 1 0,0 0 0,0 0 0,0-1 0,1 1 0,-1 0 0,0-1 0,0 1 0,1 0 0,-1-1 0,1 1 0,-1 0 0,0-1 0,1 1 0,17 22 0,2-10-167,1-1 1,0-2-1,0 0 1,1-1-1,1-1 1,-1 0-1,1-2 1,21 2 166,0 3-1122,-35-9-5384</inkml:trace>
  <inkml:trace contextRef="#ctx0" brushRef="#br0" timeOffset="2201.669">1424 224 6784,'0'0'405,"0"0"107,0 0 107,14 0 618,184 7 417,-96-2-2316,1-3-5748,-91-2 3679</inkml:trace>
  <inkml:trace contextRef="#ctx0" brushRef="#br0" timeOffset="2569.752">1571 378 8064,'0'0'39,"0"0"1,0 1 0,0-1-1,0 0 1,1 0 0,-1 0-1,0 0 1,0 0-1,0 0 1,0 0 0,0 1-1,0-1 1,0 0 0,0 0-1,0 0 1,0 0-1,0 0 1,0 1 0,0-1-1,0 0 1,0 0 0,0 0-1,0 0 1,0 0-1,0 1 1,0-1 0,0 0-1,0 0 1,0 0 0,0 0-1,0 0 1,0 1-1,0-1 1,0 0 0,0 0-1,0 0 1,0 0 0,0 0-1,0 0 1,-1 0 0,1 1-1,0-1 1,0 0-1,0 0 1,0 0 0,0 0-1,0 0 1,-1 0 0,1 0-1,0 0 1,0 0-1,0 0 1,0 0 0,0 0-1,-1 0 1,1 0 0,0 0-1,0 0 1,0 0-1,0 0 1,0 0 0,-1 0-1,1 0 1,0 0 0,0 0-40,22 5 989,57 0-1354,-25-1 493,17 3-2603,-53-5-3498</inkml:trace>
  <inkml:trace contextRef="#ctx0" brushRef="#br0" timeOffset="3344.175">1977 79 10368,'4'3'19,"1"0"0,-1-1 0,1 0 0,-1 0 0,1 0 0,0 0 0,0-1 0,0 0 0,0 0 0,0 0 0,0-1 0,3 1-19,67-6 307,-23 2-202,61 13 983,-113-10-1087,1 1 1,-1-1-1,0 0 1,1 1-1,-1-1 1,0 1-1,0-1 1,1 0 0,-1 1-1,0-1 1,0 1-1,0-1 1,0 1-1,1-1 1,-1 1-1,0-1 1,0 0-1,0 1 1,0-1 0,0 1-1,0-1 1,0 1-1,0-1 1,-1 1-1,1-1 1,0 1-1,0-1 1,0 1-1,0-1 1,-1 1 0,1-1-1,0 0 1,0 1-1,-1-1 1,1 0-1,0 1 1,-1-1-1,1 0 1,0 1 0,-1-1-1,1 0 1,-1 1-1,1-1 1,0 0-1,-1 0-1,-14 19-5,13-15 5,-30 27 0,23-22 0,4 1 0,5-9 0,-1 0 0,1 0 0,0 0 0,-1 0 0,1 0 0,0 0 0,0 0 0,0 0 0,0 0 0,0 0 0,0 0 0,0 0 0,0 0 0,0 0 0,0 0 0,1 0 0,-1 0 0,0 0 0,1 0 0,-1 0 0,0 0 0,1 0 0,-1 0 0,1-1 0,0 1 0,-1 0 0,1 0 0,0 0 0,0-1 0,0 1 0,0 0 0,22 35-31,-16-27 86,-1 0 0,0 1 0,0 0 0,-1 0 0,-1 0 0,0 1 0,1 2-55,-5-10 38,1 1-1,-1-1 1,1 1 0,-1 0 0,0-1 0,-1 1 0,1-1 0,-1 1 0,1-1 0,-1 1-1,0-1 1,0 0 0,-1 1 0,1-1 0,-1 0 0,0 0 0,1 0 0,-1 0 0,0 0-1,-1 0 1,1 0 0,-1-1 0,1 1 0,-1-1 0,-1 1-38,-5 5 95,-1-2 0,0 1 0,0-1-1,0-1 1,-1 0 0,0 0 0,0-1 0,0 0 0,0-1 0,-4 0-95,-4 1 40,0-1 1,-1-1 0,1-1-1,0 0 1,-17-3-41,30 2-706,5-1-2279,1 1-4481</inkml:trace>
  <inkml:trace contextRef="#ctx0" brushRef="#br0" timeOffset="4160.056">2612 101 6912,'4'9'124,"0"0"0,0 1 0,1-2 0,0 1 0,1 0 0,0-1 0,1 0-124,25 43 561,-24-34-428,-2 0 0,0 1 0,-1 0-1,-1 0 1,0 0 0,-2 1 0,0-1 0,-1 1 0,-1 2-133,0-10 166,0 1 0,-1-1 1,-1 1-1,0-1 0,0 0 1,-1 0-1,-1 0 0,0-1 1,0 1-1,-1-1 0,0 0 1,-1 0-1,0 0 0,-1-1 1,-4 5-167,10-13 62,-1 0 0,0 0 0,0 1 1,0-1-1,1-1 0,-1 1 0,0 0 1,0 0-1,0-1 0,0 1 0,0-1 1,0 0-1,0 1 0,-1-1 0,1 0 0,0 0 1,0 0-1,0-1 0,0 1 0,0 0 1,0-1-1,0 1 0,0-1 0,0 0 1,0 0-1,0 0 0,1 0 0,-1 0 1,0 0-1,0 0 0,1 0 0,-1-1 1,1 1-1,-1-1-62,-6-4 67,0-1-1,0 0 1,1-1 0,0 0 0,0 0 0,0-2-67,-4-8 28,2 0 1,0-1-1,1 0 1,1-1-1,1 1 1,1-1-1,1-1 0,0 1 1,2 0-1,0-1 1,1 0-1,1 1 1,1-1-1,1 0 1,2-4-29,-2 15-6,0 1 1,1-1 0,0 1-1,0 0 1,1 0 0,0 1 0,1-1-1,0 1 1,0 0 0,1 0 0,0 0-1,0 1 1,1 0 0,6-6 5,-3 6-48,0 0 0,0 0 0,1 1 1,0 0-1,0 1 0,0 1 0,1-1 1,-1 2-1,1 0 0,12-2 48,-1 2-64,0 1-1,0 1 1,0 1 0,0 1 0,0 1-1,0 1 1,0 1 0,0 1 0,-1 1-1,0 1 1,0 1 0,2 2 64,-11-4 91,9 4-2726,-2 3-6298,-10-5 6885</inkml:trace>
  <inkml:trace contextRef="#ctx0" brushRef="#br0" timeOffset="5006.813">2872 584 8320,'0'0'128,"6"-11"1536,5-10-1434,0-1 1,-1 0 0,-2 0 0,0-1 0,-1 0-1,-2 0 1,0-1 0,-1 1 0,-2-1 0,0 0-1,-2-6-230,-5 226 22,3-91-22,-6 1 0,-5 13 0,10-87 106,69-174 44,-45 102-333,-20 39 173,-1 1 0,1-1-1,-1 0 1,1 0-1,0 1 1,-1-1 0,1 0-1,0 1 1,0-1-1,-1 1 1,1-1-1,0 1 1,0-1 0,0 1-1,0 0 1,0-1-1,-1 1 1,1 0 0,0 0-1,0 0 1,0-1-1,0 1 1,0 0-1,0 0 1,0 0 0,0 1-1,0-1 1,0 0-1,0 0 1,0 0 0,0 1-1,0-1 1,-1 0-1,1 1 1,0-1-1,0 1 1,0-1 0,-1 1-1,1 0 1,0-1-1,0 1 1,-1 0 0,1-1-1,-1 1 1,1 0-1,0 0 11,11 15 35,-1 1 0,0 0 0,-1 0 0,-1 1 0,6 19-35,27 46-3353,-41-81 387,-1-2-1108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0:32:58.3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24 7040,'14'-5'77,"1"0"0,-1 1 0,1 1 0,0 0 1,0 1-1,0 1 0,0 0 0,0 1 0,0 1 0,2 0-77,29 0 594,71 1 1082,51 11-1676,-39-3 777,2-5-777,-105-5-2282,-14 0-3478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0:32:58.9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7680,'17'4'274,"-1"-1"1,1 0 0,-1-1-1,16-1-274,32 5 459,-6 3-210,97 20 526,-146-27-276,-2-1-1636,-5 0-5969,-2-1 5741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4T20:33:01.1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138 380 5376,'2'0'58,"1"0"0,-1 0 0,0 0 0,1 0 0,-1 0 1,0 1-1,1-1 0,-1 1 0,0 0 0,1-1 0,-1 1 0,0 0 1,0 0-1,0 0 0,0 1 0,0-1 0,0 0 0,0 1 0,0 0 0,-1-1 1,1 1-1,-1 0 0,1 0 0,-1-1 0,1 3-58,40 60 1841,-33-48-1679,5 10 103,-1-1-1,0 2 1,3 14-265,-12-32 96,-1 1-1,-1-1 1,1 0 0,-2 1-1,1 0 1,-1-1-1,-1 1 1,1 0-1,-2 0 1,1-1-1,-2 1 1,0 4-96,2-12 52,-1-1 0,1 0 0,-1 1 1,1-1-1,-1 0 0,1 1 0,-1-1 0,0 0 0,0 0 1,0 0-1,1 0 0,-1 0 0,0 0 0,-1 0 0,1 0 1,0 0-1,0 0 0,0 0 0,0-1 0,-1 1 0,1 0 1,0-1-1,-1 1 0,1-1 0,0 1 0,-1-1 0,1 0 1,-2 0-53,-1 0 41,-1 0 0,1 0 0,-1-1 1,1 0-1,0 1 0,-1-2 0,1 1 1,0 0-1,0-1 0,-2-1-41,-7-4 31,-1 0-1,1-1 1,0-1 0,1 0 0,-8-7-31,6 1 61,1 0-1,1 0 1,0-1 0,1-1 0,1 0 0,1 0 0,0-1 0,1-1 0,1 1 0,-4-19-61,2 5 2,2 1-1,2-2 1,1 1-1,1-1 1,1 1-1,3-10-1,-1 37-27,1 1-1,-1 0 1,1-1 0,0 1-1,0 0 1,0 0-1,1 0 1,0 0 0,0 0-1,0 0 1,0 0-1,0 1 1,1-1 0,0 1-1,-1-1 1,1 1-1,0 0 1,1 0 0,-1 0-1,1 1 1,-1-1-1,1 1 1,0 0-1,0 0 1,0 0 0,1 0 27,8-3-63,1 1 0,0 0 0,1 1 1,-1 0-1,0 1 0,1 1 0,6 0 63,-6 2-158,0 1-1,1 1 0,-1 0 0,0 1 1,-1 0-1,1 2 0,-1-1 1,11 7 158,-11-6-1141,-12-5-971,-2-1-747,0 0 214,0 0 1301</inkml:trace>
  <inkml:trace contextRef="#ctx0" brushRef="#br0" timeOffset="401.489">385 388 5120,'0'0'149,"0"0"86,0 0 42,0 0 43,0 0-128,0 0 21,0 0-42,0 0 42,0 0-63,18 24 84,32 34-596,17 12 362,-66-68-1707,-1-2-1706</inkml:trace>
  <inkml:trace contextRef="#ctx0" brushRef="#br0" timeOffset="753.899">682 429 6912,'-13'2'0,"-9"1"0,8 3 128,2 6-128,-1 0 128,1 5-128,3-2 128,-2 2-128,-1 3 0,1 4 0,-1-2 128,1-1-128,4-4 128,1-1-128,-2-3 0,4-1-768,4-12 0,0 0-3328</inkml:trace>
  <inkml:trace contextRef="#ctx0" brushRef="#br0" timeOffset="1043.775">485 621 4352,'0'0'256,"3"2"0,2 2-189,1 0 0,-1 1 0,0-1 0,-1 1 0,1 0 0,-1 0 1,0 1-1,0-1 0,-1 1 0,1 0 0,-1 0 0,0 0 0,-1 0 0,0 1 0,0-1 0,1 7-67,5 20 43,-2 1-1,2 28-42,-7-51 15,32 233-271,-30-222-3477</inkml:trace>
  <inkml:trace contextRef="#ctx0" brushRef="#br0" timeOffset="1484.361">611 1 7424,'0'0'896,"0"0"85,0 0 342,0 0-129,0 0-831,0 0-150,0 0-42,0 0 42,-7 13 171,-22 44 9,4 1-1,-4 18-392,-4 9-1659,16-43-6661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7" y="692151"/>
            <a:ext cx="6734175" cy="577850"/>
          </a:xfr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7" y="1449388"/>
            <a:ext cx="6734175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/>
            </a:lvl1pPr>
          </a:lstStyle>
          <a:p>
            <a:pPr lvl="0"/>
            <a:r>
              <a:rPr lang="de-DE" noProof="0" dirty="0"/>
              <a:t>Formatvorlage des </a:t>
            </a:r>
          </a:p>
          <a:p>
            <a:pPr lvl="0"/>
            <a:r>
              <a:rPr lang="de-DE" noProof="0" dirty="0"/>
              <a:t>Untertitelmasters durch </a:t>
            </a:r>
          </a:p>
          <a:p>
            <a:pPr lvl="0"/>
            <a:r>
              <a:rPr lang="de-DE" noProof="0" dirty="0"/>
              <a:t>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795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8" y="692152"/>
            <a:ext cx="6734175" cy="577850"/>
          </a:xfrm>
          <a:noFill/>
        </p:spPr>
        <p:txBody>
          <a:bodyPr anchor="t"/>
          <a:lstStyle>
            <a:lvl1pPr>
              <a:defRPr sz="2800"/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984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9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  <p:sldLayoutId id="2147484811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customXml" Target="../ink/ink26.xml"/><Relationship Id="rId5" Type="http://schemas.openxmlformats.org/officeDocument/2006/relationships/image" Target="../media/image3.png"/><Relationship Id="rId4" Type="http://schemas.openxmlformats.org/officeDocument/2006/relationships/image" Target="../media/image40.emf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customXml" Target="../ink/ink34.xml"/><Relationship Id="rId26" Type="http://schemas.openxmlformats.org/officeDocument/2006/relationships/customXml" Target="../ink/ink38.xml"/><Relationship Id="rId39" Type="http://schemas.openxmlformats.org/officeDocument/2006/relationships/image" Target="../media/image60.png"/><Relationship Id="rId21" Type="http://schemas.openxmlformats.org/officeDocument/2006/relationships/image" Target="../media/image51.png"/><Relationship Id="rId34" Type="http://schemas.openxmlformats.org/officeDocument/2006/relationships/customXml" Target="../ink/ink42.xml"/><Relationship Id="rId42" Type="http://schemas.openxmlformats.org/officeDocument/2006/relationships/customXml" Target="../ink/ink46.xml"/><Relationship Id="rId47" Type="http://schemas.openxmlformats.org/officeDocument/2006/relationships/image" Target="../media/image64.png"/><Relationship Id="rId50" Type="http://schemas.openxmlformats.org/officeDocument/2006/relationships/customXml" Target="../ink/ink50.xml"/><Relationship Id="rId7" Type="http://schemas.openxmlformats.org/officeDocument/2006/relationships/image" Target="../media/image44.png"/><Relationship Id="rId2" Type="http://schemas.openxmlformats.org/officeDocument/2006/relationships/audio" Target="../media/media16.mp3"/><Relationship Id="rId16" Type="http://schemas.openxmlformats.org/officeDocument/2006/relationships/customXml" Target="../ink/ink33.xml"/><Relationship Id="rId29" Type="http://schemas.openxmlformats.org/officeDocument/2006/relationships/image" Target="../media/image55.png"/><Relationship Id="rId11" Type="http://schemas.openxmlformats.org/officeDocument/2006/relationships/image" Target="../media/image46.png"/><Relationship Id="rId24" Type="http://schemas.openxmlformats.org/officeDocument/2006/relationships/customXml" Target="../ink/ink37.xml"/><Relationship Id="rId32" Type="http://schemas.openxmlformats.org/officeDocument/2006/relationships/customXml" Target="../ink/ink41.xml"/><Relationship Id="rId37" Type="http://schemas.openxmlformats.org/officeDocument/2006/relationships/image" Target="../media/image59.png"/><Relationship Id="rId40" Type="http://schemas.openxmlformats.org/officeDocument/2006/relationships/customXml" Target="../ink/ink45.xml"/><Relationship Id="rId45" Type="http://schemas.openxmlformats.org/officeDocument/2006/relationships/image" Target="../media/image63.png"/><Relationship Id="rId53" Type="http://schemas.openxmlformats.org/officeDocument/2006/relationships/image" Target="../media/image67.png"/><Relationship Id="rId5" Type="http://schemas.openxmlformats.org/officeDocument/2006/relationships/image" Target="../media/image3.png"/><Relationship Id="rId10" Type="http://schemas.openxmlformats.org/officeDocument/2006/relationships/customXml" Target="../ink/ink30.xml"/><Relationship Id="rId19" Type="http://schemas.openxmlformats.org/officeDocument/2006/relationships/image" Target="../media/image50.png"/><Relationship Id="rId31" Type="http://schemas.openxmlformats.org/officeDocument/2006/relationships/image" Target="../media/image56.png"/><Relationship Id="rId44" Type="http://schemas.openxmlformats.org/officeDocument/2006/relationships/customXml" Target="../ink/ink47.xml"/><Relationship Id="rId52" Type="http://schemas.openxmlformats.org/officeDocument/2006/relationships/customXml" Target="../ink/ink51.xml"/><Relationship Id="rId4" Type="http://schemas.openxmlformats.org/officeDocument/2006/relationships/image" Target="../media/image43.emf"/><Relationship Id="rId9" Type="http://schemas.openxmlformats.org/officeDocument/2006/relationships/image" Target="../media/image45.png"/><Relationship Id="rId14" Type="http://schemas.openxmlformats.org/officeDocument/2006/relationships/customXml" Target="../ink/ink32.xml"/><Relationship Id="rId22" Type="http://schemas.openxmlformats.org/officeDocument/2006/relationships/customXml" Target="../ink/ink36.xml"/><Relationship Id="rId27" Type="http://schemas.openxmlformats.org/officeDocument/2006/relationships/image" Target="../media/image54.png"/><Relationship Id="rId30" Type="http://schemas.openxmlformats.org/officeDocument/2006/relationships/customXml" Target="../ink/ink40.xml"/><Relationship Id="rId35" Type="http://schemas.openxmlformats.org/officeDocument/2006/relationships/image" Target="../media/image58.png"/><Relationship Id="rId43" Type="http://schemas.openxmlformats.org/officeDocument/2006/relationships/image" Target="../media/image62.png"/><Relationship Id="rId48" Type="http://schemas.openxmlformats.org/officeDocument/2006/relationships/customXml" Target="../ink/ink49.xml"/><Relationship Id="rId8" Type="http://schemas.openxmlformats.org/officeDocument/2006/relationships/customXml" Target="../ink/ink29.xml"/><Relationship Id="rId51" Type="http://schemas.openxmlformats.org/officeDocument/2006/relationships/image" Target="../media/image66.png"/><Relationship Id="rId3" Type="http://schemas.openxmlformats.org/officeDocument/2006/relationships/slideLayout" Target="../slideLayouts/slideLayout15.xml"/><Relationship Id="rId12" Type="http://schemas.openxmlformats.org/officeDocument/2006/relationships/customXml" Target="../ink/ink31.xml"/><Relationship Id="rId17" Type="http://schemas.openxmlformats.org/officeDocument/2006/relationships/image" Target="../media/image49.png"/><Relationship Id="rId25" Type="http://schemas.openxmlformats.org/officeDocument/2006/relationships/image" Target="../media/image53.png"/><Relationship Id="rId33" Type="http://schemas.openxmlformats.org/officeDocument/2006/relationships/image" Target="../media/image57.png"/><Relationship Id="rId38" Type="http://schemas.openxmlformats.org/officeDocument/2006/relationships/customXml" Target="../ink/ink44.xml"/><Relationship Id="rId46" Type="http://schemas.openxmlformats.org/officeDocument/2006/relationships/customXml" Target="../ink/ink48.xml"/><Relationship Id="rId20" Type="http://schemas.openxmlformats.org/officeDocument/2006/relationships/customXml" Target="../ink/ink35.xml"/><Relationship Id="rId41" Type="http://schemas.openxmlformats.org/officeDocument/2006/relationships/image" Target="../media/image61.png"/><Relationship Id="rId1" Type="http://schemas.microsoft.com/office/2007/relationships/media" Target="../media/media16.mp3"/><Relationship Id="rId6" Type="http://schemas.openxmlformats.org/officeDocument/2006/relationships/customXml" Target="../ink/ink28.xml"/><Relationship Id="rId15" Type="http://schemas.openxmlformats.org/officeDocument/2006/relationships/image" Target="../media/image48.png"/><Relationship Id="rId23" Type="http://schemas.openxmlformats.org/officeDocument/2006/relationships/image" Target="../media/image52.png"/><Relationship Id="rId28" Type="http://schemas.openxmlformats.org/officeDocument/2006/relationships/customXml" Target="../ink/ink39.xml"/><Relationship Id="rId36" Type="http://schemas.openxmlformats.org/officeDocument/2006/relationships/customXml" Target="../ink/ink43.xml"/><Relationship Id="rId4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3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9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customXml" Target="../ink/ink52.xml"/><Relationship Id="rId5" Type="http://schemas.openxmlformats.org/officeDocument/2006/relationships/image" Target="../media/image3.png"/><Relationship Id="rId4" Type="http://schemas.openxmlformats.org/officeDocument/2006/relationships/image" Target="../media/image68.emf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55.xml"/><Relationship Id="rId13" Type="http://schemas.openxmlformats.org/officeDocument/2006/relationships/image" Target="../media/image75.png"/><Relationship Id="rId18" Type="http://schemas.openxmlformats.org/officeDocument/2006/relationships/customXml" Target="../ink/ink60.xml"/><Relationship Id="rId26" Type="http://schemas.openxmlformats.org/officeDocument/2006/relationships/customXml" Target="../ink/ink64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9.png"/><Relationship Id="rId7" Type="http://schemas.openxmlformats.org/officeDocument/2006/relationships/image" Target="../media/image72.png"/><Relationship Id="rId12" Type="http://schemas.openxmlformats.org/officeDocument/2006/relationships/customXml" Target="../ink/ink57.xml"/><Relationship Id="rId17" Type="http://schemas.openxmlformats.org/officeDocument/2006/relationships/image" Target="../media/image77.png"/><Relationship Id="rId25" Type="http://schemas.openxmlformats.org/officeDocument/2006/relationships/image" Target="../media/image81.png"/><Relationship Id="rId2" Type="http://schemas.openxmlformats.org/officeDocument/2006/relationships/audio" Target="../media/media18.mp3"/><Relationship Id="rId16" Type="http://schemas.openxmlformats.org/officeDocument/2006/relationships/customXml" Target="../ink/ink59.xml"/><Relationship Id="rId20" Type="http://schemas.openxmlformats.org/officeDocument/2006/relationships/customXml" Target="../ink/ink61.xml"/><Relationship Id="rId1" Type="http://schemas.microsoft.com/office/2007/relationships/media" Target="../media/media18.mp3"/><Relationship Id="rId6" Type="http://schemas.openxmlformats.org/officeDocument/2006/relationships/customXml" Target="../ink/ink54.xml"/><Relationship Id="rId11" Type="http://schemas.openxmlformats.org/officeDocument/2006/relationships/image" Target="../media/image74.png"/><Relationship Id="rId24" Type="http://schemas.openxmlformats.org/officeDocument/2006/relationships/customXml" Target="../ink/ink63.xml"/><Relationship Id="rId5" Type="http://schemas.openxmlformats.org/officeDocument/2006/relationships/image" Target="../media/image3.png"/><Relationship Id="rId15" Type="http://schemas.openxmlformats.org/officeDocument/2006/relationships/image" Target="../media/image76.png"/><Relationship Id="rId23" Type="http://schemas.openxmlformats.org/officeDocument/2006/relationships/image" Target="../media/image80.png"/><Relationship Id="rId10" Type="http://schemas.openxmlformats.org/officeDocument/2006/relationships/customXml" Target="../ink/ink56.xml"/><Relationship Id="rId19" Type="http://schemas.openxmlformats.org/officeDocument/2006/relationships/image" Target="../media/image78.png"/><Relationship Id="rId4" Type="http://schemas.openxmlformats.org/officeDocument/2006/relationships/image" Target="../media/image71.emf"/><Relationship Id="rId9" Type="http://schemas.openxmlformats.org/officeDocument/2006/relationships/image" Target="../media/image73.png"/><Relationship Id="rId14" Type="http://schemas.openxmlformats.org/officeDocument/2006/relationships/customXml" Target="../ink/ink58.xml"/><Relationship Id="rId22" Type="http://schemas.openxmlformats.org/officeDocument/2006/relationships/customXml" Target="../ink/ink62.xml"/><Relationship Id="rId27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66.xml"/><Relationship Id="rId13" Type="http://schemas.openxmlformats.org/officeDocument/2006/relationships/image" Target="../media/image8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4.png"/><Relationship Id="rId12" Type="http://schemas.openxmlformats.org/officeDocument/2006/relationships/customXml" Target="../ink/ink68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customXml" Target="../ink/ink65.xml"/><Relationship Id="rId11" Type="http://schemas.openxmlformats.org/officeDocument/2006/relationships/image" Target="../media/image86.png"/><Relationship Id="rId5" Type="http://schemas.openxmlformats.org/officeDocument/2006/relationships/image" Target="../media/image3.png"/><Relationship Id="rId15" Type="http://schemas.openxmlformats.org/officeDocument/2006/relationships/image" Target="../media/image88.png"/><Relationship Id="rId10" Type="http://schemas.openxmlformats.org/officeDocument/2006/relationships/customXml" Target="../ink/ink67.xml"/><Relationship Id="rId4" Type="http://schemas.openxmlformats.org/officeDocument/2006/relationships/image" Target="../media/image83.emf"/><Relationship Id="rId9" Type="http://schemas.openxmlformats.org/officeDocument/2006/relationships/image" Target="../media/image85.png"/><Relationship Id="rId14" Type="http://schemas.openxmlformats.org/officeDocument/2006/relationships/customXml" Target="../ink/ink6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7.png"/><Relationship Id="rId18" Type="http://schemas.openxmlformats.org/officeDocument/2006/relationships/customXml" Target="../ink/ink6.xml"/><Relationship Id="rId26" Type="http://schemas.openxmlformats.org/officeDocument/2006/relationships/customXml" Target="../ink/ink10.xml"/><Relationship Id="rId3" Type="http://schemas.microsoft.com/office/2007/relationships/media" Target="../media/media3.mp3"/><Relationship Id="rId21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openxmlformats.org/officeDocument/2006/relationships/customXml" Target="../ink/ink3.xml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microsoft.com/office/2007/relationships/media" Target="../media/media2.mp3"/><Relationship Id="rId6" Type="http://schemas.openxmlformats.org/officeDocument/2006/relationships/image" Target="../media/image4.emf"/><Relationship Id="rId11" Type="http://schemas.openxmlformats.org/officeDocument/2006/relationships/image" Target="../media/image6.png"/><Relationship Id="rId24" Type="http://schemas.openxmlformats.org/officeDocument/2006/relationships/customXml" Target="../ink/ink9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customXml" Target="../ink/ink2.xml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5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8.png"/><Relationship Id="rId12" Type="http://schemas.openxmlformats.org/officeDocument/2006/relationships/customXml" Target="../ink/ink1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customXml" Target="../ink/ink11.xml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customXml" Target="../ink/ink13.xml"/><Relationship Id="rId4" Type="http://schemas.openxmlformats.org/officeDocument/2006/relationships/image" Target="../media/image17.emf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emf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8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13" Type="http://schemas.openxmlformats.org/officeDocument/2006/relationships/image" Target="../media/image29.png"/><Relationship Id="rId18" Type="http://schemas.openxmlformats.org/officeDocument/2006/relationships/customXml" Target="../ink/ink21.xml"/><Relationship Id="rId26" Type="http://schemas.openxmlformats.org/officeDocument/2006/relationships/customXml" Target="../ink/ink25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openxmlformats.org/officeDocument/2006/relationships/customXml" Target="../ink/ink18.xml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11.mp3"/><Relationship Id="rId16" Type="http://schemas.openxmlformats.org/officeDocument/2006/relationships/customXml" Target="../ink/ink20.xml"/><Relationship Id="rId20" Type="http://schemas.openxmlformats.org/officeDocument/2006/relationships/customXml" Target="../ink/ink22.xml"/><Relationship Id="rId1" Type="http://schemas.microsoft.com/office/2007/relationships/media" Target="../media/media11.mp3"/><Relationship Id="rId6" Type="http://schemas.openxmlformats.org/officeDocument/2006/relationships/customXml" Target="../ink/ink15.xml"/><Relationship Id="rId11" Type="http://schemas.openxmlformats.org/officeDocument/2006/relationships/image" Target="../media/image28.png"/><Relationship Id="rId24" Type="http://schemas.openxmlformats.org/officeDocument/2006/relationships/customXml" Target="../ink/ink24.xml"/><Relationship Id="rId5" Type="http://schemas.openxmlformats.org/officeDocument/2006/relationships/image" Target="../media/image3.png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10" Type="http://schemas.openxmlformats.org/officeDocument/2006/relationships/customXml" Target="../ink/ink17.xml"/><Relationship Id="rId19" Type="http://schemas.openxmlformats.org/officeDocument/2006/relationships/image" Target="../media/image32.png"/><Relationship Id="rId4" Type="http://schemas.openxmlformats.org/officeDocument/2006/relationships/image" Target="../media/image25.emf"/><Relationship Id="rId9" Type="http://schemas.openxmlformats.org/officeDocument/2006/relationships/image" Target="../media/image27.png"/><Relationship Id="rId14" Type="http://schemas.openxmlformats.org/officeDocument/2006/relationships/customXml" Target="../ink/ink19.xml"/><Relationship Id="rId22" Type="http://schemas.openxmlformats.org/officeDocument/2006/relationships/customXml" Target="../ink/ink23.xml"/><Relationship Id="rId27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F8CBCD3-8804-4D06-9426-89C9CEF2A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9" name="mm5s1">
            <a:hlinkClick r:id="" action="ppaction://media"/>
            <a:extLst>
              <a:ext uri="{FF2B5EF4-FFF2-40B4-BE49-F238E27FC236}">
                <a16:creationId xmlns:a16="http://schemas.microsoft.com/office/drawing/2014/main" id="{805E196A-CACB-491A-B749-E5AF4FB10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53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4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037"/>
    </mc:Choice>
    <mc:Fallback>
      <p:transition spd="slow" advTm="108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585" x="4121150" y="2822575"/>
          <p14:tracePt t="16798" x="4129088" y="2822575"/>
          <p14:tracePt t="16814" x="4144963" y="2822575"/>
          <p14:tracePt t="16821" x="4152900" y="2822575"/>
          <p14:tracePt t="16829" x="4160838" y="2822575"/>
          <p14:tracePt t="16836" x="4168775" y="2822575"/>
          <p14:tracePt t="16843" x="4192588" y="2822575"/>
          <p14:tracePt t="16850" x="4200525" y="2822575"/>
          <p14:tracePt t="16858" x="4217988" y="2822575"/>
          <p14:tracePt t="16867" x="4233863" y="2830513"/>
          <p14:tracePt t="16873" x="4241800" y="2830513"/>
          <p14:tracePt t="16881" x="4265613" y="2830513"/>
          <p14:tracePt t="16889" x="4281488" y="2838450"/>
          <p14:tracePt t="16897" x="4297363" y="2846388"/>
          <p14:tracePt t="16903" x="4313238" y="2846388"/>
          <p14:tracePt t="16912" x="4329113" y="2846388"/>
          <p14:tracePt t="16918" x="4344988" y="2846388"/>
          <p14:tracePt t="16927" x="4368800" y="2854325"/>
          <p14:tracePt t="16934" x="4376738" y="2862263"/>
          <p14:tracePt t="16942" x="4392613" y="2862263"/>
          <p14:tracePt t="16949" x="4400550" y="2862263"/>
          <p14:tracePt t="16956" x="4416425" y="2870200"/>
          <p14:tracePt t="16964" x="4432300" y="2870200"/>
          <p14:tracePt t="16971" x="4456113" y="2878138"/>
          <p14:tracePt t="16979" x="4464050" y="2886075"/>
          <p14:tracePt t="16986" x="4487863" y="2886075"/>
          <p14:tracePt t="16993" x="4511675" y="2894013"/>
          <p14:tracePt t="17001" x="4535488" y="2894013"/>
          <p14:tracePt t="17009" x="4559300" y="2901950"/>
          <p14:tracePt t="17016" x="4576763" y="2901950"/>
          <p14:tracePt t="17023" x="4592638" y="2901950"/>
          <p14:tracePt t="17031" x="4600575" y="2909888"/>
          <p14:tracePt t="17038" x="4616450" y="2909888"/>
          <p14:tracePt t="17053" x="4624388" y="2909888"/>
          <p14:tracePt t="17248" x="4640263" y="2909888"/>
          <p14:tracePt t="17256" x="4656138" y="2919413"/>
          <p14:tracePt t="17272" x="4672013" y="2927350"/>
          <p14:tracePt t="17278" x="4687888" y="2927350"/>
          <p14:tracePt t="17286" x="4711700" y="2927350"/>
          <p14:tracePt t="17293" x="4727575" y="2935288"/>
          <p14:tracePt t="17301" x="4743450" y="2935288"/>
          <p14:tracePt t="17308" x="4767263" y="2943225"/>
          <p14:tracePt t="17316" x="4799013" y="2943225"/>
          <p14:tracePt t="17323" x="4822825" y="2951163"/>
          <p14:tracePt t="17330" x="4838700" y="2951163"/>
          <p14:tracePt t="17339" x="4862513" y="2951163"/>
          <p14:tracePt t="17347" x="4886325" y="2951163"/>
          <p14:tracePt t="17353" x="4910138" y="2951163"/>
          <p14:tracePt t="17361" x="4926013" y="2951163"/>
          <p14:tracePt t="17368" x="4933950" y="2951163"/>
          <p14:tracePt t="17376" x="4951413" y="2951163"/>
          <p14:tracePt t="22096" x="0" y="0"/>
        </p14:tracePtLst>
        <p14:tracePtLst>
          <p14:tracePt t="35964" x="3794125" y="4067175"/>
          <p14:tracePt t="36135" x="3810000" y="4067175"/>
          <p14:tracePt t="36142" x="3817938" y="4059238"/>
          <p14:tracePt t="36150" x="3833813" y="4059238"/>
          <p14:tracePt t="36157" x="3843338" y="4059238"/>
          <p14:tracePt t="36164" x="3851275" y="4059238"/>
          <p14:tracePt t="36172" x="3859213" y="4059238"/>
          <p14:tracePt t="36179" x="3875088" y="4051300"/>
          <p14:tracePt t="36187" x="3883025" y="4051300"/>
          <p14:tracePt t="36194" x="3898900" y="4051300"/>
          <p14:tracePt t="36202" x="3914775" y="4051300"/>
          <p14:tracePt t="36209" x="3954463" y="4051300"/>
          <p14:tracePt t="36217" x="3986213" y="4059238"/>
          <p14:tracePt t="36232" x="4081463" y="4083050"/>
          <p14:tracePt t="36239" x="4144963" y="4098925"/>
          <p14:tracePt t="36247" x="4210050" y="4098925"/>
          <p14:tracePt t="36254" x="4257675" y="4106863"/>
          <p14:tracePt t="36262" x="4313238" y="4114800"/>
          <p14:tracePt t="36269" x="4360863" y="4114800"/>
          <p14:tracePt t="36277" x="4392613" y="4114800"/>
          <p14:tracePt t="36285" x="4424363" y="4114800"/>
          <p14:tracePt t="36292" x="4448175" y="4114800"/>
          <p14:tracePt t="36301" x="4464050" y="4114800"/>
          <p14:tracePt t="36307" x="4479925" y="4114800"/>
          <p14:tracePt t="36315" x="4495800" y="4114800"/>
          <p14:tracePt t="36322" x="4519613" y="4114800"/>
          <p14:tracePt t="36337" x="4527550" y="4114800"/>
          <p14:tracePt t="36344" x="4543425" y="4114800"/>
          <p14:tracePt t="36352" x="4559300" y="4114800"/>
          <p14:tracePt t="36361" x="4567238" y="4114800"/>
          <p14:tracePt t="36368" x="4576763" y="4114800"/>
          <p14:tracePt t="36374" x="4592638" y="4114800"/>
          <p14:tracePt t="36383" x="4600575" y="4114800"/>
          <p14:tracePt t="36389" x="4608513" y="4114800"/>
          <p14:tracePt t="36398" x="4624388" y="4106863"/>
          <p14:tracePt t="36405" x="4632325" y="4106863"/>
          <p14:tracePt t="36413" x="4640263" y="4106863"/>
          <p14:tracePt t="36420" x="4648200" y="4098925"/>
          <p14:tracePt t="36428" x="4656138" y="4090988"/>
          <p14:tracePt t="36436" x="4664075" y="4090988"/>
          <p14:tracePt t="36442" x="4672013" y="4090988"/>
          <p14:tracePt t="36450" x="4679950" y="4090988"/>
          <p14:tracePt t="36457" x="4687888" y="4083050"/>
          <p14:tracePt t="36472" x="4695825" y="4083050"/>
          <p14:tracePt t="36480" x="4703763" y="4083050"/>
          <p14:tracePt t="36487" x="4703763" y="4075113"/>
          <p14:tracePt t="36495" x="4711700" y="4075113"/>
          <p14:tracePt t="36510" x="4719638" y="4075113"/>
          <p14:tracePt t="36525" x="4727575" y="4067175"/>
          <p14:tracePt t="36540" x="4735513" y="4059238"/>
          <p14:tracePt t="36548" x="4743450" y="4059238"/>
          <p14:tracePt t="36555" x="4751388" y="4059238"/>
          <p14:tracePt t="36562" x="4759325" y="4051300"/>
          <p14:tracePt t="36570" x="4767263" y="4051300"/>
          <p14:tracePt t="36577" x="4783138" y="4051300"/>
          <p14:tracePt t="36584" x="4783138" y="4043363"/>
          <p14:tracePt t="36592" x="4791075" y="4043363"/>
          <p14:tracePt t="36600" x="4799013" y="4035425"/>
          <p14:tracePt t="36608" x="4806950" y="4035425"/>
          <p14:tracePt t="36614" x="4822825" y="4035425"/>
          <p14:tracePt t="36622" x="4822825" y="4027488"/>
          <p14:tracePt t="36631" x="4830763" y="4019550"/>
          <p14:tracePt t="36638" x="4846638" y="4019550"/>
          <p14:tracePt t="36652" x="4854575" y="4011613"/>
          <p14:tracePt t="36660" x="4862513" y="4011613"/>
          <p14:tracePt t="36683" x="4870450" y="4011613"/>
          <p14:tracePt t="36899" x="4878388" y="4003675"/>
          <p14:tracePt t="36914" x="4886325" y="4003675"/>
          <p14:tracePt t="36922" x="4894263" y="4003675"/>
          <p14:tracePt t="36944" x="4902200" y="4003675"/>
          <p14:tracePt t="37304" x="4902200" y="3995738"/>
          <p14:tracePt t="37315" x="4902200" y="3987800"/>
          <p14:tracePt t="37320" x="4910138" y="3979863"/>
          <p14:tracePt t="37335" x="4910138" y="3971925"/>
          <p14:tracePt t="37343" x="4910138" y="3963988"/>
          <p14:tracePt t="37351" x="4918075" y="3963988"/>
          <p14:tracePt t="37357" x="4918075" y="3956050"/>
          <p14:tracePt t="37598" x="4918075" y="3963988"/>
          <p14:tracePt t="37620" x="4918075" y="3971925"/>
          <p14:tracePt t="37643" x="4918075" y="3979863"/>
          <p14:tracePt t="45617" x="4878388" y="3979863"/>
          <p14:tracePt t="45619" x="4743450" y="3987800"/>
          <p14:tracePt t="45620" x="4727575" y="3987800"/>
          <p14:tracePt t="45623" x="4679950" y="3987800"/>
          <p14:tracePt t="45630" x="4664075" y="3987800"/>
          <p14:tracePt t="45640" x="4648200" y="3987800"/>
          <p14:tracePt t="45646" x="4640263" y="3987800"/>
          <p14:tracePt t="45655" x="4624388" y="3987800"/>
          <p14:tracePt t="45661" x="4616450" y="3987800"/>
          <p14:tracePt t="45668" x="4600575" y="3987800"/>
          <p14:tracePt t="45676" x="4592638" y="3987800"/>
          <p14:tracePt t="45683" x="4584700" y="3987800"/>
          <p14:tracePt t="45692" x="4576763" y="3987800"/>
          <p14:tracePt t="45699" x="4551363" y="3987800"/>
          <p14:tracePt t="45706" x="4535488" y="3987800"/>
          <p14:tracePt t="45714" x="4519613" y="3987800"/>
          <p14:tracePt t="45721" x="4495800" y="3987800"/>
          <p14:tracePt t="45729" x="4471988" y="3987800"/>
          <p14:tracePt t="45736" x="4448175" y="3987800"/>
          <p14:tracePt t="45744" x="4424363" y="3987800"/>
          <p14:tracePt t="45752" x="4392613" y="3987800"/>
          <p14:tracePt t="45760" x="4360863" y="3987800"/>
          <p14:tracePt t="45766" x="4337050" y="3987800"/>
          <p14:tracePt t="45775" x="4313238" y="3987800"/>
          <p14:tracePt t="45781" x="4289425" y="3987800"/>
          <p14:tracePt t="45789" x="4265613" y="3987800"/>
          <p14:tracePt t="45796" x="4233863" y="3995738"/>
          <p14:tracePt t="45804" x="4210050" y="4003675"/>
          <p14:tracePt t="45812" x="4192588" y="4003675"/>
          <p14:tracePt t="45818" x="4176713" y="4011613"/>
          <p14:tracePt t="45828" x="4152900" y="4011613"/>
          <p14:tracePt t="45833" x="4137025" y="4019550"/>
          <p14:tracePt t="45841" x="4121150" y="4027488"/>
          <p14:tracePt t="45848" x="4105275" y="4035425"/>
          <p14:tracePt t="45857" x="4089400" y="4043363"/>
          <p14:tracePt t="45863" x="4073525" y="4051300"/>
          <p14:tracePt t="45871" x="4057650" y="4059238"/>
          <p14:tracePt t="45879" x="4049713" y="4067175"/>
          <p14:tracePt t="45887" x="4033838" y="4067175"/>
          <p14:tracePt t="45894" x="4017963" y="4075113"/>
          <p14:tracePt t="45902" x="3994150" y="4090988"/>
          <p14:tracePt t="45909" x="3978275" y="4090988"/>
          <p14:tracePt t="45915" x="3954463" y="4098925"/>
          <p14:tracePt t="45926" x="3914775" y="4114800"/>
          <p14:tracePt t="45931" x="3890963" y="4130675"/>
          <p14:tracePt t="45940" x="3867150" y="4138613"/>
          <p14:tracePt t="45946" x="3825875" y="4154488"/>
          <p14:tracePt t="45953" x="3794125" y="4170363"/>
          <p14:tracePt t="45961" x="3778250" y="4178300"/>
          <p14:tracePt t="45969" x="3738563" y="4186238"/>
          <p14:tracePt t="45983" x="3706813" y="4210050"/>
          <p14:tracePt t="45984" x="3683000" y="4225925"/>
          <p14:tracePt t="45990" x="3643313" y="4233863"/>
          <p14:tracePt t="45998" x="3619500" y="4249738"/>
          <p14:tracePt t="46006" x="3587750" y="4265613"/>
          <p14:tracePt t="46016" x="3563938" y="4281488"/>
          <p14:tracePt t="46022" x="3540125" y="4291013"/>
          <p14:tracePt t="46029" x="3500438" y="4314825"/>
          <p14:tracePt t="46036" x="3484563" y="4322763"/>
          <p14:tracePt t="46045" x="3459163" y="4338638"/>
          <p14:tracePt t="46052" x="3435350" y="4346575"/>
          <p14:tracePt t="46060" x="3419475" y="4354513"/>
          <p14:tracePt t="46065" x="3403600" y="4354513"/>
          <p14:tracePt t="46075" x="3387725" y="4362450"/>
          <p14:tracePt t="46080" x="3371850" y="4370388"/>
          <p14:tracePt t="46089" x="3355975" y="4370388"/>
          <p14:tracePt t="46104" x="3348038" y="4370388"/>
          <p14:tracePt t="46111" x="3332163" y="4370388"/>
          <p14:tracePt t="46119" x="3324225" y="4370388"/>
          <p14:tracePt t="46127" x="3308350" y="4370388"/>
          <p14:tracePt t="46134" x="3292475" y="4370388"/>
          <p14:tracePt t="46142" x="3276600" y="4370388"/>
          <p14:tracePt t="46149" x="3252788" y="4370388"/>
          <p14:tracePt t="46157" x="3228975" y="4370388"/>
          <p14:tracePt t="46163" x="3213100" y="4370388"/>
          <p14:tracePt t="46172" x="3189288" y="4370388"/>
          <p14:tracePt t="46178" x="3173413" y="4370388"/>
          <p14:tracePt t="46187" x="3149600" y="4370388"/>
          <p14:tracePt t="46194" x="3133725" y="4370388"/>
          <p14:tracePt t="46202" x="3117850" y="4370388"/>
          <p14:tracePt t="46209" x="3109913" y="4370388"/>
          <p14:tracePt t="46227" x="3100388" y="4378325"/>
          <p14:tracePt t="46232" x="3092450" y="4378325"/>
          <p14:tracePt t="46242" x="3084513" y="4378325"/>
          <p14:tracePt t="46246" x="3076575" y="4378325"/>
          <p14:tracePt t="46255" x="3060700" y="4386263"/>
          <p14:tracePt t="46261" x="3052763" y="4394200"/>
          <p14:tracePt t="46269" x="3036888" y="4402138"/>
          <p14:tracePt t="46280" x="3021013" y="4410075"/>
          <p14:tracePt t="46283" x="2989263" y="4425950"/>
          <p14:tracePt t="46292" x="2973388" y="4425950"/>
          <p14:tracePt t="46298" x="2949575" y="4441825"/>
          <p14:tracePt t="46309" x="2870200" y="4473575"/>
          <p14:tracePt t="46314" x="2822575" y="4489450"/>
          <p14:tracePt t="46323" x="2774950" y="4505325"/>
          <p14:tracePt t="46329" x="2751138" y="4521200"/>
          <p14:tracePt t="46336" x="2725738" y="4529138"/>
          <p14:tracePt t="46345" x="2717800" y="4529138"/>
          <p14:tracePt t="46350" x="2701925" y="4529138"/>
          <p14:tracePt t="46358" x="2693988" y="4537075"/>
          <p14:tracePt t="46365" x="2686050" y="4537075"/>
          <p14:tracePt t="46375" x="2678113" y="4545013"/>
          <p14:tracePt t="46380" x="2670175" y="4545013"/>
          <p14:tracePt t="46389" x="2654300" y="4545013"/>
          <p14:tracePt t="46395" x="2638425" y="4545013"/>
          <p14:tracePt t="46403" x="2614613" y="4552950"/>
          <p14:tracePt t="46410" x="2598738" y="4560888"/>
          <p14:tracePt t="46419" x="2574925" y="4560888"/>
          <p14:tracePt t="46427" x="2551113" y="4560888"/>
          <p14:tracePt t="46433" x="2527300" y="4560888"/>
          <p14:tracePt t="46441" x="2511425" y="4560888"/>
          <p14:tracePt t="46448" x="2487613" y="4560888"/>
          <p14:tracePt t="46458" x="2463800" y="4560888"/>
          <p14:tracePt t="46463" x="2439988" y="4560888"/>
          <p14:tracePt t="46472" x="2416175" y="4560888"/>
          <p14:tracePt t="46478" x="2400300" y="4560888"/>
          <p14:tracePt t="46487" x="2374900" y="4560888"/>
          <p14:tracePt t="46495" x="2366963" y="4560888"/>
          <p14:tracePt t="46502" x="2351088" y="4560888"/>
          <p14:tracePt t="46511" x="2327275" y="4560888"/>
          <p14:tracePt t="46516" x="2311400" y="4560888"/>
          <p14:tracePt t="46525" x="2279650" y="4560888"/>
          <p14:tracePt t="46531" x="2255838" y="4560888"/>
          <p14:tracePt t="46541" x="2232025" y="4560888"/>
          <p14:tracePt t="46546" x="2200275" y="4560888"/>
          <p14:tracePt t="46555" x="2176463" y="4560888"/>
          <p14:tracePt t="46563" x="2144713" y="4560888"/>
          <p14:tracePt t="46568" x="2120900" y="4560888"/>
          <p14:tracePt t="46576" x="2089150" y="4560888"/>
          <p14:tracePt t="46584" x="2073275" y="4560888"/>
          <p14:tracePt t="46592" x="2057400" y="4560888"/>
          <p14:tracePt t="46598" x="2033588" y="4560888"/>
          <p14:tracePt t="46608" x="2017713" y="4560888"/>
          <p14:tracePt t="46613" x="2000250" y="4560888"/>
          <p14:tracePt t="46622" x="1992313" y="4560888"/>
          <p14:tracePt t="46630" x="1976438" y="4560888"/>
          <p14:tracePt t="46636" x="1968500" y="4560888"/>
          <p14:tracePt t="46643" x="1960563" y="4560888"/>
          <p14:tracePt t="46650" x="1944688" y="4560888"/>
          <p14:tracePt t="46658" x="1928813" y="4560888"/>
          <p14:tracePt t="46665" x="1905000" y="4560888"/>
          <p14:tracePt t="46675" x="1889125" y="4552950"/>
          <p14:tracePt t="46680" x="1873250" y="4552950"/>
          <p14:tracePt t="46691" x="1857375" y="4552950"/>
          <p14:tracePt t="46696" x="1841500" y="4552950"/>
          <p14:tracePt t="46703" x="1825625" y="4552950"/>
          <p14:tracePt t="46710" x="1809750" y="4552950"/>
          <p14:tracePt t="46718" x="1801813" y="4552950"/>
          <p14:tracePt t="46726" x="1793875" y="4552950"/>
          <p14:tracePt t="46734" x="1785938" y="4552950"/>
          <p14:tracePt t="46749" x="1778000" y="4552950"/>
          <p14:tracePt t="46763" x="1770063" y="4552950"/>
          <p14:tracePt t="46770" x="1770063" y="4560888"/>
          <p14:tracePt t="46779" x="1762125" y="4560888"/>
          <p14:tracePt t="46905" x="1770063" y="4560888"/>
          <p14:tracePt t="46914" x="1778000" y="4560888"/>
          <p14:tracePt t="46923" x="1793875" y="4560888"/>
          <p14:tracePt t="46936" x="1809750" y="4560888"/>
          <p14:tracePt t="46944" x="1817688" y="4560888"/>
          <p14:tracePt t="46952" x="1833563" y="4560888"/>
          <p14:tracePt t="46960" x="1841500" y="4560888"/>
          <p14:tracePt t="46965" x="1857375" y="4560888"/>
          <p14:tracePt t="46977" x="1865313" y="4560888"/>
          <p14:tracePt t="46982" x="1873250" y="4560888"/>
          <p14:tracePt t="46993" x="1889125" y="4560888"/>
          <p14:tracePt t="46997" x="1897063" y="4560888"/>
          <p14:tracePt t="47004" x="1912938" y="4560888"/>
          <p14:tracePt t="47011" x="1920875" y="4560888"/>
          <p14:tracePt t="47020" x="1920875" y="4552950"/>
          <p14:tracePt t="47026" x="1928813" y="4552950"/>
          <p14:tracePt t="47035" x="1936750" y="4552950"/>
          <p14:tracePt t="47041" x="1944688" y="4552950"/>
          <p14:tracePt t="47050" x="1952625" y="4552950"/>
          <p14:tracePt t="47056" x="1960563" y="4552950"/>
          <p14:tracePt t="47064" x="1968500" y="4552950"/>
          <p14:tracePt t="47079" x="1976438" y="4552950"/>
          <p14:tracePt t="47086" x="1984375" y="4552950"/>
          <p14:tracePt t="47095" x="2000250" y="4552950"/>
          <p14:tracePt t="47110" x="2041525" y="4552950"/>
          <p14:tracePt t="47115" x="2065338" y="4552950"/>
          <p14:tracePt t="47125" x="2081213" y="4552950"/>
          <p14:tracePt t="47132" x="2112963" y="4552950"/>
          <p14:tracePt t="47141" x="2136775" y="4552950"/>
          <p14:tracePt t="47146" x="2176463" y="4552950"/>
          <p14:tracePt t="47155" x="2208213" y="4552950"/>
          <p14:tracePt t="47162" x="2239963" y="4552950"/>
          <p14:tracePt t="47168" x="2255838" y="4552950"/>
          <p14:tracePt t="47177" x="2295525" y="4560888"/>
          <p14:tracePt t="47184" x="2327275" y="4560888"/>
          <p14:tracePt t="47193" x="2343150" y="4560888"/>
          <p14:tracePt t="47198" x="2366963" y="4568825"/>
          <p14:tracePt t="47209" x="2374900" y="4568825"/>
          <p14:tracePt t="47213" x="2384425" y="4568825"/>
          <p14:tracePt t="47224" x="2392363" y="4568825"/>
          <p14:tracePt t="47229" x="2400300" y="4568825"/>
          <p14:tracePt t="47253" x="2408238" y="4568825"/>
          <p14:tracePt t="47290" x="2416175" y="4568825"/>
          <p14:tracePt t="47304" x="2424113" y="4568825"/>
          <p14:tracePt t="47311" x="2432050" y="4568825"/>
          <p14:tracePt t="47319" x="2439988" y="4568825"/>
          <p14:tracePt t="47333" x="2455863" y="4568825"/>
          <p14:tracePt t="47342" x="2479675" y="4568825"/>
          <p14:tracePt t="47357" x="2487613" y="4568825"/>
          <p14:tracePt t="47395" x="2495550" y="4568825"/>
          <p14:tracePt t="47426" x="2511425" y="4568825"/>
          <p14:tracePt t="47432" x="2519363" y="4576763"/>
          <p14:tracePt t="47440" x="2519363" y="4584700"/>
          <p14:tracePt t="47446" x="2535238" y="4584700"/>
          <p14:tracePt t="47453" x="2559050" y="4592638"/>
          <p14:tracePt t="47460" x="2566988" y="4592638"/>
          <p14:tracePt t="47468" x="2582863" y="4600575"/>
          <p14:tracePt t="47475" x="2598738" y="4608513"/>
          <p14:tracePt t="47483" x="2622550" y="4608513"/>
          <p14:tracePt t="47491" x="2630488" y="4616450"/>
          <p14:tracePt t="47497" x="2646363" y="4616450"/>
          <p14:tracePt t="47505" x="2654300" y="4624388"/>
          <p14:tracePt t="47513" x="2670175" y="4624388"/>
          <p14:tracePt t="47528" x="2678113" y="4624388"/>
          <p14:tracePt t="47535" x="2693988" y="4624388"/>
          <p14:tracePt t="47543" x="2701925" y="4624388"/>
          <p14:tracePt t="47552" x="2709863" y="4624388"/>
          <p14:tracePt t="47558" x="2717800" y="4624388"/>
          <p14:tracePt t="47566" x="2725738" y="4624388"/>
          <p14:tracePt t="47574" x="2733675" y="4624388"/>
          <p14:tracePt t="47581" x="2741613" y="4624388"/>
          <p14:tracePt t="47589" x="2751138" y="4624388"/>
          <p14:tracePt t="47596" x="2759075" y="4624388"/>
          <p14:tracePt t="47603" x="2767013" y="4624388"/>
          <p14:tracePt t="47611" x="2774950" y="4624388"/>
          <p14:tracePt t="47625" x="2782888" y="4624388"/>
          <p14:tracePt t="47648" x="2790825" y="4624388"/>
          <p14:tracePt t="47671" x="2798763" y="4624388"/>
          <p14:tracePt t="47678" x="2806700" y="4624388"/>
          <p14:tracePt t="47693" x="2806700" y="4633913"/>
          <p14:tracePt t="47708" x="2814638" y="4633913"/>
          <p14:tracePt t="47723" x="2822575" y="4633913"/>
          <p14:tracePt t="47731" x="2830513" y="4633913"/>
          <p14:tracePt t="47739" x="2838450" y="4633913"/>
          <p14:tracePt t="47754" x="2846388" y="4633913"/>
          <p14:tracePt t="50543" x="2854325" y="4633913"/>
          <p14:tracePt t="50558" x="2862263" y="4633913"/>
          <p14:tracePt t="50567" x="2870200" y="4633913"/>
          <p14:tracePt t="50581" x="2878138" y="4633913"/>
          <p14:tracePt t="50604" x="2878138" y="4624388"/>
          <p14:tracePt t="50610" x="2886075" y="4624388"/>
          <p14:tracePt t="50642" x="2894013" y="4624388"/>
          <p14:tracePt t="51360" x="2901950" y="4624388"/>
          <p14:tracePt t="51368" x="2909888" y="4624388"/>
          <p14:tracePt t="51376" x="2941638" y="4624388"/>
          <p14:tracePt t="51384" x="2989263" y="4633913"/>
          <p14:tracePt t="51391" x="3028950" y="4649788"/>
          <p14:tracePt t="51398" x="3092450" y="4657725"/>
          <p14:tracePt t="51405" x="3165475" y="4673600"/>
          <p14:tracePt t="51413" x="3236913" y="4681538"/>
          <p14:tracePt t="51421" x="3316288" y="4689475"/>
          <p14:tracePt t="51428" x="3403600" y="4713288"/>
          <p14:tracePt t="51435" x="3484563" y="4729163"/>
          <p14:tracePt t="51443" x="3563938" y="4745038"/>
          <p14:tracePt t="51451" x="3635375" y="4760913"/>
          <p14:tracePt t="51458" x="3714750" y="4776788"/>
          <p14:tracePt t="51466" x="3770313" y="4784725"/>
          <p14:tracePt t="51473" x="3810000" y="4792663"/>
          <p14:tracePt t="51481" x="3851275" y="4792663"/>
          <p14:tracePt t="51488" x="3875088" y="4792663"/>
          <p14:tracePt t="51495" x="3898900" y="4792663"/>
          <p14:tracePt t="51504" x="3906838" y="4792663"/>
          <p14:tracePt t="51519" x="3914775" y="4792663"/>
          <p14:tracePt t="51765" x="3914775" y="4784725"/>
          <p14:tracePt t="51772" x="3914775" y="4776788"/>
          <p14:tracePt t="51781" x="3914775" y="4760913"/>
          <p14:tracePt t="51788" x="3922713" y="4752975"/>
          <p14:tracePt t="51797" x="3922713" y="4745038"/>
          <p14:tracePt t="51812" x="3922713" y="4737100"/>
          <p14:tracePt t="51821" x="3922713" y="4729163"/>
          <p14:tracePt t="51834" x="3922713" y="4721225"/>
          <p14:tracePt t="51878" x="3922713" y="4713288"/>
          <p14:tracePt t="52013" x="3930650" y="4713288"/>
          <p14:tracePt t="52021" x="3938588" y="4705350"/>
          <p14:tracePt t="52028" x="3946525" y="4697413"/>
          <p14:tracePt t="52043" x="3962400" y="4689475"/>
          <p14:tracePt t="52051" x="3970338" y="4689475"/>
          <p14:tracePt t="52058" x="3986213" y="4689475"/>
          <p14:tracePt t="52065" x="4002088" y="4681538"/>
          <p14:tracePt t="52080" x="4017963" y="4673600"/>
          <p14:tracePt t="52088" x="4025900" y="4673600"/>
          <p14:tracePt t="52096" x="4041775" y="4665663"/>
          <p14:tracePt t="52104" x="4049713" y="4657725"/>
          <p14:tracePt t="52111" x="4065588" y="4657725"/>
          <p14:tracePt t="52119" x="4081463" y="4649788"/>
          <p14:tracePt t="52126" x="4089400" y="4641850"/>
          <p14:tracePt t="52133" x="4113213" y="4633913"/>
          <p14:tracePt t="52141" x="4121150" y="4633913"/>
          <p14:tracePt t="52149" x="4137025" y="4624388"/>
          <p14:tracePt t="52155" x="4144963" y="4624388"/>
          <p14:tracePt t="52163" x="4160838" y="4616450"/>
          <p14:tracePt t="52171" x="4168775" y="4616450"/>
          <p14:tracePt t="52178" x="4176713" y="4616450"/>
          <p14:tracePt t="52185" x="4184650" y="4616450"/>
          <p14:tracePt t="52193" x="4184650" y="4608513"/>
          <p14:tracePt t="52201" x="4192588" y="4608513"/>
          <p14:tracePt t="52208" x="4200525" y="4608513"/>
          <p14:tracePt t="52222" x="4210050" y="4608513"/>
          <p14:tracePt t="52238" x="4217988" y="4608513"/>
          <p14:tracePt t="52245" x="4217988" y="4600575"/>
          <p14:tracePt t="52253" x="4225925" y="4600575"/>
          <p14:tracePt t="52260" x="4233863" y="4600575"/>
          <p14:tracePt t="52275" x="4241800" y="4592638"/>
          <p14:tracePt t="52283" x="4249738" y="4592638"/>
          <p14:tracePt t="52298" x="4265613" y="4592638"/>
          <p14:tracePt t="52313" x="4273550" y="4592638"/>
          <p14:tracePt t="52328" x="4281488" y="4592638"/>
          <p14:tracePt t="52336" x="4289425" y="4592638"/>
          <p14:tracePt t="52367" x="4297363" y="4592638"/>
          <p14:tracePt t="52433" x="4305300" y="4592638"/>
          <p14:tracePt t="52463" x="4305300" y="4584700"/>
          <p14:tracePt t="52530" x="4313238" y="4584700"/>
          <p14:tracePt t="54016" x="4321175" y="4584700"/>
          <p14:tracePt t="54024" x="4329113" y="4584700"/>
          <p14:tracePt t="54038" x="4337050" y="4584700"/>
          <p14:tracePt t="54054" x="4344988" y="4584700"/>
          <p14:tracePt t="54443" x="4352925" y="4584700"/>
          <p14:tracePt t="54458" x="4376738" y="4576763"/>
          <p14:tracePt t="54467" x="4384675" y="4576763"/>
          <p14:tracePt t="54473" x="4400550" y="4568825"/>
          <p14:tracePt t="54482" x="4416425" y="4568825"/>
          <p14:tracePt t="54489" x="4440238" y="4568825"/>
          <p14:tracePt t="54497" x="4456113" y="4568825"/>
          <p14:tracePt t="54505" x="4471988" y="4568825"/>
          <p14:tracePt t="54510" x="4479925" y="4568825"/>
          <p14:tracePt t="54521" x="4495800" y="4568825"/>
          <p14:tracePt t="54525" x="4519613" y="4568825"/>
          <p14:tracePt t="54533" x="4535488" y="4560888"/>
          <p14:tracePt t="54542" x="4551363" y="4560888"/>
          <p14:tracePt t="54549" x="4567238" y="4560888"/>
          <p14:tracePt t="54557" x="4576763" y="4552950"/>
          <p14:tracePt t="54564" x="4592638" y="4552950"/>
          <p14:tracePt t="54573" x="4600575" y="4552950"/>
          <p14:tracePt t="54586" x="4608513" y="4552950"/>
          <p14:tracePt t="54602" x="4616450" y="4552950"/>
          <p14:tracePt t="54624" x="4624388" y="4552950"/>
          <p14:tracePt t="54645" x="4632325" y="4552950"/>
          <p14:tracePt t="54653" x="4640263" y="4552950"/>
          <p14:tracePt t="54662" x="4648200" y="4552950"/>
          <p14:tracePt t="54677" x="4656138" y="4545013"/>
          <p14:tracePt t="54684" x="4672013" y="4545013"/>
          <p14:tracePt t="54700" x="4672013" y="4537075"/>
          <p14:tracePt t="54706" x="4679950" y="4537075"/>
          <p14:tracePt t="54825" x="4687888" y="4537075"/>
          <p14:tracePt t="54834" x="4695825" y="4537075"/>
          <p14:tracePt t="54945" x="4703763" y="4537075"/>
          <p14:tracePt t="54969" x="4711700" y="4537075"/>
          <p14:tracePt t="54977" x="4711700" y="4529138"/>
          <p14:tracePt t="54990" x="4719638" y="4529138"/>
          <p14:tracePt t="55005" x="4727575" y="4529138"/>
          <p14:tracePt t="55037" x="4735513" y="4529138"/>
          <p14:tracePt t="55058" x="4743450" y="4529138"/>
          <p14:tracePt t="55073" x="4751388" y="4521200"/>
          <p14:tracePt t="55081" x="4759325" y="4521200"/>
          <p14:tracePt t="55103" x="4767263" y="4521200"/>
          <p14:tracePt t="56018" x="4767263" y="4537075"/>
          <p14:tracePt t="56025" x="4767263" y="4552950"/>
          <p14:tracePt t="56040" x="4767263" y="4568825"/>
          <p14:tracePt t="56048" x="4767263" y="4576763"/>
          <p14:tracePt t="56055" x="4767263" y="4584700"/>
          <p14:tracePt t="56063" x="4767263" y="4592638"/>
          <p14:tracePt t="56070" x="4767263" y="4600575"/>
          <p14:tracePt t="58270" x="4687888" y="4600575"/>
          <p14:tracePt t="58272" x="4527550" y="4600575"/>
          <p14:tracePt t="58273" x="4408488" y="4600575"/>
          <p14:tracePt t="58275" x="4368800" y="4600575"/>
          <p14:tracePt t="58276" x="4337050" y="4600575"/>
          <p14:tracePt t="58283" x="4313238" y="4600575"/>
          <p14:tracePt t="58291" x="4289425" y="4600575"/>
          <p14:tracePt t="58300" x="4281488" y="4600575"/>
          <p14:tracePt t="58388" x="4273550" y="4600575"/>
          <p14:tracePt t="58395" x="4265613" y="4600575"/>
          <p14:tracePt t="58411" x="4257675" y="4600575"/>
          <p14:tracePt t="58419" x="4249738" y="4600575"/>
          <p14:tracePt t="58426" x="4241800" y="4600575"/>
          <p14:tracePt t="58435" x="4233863" y="4600575"/>
          <p14:tracePt t="58441" x="4225925" y="4600575"/>
          <p14:tracePt t="58449" x="4217988" y="4600575"/>
          <p14:tracePt t="58455" x="4210050" y="4600575"/>
          <p14:tracePt t="58471" x="4192588" y="4600575"/>
          <p14:tracePt t="58480" x="4176713" y="4600575"/>
          <p14:tracePt t="58487" x="4160838" y="4600575"/>
          <p14:tracePt t="58502" x="4152900" y="4600575"/>
          <p14:tracePt t="58509" x="4137025" y="4600575"/>
          <p14:tracePt t="58524" x="4121150" y="4600575"/>
          <p14:tracePt t="58538" x="4113213" y="4600575"/>
          <p14:tracePt t="58552" x="4105275" y="4600575"/>
          <p14:tracePt t="58553" x="4097338" y="4600575"/>
          <p14:tracePt t="58561" x="4089400" y="4600575"/>
          <p14:tracePt t="58568" x="4081463" y="4600575"/>
          <p14:tracePt t="58578" x="4065588" y="4600575"/>
          <p14:tracePt t="58584" x="4057650" y="4600575"/>
          <p14:tracePt t="58592" x="4049713" y="4600575"/>
          <p14:tracePt t="58599" x="4033838" y="4592638"/>
          <p14:tracePt t="58608" x="4025900" y="4592638"/>
          <p14:tracePt t="58613" x="4017963" y="4592638"/>
          <p14:tracePt t="58628" x="4010025" y="4592638"/>
          <p14:tracePt t="58635" x="4002088" y="4592638"/>
          <p14:tracePt t="58668" x="3994150" y="4592638"/>
          <p14:tracePt t="58725" x="3986213" y="4592638"/>
          <p14:tracePt t="58740" x="3986213" y="4560888"/>
          <p14:tracePt t="58750" x="3986213" y="4545013"/>
          <p14:tracePt t="58756" x="3986213" y="4513263"/>
          <p14:tracePt t="58763" x="3986213" y="4489450"/>
          <p14:tracePt t="58771" x="3986213" y="4457700"/>
          <p14:tracePt t="58779" x="3970338" y="4425950"/>
          <p14:tracePt t="58786" x="3962400" y="4402138"/>
          <p14:tracePt t="58793" x="3954463" y="4362450"/>
          <p14:tracePt t="58800" x="3938588" y="4338638"/>
          <p14:tracePt t="58808" x="3938588" y="4322763"/>
          <p14:tracePt t="58816" x="3930650" y="4306888"/>
          <p14:tracePt t="58823" x="3922713" y="4281488"/>
          <p14:tracePt t="58830" x="3922713" y="4273550"/>
          <p14:tracePt t="58838" x="3922713" y="4265613"/>
          <p14:tracePt t="58846" x="3914775" y="4249738"/>
          <p14:tracePt t="58853" x="3906838" y="4241800"/>
          <p14:tracePt t="58860" x="3906838" y="4233863"/>
          <p14:tracePt t="58868" x="3898900" y="4233863"/>
          <p14:tracePt t="58875" x="3898900" y="4225925"/>
          <p14:tracePt t="58883" x="3890963" y="4225925"/>
          <p14:tracePt t="58950" x="3883025" y="4225925"/>
          <p14:tracePt t="58966" x="3867150" y="4225925"/>
          <p14:tracePt t="58973" x="3851275" y="4225925"/>
          <p14:tracePt t="58982" x="3843338" y="4225925"/>
          <p14:tracePt t="58988" x="3817938" y="4225925"/>
          <p14:tracePt t="58996" x="3794125" y="4225925"/>
          <p14:tracePt t="59003" x="3770313" y="4225925"/>
          <p14:tracePt t="59011" x="3754438" y="4225925"/>
          <p14:tracePt t="59018" x="3730625" y="4233863"/>
          <p14:tracePt t="59025" x="3714750" y="4233863"/>
          <p14:tracePt t="59033" x="3706813" y="4233863"/>
          <p14:tracePt t="59041" x="3690938" y="4233863"/>
          <p14:tracePt t="59050" x="3683000" y="4241800"/>
          <p14:tracePt t="59056" x="3667125" y="4249738"/>
          <p14:tracePt t="59063" x="3659188" y="4249738"/>
          <p14:tracePt t="59079" x="3651250" y="4249738"/>
          <p14:tracePt t="59093" x="3643313" y="4249738"/>
          <p14:tracePt t="59152" x="3635375" y="4249738"/>
          <p14:tracePt t="59168" x="3635375" y="4257675"/>
          <p14:tracePt t="59176" x="3627438" y="4257675"/>
          <p14:tracePt t="59183" x="3627438" y="4265613"/>
          <p14:tracePt t="59191" x="3619500" y="4265613"/>
          <p14:tracePt t="59198" x="3611563" y="4265613"/>
          <p14:tracePt t="59206" x="3603625" y="4273550"/>
          <p14:tracePt t="59213" x="3595688" y="4273550"/>
          <p14:tracePt t="59232" x="3579813" y="4281488"/>
          <p14:tracePt t="59243" x="3563938" y="4291013"/>
          <p14:tracePt t="59258" x="3556000" y="4291013"/>
          <p14:tracePt t="59273" x="3548063" y="4298950"/>
          <p14:tracePt t="59288" x="3532188" y="4298950"/>
          <p14:tracePt t="59303" x="3532188" y="4306888"/>
          <p14:tracePt t="59305" x="3524250" y="4306888"/>
          <p14:tracePt t="59318" x="3524250" y="4314825"/>
          <p14:tracePt t="59320" x="3516313" y="4314825"/>
          <p14:tracePt t="59326" x="3508375" y="4322763"/>
          <p14:tracePt t="59333" x="3500438" y="4322763"/>
          <p14:tracePt t="59342" x="3500438" y="4330700"/>
          <p14:tracePt t="59356" x="3492500" y="4346575"/>
          <p14:tracePt t="59362" x="3484563" y="4346575"/>
          <p14:tracePt t="59379" x="3484563" y="4354513"/>
          <p14:tracePt t="59393" x="3484563" y="4362450"/>
          <p14:tracePt t="59408" x="3484563" y="4370388"/>
          <p14:tracePt t="59415" x="3484563" y="4378325"/>
          <p14:tracePt t="59423" x="3484563" y="4386263"/>
          <p14:tracePt t="59440" x="3484563" y="4394200"/>
          <p14:tracePt t="59446" x="3484563" y="4402138"/>
          <p14:tracePt t="59453" x="3484563" y="4410075"/>
          <p14:tracePt t="59469" x="3492500" y="4418013"/>
          <p14:tracePt t="59483" x="3500438" y="4425950"/>
          <p14:tracePt t="59491" x="3500438" y="4433888"/>
          <p14:tracePt t="59499" x="3508375" y="4441825"/>
          <p14:tracePt t="59506" x="3516313" y="4441825"/>
          <p14:tracePt t="59514" x="3516313" y="4449763"/>
          <p14:tracePt t="59521" x="3524250" y="4457700"/>
          <p14:tracePt t="59529" x="3532188" y="4473575"/>
          <p14:tracePt t="59536" x="3540125" y="4473575"/>
          <p14:tracePt t="59543" x="3548063" y="4481513"/>
          <p14:tracePt t="59551" x="3556000" y="4489450"/>
          <p14:tracePt t="59558" x="3563938" y="4489450"/>
          <p14:tracePt t="59565" x="3563938" y="4497388"/>
          <p14:tracePt t="59573" x="3571875" y="4497388"/>
          <p14:tracePt t="59581" x="3579813" y="4497388"/>
          <p14:tracePt t="59588" x="3587750" y="4505325"/>
          <p14:tracePt t="59603" x="3595688" y="4505325"/>
          <p14:tracePt t="59610" x="3603625" y="4505325"/>
          <p14:tracePt t="59633" x="3611563" y="4505325"/>
          <p14:tracePt t="59642" x="3619500" y="4505325"/>
          <p14:tracePt t="59656" x="3635375" y="4505325"/>
          <p14:tracePt t="59664" x="3643313" y="4505325"/>
          <p14:tracePt t="59670" x="3651250" y="4505325"/>
          <p14:tracePt t="59678" x="3675063" y="4505325"/>
          <p14:tracePt t="59686" x="3683000" y="4497388"/>
          <p14:tracePt t="59693" x="3698875" y="4497388"/>
          <p14:tracePt t="59701" x="3714750" y="4489450"/>
          <p14:tracePt t="59708" x="3722688" y="4481513"/>
          <p14:tracePt t="59723" x="3738563" y="4481513"/>
          <p14:tracePt t="59731" x="3738563" y="4473575"/>
          <p14:tracePt t="59745" x="3746500" y="4465638"/>
          <p14:tracePt t="59768" x="3746500" y="4457700"/>
          <p14:tracePt t="59820" x="3738563" y="4457700"/>
          <p14:tracePt t="59836" x="3730625" y="4449763"/>
          <p14:tracePt t="59843" x="3722688" y="4449763"/>
          <p14:tracePt t="59858" x="3714750" y="4441825"/>
          <p14:tracePt t="59873" x="3706813" y="4441825"/>
          <p14:tracePt t="59881" x="3706813" y="4433888"/>
          <p14:tracePt t="59888" x="3698875" y="4433888"/>
          <p14:tracePt t="59895" x="3690938" y="4425950"/>
          <p14:tracePt t="59903" x="3683000" y="4425950"/>
          <p14:tracePt t="59910" x="3675063" y="4410075"/>
          <p14:tracePt t="59918" x="3659188" y="4410075"/>
          <p14:tracePt t="59926" x="3651250" y="4402138"/>
          <p14:tracePt t="59933" x="3643313" y="4394200"/>
          <p14:tracePt t="59941" x="3627438" y="4394200"/>
          <p14:tracePt t="59948" x="3611563" y="4378325"/>
          <p14:tracePt t="59956" x="3603625" y="4370388"/>
          <p14:tracePt t="59964" x="3579813" y="4354513"/>
          <p14:tracePt t="59972" x="3563938" y="4346575"/>
          <p14:tracePt t="59978" x="3548063" y="4322763"/>
          <p14:tracePt t="59986" x="3516313" y="4306888"/>
          <p14:tracePt t="59993" x="3492500" y="4291013"/>
          <p14:tracePt t="60001" x="3451225" y="4265613"/>
          <p14:tracePt t="60008" x="3419475" y="4257675"/>
          <p14:tracePt t="60015" x="3371850" y="4233863"/>
          <p14:tracePt t="60023" x="3332163" y="4217988"/>
          <p14:tracePt t="60031" x="3300413" y="4202113"/>
          <p14:tracePt t="60038" x="3284538" y="4194175"/>
          <p14:tracePt t="60045" x="3252788" y="4186238"/>
          <p14:tracePt t="60053" x="3221038" y="4178300"/>
          <p14:tracePt t="60061" x="3197225" y="4170363"/>
          <p14:tracePt t="60068" x="3173413" y="4170363"/>
          <p14:tracePt t="60075" x="3141663" y="4170363"/>
          <p14:tracePt t="60082" x="3117850" y="4170363"/>
          <p14:tracePt t="60091" x="3092450" y="4170363"/>
          <p14:tracePt t="60098" x="3060700" y="4170363"/>
          <p14:tracePt t="60106" x="3021013" y="4170363"/>
          <p14:tracePt t="60114" x="2989263" y="4170363"/>
          <p14:tracePt t="60121" x="2949575" y="4170363"/>
          <p14:tracePt t="60136" x="2901950" y="4170363"/>
          <p14:tracePt t="60143" x="2878138" y="4170363"/>
          <p14:tracePt t="60150" x="2862263" y="4170363"/>
          <p14:tracePt t="60158" x="2830513" y="4170363"/>
          <p14:tracePt t="60165" x="2822575" y="4170363"/>
          <p14:tracePt t="60173" x="2806700" y="4170363"/>
          <p14:tracePt t="60181" x="2798763" y="4170363"/>
          <p14:tracePt t="60188" x="2790825" y="4170363"/>
          <p14:tracePt t="60195" x="2774950" y="4170363"/>
          <p14:tracePt t="60203" x="2767013" y="4178300"/>
          <p14:tracePt t="60211" x="2751138" y="4186238"/>
          <p14:tracePt t="60218" x="2741613" y="4186238"/>
          <p14:tracePt t="60230" x="2725738" y="4194175"/>
          <p14:tracePt t="60232" x="2701925" y="4210050"/>
          <p14:tracePt t="60241" x="2686050" y="4217988"/>
          <p14:tracePt t="60248" x="2662238" y="4241800"/>
          <p14:tracePt t="60255" x="2646363" y="4257675"/>
          <p14:tracePt t="60264" x="2630488" y="4273550"/>
          <p14:tracePt t="60270" x="2606675" y="4291013"/>
          <p14:tracePt t="60278" x="2606675" y="4314825"/>
          <p14:tracePt t="60285" x="2590800" y="4322763"/>
          <p14:tracePt t="60293" x="2582863" y="4338638"/>
          <p14:tracePt t="60301" x="2574925" y="4338638"/>
          <p14:tracePt t="60308" x="2574925" y="4346575"/>
          <p14:tracePt t="60323" x="2574925" y="4354513"/>
          <p14:tracePt t="60338" x="2574925" y="4362450"/>
          <p14:tracePt t="60345" x="2574925" y="4370388"/>
          <p14:tracePt t="60362" x="2574925" y="4378325"/>
          <p14:tracePt t="60368" x="2582863" y="4378325"/>
          <p14:tracePt t="60375" x="2590800" y="4386263"/>
          <p14:tracePt t="60391" x="2590800" y="4394200"/>
          <p14:tracePt t="60398" x="2598738" y="4394200"/>
          <p14:tracePt t="60428" x="2606675" y="4394200"/>
          <p14:tracePt t="60481" x="2614613" y="4394200"/>
          <p14:tracePt t="60518" x="2622550" y="4394200"/>
          <p14:tracePt t="60555" x="2630488" y="4394200"/>
          <p14:tracePt t="60570" x="2638425" y="4394200"/>
          <p14:tracePt t="60586" x="2646363" y="4394200"/>
          <p14:tracePt t="60600" x="2654300" y="4394200"/>
          <p14:tracePt t="60647" x="2662238" y="4394200"/>
          <p14:tracePt t="60938" x="2670175" y="4394200"/>
          <p14:tracePt t="60953" x="2678113" y="4394200"/>
          <p14:tracePt t="60968" x="2693988" y="4410075"/>
          <p14:tracePt t="60975" x="2709863" y="4418013"/>
          <p14:tracePt t="60984" x="2717800" y="4425950"/>
          <p14:tracePt t="60991" x="2741613" y="4425950"/>
          <p14:tracePt t="60998" x="2759075" y="4433888"/>
          <p14:tracePt t="61005" x="2774950" y="4441825"/>
          <p14:tracePt t="61014" x="2782888" y="4441825"/>
          <p14:tracePt t="61020" x="2790825" y="4449763"/>
          <p14:tracePt t="61028" x="2798763" y="4449763"/>
          <p14:tracePt t="61035" x="2806700" y="4449763"/>
          <p14:tracePt t="61043" x="2822575" y="4449763"/>
          <p14:tracePt t="61050" x="2830513" y="4457700"/>
          <p14:tracePt t="61058" x="2838450" y="4457700"/>
          <p14:tracePt t="61065" x="2846388" y="4465638"/>
          <p14:tracePt t="61073" x="2854325" y="4465638"/>
          <p14:tracePt t="61081" x="2870200" y="4473575"/>
          <p14:tracePt t="61088" x="2886075" y="4481513"/>
          <p14:tracePt t="61097" x="2901950" y="4481513"/>
          <p14:tracePt t="61103" x="2909888" y="4481513"/>
          <p14:tracePt t="61111" x="2925763" y="4489450"/>
          <p14:tracePt t="61118" x="2941638" y="4497388"/>
          <p14:tracePt t="61127" x="2957513" y="4497388"/>
          <p14:tracePt t="61133" x="2965450" y="4505325"/>
          <p14:tracePt t="61141" x="2981325" y="4513263"/>
          <p14:tracePt t="61148" x="2997200" y="4521200"/>
          <p14:tracePt t="61157" x="3005138" y="4521200"/>
          <p14:tracePt t="61163" x="3013075" y="4521200"/>
          <p14:tracePt t="61171" x="3028950" y="4529138"/>
          <p14:tracePt t="61178" x="3044825" y="4529138"/>
          <p14:tracePt t="61186" x="3052763" y="4529138"/>
          <p14:tracePt t="61194" x="3076575" y="4537075"/>
          <p14:tracePt t="61201" x="3092450" y="4537075"/>
          <p14:tracePt t="61208" x="3117850" y="4537075"/>
          <p14:tracePt t="61216" x="3141663" y="4537075"/>
          <p14:tracePt t="61229" x="3213100" y="4545013"/>
          <p14:tracePt t="61231" x="3268663" y="4545013"/>
          <p14:tracePt t="61238" x="3324225" y="4552950"/>
          <p14:tracePt t="61246" x="3355975" y="4560888"/>
          <p14:tracePt t="61253" x="3411538" y="4560888"/>
          <p14:tracePt t="61261" x="3459163" y="4560888"/>
          <p14:tracePt t="61268" x="3532188" y="4560888"/>
          <p14:tracePt t="61276" x="3595688" y="4560888"/>
          <p14:tracePt t="61284" x="3643313" y="4560888"/>
          <p14:tracePt t="61294" x="3706813" y="4560888"/>
          <p14:tracePt t="61301" x="3754438" y="4560888"/>
          <p14:tracePt t="61306" x="3802063" y="4560888"/>
          <p14:tracePt t="61313" x="3859213" y="4560888"/>
          <p14:tracePt t="61320" x="3914775" y="4560888"/>
          <p14:tracePt t="61328" x="3978275" y="4560888"/>
          <p14:tracePt t="61336" x="4033838" y="4560888"/>
          <p14:tracePt t="61343" x="4081463" y="4560888"/>
          <p14:tracePt t="61351" x="4113213" y="4560888"/>
          <p14:tracePt t="61358" x="4137025" y="4560888"/>
          <p14:tracePt t="61366" x="4168775" y="4560888"/>
          <p14:tracePt t="61373" x="4210050" y="4560888"/>
          <p14:tracePt t="61381" x="4233863" y="4560888"/>
          <p14:tracePt t="61388" x="4257675" y="4560888"/>
          <p14:tracePt t="61396" x="4273550" y="4560888"/>
          <p14:tracePt t="61403" x="4289425" y="4560888"/>
          <p14:tracePt t="61411" x="4313238" y="4560888"/>
          <p14:tracePt t="61418" x="4337050" y="4560888"/>
          <p14:tracePt t="61425" x="4368800" y="4560888"/>
          <p14:tracePt t="61433" x="4408488" y="4552950"/>
          <p14:tracePt t="61441" x="4432300" y="4552950"/>
          <p14:tracePt t="61447" x="4464050" y="4545013"/>
          <p14:tracePt t="61456" x="4503738" y="4537075"/>
          <p14:tracePt t="61463" x="4543425" y="4521200"/>
          <p14:tracePt t="61472" x="4576763" y="4521200"/>
          <p14:tracePt t="61479" x="4600575" y="4513263"/>
          <p14:tracePt t="61488" x="4632325" y="4513263"/>
          <p14:tracePt t="61493" x="4656138" y="4513263"/>
          <p14:tracePt t="61501" x="4687888" y="4505325"/>
          <p14:tracePt t="61508" x="4727575" y="4497388"/>
          <p14:tracePt t="61516" x="4751388" y="4497388"/>
          <p14:tracePt t="61523" x="4783138" y="4497388"/>
          <p14:tracePt t="61530" x="4806950" y="4489450"/>
          <p14:tracePt t="61538" x="4838700" y="4489450"/>
          <p14:tracePt t="61546" x="4854575" y="4489450"/>
          <p14:tracePt t="61553" x="4878388" y="4489450"/>
          <p14:tracePt t="61560" x="4894263" y="4489450"/>
          <p14:tracePt t="61568" x="4918075" y="4489450"/>
          <p14:tracePt t="61576" x="4943475" y="4489450"/>
          <p14:tracePt t="61583" x="4967288" y="4489450"/>
          <p14:tracePt t="61591" x="4983163" y="4489450"/>
          <p14:tracePt t="61598" x="5006975" y="4489450"/>
          <p14:tracePt t="61606" x="5030788" y="4489450"/>
          <p14:tracePt t="61613" x="5062538" y="4497388"/>
          <p14:tracePt t="61621" x="5094288" y="4497388"/>
          <p14:tracePt t="61629" x="5118100" y="4505325"/>
          <p14:tracePt t="61636" x="5141913" y="4513263"/>
          <p14:tracePt t="61643" x="5181600" y="4529138"/>
          <p14:tracePt t="61650" x="5213350" y="4537075"/>
          <p14:tracePt t="61657" x="5245100" y="4552950"/>
          <p14:tracePt t="61666" x="5292725" y="4560888"/>
          <p14:tracePt t="61674" x="5334000" y="4576763"/>
          <p14:tracePt t="61680" x="5365750" y="4592638"/>
          <p14:tracePt t="61688" x="5405438" y="4600575"/>
          <p14:tracePt t="61696" x="5437188" y="4616450"/>
          <p14:tracePt t="61703" x="5484813" y="4624388"/>
          <p14:tracePt t="61710" x="5516563" y="4633913"/>
          <p14:tracePt t="61718" x="5548313" y="4633913"/>
          <p14:tracePt t="61726" x="5572125" y="4641850"/>
          <p14:tracePt t="61733" x="5595938" y="4641850"/>
          <p14:tracePt t="61741" x="5611813" y="4649788"/>
          <p14:tracePt t="61747" x="5627688" y="4649788"/>
          <p14:tracePt t="61756" x="5635625" y="4657725"/>
          <p14:tracePt t="61763" x="5643563" y="4657725"/>
          <p14:tracePt t="61779" x="5651500" y="4657725"/>
          <p14:tracePt t="61786" x="5659438" y="4657725"/>
          <p14:tracePt t="61965" x="5667375" y="4657725"/>
          <p14:tracePt t="61980" x="5684838" y="4657725"/>
          <p14:tracePt t="61996" x="5692775" y="4657725"/>
          <p14:tracePt t="62003" x="5708650" y="4657725"/>
          <p14:tracePt t="62010" x="5724525" y="4657725"/>
          <p14:tracePt t="62018" x="5740400" y="4657725"/>
          <p14:tracePt t="62026" x="5748338" y="4665663"/>
          <p14:tracePt t="62033" x="5764213" y="4665663"/>
          <p14:tracePt t="62041" x="5788025" y="4665663"/>
          <p14:tracePt t="62049" x="5803900" y="4673600"/>
          <p14:tracePt t="62056" x="5827713" y="4673600"/>
          <p14:tracePt t="62065" x="5851525" y="4673600"/>
          <p14:tracePt t="62070" x="5867400" y="4673600"/>
          <p14:tracePt t="62080" x="5883275" y="4673600"/>
          <p14:tracePt t="62086" x="5907088" y="4673600"/>
          <p14:tracePt t="62093" x="5922963" y="4673600"/>
          <p14:tracePt t="62101" x="5946775" y="4673600"/>
          <p14:tracePt t="62108" x="5962650" y="4673600"/>
          <p14:tracePt t="62116" x="5986463" y="4673600"/>
          <p14:tracePt t="62123" x="6002338" y="4673600"/>
          <p14:tracePt t="62130" x="6026150" y="4673600"/>
          <p14:tracePt t="62138" x="6051550" y="4673600"/>
          <p14:tracePt t="62146" x="6067425" y="4673600"/>
          <p14:tracePt t="62153" x="6083300" y="4673600"/>
          <p14:tracePt t="62160" x="6099175" y="4673600"/>
          <p14:tracePt t="62168" x="6107113" y="4673600"/>
          <p14:tracePt t="62175" x="6122988" y="4673600"/>
          <p14:tracePt t="62183" x="6138863" y="4673600"/>
          <p14:tracePt t="62190" x="6154738" y="4673600"/>
          <p14:tracePt t="62205" x="6162675" y="4673600"/>
          <p14:tracePt t="62213" x="6170613" y="4673600"/>
          <p14:tracePt t="62229" x="6178550" y="4673600"/>
          <p14:tracePt t="62237" x="6186488" y="4673600"/>
          <p14:tracePt t="62258" x="6194425" y="4673600"/>
          <p14:tracePt t="62266" x="6202363" y="4673600"/>
          <p14:tracePt t="62284" x="6210300" y="4673600"/>
          <p14:tracePt t="62296" x="6226175" y="4673600"/>
          <p14:tracePt t="62303" x="6234113" y="4673600"/>
          <p14:tracePt t="62318" x="6242050" y="4673600"/>
          <p14:tracePt t="62326" x="6249988" y="4673600"/>
          <p14:tracePt t="62333" x="6257925" y="4673600"/>
          <p14:tracePt t="62341" x="6273800" y="4673600"/>
          <p14:tracePt t="62348" x="6281738" y="4673600"/>
          <p14:tracePt t="62356" x="6289675" y="4673600"/>
          <p14:tracePt t="62363" x="6321425" y="4673600"/>
          <p14:tracePt t="62371" x="6345238" y="4673600"/>
          <p14:tracePt t="62380" x="6376988" y="4681538"/>
          <p14:tracePt t="62386" x="6410325" y="4681538"/>
          <p14:tracePt t="62393" x="6450013" y="4689475"/>
          <p14:tracePt t="62401" x="6489700" y="4697413"/>
          <p14:tracePt t="62409" x="6513513" y="4705350"/>
          <p14:tracePt t="62416" x="6561138" y="4713288"/>
          <p14:tracePt t="62424" x="6600825" y="4721225"/>
          <p14:tracePt t="62430" x="6640513" y="4721225"/>
          <p14:tracePt t="62438" x="6680200" y="4721225"/>
          <p14:tracePt t="62446" x="6696075" y="4721225"/>
          <p14:tracePt t="62454" x="6727825" y="4721225"/>
          <p14:tracePt t="62464" x="6759575" y="4721225"/>
          <p14:tracePt t="62470" x="6784975" y="4721225"/>
          <p14:tracePt t="62477" x="6816725" y="4721225"/>
          <p14:tracePt t="62483" x="6840538" y="4721225"/>
          <p14:tracePt t="62491" x="6872288" y="4721225"/>
          <p14:tracePt t="62498" x="6888163" y="4721225"/>
          <p14:tracePt t="62506" x="6911975" y="4721225"/>
          <p14:tracePt t="62513" x="6935788" y="4721225"/>
          <p14:tracePt t="62521" x="6943725" y="4721225"/>
          <p14:tracePt t="62528" x="6959600" y="4721225"/>
          <p14:tracePt t="62536" x="6967538" y="4721225"/>
          <p14:tracePt t="62543" x="6983413" y="4721225"/>
          <p14:tracePt t="62558" x="6991350" y="4721225"/>
          <p14:tracePt t="62581" x="6999288" y="4713288"/>
          <p14:tracePt t="62618" x="7007225" y="4713288"/>
          <p14:tracePt t="62633" x="7015163" y="4713288"/>
          <p14:tracePt t="62633" x="7023100" y="4713288"/>
          <p14:tracePt t="62648" x="7038975" y="4713288"/>
          <p14:tracePt t="62656" x="7054850" y="4705350"/>
          <p14:tracePt t="62663" x="7070725" y="4705350"/>
          <p14:tracePt t="62671" x="7094538" y="4705350"/>
          <p14:tracePt t="62678" x="7110413" y="4705350"/>
          <p14:tracePt t="62686" x="7126288" y="4705350"/>
          <p14:tracePt t="62694" x="7159625" y="4705350"/>
          <p14:tracePt t="62700" x="7183438" y="4705350"/>
          <p14:tracePt t="62708" x="7207250" y="4705350"/>
          <p14:tracePt t="62716" x="7239000" y="4705350"/>
          <p14:tracePt t="62723" x="7278688" y="4705350"/>
          <p14:tracePt t="62730" x="7326313" y="4705350"/>
          <p14:tracePt t="62738" x="7358063" y="4697413"/>
          <p14:tracePt t="62746" x="7405688" y="4697413"/>
          <p14:tracePt t="62753" x="7421563" y="4697413"/>
          <p14:tracePt t="62761" x="7469188" y="4697413"/>
          <p14:tracePt t="62768" x="7485063" y="4697413"/>
          <p14:tracePt t="62776" x="7493000" y="4697413"/>
          <p14:tracePt t="63076" x="7477125" y="4697413"/>
          <p14:tracePt t="63083" x="7453313" y="4697413"/>
          <p14:tracePt t="63091" x="7421563" y="4697413"/>
          <p14:tracePt t="63097" x="7389813" y="4713288"/>
          <p14:tracePt t="63105" x="7350125" y="4721225"/>
          <p14:tracePt t="63113" x="7294563" y="4737100"/>
          <p14:tracePt t="63121" x="7223125" y="4752975"/>
          <p14:tracePt t="63129" x="7167563" y="4760913"/>
          <p14:tracePt t="63135" x="7110413" y="4768850"/>
          <p14:tracePt t="63143" x="7054850" y="4776788"/>
          <p14:tracePt t="63150" x="7031038" y="4784725"/>
          <p14:tracePt t="63158" x="6975475" y="4792663"/>
          <p14:tracePt t="63166" x="6919913" y="4800600"/>
          <p14:tracePt t="63174" x="6864350" y="4800600"/>
          <p14:tracePt t="63180" x="6800850" y="4816475"/>
          <p14:tracePt t="63188" x="6759575" y="4816475"/>
          <p14:tracePt t="63195" x="6711950" y="4816475"/>
          <p14:tracePt t="63203" x="6648450" y="4816475"/>
          <p14:tracePt t="63212" x="6592888" y="4816475"/>
          <p14:tracePt t="63218" x="6529388" y="4816475"/>
          <p14:tracePt t="63229" x="6481763" y="4816475"/>
          <p14:tracePt t="63233" x="6402388" y="4816475"/>
          <p14:tracePt t="63240" x="6361113" y="4816475"/>
          <p14:tracePt t="63248" x="6297613" y="4816475"/>
          <p14:tracePt t="63256" x="6218238" y="4816475"/>
          <p14:tracePt t="63263" x="6154738" y="4816475"/>
          <p14:tracePt t="63271" x="6083300" y="4816475"/>
          <p14:tracePt t="63279" x="6026150" y="4816475"/>
          <p14:tracePt t="63286" x="5962650" y="4816475"/>
          <p14:tracePt t="63293" x="5922963" y="4816475"/>
          <p14:tracePt t="63301" x="5875338" y="4816475"/>
          <p14:tracePt t="63309" x="5835650" y="4816475"/>
          <p14:tracePt t="63315" x="5795963" y="4808538"/>
          <p14:tracePt t="63323" x="5772150" y="4808538"/>
          <p14:tracePt t="63330" x="5764213" y="4808538"/>
          <p14:tracePt t="63338" x="5756275" y="4800600"/>
          <p14:tracePt t="63353" x="5748338" y="4800600"/>
          <p14:tracePt t="63405" x="5740400" y="4800600"/>
          <p14:tracePt t="64194" x="0" y="0"/>
        </p14:tracePtLst>
        <p14:tracePtLst>
          <p14:tracePt t="78992" x="2686050" y="5757863"/>
          <p14:tracePt t="79283" x="2678113" y="5757863"/>
          <p14:tracePt t="79291" x="2670175" y="5757863"/>
          <p14:tracePt t="79300" x="2654300" y="5765800"/>
          <p14:tracePt t="79307" x="2646363" y="5765800"/>
          <p14:tracePt t="79315" x="2638425" y="5765800"/>
          <p14:tracePt t="79321" x="2622550" y="5773738"/>
          <p14:tracePt t="79333" x="2614613" y="5781675"/>
          <p14:tracePt t="79336" x="2606675" y="5781675"/>
          <p14:tracePt t="79344" x="2598738" y="5781675"/>
          <p14:tracePt t="79351" x="2598738" y="5789613"/>
          <p14:tracePt t="79361" x="2598738" y="5797550"/>
          <p14:tracePt t="79366" x="2590800" y="5797550"/>
          <p14:tracePt t="80918" x="2598738" y="5797550"/>
          <p14:tracePt t="80933" x="2606675" y="5797550"/>
          <p14:tracePt t="80942" x="2614613" y="5789613"/>
          <p14:tracePt t="80966" x="2622550" y="5789613"/>
          <p14:tracePt t="81331" x="2606675" y="5789613"/>
          <p14:tracePt t="81346" x="2606675" y="5781675"/>
          <p14:tracePt t="81354" x="2598738" y="5781675"/>
          <p14:tracePt t="81376" x="2590800" y="5781675"/>
          <p14:tracePt t="81392" x="2582863" y="5781675"/>
          <p14:tracePt t="81407" x="2574925" y="5781675"/>
          <p14:tracePt t="81422" x="2566988" y="5781675"/>
          <p14:tracePt t="81459" x="2559050" y="5781675"/>
          <p14:tracePt t="81498" x="2551113" y="5781675"/>
          <p14:tracePt t="81511" x="2543175" y="5781675"/>
          <p14:tracePt t="81518" x="2535238" y="5781675"/>
          <p14:tracePt t="81533" x="2519363" y="5781675"/>
          <p14:tracePt t="81548" x="2511425" y="5781675"/>
          <p14:tracePt t="81556" x="2503488" y="5781675"/>
          <p14:tracePt t="81564" x="2495550" y="5781675"/>
          <p14:tracePt t="81579" x="2487613" y="5781675"/>
          <p14:tracePt t="81616" x="2479675" y="5781675"/>
          <p14:tracePt t="81631" x="2471738" y="5781675"/>
          <p14:tracePt t="81639" x="2463800" y="5781675"/>
          <p14:tracePt t="81653" x="2463800" y="5789613"/>
          <p14:tracePt t="81669" x="2455863" y="5789613"/>
          <p14:tracePt t="81833" x="2471738" y="5789613"/>
          <p14:tracePt t="81848" x="2487613" y="5789613"/>
          <p14:tracePt t="81864" x="2503488" y="5781675"/>
          <p14:tracePt t="81871" x="2511425" y="5781675"/>
          <p14:tracePt t="81880" x="2519363" y="5773738"/>
          <p14:tracePt t="81894" x="2527300" y="5773738"/>
          <p14:tracePt t="81901" x="2535238" y="5773738"/>
          <p14:tracePt t="81916" x="2543175" y="5773738"/>
          <p14:tracePt t="81939" x="2551113" y="5773738"/>
          <p14:tracePt t="82133" x="2559050" y="5773738"/>
          <p14:tracePt t="82142" x="2559050" y="5765800"/>
          <p14:tracePt t="82149" x="2566988" y="5765800"/>
          <p14:tracePt t="82186" x="2574925" y="5765800"/>
          <p14:tracePt t="83018" x="2582863" y="5765800"/>
          <p14:tracePt t="83028" x="2598738" y="5765800"/>
          <p14:tracePt t="83033" x="2622550" y="5765800"/>
          <p14:tracePt t="83043" x="2646363" y="5765800"/>
          <p14:tracePt t="83050" x="2678113" y="5765800"/>
          <p14:tracePt t="83057" x="2725738" y="5773738"/>
          <p14:tracePt t="83065" x="2774950" y="5773738"/>
          <p14:tracePt t="83071" x="2846388" y="5789613"/>
          <p14:tracePt t="83079" x="2901950" y="5797550"/>
          <p14:tracePt t="83087" x="2941638" y="5813425"/>
          <p14:tracePt t="83096" x="3005138" y="5821363"/>
          <p14:tracePt t="83101" x="3060700" y="5837238"/>
          <p14:tracePt t="83112" x="3133725" y="5837238"/>
          <p14:tracePt t="83117" x="3173413" y="5853113"/>
          <p14:tracePt t="83124" x="3221038" y="5853113"/>
          <p14:tracePt t="83131" x="3252788" y="5861050"/>
          <p14:tracePt t="83139" x="3276600" y="5861050"/>
          <p14:tracePt t="83147" x="3292475" y="5868988"/>
          <p14:tracePt t="83155" x="3308350" y="5868988"/>
          <p14:tracePt t="83903" x="3316288" y="5868988"/>
          <p14:tracePt t="83919" x="3324225" y="5868988"/>
          <p14:tracePt t="83927" x="3348038" y="5868988"/>
          <p14:tracePt t="83933" x="3355975" y="5868988"/>
          <p14:tracePt t="83942" x="3379788" y="5868988"/>
          <p14:tracePt t="83948" x="3395663" y="5868988"/>
          <p14:tracePt t="83956" x="3419475" y="5868988"/>
          <p14:tracePt t="83963" x="3435350" y="5868988"/>
          <p14:tracePt t="83972" x="3459163" y="5868988"/>
          <p14:tracePt t="83979" x="3476625" y="5876925"/>
          <p14:tracePt t="83986" x="3500438" y="5876925"/>
          <p14:tracePt t="83994" x="3516313" y="5876925"/>
          <p14:tracePt t="84003" x="3532188" y="5876925"/>
          <p14:tracePt t="84010" x="3540125" y="5876925"/>
          <p14:tracePt t="84017" x="3548063" y="5876925"/>
          <p14:tracePt t="84023" x="3563938" y="5876925"/>
          <p14:tracePt t="84039" x="3579813" y="5876925"/>
          <p14:tracePt t="84047" x="3587750" y="5876925"/>
          <p14:tracePt t="84055" x="3595688" y="5876925"/>
          <p14:tracePt t="84063" x="3603625" y="5876925"/>
          <p14:tracePt t="84070" x="3611563" y="5876925"/>
          <p14:tracePt t="84077" x="3627438" y="5876925"/>
          <p14:tracePt t="84092" x="3643313" y="5876925"/>
          <p14:tracePt t="84098" x="3651250" y="5876925"/>
          <p14:tracePt t="84107" x="3675063" y="5876925"/>
          <p14:tracePt t="84114" x="3683000" y="5876925"/>
          <p14:tracePt t="84130" x="3698875" y="5876925"/>
          <p14:tracePt t="84137" x="3714750" y="5876925"/>
          <p14:tracePt t="84152" x="3722688" y="5876925"/>
          <p14:tracePt t="84161" x="3730625" y="5876925"/>
          <p14:tracePt t="84175" x="3738563" y="5876925"/>
          <p14:tracePt t="84182" x="3746500" y="5876925"/>
          <p14:tracePt t="84204" x="3754438" y="5876925"/>
          <p14:tracePt t="84256" x="3762375" y="5876925"/>
          <p14:tracePt t="84300" x="3770313" y="5876925"/>
          <p14:tracePt t="84330" x="3778250" y="5876925"/>
          <p14:tracePt t="84339" x="3794125" y="5876925"/>
          <p14:tracePt t="84347" x="3802063" y="5876925"/>
          <p14:tracePt t="84355" x="3817938" y="5876925"/>
          <p14:tracePt t="84363" x="3833813" y="5884863"/>
          <p14:tracePt t="84370" x="3851275" y="5884863"/>
          <p14:tracePt t="84377" x="3883025" y="5884863"/>
          <p14:tracePt t="84384" x="3898900" y="5892800"/>
          <p14:tracePt t="84393" x="3922713" y="5892800"/>
          <p14:tracePt t="84398" x="3946525" y="5892800"/>
          <p14:tracePt t="84408" x="3962400" y="5892800"/>
          <p14:tracePt t="84414" x="3986213" y="5892800"/>
          <p14:tracePt t="84422" x="4002088" y="5892800"/>
          <p14:tracePt t="84430" x="4025900" y="5892800"/>
          <p14:tracePt t="84436" x="4033838" y="5900738"/>
          <p14:tracePt t="84444" x="4057650" y="5900738"/>
          <p14:tracePt t="84460" x="4065588" y="5900738"/>
          <p14:tracePt t="84474" x="4073525" y="5900738"/>
          <p14:tracePt t="84490" x="4081463" y="5900738"/>
          <p14:tracePt t="84497" x="4089400" y="5900738"/>
          <p14:tracePt t="84503" x="4097338" y="5900738"/>
          <p14:tracePt t="84519" x="4105275" y="5900738"/>
          <p14:tracePt t="84527" x="4113213" y="5900738"/>
          <p14:tracePt t="84533" x="4121150" y="5900738"/>
          <p14:tracePt t="84549" x="4129088" y="5900738"/>
          <p14:tracePt t="84728" x="4121150" y="5900738"/>
          <p14:tracePt t="84737" x="4105275" y="5900738"/>
          <p14:tracePt t="84746" x="4081463" y="5900738"/>
          <p14:tracePt t="84751" x="4065588" y="5900738"/>
          <p14:tracePt t="84760" x="4033838" y="5900738"/>
          <p14:tracePt t="84766" x="3994150" y="5900738"/>
          <p14:tracePt t="84773" x="3962400" y="5900738"/>
          <p14:tracePt t="84780" x="3922713" y="5900738"/>
          <p14:tracePt t="84790" x="3890963" y="5900738"/>
          <p14:tracePt t="84797" x="3843338" y="5900738"/>
          <p14:tracePt t="84804" x="3817938" y="5900738"/>
          <p14:tracePt t="84812" x="3786188" y="5900738"/>
          <p14:tracePt t="84819" x="3754438" y="5900738"/>
          <p14:tracePt t="84827" x="3746500" y="5900738"/>
          <p14:tracePt t="84833" x="3722688" y="5900738"/>
          <p14:tracePt t="84842" x="3706813" y="5908675"/>
          <p14:tracePt t="84850" x="3690938" y="5908675"/>
          <p14:tracePt t="84856" x="3683000" y="5908675"/>
          <p14:tracePt t="84863" x="3675063" y="5908675"/>
          <p14:tracePt t="84873" x="3659188" y="5908675"/>
          <p14:tracePt t="84887" x="3651250" y="5908675"/>
          <p14:tracePt t="84903" x="3643313" y="5916613"/>
          <p14:tracePt t="84916" x="3635375" y="5916613"/>
          <p14:tracePt t="84924" x="3627438" y="5916613"/>
          <p14:tracePt t="84931" x="3619500" y="5916613"/>
          <p14:tracePt t="84946" x="3603625" y="5916613"/>
          <p14:tracePt t="84955" x="3595688" y="5916613"/>
          <p14:tracePt t="84962" x="3587750" y="5916613"/>
          <p14:tracePt t="84968" x="3571875" y="5924550"/>
          <p14:tracePt t="84978" x="3563938" y="5924550"/>
          <p14:tracePt t="84983" x="3556000" y="5924550"/>
          <p14:tracePt t="84994" x="3548063" y="5932488"/>
          <p14:tracePt t="84998" x="3540125" y="5932488"/>
          <p14:tracePt t="85008" x="3532188" y="5932488"/>
          <p14:tracePt t="85022" x="3524250" y="5932488"/>
          <p14:tracePt t="85037" x="3516313" y="5932488"/>
          <p14:tracePt t="86318" x="3508375" y="5932488"/>
          <p14:tracePt t="86327" x="3492500" y="5932488"/>
          <p14:tracePt t="86335" x="3476625" y="5932488"/>
          <p14:tracePt t="86342" x="3459163" y="5924550"/>
          <p14:tracePt t="86350" x="3427413" y="5924550"/>
          <p14:tracePt t="86360" x="3387725" y="5924550"/>
          <p14:tracePt t="86364" x="3363913" y="5924550"/>
          <p14:tracePt t="86373" x="3348038" y="5924550"/>
          <p14:tracePt t="86379" x="3332163" y="5924550"/>
          <p14:tracePt t="86389" x="3332163" y="5916613"/>
          <p14:tracePt t="86396" x="3316288" y="5916613"/>
          <p14:tracePt t="86633" x="3316288" y="5908675"/>
          <p14:tracePt t="86656" x="3324225" y="5900738"/>
          <p14:tracePt t="86672" x="3340100" y="5892800"/>
          <p14:tracePt t="86678" x="3355975" y="5884863"/>
          <p14:tracePt t="86688" x="3363913" y="5884863"/>
          <p14:tracePt t="86694" x="3371850" y="5876925"/>
          <p14:tracePt t="86703" x="3387725" y="5861050"/>
          <p14:tracePt t="86710" x="3411538" y="5861050"/>
          <p14:tracePt t="86719" x="3419475" y="5853113"/>
          <p14:tracePt t="86724" x="3435350" y="5845175"/>
          <p14:tracePt t="86732" x="3451225" y="5845175"/>
          <p14:tracePt t="86741" x="3467100" y="5837238"/>
          <p14:tracePt t="86747" x="3476625" y="5837238"/>
          <p14:tracePt t="86755" x="3492500" y="5829300"/>
          <p14:tracePt t="86762" x="3508375" y="5821363"/>
          <p14:tracePt t="86768" x="3524250" y="5821363"/>
          <p14:tracePt t="86777" x="3540125" y="5821363"/>
          <p14:tracePt t="86783" x="3548063" y="5813425"/>
          <p14:tracePt t="86792" x="3556000" y="5813425"/>
          <p14:tracePt t="86798" x="3563938" y="5813425"/>
          <p14:tracePt t="86806" x="3571875" y="5805488"/>
          <p14:tracePt t="86813" x="3579813" y="5805488"/>
          <p14:tracePt t="86830" x="3587750" y="5805488"/>
          <p14:tracePt t="86845" x="3595688" y="5805488"/>
          <p14:tracePt t="87233" x="3603625" y="5805488"/>
          <p14:tracePt t="87248" x="3619500" y="5805488"/>
          <p14:tracePt t="87256" x="3635375" y="5805488"/>
          <p14:tracePt t="87263" x="3643313" y="5805488"/>
          <p14:tracePt t="87270" x="3659188" y="5805488"/>
          <p14:tracePt t="87278" x="3667125" y="5805488"/>
          <p14:tracePt t="87285" x="3683000" y="5797550"/>
          <p14:tracePt t="87293" x="3690938" y="5797550"/>
          <p14:tracePt t="87301" x="3698875" y="5797550"/>
          <p14:tracePt t="87309" x="3714750" y="5797550"/>
          <p14:tracePt t="87323" x="3722688" y="5797550"/>
          <p14:tracePt t="87331" x="3730625" y="5797550"/>
          <p14:tracePt t="87346" x="3738563" y="5797550"/>
          <p14:tracePt t="87355" x="3746500" y="5797550"/>
          <p14:tracePt t="87399" x="3754438" y="5797550"/>
          <p14:tracePt t="87413" x="3762375" y="5797550"/>
          <p14:tracePt t="87429" x="3770313" y="5797550"/>
          <p14:tracePt t="87435" x="3778250" y="5797550"/>
          <p14:tracePt t="87450" x="3786188" y="5797550"/>
          <p14:tracePt t="87466" x="3794125" y="5797550"/>
          <p14:tracePt t="87493" x="3802063" y="5797550"/>
          <p14:tracePt t="87496" x="3810000" y="5797550"/>
          <p14:tracePt t="87511" x="3817938" y="5797550"/>
          <p14:tracePt t="87545" x="3825875" y="5797550"/>
          <p14:tracePt t="87563" x="3833813" y="5797550"/>
          <p14:tracePt t="87578" x="3843338" y="5797550"/>
          <p14:tracePt t="87616" x="3851275" y="5797550"/>
          <p14:tracePt t="87631" x="3859213" y="5797550"/>
          <p14:tracePt t="87646" x="3867150" y="5797550"/>
          <p14:tracePt t="87661" x="3875088" y="5797550"/>
          <p14:tracePt t="87676" x="3883025" y="5797550"/>
          <p14:tracePt t="87698" x="3890963" y="5797550"/>
          <p14:tracePt t="89326" x="3867150" y="5797550"/>
          <p14:tracePt t="89334" x="3833813" y="5797550"/>
          <p14:tracePt t="89342" x="3810000" y="5805488"/>
          <p14:tracePt t="89348" x="3786188" y="5805488"/>
          <p14:tracePt t="89358" x="3762375" y="5805488"/>
          <p14:tracePt t="89363" x="3738563" y="5813425"/>
          <p14:tracePt t="89372" x="3714750" y="5813425"/>
          <p14:tracePt t="89378" x="3698875" y="5821363"/>
          <p14:tracePt t="89387" x="3683000" y="5821363"/>
          <p14:tracePt t="89394" x="3667125" y="5829300"/>
          <p14:tracePt t="89402" x="3659188" y="5829300"/>
          <p14:tracePt t="89409" x="3651250" y="5829300"/>
          <p14:tracePt t="89427" x="3643313" y="5829300"/>
          <p14:tracePt t="89441" x="3635375" y="5829300"/>
          <p14:tracePt t="89446" x="3627438" y="5829300"/>
          <p14:tracePt t="89457" x="3619500" y="5829300"/>
          <p14:tracePt t="89461" x="3611563" y="5829300"/>
          <p14:tracePt t="89470" x="3603625" y="5837238"/>
          <p14:tracePt t="89477" x="3587750" y="5837238"/>
          <p14:tracePt t="89483" x="3579813" y="5837238"/>
          <p14:tracePt t="89493" x="3563938" y="5837238"/>
          <p14:tracePt t="89498" x="3556000" y="5837238"/>
          <p14:tracePt t="89507" x="3540125" y="5845175"/>
          <p14:tracePt t="89514" x="3524250" y="5845175"/>
          <p14:tracePt t="89521" x="3516313" y="5845175"/>
          <p14:tracePt t="89530" x="3500438" y="5845175"/>
          <p14:tracePt t="89538" x="3476625" y="5845175"/>
          <p14:tracePt t="89543" x="3467100" y="5845175"/>
          <p14:tracePt t="89551" x="3459163" y="5845175"/>
          <p14:tracePt t="89558" x="3443288" y="5853113"/>
          <p14:tracePt t="89567" x="3427413" y="5853113"/>
          <p14:tracePt t="89574" x="3403600" y="5853113"/>
          <p14:tracePt t="89582" x="3395663" y="5853113"/>
          <p14:tracePt t="89590" x="3387725" y="5853113"/>
          <p14:tracePt t="89596" x="3379788" y="5853113"/>
          <p14:tracePt t="89605" x="3371850" y="5853113"/>
          <p14:tracePt t="89611" x="3355975" y="5853113"/>
          <p14:tracePt t="89625" x="3340100" y="5853113"/>
          <p14:tracePt t="89634" x="3332163" y="5853113"/>
          <p14:tracePt t="89642" x="3324225" y="5853113"/>
          <p14:tracePt t="89650" x="3316288" y="5853113"/>
          <p14:tracePt t="89659" x="3308350" y="5853113"/>
          <p14:tracePt t="89665" x="3300413" y="5853113"/>
          <p14:tracePt t="89674" x="3284538" y="5853113"/>
          <p14:tracePt t="89678" x="3268663" y="5853113"/>
          <p14:tracePt t="89689" x="3260725" y="5853113"/>
          <p14:tracePt t="89694" x="3252788" y="5853113"/>
          <p14:tracePt t="89702" x="3244850" y="5853113"/>
          <p14:tracePt t="89709" x="3236913" y="5853113"/>
          <p14:tracePt t="89717" x="3228975" y="5853113"/>
          <p14:tracePt t="89725" x="3221038" y="5853113"/>
          <p14:tracePt t="89732" x="3213100" y="5853113"/>
          <p14:tracePt t="89755" x="3205163" y="5845175"/>
          <p14:tracePt t="89776" x="3197225" y="5845175"/>
          <p14:tracePt t="89793" x="3189288" y="5845175"/>
          <p14:tracePt t="89799" x="3181350" y="5845175"/>
          <p14:tracePt t="89808" x="3181350" y="5837238"/>
          <p14:tracePt t="89816" x="3173413" y="5837238"/>
          <p14:tracePt t="89823" x="3173413" y="5829300"/>
          <p14:tracePt t="89838" x="3165475" y="5829300"/>
          <p14:tracePt t="89845" x="3165475" y="5821363"/>
          <p14:tracePt t="89853" x="3157538" y="5821363"/>
          <p14:tracePt t="89859" x="3149600" y="5821363"/>
          <p14:tracePt t="89867" x="3149600" y="5813425"/>
          <p14:tracePt t="89893" x="3149600" y="5805488"/>
          <p14:tracePt t="89896" x="3141663" y="5805488"/>
          <p14:tracePt t="89919" x="3141663" y="5797550"/>
          <p14:tracePt t="89948" x="3133725" y="5789613"/>
          <p14:tracePt t="89963" x="3133725" y="5781675"/>
          <p14:tracePt t="89971" x="3117850" y="5781675"/>
          <p14:tracePt t="89979" x="3100388" y="5765800"/>
          <p14:tracePt t="89987" x="3092450" y="5757863"/>
          <p14:tracePt t="89993" x="3068638" y="5749925"/>
          <p14:tracePt t="90000" x="3044825" y="5741988"/>
          <p14:tracePt t="90008" x="3013075" y="5734050"/>
          <p14:tracePt t="90016" x="2965450" y="5726113"/>
          <p14:tracePt t="90024" x="2933700" y="5726113"/>
          <p14:tracePt t="90030" x="2894013" y="5726113"/>
          <p14:tracePt t="90039" x="2878138" y="5726113"/>
          <p14:tracePt t="90048" x="2838450" y="5726113"/>
          <p14:tracePt t="90053" x="2798763" y="5726113"/>
          <p14:tracePt t="90061" x="2767013" y="5726113"/>
          <p14:tracePt t="90068" x="2759075" y="5726113"/>
          <p14:tracePt t="90077" x="2751138" y="5726113"/>
          <p14:tracePt t="90083" x="2741613" y="5726113"/>
          <p14:tracePt t="93117" x="2830513" y="5726113"/>
          <p14:tracePt t="93119" x="2909888" y="5726113"/>
          <p14:tracePt t="93121" x="2949575" y="5726113"/>
          <p14:tracePt t="93122" x="2997200" y="5726113"/>
          <p14:tracePt t="93129" x="3036888" y="5726113"/>
          <p14:tracePt t="93137" x="3068638" y="5726113"/>
          <p14:tracePt t="93144" x="3092450" y="5734050"/>
          <p14:tracePt t="93152" x="3125788" y="5741988"/>
          <p14:tracePt t="93158" x="3141663" y="5741988"/>
          <p14:tracePt t="93166" x="3157538" y="5741988"/>
          <p14:tracePt t="93183" x="3165475" y="5741988"/>
          <p14:tracePt t="93301" x="3173413" y="5741988"/>
          <p14:tracePt t="93308" x="3181350" y="5741988"/>
          <p14:tracePt t="93323" x="3189288" y="5741988"/>
          <p14:tracePt t="93339" x="3197225" y="5741988"/>
          <p14:tracePt t="93347" x="3205163" y="5741988"/>
          <p14:tracePt t="93362" x="3213100" y="5741988"/>
          <p14:tracePt t="93370" x="3236913" y="5741988"/>
          <p14:tracePt t="93388" x="3244850" y="5741988"/>
          <p14:tracePt t="93391" x="3268663" y="5741988"/>
          <p14:tracePt t="93401" x="3284538" y="5741988"/>
          <p14:tracePt t="93406" x="3308350" y="5741988"/>
          <p14:tracePt t="93415" x="3340100" y="5741988"/>
          <p14:tracePt t="93421" x="3363913" y="5749925"/>
          <p14:tracePt t="93430" x="3403600" y="5749925"/>
          <p14:tracePt t="93437" x="3427413" y="5749925"/>
          <p14:tracePt t="93445" x="3451225" y="5749925"/>
          <p14:tracePt t="93454" x="3484563" y="5757863"/>
          <p14:tracePt t="93458" x="3516313" y="5757863"/>
          <p14:tracePt t="93467" x="3548063" y="5765800"/>
          <p14:tracePt t="93473" x="3563938" y="5765800"/>
          <p14:tracePt t="93482" x="3587750" y="5773738"/>
          <p14:tracePt t="93489" x="3611563" y="5773738"/>
          <p14:tracePt t="93496" x="3635375" y="5781675"/>
          <p14:tracePt t="93506" x="3651250" y="5781675"/>
          <p14:tracePt t="93512" x="3659188" y="5781675"/>
          <p14:tracePt t="93518" x="3675063" y="5781675"/>
          <p14:tracePt t="93527" x="3683000" y="5781675"/>
          <p14:tracePt t="93536" x="3690938" y="5781675"/>
          <p14:tracePt t="93541" x="3698875" y="5781675"/>
          <p14:tracePt t="93574" x="3706813" y="5781675"/>
          <p14:tracePt t="93683" x="3714750" y="5781675"/>
          <p14:tracePt t="93700" x="3722688" y="5781675"/>
          <p14:tracePt t="93708" x="3730625" y="5781675"/>
          <p14:tracePt t="93714" x="3738563" y="5781675"/>
          <p14:tracePt t="93721" x="3754438" y="5789613"/>
          <p14:tracePt t="93730" x="3762375" y="5797550"/>
          <p14:tracePt t="93738" x="3786188" y="5797550"/>
          <p14:tracePt t="93745" x="3802063" y="5797550"/>
          <p14:tracePt t="93754" x="3810000" y="5805488"/>
          <p14:tracePt t="93758" x="3825875" y="5805488"/>
          <p14:tracePt t="93770" x="3843338" y="5813425"/>
          <p14:tracePt t="93775" x="3867150" y="5821363"/>
          <p14:tracePt t="93781" x="3890963" y="5821363"/>
          <p14:tracePt t="93788" x="3906838" y="5821363"/>
          <p14:tracePt t="93798" x="3922713" y="5829300"/>
          <p14:tracePt t="93805" x="3930650" y="5829300"/>
          <p14:tracePt t="93812" x="3946525" y="5837238"/>
          <p14:tracePt t="93820" x="3954463" y="5837238"/>
          <p14:tracePt t="93827" x="3962400" y="5837238"/>
          <p14:tracePt t="93841" x="3970338" y="5837238"/>
          <p14:tracePt t="93856" x="3970338" y="5845175"/>
          <p14:tracePt t="93888" x="3978275" y="5845175"/>
          <p14:tracePt t="94449" x="0" y="0"/>
        </p14:tracePtLst>
      </p14:laserTraceLst>
    </p:ext>
    <p:ext uri="{E180D4A7-C9FB-4DFB-919C-405C955672EB}">
      <p14:showEvtLst xmlns:p14="http://schemas.microsoft.com/office/powerpoint/2010/main">
        <p14:playEvt time="246" objId="9"/>
        <p14:stopEvt time="107855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970625-EF1A-4E97-845B-A251A8EB9F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BD51F8-8BB6-46CE-BDEB-3A0426770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4" name="mm5s10">
            <a:hlinkClick r:id="" action="ppaction://media"/>
            <a:extLst>
              <a:ext uri="{FF2B5EF4-FFF2-40B4-BE49-F238E27FC236}">
                <a16:creationId xmlns:a16="http://schemas.microsoft.com/office/drawing/2014/main" id="{BC26137C-DC35-483E-8A88-9C24D293F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8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25"/>
    </mc:Choice>
    <mc:Fallback>
      <p:transition spd="slow" advTm="67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850" x="3867150" y="1778000"/>
          <p14:tracePt t="28334" x="3890963" y="1778000"/>
          <p14:tracePt t="28349" x="3930650" y="1785938"/>
          <p14:tracePt t="28362" x="3978275" y="1801813"/>
          <p14:tracePt t="28387" x="4049713" y="1817688"/>
          <p14:tracePt t="28402" x="4089400" y="1825625"/>
          <p14:tracePt t="28415" x="4121150" y="1833563"/>
          <p14:tracePt t="28429" x="4144963" y="1833563"/>
          <p14:tracePt t="28444" x="4152900" y="1833563"/>
          <p14:tracePt t="28460" x="4160838" y="1833563"/>
          <p14:tracePt t="29109" x="4168775" y="1833563"/>
          <p14:tracePt t="29126" x="4184650" y="1833563"/>
          <p14:tracePt t="29150" x="4225925" y="1833563"/>
          <p14:tracePt t="29162" x="4233863" y="1833563"/>
          <p14:tracePt t="29165" x="4249738" y="1833563"/>
          <p14:tracePt t="29177" x="4265613" y="1833563"/>
          <p14:tracePt t="29193" x="4297363" y="1833563"/>
          <p14:tracePt t="29219" x="4329113" y="1833563"/>
          <p14:tracePt t="29241" x="4352925" y="1833563"/>
          <p14:tracePt t="29253" x="4360863" y="1833563"/>
          <p14:tracePt t="29473" x="4368800" y="1833563"/>
          <p14:tracePt t="29502" x="4376738" y="1833563"/>
          <p14:tracePt t="29600" x="4392613" y="1833563"/>
          <p14:tracePt t="29615" x="4400550" y="1833563"/>
          <p14:tracePt t="29627" x="4416425" y="1833563"/>
          <p14:tracePt t="29628" x="4424363" y="1833563"/>
          <p14:tracePt t="29644" x="4440238" y="1833563"/>
          <p14:tracePt t="29662" x="4464050" y="1841500"/>
          <p14:tracePt t="29678" x="4503738" y="1841500"/>
          <p14:tracePt t="29701" x="4535488" y="1849438"/>
          <p14:tracePt t="29704" x="4551363" y="1849438"/>
          <p14:tracePt t="29732" x="4616450" y="1857375"/>
          <p14:tracePt t="29754" x="4632325" y="1857375"/>
          <p14:tracePt t="29790" x="4640263" y="1865313"/>
          <p14:tracePt t="29817" x="4648200" y="1865313"/>
          <p14:tracePt t="29859" x="4656138" y="1865313"/>
          <p14:tracePt t="29899" x="4664075" y="1865313"/>
          <p14:tracePt t="31482" x="4616450" y="1906588"/>
          <p14:tracePt t="31502" x="4584700" y="1922463"/>
          <p14:tracePt t="31503" x="4576763" y="1930400"/>
          <p14:tracePt t="31516" x="4567238" y="1938338"/>
          <p14:tracePt t="31781" x="4535488" y="1954213"/>
          <p14:tracePt t="31804" x="4408488" y="1985963"/>
          <p14:tracePt t="31817" x="4265613" y="2009775"/>
          <p14:tracePt t="31830" x="4152900" y="2049463"/>
          <p14:tracePt t="31854" x="3762375" y="2152650"/>
          <p14:tracePt t="31867" x="3459163" y="2241550"/>
          <p14:tracePt t="31881" x="3221038" y="2312988"/>
          <p14:tracePt t="31897" x="3036888" y="2360613"/>
          <p14:tracePt t="31919" x="2838450" y="2408238"/>
          <p14:tracePt t="31940" x="2774950" y="2424113"/>
          <p14:tracePt t="31963" x="2733675" y="2432050"/>
          <p14:tracePt t="31973" x="2717800" y="2432050"/>
          <p14:tracePt t="31988" x="2701925" y="2432050"/>
          <p14:tracePt t="32012" x="2630488" y="2432050"/>
          <p14:tracePt t="32014" x="2614613" y="2432050"/>
          <p14:tracePt t="32042" x="2535238" y="2432050"/>
          <p14:tracePt t="32044" x="2495550" y="2432050"/>
          <p14:tracePt t="32067" x="2384425" y="2432050"/>
          <p14:tracePt t="32081" x="2303463" y="2432050"/>
          <p14:tracePt t="32099" x="2247900" y="2432050"/>
          <p14:tracePt t="32114" x="2184400" y="2432050"/>
          <p14:tracePt t="32137" x="2097088" y="2424113"/>
          <p14:tracePt t="32158" x="1992313" y="2400300"/>
          <p14:tracePt t="32172" x="1889125" y="2376488"/>
          <p14:tracePt t="32188" x="1778000" y="2360613"/>
          <p14:tracePt t="32210" x="1641475" y="2352675"/>
          <p14:tracePt t="32224" x="1577975" y="2352675"/>
          <p14:tracePt t="32239" x="1554163" y="2352675"/>
          <p14:tracePt t="32263" x="1538288" y="2352675"/>
          <p14:tracePt t="32291" x="1530350" y="2352675"/>
          <p14:tracePt t="32333" x="1522413" y="2352675"/>
          <p14:tracePt t="32349" x="1514475" y="2352675"/>
          <p14:tracePt t="32365" x="1450975" y="2368550"/>
          <p14:tracePt t="32382" x="1411288" y="2368550"/>
          <p14:tracePt t="32399" x="1363663" y="2376488"/>
          <p14:tracePt t="32415" x="1331913" y="2376488"/>
          <p14:tracePt t="32433" x="1274763" y="2376488"/>
          <p14:tracePt t="32452" x="1235075" y="2376488"/>
          <p14:tracePt t="32471" x="1195388" y="2376488"/>
          <p14:tracePt t="32587" x="1219200" y="2368550"/>
          <p14:tracePt t="32611" x="1339850" y="2328863"/>
          <p14:tracePt t="32614" x="1411288" y="2312988"/>
          <p14:tracePt t="32625" x="1474788" y="2312988"/>
          <p14:tracePt t="32640" x="1593850" y="2305050"/>
          <p14:tracePt t="32663" x="1801813" y="2297113"/>
          <p14:tracePt t="32665" x="1849438" y="2297113"/>
          <p14:tracePt t="32675" x="1881188" y="2289175"/>
          <p14:tracePt t="32689" x="1912938" y="2289175"/>
          <p14:tracePt t="32704" x="1920875" y="2289175"/>
          <p14:tracePt t="33228" x="1920875" y="2297113"/>
          <p14:tracePt t="33229" x="1920875" y="2305050"/>
          <p14:tracePt t="33239" x="1936750" y="2336800"/>
          <p14:tracePt t="33257" x="1960563" y="2439988"/>
          <p14:tracePt t="33259" x="1976438" y="2503488"/>
          <p14:tracePt t="33275" x="1984375" y="2663825"/>
          <p14:tracePt t="33300" x="1984375" y="2967038"/>
          <p14:tracePt t="33315" x="1984375" y="3141663"/>
          <p14:tracePt t="33337" x="1984375" y="3270250"/>
          <p14:tracePt t="33353" x="1984375" y="3302000"/>
          <p14:tracePt t="33370" x="1992313" y="3317875"/>
          <p14:tracePt t="33506" x="2017713" y="3309938"/>
          <p14:tracePt t="33520" x="2025650" y="3302000"/>
          <p14:tracePt t="33520" x="2041525" y="3294063"/>
          <p14:tracePt t="33542" x="2073275" y="3278188"/>
          <p14:tracePt t="33555" x="2120900" y="3262313"/>
          <p14:tracePt t="33570" x="2152650" y="3236913"/>
          <p14:tracePt t="33595" x="2208213" y="3213100"/>
          <p14:tracePt t="33597" x="2216150" y="3205163"/>
          <p14:tracePt t="33611" x="2255838" y="3189288"/>
          <p14:tracePt t="33634" x="2287588" y="3173413"/>
          <p14:tracePt t="33648" x="2303463" y="3165475"/>
          <p14:tracePt t="33665" x="2319338" y="3157538"/>
          <p14:tracePt t="33692" x="2343150" y="3149600"/>
          <p14:tracePt t="33719" x="2366963" y="3141663"/>
          <p14:tracePt t="33737" x="2366963" y="3133725"/>
          <p14:tracePt t="33754" x="2374900" y="3133725"/>
          <p14:tracePt t="33770" x="2374900" y="3125788"/>
          <p14:tracePt t="33896" x="2384425" y="3117850"/>
          <p14:tracePt t="34049" x="2327275" y="3133725"/>
          <p14:tracePt t="34064" x="2311400" y="3133725"/>
          <p14:tracePt t="34094" x="2279650" y="3133725"/>
          <p14:tracePt t="34116" x="2263775" y="3133725"/>
          <p14:tracePt t="34131" x="2255838" y="3133725"/>
          <p14:tracePt t="34142" x="2247900" y="3133725"/>
          <p14:tracePt t="34177" x="2239963" y="3133725"/>
          <p14:tracePt t="34203" x="2232025" y="3133725"/>
          <p14:tracePt t="34220" x="2216150" y="3133725"/>
          <p14:tracePt t="34244" x="2176463" y="3125788"/>
          <p14:tracePt t="34256" x="2144713" y="3109913"/>
          <p14:tracePt t="34269" x="2136775" y="3109913"/>
          <p14:tracePt t="34270" x="2120900" y="3101975"/>
          <p14:tracePt t="34286" x="2112963" y="3101975"/>
          <p14:tracePt t="40115" x="2065338" y="3022600"/>
          <p14:tracePt t="40116" x="2000250" y="2967038"/>
          <p14:tracePt t="40117" x="1881188" y="2854325"/>
          <p14:tracePt t="40131" x="1809750" y="2782888"/>
          <p14:tracePt t="40148" x="1785938" y="2759075"/>
          <p14:tracePt t="40169" x="1778000" y="2751138"/>
          <p14:tracePt t="40447" x="1785938" y="2759075"/>
          <p14:tracePt t="40464" x="1801813" y="2782888"/>
          <p14:tracePt t="40486" x="1833563" y="2822575"/>
          <p14:tracePt t="40502" x="1857375" y="2854325"/>
          <p14:tracePt t="40518" x="1905000" y="2935288"/>
          <p14:tracePt t="40534" x="1928813" y="2982913"/>
          <p14:tracePt t="40554" x="1952625" y="3014663"/>
          <p14:tracePt t="40556" x="1960563" y="3022600"/>
          <p14:tracePt t="40579" x="1968500" y="3038475"/>
          <p14:tracePt t="41138" x="1976438" y="3038475"/>
          <p14:tracePt t="41160" x="1992313" y="3038475"/>
          <p14:tracePt t="41174" x="2008188" y="3038475"/>
          <p14:tracePt t="41195" x="2049463" y="3046413"/>
          <p14:tracePt t="41208" x="2089150" y="3054350"/>
          <p14:tracePt t="41221" x="2097088" y="3054350"/>
          <p14:tracePt t="41238" x="2120900" y="3054350"/>
          <p14:tracePt t="41240" x="2128838" y="3054350"/>
          <p14:tracePt t="41256" x="2136775" y="3062288"/>
          <p14:tracePt t="41278" x="2152650" y="3062288"/>
          <p14:tracePt t="41319" x="2160588" y="3062288"/>
          <p14:tracePt t="41356" x="2168525" y="3062288"/>
          <p14:tracePt t="41613" x="2176463" y="3062288"/>
          <p14:tracePt t="49500" x="2374900" y="3078163"/>
          <p14:tracePt t="49526" x="2408238" y="3086100"/>
          <p14:tracePt t="49528" x="2416175" y="3086100"/>
          <p14:tracePt t="49558" x="2463800" y="3086100"/>
          <p14:tracePt t="49574" x="2495550" y="3094038"/>
          <p14:tracePt t="49600" x="2574925" y="3094038"/>
          <p14:tracePt t="49605" x="2606675" y="3094038"/>
          <p14:tracePt t="49635" x="2767013" y="3094038"/>
          <p14:tracePt t="49656" x="2862263" y="3094038"/>
          <p14:tracePt t="49685" x="2957513" y="3094038"/>
          <p14:tracePt t="49710" x="2989263" y="3094038"/>
          <p14:tracePt t="49742" x="3013075" y="3094038"/>
          <p14:tracePt t="49993" x="2997200" y="3094038"/>
          <p14:tracePt t="50009" x="2965450" y="3086100"/>
          <p14:tracePt t="50024" x="2949575" y="3078163"/>
          <p14:tracePt t="50032" x="2941638" y="3078163"/>
          <p14:tracePt t="50062" x="2925763" y="3078163"/>
          <p14:tracePt t="50217" x="2894013" y="3078163"/>
          <p14:tracePt t="50248" x="2862263" y="3070225"/>
          <p14:tracePt t="50274" x="2854325" y="3070225"/>
          <p14:tracePt t="50317" x="2846388" y="3070225"/>
          <p14:tracePt t="52838" x="2878138" y="3070225"/>
          <p14:tracePt t="52852" x="2886075" y="3062288"/>
          <p14:tracePt t="52865" x="2925763" y="3062288"/>
          <p14:tracePt t="52882" x="2989263" y="3062288"/>
          <p14:tracePt t="52898" x="3068638" y="3062288"/>
          <p14:tracePt t="52922" x="3221038" y="3070225"/>
          <p14:tracePt t="52937" x="3292475" y="3078163"/>
          <p14:tracePt t="52956" x="3387725" y="3078163"/>
          <p14:tracePt t="52970" x="3451225" y="3078163"/>
          <p14:tracePt t="52988" x="3516313" y="3078163"/>
          <p14:tracePt t="53005" x="3571875" y="3078163"/>
          <p14:tracePt t="53021" x="3659188" y="3078163"/>
          <p14:tracePt t="53038" x="3714750" y="3078163"/>
          <p14:tracePt t="53055" x="3786188" y="3078163"/>
          <p14:tracePt t="53079" x="3930650" y="3078163"/>
          <p14:tracePt t="53102" x="4113213" y="3086100"/>
          <p14:tracePt t="53116" x="4233863" y="3094038"/>
          <p14:tracePt t="53132" x="4352925" y="3101975"/>
          <p14:tracePt t="53156" x="4519613" y="3101975"/>
          <p14:tracePt t="53157" x="4584700" y="3101975"/>
          <p14:tracePt t="53172" x="4735513" y="3101975"/>
          <p14:tracePt t="53196" x="4943475" y="3101975"/>
          <p14:tracePt t="53211" x="5094288" y="3101975"/>
          <p14:tracePt t="53225" x="5260975" y="3101975"/>
          <p14:tracePt t="53240" x="5405438" y="3101975"/>
          <p14:tracePt t="53255" x="5548313" y="3101975"/>
          <p14:tracePt t="53279" x="5740400" y="3101975"/>
          <p14:tracePt t="53302" x="5907088" y="3101975"/>
          <p14:tracePt t="53316" x="6010275" y="3101975"/>
          <p14:tracePt t="53337" x="6130925" y="3101975"/>
          <p14:tracePt t="53359" x="6202363" y="3101975"/>
          <p14:tracePt t="53385" x="6249988" y="3101975"/>
          <p14:tracePt t="53398" x="6281738" y="3101975"/>
          <p14:tracePt t="53422" x="6305550" y="3101975"/>
          <p14:tracePt t="53528" x="6273800" y="3086100"/>
          <p14:tracePt t="53552" x="6154738" y="3054350"/>
          <p14:tracePt t="53565" x="6051550" y="3030538"/>
          <p14:tracePt t="53586" x="5930900" y="3014663"/>
          <p14:tracePt t="53603" x="5907088" y="3006725"/>
          <p14:tracePt t="53625" x="5899150" y="3006725"/>
          <p14:tracePt t="53903" x="5891213" y="3006725"/>
          <p14:tracePt t="53932" x="5859463" y="3006725"/>
          <p14:tracePt t="53948" x="5851525" y="3006725"/>
          <p14:tracePt t="54032" x="5875338" y="3006725"/>
          <p14:tracePt t="54051" x="5954713" y="3014663"/>
          <p14:tracePt t="54068" x="6018213" y="3014663"/>
          <p14:tracePt t="54084" x="6083300" y="3014663"/>
          <p14:tracePt t="54100" x="6162675" y="3022600"/>
          <p14:tracePt t="54121" x="6273800" y="3030538"/>
          <p14:tracePt t="54148" x="6410325" y="3054350"/>
          <p14:tracePt t="54162" x="6442075" y="3054350"/>
          <p14:tracePt t="54174" x="6457950" y="3062288"/>
          <p14:tracePt t="54189" x="6481763" y="3062288"/>
          <p14:tracePt t="54203" x="6513513" y="3070225"/>
          <p14:tracePt t="54221" x="6545263" y="3078163"/>
          <p14:tracePt t="54237" x="6561138" y="3078163"/>
          <p14:tracePt t="54254" x="6569075" y="3078163"/>
          <p14:tracePt t="54271" x="6577013" y="3078163"/>
          <p14:tracePt t="54295" x="6592888" y="3078163"/>
          <p14:tracePt t="54318" x="6608763" y="3078163"/>
          <p14:tracePt t="54319" x="6616700" y="3078163"/>
          <p14:tracePt t="54334" x="6632575" y="3078163"/>
          <p14:tracePt t="54351" x="6656388" y="3078163"/>
          <p14:tracePt t="54368" x="6680200" y="3078163"/>
          <p14:tracePt t="54388" x="6711950" y="3070225"/>
          <p14:tracePt t="54414" x="6719888" y="3070225"/>
          <p14:tracePt t="54556" x="6727825" y="3062288"/>
          <p14:tracePt t="54570" x="6743700" y="3046413"/>
          <p14:tracePt t="54587" x="6792913" y="3038475"/>
          <p14:tracePt t="54603" x="6840538" y="3022600"/>
          <p14:tracePt t="54604" x="6856413" y="3022600"/>
          <p14:tracePt t="54620" x="6927850" y="3006725"/>
          <p14:tracePt t="54637" x="6983413" y="2990850"/>
          <p14:tracePt t="54661" x="7046913" y="2982913"/>
          <p14:tracePt t="54673" x="7086600" y="2982913"/>
          <p14:tracePt t="56319" x="7015163" y="2982913"/>
          <p14:tracePt t="56334" x="6896100" y="2982913"/>
          <p14:tracePt t="56352" x="6632575" y="2990850"/>
          <p14:tracePt t="56376" x="6337300" y="2998788"/>
          <p14:tracePt t="56401" x="6002338" y="3014663"/>
          <p14:tracePt t="56416" x="5795963" y="3014663"/>
          <p14:tracePt t="56430" x="5627688" y="3014663"/>
          <p14:tracePt t="56445" x="5445125" y="3014663"/>
          <p14:tracePt t="56459" x="5292725" y="3006725"/>
          <p14:tracePt t="56474" x="5165725" y="3006725"/>
          <p14:tracePt t="56488" x="5070475" y="3006725"/>
          <p14:tracePt t="56503" x="5006975" y="2998788"/>
          <p14:tracePt t="56520" x="4959350" y="2990850"/>
          <p14:tracePt t="56536" x="4910138" y="2990850"/>
          <p14:tracePt t="56552" x="4822825" y="2990850"/>
          <p14:tracePt t="56568" x="4743450" y="2990850"/>
          <p14:tracePt t="56569" x="4695825" y="2990850"/>
          <p14:tracePt t="56593" x="4527550" y="2990850"/>
          <p14:tracePt t="56616" x="4376738" y="2990850"/>
          <p14:tracePt t="56630" x="4297363" y="2990850"/>
          <p14:tracePt t="56643" x="4265613" y="2990850"/>
          <p14:tracePt t="56667" x="4137025" y="2990850"/>
          <p14:tracePt t="56682" x="4081463" y="2990850"/>
          <p14:tracePt t="56696" x="4033838" y="2990850"/>
          <p14:tracePt t="56711" x="4025900" y="2998788"/>
          <p14:tracePt t="56725" x="4017963" y="2998788"/>
          <p14:tracePt t="56727" x="4010025" y="2998788"/>
          <p14:tracePt t="56754" x="4002088" y="3006725"/>
          <p14:tracePt t="56769" x="3978275" y="3006725"/>
          <p14:tracePt t="56792" x="3938588" y="3006725"/>
          <p14:tracePt t="56794" x="3922713" y="3006725"/>
          <p14:tracePt t="56821" x="3851275" y="3006725"/>
          <p14:tracePt t="56836" x="3802063" y="3006725"/>
          <p14:tracePt t="56867" x="3706813" y="3006725"/>
          <p14:tracePt t="56869" x="3683000" y="3006725"/>
          <p14:tracePt t="56890" x="3635375" y="3006725"/>
          <p14:tracePt t="56895" x="3603625" y="3014663"/>
          <p14:tracePt t="56921" x="3579813" y="3014663"/>
          <p14:tracePt t="56991" x="3571875" y="3014663"/>
          <p14:tracePt t="57013" x="3556000" y="3022600"/>
          <p14:tracePt t="57043" x="3516313" y="3038475"/>
          <p14:tracePt t="57069" x="3467100" y="3054350"/>
          <p14:tracePt t="57287" x="3459163" y="3054350"/>
          <p14:tracePt t="57304" x="3451225" y="3054350"/>
          <p14:tracePt t="57321" x="3427413" y="3054350"/>
          <p14:tracePt t="57337" x="3411538" y="3054350"/>
          <p14:tracePt t="57353" x="3379788" y="3054350"/>
          <p14:tracePt t="57383" x="3308350" y="3054350"/>
          <p14:tracePt t="57402" x="3268663" y="3054350"/>
          <p14:tracePt t="57630" x="3284538" y="3054350"/>
          <p14:tracePt t="57645" x="3308350" y="3054350"/>
          <p14:tracePt t="57659" x="3348038" y="3054350"/>
          <p14:tracePt t="57682" x="3411538" y="3054350"/>
          <p14:tracePt t="57697" x="3451225" y="3054350"/>
          <p14:tracePt t="57712" x="3492500" y="3054350"/>
          <p14:tracePt t="57726" x="3548063" y="3054350"/>
          <p14:tracePt t="57741" x="3595688" y="3054350"/>
          <p14:tracePt t="57755" x="3659188" y="3054350"/>
          <p14:tracePt t="57771" x="3706813" y="3054350"/>
          <p14:tracePt t="57788" x="3754438" y="3054350"/>
          <p14:tracePt t="57804" x="3794125" y="3054350"/>
          <p14:tracePt t="57821" x="3867150" y="3054350"/>
          <p14:tracePt t="57837" x="3906838" y="3054350"/>
          <p14:tracePt t="57855" x="3962400" y="3054350"/>
          <p14:tracePt t="57882" x="4105275" y="3062288"/>
          <p14:tracePt t="57898" x="4200525" y="3070225"/>
          <p14:tracePt t="57912" x="4281488" y="3078163"/>
          <p14:tracePt t="57928" x="4360863" y="3086100"/>
          <p14:tracePt t="57942" x="4416425" y="3094038"/>
          <p14:tracePt t="57955" x="4440238" y="3094038"/>
          <p14:tracePt t="57975" x="4519613" y="3109913"/>
          <p14:tracePt t="57989" x="4551363" y="3117850"/>
          <p14:tracePt t="58004" x="4608513" y="3117850"/>
          <p14:tracePt t="58020" x="4672013" y="3125788"/>
          <p14:tracePt t="58030" x="4719638" y="3133725"/>
          <p14:tracePt t="58058" x="4870450" y="3141663"/>
          <p14:tracePt t="58071" x="4951413" y="3149600"/>
          <p14:tracePt t="58088" x="5006975" y="3149600"/>
          <p14:tracePt t="58107" x="5046663" y="3149600"/>
          <p14:tracePt t="58109" x="5054600" y="3149600"/>
          <p14:tracePt t="58132" x="5078413" y="3149600"/>
          <p14:tracePt t="58176" x="5086350" y="3149600"/>
          <p14:tracePt t="61659" x="4870450" y="3101975"/>
          <p14:tracePt t="61742" x="4862513" y="3101975"/>
          <p14:tracePt t="61755" x="4846638" y="3101975"/>
          <p14:tracePt t="61775" x="4767263" y="3094038"/>
          <p14:tracePt t="61789" x="4727575" y="3086100"/>
          <p14:tracePt t="61790" x="4672013" y="3078163"/>
          <p14:tracePt t="61806" x="4543425" y="3062288"/>
          <p14:tracePt t="61823" x="4392613" y="3046413"/>
          <p14:tracePt t="61838" x="4249738" y="3038475"/>
          <p14:tracePt t="61854" x="4160838" y="3022600"/>
          <p14:tracePt t="61878" x="4057650" y="3022600"/>
          <p14:tracePt t="61892" x="4049713" y="3022600"/>
          <p14:tracePt t="62098" x="4073525" y="3022600"/>
          <p14:tracePt t="62115" x="4105275" y="3022600"/>
          <p14:tracePt t="62129" x="4152900" y="3022600"/>
          <p14:tracePt t="62157" x="4241800" y="3022600"/>
          <p14:tracePt t="62180" x="4289425" y="3022600"/>
          <p14:tracePt t="62333" x="4297363" y="3022600"/>
          <p14:tracePt t="62371" x="4305300" y="3022600"/>
          <p14:tracePt t="62395" x="4305300" y="3014663"/>
          <p14:tracePt t="62409" x="4313238" y="3014663"/>
          <p14:tracePt t="62429" x="4321175" y="3006725"/>
          <p14:tracePt t="62444" x="4337050" y="2998788"/>
          <p14:tracePt t="62458" x="4344988" y="2990850"/>
          <p14:tracePt t="62474" x="4360863" y="2990850"/>
          <p14:tracePt t="62491" x="4368800" y="2990850"/>
          <p14:tracePt t="62508" x="4376738" y="2990850"/>
          <p14:tracePt t="62524" x="4392613" y="2990850"/>
          <p14:tracePt t="62547" x="4424363" y="2990850"/>
          <p14:tracePt t="62579" x="4503738" y="2990850"/>
          <p14:tracePt t="62599" x="4551363" y="2990850"/>
          <p14:tracePt t="62600" x="4567238" y="2990850"/>
          <p14:tracePt t="62613" x="4592638" y="2990850"/>
          <p14:tracePt t="62637" x="4648200" y="2990850"/>
          <p14:tracePt t="62639" x="4664075" y="2990850"/>
          <p14:tracePt t="62666" x="4703763" y="2990850"/>
          <p14:tracePt t="62668" x="4727575" y="2990850"/>
          <p14:tracePt t="62691" x="4759325" y="2990850"/>
          <p14:tracePt t="62713" x="4791075" y="2990850"/>
          <p14:tracePt t="62728" x="4822825" y="2982913"/>
          <p14:tracePt t="62742" x="4846638" y="2982913"/>
          <p14:tracePt t="62758" x="4870450" y="2974975"/>
          <p14:tracePt t="62774" x="4902200" y="2974975"/>
          <p14:tracePt t="62790" x="4926013" y="2974975"/>
          <p14:tracePt t="62807" x="4959350" y="2974975"/>
          <p14:tracePt t="62825" x="4983163" y="2974975"/>
          <p14:tracePt t="62991" x="5038725" y="2974975"/>
          <p14:tracePt t="63005" x="5078413" y="2982913"/>
          <p14:tracePt t="63017" x="5118100" y="2982913"/>
          <p14:tracePt t="63033" x="5197475" y="2990850"/>
          <p14:tracePt t="63034" x="5229225" y="2990850"/>
          <p14:tracePt t="63049" x="5284788" y="2998788"/>
          <p14:tracePt t="63063" x="5292725" y="2998788"/>
          <p14:tracePt t="63064" x="5318125" y="2998788"/>
          <p14:tracePt t="63079" x="5334000" y="3006725"/>
          <p14:tracePt t="63213" x="5318125" y="3006725"/>
          <p14:tracePt t="63237" x="5237163" y="2982913"/>
          <p14:tracePt t="63250" x="5221288" y="2982913"/>
          <p14:tracePt t="63275" x="5149850" y="2967038"/>
          <p14:tracePt t="63291" x="5141913" y="2967038"/>
          <p14:tracePt t="63471" x="5165725" y="2967038"/>
          <p14:tracePt t="63486" x="5173663" y="2967038"/>
          <p14:tracePt t="63510" x="5181600" y="2974975"/>
          <p14:tracePt t="63982" x="0" y="0"/>
        </p14:tracePtLst>
      </p14:laserTraceLst>
    </p:ext>
    <p:ext uri="{E180D4A7-C9FB-4DFB-919C-405C955672EB}">
      <p14:showEvtLst xmlns:p14="http://schemas.microsoft.com/office/powerpoint/2010/main">
        <p14:playEvt time="198" objId="4"/>
        <p14:stopEvt time="66336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D03D80-E954-40EB-8EE0-73684CE356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78B426-20DE-4D1E-A81E-6BF4FEF2E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4" name="mm5s11">
            <a:hlinkClick r:id="" action="ppaction://media"/>
            <a:extLst>
              <a:ext uri="{FF2B5EF4-FFF2-40B4-BE49-F238E27FC236}">
                <a16:creationId xmlns:a16="http://schemas.microsoft.com/office/drawing/2014/main" id="{216D3B1D-7ECE-40B5-8BD6-60A7C7A96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6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466"/>
    </mc:Choice>
    <mc:Fallback>
      <p:transition spd="slow" advTm="132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90" x="8162925" y="773113"/>
          <p14:tracePt t="8749" x="8170863" y="773113"/>
          <p14:tracePt t="8770" x="8186738" y="773113"/>
          <p14:tracePt t="8794" x="8202613" y="765175"/>
          <p14:tracePt t="8820" x="8218488" y="765175"/>
          <p14:tracePt t="8843" x="8235950" y="757238"/>
          <p14:tracePt t="8857" x="8251825" y="749300"/>
          <p14:tracePt t="8874" x="8267700" y="741363"/>
          <p14:tracePt t="8891" x="8275638" y="733425"/>
          <p14:tracePt t="8908" x="8283575" y="733425"/>
          <p14:tracePt t="8934" x="8291513" y="725488"/>
          <p14:tracePt t="8963" x="8291513" y="717550"/>
          <p14:tracePt t="9005" x="8291513" y="709613"/>
          <p14:tracePt t="9235" x="8291513" y="717550"/>
          <p14:tracePt t="9256" x="8291513" y="725488"/>
          <p14:tracePt t="9275" x="8291513" y="733425"/>
          <p14:tracePt t="9290" x="8291513" y="741363"/>
          <p14:tracePt t="9306" x="8291513" y="749300"/>
          <p14:tracePt t="9330" x="8291513" y="765175"/>
          <p14:tracePt t="9360" x="8218488" y="796925"/>
          <p14:tracePt t="9398" x="7788275" y="812800"/>
          <p14:tracePt t="9426" x="7062788" y="852488"/>
          <p14:tracePt t="9428" x="6856413" y="877888"/>
          <p14:tracePt t="9458" x="5500688" y="1044575"/>
          <p14:tracePt t="9472" x="4814888" y="1131888"/>
          <p14:tracePt t="9495" x="4025900" y="1220788"/>
          <p14:tracePt t="9526" x="3292475" y="1316038"/>
          <p14:tracePt t="9557" x="2949575" y="1403350"/>
          <p14:tracePt t="9577" x="2846388" y="1458913"/>
          <p14:tracePt t="9580" x="2798763" y="1490663"/>
          <p14:tracePt t="9610" x="2614613" y="1635125"/>
          <p14:tracePt t="9645" x="2447925" y="1793875"/>
          <p14:tracePt t="9675" x="2311400" y="1946275"/>
          <p14:tracePt t="9689" x="2271713" y="1985963"/>
          <p14:tracePt t="9690" x="2239963" y="2017713"/>
          <p14:tracePt t="9710" x="2176463" y="2089150"/>
          <p14:tracePt t="9712" x="2081213" y="2152650"/>
          <p14:tracePt t="9743" x="1674813" y="2297113"/>
          <p14:tracePt t="9755" x="1577975" y="2320925"/>
          <p14:tracePt t="9781" x="1195388" y="2408238"/>
          <p14:tracePt t="9810" x="1084263" y="2408238"/>
          <p14:tracePt t="9829" x="1068388" y="2408238"/>
          <p14:tracePt t="9894" x="1068388" y="2352675"/>
          <p14:tracePt t="9926" x="1076325" y="2273300"/>
          <p14:tracePt t="9940" x="1084263" y="2216150"/>
          <p14:tracePt t="9960" x="1092200" y="2160588"/>
          <p14:tracePt t="9992" x="1092200" y="2120900"/>
          <p14:tracePt t="10007" x="1092200" y="2112963"/>
          <p14:tracePt t="10063" x="1092200" y="2105025"/>
          <p14:tracePt t="10140" x="1084263" y="2105025"/>
          <p14:tracePt t="10154" x="1076325" y="2105025"/>
          <p14:tracePt t="10155" x="1052513" y="2105025"/>
          <p14:tracePt t="10179" x="981075" y="2097088"/>
          <p14:tracePt t="10207" x="868363" y="2097088"/>
          <p14:tracePt t="10229" x="804863" y="2097088"/>
          <p14:tracePt t="10234" x="765175" y="2097088"/>
          <p14:tracePt t="10347" x="796925" y="2097088"/>
          <p14:tracePt t="10375" x="844550" y="2089150"/>
          <p14:tracePt t="10390" x="892175" y="2081213"/>
          <p14:tracePt t="10405" x="933450" y="2081213"/>
          <p14:tracePt t="10426" x="989013" y="2081213"/>
          <p14:tracePt t="10438" x="1004888" y="2081213"/>
          <p14:tracePt t="10470" x="1036638" y="2081213"/>
          <p14:tracePt t="10500" x="1044575" y="2081213"/>
          <p14:tracePt t="10801" x="1020763" y="2081213"/>
          <p14:tracePt t="10811" x="1004888" y="2081213"/>
          <p14:tracePt t="10849" x="804863" y="2089150"/>
          <p14:tracePt t="10876" x="654050" y="2089150"/>
          <p14:tracePt t="10907" x="590550" y="2089150"/>
          <p14:tracePt t="11069" x="574675" y="2089150"/>
          <p14:tracePt t="11071" x="566738" y="2089150"/>
          <p14:tracePt t="11093" x="525463" y="2097088"/>
          <p14:tracePt t="11123" x="469900" y="2097088"/>
          <p14:tracePt t="11138" x="446088" y="2097088"/>
          <p14:tracePt t="11194" x="438150" y="2097088"/>
          <p14:tracePt t="11253" x="438150" y="2073275"/>
          <p14:tracePt t="11265" x="438150" y="2065338"/>
          <p14:tracePt t="11295" x="438150" y="2025650"/>
          <p14:tracePt t="11483" x="438150" y="2033588"/>
          <p14:tracePt t="11503" x="461963" y="2049463"/>
          <p14:tracePt t="11504" x="469900" y="2049463"/>
          <p14:tracePt t="11525" x="501650" y="2065338"/>
          <p14:tracePt t="11555" x="525463" y="2065338"/>
          <p14:tracePt t="11581" x="541338" y="2065338"/>
          <p14:tracePt t="11615" x="558800" y="2057400"/>
          <p14:tracePt t="11617" x="558800" y="2049463"/>
          <p14:tracePt t="11640" x="566738" y="2033588"/>
          <p14:tracePt t="11654" x="574675" y="2025650"/>
          <p14:tracePt t="11739" x="574675" y="2017713"/>
          <p14:tracePt t="11779" x="574675" y="2009775"/>
          <p14:tracePt t="11829" x="574675" y="2001838"/>
          <p14:tracePt t="11857" x="582613" y="1978025"/>
          <p14:tracePt t="11859" x="582613" y="1970088"/>
          <p14:tracePt t="11889" x="598488" y="1938338"/>
          <p14:tracePt t="11911" x="606425" y="1914525"/>
          <p14:tracePt t="11942" x="606425" y="1881188"/>
          <p14:tracePt t="11953" x="606425" y="1873250"/>
          <p14:tracePt t="11974" x="606425" y="1849438"/>
          <p14:tracePt t="11986" x="606425" y="1833563"/>
          <p14:tracePt t="12003" x="606425" y="1817688"/>
          <p14:tracePt t="12031" x="606425" y="1785938"/>
          <p14:tracePt t="12050" x="606425" y="1762125"/>
          <p14:tracePt t="12074" x="606425" y="1746250"/>
          <p14:tracePt t="12076" x="598488" y="1730375"/>
          <p14:tracePt t="12108" x="590550" y="1714500"/>
          <p14:tracePt t="12141" x="566738" y="1674813"/>
          <p14:tracePt t="12143" x="550863" y="1651000"/>
          <p14:tracePt t="12174" x="501650" y="1603375"/>
          <p14:tracePt t="12187" x="485775" y="1587500"/>
          <p14:tracePt t="12208" x="469900" y="1571625"/>
          <p14:tracePt t="12221" x="454025" y="1571625"/>
          <p14:tracePt t="12241" x="446088" y="1563688"/>
          <p14:tracePt t="12288" x="438150" y="1563688"/>
          <p14:tracePt t="12305" x="430213" y="1563688"/>
          <p14:tracePt t="12321" x="422275" y="1563688"/>
          <p14:tracePt t="12322" x="414338" y="1571625"/>
          <p14:tracePt t="12337" x="390525" y="1579563"/>
          <p14:tracePt t="12355" x="366713" y="1603375"/>
          <p14:tracePt t="12383" x="319088" y="1635125"/>
          <p14:tracePt t="12406" x="287338" y="1658938"/>
          <p14:tracePt t="12422" x="263525" y="1690688"/>
          <p14:tracePt t="12438" x="239713" y="1722438"/>
          <p14:tracePt t="12454" x="215900" y="1770063"/>
          <p14:tracePt t="12472" x="200025" y="1817688"/>
          <p14:tracePt t="12472" x="192088" y="1841500"/>
          <p14:tracePt t="12489" x="174625" y="1890713"/>
          <p14:tracePt t="12504" x="174625" y="1938338"/>
          <p14:tracePt t="12521" x="174625" y="1978025"/>
          <p14:tracePt t="12539" x="174625" y="2025650"/>
          <p14:tracePt t="12555" x="174625" y="2057400"/>
          <p14:tracePt t="12571" x="184150" y="2081213"/>
          <p14:tracePt t="12590" x="200025" y="2097088"/>
          <p14:tracePt t="12617" x="223838" y="2128838"/>
          <p14:tracePt t="12640" x="239713" y="2128838"/>
          <p14:tracePt t="12656" x="247650" y="2128838"/>
          <p14:tracePt t="12672" x="263525" y="2128838"/>
          <p14:tracePt t="12688" x="279400" y="2128838"/>
          <p14:tracePt t="12705" x="319088" y="2112963"/>
          <p14:tracePt t="12722" x="350838" y="2097088"/>
          <p14:tracePt t="12737" x="382588" y="2081213"/>
          <p14:tracePt t="12758" x="422275" y="2065338"/>
          <p14:tracePt t="12788" x="438150" y="2057400"/>
          <p14:tracePt t="13827" x="446088" y="2057400"/>
          <p14:tracePt t="13853" x="477838" y="2057400"/>
          <p14:tracePt t="13871" x="509588" y="2049463"/>
          <p14:tracePt t="13892" x="638175" y="2049463"/>
          <p14:tracePt t="13929" x="908050" y="2049463"/>
          <p14:tracePt t="13963" x="1036638" y="2049463"/>
          <p14:tracePt t="13965" x="1060450" y="2049463"/>
          <p14:tracePt t="13988" x="1076325" y="2049463"/>
          <p14:tracePt t="14025" x="1084263" y="2049463"/>
          <p14:tracePt t="14173" x="1108075" y="2049463"/>
          <p14:tracePt t="14176" x="1116013" y="2049463"/>
          <p14:tracePt t="14206" x="1163638" y="2049463"/>
          <p14:tracePt t="14237" x="1211263" y="2049463"/>
          <p14:tracePt t="14258" x="1274763" y="2049463"/>
          <p14:tracePt t="14297" x="1458913" y="2057400"/>
          <p14:tracePt t="14323" x="1601788" y="2065338"/>
          <p14:tracePt t="14342" x="1730375" y="2073275"/>
          <p14:tracePt t="14374" x="1889125" y="2073275"/>
          <p14:tracePt t="14411" x="2049463" y="2073275"/>
          <p14:tracePt t="14443" x="2200275" y="2073275"/>
          <p14:tracePt t="14447" x="2224088" y="2073275"/>
          <p14:tracePt t="14478" x="2303463" y="2065338"/>
          <p14:tracePt t="14673" x="2287588" y="2065338"/>
          <p14:tracePt t="14684" x="2208213" y="2065338"/>
          <p14:tracePt t="14707" x="2017713" y="2065338"/>
          <p14:tracePt t="14743" x="1666875" y="2065338"/>
          <p14:tracePt t="14746" x="1577975" y="2065338"/>
          <p14:tracePt t="14780" x="1363663" y="2073275"/>
          <p14:tracePt t="14782" x="1355725" y="2073275"/>
          <p14:tracePt t="14809" x="1339850" y="2081213"/>
          <p14:tracePt t="14926" x="1316038" y="2081213"/>
          <p14:tracePt t="14951" x="1235075" y="2081213"/>
          <p14:tracePt t="14972" x="1076325" y="2065338"/>
          <p14:tracePt t="14986" x="981075" y="2057400"/>
          <p14:tracePt t="15002" x="917575" y="2049463"/>
          <p14:tracePt t="15025" x="892175" y="2049463"/>
          <p14:tracePt t="15549" x="0" y="0"/>
        </p14:tracePtLst>
        <p14:tracePtLst>
          <p14:tracePt t="52569" x="3930650" y="2543175"/>
          <p14:tracePt t="53159" x="3946525" y="2543175"/>
          <p14:tracePt t="53172" x="3970338" y="2543175"/>
          <p14:tracePt t="53193" x="3994150" y="2543175"/>
          <p14:tracePt t="53225" x="4002088" y="2543175"/>
          <p14:tracePt t="53457" x="4002088" y="2551113"/>
          <p14:tracePt t="53471" x="4002088" y="2559050"/>
          <p14:tracePt t="53487" x="4002088" y="2566988"/>
          <p14:tracePt t="53504" x="3986213" y="2576513"/>
          <p14:tracePt t="53526" x="3978275" y="2584450"/>
          <p14:tracePt t="53557" x="3962400" y="2592388"/>
          <p14:tracePt t="53701" x="3970338" y="2592388"/>
          <p14:tracePt t="53721" x="3986213" y="2592388"/>
          <p14:tracePt t="53738" x="3994150" y="2592388"/>
          <p14:tracePt t="53740" x="4002088" y="2592388"/>
          <p14:tracePt t="53753" x="4017963" y="2592388"/>
          <p14:tracePt t="53774" x="4025900" y="2592388"/>
          <p14:tracePt t="53778" x="4033838" y="2592388"/>
          <p14:tracePt t="53807" x="4049713" y="2592388"/>
          <p14:tracePt t="53843" x="4057650" y="2592388"/>
          <p14:tracePt t="54143" x="4049713" y="2600325"/>
          <p14:tracePt t="54145" x="4041775" y="2600325"/>
          <p14:tracePt t="54171" x="4033838" y="2600325"/>
          <p14:tracePt t="54187" x="4025900" y="2608263"/>
          <p14:tracePt t="55113" x="4041775" y="2608263"/>
          <p14:tracePt t="55125" x="4049713" y="2608263"/>
          <p14:tracePt t="55301" x="4057650" y="2608263"/>
          <p14:tracePt t="55315" x="4073525" y="2608263"/>
          <p14:tracePt t="55342" x="4097338" y="2608263"/>
          <p14:tracePt t="55375" x="4121150" y="2608263"/>
          <p14:tracePt t="55408" x="4137025" y="2608263"/>
          <p14:tracePt t="55443" x="4168775" y="2608263"/>
          <p14:tracePt t="55478" x="4192588" y="2608263"/>
          <p14:tracePt t="55480" x="4200525" y="2608263"/>
          <p14:tracePt t="55505" x="4217988" y="2608263"/>
          <p14:tracePt t="55518" x="4225925" y="2608263"/>
          <p14:tracePt t="55541" x="4249738" y="2608263"/>
          <p14:tracePt t="55573" x="4257675" y="2608263"/>
          <p14:tracePt t="57069" x="4265613" y="2608263"/>
          <p14:tracePt t="57085" x="4281488" y="2608263"/>
          <p14:tracePt t="57101" x="4289425" y="2608263"/>
          <p14:tracePt t="57119" x="4297363" y="2608263"/>
          <p14:tracePt t="57135" x="4313238" y="2608263"/>
          <p14:tracePt t="57152" x="4321175" y="2608263"/>
          <p14:tracePt t="57176" x="4329113" y="2608263"/>
          <p14:tracePt t="57461" x="4337050" y="2608263"/>
          <p14:tracePt t="57472" x="4344988" y="2608263"/>
          <p14:tracePt t="57502" x="4368800" y="2608263"/>
          <p14:tracePt t="57504" x="4376738" y="2608263"/>
          <p14:tracePt t="57544" x="4400550" y="2600325"/>
          <p14:tracePt t="57568" x="4408488" y="2600325"/>
          <p14:tracePt t="57585" x="4424363" y="2592388"/>
          <p14:tracePt t="57641" x="4432300" y="2592388"/>
          <p14:tracePt t="57801" x="4448175" y="2592388"/>
          <p14:tracePt t="57817" x="4464050" y="2584450"/>
          <p14:tracePt t="57834" x="4479925" y="2584450"/>
          <p14:tracePt t="57861" x="4495800" y="2584450"/>
          <p14:tracePt t="58019" x="4503738" y="2584450"/>
          <p14:tracePt t="58032" x="4511675" y="2584450"/>
          <p14:tracePt t="58067" x="4519613" y="2584450"/>
          <p14:tracePt t="58193" x="4511675" y="2592388"/>
          <p14:tracePt t="58194" x="4503738" y="2600325"/>
          <p14:tracePt t="58214" x="4495800" y="2600325"/>
          <p14:tracePt t="58237" x="4487863" y="2616200"/>
          <p14:tracePt t="58251" x="4471988" y="2624138"/>
          <p14:tracePt t="58266" x="4440238" y="2624138"/>
          <p14:tracePt t="58283" x="4392613" y="2640013"/>
          <p14:tracePt t="58306" x="4257675" y="2671763"/>
          <p14:tracePt t="58310" x="4192588" y="2687638"/>
          <p14:tracePt t="58343" x="3859213" y="2767013"/>
          <p14:tracePt t="58345" x="3802063" y="2782888"/>
          <p14:tracePt t="58368" x="3603625" y="2822575"/>
          <p14:tracePt t="58396" x="3476625" y="2854325"/>
          <p14:tracePt t="58398" x="3459163" y="2862263"/>
          <p14:tracePt t="58424" x="3419475" y="2862263"/>
          <p14:tracePt t="58459" x="3379788" y="2870200"/>
          <p14:tracePt t="58483" x="3379788" y="2878138"/>
          <p14:tracePt t="58645" x="3371850" y="2878138"/>
          <p14:tracePt t="58659" x="3355975" y="2870200"/>
          <p14:tracePt t="58660" x="3324225" y="2838450"/>
          <p14:tracePt t="58685" x="3165475" y="2703513"/>
          <p14:tracePt t="58712" x="2678113" y="2495550"/>
          <p14:tracePt t="58745" x="2311400" y="2424113"/>
          <p14:tracePt t="58770" x="2136775" y="2400300"/>
          <p14:tracePt t="58789" x="2097088" y="2400300"/>
          <p14:tracePt t="58819" x="2089150" y="2400300"/>
          <p14:tracePt t="58859" x="2073275" y="2384425"/>
          <p14:tracePt t="58862" x="2057400" y="2384425"/>
          <p14:tracePt t="58885" x="1976438" y="2344738"/>
          <p14:tracePt t="58911" x="1825625" y="2305050"/>
          <p14:tracePt t="58938" x="1490663" y="2200275"/>
          <p14:tracePt t="58968" x="1163638" y="2112963"/>
          <p14:tracePt t="58983" x="1052513" y="2081213"/>
          <p14:tracePt t="59005" x="957263" y="2057400"/>
          <p14:tracePt t="59036" x="900113" y="2057400"/>
          <p14:tracePt t="59061" x="868363" y="2057400"/>
          <p14:tracePt t="59087" x="812800" y="2057400"/>
          <p14:tracePt t="59121" x="725488" y="2057400"/>
          <p14:tracePt t="59125" x="701675" y="2057400"/>
          <p14:tracePt t="59154" x="582613" y="2057400"/>
          <p14:tracePt t="59186" x="469900" y="2057400"/>
          <p14:tracePt t="59222" x="382588" y="2049463"/>
          <p14:tracePt t="59251" x="374650" y="2049463"/>
          <p14:tracePt t="59308" x="366713" y="2041525"/>
          <p14:tracePt t="59411" x="374650" y="2041525"/>
          <p14:tracePt t="59428" x="398463" y="2041525"/>
          <p14:tracePt t="59448" x="430213" y="2041525"/>
          <p14:tracePt t="59464" x="461963" y="2041525"/>
          <p14:tracePt t="59486" x="525463" y="2049463"/>
          <p14:tracePt t="59499" x="566738" y="2057400"/>
          <p14:tracePt t="59521" x="622300" y="2065338"/>
          <p14:tracePt t="59524" x="646113" y="2065338"/>
          <p14:tracePt t="59561" x="725488" y="2073275"/>
          <p14:tracePt t="59610" x="733425" y="2073275"/>
          <p14:tracePt t="59612" x="741363" y="2057400"/>
          <p14:tracePt t="59635" x="765175" y="1993900"/>
          <p14:tracePt t="59664" x="781050" y="1898650"/>
          <p14:tracePt t="59681" x="781050" y="1849438"/>
          <p14:tracePt t="59702" x="781050" y="1809750"/>
          <p14:tracePt t="59725" x="765175" y="1738313"/>
          <p14:tracePt t="59760" x="733425" y="1706563"/>
          <p14:tracePt t="59763" x="725488" y="1698625"/>
          <p14:tracePt t="59787" x="693738" y="1690688"/>
          <p14:tracePt t="59816" x="630238" y="1682750"/>
          <p14:tracePt t="59838" x="590550" y="1674813"/>
          <p14:tracePt t="59868" x="517525" y="1674813"/>
          <p14:tracePt t="59881" x="501650" y="1674813"/>
          <p14:tracePt t="59898" x="485775" y="1682750"/>
          <p14:tracePt t="59914" x="454025" y="1690688"/>
          <p14:tracePt t="59939" x="414338" y="1714500"/>
          <p14:tracePt t="59942" x="398463" y="1722438"/>
          <p14:tracePt t="59970" x="358775" y="1754188"/>
          <p14:tracePt t="59972" x="350838" y="1762125"/>
          <p14:tracePt t="60002" x="319088" y="1793875"/>
          <p14:tracePt t="60039" x="319088" y="1825625"/>
          <p14:tracePt t="60042" x="319088" y="1833563"/>
          <p14:tracePt t="60067" x="319088" y="1873250"/>
          <p14:tracePt t="60085" x="319088" y="1922463"/>
          <p14:tracePt t="60116" x="366713" y="2009775"/>
          <p14:tracePt t="60137" x="414338" y="2089150"/>
          <p14:tracePt t="60167" x="477838" y="2176463"/>
          <p14:tracePt t="60191" x="509588" y="2224088"/>
          <p14:tracePt t="60224" x="533400" y="2273300"/>
          <p14:tracePt t="60254" x="533400" y="2289175"/>
          <p14:tracePt t="60257" x="541338" y="2297113"/>
          <p14:tracePt t="60348" x="541338" y="2305050"/>
          <p14:tracePt t="60874" x="541338" y="2320925"/>
          <p14:tracePt t="60895" x="566738" y="2408238"/>
          <p14:tracePt t="60918" x="590550" y="2487613"/>
          <p14:tracePt t="60961" x="638175" y="2663825"/>
          <p14:tracePt t="60963" x="654050" y="2719388"/>
          <p14:tracePt t="60986" x="717550" y="2894013"/>
          <p14:tracePt t="60998" x="741363" y="2943225"/>
          <p14:tracePt t="61015" x="796925" y="3054350"/>
          <p14:tracePt t="61031" x="820738" y="3086100"/>
          <p14:tracePt t="61050" x="828675" y="3094038"/>
          <p14:tracePt t="61385" x="836613" y="3094038"/>
          <p14:tracePt t="61410" x="844550" y="3094038"/>
          <p14:tracePt t="62488" x="852488" y="3094038"/>
          <p14:tracePt t="63146" x="876300" y="3094038"/>
          <p14:tracePt t="63159" x="900113" y="3094038"/>
          <p14:tracePt t="63182" x="965200" y="3094038"/>
          <p14:tracePt t="63221" x="1020763" y="3094038"/>
          <p14:tracePt t="63251" x="1036638" y="3094038"/>
          <p14:tracePt t="63283" x="1052513" y="3094038"/>
          <p14:tracePt t="63317" x="1084263" y="3094038"/>
          <p14:tracePt t="63347" x="1116013" y="3094038"/>
          <p14:tracePt t="63362" x="1123950" y="3094038"/>
          <p14:tracePt t="63378" x="1131888" y="3094038"/>
          <p14:tracePt t="63402" x="1147763" y="3094038"/>
          <p14:tracePt t="63437" x="1179513" y="3094038"/>
          <p14:tracePt t="63467" x="1243013" y="3094038"/>
          <p14:tracePt t="63492" x="1300163" y="3094038"/>
          <p14:tracePt t="63515" x="1355725" y="3094038"/>
          <p14:tracePt t="63529" x="1387475" y="3094038"/>
          <p14:tracePt t="63550" x="1419225" y="3094038"/>
          <p14:tracePt t="63581" x="1458913" y="3094038"/>
          <p14:tracePt t="63596" x="1466850" y="3094038"/>
          <p14:tracePt t="63618" x="1498600" y="3094038"/>
          <p14:tracePt t="63648" x="1514475" y="3094038"/>
          <p14:tracePt t="63661" x="1522413" y="3094038"/>
          <p14:tracePt t="63662" x="1530350" y="3094038"/>
          <p14:tracePt t="63677" x="1538288" y="3094038"/>
          <p14:tracePt t="63700" x="1554163" y="3094038"/>
          <p14:tracePt t="63730" x="1570038" y="3094038"/>
          <p14:tracePt t="63754" x="1585913" y="3094038"/>
          <p14:tracePt t="63782" x="1658938" y="3094038"/>
          <p14:tracePt t="63819" x="1817688" y="3094038"/>
          <p14:tracePt t="63826" x="1873250" y="3094038"/>
          <p14:tracePt t="63828" x="1920875" y="3094038"/>
          <p14:tracePt t="63849" x="2049463" y="3094038"/>
          <p14:tracePt t="63882" x="2168525" y="3094038"/>
          <p14:tracePt t="63888" x="2184400" y="3094038"/>
          <p14:tracePt t="63924" x="2232025" y="3094038"/>
          <p14:tracePt t="63941" x="2247900" y="3094038"/>
          <p14:tracePt t="63965" x="2271713" y="3094038"/>
          <p14:tracePt t="63999" x="2303463" y="3094038"/>
          <p14:tracePt t="64039" x="2392363" y="3094038"/>
          <p14:tracePt t="64066" x="2471738" y="3094038"/>
          <p14:tracePt t="64068" x="2503488" y="3094038"/>
          <p14:tracePt t="64098" x="2582863" y="3094038"/>
          <p14:tracePt t="64140" x="2662238" y="3094038"/>
          <p14:tracePt t="64142" x="2670175" y="3094038"/>
          <p14:tracePt t="64166" x="2701925" y="3094038"/>
          <p14:tracePt t="64198" x="2725738" y="3094038"/>
          <p14:tracePt t="64218" x="2733675" y="3094038"/>
          <p14:tracePt t="64248" x="2741613" y="3094038"/>
          <p14:tracePt t="64311" x="2741613" y="3109913"/>
          <p14:tracePt t="64331" x="2733675" y="3165475"/>
          <p14:tracePt t="64345" x="2717800" y="3213100"/>
          <p14:tracePt t="64368" x="2709863" y="3270250"/>
          <p14:tracePt t="64397" x="2709863" y="3317875"/>
          <p14:tracePt t="64437" x="2767013" y="3405188"/>
          <p14:tracePt t="64472" x="2846388" y="3436938"/>
          <p14:tracePt t="64495" x="2878138" y="3444875"/>
          <p14:tracePt t="64519" x="2894013" y="3444875"/>
          <p14:tracePt t="64546" x="2909888" y="3444875"/>
          <p14:tracePt t="64561" x="2925763" y="3444875"/>
          <p14:tracePt t="64562" x="2941638" y="3444875"/>
          <p14:tracePt t="64578" x="2957513" y="3444875"/>
          <p14:tracePt t="64595" x="2981325" y="3444875"/>
          <p14:tracePt t="64620" x="3028950" y="3444875"/>
          <p14:tracePt t="64653" x="3213100" y="3452813"/>
          <p14:tracePt t="64681" x="3348038" y="3492500"/>
          <p14:tracePt t="64715" x="3395663" y="3532188"/>
          <p14:tracePt t="64750" x="3451225" y="3644900"/>
          <p14:tracePt t="64781" x="3484563" y="3708400"/>
          <p14:tracePt t="64816" x="3492500" y="3748088"/>
          <p14:tracePt t="64847" x="3500438" y="3756025"/>
          <p14:tracePt t="64861" x="3500438" y="3763963"/>
          <p14:tracePt t="64942" x="3500438" y="3748088"/>
          <p14:tracePt t="64956" x="3500438" y="3692525"/>
          <p14:tracePt t="64983" x="3459163" y="3524250"/>
          <p14:tracePt t="65015" x="3419475" y="3405188"/>
          <p14:tracePt t="65044" x="3387725" y="3333750"/>
          <p14:tracePt t="65067" x="3379788" y="3302000"/>
          <p14:tracePt t="65096" x="3371850" y="3294063"/>
          <p14:tracePt t="65132" x="3371850" y="3286125"/>
          <p14:tracePt t="65162" x="3371850" y="3270250"/>
          <p14:tracePt t="65177" x="3371850" y="3262313"/>
          <p14:tracePt t="65197" x="3379788" y="3244850"/>
          <p14:tracePt t="65200" x="3395663" y="3228975"/>
          <p14:tracePt t="65233" x="3443288" y="3181350"/>
          <p14:tracePt t="65272" x="3500438" y="3173413"/>
          <p14:tracePt t="65274" x="3508375" y="3173413"/>
          <p14:tracePt t="65294" x="3524250" y="3181350"/>
          <p14:tracePt t="65320" x="3563938" y="3236913"/>
          <p14:tracePt t="65350" x="3587750" y="3286125"/>
          <p14:tracePt t="65381" x="3595688" y="3357563"/>
          <p14:tracePt t="65414" x="3595688" y="3436938"/>
          <p14:tracePt t="65427" x="3595688" y="3452813"/>
          <p14:tracePt t="65442" x="3595688" y="3468688"/>
          <p14:tracePt t="65503" x="3595688" y="3476625"/>
          <p14:tracePt t="65545" x="3595688" y="3492500"/>
          <p14:tracePt t="65566" x="3603625" y="3516313"/>
          <p14:tracePt t="65568" x="3603625" y="3532188"/>
          <p14:tracePt t="65605" x="3643313" y="3636963"/>
          <p14:tracePt t="65633" x="3659188" y="3692525"/>
          <p14:tracePt t="65636" x="3667125" y="3716338"/>
          <p14:tracePt t="65668" x="3667125" y="3795713"/>
          <p14:tracePt t="65695" x="3683000" y="3835400"/>
          <p14:tracePt t="65709" x="3683000" y="3851275"/>
          <p14:tracePt t="65732" x="3690938" y="3859213"/>
          <p14:tracePt t="65766" x="3698875" y="3875088"/>
          <p14:tracePt t="65804" x="3706813" y="3883025"/>
          <p14:tracePt t="65831" x="3722688" y="3883025"/>
          <p14:tracePt t="65849" x="3738563" y="3890963"/>
          <p14:tracePt t="65877" x="3762375" y="3890963"/>
          <p14:tracePt t="65892" x="3770313" y="3890963"/>
          <p14:tracePt t="65908" x="3778250" y="3890963"/>
          <p14:tracePt t="65927" x="3786188" y="3890963"/>
          <p14:tracePt t="65948" x="3794125" y="3890963"/>
          <p14:tracePt t="65951" x="3802063" y="3890963"/>
          <p14:tracePt t="65979" x="3825875" y="3890963"/>
          <p14:tracePt t="66003" x="3851275" y="3890963"/>
          <p14:tracePt t="66036" x="3906838" y="3890963"/>
          <p14:tracePt t="66060" x="3962400" y="3890963"/>
          <p14:tracePt t="66062" x="3978275" y="3890963"/>
          <p14:tracePt t="66075" x="3994150" y="3890963"/>
          <p14:tracePt t="66101" x="4065588" y="3890963"/>
          <p14:tracePt t="66135" x="4121150" y="3883025"/>
          <p14:tracePt t="66138" x="4144963" y="3883025"/>
          <p14:tracePt t="66163" x="4200525" y="3867150"/>
          <p14:tracePt t="66183" x="4265613" y="3859213"/>
          <p14:tracePt t="66216" x="4337050" y="3851275"/>
          <p14:tracePt t="66221" x="4352925" y="3843338"/>
          <p14:tracePt t="66245" x="4384675" y="3843338"/>
          <p14:tracePt t="66265" x="4400550" y="3843338"/>
          <p14:tracePt t="66294" x="4416425" y="3835400"/>
          <p14:tracePt t="66318" x="4424363" y="3835400"/>
          <p14:tracePt t="66348" x="4440238" y="3835400"/>
          <p14:tracePt t="66382" x="4464050" y="3827463"/>
          <p14:tracePt t="66415" x="4479925" y="3827463"/>
          <p14:tracePt t="66461" x="4487863" y="3827463"/>
          <p14:tracePt t="66481" x="4495800" y="3827463"/>
          <p14:tracePt t="66520" x="4535488" y="3827463"/>
          <p14:tracePt t="66548" x="4559300" y="3827463"/>
          <p14:tracePt t="66553" x="4567238" y="3827463"/>
          <p14:tracePt t="66581" x="4632325" y="3835400"/>
          <p14:tracePt t="66615" x="4719638" y="3843338"/>
          <p14:tracePt t="66619" x="4735513" y="3843338"/>
          <p14:tracePt t="66648" x="4806950" y="3843338"/>
          <p14:tracePt t="66679" x="4902200" y="3843338"/>
          <p14:tracePt t="66693" x="4959350" y="3843338"/>
          <p14:tracePt t="66709" x="5014913" y="3843338"/>
          <p14:tracePt t="66729" x="5062538" y="3843338"/>
          <p14:tracePt t="66731" x="5086350" y="3843338"/>
          <p14:tracePt t="66772" x="5181600" y="3843338"/>
          <p14:tracePt t="66774" x="5197475" y="3843338"/>
          <p14:tracePt t="66798" x="5229225" y="3843338"/>
          <p14:tracePt t="66837" x="5284788" y="3843338"/>
          <p14:tracePt t="66871" x="5326063" y="3843338"/>
          <p14:tracePt t="66873" x="5341938" y="3843338"/>
          <p14:tracePt t="66895" x="5397500" y="3843338"/>
          <p14:tracePt t="66908" x="5413375" y="3843338"/>
          <p14:tracePt t="66929" x="5461000" y="3843338"/>
          <p14:tracePt t="66938" x="5484813" y="3843338"/>
          <p14:tracePt t="66965" x="5588000" y="3843338"/>
          <p14:tracePt t="66997" x="5619750" y="3843338"/>
          <p14:tracePt t="67289" x="5651500" y="3843338"/>
          <p14:tracePt t="67305" x="5692775" y="3843338"/>
          <p14:tracePt t="67307" x="5716588" y="3851275"/>
          <p14:tracePt t="67331" x="5764213" y="3859213"/>
          <p14:tracePt t="67364" x="5788025" y="3859213"/>
          <p14:tracePt t="67395" x="5795963" y="3859213"/>
          <p14:tracePt t="73755" x="5564188" y="3930650"/>
          <p14:tracePt t="73773" x="5213350" y="4019550"/>
          <p14:tracePt t="73806" x="4791075" y="4083050"/>
          <p14:tracePt t="73834" x="4432300" y="4106863"/>
          <p14:tracePt t="73853" x="4321175" y="4106863"/>
          <p14:tracePt t="73855" x="4297363" y="4106863"/>
          <p14:tracePt t="73880" x="4184650" y="4083050"/>
          <p14:tracePt t="73907" x="4089400" y="4051300"/>
          <p14:tracePt t="73932" x="4057650" y="4043363"/>
          <p14:tracePt t="73954" x="4049713" y="4035425"/>
          <p14:tracePt t="73970" x="4033838" y="4035425"/>
          <p14:tracePt t="73987" x="4010025" y="4027488"/>
          <p14:tracePt t="74008" x="3978275" y="4019550"/>
          <p14:tracePt t="74014" x="3970338" y="4011613"/>
          <p14:tracePt t="74042" x="3906838" y="3987800"/>
          <p14:tracePt t="74074" x="3833813" y="3956050"/>
          <p14:tracePt t="74105" x="3722688" y="3938588"/>
          <p14:tracePt t="74124" x="3690938" y="3930650"/>
          <p14:tracePt t="74129" x="3659188" y="3922713"/>
          <p14:tracePt t="74156" x="3579813" y="3922713"/>
          <p14:tracePt t="74170" x="3563938" y="3922713"/>
          <p14:tracePt t="74185" x="3556000" y="3922713"/>
          <p14:tracePt t="74395" x="3500438" y="3906838"/>
          <p14:tracePt t="74406" x="3467100" y="3898900"/>
          <p14:tracePt t="74421" x="3379788" y="3890963"/>
          <p14:tracePt t="74445" x="3228975" y="3883025"/>
          <p14:tracePt t="74476" x="3133725" y="3867150"/>
          <p14:tracePt t="74480" x="3125788" y="3867150"/>
          <p14:tracePt t="74703" x="3133725" y="3859213"/>
          <p14:tracePt t="74738" x="3149600" y="3859213"/>
          <p14:tracePt t="74740" x="3157538" y="3859213"/>
          <p14:tracePt t="74776" x="3284538" y="3859213"/>
          <p14:tracePt t="74779" x="3324225" y="3859213"/>
          <p14:tracePt t="74805" x="3563938" y="3883025"/>
          <p14:tracePt t="74808" x="3643313" y="3890963"/>
          <p14:tracePt t="74839" x="4002088" y="3922713"/>
          <p14:tracePt t="74875" x="4416425" y="3930650"/>
          <p14:tracePt t="74914" x="4648200" y="3930650"/>
          <p14:tracePt t="74945" x="4719638" y="3930650"/>
          <p14:tracePt t="74974" x="4735513" y="3930650"/>
          <p14:tracePt t="75112" x="4743450" y="3930650"/>
          <p14:tracePt t="75123" x="4751388" y="3930650"/>
          <p14:tracePt t="75148" x="4783138" y="3930650"/>
          <p14:tracePt t="75176" x="4838700" y="3930650"/>
          <p14:tracePt t="75207" x="4846638" y="3930650"/>
          <p14:tracePt t="75428" x="4854575" y="3930650"/>
          <p14:tracePt t="75439" x="4862513" y="3930650"/>
          <p14:tracePt t="75454" x="4886325" y="3930650"/>
          <p14:tracePt t="75469" x="4926013" y="3922713"/>
          <p14:tracePt t="75486" x="4959350" y="3922713"/>
          <p14:tracePt t="75502" x="4999038" y="3922713"/>
          <p14:tracePt t="75519" x="5054600" y="3922713"/>
          <p14:tracePt t="75521" x="5086350" y="3922713"/>
          <p14:tracePt t="75541" x="5165725" y="3922713"/>
          <p14:tracePt t="75545" x="5197475" y="3922713"/>
          <p14:tracePt t="75574" x="5300663" y="3922713"/>
          <p14:tracePt t="75604" x="5373688" y="3922713"/>
          <p14:tracePt t="75620" x="5381625" y="3922713"/>
          <p14:tracePt t="75641" x="5389563" y="3922713"/>
          <p14:tracePt t="75672" x="5405438" y="3922713"/>
          <p14:tracePt t="75711" x="5421313" y="3922713"/>
          <p14:tracePt t="75739" x="5445125" y="3922713"/>
          <p14:tracePt t="75762" x="5476875" y="3922713"/>
          <p14:tracePt t="75789" x="5516563" y="3922713"/>
          <p14:tracePt t="75795" x="5532438" y="3922713"/>
          <p14:tracePt t="75821" x="5611813" y="3922713"/>
          <p14:tracePt t="75835" x="5651500" y="3922713"/>
          <p14:tracePt t="75860" x="5716588" y="3922713"/>
          <p14:tracePt t="75882" x="5772150" y="3922713"/>
          <p14:tracePt t="75901" x="5803900" y="3922713"/>
          <p14:tracePt t="75912" x="5851525" y="3922713"/>
          <p14:tracePt t="75941" x="5915025" y="3922713"/>
          <p14:tracePt t="75971" x="5954713" y="3922713"/>
          <p14:tracePt t="75985" x="5962650" y="3922713"/>
          <p14:tracePt t="76008" x="5970588" y="3922713"/>
          <p14:tracePt t="76037" x="5978525" y="3922713"/>
          <p14:tracePt t="76062" x="5986463" y="3922713"/>
          <p14:tracePt t="76094" x="5994400" y="3922713"/>
          <p14:tracePt t="76509" x="5986463" y="3914775"/>
          <p14:tracePt t="76513" x="5970588" y="3906838"/>
          <p14:tracePt t="76539" x="5915025" y="3906838"/>
          <p14:tracePt t="76542" x="5883275" y="3906838"/>
          <p14:tracePt t="76572" x="5795963" y="3914775"/>
          <p14:tracePt t="76611" x="5708650" y="3922713"/>
          <p14:tracePt t="76644" x="5635625" y="3938588"/>
          <p14:tracePt t="76646" x="5611813" y="3938588"/>
          <p14:tracePt t="76679" x="5524500" y="3956050"/>
          <p14:tracePt t="76707" x="5421313" y="3971925"/>
          <p14:tracePt t="76736" x="5276850" y="3987800"/>
          <p14:tracePt t="76757" x="5165725" y="4003675"/>
          <p14:tracePt t="76788" x="4991100" y="4027488"/>
          <p14:tracePt t="76801" x="4951413" y="4035425"/>
          <p14:tracePt t="76802" x="4894263" y="4043363"/>
          <p14:tracePt t="76818" x="4806950" y="4051300"/>
          <p14:tracePt t="76842" x="4656138" y="4059238"/>
          <p14:tracePt t="76873" x="4511675" y="4059238"/>
          <p14:tracePt t="76877" x="4464050" y="4067175"/>
          <p14:tracePt t="76907" x="4321175" y="4067175"/>
          <p14:tracePt t="76934" x="4210050" y="4067175"/>
          <p14:tracePt t="76950" x="4137025" y="4067175"/>
          <p14:tracePt t="76973" x="3986213" y="4051300"/>
          <p14:tracePt t="76977" x="3946525" y="4043363"/>
          <p14:tracePt t="77007" x="3810000" y="4019550"/>
          <p14:tracePt t="77035" x="3722688" y="4003675"/>
          <p14:tracePt t="77045" x="3698875" y="3995738"/>
          <p14:tracePt t="77069" x="3651250" y="3987800"/>
          <p14:tracePt t="77090" x="3603625" y="3987800"/>
          <p14:tracePt t="77121" x="3556000" y="3987800"/>
          <p14:tracePt t="77160" x="3532188" y="3987800"/>
          <p14:tracePt t="77192" x="3524250" y="3987800"/>
          <p14:tracePt t="77544" x="0" y="0"/>
        </p14:tracePtLst>
        <p14:tracePtLst>
          <p14:tracePt t="87519" x="4152900" y="5262563"/>
          <p14:tracePt t="88045" x="4257675" y="5262563"/>
          <p14:tracePt t="88069" x="4424363" y="5262563"/>
          <p14:tracePt t="88095" x="4576763" y="5262563"/>
          <p14:tracePt t="88114" x="4679950" y="5262563"/>
          <p14:tracePt t="88144" x="4695825" y="5262563"/>
          <p14:tracePt t="88425" x="4672013" y="5270500"/>
          <p14:tracePt t="88440" x="4624388" y="5278438"/>
          <p14:tracePt t="88462" x="4559300" y="5294313"/>
          <p14:tracePt t="88466" x="4543425" y="5302250"/>
          <p14:tracePt t="88496" x="4479925" y="5319713"/>
          <p14:tracePt t="88534" x="4464050" y="5319713"/>
          <p14:tracePt t="94018" x="4233863" y="5478463"/>
          <p14:tracePt t="94222" x="4225925" y="5486400"/>
          <p14:tracePt t="94236" x="4217988" y="5486400"/>
          <p14:tracePt t="94255" x="4200525" y="5494338"/>
          <p14:tracePt t="94270" x="4176713" y="5510213"/>
          <p14:tracePt t="94288" x="4152900" y="5518150"/>
          <p14:tracePt t="94304" x="4129088" y="5534025"/>
          <p14:tracePt t="94320" x="4121150" y="5534025"/>
          <p14:tracePt t="95860" x="4137025" y="5518150"/>
          <p14:tracePt t="95862" x="4144963" y="5510213"/>
          <p14:tracePt t="95892" x="4160838" y="5494338"/>
          <p14:tracePt t="95921" x="4176713" y="5486400"/>
          <p14:tracePt t="95936" x="4184650" y="5478463"/>
          <p14:tracePt t="95958" x="4184650" y="5470525"/>
          <p14:tracePt t="95995" x="4192588" y="5470525"/>
          <p14:tracePt t="96113" x="4176713" y="5486400"/>
          <p14:tracePt t="96125" x="4152900" y="5518150"/>
          <p14:tracePt t="96156" x="4073525" y="5573713"/>
          <p14:tracePt t="96161" x="4057650" y="5581650"/>
          <p14:tracePt t="96197" x="3970338" y="5645150"/>
          <p14:tracePt t="96198" x="3946525" y="5653088"/>
          <p14:tracePt t="96223" x="3906838" y="5670550"/>
          <p14:tracePt t="96257" x="3890963" y="5678488"/>
          <p14:tracePt t="96942" x="3867150" y="5686425"/>
          <p14:tracePt t="96953" x="3859213" y="5694363"/>
          <p14:tracePt t="96969" x="3802063" y="5710238"/>
          <p14:tracePt t="96990" x="3690938" y="5749925"/>
          <p14:tracePt t="97023" x="3387725" y="5829300"/>
          <p14:tracePt t="97054" x="3228975" y="5853113"/>
          <p14:tracePt t="97073" x="3173413" y="5861050"/>
          <p14:tracePt t="97078" x="3149600" y="5861050"/>
          <p14:tracePt t="97107" x="3084513" y="5868988"/>
          <p14:tracePt t="97140" x="3044825" y="5868988"/>
          <p14:tracePt t="97173" x="3021013" y="5876925"/>
          <p14:tracePt t="97204" x="2989263" y="5884863"/>
          <p14:tracePt t="97218" x="2973388" y="5884863"/>
          <p14:tracePt t="97244" x="2909888" y="5892800"/>
          <p14:tracePt t="97271" x="2782888" y="5892800"/>
          <p14:tracePt t="97284" x="2733675" y="5892800"/>
          <p14:tracePt t="97305" x="2614613" y="5892800"/>
          <p14:tracePt t="97338" x="2471738" y="5892800"/>
          <p14:tracePt t="97379" x="2327275" y="5916613"/>
          <p14:tracePt t="97383" x="2311400" y="5916613"/>
          <p14:tracePt t="97401" x="2271713" y="5924550"/>
          <p14:tracePt t="97418" x="2224088" y="5924550"/>
          <p14:tracePt t="97435" x="2168525" y="5932488"/>
          <p14:tracePt t="97451" x="2152650" y="5932488"/>
          <p14:tracePt t="97473" x="2112963" y="5940425"/>
          <p14:tracePt t="97505" x="2089150" y="5940425"/>
          <p14:tracePt t="97849" x="2105025" y="5940425"/>
          <p14:tracePt t="97864" x="2128838" y="5948363"/>
          <p14:tracePt t="97888" x="2208213" y="5980113"/>
          <p14:tracePt t="97912" x="2247900" y="5995988"/>
          <p14:tracePt t="97935" x="2279650" y="6013450"/>
          <p14:tracePt t="97951" x="2295525" y="6021388"/>
          <p14:tracePt t="97973" x="2319338" y="6021388"/>
          <p14:tracePt t="97978" x="2335213" y="6021388"/>
          <p14:tracePt t="98001" x="2359025" y="6021388"/>
          <p14:tracePt t="98028" x="2392363" y="6021388"/>
          <p14:tracePt t="98046" x="2400300" y="6021388"/>
          <p14:tracePt t="98284" x="2416175" y="6021388"/>
          <p14:tracePt t="98297" x="2424113" y="6021388"/>
          <p14:tracePt t="98299" x="2432050" y="6021388"/>
          <p14:tracePt t="98322" x="2439988" y="6021388"/>
          <p14:tracePt t="98362" x="2463800" y="6021388"/>
          <p14:tracePt t="98412" x="2471738" y="6021388"/>
          <p14:tracePt t="98438" x="2479675" y="6021388"/>
          <p14:tracePt t="98644" x="2495550" y="6021388"/>
          <p14:tracePt t="98658" x="2503488" y="6021388"/>
          <p14:tracePt t="98695" x="2574925" y="6029325"/>
          <p14:tracePt t="98718" x="2606675" y="6029325"/>
          <p14:tracePt t="98742" x="2630488" y="6029325"/>
          <p14:tracePt t="98798" x="2638425" y="6029325"/>
          <p14:tracePt t="98894" x="2630488" y="6029325"/>
          <p14:tracePt t="98910" x="2614613" y="6021388"/>
          <p14:tracePt t="98936" x="2598738" y="6013450"/>
          <p14:tracePt t="98968" x="2574925" y="6013450"/>
          <p14:tracePt t="99498" x="2566988" y="6013450"/>
          <p14:tracePt t="99512" x="2559050" y="6013450"/>
          <p14:tracePt t="100207" x="2551113" y="6005513"/>
          <p14:tracePt t="100219" x="2535238" y="5980113"/>
          <p14:tracePt t="100234" x="2495550" y="5940425"/>
          <p14:tracePt t="100249" x="2447925" y="5845175"/>
          <p14:tracePt t="100266" x="2408238" y="5757863"/>
          <p14:tracePt t="100283" x="2384425" y="5645150"/>
          <p14:tracePt t="100298" x="2279650" y="5254625"/>
          <p14:tracePt t="100300" x="2232025" y="5103813"/>
          <p14:tracePt t="100320" x="2192338" y="4903788"/>
          <p14:tracePt t="100325" x="2176463" y="4872038"/>
          <p14:tracePt t="100353" x="2176463" y="4840288"/>
          <p14:tracePt t="100487" x="2176463" y="4848225"/>
          <p14:tracePt t="100489" x="2176463" y="4856163"/>
          <p14:tracePt t="100515" x="2176463" y="4879975"/>
          <p14:tracePt t="100536" x="2176463" y="4895850"/>
          <p14:tracePt t="100573" x="2176463" y="4911725"/>
          <p14:tracePt t="100646" x="2176463" y="4840288"/>
          <p14:tracePt t="100671" x="2176463" y="4816475"/>
          <p14:tracePt t="100692" x="2136775" y="4592638"/>
          <p14:tracePt t="100703" x="2065338" y="4410075"/>
          <p14:tracePt t="100708" x="1992313" y="4249738"/>
          <p14:tracePt t="100737" x="1762125" y="3851275"/>
          <p14:tracePt t="100769" x="1577975" y="3668713"/>
          <p14:tracePt t="100773" x="1546225" y="3629025"/>
          <p14:tracePt t="100802" x="1474788" y="3587750"/>
          <p14:tracePt t="100806" x="1458913" y="3579813"/>
          <p14:tracePt t="100835" x="1355725" y="3524250"/>
          <p14:tracePt t="100874" x="1020763" y="3325813"/>
          <p14:tracePt t="100901" x="630238" y="3078163"/>
          <p14:tracePt t="100924" x="438150" y="2894013"/>
          <p14:tracePt t="100947" x="358775" y="2767013"/>
          <p14:tracePt t="100974" x="350838" y="2679700"/>
          <p14:tracePt t="100975" x="366713" y="2640013"/>
          <p14:tracePt t="101000" x="461963" y="2503488"/>
          <p14:tracePt t="101014" x="550863" y="2384425"/>
          <p14:tracePt t="101036" x="661988" y="2208213"/>
          <p14:tracePt t="101069" x="781050" y="2025650"/>
          <p14:tracePt t="101073" x="796925" y="1993900"/>
          <p14:tracePt t="101094" x="820738" y="1954213"/>
          <p14:tracePt t="101097" x="836613" y="1930400"/>
          <p14:tracePt t="101117" x="884238" y="1825625"/>
          <p14:tracePt t="101119" x="908050" y="1770063"/>
          <p14:tracePt t="101130" x="925513" y="1722438"/>
          <p14:tracePt t="101157" x="989013" y="1627188"/>
          <p14:tracePt t="101185" x="989013" y="1619250"/>
          <p14:tracePt t="101254" x="989013" y="1627188"/>
          <p14:tracePt t="101265" x="996950" y="1643063"/>
          <p14:tracePt t="101286" x="1012825" y="1722438"/>
          <p14:tracePt t="101317" x="1060450" y="1906588"/>
          <p14:tracePt t="101339" x="1108075" y="2041525"/>
          <p14:tracePt t="101367" x="1139825" y="2128838"/>
          <p14:tracePt t="101398" x="1139825" y="2136775"/>
          <p14:tracePt t="101545" x="1179513" y="2136775"/>
          <p14:tracePt t="101567" x="1323975" y="2136775"/>
          <p14:tracePt t="101599" x="1793875" y="2136775"/>
          <p14:tracePt t="101614" x="2097088" y="2136775"/>
          <p14:tracePt t="101640" x="2424113" y="2136775"/>
          <p14:tracePt t="101666" x="2606675" y="2136775"/>
          <p14:tracePt t="101701" x="2614613" y="2136775"/>
          <p14:tracePt t="101828" x="2606675" y="2144713"/>
          <p14:tracePt t="101842" x="2590800" y="2144713"/>
          <p14:tracePt t="101867" x="2582863" y="2160588"/>
          <p14:tracePt t="101868" x="2566988" y="2160588"/>
          <p14:tracePt t="101881" x="2559050" y="2168525"/>
          <p14:tracePt t="101884" x="2551113" y="2168525"/>
          <p14:tracePt t="101897" x="2519363" y="2184400"/>
          <p14:tracePt t="101908" x="2511425" y="2184400"/>
          <p14:tracePt t="101933" x="2455863" y="2208213"/>
          <p14:tracePt t="101956" x="2424113" y="2224088"/>
          <p14:tracePt t="101985" x="2374900" y="2265363"/>
          <p14:tracePt t="101990" x="2359025" y="2289175"/>
          <p14:tracePt t="102014" x="2311400" y="2392363"/>
          <p14:tracePt t="102031" x="2279650" y="2535238"/>
          <p14:tracePt t="102060" x="2247900" y="3244850"/>
          <p14:tracePt t="102086" x="2598738" y="4721225"/>
          <p14:tracePt t="102118" x="3292475" y="6148388"/>
          <p14:tracePt t="102454" x="3802063" y="6834188"/>
          <p14:tracePt t="102465" x="3794125" y="6810375"/>
          <p14:tracePt t="102493" x="3778250" y="6786563"/>
          <p14:tracePt t="102687" x="3794125" y="6778625"/>
          <p14:tracePt t="102710" x="3883025" y="6738938"/>
          <p14:tracePt t="102730" x="3914775" y="6707188"/>
          <p14:tracePt t="102759" x="3994150" y="6618288"/>
          <p14:tracePt t="102760" x="4002088" y="6594475"/>
          <p14:tracePt t="102781" x="4025900" y="6515100"/>
          <p14:tracePt t="102783" x="4025900" y="6467475"/>
          <p14:tracePt t="102797" x="4025900" y="6443663"/>
          <p14:tracePt t="102817" x="3986213" y="6330950"/>
          <p14:tracePt t="102822" x="3954463" y="6291263"/>
          <p14:tracePt t="102850" x="3833813" y="6188075"/>
          <p14:tracePt t="102853" x="3786188" y="6156325"/>
          <p14:tracePt t="102887" x="3659188" y="6100763"/>
          <p14:tracePt t="102895" x="3651250" y="6092825"/>
          <p14:tracePt t="102896" x="3643313" y="6092825"/>
          <p14:tracePt t="102913" x="3635375" y="6092825"/>
          <p14:tracePt t="103098" x="3635375" y="6084888"/>
          <p14:tracePt t="103111" x="3627438" y="6076950"/>
          <p14:tracePt t="103113" x="3611563" y="6069013"/>
          <p14:tracePt t="103134" x="3603625" y="6053138"/>
          <p14:tracePt t="103152" x="3587750" y="6037263"/>
          <p14:tracePt t="103158" x="3587750" y="6029325"/>
          <p14:tracePt t="103185" x="3587750" y="6021388"/>
          <p14:tracePt t="103223" x="3587750" y="6005513"/>
          <p14:tracePt t="103250" x="3587750" y="5988050"/>
          <p14:tracePt t="103273" x="3611563" y="5972175"/>
          <p14:tracePt t="103299" x="3659188" y="5948363"/>
          <p14:tracePt t="103301" x="3667125" y="5948363"/>
          <p14:tracePt t="103332" x="3730625" y="5932488"/>
          <p14:tracePt t="103345" x="3770313" y="5924550"/>
          <p14:tracePt t="103363" x="3810000" y="5924550"/>
          <p14:tracePt t="103385" x="3875088" y="5924550"/>
          <p14:tracePt t="103390" x="3883025" y="5924550"/>
          <p14:tracePt t="103415" x="3938588" y="5924550"/>
          <p14:tracePt t="103451" x="4057650" y="5924550"/>
          <p14:tracePt t="103482" x="4121150" y="5924550"/>
          <p14:tracePt t="103514" x="4192588" y="5924550"/>
          <p14:tracePt t="103529" x="4233863" y="5924550"/>
          <p14:tracePt t="103550" x="4297363" y="5924550"/>
          <p14:tracePt t="103586" x="4456113" y="5924550"/>
          <p14:tracePt t="103617" x="4584700" y="5924550"/>
          <p14:tracePt t="103647" x="4719638" y="5924550"/>
          <p14:tracePt t="103662" x="4783138" y="5924550"/>
          <p14:tracePt t="103679" x="4854575" y="5924550"/>
          <p14:tracePt t="103703" x="4991100" y="5924550"/>
          <p14:tracePt t="103705" x="5030788" y="5924550"/>
          <p14:tracePt t="103738" x="5165725" y="5924550"/>
          <p14:tracePt t="103765" x="5268913" y="5924550"/>
          <p14:tracePt t="103788" x="5318125" y="5924550"/>
          <p14:tracePt t="103813" x="5365750" y="5924550"/>
          <p14:tracePt t="103834" x="5413375" y="5924550"/>
          <p14:tracePt t="103865" x="5492750" y="5924550"/>
          <p14:tracePt t="103889" x="5564188" y="5924550"/>
          <p14:tracePt t="103916" x="5676900" y="5924550"/>
          <p14:tracePt t="103940" x="5748338" y="5924550"/>
          <p14:tracePt t="103966" x="5827713" y="5924550"/>
          <p14:tracePt t="103987" x="5907088" y="5924550"/>
          <p14:tracePt t="104014" x="6002338" y="5924550"/>
          <p14:tracePt t="104029" x="6026150" y="5924550"/>
          <p14:tracePt t="104050" x="6059488" y="5924550"/>
          <p14:tracePt t="104082" x="6067425" y="5924550"/>
          <p14:tracePt t="104129" x="6083300" y="5924550"/>
          <p14:tracePt t="104145" x="6115050" y="5924550"/>
          <p14:tracePt t="104162" x="6162675" y="5932488"/>
          <p14:tracePt t="104163" x="6186488" y="5932488"/>
          <p14:tracePt t="104178" x="6249988" y="5932488"/>
          <p14:tracePt t="104201" x="6321425" y="5932488"/>
          <p14:tracePt t="104231" x="6450013" y="5932488"/>
          <p14:tracePt t="104240" x="6473825" y="5932488"/>
          <p14:tracePt t="104265" x="6545263" y="5932488"/>
          <p14:tracePt t="104277" x="6584950" y="5932488"/>
          <p14:tracePt t="104303" x="6624638" y="5932488"/>
          <p14:tracePt t="104336" x="6696075" y="5932488"/>
          <p14:tracePt t="104370" x="6777038" y="5932488"/>
          <p14:tracePt t="104373" x="6792913" y="5932488"/>
          <p14:tracePt t="104405" x="6864350" y="5932488"/>
          <p14:tracePt t="104433" x="6896100" y="5932488"/>
          <p14:tracePt t="104466" x="6927850" y="5932488"/>
          <p14:tracePt t="104503" x="6967538" y="5932488"/>
          <p14:tracePt t="104530" x="7015163" y="5924550"/>
          <p14:tracePt t="104555" x="7038975" y="5924550"/>
          <p14:tracePt t="104582" x="7070725" y="5924550"/>
          <p14:tracePt t="104585" x="7086600" y="5924550"/>
          <p14:tracePt t="104619" x="7175500" y="5924550"/>
          <p14:tracePt t="104622" x="7199313" y="5924550"/>
          <p14:tracePt t="104656" x="7270750" y="5924550"/>
          <p14:tracePt t="104681" x="7278688" y="5924550"/>
          <p14:tracePt t="104988" x="0" y="0"/>
        </p14:tracePtLst>
        <p14:tracePtLst>
          <p14:tracePt t="120724" x="4791075" y="6259513"/>
          <p14:tracePt t="120749" x="4799013" y="6259513"/>
          <p14:tracePt t="120772" x="4814888" y="6275388"/>
          <p14:tracePt t="120801" x="4830763" y="6291263"/>
          <p14:tracePt t="120815" x="4846638" y="6291263"/>
          <p14:tracePt t="120838" x="4862513" y="6299200"/>
          <p14:tracePt t="120867" x="4878388" y="6299200"/>
          <p14:tracePt t="120881" x="4902200" y="6299200"/>
          <p14:tracePt t="120898" x="4943475" y="6299200"/>
          <p14:tracePt t="120925" x="4975225" y="6299200"/>
          <p14:tracePt t="120952" x="5022850" y="6299200"/>
          <p14:tracePt t="120984" x="5046663" y="6299200"/>
          <p14:tracePt t="120998" x="5062538" y="6299200"/>
          <p14:tracePt t="121015" x="5078413" y="6299200"/>
          <p14:tracePt t="121038" x="5102225" y="6299200"/>
          <p14:tracePt t="121041" x="5110163" y="6299200"/>
          <p14:tracePt t="121059" x="5118100" y="6299200"/>
          <p14:tracePt t="121082" x="5126038" y="6299200"/>
          <p14:tracePt t="121676" x="5133975" y="6299200"/>
          <p14:tracePt t="121687" x="5141913" y="6299200"/>
          <p14:tracePt t="121716" x="5157788" y="6307138"/>
          <p14:tracePt t="121874" x="5181600" y="6307138"/>
          <p14:tracePt t="121899" x="5253038" y="6315075"/>
          <p14:tracePt t="121914" x="5326063" y="6323013"/>
          <p14:tracePt t="121931" x="5429250" y="6348413"/>
          <p14:tracePt t="121957" x="5524500" y="6364288"/>
          <p14:tracePt t="121987" x="5595938" y="6372225"/>
          <p14:tracePt t="122016" x="5611813" y="6380163"/>
          <p14:tracePt t="122968" x="5588000" y="6380163"/>
          <p14:tracePt t="122993" x="5484813" y="6380163"/>
          <p14:tracePt t="123013" x="5373688" y="6380163"/>
          <p14:tracePt t="123037" x="5260975" y="6396038"/>
          <p14:tracePt t="123068" x="5149850" y="6443663"/>
          <p14:tracePt t="123072" x="5126038" y="6451600"/>
          <p14:tracePt t="123102" x="5118100" y="6459538"/>
          <p14:tracePt t="123189" x="5110163" y="6459538"/>
          <p14:tracePt t="123212" x="5062538" y="6459538"/>
          <p14:tracePt t="123215" x="5046663" y="6451600"/>
          <p14:tracePt t="123247" x="4991100" y="6443663"/>
          <p14:tracePt t="123264" x="4967288" y="6443663"/>
          <p14:tracePt t="123285" x="4951413" y="6443663"/>
          <p14:tracePt t="124045" x="4951413" y="6435725"/>
          <p14:tracePt t="124075" x="4951413" y="6427788"/>
          <p14:tracePt t="124107" x="4951413" y="6419850"/>
          <p14:tracePt t="124560" x="4951413" y="6403975"/>
          <p14:tracePt t="124579" x="4951413" y="6396038"/>
          <p14:tracePt t="124664" x="4951413" y="6388100"/>
          <p14:tracePt t="124702" x="4951413" y="6380163"/>
          <p14:tracePt t="124724" x="4951413" y="6372225"/>
          <p14:tracePt t="124755" x="4951413" y="6364288"/>
          <p14:tracePt t="124870" x="4951413" y="6356350"/>
          <p14:tracePt t="125816" x="4959350" y="6356350"/>
          <p14:tracePt t="125863" x="4967288" y="6356350"/>
          <p14:tracePt t="125906" x="4975225" y="6356350"/>
          <p14:tracePt t="125937" x="4991100" y="6356350"/>
          <p14:tracePt t="125968" x="5006975" y="6356350"/>
          <p14:tracePt t="126012" x="5046663" y="6348413"/>
          <p14:tracePt t="126053" x="5110163" y="6348413"/>
          <p14:tracePt t="126068" x="5133975" y="6348413"/>
          <p14:tracePt t="126095" x="5221288" y="6348413"/>
          <p14:tracePt t="126112" x="5237163" y="6348413"/>
          <p14:tracePt t="126132" x="5268913" y="6356350"/>
          <p14:tracePt t="126168" x="5318125" y="6364288"/>
          <p14:tracePt t="126173" x="5334000" y="6364288"/>
          <p14:tracePt t="126199" x="5381625" y="6372225"/>
          <p14:tracePt t="126233" x="5429250" y="6380163"/>
          <p14:tracePt t="126237" x="5437188" y="6380163"/>
          <p14:tracePt t="126267" x="5453063" y="6380163"/>
          <p14:tracePt t="126299" x="5461000" y="6380163"/>
          <p14:tracePt t="126330" x="5476875" y="6380163"/>
          <p14:tracePt t="126354" x="5508625" y="6380163"/>
          <p14:tracePt t="126381" x="5556250" y="6380163"/>
          <p14:tracePt t="126416" x="5588000" y="6380163"/>
          <p14:tracePt t="126420" x="5595938" y="6380163"/>
          <p14:tracePt t="126448" x="5619750" y="6380163"/>
          <p14:tracePt t="126479" x="5651500" y="6380163"/>
          <p14:tracePt t="126503" x="5684838" y="6380163"/>
          <p14:tracePt t="126526" x="5700713" y="6380163"/>
          <p14:tracePt t="126555" x="5708650" y="6380163"/>
          <p14:tracePt t="126883" x="5716588" y="6380163"/>
          <p14:tracePt t="126896" x="5724525" y="6380163"/>
          <p14:tracePt t="126920" x="5732463" y="6372225"/>
          <p14:tracePt t="126944" x="5740400" y="6372225"/>
          <p14:tracePt t="126968" x="5756275" y="6364288"/>
          <p14:tracePt t="126996" x="5772150" y="6356350"/>
          <p14:tracePt t="128361" x="5788025" y="6356350"/>
          <p14:tracePt t="128374" x="5811838" y="6356350"/>
          <p14:tracePt t="128393" x="5835650" y="6356350"/>
          <p14:tracePt t="128411" x="5875338" y="6356350"/>
          <p14:tracePt t="128414" x="5899150" y="6356350"/>
          <p14:tracePt t="128444" x="5994400" y="6356350"/>
          <p14:tracePt t="128464" x="6034088" y="6356350"/>
          <p14:tracePt t="128494" x="6043613" y="6356350"/>
          <p14:tracePt t="130059" x="0" y="0"/>
        </p14:tracePtLst>
      </p14:laserTraceLst>
    </p:ext>
    <p:ext uri="{E180D4A7-C9FB-4DFB-919C-405C955672EB}">
      <p14:showEvtLst xmlns:p14="http://schemas.microsoft.com/office/powerpoint/2010/main">
        <p14:playEvt time="13" objId="4"/>
        <p14:stopEvt time="131248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F54614-A6B6-47D9-BAE4-0B033549AC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1B8BAA7-8855-40BE-BAFD-18A310E86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4" name="mm5s12">
            <a:hlinkClick r:id="" action="ppaction://media"/>
            <a:extLst>
              <a:ext uri="{FF2B5EF4-FFF2-40B4-BE49-F238E27FC236}">
                <a16:creationId xmlns:a16="http://schemas.microsoft.com/office/drawing/2014/main" id="{83C18DAA-EE65-4417-9768-7DE9D771F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1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657"/>
    </mc:Choice>
    <mc:Fallback>
      <p:transition spd="slow" advTm="182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33" x="3516313" y="1458913"/>
          <p14:tracePt t="3168" x="3516313" y="1466850"/>
          <p14:tracePt t="3218" x="3524250" y="1474788"/>
          <p14:tracePt t="3418" x="3524250" y="1482725"/>
          <p14:tracePt t="3434" x="3532188" y="1490663"/>
          <p14:tracePt t="3458" x="3556000" y="1498600"/>
          <p14:tracePt t="3492" x="3571875" y="1506538"/>
          <p14:tracePt t="3518" x="3587750" y="1514475"/>
          <p14:tracePt t="3545" x="3595688" y="1514475"/>
          <p14:tracePt t="3577" x="3611563" y="1522413"/>
          <p14:tracePt t="3579" x="3619500" y="1522413"/>
          <p14:tracePt t="3607" x="3627438" y="1522413"/>
          <p14:tracePt t="3626" x="3635375" y="1522413"/>
          <p14:tracePt t="4139" x="3595688" y="1490663"/>
          <p14:tracePt t="4140" x="3516313" y="1435100"/>
          <p14:tracePt t="4152" x="3467100" y="1395413"/>
          <p14:tracePt t="4170" x="3189288" y="1316038"/>
          <p14:tracePt t="4188" x="2925763" y="1308100"/>
          <p14:tracePt t="4209" x="2551113" y="1284288"/>
          <p14:tracePt t="4247" x="2112963" y="1236663"/>
          <p14:tracePt t="4270" x="1944688" y="1204913"/>
          <p14:tracePt t="4299" x="1778000" y="1171575"/>
          <p14:tracePt t="4333" x="1562100" y="1123950"/>
          <p14:tracePt t="4335" x="1506538" y="1108075"/>
          <p14:tracePt t="4354" x="1395413" y="1068388"/>
          <p14:tracePt t="4371" x="1339850" y="1068388"/>
          <p14:tracePt t="4386" x="1235075" y="1036638"/>
          <p14:tracePt t="4388" x="1171575" y="1020763"/>
          <p14:tracePt t="4409" x="1044575" y="981075"/>
          <p14:tracePt t="4411" x="1004888" y="981075"/>
          <p14:tracePt t="4441" x="860425" y="957263"/>
          <p14:tracePt t="4472" x="828675" y="957263"/>
          <p14:tracePt t="4623" x="781050" y="957263"/>
          <p14:tracePt t="4639" x="725488" y="949325"/>
          <p14:tracePt t="4654" x="614363" y="941388"/>
          <p14:tracePt t="4670" x="517525" y="925513"/>
          <p14:tracePt t="4686" x="454025" y="917575"/>
          <p14:tracePt t="4688" x="430213" y="917575"/>
          <p14:tracePt t="4703" x="422275" y="917575"/>
          <p14:tracePt t="4729" x="414338" y="917575"/>
          <p14:tracePt t="4758" x="406400" y="917575"/>
          <p14:tracePt t="4868" x="438150" y="917575"/>
          <p14:tracePt t="4883" x="525463" y="933450"/>
          <p14:tracePt t="4907" x="709613" y="957263"/>
          <p14:tracePt t="4921" x="892175" y="973138"/>
          <p14:tracePt t="4943" x="1155700" y="989013"/>
          <p14:tracePt t="4980" x="1522413" y="1004888"/>
          <p14:tracePt t="4998" x="1609725" y="1012825"/>
          <p14:tracePt t="5022" x="1651000" y="1020763"/>
          <p14:tracePt t="5025" x="1658938" y="1020763"/>
          <p14:tracePt t="5058" x="1666875" y="1020763"/>
          <p14:tracePt t="5235" x="1682750" y="1020763"/>
          <p14:tracePt t="5250" x="1698625" y="1020763"/>
          <p14:tracePt t="5274" x="1730375" y="1020763"/>
          <p14:tracePt t="5305" x="1770063" y="1020763"/>
          <p14:tracePt t="5328" x="1793875" y="1020763"/>
          <p14:tracePt t="5361" x="1801813" y="1020763"/>
          <p14:tracePt t="6126" x="1841500" y="1036638"/>
          <p14:tracePt t="6128" x="1865313" y="1036638"/>
          <p14:tracePt t="6139" x="1881188" y="1044575"/>
          <p14:tracePt t="6153" x="1928813" y="1060450"/>
          <p14:tracePt t="6174" x="1992313" y="1068388"/>
          <p14:tracePt t="6180" x="2000250" y="1076325"/>
          <p14:tracePt t="6204" x="2025650" y="1076325"/>
          <p14:tracePt t="7758" x="2025650" y="1084263"/>
          <p14:tracePt t="8531" x="2041525" y="1084263"/>
          <p14:tracePt t="8551" x="2057400" y="1084263"/>
          <p14:tracePt t="8581" x="2128838" y="1084263"/>
          <p14:tracePt t="8603" x="2216150" y="1092200"/>
          <p14:tracePt t="8618" x="2295525" y="1092200"/>
          <p14:tracePt t="8635" x="2351088" y="1092200"/>
          <p14:tracePt t="8651" x="2384425" y="1092200"/>
          <p14:tracePt t="8666" x="2400300" y="1092200"/>
          <p14:tracePt t="8779" x="2408238" y="1092200"/>
          <p14:tracePt t="8793" x="2416175" y="1092200"/>
          <p14:tracePt t="8820" x="2432050" y="1092200"/>
          <p14:tracePt t="8846" x="2439988" y="1084263"/>
          <p14:tracePt t="8871" x="2463800" y="1076325"/>
          <p14:tracePt t="8885" x="2479675" y="1076325"/>
          <p14:tracePt t="8907" x="2543175" y="1068388"/>
          <p14:tracePt t="8911" x="2566988" y="1068388"/>
          <p14:tracePt t="8944" x="2686050" y="1068388"/>
          <p14:tracePt t="8947" x="2717800" y="1068388"/>
          <p14:tracePt t="8972" x="2814638" y="1076325"/>
          <p14:tracePt t="9004" x="2933700" y="1092200"/>
          <p14:tracePt t="9009" x="2965450" y="1108075"/>
          <p14:tracePt t="9032" x="3092450" y="1187450"/>
          <p14:tracePt t="9054" x="3260725" y="1308100"/>
          <p14:tracePt t="9082" x="3451225" y="1466850"/>
          <p14:tracePt t="9108" x="3556000" y="1538288"/>
          <p14:tracePt t="9137" x="3579813" y="1563688"/>
          <p14:tracePt t="9149" x="3579813" y="1571625"/>
          <p14:tracePt t="9170" x="3579813" y="1579563"/>
          <p14:tracePt t="9172" x="3579813" y="1587500"/>
          <p14:tracePt t="9343" x="3611563" y="1587500"/>
          <p14:tracePt t="9353" x="3683000" y="1587500"/>
          <p14:tracePt t="9367" x="3794125" y="1587500"/>
          <p14:tracePt t="9383" x="3930650" y="1587500"/>
          <p14:tracePt t="9402" x="4097338" y="1587500"/>
          <p14:tracePt t="9417" x="4249738" y="1587500"/>
          <p14:tracePt t="9432" x="4424363" y="1587500"/>
          <p14:tracePt t="9452" x="4672013" y="1587500"/>
          <p14:tracePt t="9467" x="4775200" y="1587500"/>
          <p14:tracePt t="9483" x="4854575" y="1587500"/>
          <p14:tracePt t="9501" x="4894263" y="1587500"/>
          <p14:tracePt t="9502" x="4902200" y="1587500"/>
          <p14:tracePt t="9518" x="4918075" y="1587500"/>
          <p14:tracePt t="9535" x="4943475" y="1587500"/>
          <p14:tracePt t="9550" x="4951413" y="1587500"/>
          <p14:tracePt t="9570" x="4999038" y="1587500"/>
          <p14:tracePt t="9602" x="5070475" y="1587500"/>
          <p14:tracePt t="9618" x="5126038" y="1587500"/>
          <p14:tracePt t="9634" x="5197475" y="1587500"/>
          <p14:tracePt t="9650" x="5276850" y="1587500"/>
          <p14:tracePt t="9667" x="5397500" y="1587500"/>
          <p14:tracePt t="9684" x="5445125" y="1587500"/>
          <p14:tracePt t="9701" x="5508625" y="1587500"/>
          <p14:tracePt t="9718" x="5556250" y="1587500"/>
          <p14:tracePt t="9735" x="5603875" y="1587500"/>
          <p14:tracePt t="9750" x="5611813" y="1587500"/>
          <p14:tracePt t="9768" x="5619750" y="1587500"/>
          <p14:tracePt t="9785" x="5627688" y="1587500"/>
          <p14:tracePt t="9801" x="5643563" y="1587500"/>
          <p14:tracePt t="9803" x="5659438" y="1587500"/>
          <p14:tracePt t="9822" x="5684838" y="1587500"/>
          <p14:tracePt t="9853" x="5748338" y="1587500"/>
          <p14:tracePt t="9854" x="5772150" y="1587500"/>
          <p14:tracePt t="9884" x="5795963" y="1587500"/>
          <p14:tracePt t="9885" x="5803900" y="1587500"/>
          <p14:tracePt t="9903" x="5811838" y="1587500"/>
          <p14:tracePt t="11140" x="5764213" y="1587500"/>
          <p14:tracePt t="11152" x="5740400" y="1587500"/>
          <p14:tracePt t="11153" x="5708650" y="1587500"/>
          <p14:tracePt t="11184" x="5548313" y="1611313"/>
          <p14:tracePt t="11218" x="5357813" y="1611313"/>
          <p14:tracePt t="11233" x="5300663" y="1619250"/>
          <p14:tracePt t="11255" x="5237163" y="1619250"/>
          <p14:tracePt t="11259" x="5229225" y="1619250"/>
          <p14:tracePt t="11287" x="5205413" y="1619250"/>
          <p14:tracePt t="11318" x="5165725" y="1619250"/>
          <p14:tracePt t="11345" x="5126038" y="1619250"/>
          <p14:tracePt t="11368" x="5070475" y="1619250"/>
          <p14:tracePt t="11371" x="5030788" y="1619250"/>
          <p14:tracePt t="11403" x="4926013" y="1603375"/>
          <p14:tracePt t="11431" x="4799013" y="1587500"/>
          <p14:tracePt t="11453" x="4751388" y="1579563"/>
          <p14:tracePt t="11485" x="4719638" y="1571625"/>
          <p14:tracePt t="11607" x="4711700" y="1571625"/>
          <p14:tracePt t="11629" x="4679950" y="1571625"/>
          <p14:tracePt t="11658" x="4632325" y="1563688"/>
          <p14:tracePt t="11687" x="4624388" y="1563688"/>
          <p14:tracePt t="11874" x="4640263" y="1563688"/>
          <p14:tracePt t="11885" x="4656138" y="1555750"/>
          <p14:tracePt t="11887" x="4664075" y="1555750"/>
          <p14:tracePt t="11924" x="4711700" y="1538288"/>
          <p14:tracePt t="11926" x="4727575" y="1538288"/>
          <p14:tracePt t="11956" x="4743450" y="1530350"/>
          <p14:tracePt t="11986" x="4751388" y="1530350"/>
          <p14:tracePt t="12016" x="4751388" y="1522413"/>
          <p14:tracePt t="12026" x="4759325" y="1522413"/>
          <p14:tracePt t="12092" x="4767263" y="1522413"/>
          <p14:tracePt t="12150" x="4775200" y="1522413"/>
          <p14:tracePt t="12176" x="4791075" y="1522413"/>
          <p14:tracePt t="12199" x="4814888" y="1522413"/>
          <p14:tracePt t="12214" x="4830763" y="1522413"/>
          <p14:tracePt t="12230" x="4846638" y="1522413"/>
          <p14:tracePt t="12256" x="4854575" y="1522413"/>
          <p14:tracePt t="12302" x="4862513" y="1522413"/>
          <p14:tracePt t="12332" x="4878388" y="1522413"/>
          <p14:tracePt t="12355" x="4894263" y="1522413"/>
          <p14:tracePt t="12389" x="4910138" y="1522413"/>
          <p14:tracePt t="12391" x="4918075" y="1522413"/>
          <p14:tracePt t="12419" x="4926013" y="1522413"/>
          <p14:tracePt t="12421" x="4933950" y="1522413"/>
          <p14:tracePt t="12452" x="4951413" y="1522413"/>
          <p14:tracePt t="12486" x="4983163" y="1522413"/>
          <p14:tracePt t="12513" x="5006975" y="1522413"/>
          <p14:tracePt t="12536" x="5022850" y="1522413"/>
          <p14:tracePt t="12539" x="5030788" y="1522413"/>
          <p14:tracePt t="12565" x="5038725" y="1522413"/>
          <p14:tracePt t="12638" x="5046663" y="1522413"/>
          <p14:tracePt t="12672" x="5062538" y="1522413"/>
          <p14:tracePt t="12683" x="5070475" y="1514475"/>
          <p14:tracePt t="12696" x="5078413" y="1514475"/>
          <p14:tracePt t="12713" x="5094288" y="1514475"/>
          <p14:tracePt t="12730" x="5102225" y="1514475"/>
          <p14:tracePt t="12753" x="5118100" y="1506538"/>
          <p14:tracePt t="12785" x="5133975" y="1506538"/>
          <p14:tracePt t="12788" x="5141913" y="1506538"/>
          <p14:tracePt t="12824" x="5165725" y="1506538"/>
          <p14:tracePt t="12850" x="5181600" y="1506538"/>
          <p14:tracePt t="12873" x="5197475" y="1498600"/>
          <p14:tracePt t="12903" x="5221288" y="1498600"/>
          <p14:tracePt t="12998" x="5229225" y="1498600"/>
          <p14:tracePt t="13072" x="5245100" y="1498600"/>
          <p14:tracePt t="13095" x="5253038" y="1498600"/>
          <p14:tracePt t="13113" x="5260975" y="1498600"/>
          <p14:tracePt t="13135" x="5276850" y="1498600"/>
          <p14:tracePt t="13166" x="5300663" y="1490663"/>
          <p14:tracePt t="13181" x="5326063" y="1490663"/>
          <p14:tracePt t="13197" x="5341938" y="1490663"/>
          <p14:tracePt t="13222" x="5365750" y="1482725"/>
          <p14:tracePt t="13223" x="5381625" y="1482725"/>
          <p14:tracePt t="13258" x="5413375" y="1474788"/>
          <p14:tracePt t="13261" x="5421313" y="1474788"/>
          <p14:tracePt t="13279" x="5445125" y="1474788"/>
          <p14:tracePt t="13301" x="5461000" y="1466850"/>
          <p14:tracePt t="13306" x="5468938" y="1466850"/>
          <p14:tracePt t="13335" x="5476875" y="1466850"/>
          <p14:tracePt t="13368" x="5484813" y="1466850"/>
          <p14:tracePt t="13406" x="5492750" y="1466850"/>
          <p14:tracePt t="13561" x="5532438" y="1466850"/>
          <p14:tracePt t="13578" x="5556250" y="1466850"/>
          <p14:tracePt t="13601" x="5611813" y="1466850"/>
          <p14:tracePt t="13606" x="5627688" y="1466850"/>
          <p14:tracePt t="13630" x="5659438" y="1458913"/>
          <p14:tracePt t="13661" x="5692775" y="1450975"/>
          <p14:tracePt t="13679" x="5700713" y="1450975"/>
          <p14:tracePt t="14498" x="5724525" y="1450975"/>
          <p14:tracePt t="14533" x="5764213" y="1427163"/>
          <p14:tracePt t="14538" x="5772150" y="1419225"/>
          <p14:tracePt t="14565" x="5827713" y="1387475"/>
          <p14:tracePt t="14580" x="5843588" y="1379538"/>
          <p14:tracePt t="14610" x="5859463" y="1363663"/>
          <p14:tracePt t="14793" x="5835650" y="1363663"/>
          <p14:tracePt t="14807" x="5819775" y="1371600"/>
          <p14:tracePt t="14834" x="5780088" y="1387475"/>
          <p14:tracePt t="14837" x="5764213" y="1395413"/>
          <p14:tracePt t="14865" x="5700713" y="1419225"/>
          <p14:tracePt t="14896" x="5619750" y="1450975"/>
          <p14:tracePt t="14914" x="5588000" y="1458913"/>
          <p14:tracePt t="14940" x="5540375" y="1482725"/>
          <p14:tracePt t="14964" x="5524500" y="1490663"/>
          <p14:tracePt t="14989" x="5516563" y="1498600"/>
          <p14:tracePt t="14992" x="5508625" y="1498600"/>
          <p14:tracePt t="15014" x="5508625" y="1506538"/>
          <p14:tracePt t="17936" x="5492750" y="1506538"/>
          <p14:tracePt t="18326" x="5476875" y="1506538"/>
          <p14:tracePt t="18342" x="5468938" y="1506538"/>
          <p14:tracePt t="18360" x="5461000" y="1506538"/>
          <p14:tracePt t="18625" x="5445125" y="1506538"/>
          <p14:tracePt t="18637" x="5445125" y="1514475"/>
          <p14:tracePt t="18685" x="5429250" y="1514475"/>
          <p14:tracePt t="18714" x="5405438" y="1522413"/>
          <p14:tracePt t="18728" x="5373688" y="1530350"/>
          <p14:tracePt t="18743" x="5334000" y="1547813"/>
          <p14:tracePt t="18758" x="5237163" y="1587500"/>
          <p14:tracePt t="18775" x="5133975" y="1619250"/>
          <p14:tracePt t="18798" x="4967288" y="1674813"/>
          <p14:tracePt t="18811" x="4870450" y="1698625"/>
          <p14:tracePt t="18825" x="4806950" y="1706563"/>
          <p14:tracePt t="18849" x="4727575" y="1706563"/>
          <p14:tracePt t="18879" x="4648200" y="1706563"/>
          <p14:tracePt t="18910" x="4551363" y="1706563"/>
          <p14:tracePt t="18926" x="4495800" y="1706563"/>
          <p14:tracePt t="18935" x="4471988" y="1706563"/>
          <p14:tracePt t="18959" x="4408488" y="1706563"/>
          <p14:tracePt t="18961" x="4376738" y="1706563"/>
          <p14:tracePt t="18985" x="4305300" y="1706563"/>
          <p14:tracePt t="19016" x="4210050" y="1682750"/>
          <p14:tracePt t="19044" x="4097338" y="1666875"/>
          <p14:tracePt t="19058" x="4057650" y="1658938"/>
          <p14:tracePt t="19075" x="4017963" y="1658938"/>
          <p14:tracePt t="19092" x="3962400" y="1651000"/>
          <p14:tracePt t="19120" x="3875088" y="1651000"/>
          <p14:tracePt t="19144" x="3810000" y="1651000"/>
          <p14:tracePt t="19158" x="3770313" y="1651000"/>
          <p14:tracePt t="19174" x="3730625" y="1651000"/>
          <p14:tracePt t="19191" x="3698875" y="1651000"/>
          <p14:tracePt t="19193" x="3667125" y="1651000"/>
          <p14:tracePt t="19213" x="3643313" y="1643063"/>
          <p14:tracePt t="19217" x="3635375" y="1635125"/>
          <p14:tracePt t="19247" x="3611563" y="1627188"/>
          <p14:tracePt t="19277" x="3595688" y="1619250"/>
          <p14:tracePt t="19291" x="3587750" y="1611313"/>
          <p14:tracePt t="19422" x="3579813" y="1603375"/>
          <p14:tracePt t="20062" x="3595688" y="1595438"/>
          <p14:tracePt t="20074" x="3603625" y="1579563"/>
          <p14:tracePt t="20091" x="3627438" y="1563688"/>
          <p14:tracePt t="20092" x="3643313" y="1547813"/>
          <p14:tracePt t="20108" x="3667125" y="1498600"/>
          <p14:tracePt t="20132" x="3698875" y="1450975"/>
          <p14:tracePt t="20160" x="3706813" y="1419225"/>
          <p14:tracePt t="20173" x="3706813" y="1411288"/>
          <p14:tracePt t="20297" x="3706813" y="1419225"/>
          <p14:tracePt t="20329" x="3683000" y="1443038"/>
          <p14:tracePt t="20334" x="3667125" y="1450975"/>
          <p14:tracePt t="20365" x="3643313" y="1506538"/>
          <p14:tracePt t="20373" x="3643313" y="1514475"/>
          <p14:tracePt t="20394" x="3667125" y="1538288"/>
          <p14:tracePt t="20407" x="3698875" y="1563688"/>
          <p14:tracePt t="20424" x="3730625" y="1563688"/>
          <p14:tracePt t="20441" x="3825875" y="1571625"/>
          <p14:tracePt t="20462" x="3954463" y="1563688"/>
          <p14:tracePt t="20500" x="4057650" y="1482725"/>
          <p14:tracePt t="20527" x="4073525" y="1427163"/>
          <p14:tracePt t="20546" x="4065588" y="1395413"/>
          <p14:tracePt t="20559" x="4049713" y="1379538"/>
          <p14:tracePt t="20574" x="4025900" y="1355725"/>
          <p14:tracePt t="20593" x="3986213" y="1331913"/>
          <p14:tracePt t="20596" x="3962400" y="1316038"/>
          <p14:tracePt t="20628" x="3825875" y="1268413"/>
          <p14:tracePt t="20659" x="3635375" y="1220788"/>
          <p14:tracePt t="20673" x="3532188" y="1195388"/>
          <p14:tracePt t="20695" x="3451225" y="1187450"/>
          <p14:tracePt t="20726" x="3403600" y="1187450"/>
          <p14:tracePt t="20747" x="3395663" y="1187450"/>
          <p14:tracePt t="20774" x="3387725" y="1195388"/>
          <p14:tracePt t="20794" x="3379788" y="1204913"/>
          <p14:tracePt t="20798" x="3371850" y="1212850"/>
          <p14:tracePt t="20827" x="3340100" y="1268413"/>
          <p14:tracePt t="20866" x="3324225" y="1339850"/>
          <p14:tracePt t="20895" x="3332163" y="1419225"/>
          <p14:tracePt t="20927" x="3395663" y="1498600"/>
          <p14:tracePt t="20951" x="3467100" y="1547813"/>
          <p14:tracePt t="20982" x="3627438" y="1643063"/>
          <p14:tracePt t="20985" x="3659188" y="1651000"/>
          <p14:tracePt t="21009" x="3738563" y="1682750"/>
          <p14:tracePt t="21032" x="3762375" y="1690688"/>
          <p14:tracePt t="21061" x="3770313" y="1690688"/>
          <p14:tracePt t="21977" x="3778250" y="1690688"/>
          <p14:tracePt t="22013" x="3786188" y="1690688"/>
          <p14:tracePt t="22057" x="3794125" y="1690688"/>
          <p14:tracePt t="22072" x="3802063" y="1690688"/>
          <p14:tracePt t="22094" x="3817938" y="1690688"/>
          <p14:tracePt t="22095" x="3825875" y="1690688"/>
          <p14:tracePt t="22128" x="3883025" y="1682750"/>
          <p14:tracePt t="22157" x="3970338" y="1666875"/>
          <p14:tracePt t="22177" x="4025900" y="1658938"/>
          <p14:tracePt t="22183" x="4049713" y="1658938"/>
          <p14:tracePt t="22207" x="4168775" y="1658938"/>
          <p14:tracePt t="22208" x="4200525" y="1658938"/>
          <p14:tracePt t="22222" x="4233863" y="1658938"/>
          <p14:tracePt t="22223" x="4257675" y="1658938"/>
          <p14:tracePt t="22239" x="4313238" y="1658938"/>
          <p14:tracePt t="22258" x="4352925" y="1658938"/>
          <p14:tracePt t="22277" x="4368800" y="1658938"/>
          <p14:tracePt t="22311" x="4384675" y="1658938"/>
          <p14:tracePt t="22343" x="4416425" y="1658938"/>
          <p14:tracePt t="22379" x="4503738" y="1658938"/>
          <p14:tracePt t="22382" x="4527550" y="1658938"/>
          <p14:tracePt t="22406" x="4592638" y="1658938"/>
          <p14:tracePt t="22423" x="4640263" y="1658938"/>
          <p14:tracePt t="22439" x="4672013" y="1658938"/>
          <p14:tracePt t="22440" x="4695825" y="1658938"/>
          <p14:tracePt t="22464" x="4743450" y="1658938"/>
          <p14:tracePt t="22496" x="4806950" y="1651000"/>
          <p14:tracePt t="22524" x="4870450" y="1635125"/>
          <p14:tracePt t="22548" x="4918075" y="1619250"/>
          <p14:tracePt t="22575" x="4967288" y="1603375"/>
          <p14:tracePt t="22610" x="4999038" y="1595438"/>
          <p14:tracePt t="22615" x="4999038" y="1587500"/>
          <p14:tracePt t="22640" x="5006975" y="1587500"/>
          <p14:tracePt t="22747" x="4862513" y="1841500"/>
          <p14:tracePt t="22758" x="4735513" y="2073275"/>
          <p14:tracePt t="22781" x="4344988" y="2854325"/>
          <p14:tracePt t="22808" x="3986213" y="3724275"/>
          <p14:tracePt t="22822" x="3954463" y="3914775"/>
          <p14:tracePt t="22838" x="3946525" y="4035425"/>
          <p14:tracePt t="22856" x="3946525" y="4130675"/>
          <p14:tracePt t="22878" x="3970338" y="4210050"/>
          <p14:tracePt t="22909" x="4025900" y="4314825"/>
          <p14:tracePt t="22913" x="4049713" y="4346575"/>
          <p14:tracePt t="22935" x="4097338" y="4418013"/>
          <p14:tracePt t="22958" x="4144963" y="4465638"/>
          <p14:tracePt t="22998" x="4176713" y="4513263"/>
          <p14:tracePt t="23027" x="4192588" y="4568825"/>
          <p14:tracePt t="23057" x="4192588" y="4705350"/>
          <p14:tracePt t="23079" x="4160838" y="4879975"/>
          <p14:tracePt t="23105" x="4129088" y="5016500"/>
          <p14:tracePt t="23107" x="4121150" y="5040313"/>
          <p14:tracePt t="23121" x="4121150" y="5064125"/>
          <p14:tracePt t="23148" x="4121150" y="5095875"/>
          <p14:tracePt t="23233" x="4129088" y="5095875"/>
          <p14:tracePt t="23275" x="4137025" y="5095875"/>
          <p14:tracePt t="23531" x="4144963" y="5095875"/>
          <p14:tracePt t="23948" x="4144963" y="5111750"/>
          <p14:tracePt t="23970" x="4129088" y="5159375"/>
          <p14:tracePt t="23979" x="4121150" y="5199063"/>
          <p14:tracePt t="24008" x="4025900" y="5422900"/>
          <p14:tracePt t="24040" x="3914775" y="5653088"/>
          <p14:tracePt t="24064" x="3867150" y="5749925"/>
          <p14:tracePt t="24097" x="3851275" y="5789613"/>
          <p14:tracePt t="24138" x="3843338" y="5789613"/>
          <p14:tracePt t="24160" x="3817938" y="5797550"/>
          <p14:tracePt t="24166" x="3802063" y="5797550"/>
          <p14:tracePt t="24186" x="3762375" y="5797550"/>
          <p14:tracePt t="24188" x="3714750" y="5797550"/>
          <p14:tracePt t="24213" x="3595688" y="5773738"/>
          <p14:tracePt t="24242" x="3443288" y="5749925"/>
          <p14:tracePt t="24280" x="3308350" y="5741988"/>
          <p14:tracePt t="24308" x="3244850" y="5757863"/>
          <p14:tracePt t="24343" x="3189288" y="5773738"/>
          <p14:tracePt t="24346" x="3173413" y="5773738"/>
          <p14:tracePt t="24372" x="3100388" y="5797550"/>
          <p14:tracePt t="24395" x="3044825" y="5837238"/>
          <p14:tracePt t="24399" x="3036888" y="5853113"/>
          <p14:tracePt t="24430" x="3021013" y="5924550"/>
          <p14:tracePt t="24460" x="3021013" y="5988050"/>
          <p14:tracePt t="24489" x="3060700" y="6021388"/>
          <p14:tracePt t="24510" x="3092450" y="6037263"/>
          <p14:tracePt t="24532" x="3117850" y="6045200"/>
          <p14:tracePt t="24554" x="3165475" y="6053138"/>
          <p14:tracePt t="24570" x="3205163" y="6053138"/>
          <p14:tracePt t="24591" x="3260725" y="6045200"/>
          <p14:tracePt t="24592" x="3300413" y="6037263"/>
          <p14:tracePt t="24624" x="3435350" y="6005513"/>
          <p14:tracePt t="24659" x="3540125" y="5972175"/>
          <p14:tracePt t="24662" x="3556000" y="5964238"/>
          <p14:tracePt t="24686" x="3579813" y="5948363"/>
          <p14:tracePt t="24711" x="3595688" y="5932488"/>
          <p14:tracePt t="24714" x="3603625" y="5924550"/>
          <p14:tracePt t="24742" x="3603625" y="5916613"/>
          <p14:tracePt t="24745" x="3603625" y="5908675"/>
          <p14:tracePt t="24773" x="3603625" y="5900738"/>
          <p14:tracePt t="24827" x="3595688" y="5892800"/>
          <p14:tracePt t="24839" x="3587750" y="5884863"/>
          <p14:tracePt t="24853" x="3587750" y="5853113"/>
          <p14:tracePt t="24854" x="3587750" y="5805488"/>
          <p14:tracePt t="24871" x="3603625" y="5710238"/>
          <p14:tracePt t="24885" x="3651250" y="5573713"/>
          <p14:tracePt t="24908" x="3770313" y="5391150"/>
          <p14:tracePt t="24943" x="3978275" y="5151438"/>
          <p14:tracePt t="24946" x="4041775" y="5087938"/>
          <p14:tracePt t="24975" x="4305300" y="4832350"/>
          <p14:tracePt t="25006" x="4376738" y="4752975"/>
          <p14:tracePt t="25031" x="4384675" y="4745038"/>
          <p14:tracePt t="25112" x="4408488" y="4745038"/>
          <p14:tracePt t="25123" x="4416425" y="4745038"/>
          <p14:tracePt t="25135" x="4456113" y="4737100"/>
          <p14:tracePt t="25153" x="4519613" y="4737100"/>
          <p14:tracePt t="25177" x="4600575" y="4705350"/>
          <p14:tracePt t="25180" x="4632325" y="4689475"/>
          <p14:tracePt t="25207" x="4703763" y="4600575"/>
          <p14:tracePt t="25246" x="4711700" y="4537075"/>
          <p14:tracePt t="25270" x="4711700" y="4505325"/>
          <p14:tracePt t="25286" x="4679950" y="4473575"/>
          <p14:tracePt t="25313" x="4464050" y="4402138"/>
          <p14:tracePt t="25338" x="4249738" y="4378325"/>
          <p14:tracePt t="25353" x="4033838" y="4362450"/>
          <p14:tracePt t="25371" x="3817938" y="4338638"/>
          <p14:tracePt t="25387" x="3548063" y="4322763"/>
          <p14:tracePt t="25403" x="3387725" y="4322763"/>
          <p14:tracePt t="25422" x="3268663" y="4298950"/>
          <p14:tracePt t="25439" x="3205163" y="4281488"/>
          <p14:tracePt t="25440" x="3165475" y="4265613"/>
          <p14:tracePt t="25456" x="3117850" y="4233863"/>
          <p14:tracePt t="25471" x="3060700" y="4202113"/>
          <p14:tracePt t="25489" x="3013075" y="4170363"/>
          <p14:tracePt t="25505" x="2941638" y="4130675"/>
          <p14:tracePt t="25507" x="2909888" y="4114800"/>
          <p14:tracePt t="25537" x="2790825" y="4043363"/>
          <p14:tracePt t="25554" x="2759075" y="4019550"/>
          <p14:tracePt t="25582" x="2751138" y="4011613"/>
          <p14:tracePt t="25636" x="2751138" y="4003675"/>
          <p14:tracePt t="25755" x="2806700" y="4011613"/>
          <p14:tracePt t="25785" x="2838450" y="4011613"/>
          <p14:tracePt t="25874" x="2838450" y="4019550"/>
          <p14:tracePt t="25887" x="2822575" y="4027488"/>
          <p14:tracePt t="25907" x="2767013" y="4059238"/>
          <p14:tracePt t="25931" x="2686050" y="4138613"/>
          <p14:tracePt t="25954" x="2654300" y="4217988"/>
          <p14:tracePt t="25957" x="2654300" y="4241800"/>
          <p14:tracePt t="25987" x="2717800" y="4322763"/>
          <p14:tracePt t="26004" x="2767013" y="4338638"/>
          <p14:tracePt t="26040" x="2854325" y="4362450"/>
          <p14:tracePt t="26072" x="2941638" y="4370388"/>
          <p14:tracePt t="26088" x="2981325" y="4370388"/>
          <p14:tracePt t="26104" x="3028950" y="4370388"/>
          <p14:tracePt t="26122" x="3084513" y="4346575"/>
          <p14:tracePt t="26138" x="3181350" y="4314825"/>
          <p14:tracePt t="26155" x="3268663" y="4281488"/>
          <p14:tracePt t="26173" x="3355975" y="4241800"/>
          <p14:tracePt t="26190" x="3484563" y="4186238"/>
          <p14:tracePt t="26221" x="3500438" y="4178300"/>
          <p14:tracePt t="26239" x="3508375" y="4178300"/>
          <p14:tracePt t="26257" x="3516313" y="4170363"/>
          <p14:tracePt t="26290" x="3532188" y="4162425"/>
          <p14:tracePt t="26322" x="3556000" y="4138613"/>
          <p14:tracePt t="26341" x="3579813" y="4106863"/>
          <p14:tracePt t="26373" x="3595688" y="4083050"/>
          <p14:tracePt t="26406" x="3595688" y="4075113"/>
          <p14:tracePt t="26439" x="3603625" y="4067175"/>
          <p14:tracePt t="26505" x="3595688" y="4090988"/>
          <p14:tracePt t="26538" x="3563938" y="4146550"/>
          <p14:tracePt t="26543" x="3548063" y="4162425"/>
          <p14:tracePt t="26572" x="3524250" y="4233863"/>
          <p14:tracePt t="26575" x="3524250" y="4241800"/>
          <p14:tracePt t="26606" x="3516313" y="4338638"/>
          <p14:tracePt t="26610" x="3516313" y="4362450"/>
          <p14:tracePt t="26637" x="3516313" y="4433888"/>
          <p14:tracePt t="26640" x="3532188" y="4457700"/>
          <p14:tracePt t="26670" x="3587750" y="4529138"/>
          <p14:tracePt t="26687" x="3611563" y="4560888"/>
          <p14:tracePt t="26704" x="3643313" y="4592638"/>
          <p14:tracePt t="26721" x="3675063" y="4616450"/>
          <p14:tracePt t="26742" x="3706813" y="4641850"/>
          <p14:tracePt t="26746" x="3714750" y="4649788"/>
          <p14:tracePt t="26772" x="3746500" y="4665663"/>
          <p14:tracePt t="26806" x="3778250" y="4665663"/>
          <p14:tracePt t="26838" x="3875088" y="4649788"/>
          <p14:tracePt t="26857" x="3914775" y="4633913"/>
          <p14:tracePt t="26862" x="3938588" y="4616450"/>
          <p14:tracePt t="26891" x="4041775" y="4529138"/>
          <p14:tracePt t="26895" x="4057650" y="4513263"/>
          <p14:tracePt t="26921" x="4097338" y="4457700"/>
          <p14:tracePt t="26940" x="4105275" y="4418013"/>
          <p14:tracePt t="26971" x="4105275" y="4346575"/>
          <p14:tracePt t="27007" x="4105275" y="4291013"/>
          <p14:tracePt t="27012" x="4097338" y="4273550"/>
          <p14:tracePt t="27039" x="4041775" y="4202113"/>
          <p14:tracePt t="27063" x="4002088" y="4138613"/>
          <p14:tracePt t="27086" x="3970338" y="4090988"/>
          <p14:tracePt t="27104" x="3938588" y="4067175"/>
          <p14:tracePt t="27120" x="3906838" y="4035425"/>
          <p14:tracePt t="27137" x="3883025" y="4003675"/>
          <p14:tracePt t="27154" x="3867150" y="3987800"/>
          <p14:tracePt t="27170" x="3851275" y="3971925"/>
          <p14:tracePt t="27172" x="3843338" y="3963988"/>
          <p14:tracePt t="27203" x="3810000" y="3930650"/>
          <p14:tracePt t="27220" x="3794125" y="3914775"/>
          <p14:tracePt t="27238" x="3770313" y="3906838"/>
          <p14:tracePt t="27254" x="3738563" y="3890963"/>
          <p14:tracePt t="27256" x="3730625" y="3890963"/>
          <p14:tracePt t="27286" x="3683000" y="3883025"/>
          <p14:tracePt t="27320" x="3595688" y="3898900"/>
          <p14:tracePt t="27338" x="3556000" y="3930650"/>
          <p14:tracePt t="27353" x="3532188" y="3963988"/>
          <p14:tracePt t="27372" x="3500438" y="4003675"/>
          <p14:tracePt t="27387" x="3484563" y="4043363"/>
          <p14:tracePt t="27403" x="3459163" y="4075113"/>
          <p14:tracePt t="27421" x="3435350" y="4146550"/>
          <p14:tracePt t="27438" x="3419475" y="4194175"/>
          <p14:tracePt t="27455" x="3403600" y="4265613"/>
          <p14:tracePt t="27460" x="3395663" y="4298950"/>
          <p14:tracePt t="27490" x="3387725" y="4425950"/>
          <p14:tracePt t="27495" x="3387725" y="4457700"/>
          <p14:tracePt t="27519" x="3395663" y="4552950"/>
          <p14:tracePt t="27552" x="3443288" y="4681538"/>
          <p14:tracePt t="27555" x="3451225" y="4705350"/>
          <p14:tracePt t="27587" x="3508375" y="4808538"/>
          <p14:tracePt t="27604" x="3540125" y="4848225"/>
          <p14:tracePt t="27621" x="3563938" y="4887913"/>
          <p14:tracePt t="27638" x="3587750" y="4919663"/>
          <p14:tracePt t="27672" x="3635375" y="4943475"/>
          <p14:tracePt t="27707" x="3683000" y="4935538"/>
          <p14:tracePt t="27738" x="3762375" y="4864100"/>
          <p14:tracePt t="27769" x="3843338" y="4745038"/>
          <p14:tracePt t="27773" x="3851275" y="4721225"/>
          <p14:tracePt t="27802" x="3859213" y="4665663"/>
          <p14:tracePt t="27837" x="3825875" y="4600575"/>
          <p14:tracePt t="27854" x="3802063" y="4576763"/>
          <p14:tracePt t="27855" x="3770313" y="4560888"/>
          <p14:tracePt t="27889" x="3683000" y="4521200"/>
          <p14:tracePt t="27922" x="3603625" y="4521200"/>
          <p14:tracePt t="27945" x="3579813" y="4521200"/>
          <p14:tracePt t="27970" x="3556000" y="4521200"/>
          <p14:tracePt t="27988" x="3540125" y="4529138"/>
          <p14:tracePt t="27990" x="3532188" y="4537075"/>
          <p14:tracePt t="28019" x="3459163" y="4600575"/>
          <p14:tracePt t="28021" x="3435350" y="4616450"/>
          <p14:tracePt t="28052" x="3316288" y="4697413"/>
          <p14:tracePt t="28071" x="3244850" y="4737100"/>
          <p14:tracePt t="28087" x="3125788" y="4824413"/>
          <p14:tracePt t="28104" x="3052763" y="4856163"/>
          <p14:tracePt t="28121" x="2957513" y="4903788"/>
          <p14:tracePt t="28138" x="2886075" y="4919663"/>
          <p14:tracePt t="28155" x="2806700" y="4951413"/>
          <p14:tracePt t="28170" x="2767013" y="4976813"/>
          <p14:tracePt t="28187" x="2725738" y="5008563"/>
          <p14:tracePt t="28220" x="2654300" y="5056188"/>
          <p14:tracePt t="28236" x="2646363" y="5072063"/>
          <p14:tracePt t="28252" x="2638425" y="5072063"/>
          <p14:tracePt t="28317" x="2646363" y="5072063"/>
          <p14:tracePt t="28338" x="2693988" y="5008563"/>
          <p14:tracePt t="28359" x="2814638" y="4895850"/>
          <p14:tracePt t="28387" x="2965450" y="4768850"/>
          <p14:tracePt t="28419" x="3141663" y="4616450"/>
          <p14:tracePt t="28438" x="3181350" y="4576763"/>
          <p14:tracePt t="28441" x="3205163" y="4552950"/>
          <p14:tracePt t="28469" x="3268663" y="4489450"/>
          <p14:tracePt t="28471" x="3284538" y="4473575"/>
          <p14:tracePt t="28488" x="3324225" y="4433888"/>
          <p14:tracePt t="28519" x="3355975" y="4394200"/>
          <p14:tracePt t="28523" x="3355975" y="4386263"/>
          <p14:tracePt t="28550" x="3371850" y="4346575"/>
          <p14:tracePt t="28552" x="3371850" y="4338638"/>
          <p14:tracePt t="28585" x="3379788" y="4306888"/>
          <p14:tracePt t="28603" x="3379788" y="4298950"/>
          <p14:tracePt t="28619" x="3387725" y="4291013"/>
          <p14:tracePt t="28621" x="3387725" y="4281488"/>
          <p14:tracePt t="28651" x="3387725" y="4265613"/>
          <p14:tracePt t="28686" x="3379788" y="4265613"/>
          <p14:tracePt t="28703" x="3371850" y="4265613"/>
          <p14:tracePt t="28717" x="3348038" y="4273550"/>
          <p14:tracePt t="28735" x="3308350" y="4291013"/>
          <p14:tracePt t="28753" x="3268663" y="4314825"/>
          <p14:tracePt t="28770" x="3181350" y="4346575"/>
          <p14:tracePt t="28802" x="3060700" y="4362450"/>
          <p14:tracePt t="28832" x="2949575" y="4394200"/>
          <p14:tracePt t="28865" x="2886075" y="4418013"/>
          <p14:tracePt t="28868" x="2878138" y="4418013"/>
          <p14:tracePt t="28887" x="2846388" y="4433888"/>
          <p14:tracePt t="28906" x="2806700" y="4449763"/>
          <p14:tracePt t="28913" x="2767013" y="4457700"/>
          <p14:tracePt t="28936" x="2701925" y="4481513"/>
          <p14:tracePt t="28953" x="2638425" y="4497388"/>
          <p14:tracePt t="28968" x="2598738" y="4521200"/>
          <p14:tracePt t="28985" x="2551113" y="4545013"/>
          <p14:tracePt t="29004" x="2471738" y="4592638"/>
          <p14:tracePt t="29034" x="2343150" y="4665663"/>
          <p14:tracePt t="29055" x="2232025" y="4729163"/>
          <p14:tracePt t="29084" x="2176463" y="4752975"/>
          <p14:tracePt t="29088" x="2152650" y="4768850"/>
          <p14:tracePt t="29120" x="2081213" y="4816475"/>
          <p14:tracePt t="29123" x="2049463" y="4832350"/>
          <p14:tracePt t="29152" x="1976438" y="4879975"/>
          <p14:tracePt t="29170" x="1960563" y="4895850"/>
          <p14:tracePt t="29187" x="1952625" y="4903788"/>
          <p14:tracePt t="29204" x="1944688" y="4919663"/>
          <p14:tracePt t="29208" x="1928813" y="4927600"/>
          <p14:tracePt t="29234" x="1912938" y="4951413"/>
          <p14:tracePt t="29237" x="1912938" y="4959350"/>
          <p14:tracePt t="29252" x="1889125" y="4976813"/>
          <p14:tracePt t="29268" x="1873250" y="4992688"/>
          <p14:tracePt t="29284" x="1849438" y="5008563"/>
          <p14:tracePt t="29303" x="1817688" y="5032375"/>
          <p14:tracePt t="29337" x="1754188" y="5072063"/>
          <p14:tracePt t="29341" x="1730375" y="5080000"/>
          <p14:tracePt t="29369" x="1658938" y="5127625"/>
          <p14:tracePt t="29370" x="1641475" y="5143500"/>
          <p14:tracePt t="29385" x="1577975" y="5175250"/>
          <p14:tracePt t="29401" x="1530350" y="5214938"/>
          <p14:tracePt t="29418" x="1498600" y="5238750"/>
          <p14:tracePt t="29436" x="1466850" y="5262563"/>
          <p14:tracePt t="29438" x="1458913" y="5278438"/>
          <p14:tracePt t="29471" x="1435100" y="5294313"/>
          <p14:tracePt t="29502" x="1411288" y="5310188"/>
          <p14:tracePt t="29519" x="1411288" y="5319713"/>
          <p14:tracePt t="29535" x="1403350" y="5335588"/>
          <p14:tracePt t="29569" x="1403350" y="5343525"/>
          <p14:tracePt t="29597" x="1395413" y="5367338"/>
          <p14:tracePt t="29619" x="1395413" y="5383213"/>
          <p14:tracePt t="29634" x="1395413" y="5399088"/>
          <p14:tracePt t="29652" x="1395413" y="5414963"/>
          <p14:tracePt t="29668" x="1395413" y="5430838"/>
          <p14:tracePt t="29685" x="1395413" y="5446713"/>
          <p14:tracePt t="29701" x="1395413" y="5462588"/>
          <p14:tracePt t="29717" x="1395413" y="5470525"/>
          <p14:tracePt t="29737" x="1395413" y="5478463"/>
          <p14:tracePt t="29768" x="1395413" y="5494338"/>
          <p14:tracePt t="29784" x="1403350" y="5502275"/>
          <p14:tracePt t="29802" x="1411288" y="5510213"/>
          <p14:tracePt t="29807" x="1419225" y="5510213"/>
          <p14:tracePt t="29837" x="1427163" y="5518150"/>
          <p14:tracePt t="29870" x="1435100" y="5518150"/>
          <p14:tracePt t="29903" x="1498600" y="5510213"/>
          <p14:tracePt t="29942" x="1633538" y="5478463"/>
          <p14:tracePt t="29975" x="1778000" y="5422900"/>
          <p14:tracePt t="29977" x="1809750" y="5399088"/>
          <p14:tracePt t="29995" x="1865313" y="5383213"/>
          <p14:tracePt t="30019" x="1944688" y="5351463"/>
          <p14:tracePt t="30022" x="1968500" y="5343525"/>
          <p14:tracePt t="30055" x="2025650" y="5310188"/>
          <p14:tracePt t="30085" x="2065338" y="5286375"/>
          <p14:tracePt t="30112" x="2112963" y="5262563"/>
          <p14:tracePt t="30113" x="2136775" y="5246688"/>
          <p14:tracePt t="30135" x="2192338" y="5207000"/>
          <p14:tracePt t="30150" x="2247900" y="5175250"/>
          <p14:tracePt t="30170" x="2303463" y="5143500"/>
          <p14:tracePt t="30183" x="2384425" y="5103813"/>
          <p14:tracePt t="30199" x="2471738" y="5056188"/>
          <p14:tracePt t="30221" x="2582863" y="5000625"/>
          <p14:tracePt t="30225" x="2614613" y="4984750"/>
          <p14:tracePt t="30254" x="2686050" y="4951413"/>
          <p14:tracePt t="30266" x="2709863" y="4935538"/>
          <p14:tracePt t="30282" x="2733675" y="4911725"/>
          <p14:tracePt t="30303" x="2759075" y="4895850"/>
          <p14:tracePt t="30337" x="2806700" y="4879975"/>
          <p14:tracePt t="30371" x="2846388" y="4872038"/>
          <p14:tracePt t="30375" x="2854325" y="4864100"/>
          <p14:tracePt t="30404" x="2878138" y="4856163"/>
          <p14:tracePt t="30407" x="2894013" y="4856163"/>
          <p14:tracePt t="30436" x="2925763" y="4840288"/>
          <p14:tracePt t="30475" x="3028950" y="4800600"/>
          <p14:tracePt t="30501" x="3117850" y="4768850"/>
          <p14:tracePt t="30502" x="3149600" y="4745038"/>
          <p14:tracePt t="30516" x="3181350" y="4729163"/>
          <p14:tracePt t="30517" x="3213100" y="4721225"/>
          <p14:tracePt t="30536" x="3284538" y="4705350"/>
          <p14:tracePt t="30541" x="3308350" y="4697413"/>
          <p14:tracePt t="30571" x="3427413" y="4657725"/>
          <p14:tracePt t="30600" x="3500438" y="4616450"/>
          <p14:tracePt t="30624" x="3548063" y="4600575"/>
          <p14:tracePt t="30653" x="3587750" y="4576763"/>
          <p14:tracePt t="30692" x="3643313" y="4529138"/>
          <p14:tracePt t="30720" x="3706813" y="4489450"/>
          <p14:tracePt t="30754" x="3786188" y="4441825"/>
          <p14:tracePt t="30785" x="3875088" y="4378325"/>
          <p14:tracePt t="30788" x="3906838" y="4354513"/>
          <p14:tracePt t="30819" x="4033838" y="4257675"/>
          <p14:tracePt t="30854" x="4137025" y="4186238"/>
          <p14:tracePt t="30857" x="4144963" y="4178300"/>
          <p14:tracePt t="30887" x="4176713" y="4146550"/>
          <p14:tracePt t="30917" x="4210050" y="4114800"/>
          <p14:tracePt t="30939" x="4217988" y="4106863"/>
          <p14:tracePt t="30969" x="4217988" y="4098925"/>
          <p14:tracePt t="31000" x="4233863" y="4083050"/>
          <p14:tracePt t="31015" x="4233863" y="4075113"/>
          <p14:tracePt t="31032" x="4249738" y="4059238"/>
          <p14:tracePt t="31042" x="4265613" y="4043363"/>
          <p14:tracePt t="31065" x="4273550" y="4019550"/>
          <p14:tracePt t="31082" x="4281488" y="4011613"/>
          <p14:tracePt t="31100" x="4289425" y="4003675"/>
          <p14:tracePt t="31118" x="4297363" y="3979863"/>
          <p14:tracePt t="31133" x="4297363" y="3971925"/>
          <p14:tracePt t="31150" x="4305300" y="3971925"/>
          <p14:tracePt t="31666" x="4305300" y="3963988"/>
          <p14:tracePt t="31680" x="4305300" y="3956050"/>
          <p14:tracePt t="31706" x="4321175" y="3938588"/>
          <p14:tracePt t="31710" x="4321175" y="3930650"/>
          <p14:tracePt t="31733" x="4329113" y="3930650"/>
          <p14:tracePt t="31974" x="0" y="0"/>
        </p14:tracePtLst>
        <p14:tracePtLst>
          <p14:tracePt t="32892" x="3930650" y="3906838"/>
          <p14:tracePt t="32918" x="3922713" y="3906838"/>
          <p14:tracePt t="32932" x="3906838" y="3906838"/>
          <p14:tracePt t="32948" x="3883025" y="3906838"/>
          <p14:tracePt t="32964" x="3867150" y="3906838"/>
          <p14:tracePt t="32981" x="3859213" y="3906838"/>
          <p14:tracePt t="33002" x="3833813" y="3906838"/>
          <p14:tracePt t="33025" x="3810000" y="3906838"/>
          <p14:tracePt t="33052" x="3754438" y="3906838"/>
          <p14:tracePt t="33084" x="3698875" y="3906838"/>
          <p14:tracePt t="33123" x="3595688" y="3922713"/>
          <p14:tracePt t="33129" x="3587750" y="3930650"/>
          <p14:tracePt t="33152" x="3516313" y="3987800"/>
          <p14:tracePt t="33167" x="3459163" y="4035425"/>
          <p14:tracePt t="33187" x="3427413" y="4067175"/>
          <p14:tracePt t="33189" x="3403600" y="4090988"/>
          <p14:tracePt t="33201" x="3395663" y="4106863"/>
          <p14:tracePt t="33203" x="3371850" y="4130675"/>
          <p14:tracePt t="33233" x="3316288" y="4241800"/>
          <p14:tracePt t="33248" x="3292475" y="4306888"/>
          <p14:tracePt t="33270" x="3268663" y="4433888"/>
          <p14:tracePt t="33300" x="3260725" y="4545013"/>
          <p14:tracePt t="33338" x="3276600" y="4673600"/>
          <p14:tracePt t="33345" x="3284538" y="4697413"/>
          <p14:tracePt t="33369" x="3316288" y="4760913"/>
          <p14:tracePt t="33401" x="3355975" y="4800600"/>
          <p14:tracePt t="33405" x="3371850" y="4808538"/>
          <p14:tracePt t="33432" x="3419475" y="4824413"/>
          <p14:tracePt t="33446" x="3451225" y="4832350"/>
          <p14:tracePt t="33467" x="3508375" y="4832350"/>
          <p14:tracePt t="33500" x="3587750" y="4824413"/>
          <p14:tracePt t="33504" x="3611563" y="4816475"/>
          <p14:tracePt t="33533" x="3778250" y="4729163"/>
          <p14:tracePt t="33567" x="3914775" y="4608513"/>
          <p14:tracePt t="33572" x="3946525" y="4576763"/>
          <p14:tracePt t="33601" x="3986213" y="4465638"/>
          <p14:tracePt t="33633" x="3994150" y="4338638"/>
          <p14:tracePt t="33670" x="3954463" y="4154488"/>
          <p14:tracePt t="33676" x="3938588" y="4130675"/>
          <p14:tracePt t="33700" x="3898900" y="4067175"/>
          <p14:tracePt t="33705" x="3890963" y="4059238"/>
          <p14:tracePt t="33733" x="3867150" y="4027488"/>
          <p14:tracePt t="33738" x="3859213" y="4011613"/>
          <p14:tracePt t="33769" x="3833813" y="3987800"/>
          <p14:tracePt t="33773" x="3825875" y="3979863"/>
          <p14:tracePt t="33800" x="3794125" y="3956050"/>
          <p14:tracePt t="33802" x="3770313" y="3956050"/>
          <p14:tracePt t="33831" x="3730625" y="3938588"/>
          <p14:tracePt t="33833" x="3714750" y="3938588"/>
          <p14:tracePt t="33870" x="3627438" y="3930650"/>
          <p14:tracePt t="33901" x="3603625" y="3930650"/>
          <p14:tracePt t="33925" x="3595688" y="3938588"/>
          <p14:tracePt t="33949" x="3587750" y="3948113"/>
          <p14:tracePt t="33964" x="3579813" y="3963988"/>
          <p14:tracePt t="33979" x="3571875" y="3979863"/>
          <p14:tracePt t="34004" x="3571875" y="3995738"/>
          <p14:tracePt t="34006" x="3571875" y="4003675"/>
          <p14:tracePt t="34037" x="3571875" y="4027488"/>
          <p14:tracePt t="34066" x="3587750" y="4035425"/>
          <p14:tracePt t="34300" x="3603625" y="4011613"/>
          <p14:tracePt t="34314" x="3627438" y="3971925"/>
          <p14:tracePt t="34315" x="0" y="0"/>
        </p14:tracePtLst>
        <p14:tracePtLst>
          <p14:tracePt t="34683" x="4584700" y="2233613"/>
          <p14:tracePt t="34724" x="4592638" y="2224088"/>
          <p14:tracePt t="34726" x="4592638" y="2216150"/>
          <p14:tracePt t="34748" x="4616450" y="2200275"/>
          <p14:tracePt t="34763" x="4632325" y="2160588"/>
          <p14:tracePt t="34783" x="4679950" y="2105025"/>
          <p14:tracePt t="34788" x="4719638" y="2065338"/>
          <p14:tracePt t="34814" x="4806950" y="1962150"/>
          <p14:tracePt t="34815" x="4822825" y="1922463"/>
          <p14:tracePt t="34837" x="4878388" y="1857375"/>
          <p14:tracePt t="34839" x="4894263" y="1833563"/>
          <p14:tracePt t="34867" x="4926013" y="1770063"/>
          <p14:tracePt t="34870" x="4933950" y="1746250"/>
          <p14:tracePt t="34906" x="4999038" y="1635125"/>
          <p14:tracePt t="34938" x="5006975" y="1627188"/>
          <p14:tracePt t="35075" x="5006975" y="1619250"/>
          <p14:tracePt t="35088" x="5014913" y="1603375"/>
          <p14:tracePt t="35114" x="5030788" y="1579563"/>
          <p14:tracePt t="35149" x="5046663" y="1555750"/>
          <p14:tracePt t="35189" x="5070475" y="1538288"/>
          <p14:tracePt t="35515" x="5078413" y="1538288"/>
          <p14:tracePt t="35547" x="5086350" y="1530350"/>
          <p14:tracePt t="35550" x="5094288" y="1530350"/>
          <p14:tracePt t="35581" x="5094288" y="1522413"/>
          <p14:tracePt t="35825" x="5102225" y="1522413"/>
          <p14:tracePt t="35844" x="5118100" y="1514475"/>
          <p14:tracePt t="35861" x="5126038" y="1506538"/>
          <p14:tracePt t="35878" x="5165725" y="1498600"/>
          <p14:tracePt t="35900" x="5213350" y="1482725"/>
          <p14:tracePt t="35904" x="5221288" y="1474788"/>
          <p14:tracePt t="35923" x="5253038" y="1466850"/>
          <p14:tracePt t="35949" x="5260975" y="1466850"/>
          <p14:tracePt t="37008" x="5181600" y="1571625"/>
          <p14:tracePt t="37027" x="5054600" y="1746250"/>
          <p14:tracePt t="37029" x="4933950" y="1906588"/>
          <p14:tracePt t="37044" x="4672013" y="2265363"/>
          <p14:tracePt t="37061" x="4448175" y="2608263"/>
          <p14:tracePt t="37086" x="4241800" y="2935288"/>
          <p14:tracePt t="37110" x="4121150" y="3197225"/>
          <p14:tracePt t="37133" x="4081463" y="3325813"/>
          <p14:tracePt t="37167" x="4025900" y="3508375"/>
          <p14:tracePt t="37171" x="4017963" y="3548063"/>
          <p14:tracePt t="37200" x="3986213" y="3684588"/>
          <p14:tracePt t="37232" x="3938588" y="3867150"/>
          <p14:tracePt t="37261" x="3859213" y="4162425"/>
          <p14:tracePt t="37286" x="3778250" y="4473575"/>
          <p14:tracePt t="37310" x="3698875" y="4792663"/>
          <p14:tracePt t="37331" x="3643313" y="5000625"/>
          <p14:tracePt t="37363" x="3595688" y="5167313"/>
          <p14:tracePt t="37368" x="3587750" y="5183188"/>
          <p14:tracePt t="37400" x="3587750" y="5230813"/>
          <p14:tracePt t="37434" x="3587750" y="5238750"/>
          <p14:tracePt t="37546" x="3587750" y="5246688"/>
          <p14:tracePt t="37590" x="3587750" y="5254625"/>
          <p14:tracePt t="37624" x="3587750" y="5262563"/>
          <p14:tracePt t="38000" x="0" y="0"/>
        </p14:tracePtLst>
        <p14:tracePtLst>
          <p14:tracePt t="45641" x="3524250" y="4067175"/>
          <p14:tracePt t="45838" x="3508375" y="4067175"/>
          <p14:tracePt t="45851" x="3476625" y="4090988"/>
          <p14:tracePt t="45875" x="3435350" y="4122738"/>
          <p14:tracePt t="45903" x="3387725" y="4154488"/>
          <p14:tracePt t="45921" x="3355975" y="4170363"/>
          <p14:tracePt t="45923" x="3355975" y="4178300"/>
          <p14:tracePt t="45939" x="3340100" y="4194175"/>
          <p14:tracePt t="45956" x="3324225" y="4202113"/>
          <p14:tracePt t="45969" x="3316288" y="4202113"/>
          <p14:tracePt t="46020" x="3300413" y="4217988"/>
          <p14:tracePt t="46048" x="3268663" y="4225925"/>
          <p14:tracePt t="46050" x="3260725" y="4225925"/>
          <p14:tracePt t="46072" x="3205163" y="4249738"/>
          <p14:tracePt t="46086" x="3189288" y="4249738"/>
          <p14:tracePt t="46087" x="3165475" y="4257675"/>
          <p14:tracePt t="46103" x="3141663" y="4281488"/>
          <p14:tracePt t="46121" x="3092450" y="4306888"/>
          <p14:tracePt t="46137" x="3060700" y="4330700"/>
          <p14:tracePt t="46155" x="3005138" y="4370388"/>
          <p14:tracePt t="46176" x="2973388" y="4394200"/>
          <p14:tracePt t="46179" x="2965450" y="4394200"/>
          <p14:tracePt t="46211" x="2925763" y="4425950"/>
          <p14:tracePt t="46239" x="2886075" y="4457700"/>
          <p14:tracePt t="46245" x="2870200" y="4465638"/>
          <p14:tracePt t="46277" x="2830513" y="4505325"/>
          <p14:tracePt t="46308" x="2798763" y="4529138"/>
          <p14:tracePt t="46341" x="2774950" y="4552950"/>
          <p14:tracePt t="46344" x="2759075" y="4560888"/>
          <p14:tracePt t="46374" x="2751138" y="4576763"/>
          <p14:tracePt t="46498" x="2782888" y="4560888"/>
          <p14:tracePt t="46512" x="2830513" y="4529138"/>
          <p14:tracePt t="46545" x="2957513" y="4465638"/>
          <p14:tracePt t="46548" x="3005138" y="4449763"/>
          <p14:tracePt t="46581" x="3173413" y="4410075"/>
          <p14:tracePt t="46583" x="3205163" y="4402138"/>
          <p14:tracePt t="46605" x="3268663" y="4386263"/>
          <p14:tracePt t="46619" x="3284538" y="4386263"/>
          <p14:tracePt t="46620" x="3300413" y="4378325"/>
          <p14:tracePt t="46645" x="3308350" y="4378325"/>
          <p14:tracePt t="46671" x="3316288" y="4378325"/>
          <p14:tracePt t="46809" x="3316288" y="4402138"/>
          <p14:tracePt t="46834" x="3292475" y="4449763"/>
          <p14:tracePt t="46853" x="3244850" y="4505325"/>
          <p14:tracePt t="46869" x="3213100" y="4545013"/>
          <p14:tracePt t="46890" x="3173413" y="4592638"/>
          <p14:tracePt t="46915" x="3149600" y="4624388"/>
          <p14:tracePt t="46939" x="3125788" y="4665663"/>
          <p14:tracePt t="46952" x="3109913" y="4689475"/>
          <p14:tracePt t="46968" x="3092450" y="4713288"/>
          <p14:tracePt t="46993" x="3076575" y="4745038"/>
          <p14:tracePt t="47020" x="3068638" y="4768850"/>
          <p14:tracePt t="47046" x="3068638" y="4792663"/>
          <p14:tracePt t="47075" x="3068638" y="4816475"/>
          <p14:tracePt t="47079" x="3068638" y="4824413"/>
          <p14:tracePt t="47103" x="3068638" y="4856163"/>
          <p14:tracePt t="47123" x="3068638" y="4879975"/>
          <p14:tracePt t="47154" x="3068638" y="4903788"/>
          <p14:tracePt t="47189" x="3068638" y="4911725"/>
          <p14:tracePt t="47225" x="3068638" y="4919663"/>
          <p14:tracePt t="47262" x="3068638" y="4927600"/>
          <p14:tracePt t="47338" x="3068638" y="4919663"/>
          <p14:tracePt t="47351" x="3109913" y="4903788"/>
          <p14:tracePt t="47370" x="3213100" y="4848225"/>
          <p14:tracePt t="47392" x="3332163" y="4792663"/>
          <p14:tracePt t="47394" x="3379788" y="4768850"/>
          <p14:tracePt t="47424" x="3587750" y="4681538"/>
          <p14:tracePt t="47459" x="3738563" y="4624388"/>
          <p14:tracePt t="47464" x="3754438" y="4624388"/>
          <p14:tracePt t="47489" x="3810000" y="4600575"/>
          <p14:tracePt t="47520" x="3825875" y="4592638"/>
          <p14:tracePt t="47701" x="3746500" y="4649788"/>
          <p14:tracePt t="47714" x="3683000" y="4689475"/>
          <p14:tracePt t="47715" x="3627438" y="4721225"/>
          <p14:tracePt t="47738" x="3435350" y="4824413"/>
          <p14:tracePt t="47769" x="3173413" y="4951413"/>
          <p14:tracePt t="47798" x="2989263" y="5048250"/>
          <p14:tracePt t="47821" x="2917825" y="5087938"/>
          <p14:tracePt t="47843" x="2878138" y="5095875"/>
          <p14:tracePt t="47872" x="2862263" y="5103813"/>
          <p14:tracePt t="50479" x="2733675" y="5143500"/>
          <p14:tracePt t="50501" x="2678113" y="5175250"/>
          <p14:tracePt t="50518" x="2638425" y="5191125"/>
          <p14:tracePt t="50542" x="2590800" y="5207000"/>
          <p14:tracePt t="50544" x="2582863" y="5214938"/>
          <p14:tracePt t="50570" x="2527300" y="5230813"/>
          <p14:tracePt t="50573" x="2503488" y="5238750"/>
          <p14:tracePt t="50601" x="2447925" y="5262563"/>
          <p14:tracePt t="50603" x="2432050" y="5262563"/>
          <p14:tracePt t="50635" x="2335213" y="5294313"/>
          <p14:tracePt t="50658" x="2279650" y="5302250"/>
          <p14:tracePt t="50686" x="2192338" y="5335588"/>
          <p14:tracePt t="50720" x="2144713" y="5359400"/>
          <p14:tracePt t="50722" x="2136775" y="5359400"/>
          <p14:tracePt t="50753" x="2097088" y="5383213"/>
          <p14:tracePt t="50788" x="2081213" y="5399088"/>
          <p14:tracePt t="50820" x="2073275" y="5407025"/>
          <p14:tracePt t="50870" x="2065338" y="5407025"/>
          <p14:tracePt t="50963" x="2073275" y="5343525"/>
          <p14:tracePt t="50978" x="2105025" y="5262563"/>
          <p14:tracePt t="51002" x="2168525" y="5127625"/>
          <p14:tracePt t="51023" x="2224088" y="5008563"/>
          <p14:tracePt t="51052" x="2287588" y="4895850"/>
          <p14:tracePt t="51084" x="2327275" y="4816475"/>
          <p14:tracePt t="51109" x="2327275" y="4800600"/>
          <p14:tracePt t="51135" x="2327275" y="4792663"/>
          <p14:tracePt t="51185" x="2327275" y="4784725"/>
          <p14:tracePt t="51199" x="2335213" y="4776788"/>
          <p14:tracePt t="51220" x="2343150" y="4760913"/>
          <p14:tracePt t="51250" x="2359025" y="4752975"/>
          <p14:tracePt t="51271" x="2374900" y="4745038"/>
          <p14:tracePt t="51302" x="2392363" y="4729163"/>
          <p14:tracePt t="51334" x="2408238" y="4729163"/>
          <p14:tracePt t="51358" x="2416175" y="4729163"/>
          <p14:tracePt t="51479" x="2408238" y="4737100"/>
          <p14:tracePt t="51516" x="2408238" y="4745038"/>
          <p14:tracePt t="51517" x="2400300" y="4745038"/>
          <p14:tracePt t="51719" x="2424113" y="4721225"/>
          <p14:tracePt t="51720" x="2432050" y="4713288"/>
          <p14:tracePt t="51730" x="2447925" y="4689475"/>
          <p14:tracePt t="51752" x="2527300" y="4608513"/>
          <p14:tracePt t="51766" x="2622550" y="4505325"/>
          <p14:tracePt t="51787" x="2790825" y="4338638"/>
          <p14:tracePt t="51818" x="2981325" y="4138613"/>
          <p14:tracePt t="51850" x="3125788" y="3938588"/>
          <p14:tracePt t="51874" x="3205163" y="3756025"/>
          <p14:tracePt t="51901" x="3324225" y="3373438"/>
          <p14:tracePt t="51915" x="3387725" y="3165475"/>
          <p14:tracePt t="51931" x="3484563" y="2878138"/>
          <p14:tracePt t="51957" x="3579813" y="2527300"/>
          <p14:tracePt t="51959" x="3603625" y="2416175"/>
          <p14:tracePt t="51987" x="3675063" y="2128838"/>
          <p14:tracePt t="51994" x="3690938" y="2041525"/>
          <p14:tracePt t="52020" x="3730625" y="1801813"/>
          <p14:tracePt t="52059" x="3730625" y="1690688"/>
          <p14:tracePt t="52087" x="3730625" y="1666875"/>
          <p14:tracePt t="52089" x="3730625" y="1658938"/>
          <p14:tracePt t="52126" x="3730625" y="1651000"/>
          <p14:tracePt t="52173" x="3738563" y="1635125"/>
          <p14:tracePt t="52201" x="3762375" y="1563688"/>
          <p14:tracePt t="52232" x="3794125" y="1490663"/>
          <p14:tracePt t="52248" x="3810000" y="1466850"/>
          <p14:tracePt t="52263" x="3810000" y="1443038"/>
          <p14:tracePt t="52286" x="3810000" y="1435100"/>
          <p14:tracePt t="52474" x="3810000" y="1443038"/>
          <p14:tracePt t="52528" x="3817938" y="1443038"/>
          <p14:tracePt t="52530" x="3833813" y="1443038"/>
          <p14:tracePt t="52547" x="3859213" y="1443038"/>
          <p14:tracePt t="52564" x="3898900" y="1443038"/>
          <p14:tracePt t="52587" x="3986213" y="1443038"/>
          <p14:tracePt t="52621" x="4160838" y="1443038"/>
          <p14:tracePt t="52658" x="4440238" y="1443038"/>
          <p14:tracePt t="52689" x="4608513" y="1443038"/>
          <p14:tracePt t="52716" x="4711700" y="1443038"/>
          <p14:tracePt t="52717" x="4743450" y="1443038"/>
          <p14:tracePt t="52735" x="4799013" y="1443038"/>
          <p14:tracePt t="52766" x="4910138" y="1443038"/>
          <p14:tracePt t="52789" x="4959350" y="1435100"/>
          <p14:tracePt t="52825" x="5014913" y="1427163"/>
          <p14:tracePt t="52851" x="5046663" y="1419225"/>
          <p14:tracePt t="52854" x="5054600" y="1419225"/>
          <p14:tracePt t="52883" x="5094288" y="1411288"/>
          <p14:tracePt t="52906" x="5118100" y="1403350"/>
          <p14:tracePt t="52923" x="5149850" y="1403350"/>
          <p14:tracePt t="52950" x="5213350" y="1395413"/>
          <p14:tracePt t="52987" x="5310188" y="1387475"/>
          <p14:tracePt t="52991" x="5341938" y="1387475"/>
          <p14:tracePt t="53019" x="5500688" y="1387475"/>
          <p14:tracePt t="53048" x="5659438" y="1387475"/>
          <p14:tracePt t="53063" x="5700713" y="1387475"/>
          <p14:tracePt t="53088" x="5724525" y="1387475"/>
          <p14:tracePt t="53118" x="5732463" y="1387475"/>
          <p14:tracePt t="53684" x="0" y="0"/>
        </p14:tracePtLst>
        <p14:tracePtLst>
          <p14:tracePt t="57393" x="4368800" y="3930650"/>
          <p14:tracePt t="57469" x="4376738" y="3930650"/>
          <p14:tracePt t="57581" x="4360863" y="3938588"/>
          <p14:tracePt t="57600" x="4313238" y="3963988"/>
          <p14:tracePt t="57645" x="4210050" y="4035425"/>
          <p14:tracePt t="57682" x="4121150" y="4098925"/>
          <p14:tracePt t="57713" x="4065588" y="4138613"/>
          <p14:tracePt t="57732" x="4049713" y="4146550"/>
          <p14:tracePt t="57763" x="4025900" y="4154488"/>
          <p14:tracePt t="57781" x="4025900" y="4162425"/>
          <p14:tracePt t="57813" x="4017963" y="4170363"/>
          <p14:tracePt t="57832" x="4010025" y="4170363"/>
          <p14:tracePt t="57863" x="4010025" y="4178300"/>
          <p14:tracePt t="57955" x="4057650" y="4138613"/>
          <p14:tracePt t="57976" x="4121150" y="4090988"/>
          <p14:tracePt t="58000" x="4168775" y="4043363"/>
          <p14:tracePt t="58029" x="4249738" y="3987800"/>
          <p14:tracePt t="58046" x="4281488" y="3963988"/>
          <p14:tracePt t="58062" x="4305300" y="3948113"/>
          <p14:tracePt t="58078" x="4329113" y="3922713"/>
          <p14:tracePt t="58101" x="4344988" y="3898900"/>
          <p14:tracePt t="58105" x="4352925" y="3898900"/>
          <p14:tracePt t="58129" x="4360863" y="3898900"/>
          <p14:tracePt t="58145" x="4360863" y="3890963"/>
          <p14:tracePt t="58166" x="4368800" y="3883025"/>
          <p14:tracePt t="58170" x="4376738" y="3875088"/>
          <p14:tracePt t="58227" x="4376738" y="3867150"/>
          <p14:tracePt t="58262" x="4384675" y="3867150"/>
          <p14:tracePt t="58295" x="4400550" y="3859213"/>
          <p14:tracePt t="58331" x="4416425" y="3851275"/>
          <p14:tracePt t="58338" x="4416425" y="3843338"/>
          <p14:tracePt t="58362" x="4448175" y="3835400"/>
          <p14:tracePt t="58377" x="4471988" y="3835400"/>
          <p14:tracePt t="58393" x="4487863" y="3827463"/>
          <p14:tracePt t="58410" x="4511675" y="3819525"/>
          <p14:tracePt t="58432" x="4519613" y="3811588"/>
          <p14:tracePt t="58461" x="4527550" y="3811588"/>
          <p14:tracePt t="58761" x="4511675" y="3819525"/>
          <p14:tracePt t="58763" x="4487863" y="3827463"/>
          <p14:tracePt t="58780" x="4456113" y="3851275"/>
          <p14:tracePt t="58812" x="4360863" y="3898900"/>
          <p14:tracePt t="58838" x="4273550" y="3938588"/>
          <p14:tracePt t="58859" x="4233863" y="3956050"/>
          <p14:tracePt t="58894" x="4168775" y="3979863"/>
          <p14:tracePt t="58928" x="4097338" y="4019550"/>
          <p14:tracePt t="58954" x="4041775" y="4043363"/>
          <p14:tracePt t="58982" x="3978275" y="4067175"/>
          <p14:tracePt t="58994" x="3930650" y="4090988"/>
          <p14:tracePt t="59014" x="3890963" y="4106863"/>
          <p14:tracePt t="59027" x="3851275" y="4130675"/>
          <p14:tracePt t="59043" x="3817938" y="4146550"/>
          <p14:tracePt t="59063" x="3754438" y="4178300"/>
          <p14:tracePt t="59093" x="3667125" y="4225925"/>
          <p14:tracePt t="59113" x="3619500" y="4249738"/>
          <p14:tracePt t="59116" x="3603625" y="4265613"/>
          <p14:tracePt t="59145" x="3540125" y="4298950"/>
          <p14:tracePt t="59159" x="3524250" y="4314825"/>
          <p14:tracePt t="59160" x="3516313" y="4314825"/>
          <p14:tracePt t="59175" x="3484563" y="4330700"/>
          <p14:tracePt t="59191" x="3459163" y="4354513"/>
          <p14:tracePt t="59216" x="3427413" y="4370388"/>
          <p14:tracePt t="59228" x="3403600" y="4386263"/>
          <p14:tracePt t="59243" x="3387725" y="4386263"/>
          <p14:tracePt t="59258" x="3363913" y="4402138"/>
          <p14:tracePt t="59276" x="3340100" y="4418013"/>
          <p14:tracePt t="59293" x="3332163" y="4418013"/>
          <p14:tracePt t="59314" x="3300413" y="4441825"/>
          <p14:tracePt t="59346" x="3260725" y="4465638"/>
          <p14:tracePt t="59350" x="3252788" y="4465638"/>
          <p14:tracePt t="59380" x="3213100" y="4489450"/>
          <p14:tracePt t="59411" x="3189288" y="4505325"/>
          <p14:tracePt t="59433" x="3165475" y="4521200"/>
          <p14:tracePt t="59461" x="3117850" y="4552950"/>
          <p14:tracePt t="59492" x="3100388" y="4560888"/>
          <p14:tracePt t="59518" x="3084513" y="4568825"/>
          <p14:tracePt t="59520" x="3084513" y="4576763"/>
          <p14:tracePt t="59546" x="3068638" y="4584700"/>
          <p14:tracePt t="59576" x="3060700" y="4592638"/>
          <p14:tracePt t="59591" x="3052763" y="4600575"/>
          <p14:tracePt t="59608" x="3036888" y="4616450"/>
          <p14:tracePt t="59631" x="3028950" y="4624388"/>
          <p14:tracePt t="59635" x="3028950" y="4633913"/>
          <p14:tracePt t="59662" x="3013075" y="4649788"/>
          <p14:tracePt t="59664" x="3005138" y="4649788"/>
          <p14:tracePt t="59695" x="2981325" y="4681538"/>
          <p14:tracePt t="59727" x="2957513" y="4705350"/>
          <p14:tracePt t="59746" x="2941638" y="4729163"/>
          <p14:tracePt t="59777" x="2901950" y="4776788"/>
          <p14:tracePt t="59798" x="2862263" y="4816475"/>
          <p14:tracePt t="59828" x="2814638" y="4856163"/>
          <p14:tracePt t="59847" x="2790825" y="4879975"/>
          <p14:tracePt t="59880" x="2751138" y="4919663"/>
          <p14:tracePt t="59911" x="2709863" y="4951413"/>
          <p14:tracePt t="59926" x="2686050" y="4976813"/>
          <p14:tracePt t="59948" x="2654300" y="5008563"/>
          <p14:tracePt t="59978" x="2614613" y="5032375"/>
          <p14:tracePt t="60010" x="2598738" y="5048250"/>
          <p14:tracePt t="60026" x="2590800" y="5048250"/>
          <p14:tracePt t="60048" x="2582863" y="5064125"/>
          <p14:tracePt t="60078" x="2559050" y="5072063"/>
          <p14:tracePt t="60082" x="2559050" y="5080000"/>
          <p14:tracePt t="60118" x="2519363" y="5095875"/>
          <p14:tracePt t="60141" x="2487613" y="5111750"/>
          <p14:tracePt t="60142" x="2479675" y="5111750"/>
          <p14:tracePt t="60159" x="2455863" y="5119688"/>
          <p14:tracePt t="60174" x="2432050" y="5135563"/>
          <p14:tracePt t="60191" x="2400300" y="5135563"/>
          <p14:tracePt t="60220" x="2351088" y="5159375"/>
          <p14:tracePt t="60242" x="2311400" y="5167313"/>
          <p14:tracePt t="60259" x="2287588" y="5175250"/>
          <p14:tracePt t="60275" x="2279650" y="5183188"/>
          <p14:tracePt t="60291" x="2263775" y="5191125"/>
          <p14:tracePt t="60308" x="2216150" y="5207000"/>
          <p14:tracePt t="60324" x="2200275" y="5222875"/>
          <p14:tracePt t="60342" x="2176463" y="5230813"/>
          <p14:tracePt t="60358" x="2152650" y="5238750"/>
          <p14:tracePt t="60376" x="2120900" y="5262563"/>
          <p14:tracePt t="60392" x="2105025" y="5270500"/>
          <p14:tracePt t="60410" x="2089150" y="5286375"/>
          <p14:tracePt t="60423" x="2065338" y="5294313"/>
          <p14:tracePt t="60443" x="2025650" y="5327650"/>
          <p14:tracePt t="60468" x="1984375" y="5351463"/>
          <p14:tracePt t="60493" x="1912938" y="5391150"/>
          <p14:tracePt t="60509" x="1873250" y="5414963"/>
          <p14:tracePt t="60526" x="1841500" y="5430838"/>
          <p14:tracePt t="60544" x="1809750" y="5446713"/>
          <p14:tracePt t="60560" x="1793875" y="5462588"/>
          <p14:tracePt t="60575" x="1770063" y="5470525"/>
          <p14:tracePt t="60577" x="1762125" y="5478463"/>
          <p14:tracePt t="60592" x="1738313" y="5494338"/>
          <p14:tracePt t="60607" x="1730375" y="5494338"/>
          <p14:tracePt t="60626" x="1706563" y="5510213"/>
          <p14:tracePt t="60644" x="1690688" y="5518150"/>
          <p14:tracePt t="60659" x="1682750" y="5526088"/>
          <p14:tracePt t="60661" x="1674813" y="5526088"/>
          <p14:tracePt t="60675" x="1658938" y="5534025"/>
          <p14:tracePt t="60707" x="1641475" y="5549900"/>
          <p14:tracePt t="60731" x="1625600" y="5557838"/>
          <p14:tracePt t="60759" x="1617663" y="5565775"/>
          <p14:tracePt t="60775" x="1609725" y="5565775"/>
          <p14:tracePt t="60793" x="1609725" y="5573713"/>
          <p14:tracePt t="60877" x="1601788" y="5573713"/>
          <p14:tracePt t="61045" x="1601788" y="5565775"/>
          <p14:tracePt t="61059" x="1593850" y="5518150"/>
          <p14:tracePt t="61075" x="1562100" y="5391150"/>
          <p14:tracePt t="61092" x="1506538" y="5238750"/>
          <p14:tracePt t="61109" x="1395413" y="4967288"/>
          <p14:tracePt t="61111" x="1308100" y="4800600"/>
          <p14:tracePt t="61126" x="1147763" y="4433888"/>
          <p14:tracePt t="61143" x="1036638" y="4122738"/>
          <p14:tracePt t="61147" x="1020763" y="4035425"/>
          <p14:tracePt t="61178" x="941388" y="3652838"/>
          <p14:tracePt t="61209" x="917575" y="3397250"/>
          <p14:tracePt t="61243" x="917575" y="3278188"/>
          <p14:tracePt t="61245" x="917575" y="3262313"/>
          <p14:tracePt t="61275" x="917575" y="3236913"/>
          <p14:tracePt t="61292" x="917575" y="3228975"/>
          <p14:tracePt t="61311" x="917575" y="3221038"/>
          <p14:tracePt t="61328" x="917575" y="3189288"/>
          <p14:tracePt t="61360" x="908050" y="3062288"/>
          <p14:tracePt t="61377" x="892175" y="2951163"/>
          <p14:tracePt t="61392" x="860425" y="2830513"/>
          <p14:tracePt t="61410" x="796925" y="2655888"/>
          <p14:tracePt t="61427" x="733425" y="2535238"/>
          <p14:tracePt t="61433" x="701675" y="2487613"/>
          <p14:tracePt t="61458" x="638175" y="2408238"/>
          <p14:tracePt t="61478" x="622300" y="2384425"/>
          <p14:tracePt t="61569" x="614363" y="2384425"/>
          <p14:tracePt t="61588" x="606425" y="2384425"/>
          <p14:tracePt t="61590" x="590550" y="2392363"/>
          <p14:tracePt t="61608" x="550863" y="2408238"/>
          <p14:tracePt t="61627" x="469900" y="2424113"/>
          <p14:tracePt t="61659" x="358775" y="2447925"/>
          <p14:tracePt t="61691" x="334963" y="2455863"/>
          <p14:tracePt t="61711" x="327025" y="2463800"/>
          <p14:tracePt t="61743" x="319088" y="2463800"/>
          <p14:tracePt t="61848" x="342900" y="2463800"/>
          <p14:tracePt t="61877" x="414338" y="2463800"/>
          <p14:tracePt t="61908" x="517525" y="2463800"/>
          <p14:tracePt t="61927" x="582613" y="2463800"/>
          <p14:tracePt t="61929" x="622300" y="2463800"/>
          <p14:tracePt t="61958" x="741363" y="2463800"/>
          <p14:tracePt t="61988" x="828675" y="2463800"/>
          <p14:tracePt t="62011" x="860425" y="2463800"/>
          <p14:tracePt t="62035" x="868363" y="2463800"/>
          <p14:tracePt t="62058" x="876300" y="2463800"/>
          <p14:tracePt t="62077" x="884238" y="2463800"/>
          <p14:tracePt t="62109" x="900113" y="2463800"/>
          <p14:tracePt t="62127" x="908050" y="2463800"/>
          <p14:tracePt t="62160" x="965200" y="2455863"/>
          <p14:tracePt t="62192" x="1060450" y="2455863"/>
          <p14:tracePt t="62199" x="1092200" y="2447925"/>
          <p14:tracePt t="62228" x="1171575" y="2447925"/>
          <p14:tracePt t="62258" x="1266825" y="2447925"/>
          <p14:tracePt t="62275" x="1292225" y="2447925"/>
          <p14:tracePt t="62291" x="1316038" y="2447925"/>
          <p14:tracePt t="62308" x="1339850" y="2447925"/>
          <p14:tracePt t="62325" x="1371600" y="2439988"/>
          <p14:tracePt t="62344" x="1379538" y="2439988"/>
          <p14:tracePt t="62374" x="1419225" y="2439988"/>
          <p14:tracePt t="62392" x="1458913" y="2439988"/>
          <p14:tracePt t="62394" x="1474788" y="2439988"/>
          <p14:tracePt t="62424" x="1562100" y="2432050"/>
          <p14:tracePt t="62441" x="1609725" y="2432050"/>
          <p14:tracePt t="62460" x="1658938" y="2432050"/>
          <p14:tracePt t="62490" x="1754188" y="2432050"/>
          <p14:tracePt t="62510" x="1785938" y="2432050"/>
          <p14:tracePt t="62513" x="1793875" y="2432050"/>
          <p14:tracePt t="62541" x="1833563" y="2432050"/>
          <p14:tracePt t="62557" x="1841500" y="2432050"/>
          <p14:tracePt t="62574" x="1849438" y="2432050"/>
          <p14:tracePt t="63494" x="0" y="0"/>
        </p14:tracePtLst>
        <p14:tracePtLst>
          <p14:tracePt t="73382" x="4576763" y="3740150"/>
          <p14:tracePt t="73455" x="4567238" y="3740150"/>
          <p14:tracePt t="73462" x="4559300" y="3748088"/>
          <p14:tracePt t="73470" x="4551363" y="3763963"/>
          <p14:tracePt t="73477" x="4535488" y="3763963"/>
          <p14:tracePt t="73487" x="4527550" y="3779838"/>
          <p14:tracePt t="73494" x="4511675" y="3787775"/>
          <p14:tracePt t="73500" x="4495800" y="3803650"/>
          <p14:tracePt t="73507" x="4471988" y="3819525"/>
          <p14:tracePt t="73515" x="4440238" y="3843338"/>
          <p14:tracePt t="73523" x="4424363" y="3859213"/>
          <p14:tracePt t="73530" x="4400550" y="3875088"/>
          <p14:tracePt t="73539" x="4368800" y="3898900"/>
          <p14:tracePt t="73545" x="4344988" y="3922713"/>
          <p14:tracePt t="73554" x="4313238" y="3938588"/>
          <p14:tracePt t="73560" x="4289425" y="3956050"/>
          <p14:tracePt t="73568" x="4257675" y="3987800"/>
          <p14:tracePt t="73575" x="4233863" y="3987800"/>
          <p14:tracePt t="73583" x="4217988" y="4003675"/>
          <p14:tracePt t="73590" x="4184650" y="4019550"/>
          <p14:tracePt t="73597" x="4160838" y="4035425"/>
          <p14:tracePt t="73606" x="4137025" y="4051300"/>
          <p14:tracePt t="73613" x="4121150" y="4067175"/>
          <p14:tracePt t="73621" x="4105275" y="4075113"/>
          <p14:tracePt t="73628" x="4081463" y="4083050"/>
          <p14:tracePt t="73636" x="4073525" y="4090988"/>
          <p14:tracePt t="73643" x="4065588" y="4090988"/>
          <p14:tracePt t="73650" x="4049713" y="4098925"/>
          <p14:tracePt t="73658" x="4041775" y="4114800"/>
          <p14:tracePt t="73665" x="4033838" y="4114800"/>
          <p14:tracePt t="73673" x="4017963" y="4122738"/>
          <p14:tracePt t="73680" x="4010025" y="4130675"/>
          <p14:tracePt t="73689" x="4002088" y="4130675"/>
          <p14:tracePt t="73695" x="4002088" y="4138613"/>
          <p14:tracePt t="73703" x="3986213" y="4138613"/>
          <p14:tracePt t="73710" x="3978275" y="4146550"/>
          <p14:tracePt t="73717" x="3970338" y="4154488"/>
          <p14:tracePt t="73725" x="3962400" y="4154488"/>
          <p14:tracePt t="73733" x="3954463" y="4154488"/>
          <p14:tracePt t="73740" x="3938588" y="4162425"/>
          <p14:tracePt t="73747" x="3930650" y="4170363"/>
          <p14:tracePt t="73756" x="3922713" y="4170363"/>
          <p14:tracePt t="73763" x="3906838" y="4186238"/>
          <p14:tracePt t="73770" x="3898900" y="4186238"/>
          <p14:tracePt t="73777" x="3890963" y="4186238"/>
          <p14:tracePt t="73786" x="3883025" y="4194175"/>
          <p14:tracePt t="73792" x="3867150" y="4210050"/>
          <p14:tracePt t="73800" x="3859213" y="4210050"/>
          <p14:tracePt t="73807" x="3833813" y="4225925"/>
          <p14:tracePt t="73815" x="3810000" y="4233863"/>
          <p14:tracePt t="73823" x="3794125" y="4249738"/>
          <p14:tracePt t="73830" x="3778250" y="4257675"/>
          <p14:tracePt t="73838" x="3746500" y="4273550"/>
          <p14:tracePt t="73845" x="3730625" y="4281488"/>
          <p14:tracePt t="73852" x="3714750" y="4291013"/>
          <p14:tracePt t="73860" x="3698875" y="4306888"/>
          <p14:tracePt t="73867" x="3675063" y="4322763"/>
          <p14:tracePt t="73875" x="3643313" y="4338638"/>
          <p14:tracePt t="73889" x="3627438" y="4346575"/>
          <p14:tracePt t="73891" x="3603625" y="4362450"/>
          <p14:tracePt t="73899" x="3587750" y="4370388"/>
          <p14:tracePt t="73907" x="3563938" y="4378325"/>
          <p14:tracePt t="73914" x="3556000" y="4386263"/>
          <p14:tracePt t="73922" x="3540125" y="4394200"/>
          <p14:tracePt t="73928" x="3508375" y="4410075"/>
          <p14:tracePt t="73936" x="3484563" y="4418013"/>
          <p14:tracePt t="73942" x="3443288" y="4449763"/>
          <p14:tracePt t="73950" x="3403600" y="4473575"/>
          <p14:tracePt t="73957" x="3387725" y="4481513"/>
          <p14:tracePt t="73965" x="3355975" y="4505325"/>
          <p14:tracePt t="73972" x="3332163" y="4513263"/>
          <p14:tracePt t="73980" x="3300413" y="4537075"/>
          <p14:tracePt t="73988" x="3276600" y="4552950"/>
          <p14:tracePt t="73995" x="3244850" y="4568825"/>
          <p14:tracePt t="74003" x="3228975" y="4592638"/>
          <p14:tracePt t="74011" x="3205163" y="4600575"/>
          <p14:tracePt t="74017" x="3189288" y="4616450"/>
          <p14:tracePt t="74024" x="3165475" y="4624388"/>
          <p14:tracePt t="74034" x="3149600" y="4641850"/>
          <p14:tracePt t="74042" x="3125788" y="4649788"/>
          <p14:tracePt t="74047" x="3100388" y="4665663"/>
          <p14:tracePt t="74056" x="3092450" y="4673600"/>
          <p14:tracePt t="74063" x="3084513" y="4673600"/>
          <p14:tracePt t="74069" x="3060700" y="4689475"/>
          <p14:tracePt t="74077" x="3052763" y="4689475"/>
          <p14:tracePt t="74085" x="3036888" y="4705350"/>
          <p14:tracePt t="74093" x="3021013" y="4713288"/>
          <p14:tracePt t="74100" x="3005138" y="4721225"/>
          <p14:tracePt t="74107" x="2997200" y="4729163"/>
          <p14:tracePt t="74117" x="2981325" y="4737100"/>
          <p14:tracePt t="74124" x="2957513" y="4745038"/>
          <p14:tracePt t="74132" x="2949575" y="4752975"/>
          <p14:tracePt t="74140" x="2933700" y="4760913"/>
          <p14:tracePt t="74146" x="2917825" y="4768850"/>
          <p14:tracePt t="74153" x="2909888" y="4768850"/>
          <p14:tracePt t="74168" x="2901950" y="4768850"/>
          <p14:tracePt t="74175" x="2894013" y="4776788"/>
          <p14:tracePt t="74183" x="2886075" y="4776788"/>
          <p14:tracePt t="74197" x="2878138" y="4784725"/>
          <p14:tracePt t="74340" x="2870200" y="4784725"/>
          <p14:tracePt t="74355" x="2854325" y="4792663"/>
          <p14:tracePt t="74363" x="2838450" y="4800600"/>
          <p14:tracePt t="74370" x="2798763" y="4824413"/>
          <p14:tracePt t="74377" x="2767013" y="4840288"/>
          <p14:tracePt t="74386" x="2725738" y="4856163"/>
          <p14:tracePt t="74393" x="2678113" y="4872038"/>
          <p14:tracePt t="74400" x="2646363" y="4879975"/>
          <p14:tracePt t="74407" x="2630488" y="4895850"/>
          <p14:tracePt t="74415" x="2614613" y="4895850"/>
          <p14:tracePt t="74422" x="2598738" y="4903788"/>
          <p14:tracePt t="74430" x="2582863" y="4911725"/>
          <p14:tracePt t="74445" x="2574925" y="4911725"/>
          <p14:tracePt t="74452" x="2566988" y="4919663"/>
          <p14:tracePt t="74542" x="2559050" y="4919663"/>
          <p14:tracePt t="74557" x="2551113" y="4927600"/>
          <p14:tracePt t="74565" x="2543175" y="4935538"/>
          <p14:tracePt t="74572" x="2527300" y="4943475"/>
          <p14:tracePt t="74580" x="2511425" y="4959350"/>
          <p14:tracePt t="74588" x="2495550" y="4967288"/>
          <p14:tracePt t="74595" x="2479675" y="4984750"/>
          <p14:tracePt t="74603" x="2447925" y="5000625"/>
          <p14:tracePt t="74610" x="2432050" y="5024438"/>
          <p14:tracePt t="74618" x="2408238" y="5040313"/>
          <p14:tracePt t="74625" x="2384425" y="5056188"/>
          <p14:tracePt t="74632" x="2366963" y="5072063"/>
          <p14:tracePt t="74640" x="2351088" y="5080000"/>
          <p14:tracePt t="74647" x="2335213" y="5087938"/>
          <p14:tracePt t="74655" x="2319338" y="5103813"/>
          <p14:tracePt t="74663" x="2303463" y="5103813"/>
          <p14:tracePt t="74670" x="2295525" y="5111750"/>
          <p14:tracePt t="74677" x="2279650" y="5119688"/>
          <p14:tracePt t="74686" x="2263775" y="5119688"/>
          <p14:tracePt t="74692" x="2255838" y="5127625"/>
          <p14:tracePt t="74700" x="2247900" y="5127625"/>
          <p14:tracePt t="74707" x="2239963" y="5135563"/>
          <p14:tracePt t="74715" x="2224088" y="5143500"/>
          <p14:tracePt t="74722" x="2200275" y="5143500"/>
          <p14:tracePt t="74730" x="2192338" y="5143500"/>
          <p14:tracePt t="74739" x="2176463" y="5151438"/>
          <p14:tracePt t="74745" x="2168525" y="5159375"/>
          <p14:tracePt t="74752" x="2152650" y="5159375"/>
          <p14:tracePt t="74760" x="2136775" y="5167313"/>
          <p14:tracePt t="74768" x="2128838" y="5175250"/>
          <p14:tracePt t="74775" x="2112963" y="5175250"/>
          <p14:tracePt t="74783" x="2089150" y="5183188"/>
          <p14:tracePt t="74789" x="2073275" y="5191125"/>
          <p14:tracePt t="74797" x="2057400" y="5199063"/>
          <p14:tracePt t="74805" x="2033588" y="5207000"/>
          <p14:tracePt t="74813" x="2017713" y="5214938"/>
          <p14:tracePt t="74821" x="1984375" y="5230813"/>
          <p14:tracePt t="74827" x="1960563" y="5238750"/>
          <p14:tracePt t="74835" x="1936750" y="5254625"/>
          <p14:tracePt t="74842" x="1897063" y="5278438"/>
          <p14:tracePt t="74850" x="1873250" y="5286375"/>
          <p14:tracePt t="74857" x="1857375" y="5302250"/>
          <p14:tracePt t="74865" x="1825625" y="5319713"/>
          <p14:tracePt t="74872" x="1801813" y="5335588"/>
          <p14:tracePt t="74879" x="1785938" y="5351463"/>
          <p14:tracePt t="74888" x="1754188" y="5367338"/>
          <p14:tracePt t="74904" x="1722438" y="5399088"/>
          <p14:tracePt t="74911" x="1706563" y="5407025"/>
          <p14:tracePt t="74918" x="1690688" y="5422900"/>
          <p14:tracePt t="74925" x="1674813" y="5430838"/>
          <p14:tracePt t="74933" x="1658938" y="5446713"/>
          <p14:tracePt t="74940" x="1625600" y="5462588"/>
          <p14:tracePt t="74947" x="1609725" y="5494338"/>
          <p14:tracePt t="74955" x="1577975" y="5510213"/>
          <p14:tracePt t="74963" x="1554163" y="5541963"/>
          <p14:tracePt t="74972" x="1530350" y="5557838"/>
          <p14:tracePt t="74978" x="1514475" y="5573713"/>
          <p14:tracePt t="74985" x="1498600" y="5597525"/>
          <p14:tracePt t="74992" x="1482725" y="5613400"/>
          <p14:tracePt t="75000" x="1466850" y="5629275"/>
          <p14:tracePt t="75008" x="1450975" y="5645150"/>
          <p14:tracePt t="75015" x="1443038" y="5670550"/>
          <p14:tracePt t="75022" x="1435100" y="5678488"/>
          <p14:tracePt t="75030" x="1411288" y="5694363"/>
          <p14:tracePt t="75038" x="1403350" y="5710238"/>
          <p14:tracePt t="75045" x="1387475" y="5726113"/>
          <p14:tracePt t="75052" x="1379538" y="5741988"/>
          <p14:tracePt t="75060" x="1363663" y="5757863"/>
          <p14:tracePt t="75067" x="1355725" y="5765800"/>
          <p14:tracePt t="75075" x="1347788" y="5773738"/>
          <p14:tracePt t="75082" x="1347788" y="5781675"/>
          <p14:tracePt t="75090" x="1339850" y="5789613"/>
          <p14:tracePt t="75113" x="1339850" y="5797550"/>
          <p14:tracePt t="75120" x="1331913" y="5797550"/>
          <p14:tracePt t="75128" x="1331913" y="5805488"/>
          <p14:tracePt t="75330" x="1347788" y="5789613"/>
          <p14:tracePt t="75338" x="1355725" y="5781675"/>
          <p14:tracePt t="75345" x="1363663" y="5773738"/>
          <p14:tracePt t="75353" x="1379538" y="5757863"/>
          <p14:tracePt t="75360" x="1387475" y="5749925"/>
          <p14:tracePt t="75369" x="1411288" y="5726113"/>
          <p14:tracePt t="75375" x="1427163" y="5710238"/>
          <p14:tracePt t="75383" x="1443038" y="5702300"/>
          <p14:tracePt t="75390" x="1466850" y="5678488"/>
          <p14:tracePt t="75397" x="1490663" y="5670550"/>
          <p14:tracePt t="75405" x="1514475" y="5645150"/>
          <p14:tracePt t="75413" x="1538288" y="5637213"/>
          <p14:tracePt t="75420" x="1562100" y="5621338"/>
          <p14:tracePt t="75428" x="1585913" y="5605463"/>
          <p14:tracePt t="75435" x="1593850" y="5605463"/>
          <p14:tracePt t="75442" x="1651000" y="5581650"/>
          <p14:tracePt t="75450" x="1674813" y="5565775"/>
          <p14:tracePt t="75457" x="1722438" y="5549900"/>
          <p14:tracePt t="75465" x="1754188" y="5534025"/>
          <p14:tracePt t="75473" x="1793875" y="5518150"/>
          <p14:tracePt t="75480" x="1825625" y="5494338"/>
          <p14:tracePt t="75488" x="1873250" y="5470525"/>
          <p14:tracePt t="75495" x="1912938" y="5454650"/>
          <p14:tracePt t="75505" x="1960563" y="5430838"/>
          <p14:tracePt t="75510" x="1992313" y="5414963"/>
          <p14:tracePt t="75518" x="2033588" y="5407025"/>
          <p14:tracePt t="75525" x="2057400" y="5391150"/>
          <p14:tracePt t="75533" x="2105025" y="5375275"/>
          <p14:tracePt t="75540" x="2128838" y="5359400"/>
          <p14:tracePt t="75547" x="2168525" y="5343525"/>
          <p14:tracePt t="75555" x="2200275" y="5327650"/>
          <p14:tracePt t="75563" x="2239963" y="5310188"/>
          <p14:tracePt t="75572" x="2271713" y="5294313"/>
          <p14:tracePt t="75577" x="2311400" y="5278438"/>
          <p14:tracePt t="75585" x="2366963" y="5254625"/>
          <p14:tracePt t="75593" x="2424113" y="5230813"/>
          <p14:tracePt t="75600" x="2479675" y="5207000"/>
          <p14:tracePt t="75607" x="2543175" y="5175250"/>
          <p14:tracePt t="75615" x="2590800" y="5143500"/>
          <p14:tracePt t="75622" x="2646363" y="5111750"/>
          <p14:tracePt t="75630" x="2693988" y="5087938"/>
          <p14:tracePt t="75638" x="2751138" y="5056188"/>
          <p14:tracePt t="75645" x="2806700" y="5024438"/>
          <p14:tracePt t="75653" x="2870200" y="4976813"/>
          <p14:tracePt t="75660" x="2925763" y="4943475"/>
          <p14:tracePt t="75670" x="2981325" y="4911725"/>
          <p14:tracePt t="75675" x="3052763" y="4879975"/>
          <p14:tracePt t="75683" x="3109913" y="4848225"/>
          <p14:tracePt t="75690" x="3157538" y="4816475"/>
          <p14:tracePt t="75697" x="3221038" y="4784725"/>
          <p14:tracePt t="75705" x="3292475" y="4737100"/>
          <p14:tracePt t="75713" x="3348038" y="4697413"/>
          <p14:tracePt t="75720" x="3419475" y="4665663"/>
          <p14:tracePt t="75727" x="3467100" y="4633913"/>
          <p14:tracePt t="75736" x="3508375" y="4608513"/>
          <p14:tracePt t="75743" x="3548063" y="4584700"/>
          <p14:tracePt t="75750" x="3595688" y="4552950"/>
          <p14:tracePt t="75757" x="3667125" y="4505325"/>
          <p14:tracePt t="75765" x="3722688" y="4481513"/>
          <p14:tracePt t="75772" x="3770313" y="4449763"/>
          <p14:tracePt t="75780" x="3817938" y="4418013"/>
          <p14:tracePt t="75787" x="3859213" y="4410075"/>
          <p14:tracePt t="75795" x="3906838" y="4386263"/>
          <p14:tracePt t="75806" x="3954463" y="4354513"/>
          <p14:tracePt t="75810" x="3986213" y="4330700"/>
          <p14:tracePt t="75817" x="4025900" y="4306888"/>
          <p14:tracePt t="75825" x="4065588" y="4281488"/>
          <p14:tracePt t="75833" x="4089400" y="4265613"/>
          <p14:tracePt t="75840" x="4105275" y="4249738"/>
          <p14:tracePt t="75847" x="4129088" y="4241800"/>
          <p14:tracePt t="75855" x="4176713" y="4202113"/>
          <p14:tracePt t="75862" x="4192588" y="4186238"/>
          <p14:tracePt t="75870" x="4217988" y="4170363"/>
          <p14:tracePt t="75877" x="4233863" y="4162425"/>
          <p14:tracePt t="75886" x="4241800" y="4146550"/>
          <p14:tracePt t="75892" x="4257675" y="4138613"/>
          <p14:tracePt t="75902" x="4257675" y="4130675"/>
          <p14:tracePt t="75909" x="4273550" y="4130675"/>
          <p14:tracePt t="75915" x="4281488" y="4114800"/>
          <p14:tracePt t="75922" x="4289425" y="4114800"/>
          <p14:tracePt t="75930" x="4305300" y="4098925"/>
          <p14:tracePt t="75937" x="4321175" y="4090988"/>
          <p14:tracePt t="75945" x="4329113" y="4083050"/>
          <p14:tracePt t="75953" x="4352925" y="4075113"/>
          <p14:tracePt t="75960" x="4368800" y="4067175"/>
          <p14:tracePt t="75967" x="4376738" y="4067175"/>
          <p14:tracePt t="75975" x="4400550" y="4051300"/>
          <p14:tracePt t="75983" x="4440238" y="4043363"/>
          <p14:tracePt t="75990" x="4464050" y="4035425"/>
          <p14:tracePt t="75997" x="4511675" y="4027488"/>
          <p14:tracePt t="76005" x="4535488" y="4011613"/>
          <p14:tracePt t="76013" x="4584700" y="3995738"/>
          <p14:tracePt t="76021" x="4616450" y="3971925"/>
          <p14:tracePt t="76027" x="4664075" y="3948113"/>
          <p14:tracePt t="76035" x="4711700" y="3922713"/>
          <p14:tracePt t="76043" x="4759325" y="3898900"/>
          <p14:tracePt t="76051" x="4806950" y="3867150"/>
          <p14:tracePt t="76057" x="4846638" y="3851275"/>
          <p14:tracePt t="76065" x="4878388" y="3827463"/>
          <p14:tracePt t="76073" x="4918075" y="3795713"/>
          <p14:tracePt t="76080" x="4951413" y="3771900"/>
          <p14:tracePt t="76087" x="4967288" y="3763963"/>
          <p14:tracePt t="76095" x="4983163" y="3748088"/>
          <p14:tracePt t="76103" x="5006975" y="3732213"/>
          <p14:tracePt t="76110" x="5014913" y="3724275"/>
          <p14:tracePt t="76118" x="5022850" y="3708400"/>
          <p14:tracePt t="76125" x="5030788" y="3708400"/>
          <p14:tracePt t="76132" x="5038725" y="3692525"/>
          <p14:tracePt t="76140" x="5046663" y="3692525"/>
          <p14:tracePt t="76147" x="5046663" y="3684588"/>
          <p14:tracePt t="76155" x="5054600" y="3684588"/>
          <p14:tracePt t="76163" x="5054600" y="3676650"/>
          <p14:tracePt t="76312" x="5038725" y="3676650"/>
          <p14:tracePt t="76320" x="5014913" y="3692525"/>
          <p14:tracePt t="76327" x="4967288" y="3708400"/>
          <p14:tracePt t="76336" x="4933950" y="3716338"/>
          <p14:tracePt t="76343" x="4870450" y="3756025"/>
          <p14:tracePt t="76351" x="4799013" y="3779838"/>
          <p14:tracePt t="76357" x="4719638" y="3811588"/>
          <p14:tracePt t="76367" x="4640263" y="3835400"/>
          <p14:tracePt t="76373" x="4527550" y="3875088"/>
          <p14:tracePt t="76380" x="4440238" y="3906838"/>
          <p14:tracePt t="76387" x="4352925" y="3948113"/>
          <p14:tracePt t="76396" x="4289425" y="3979863"/>
          <p14:tracePt t="76403" x="4210050" y="4011613"/>
          <p14:tracePt t="76410" x="4144963" y="4051300"/>
          <p14:tracePt t="76417" x="4073525" y="4075113"/>
          <p14:tracePt t="76425" x="4010025" y="4106863"/>
          <p14:tracePt t="76432" x="3970338" y="4122738"/>
          <p14:tracePt t="76440" x="3946525" y="4130675"/>
          <p14:tracePt t="76447" x="3930650" y="4138613"/>
          <p14:tracePt t="76455" x="3914775" y="4146550"/>
          <p14:tracePt t="76462" x="3906838" y="4154488"/>
          <p14:tracePt t="76470" x="3898900" y="4154488"/>
          <p14:tracePt t="76485" x="3890963" y="4154488"/>
          <p14:tracePt t="76515" x="3883025" y="4154488"/>
          <p14:tracePt t="76537" x="3883025" y="4146550"/>
          <p14:tracePt t="76545" x="3875088" y="4130675"/>
          <p14:tracePt t="76553" x="3867150" y="4114800"/>
          <p14:tracePt t="76560" x="3859213" y="4098925"/>
          <p14:tracePt t="76567" x="3851275" y="4083050"/>
          <p14:tracePt t="76575" x="3825875" y="4043363"/>
          <p14:tracePt t="76583" x="3802063" y="4019550"/>
          <p14:tracePt t="76589" x="3794125" y="4003675"/>
          <p14:tracePt t="76599" x="3770313" y="3971925"/>
          <p14:tracePt t="76609" x="3746500" y="3948113"/>
          <p14:tracePt t="76612" x="3722688" y="3922713"/>
          <p14:tracePt t="76620" x="3698875" y="3906838"/>
          <p14:tracePt t="76627" x="3675063" y="3883025"/>
          <p14:tracePt t="76637" x="3651250" y="3875088"/>
          <p14:tracePt t="76643" x="3627438" y="3859213"/>
          <p14:tracePt t="76650" x="3611563" y="3851275"/>
          <p14:tracePt t="76657" x="3595688" y="3843338"/>
          <p14:tracePt t="76665" x="3587750" y="3843338"/>
          <p14:tracePt t="76673" x="3587750" y="3835400"/>
          <p14:tracePt t="76681" x="3579813" y="3835400"/>
          <p14:tracePt t="76687" x="3571875" y="3835400"/>
          <p14:tracePt t="76703" x="3563938" y="3835400"/>
          <p14:tracePt t="76717" x="3556000" y="3835400"/>
          <p14:tracePt t="76732" x="3540125" y="3835400"/>
          <p14:tracePt t="76740" x="3524250" y="3851275"/>
          <p14:tracePt t="76747" x="3516313" y="3851275"/>
          <p14:tracePt t="76755" x="3492500" y="3859213"/>
          <p14:tracePt t="76762" x="3476625" y="3875088"/>
          <p14:tracePt t="76770" x="3459163" y="3890963"/>
          <p14:tracePt t="76777" x="3451225" y="3890963"/>
          <p14:tracePt t="76793" x="3435350" y="3906838"/>
          <p14:tracePt t="76800" x="3403600" y="3938588"/>
          <p14:tracePt t="76807" x="3379788" y="3963988"/>
          <p14:tracePt t="76815" x="3355975" y="3987800"/>
          <p14:tracePt t="76822" x="3324225" y="4019550"/>
          <p14:tracePt t="76830" x="3308350" y="4043363"/>
          <p14:tracePt t="76837" x="3292475" y="4059238"/>
          <p14:tracePt t="76845" x="3268663" y="4098925"/>
          <p14:tracePt t="76854" x="3252788" y="4122738"/>
          <p14:tracePt t="76860" x="3228975" y="4154488"/>
          <p14:tracePt t="76868" x="3221038" y="4178300"/>
          <p14:tracePt t="76875" x="3213100" y="4202113"/>
          <p14:tracePt t="76883" x="3213100" y="4225925"/>
          <p14:tracePt t="76901" x="3205163" y="4249738"/>
          <p14:tracePt t="76905" x="3205163" y="4273550"/>
          <p14:tracePt t="76913" x="3205163" y="4281488"/>
          <p14:tracePt t="76920" x="3205163" y="4298950"/>
          <p14:tracePt t="76927" x="3205163" y="4314825"/>
          <p14:tracePt t="76936" x="3205163" y="4322763"/>
          <p14:tracePt t="76943" x="3221038" y="4346575"/>
          <p14:tracePt t="76950" x="3228975" y="4362450"/>
          <p14:tracePt t="76957" x="3244850" y="4378325"/>
          <p14:tracePt t="76966" x="3260725" y="4386263"/>
          <p14:tracePt t="76972" x="3268663" y="4402138"/>
          <p14:tracePt t="76980" x="3284538" y="4410075"/>
          <p14:tracePt t="76987" x="3300413" y="4425950"/>
          <p14:tracePt t="76995" x="3308350" y="4425950"/>
          <p14:tracePt t="77003" x="3332163" y="4441825"/>
          <p14:tracePt t="77010" x="3348038" y="4449763"/>
          <p14:tracePt t="77017" x="3363913" y="4465638"/>
          <p14:tracePt t="77025" x="3379788" y="4473575"/>
          <p14:tracePt t="77033" x="3395663" y="4473575"/>
          <p14:tracePt t="77039" x="3411538" y="4489450"/>
          <p14:tracePt t="77047" x="3427413" y="4489450"/>
          <p14:tracePt t="77055" x="3435350" y="4489450"/>
          <p14:tracePt t="77063" x="3451225" y="4497388"/>
          <p14:tracePt t="77070" x="3459163" y="4497388"/>
          <p14:tracePt t="77077" x="3467100" y="4505325"/>
          <p14:tracePt t="77093" x="3476625" y="4505325"/>
          <p14:tracePt t="77100" x="3484563" y="4505325"/>
          <p14:tracePt t="77107" x="3492500" y="4505325"/>
          <p14:tracePt t="77118" x="3500438" y="4505325"/>
          <p14:tracePt t="77123" x="3516313" y="4505325"/>
          <p14:tracePt t="77130" x="3524250" y="4513263"/>
          <p14:tracePt t="77137" x="3540125" y="4513263"/>
          <p14:tracePt t="77146" x="3548063" y="4513263"/>
          <p14:tracePt t="77153" x="3563938" y="4513263"/>
          <p14:tracePt t="77160" x="3571875" y="4513263"/>
          <p14:tracePt t="77168" x="3587750" y="4513263"/>
          <p14:tracePt t="77175" x="3595688" y="4513263"/>
          <p14:tracePt t="77184" x="3611563" y="4513263"/>
          <p14:tracePt t="77190" x="3619500" y="4513263"/>
          <p14:tracePt t="77201" x="3627438" y="4513263"/>
          <p14:tracePt t="77207" x="3635375" y="4513263"/>
          <p14:tracePt t="77220" x="3643313" y="4513263"/>
          <p14:tracePt t="77227" x="3651250" y="4513263"/>
          <p14:tracePt t="77236" x="3651250" y="4505325"/>
          <p14:tracePt t="77242" x="3659188" y="4505325"/>
          <p14:tracePt t="77250" x="3659188" y="4497388"/>
          <p14:tracePt t="77257" x="3659188" y="4489450"/>
          <p14:tracePt t="77265" x="3659188" y="4481513"/>
          <p14:tracePt t="77272" x="3659188" y="4465638"/>
          <p14:tracePt t="77280" x="3659188" y="4457700"/>
          <p14:tracePt t="77288" x="3659188" y="4441825"/>
          <p14:tracePt t="77295" x="3659188" y="4425950"/>
          <p14:tracePt t="77303" x="3643313" y="4402138"/>
          <p14:tracePt t="77310" x="3643313" y="4378325"/>
          <p14:tracePt t="77319" x="3627438" y="4354513"/>
          <p14:tracePt t="77325" x="3619500" y="4338638"/>
          <p14:tracePt t="77333" x="3611563" y="4314825"/>
          <p14:tracePt t="77340" x="3587750" y="4291013"/>
          <p14:tracePt t="77348" x="3548063" y="4249738"/>
          <p14:tracePt t="77355" x="3524250" y="4225925"/>
          <p14:tracePt t="77362" x="3492500" y="4194175"/>
          <p14:tracePt t="77370" x="3467100" y="4170363"/>
          <p14:tracePt t="77377" x="3435350" y="4162425"/>
          <p14:tracePt t="77386" x="3403600" y="4138613"/>
          <p14:tracePt t="77393" x="3371850" y="4122738"/>
          <p14:tracePt t="77401" x="3355975" y="4114800"/>
          <p14:tracePt t="77407" x="3348038" y="4106863"/>
          <p14:tracePt t="77414" x="3332163" y="4098925"/>
          <p14:tracePt t="77423" x="3316288" y="4090988"/>
          <p14:tracePt t="77437" x="3308350" y="4083050"/>
          <p14:tracePt t="77445" x="3300413" y="4083050"/>
          <p14:tracePt t="77453" x="3292475" y="4083050"/>
          <p14:tracePt t="77557" x="3284538" y="4083050"/>
          <p14:tracePt t="77572" x="3284538" y="4090988"/>
          <p14:tracePt t="77580" x="3276600" y="4106863"/>
          <p14:tracePt t="77587" x="3276600" y="4122738"/>
          <p14:tracePt t="77595" x="3276600" y="4138613"/>
          <p14:tracePt t="77603" x="3276600" y="4162425"/>
          <p14:tracePt t="77610" x="3268663" y="4194175"/>
          <p14:tracePt t="77617" x="3260725" y="4225925"/>
          <p14:tracePt t="77625" x="3252788" y="4257675"/>
          <p14:tracePt t="77633" x="3244850" y="4298950"/>
          <p14:tracePt t="77640" x="3244850" y="4338638"/>
          <p14:tracePt t="77648" x="3244850" y="4354513"/>
          <p14:tracePt t="77655" x="3244850" y="4386263"/>
          <p14:tracePt t="77662" x="3244850" y="4425950"/>
          <p14:tracePt t="77670" x="3244850" y="4457700"/>
          <p14:tracePt t="77677" x="3244850" y="4513263"/>
          <p14:tracePt t="77685" x="3244850" y="4545013"/>
          <p14:tracePt t="77692" x="3252788" y="4584700"/>
          <p14:tracePt t="77700" x="3268663" y="4616450"/>
          <p14:tracePt t="77708" x="3276600" y="4641850"/>
          <p14:tracePt t="77716" x="3284538" y="4665663"/>
          <p14:tracePt t="77722" x="3316288" y="4689475"/>
          <p14:tracePt t="77730" x="3340100" y="4721225"/>
          <p14:tracePt t="77737" x="3355975" y="4737100"/>
          <p14:tracePt t="77745" x="3379788" y="4760913"/>
          <p14:tracePt t="77753" x="3403600" y="4768850"/>
          <p14:tracePt t="77760" x="3419475" y="4784725"/>
          <p14:tracePt t="77769" x="3443288" y="4792663"/>
          <p14:tracePt t="77775" x="3459163" y="4808538"/>
          <p14:tracePt t="77783" x="3484563" y="4816475"/>
          <p14:tracePt t="77790" x="3508375" y="4832350"/>
          <p14:tracePt t="77797" x="3524250" y="4840288"/>
          <p14:tracePt t="77805" x="3540125" y="4848225"/>
          <p14:tracePt t="77813" x="3556000" y="4856163"/>
          <p14:tracePt t="77820" x="3579813" y="4864100"/>
          <p14:tracePt t="77827" x="3595688" y="4864100"/>
          <p14:tracePt t="77835" x="3603625" y="4864100"/>
          <p14:tracePt t="77843" x="3619500" y="4864100"/>
          <p14:tracePt t="77850" x="3635375" y="4864100"/>
          <p14:tracePt t="77857" x="3659188" y="4864100"/>
          <p14:tracePt t="77865" x="3667125" y="4864100"/>
          <p14:tracePt t="77872" x="3675063" y="4864100"/>
          <p14:tracePt t="77881" x="3683000" y="4864100"/>
          <p14:tracePt t="77903" x="3706813" y="4864100"/>
          <p14:tracePt t="77911" x="3722688" y="4864100"/>
          <p14:tracePt t="77919" x="3730625" y="4864100"/>
          <p14:tracePt t="77925" x="3738563" y="4864100"/>
          <p14:tracePt t="77933" x="3746500" y="4856163"/>
          <p14:tracePt t="77940" x="3746500" y="4848225"/>
          <p14:tracePt t="77947" x="3762375" y="4840288"/>
          <p14:tracePt t="77955" x="3770313" y="4832350"/>
          <p14:tracePt t="77963" x="3778250" y="4808538"/>
          <p14:tracePt t="77970" x="3786188" y="4768850"/>
          <p14:tracePt t="77977" x="3786188" y="4745038"/>
          <p14:tracePt t="77985" x="3786188" y="4705350"/>
          <p14:tracePt t="77992" x="3786188" y="4681538"/>
          <p14:tracePt t="77999" x="3778250" y="4633913"/>
          <p14:tracePt t="78007" x="3754438" y="4584700"/>
          <p14:tracePt t="78016" x="3722688" y="4529138"/>
          <p14:tracePt t="78023" x="3683000" y="4481513"/>
          <p14:tracePt t="78030" x="3651250" y="4441825"/>
          <p14:tracePt t="78037" x="3619500" y="4410075"/>
          <p14:tracePt t="78045" x="3603625" y="4386263"/>
          <p14:tracePt t="78053" x="3571875" y="4354513"/>
          <p14:tracePt t="78060" x="3532188" y="4322763"/>
          <p14:tracePt t="78069" x="3500438" y="4291013"/>
          <p14:tracePt t="78075" x="3459163" y="4273550"/>
          <p14:tracePt t="78083" x="3427413" y="4241800"/>
          <p14:tracePt t="78090" x="3403600" y="4217988"/>
          <p14:tracePt t="78098" x="3387725" y="4210050"/>
          <p14:tracePt t="78105" x="3355975" y="4186238"/>
          <p14:tracePt t="78113" x="3348038" y="4178300"/>
          <p14:tracePt t="78120" x="3332163" y="4170363"/>
          <p14:tracePt t="78127" x="3316288" y="4170363"/>
          <p14:tracePt t="78135" x="3316288" y="4162425"/>
          <p14:tracePt t="78217" x="3308350" y="4162425"/>
          <p14:tracePt t="78232" x="3308350" y="4170363"/>
          <p14:tracePt t="78241" x="3300413" y="4186238"/>
          <p14:tracePt t="78247" x="3292475" y="4194175"/>
          <p14:tracePt t="78255" x="3292475" y="4210050"/>
          <p14:tracePt t="78263" x="3292475" y="4225925"/>
          <p14:tracePt t="78269" x="3284538" y="4249738"/>
          <p14:tracePt t="78277" x="3284538" y="4273550"/>
          <p14:tracePt t="78285" x="3284538" y="4298950"/>
          <p14:tracePt t="78293" x="3284538" y="4322763"/>
          <p14:tracePt t="78301" x="3284538" y="4354513"/>
          <p14:tracePt t="78307" x="3284538" y="4370388"/>
          <p14:tracePt t="78316" x="3284538" y="4402138"/>
          <p14:tracePt t="78322" x="3284538" y="4418013"/>
          <p14:tracePt t="78330" x="3284538" y="4433888"/>
          <p14:tracePt t="78337" x="3284538" y="4457700"/>
          <p14:tracePt t="78344" x="3284538" y="4481513"/>
          <p14:tracePt t="78352" x="3292475" y="4505325"/>
          <p14:tracePt t="78360" x="3300413" y="4529138"/>
          <p14:tracePt t="78370" x="3308350" y="4552950"/>
          <p14:tracePt t="78375" x="3316288" y="4568825"/>
          <p14:tracePt t="78382" x="3332163" y="4584700"/>
          <p14:tracePt t="78390" x="3340100" y="4616450"/>
          <p14:tracePt t="78397" x="3348038" y="4633913"/>
          <p14:tracePt t="78405" x="3355975" y="4633913"/>
          <p14:tracePt t="78414" x="3355975" y="4641850"/>
          <p14:tracePt t="78427" x="3355975" y="4649788"/>
          <p14:tracePt t="79949" x="3363913" y="4673600"/>
          <p14:tracePt t="79959" x="3371850" y="4697413"/>
          <p14:tracePt t="79967" x="3395663" y="4737100"/>
          <p14:tracePt t="79972" x="3403600" y="4792663"/>
          <p14:tracePt t="79983" x="3419475" y="4832350"/>
          <p14:tracePt t="79987" x="3427413" y="4864100"/>
          <p14:tracePt t="79997" x="3435350" y="4895850"/>
          <p14:tracePt t="80003" x="3443288" y="4935538"/>
          <p14:tracePt t="80010" x="3443288" y="4959350"/>
          <p14:tracePt t="80017" x="3443288" y="4984750"/>
          <p14:tracePt t="80026" x="3451225" y="5008563"/>
          <p14:tracePt t="80034" x="3451225" y="5024438"/>
          <p14:tracePt t="80040" x="3451225" y="5048250"/>
          <p14:tracePt t="80049" x="3451225" y="5056188"/>
          <p14:tracePt t="80055" x="3451225" y="5064125"/>
          <p14:tracePt t="80063" x="3451225" y="5087938"/>
          <p14:tracePt t="80070" x="3451225" y="5095875"/>
          <p14:tracePt t="80077" x="3459163" y="5103813"/>
          <p14:tracePt t="80085" x="3459163" y="5111750"/>
          <p14:tracePt t="80182" x="3459163" y="5119688"/>
          <p14:tracePt t="80190" x="3459163" y="5135563"/>
          <p14:tracePt t="80205" x="3467100" y="5143500"/>
          <p14:tracePt t="80213" x="3476625" y="5151438"/>
          <p14:tracePt t="80220" x="3492500" y="5151438"/>
          <p14:tracePt t="80227" x="3508375" y="5159375"/>
          <p14:tracePt t="80235" x="3516313" y="5167313"/>
          <p14:tracePt t="80243" x="3524250" y="5167313"/>
          <p14:tracePt t="80251" x="3548063" y="5167313"/>
          <p14:tracePt t="80257" x="3563938" y="5167313"/>
          <p14:tracePt t="80264" x="3579813" y="5167313"/>
          <p14:tracePt t="80274" x="3595688" y="5167313"/>
          <p14:tracePt t="80281" x="3627438" y="5167313"/>
          <p14:tracePt t="80287" x="3643313" y="5167313"/>
          <p14:tracePt t="80295" x="3706813" y="5167313"/>
          <p14:tracePt t="80302" x="3746500" y="5167313"/>
          <p14:tracePt t="80310" x="3802063" y="5159375"/>
          <p14:tracePt t="80318" x="3843338" y="5151438"/>
          <p14:tracePt t="80325" x="3898900" y="5143500"/>
          <p14:tracePt t="80333" x="3962400" y="5135563"/>
          <p14:tracePt t="80340" x="4010025" y="5127625"/>
          <p14:tracePt t="80347" x="4041775" y="5119688"/>
          <p14:tracePt t="80355" x="4065588" y="5119688"/>
          <p14:tracePt t="80362" x="4081463" y="5111750"/>
          <p14:tracePt t="80370" x="4105275" y="5111750"/>
          <p14:tracePt t="80377" x="4121150" y="5111750"/>
          <p14:tracePt t="80400" x="4129088" y="5111750"/>
          <p14:tracePt t="80805" x="4113213" y="5095875"/>
          <p14:tracePt t="80814" x="4081463" y="5087938"/>
          <p14:tracePt t="80820" x="4065588" y="5064125"/>
          <p14:tracePt t="80829" x="4017963" y="5056188"/>
          <p14:tracePt t="80835" x="3986213" y="5048250"/>
          <p14:tracePt t="80842" x="3946525" y="5024438"/>
          <p14:tracePt t="80850" x="3914775" y="5016500"/>
          <p14:tracePt t="80857" x="3890963" y="5008563"/>
          <p14:tracePt t="80866" x="3859213" y="5008563"/>
          <p14:tracePt t="80872" x="3843338" y="5008563"/>
          <p14:tracePt t="80880" x="3825875" y="5000625"/>
          <p14:tracePt t="80887" x="3817938" y="5000625"/>
          <p14:tracePt t="80899" x="3810000" y="5000625"/>
          <p14:tracePt t="80902" x="3794125" y="5000625"/>
          <p14:tracePt t="80917" x="3786188" y="5000625"/>
          <p14:tracePt t="80963" x="3778250" y="4992688"/>
          <p14:tracePt t="80970" x="3770313" y="4992688"/>
          <p14:tracePt t="80977" x="3754438" y="4984750"/>
          <p14:tracePt t="80984" x="3738563" y="4976813"/>
          <p14:tracePt t="80993" x="3714750" y="4951413"/>
          <p14:tracePt t="81000" x="3698875" y="4943475"/>
          <p14:tracePt t="81007" x="3659188" y="4927600"/>
          <p14:tracePt t="81017" x="3627438" y="4919663"/>
          <p14:tracePt t="81023" x="3595688" y="4903788"/>
          <p14:tracePt t="81031" x="3563938" y="4887913"/>
          <p14:tracePt t="81037" x="3548063" y="4887913"/>
          <p14:tracePt t="81046" x="3516313" y="4887913"/>
          <p14:tracePt t="81053" x="3500438" y="4879975"/>
          <p14:tracePt t="81060" x="3484563" y="4872038"/>
          <p14:tracePt t="81067" x="3467100" y="4872038"/>
          <p14:tracePt t="81075" x="3459163" y="4864100"/>
          <p14:tracePt t="81083" x="3451225" y="4864100"/>
          <p14:tracePt t="82171" x="0" y="0"/>
        </p14:tracePtLst>
        <p14:tracePtLst>
          <p14:tracePt t="83319" x="4065588" y="4043363"/>
          <p14:tracePt t="83400" x="4081463" y="4043363"/>
          <p14:tracePt t="83407" x="4097338" y="4043363"/>
          <p14:tracePt t="83417" x="4113213" y="4035425"/>
          <p14:tracePt t="83424" x="4129088" y="4027488"/>
          <p14:tracePt t="83432" x="4152900" y="4019550"/>
          <p14:tracePt t="83437" x="4168775" y="4003675"/>
          <p14:tracePt t="83447" x="4210050" y="3987800"/>
          <p14:tracePt t="83453" x="4249738" y="3971925"/>
          <p14:tracePt t="83460" x="4297363" y="3948113"/>
          <p14:tracePt t="83467" x="4344988" y="3914775"/>
          <p14:tracePt t="83477" x="4392613" y="3906838"/>
          <p14:tracePt t="83484" x="4432300" y="3890963"/>
          <p14:tracePt t="83491" x="4456113" y="3875088"/>
          <p14:tracePt t="83500" x="4503738" y="3859213"/>
          <p14:tracePt t="83505" x="4543425" y="3843338"/>
          <p14:tracePt t="83515" x="4592638" y="3827463"/>
          <p14:tracePt t="83520" x="4632325" y="3811588"/>
          <p14:tracePt t="83531" x="4679950" y="3779838"/>
          <p14:tracePt t="83536" x="4727575" y="3763963"/>
          <p14:tracePt t="83545" x="4759325" y="3740150"/>
          <p14:tracePt t="83552" x="4791075" y="3724275"/>
          <p14:tracePt t="83559" x="4838700" y="3700463"/>
          <p14:tracePt t="83565" x="4870450" y="3668713"/>
          <p14:tracePt t="83575" x="4918075" y="3644900"/>
          <p14:tracePt t="83582" x="4959350" y="3629025"/>
          <p14:tracePt t="83590" x="5014913" y="3605213"/>
          <p14:tracePt t="83595" x="5054600" y="3587750"/>
          <p14:tracePt t="83605" x="5110163" y="3563938"/>
          <p14:tracePt t="83612" x="5157788" y="3532188"/>
          <p14:tracePt t="83619" x="5205413" y="3508375"/>
          <p14:tracePt t="83625" x="5245100" y="3492500"/>
          <p14:tracePt t="83632" x="5292725" y="3468688"/>
          <p14:tracePt t="83641" x="5341938" y="3436938"/>
          <p14:tracePt t="83649" x="5381625" y="3413125"/>
          <p14:tracePt t="83656" x="5405438" y="3397250"/>
          <p14:tracePt t="83665" x="5445125" y="3381375"/>
          <p14:tracePt t="83671" x="5500688" y="3341688"/>
          <p14:tracePt t="83679" x="5556250" y="3309938"/>
          <p14:tracePt t="83685" x="5619750" y="3278188"/>
          <p14:tracePt t="83694" x="5651500" y="3252788"/>
          <p14:tracePt t="83701" x="5724525" y="3221038"/>
          <p14:tracePt t="83707" x="5780088" y="3197225"/>
          <p14:tracePt t="83718" x="5827713" y="3181350"/>
          <p14:tracePt t="83724" x="5883275" y="3149600"/>
          <p14:tracePt t="83732" x="5938838" y="3125788"/>
          <p14:tracePt t="83737" x="6010275" y="3101975"/>
          <p14:tracePt t="83748" x="6067425" y="3078163"/>
          <p14:tracePt t="83753" x="6115050" y="3054350"/>
          <p14:tracePt t="83760" x="6146800" y="3030538"/>
          <p14:tracePt t="83767" x="6194425" y="3014663"/>
          <p14:tracePt t="83777" x="6242050" y="2998788"/>
          <p14:tracePt t="83784" x="6273800" y="2982913"/>
          <p14:tracePt t="83795" x="6305550" y="2974975"/>
          <p14:tracePt t="83799" x="6337300" y="2967038"/>
          <p14:tracePt t="83805" x="6376988" y="2951163"/>
          <p14:tracePt t="83814" x="6410325" y="2935288"/>
          <p14:tracePt t="83821" x="6426200" y="2927350"/>
          <p14:tracePt t="83830" x="6457950" y="2919413"/>
          <p14:tracePt t="83835" x="6489700" y="2901950"/>
          <p14:tracePt t="83844" x="6521450" y="2886075"/>
          <p14:tracePt t="83851" x="6553200" y="2878138"/>
          <p14:tracePt t="83858" x="6600825" y="2854325"/>
          <p14:tracePt t="83865" x="6632575" y="2838450"/>
          <p14:tracePt t="83872" x="6672263" y="2822575"/>
          <p14:tracePt t="83880" x="6719888" y="2790825"/>
          <p14:tracePt t="83902" x="6824663" y="2735263"/>
          <p14:tracePt t="83905" x="6872288" y="2703513"/>
          <p14:tracePt t="83913" x="6919913" y="2679700"/>
          <p14:tracePt t="83919" x="6967538" y="2655888"/>
          <p14:tracePt t="83926" x="6999288" y="2632075"/>
          <p14:tracePt t="83934" x="7046913" y="2600325"/>
          <p14:tracePt t="83941" x="7094538" y="2576513"/>
          <p14:tracePt t="83949" x="7135813" y="2551113"/>
          <p14:tracePt t="83956" x="7167563" y="2543175"/>
          <p14:tracePt t="83964" x="7207250" y="2519363"/>
          <p14:tracePt t="83971" x="7246938" y="2495550"/>
          <p14:tracePt t="83979" x="7278688" y="2471738"/>
          <p14:tracePt t="83985" x="7310438" y="2463800"/>
          <p14:tracePt t="83992" x="7342188" y="2447925"/>
          <p14:tracePt t="84001" x="7381875" y="2424113"/>
          <p14:tracePt t="84010" x="7405688" y="2408238"/>
          <p14:tracePt t="84016" x="7445375" y="2392363"/>
          <p14:tracePt t="84025" x="7477125" y="2376488"/>
          <p14:tracePt t="84032" x="7510463" y="2360613"/>
          <p14:tracePt t="84038" x="7542213" y="2336800"/>
          <p14:tracePt t="84047" x="7589838" y="2312988"/>
          <p14:tracePt t="84053" x="7637463" y="2281238"/>
          <p14:tracePt t="84060" x="7685088" y="2257425"/>
          <p14:tracePt t="84069" x="7740650" y="2224088"/>
          <p14:tracePt t="84076" x="7788275" y="2192338"/>
          <p14:tracePt t="84083" x="7835900" y="2160588"/>
          <p14:tracePt t="84090" x="7877175" y="2136775"/>
          <p14:tracePt t="84098" x="7916863" y="2128838"/>
          <p14:tracePt t="84104" x="7980363" y="2081213"/>
          <p14:tracePt t="84114" x="8012113" y="2065338"/>
          <p14:tracePt t="84120" x="8020050" y="2049463"/>
          <p14:tracePt t="84130" x="8027988" y="2049463"/>
          <p14:tracePt t="84660" x="7996238" y="2049463"/>
          <p14:tracePt t="84667" x="7964488" y="2049463"/>
          <p14:tracePt t="84675" x="7932738" y="2049463"/>
          <p14:tracePt t="84682" x="7885113" y="2065338"/>
          <p14:tracePt t="84690" x="7835900" y="2065338"/>
          <p14:tracePt t="84697" x="7780338" y="2081213"/>
          <p14:tracePt t="84705" x="7740650" y="2089150"/>
          <p14:tracePt t="84714" x="7685088" y="2105025"/>
          <p14:tracePt t="84719" x="7637463" y="2112963"/>
          <p14:tracePt t="84727" x="7589838" y="2128838"/>
          <p14:tracePt t="84734" x="7550150" y="2136775"/>
          <p14:tracePt t="84742" x="7510463" y="2152650"/>
          <p14:tracePt t="84749" x="7477125" y="2160588"/>
          <p14:tracePt t="84758" x="7453313" y="2168525"/>
          <p14:tracePt t="84765" x="7413625" y="2192338"/>
          <p14:tracePt t="84774" x="7373938" y="2208213"/>
          <p14:tracePt t="84780" x="7342188" y="2233613"/>
          <p14:tracePt t="84788" x="7302500" y="2257425"/>
          <p14:tracePt t="84795" x="7254875" y="2273300"/>
          <p14:tracePt t="84803" x="7199313" y="2305050"/>
          <p14:tracePt t="84810" x="7151688" y="2336800"/>
          <p14:tracePt t="84817" x="7102475" y="2360613"/>
          <p14:tracePt t="84825" x="7046913" y="2392363"/>
          <p14:tracePt t="84833" x="6975475" y="2424113"/>
          <p14:tracePt t="84840" x="6919913" y="2455863"/>
          <p14:tracePt t="84847" x="6856413" y="2487613"/>
          <p14:tracePt t="84855" x="6792913" y="2519363"/>
          <p14:tracePt t="84863" x="6735763" y="2551113"/>
          <p14:tracePt t="84870" x="6680200" y="2584450"/>
          <p14:tracePt t="84878" x="6624638" y="2616200"/>
          <p14:tracePt t="84885" x="6584950" y="2647950"/>
          <p14:tracePt t="84894" x="6529388" y="2679700"/>
          <p14:tracePt t="84910" x="6434138" y="2743200"/>
          <p14:tracePt t="84915" x="6376988" y="2782888"/>
          <p14:tracePt t="84923" x="6337300" y="2806700"/>
          <p14:tracePt t="84932" x="6281738" y="2846388"/>
          <p14:tracePt t="84937" x="6226175" y="2878138"/>
          <p14:tracePt t="84946" x="6178550" y="2909888"/>
          <p14:tracePt t="84953" x="6130925" y="2935288"/>
          <p14:tracePt t="84961" x="6099175" y="2959100"/>
          <p14:tracePt t="84967" x="6059488" y="2982913"/>
          <p14:tracePt t="84975" x="6010275" y="3014663"/>
          <p14:tracePt t="84983" x="5962650" y="3038475"/>
          <p14:tracePt t="84990" x="5915025" y="3070225"/>
          <p14:tracePt t="84997" x="5859463" y="3094038"/>
          <p14:tracePt t="85005" x="5811838" y="3125788"/>
          <p14:tracePt t="85013" x="5756275" y="3157538"/>
          <p14:tracePt t="85020" x="5724525" y="3173413"/>
          <p14:tracePt t="85027" x="5676900" y="3197225"/>
          <p14:tracePt t="85035" x="5627688" y="3228975"/>
          <p14:tracePt t="85042" x="5580063" y="3278188"/>
          <p14:tracePt t="85050" x="5532438" y="3294063"/>
          <p14:tracePt t="85057" x="5492750" y="3317875"/>
          <p14:tracePt t="85064" x="5468938" y="3333750"/>
          <p14:tracePt t="85072" x="5453063" y="3341688"/>
          <p14:tracePt t="85080" x="5421313" y="3357563"/>
          <p14:tracePt t="85088" x="5405438" y="3365500"/>
          <p14:tracePt t="85097" x="5389563" y="3373438"/>
          <p14:tracePt t="85103" x="5373688" y="3373438"/>
          <p14:tracePt t="85110" x="5365750" y="3381375"/>
          <p14:tracePt t="85117" x="5349875" y="3381375"/>
          <p14:tracePt t="85125" x="5341938" y="3389313"/>
          <p14:tracePt t="85133" x="5334000" y="3397250"/>
          <p14:tracePt t="85140" x="5318125" y="3405188"/>
          <p14:tracePt t="85147" x="5300663" y="3405188"/>
          <p14:tracePt t="85155" x="5292725" y="3421063"/>
          <p14:tracePt t="85163" x="5276850" y="3421063"/>
          <p14:tracePt t="85170" x="5245100" y="3429000"/>
          <p14:tracePt t="85177" x="5221288" y="3444875"/>
          <p14:tracePt t="85185" x="5205413" y="3452813"/>
          <p14:tracePt t="85193" x="5189538" y="3460750"/>
          <p14:tracePt t="85200" x="5165725" y="3476625"/>
          <p14:tracePt t="85207" x="5126038" y="3492500"/>
          <p14:tracePt t="85214" x="5102225" y="3508375"/>
          <p14:tracePt t="85222" x="5070475" y="3524250"/>
          <p14:tracePt t="85230" x="5046663" y="3532188"/>
          <p14:tracePt t="85237" x="5014913" y="3556000"/>
          <p14:tracePt t="85247" x="4991100" y="3571875"/>
          <p14:tracePt t="85253" x="4959350" y="3587750"/>
          <p14:tracePt t="85260" x="4926013" y="3613150"/>
          <p14:tracePt t="85268" x="4886325" y="3636963"/>
          <p14:tracePt t="85275" x="4854575" y="3652838"/>
          <p14:tracePt t="85283" x="4822825" y="3668713"/>
          <p14:tracePt t="85291" x="4806950" y="3676650"/>
          <p14:tracePt t="85297" x="4783138" y="3692525"/>
          <p14:tracePt t="85306" x="4759325" y="3700463"/>
          <p14:tracePt t="85313" x="4743450" y="3708400"/>
          <p14:tracePt t="85320" x="4727575" y="3716338"/>
          <p14:tracePt t="85329" x="4719638" y="3716338"/>
          <p14:tracePt t="85335" x="4711700" y="3724275"/>
          <p14:tracePt t="85343" x="4695825" y="3732213"/>
          <p14:tracePt t="85357" x="4672013" y="3740150"/>
          <p14:tracePt t="85365" x="4656138" y="3740150"/>
          <p14:tracePt t="85373" x="4632325" y="3748088"/>
          <p14:tracePt t="85380" x="4592638" y="3756025"/>
          <p14:tracePt t="85387" x="4559300" y="3771900"/>
          <p14:tracePt t="85396" x="4519613" y="3787775"/>
          <p14:tracePt t="85403" x="4487863" y="3803650"/>
          <p14:tracePt t="85410" x="4448175" y="3819525"/>
          <p14:tracePt t="85417" x="4424363" y="3827463"/>
          <p14:tracePt t="85425" x="4376738" y="3843338"/>
          <p14:tracePt t="85432" x="4352925" y="3859213"/>
          <p14:tracePt t="85440" x="4329113" y="3867150"/>
          <p14:tracePt t="85447" x="4305300" y="3883025"/>
          <p14:tracePt t="85455" x="4289425" y="3890963"/>
          <p14:tracePt t="85463" x="4273550" y="3890963"/>
          <p14:tracePt t="85470" x="4249738" y="3906838"/>
          <p14:tracePt t="85479" x="4233863" y="3914775"/>
          <p14:tracePt t="85485" x="4200525" y="3922713"/>
          <p14:tracePt t="85494" x="4184650" y="3930650"/>
          <p14:tracePt t="85500" x="4168775" y="3938588"/>
          <p14:tracePt t="85507" x="4160838" y="3948113"/>
          <p14:tracePt t="85515" x="4137025" y="3948113"/>
          <p14:tracePt t="85523" x="4137025" y="3956050"/>
          <p14:tracePt t="85530" x="4129088" y="3956050"/>
          <p14:tracePt t="85538" x="4121150" y="3956050"/>
          <p14:tracePt t="85546" x="4121150" y="3963988"/>
          <p14:tracePt t="85688" x="0" y="0"/>
        </p14:tracePtLst>
        <p14:tracePtLst>
          <p14:tracePt t="92251" x="3036888" y="4386263"/>
          <p14:tracePt t="92362" x="3028950" y="4386263"/>
          <p14:tracePt t="92370" x="3021013" y="4386263"/>
          <p14:tracePt t="92377" x="3013075" y="4386263"/>
          <p14:tracePt t="92385" x="2997200" y="4394200"/>
          <p14:tracePt t="92392" x="2981325" y="4402138"/>
          <p14:tracePt t="92400" x="2965450" y="4410075"/>
          <p14:tracePt t="92408" x="2941638" y="4418013"/>
          <p14:tracePt t="92415" x="2925763" y="4425950"/>
          <p14:tracePt t="92423" x="2901950" y="4433888"/>
          <p14:tracePt t="92430" x="2894013" y="4441825"/>
          <p14:tracePt t="92438" x="2878138" y="4449763"/>
          <p14:tracePt t="92445" x="2862263" y="4457700"/>
          <p14:tracePt t="92453" x="2854325" y="4457700"/>
          <p14:tracePt t="92460" x="2846388" y="4457700"/>
          <p14:tracePt t="92468" x="2838450" y="4465638"/>
          <p14:tracePt t="92475" x="2838450" y="4473575"/>
          <p14:tracePt t="92483" x="2830513" y="4473575"/>
          <p14:tracePt t="92491" x="2822575" y="4481513"/>
          <p14:tracePt t="92505" x="2814638" y="4489450"/>
          <p14:tracePt t="92513" x="2814638" y="4497388"/>
          <p14:tracePt t="92521" x="2806700" y="4497388"/>
          <p14:tracePt t="92527" x="2806700" y="4505325"/>
          <p14:tracePt t="92662" x="2814638" y="4505325"/>
          <p14:tracePt t="92671" x="2822575" y="4505325"/>
          <p14:tracePt t="92685" x="2830513" y="4505325"/>
          <p14:tracePt t="92708" x="2838450" y="4505325"/>
          <p14:tracePt t="92753" x="2846388" y="4505325"/>
          <p14:tracePt t="92797" x="2854325" y="4505325"/>
          <p14:tracePt t="93577" x="2862263" y="4505325"/>
          <p14:tracePt t="93588" x="2878138" y="4497388"/>
          <p14:tracePt t="93592" x="2886075" y="4489450"/>
          <p14:tracePt t="93601" x="2909888" y="4473575"/>
          <p14:tracePt t="93608" x="2933700" y="4465638"/>
          <p14:tracePt t="93619" x="2965450" y="4441825"/>
          <p14:tracePt t="93624" x="2981325" y="4433888"/>
          <p14:tracePt t="93632" x="3005138" y="4410075"/>
          <p14:tracePt t="93638" x="3044825" y="4394200"/>
          <p14:tracePt t="93645" x="3052763" y="4394200"/>
          <p14:tracePt t="93655" x="3092450" y="4370388"/>
          <p14:tracePt t="93660" x="3109913" y="4362450"/>
          <p14:tracePt t="93669" x="3133725" y="4346575"/>
          <p14:tracePt t="93676" x="3141663" y="4338638"/>
          <p14:tracePt t="93682" x="3157538" y="4330700"/>
          <p14:tracePt t="93697" x="3165475" y="4322763"/>
          <p14:tracePt t="93709" x="3165475" y="4314825"/>
          <p14:tracePt t="93721" x="3173413" y="4314825"/>
          <p14:tracePt t="93743" x="3181350" y="4314825"/>
          <p14:tracePt t="93765" x="3181350" y="4306888"/>
          <p14:tracePt t="93790" x="3189288" y="4298950"/>
          <p14:tracePt t="93795" x="3189288" y="4291013"/>
          <p14:tracePt t="93804" x="3197225" y="4281488"/>
          <p14:tracePt t="93810" x="3205163" y="4273550"/>
          <p14:tracePt t="93819" x="3205163" y="4265613"/>
          <p14:tracePt t="93825" x="3213100" y="4257675"/>
          <p14:tracePt t="93834" x="3221038" y="4257675"/>
          <p14:tracePt t="93841" x="3228975" y="4241800"/>
          <p14:tracePt t="93849" x="3236913" y="4233863"/>
          <p14:tracePt t="93857" x="3244850" y="4217988"/>
          <p14:tracePt t="93862" x="3252788" y="4217988"/>
          <p14:tracePt t="93870" x="3260725" y="4210050"/>
          <p14:tracePt t="93877" x="3260725" y="4194175"/>
          <p14:tracePt t="93886" x="3276600" y="4186238"/>
          <p14:tracePt t="93892" x="3276600" y="4178300"/>
          <p14:tracePt t="93906" x="3284538" y="4170363"/>
          <p14:tracePt t="93907" x="3284538" y="4162425"/>
          <p14:tracePt t="93915" x="3292475" y="4154488"/>
          <p14:tracePt t="93923" x="3300413" y="4154488"/>
          <p14:tracePt t="93930" x="3300413" y="4146550"/>
          <p14:tracePt t="93945" x="3300413" y="4138613"/>
          <p14:tracePt t="93953" x="3308350" y="4138613"/>
          <p14:tracePt t="94012" x="3292475" y="4154488"/>
          <p14:tracePt t="94020" x="3276600" y="4170363"/>
          <p14:tracePt t="94027" x="3252788" y="4194175"/>
          <p14:tracePt t="94036" x="3205163" y="4233863"/>
          <p14:tracePt t="94042" x="3157538" y="4291013"/>
          <p14:tracePt t="94050" x="3084513" y="4330700"/>
          <p14:tracePt t="94057" x="3021013" y="4378325"/>
          <p14:tracePt t="94065" x="2957513" y="4425950"/>
          <p14:tracePt t="94073" x="2894013" y="4465638"/>
          <p14:tracePt t="94080" x="2822575" y="4505325"/>
          <p14:tracePt t="94087" x="2751138" y="4552950"/>
          <p14:tracePt t="94095" x="2686050" y="4592638"/>
          <p14:tracePt t="94103" x="2614613" y="4641850"/>
          <p14:tracePt t="94110" x="2559050" y="4681538"/>
          <p14:tracePt t="94117" x="2503488" y="4705350"/>
          <p14:tracePt t="94125" x="2439988" y="4745038"/>
          <p14:tracePt t="94132" x="2392363" y="4776788"/>
          <p14:tracePt t="94140" x="2343150" y="4808538"/>
          <p14:tracePt t="94148" x="2319338" y="4832350"/>
          <p14:tracePt t="94155" x="2279650" y="4864100"/>
          <p14:tracePt t="94163" x="2255838" y="4872038"/>
          <p14:tracePt t="94170" x="2247900" y="4879975"/>
          <p14:tracePt t="94290" x="2295525" y="4872038"/>
          <p14:tracePt t="94297" x="2327275" y="4856163"/>
          <p14:tracePt t="94306" x="2374900" y="4840288"/>
          <p14:tracePt t="94313" x="2439988" y="4824413"/>
          <p14:tracePt t="94321" x="2519363" y="4792663"/>
          <p14:tracePt t="94327" x="2598738" y="4768850"/>
          <p14:tracePt t="94336" x="2686050" y="4745038"/>
          <p14:tracePt t="94342" x="2782888" y="4713288"/>
          <p14:tracePt t="94350" x="2870200" y="4681538"/>
          <p14:tracePt t="94357" x="2965450" y="4657725"/>
          <p14:tracePt t="94365" x="3052763" y="4633913"/>
          <p14:tracePt t="94372" x="3133725" y="4616450"/>
          <p14:tracePt t="94380" x="3197225" y="4600575"/>
          <p14:tracePt t="94388" x="3244850" y="4584700"/>
          <p14:tracePt t="94396" x="3276600" y="4584700"/>
          <p14:tracePt t="94403" x="3308350" y="4576763"/>
          <p14:tracePt t="94410" x="3332163" y="4568825"/>
          <p14:tracePt t="94417" x="3348038" y="4560888"/>
          <p14:tracePt t="94425" x="3363913" y="4560888"/>
          <p14:tracePt t="94544" x="3355975" y="4576763"/>
          <p14:tracePt t="94552" x="3340100" y="4584700"/>
          <p14:tracePt t="94560" x="3332163" y="4600575"/>
          <p14:tracePt t="94568" x="3308350" y="4624388"/>
          <p14:tracePt t="94575" x="3284538" y="4641850"/>
          <p14:tracePt t="94582" x="3244850" y="4673600"/>
          <p14:tracePt t="94590" x="3205163" y="4705350"/>
          <p14:tracePt t="94598" x="3157538" y="4737100"/>
          <p14:tracePt t="94605" x="3117850" y="4776788"/>
          <p14:tracePt t="94613" x="3084513" y="4800600"/>
          <p14:tracePt t="94620" x="3036888" y="4840288"/>
          <p14:tracePt t="94627" x="2997200" y="4872038"/>
          <p14:tracePt t="94636" x="2949575" y="4911725"/>
          <p14:tracePt t="94642" x="2909888" y="4943475"/>
          <p14:tracePt t="94650" x="2862263" y="4984750"/>
          <p14:tracePt t="94658" x="2830513" y="5008563"/>
          <p14:tracePt t="94666" x="2806700" y="5032375"/>
          <p14:tracePt t="94672" x="2790825" y="5048250"/>
          <p14:tracePt t="94680" x="2782888" y="5056188"/>
          <p14:tracePt t="94688" x="2774950" y="5064125"/>
          <p14:tracePt t="96510" x="2782888" y="5064125"/>
          <p14:tracePt t="96517" x="2798763" y="5064125"/>
          <p14:tracePt t="96525" x="2822575" y="5048250"/>
          <p14:tracePt t="96534" x="2854325" y="5040313"/>
          <p14:tracePt t="96541" x="2901950" y="5024438"/>
          <p14:tracePt t="96548" x="2933700" y="5016500"/>
          <p14:tracePt t="96556" x="2997200" y="5000625"/>
          <p14:tracePt t="96563" x="3052763" y="4992688"/>
          <p14:tracePt t="96572" x="3133725" y="4984750"/>
          <p14:tracePt t="96577" x="3181350" y="4976813"/>
          <p14:tracePt t="96587" x="3252788" y="4959350"/>
          <p14:tracePt t="96594" x="3316288" y="4943475"/>
          <p14:tracePt t="96601" x="3371850" y="4935538"/>
          <p14:tracePt t="96607" x="3427413" y="4919663"/>
          <p14:tracePt t="96618" x="3484563" y="4911725"/>
          <p14:tracePt t="96623" x="3540125" y="4895850"/>
          <p14:tracePt t="96631" x="3587750" y="4879975"/>
          <p14:tracePt t="96638" x="3611563" y="4872038"/>
          <p14:tracePt t="96649" x="3643313" y="4856163"/>
          <p14:tracePt t="96654" x="3667125" y="4840288"/>
          <p14:tracePt t="96660" x="3698875" y="4840288"/>
          <p14:tracePt t="96669" x="3706813" y="4832350"/>
          <p14:tracePt t="96675" x="3714750" y="4824413"/>
          <p14:tracePt t="96682" x="3722688" y="4816475"/>
          <p14:tracePt t="96692" x="3722688" y="4808538"/>
          <p14:tracePt t="96699" x="3738563" y="4808538"/>
          <p14:tracePt t="96707" x="3738563" y="4800600"/>
          <p14:tracePt t="96721" x="3754438" y="4784725"/>
          <p14:tracePt t="96729" x="3762375" y="4776788"/>
          <p14:tracePt t="96736" x="3770313" y="4768850"/>
          <p14:tracePt t="96744" x="3794125" y="4760913"/>
          <p14:tracePt t="96752" x="3810000" y="4737100"/>
          <p14:tracePt t="96758" x="3825875" y="4729163"/>
          <p14:tracePt t="96767" x="3843338" y="4713288"/>
          <p14:tracePt t="96774" x="3859213" y="4713288"/>
          <p14:tracePt t="96780" x="3867150" y="4705350"/>
          <p14:tracePt t="96788" x="3883025" y="4697413"/>
          <p14:tracePt t="96796" x="3906838" y="4681538"/>
          <p14:tracePt t="96805" x="3922713" y="4673600"/>
          <p14:tracePt t="96811" x="3946525" y="4673600"/>
          <p14:tracePt t="96823" x="3962400" y="4665663"/>
          <p14:tracePt t="96825" x="3986213" y="4649788"/>
          <p14:tracePt t="96834" x="4002088" y="4649788"/>
          <p14:tracePt t="96840" x="4025900" y="4641850"/>
          <p14:tracePt t="96850" x="4057650" y="4641850"/>
          <p14:tracePt t="96855" x="4089400" y="4641850"/>
          <p14:tracePt t="96862" x="4113213" y="4633913"/>
          <p14:tracePt t="96873" x="4129088" y="4624388"/>
          <p14:tracePt t="96877" x="4160838" y="4616450"/>
          <p14:tracePt t="96887" x="4184650" y="4616450"/>
          <p14:tracePt t="96895" x="4200525" y="4616450"/>
          <p14:tracePt t="96902" x="4233863" y="4600575"/>
          <p14:tracePt t="96907" x="4257675" y="4600575"/>
          <p14:tracePt t="96917" x="4297363" y="4592638"/>
          <p14:tracePt t="96923" x="4313238" y="4584700"/>
          <p14:tracePt t="96930" x="4337050" y="4584700"/>
          <p14:tracePt t="96939" x="4352925" y="4576763"/>
          <p14:tracePt t="96945" x="4360863" y="4576763"/>
          <p14:tracePt t="96953" x="4376738" y="4576763"/>
          <p14:tracePt t="96960" x="4384675" y="4568825"/>
          <p14:tracePt t="96969" x="4392613" y="4568825"/>
          <p14:tracePt t="96990" x="4400550" y="4568825"/>
          <p14:tracePt t="97012" x="4408488" y="4568825"/>
          <p14:tracePt t="97028" x="4416425" y="4568825"/>
          <p14:tracePt t="97037" x="4424363" y="4568825"/>
          <p14:tracePt t="97052" x="4440238" y="4560888"/>
          <p14:tracePt t="97057" x="4456113" y="4552950"/>
          <p14:tracePt t="97067" x="4471988" y="4552950"/>
          <p14:tracePt t="97073" x="4487863" y="4552950"/>
          <p14:tracePt t="97080" x="4511675" y="4545013"/>
          <p14:tracePt t="97087" x="4527550" y="4537075"/>
          <p14:tracePt t="97096" x="4551363" y="4529138"/>
          <p14:tracePt t="97104" x="4567238" y="4529138"/>
          <p14:tracePt t="97112" x="4592638" y="4521200"/>
          <p14:tracePt t="97118" x="4608513" y="4513263"/>
          <p14:tracePt t="97127" x="4640263" y="4505325"/>
          <p14:tracePt t="97135" x="4656138" y="4505325"/>
          <p14:tracePt t="97141" x="4672013" y="4497388"/>
          <p14:tracePt t="97147" x="4679950" y="4481513"/>
          <p14:tracePt t="97155" x="4703763" y="4481513"/>
          <p14:tracePt t="97171" x="4711700" y="4473575"/>
          <p14:tracePt t="97177" x="4727575" y="4473575"/>
          <p14:tracePt t="97185" x="4735513" y="4473575"/>
          <p14:tracePt t="97194" x="4743450" y="4457700"/>
          <p14:tracePt t="97201" x="4751388" y="4457700"/>
          <p14:tracePt t="97215" x="4759325" y="4457700"/>
          <p14:tracePt t="97253" x="4759325" y="4449763"/>
          <p14:tracePt t="97335" x="4751388" y="4449763"/>
          <p14:tracePt t="97342" x="4727575" y="4457700"/>
          <p14:tracePt t="97351" x="4695825" y="4465638"/>
          <p14:tracePt t="97357" x="4672013" y="4473575"/>
          <p14:tracePt t="97365" x="4624388" y="4481513"/>
          <p14:tracePt t="97373" x="4592638" y="4497388"/>
          <p14:tracePt t="97380" x="4567238" y="4505325"/>
          <p14:tracePt t="97387" x="4519613" y="4513263"/>
          <p14:tracePt t="97395" x="4479925" y="4521200"/>
          <p14:tracePt t="97403" x="4424363" y="4529138"/>
          <p14:tracePt t="97410" x="4376738" y="4537075"/>
          <p14:tracePt t="97417" x="4321175" y="4545013"/>
          <p14:tracePt t="97425" x="4281488" y="4552950"/>
          <p14:tracePt t="97434" x="4225925" y="4552950"/>
          <p14:tracePt t="97440" x="4168775" y="4568825"/>
          <p14:tracePt t="97447" x="4105275" y="4576763"/>
          <p14:tracePt t="97455" x="4049713" y="4584700"/>
          <p14:tracePt t="97462" x="3994150" y="4592638"/>
          <p14:tracePt t="97470" x="3914775" y="4600575"/>
          <p14:tracePt t="97477" x="3867150" y="4608513"/>
          <p14:tracePt t="97486" x="3817938" y="4616450"/>
          <p14:tracePt t="97492" x="3762375" y="4624388"/>
          <p14:tracePt t="97501" x="3730625" y="4633913"/>
          <p14:tracePt t="97507" x="3675063" y="4641850"/>
          <p14:tracePt t="97515" x="3627438" y="4657725"/>
          <p14:tracePt t="97523" x="3571875" y="4665663"/>
          <p14:tracePt t="97530" x="3524250" y="4681538"/>
          <p14:tracePt t="97537" x="3476625" y="4697413"/>
          <p14:tracePt t="97545" x="3435350" y="4713288"/>
          <p14:tracePt t="97553" x="3371850" y="4745038"/>
          <p14:tracePt t="97560" x="3308350" y="4776788"/>
          <p14:tracePt t="97569" x="3228975" y="4816475"/>
          <p14:tracePt t="97575" x="3165475" y="4856163"/>
          <p14:tracePt t="97583" x="3092450" y="4887913"/>
          <p14:tracePt t="97590" x="3028950" y="4919663"/>
          <p14:tracePt t="97597" x="2949575" y="4959350"/>
          <p14:tracePt t="97605" x="2870200" y="4984750"/>
          <p14:tracePt t="97612" x="2798763" y="5016500"/>
          <p14:tracePt t="97620" x="2725738" y="5032375"/>
          <p14:tracePt t="97627" x="2670175" y="5048250"/>
          <p14:tracePt t="97636" x="2630488" y="5056188"/>
          <p14:tracePt t="97642" x="2582863" y="5056188"/>
          <p14:tracePt t="97651" x="2559050" y="5056188"/>
          <p14:tracePt t="97657" x="2527300" y="5056188"/>
          <p14:tracePt t="97666" x="2495550" y="5056188"/>
          <p14:tracePt t="97672" x="2463800" y="5056188"/>
          <p14:tracePt t="97680" x="2432050" y="5056188"/>
          <p14:tracePt t="97687" x="2416175" y="5056188"/>
          <p14:tracePt t="97695" x="2392363" y="5056188"/>
          <p14:tracePt t="97703" x="2359025" y="5056188"/>
          <p14:tracePt t="97710" x="2335213" y="5056188"/>
          <p14:tracePt t="97718" x="2303463" y="5056188"/>
          <p14:tracePt t="97725" x="2279650" y="5056188"/>
          <p14:tracePt t="97733" x="2247900" y="5056188"/>
          <p14:tracePt t="97740" x="2208213" y="5056188"/>
          <p14:tracePt t="97747" x="2184400" y="5056188"/>
          <p14:tracePt t="97755" x="2160588" y="5056188"/>
          <p14:tracePt t="97763" x="2128838" y="5056188"/>
          <p14:tracePt t="97770" x="2097088" y="5056188"/>
          <p14:tracePt t="97777" x="2041525" y="5056188"/>
          <p14:tracePt t="97785" x="2008188" y="5056188"/>
          <p14:tracePt t="97793" x="1976438" y="5056188"/>
          <p14:tracePt t="97800" x="1944688" y="5056188"/>
          <p14:tracePt t="97807" x="1920875" y="5056188"/>
          <p14:tracePt t="97815" x="1889125" y="5048250"/>
          <p14:tracePt t="97823" x="1865313" y="5048250"/>
          <p14:tracePt t="97829" x="1833563" y="5040313"/>
          <p14:tracePt t="97837" x="1801813" y="5040313"/>
          <p14:tracePt t="97845" x="1770063" y="5032375"/>
          <p14:tracePt t="97853" x="1746250" y="5024438"/>
          <p14:tracePt t="97861" x="1722438" y="5024438"/>
          <p14:tracePt t="97869" x="1706563" y="5024438"/>
          <p14:tracePt t="97875" x="1690688" y="5024438"/>
          <p14:tracePt t="97883" x="1666875" y="5024438"/>
          <p14:tracePt t="97890" x="1651000" y="5024438"/>
          <p14:tracePt t="97904" x="1641475" y="5024438"/>
          <p14:tracePt t="97904" x="1625600" y="5024438"/>
          <p14:tracePt t="97920" x="1617663" y="5024438"/>
          <p14:tracePt t="98205" x="1617663" y="5032375"/>
          <p14:tracePt t="98212" x="1609725" y="5040313"/>
          <p14:tracePt t="98220" x="1601788" y="5056188"/>
          <p14:tracePt t="98227" x="1593850" y="5056188"/>
          <p14:tracePt t="98235" x="1577975" y="5080000"/>
          <p14:tracePt t="98250" x="1570038" y="5087938"/>
          <p14:tracePt t="98257" x="1562100" y="5087938"/>
          <p14:tracePt t="98265" x="1554163" y="5095875"/>
          <p14:tracePt t="98273" x="1554163" y="5103813"/>
          <p14:tracePt t="98325" x="1562100" y="5103813"/>
          <p14:tracePt t="98333" x="1601788" y="5103813"/>
          <p14:tracePt t="98340" x="1666875" y="5087938"/>
          <p14:tracePt t="98347" x="1730375" y="5080000"/>
          <p14:tracePt t="98355" x="1785938" y="5064125"/>
          <p14:tracePt t="98362" x="1865313" y="5040313"/>
          <p14:tracePt t="98370" x="1944688" y="5016500"/>
          <p14:tracePt t="98377" x="2033588" y="4984750"/>
          <p14:tracePt t="98385" x="2120900" y="4959350"/>
          <p14:tracePt t="98392" x="2200275" y="4935538"/>
          <p14:tracePt t="98399" x="2287588" y="4919663"/>
          <p14:tracePt t="98407" x="2359025" y="4903788"/>
          <p14:tracePt t="98416" x="2400300" y="4895850"/>
          <p14:tracePt t="98422" x="2447925" y="4879975"/>
          <p14:tracePt t="98430" x="2471738" y="4872038"/>
          <p14:tracePt t="98437" x="2487613" y="4872038"/>
          <p14:tracePt t="98445" x="2503488" y="4872038"/>
          <p14:tracePt t="98453" x="2519363" y="4872038"/>
          <p14:tracePt t="98469" x="2527300" y="4872038"/>
          <p14:tracePt t="98505" x="2535238" y="4872038"/>
          <p14:tracePt t="98535" x="2543175" y="4879975"/>
          <p14:tracePt t="98543" x="2551113" y="4879975"/>
          <p14:tracePt t="98557" x="2559050" y="4887913"/>
          <p14:tracePt t="98797" x="2574925" y="4903788"/>
          <p14:tracePt t="98805" x="2582863" y="4903788"/>
          <p14:tracePt t="98812" x="2590800" y="4919663"/>
          <p14:tracePt t="98819" x="2622550" y="4927600"/>
          <p14:tracePt t="98827" x="2638425" y="4943475"/>
          <p14:tracePt t="98835" x="2670175" y="4959350"/>
          <p14:tracePt t="98842" x="2686050" y="4967288"/>
          <p14:tracePt t="98852" x="2717800" y="4992688"/>
          <p14:tracePt t="98857" x="2741613" y="5000625"/>
          <p14:tracePt t="98866" x="2767013" y="5024438"/>
          <p14:tracePt t="98873" x="2798763" y="5056188"/>
          <p14:tracePt t="98880" x="2830513" y="5072063"/>
          <p14:tracePt t="98888" x="2846388" y="5087938"/>
          <p14:tracePt t="98901" x="2862263" y="5119688"/>
          <p14:tracePt t="98904" x="2886075" y="5135563"/>
          <p14:tracePt t="98910" x="2909888" y="5175250"/>
          <p14:tracePt t="98919" x="2925763" y="5199063"/>
          <p14:tracePt t="98925" x="2941638" y="5230813"/>
          <p14:tracePt t="98933" x="2957513" y="5254625"/>
          <p14:tracePt t="98940" x="2973388" y="5294313"/>
          <p14:tracePt t="98947" x="2989263" y="5319713"/>
          <p14:tracePt t="98955" x="3005138" y="5343525"/>
          <p14:tracePt t="98962" x="3021013" y="5375275"/>
          <p14:tracePt t="98969" x="3036888" y="5407025"/>
          <p14:tracePt t="98977" x="3060700" y="5446713"/>
          <p14:tracePt t="98985" x="3076575" y="5478463"/>
          <p14:tracePt t="98992" x="3084513" y="5526088"/>
          <p14:tracePt t="99001" x="3109913" y="5565775"/>
          <p14:tracePt t="99007" x="3133725" y="5621338"/>
          <p14:tracePt t="99015" x="3149600" y="5670550"/>
          <p14:tracePt t="99022" x="3173413" y="5718175"/>
          <p14:tracePt t="99029" x="3197225" y="5773738"/>
          <p14:tracePt t="99037" x="3228975" y="5829300"/>
          <p14:tracePt t="99045" x="3276600" y="5876925"/>
          <p14:tracePt t="99052" x="3308350" y="5924550"/>
          <p14:tracePt t="99059" x="3348038" y="5972175"/>
          <p14:tracePt t="99068" x="3371850" y="6013450"/>
          <p14:tracePt t="99075" x="3403600" y="6053138"/>
          <p14:tracePt t="99082" x="3435350" y="6084888"/>
          <p14:tracePt t="99090" x="3467100" y="6116638"/>
          <p14:tracePt t="99098" x="3500438" y="6156325"/>
          <p14:tracePt t="99106" x="3516313" y="6188075"/>
          <p14:tracePt t="99113" x="3548063" y="6211888"/>
          <p14:tracePt t="99120" x="3563938" y="6235700"/>
          <p14:tracePt t="99127" x="3579813" y="6251575"/>
          <p14:tracePt t="99135" x="3587750" y="6259513"/>
          <p14:tracePt t="99142" x="3603625" y="6275388"/>
          <p14:tracePt t="99151" x="3619500" y="6299200"/>
          <p14:tracePt t="99157" x="3627438" y="6307138"/>
          <p14:tracePt t="99166" x="3635375" y="6323013"/>
          <p14:tracePt t="99172" x="3643313" y="6338888"/>
          <p14:tracePt t="99180" x="3643313" y="6348413"/>
          <p14:tracePt t="99187" x="3659188" y="6364288"/>
          <p14:tracePt t="99195" x="3667125" y="6372225"/>
          <p14:tracePt t="99210" x="3675063" y="6380163"/>
          <p14:tracePt t="99218" x="3683000" y="6388100"/>
          <p14:tracePt t="99240" x="3690938" y="6396038"/>
          <p14:tracePt t="99262" x="3698875" y="6403975"/>
          <p14:tracePt t="99285" x="3698875" y="6411913"/>
          <p14:tracePt t="99344" x="3706813" y="6411913"/>
          <p14:tracePt t="99405" x="3706813" y="6403975"/>
          <p14:tracePt t="99412" x="3706813" y="6396038"/>
          <p14:tracePt t="99420" x="3706813" y="6388100"/>
          <p14:tracePt t="99427" x="3714750" y="6372225"/>
          <p14:tracePt t="99435" x="3714750" y="6364288"/>
          <p14:tracePt t="99443" x="3714750" y="6338888"/>
          <p14:tracePt t="99452" x="3714750" y="6323013"/>
          <p14:tracePt t="99457" x="3714750" y="6307138"/>
          <p14:tracePt t="99466" x="3698875" y="6275388"/>
          <p14:tracePt t="99472" x="3690938" y="6251575"/>
          <p14:tracePt t="99481" x="3683000" y="6219825"/>
          <p14:tracePt t="99488" x="3667125" y="6188075"/>
          <p14:tracePt t="99495" x="3651250" y="6172200"/>
          <p14:tracePt t="99502" x="3635375" y="6132513"/>
          <p14:tracePt t="99510" x="3619500" y="6116638"/>
          <p14:tracePt t="99518" x="3595688" y="6084888"/>
          <p14:tracePt t="99525" x="3563938" y="6053138"/>
          <p14:tracePt t="99532" x="3548063" y="6029325"/>
          <p14:tracePt t="99540" x="3516313" y="5995988"/>
          <p14:tracePt t="99547" x="3484563" y="5956300"/>
          <p14:tracePt t="99555" x="3467100" y="5932488"/>
          <p14:tracePt t="99562" x="3443288" y="5900738"/>
          <p14:tracePt t="99570" x="3411538" y="5876925"/>
          <p14:tracePt t="99578" x="3379788" y="5837238"/>
          <p14:tracePt t="99585" x="3363913" y="5805488"/>
          <p14:tracePt t="99593" x="3332163" y="5773738"/>
          <p14:tracePt t="99600" x="3308350" y="5741988"/>
          <p14:tracePt t="99607" x="3292475" y="5702300"/>
          <p14:tracePt t="99615" x="3276600" y="5678488"/>
          <p14:tracePt t="99623" x="3244850" y="5637213"/>
          <p14:tracePt t="99630" x="3221038" y="5605463"/>
          <p14:tracePt t="99637" x="3205163" y="5565775"/>
          <p14:tracePt t="99645" x="3173413" y="5534025"/>
          <p14:tracePt t="99652" x="3149600" y="5502275"/>
          <p14:tracePt t="99660" x="3133725" y="5470525"/>
          <p14:tracePt t="99668" x="3100388" y="5430838"/>
          <p14:tracePt t="99675" x="3076575" y="5407025"/>
          <p14:tracePt t="99682" x="3044825" y="5375275"/>
          <p14:tracePt t="99690" x="3021013" y="5351463"/>
          <p14:tracePt t="99698" x="2997200" y="5319713"/>
          <p14:tracePt t="99705" x="2973388" y="5294313"/>
          <p14:tracePt t="99713" x="2941638" y="5262563"/>
          <p14:tracePt t="99719" x="2933700" y="5246688"/>
          <p14:tracePt t="99727" x="2909888" y="5222875"/>
          <p14:tracePt t="99735" x="2901950" y="5199063"/>
          <p14:tracePt t="99742" x="2878138" y="5175250"/>
          <p14:tracePt t="99751" x="2854325" y="5143500"/>
          <p14:tracePt t="99757" x="2838450" y="5119688"/>
          <p14:tracePt t="99765" x="2822575" y="5087938"/>
          <p14:tracePt t="99772" x="2798763" y="5064125"/>
          <p14:tracePt t="99782" x="2790825" y="5040313"/>
          <p14:tracePt t="99787" x="2767013" y="5008563"/>
          <p14:tracePt t="99795" x="2751138" y="4984750"/>
          <p14:tracePt t="99803" x="2725738" y="4951413"/>
          <p14:tracePt t="99810" x="2693988" y="4927600"/>
          <p14:tracePt t="99817" x="2678113" y="4895850"/>
          <p14:tracePt t="99825" x="2654300" y="4856163"/>
          <p14:tracePt t="99834" x="2638425" y="4840288"/>
          <p14:tracePt t="99840" x="2622550" y="4816475"/>
          <p14:tracePt t="99847" x="2590800" y="4784725"/>
          <p14:tracePt t="99855" x="2574925" y="4768850"/>
          <p14:tracePt t="99862" x="2551113" y="4737100"/>
          <p14:tracePt t="99869" x="2535238" y="4721225"/>
          <p14:tracePt t="99885" x="2519363" y="4697413"/>
          <p14:tracePt t="99886" x="2503488" y="4673600"/>
          <p14:tracePt t="99892" x="2487613" y="4657725"/>
          <p14:tracePt t="99900" x="2471738" y="4633913"/>
          <p14:tracePt t="99908" x="2455863" y="4608513"/>
          <p14:tracePt t="99915" x="2439988" y="4592638"/>
          <p14:tracePt t="99922" x="2424113" y="4584700"/>
          <p14:tracePt t="99931" x="2416175" y="4568825"/>
          <p14:tracePt t="99938" x="2408238" y="4568825"/>
          <p14:tracePt t="99945" x="2400300" y="4560888"/>
          <p14:tracePt t="99952" x="2392363" y="4560888"/>
          <p14:tracePt t="99960" x="2392363" y="4552950"/>
          <p14:tracePt t="99968" x="2392363" y="4545013"/>
          <p14:tracePt t="99975" x="2384425" y="4545013"/>
          <p14:tracePt t="99983" x="2384425" y="4537075"/>
          <p14:tracePt t="100777" x="2384425" y="4552950"/>
          <p14:tracePt t="100785" x="2408238" y="4576763"/>
          <p14:tracePt t="100792" x="2416175" y="4584700"/>
          <p14:tracePt t="100801" x="2424113" y="4616450"/>
          <p14:tracePt t="100807" x="2439988" y="4633913"/>
          <p14:tracePt t="100816" x="2455863" y="4649788"/>
          <p14:tracePt t="100822" x="2463800" y="4665663"/>
          <p14:tracePt t="100830" x="2479675" y="4665663"/>
          <p14:tracePt t="100837" x="2479675" y="4681538"/>
          <p14:tracePt t="100845" x="2495550" y="4681538"/>
          <p14:tracePt t="100853" x="2503488" y="4697413"/>
          <p14:tracePt t="101122" x="2511425" y="4697413"/>
          <p14:tracePt t="101131" x="2527300" y="4713288"/>
          <p14:tracePt t="101137" x="2566988" y="4729163"/>
          <p14:tracePt t="101145" x="2614613" y="4745038"/>
          <p14:tracePt t="101153" x="2678113" y="4768850"/>
          <p14:tracePt t="101160" x="2733675" y="4776788"/>
          <p14:tracePt t="101167" x="2822575" y="4800600"/>
          <p14:tracePt t="101175" x="2909888" y="4808538"/>
          <p14:tracePt t="101183" x="3005138" y="4832350"/>
          <p14:tracePt t="101190" x="3125788" y="4848225"/>
          <p14:tracePt t="101197" x="3244850" y="4872038"/>
          <p14:tracePt t="101204" x="3411538" y="4903788"/>
          <p14:tracePt t="101213" x="3579813" y="4927600"/>
          <p14:tracePt t="101220" x="3690938" y="4935538"/>
          <p14:tracePt t="101227" x="3843338" y="4951413"/>
          <p14:tracePt t="101234" x="4002088" y="4967288"/>
          <p14:tracePt t="101242" x="4121150" y="4976813"/>
          <p14:tracePt t="101250" x="4249738" y="4984750"/>
          <p14:tracePt t="101257" x="4368800" y="4984750"/>
          <p14:tracePt t="101266" x="4440238" y="4984750"/>
          <p14:tracePt t="101272" x="4543425" y="4984750"/>
          <p14:tracePt t="101280" x="4616450" y="4984750"/>
          <p14:tracePt t="101287" x="4695825" y="4976813"/>
          <p14:tracePt t="101295" x="4759325" y="4967288"/>
          <p14:tracePt t="101302" x="4838700" y="4951413"/>
          <p14:tracePt t="101310" x="4894263" y="4935538"/>
          <p14:tracePt t="101317" x="4959350" y="4903788"/>
          <p14:tracePt t="101325" x="4999038" y="4903788"/>
          <p14:tracePt t="101334" x="5030788" y="4879975"/>
          <p14:tracePt t="101342" x="5062538" y="4864100"/>
          <p14:tracePt t="101348" x="5086350" y="4848225"/>
          <p14:tracePt t="101355" x="5102225" y="4848225"/>
          <p14:tracePt t="101364" x="5118100" y="4832350"/>
          <p14:tracePt t="101369" x="5126038" y="4824413"/>
          <p14:tracePt t="101377" x="5141913" y="4816475"/>
          <p14:tracePt t="101385" x="5149850" y="4800600"/>
          <p14:tracePt t="101392" x="5157788" y="4784725"/>
          <p14:tracePt t="101401" x="5157788" y="4768850"/>
          <p14:tracePt t="101407" x="5173663" y="4745038"/>
          <p14:tracePt t="101416" x="5181600" y="4729163"/>
          <p14:tracePt t="101422" x="5189538" y="4713288"/>
          <p14:tracePt t="101431" x="5205413" y="4697413"/>
          <p14:tracePt t="101437" x="5213350" y="4657725"/>
          <p14:tracePt t="101445" x="5229225" y="4633913"/>
          <p14:tracePt t="101453" x="5253038" y="4608513"/>
          <p14:tracePt t="101460" x="5260975" y="4576763"/>
          <p14:tracePt t="101467" x="5276850" y="4552950"/>
          <p14:tracePt t="101474" x="5300663" y="4529138"/>
          <p14:tracePt t="101483" x="5310188" y="4497388"/>
          <p14:tracePt t="101490" x="5326063" y="4481513"/>
          <p14:tracePt t="101497" x="5341938" y="4465638"/>
          <p14:tracePt t="101505" x="5357813" y="4441825"/>
          <p14:tracePt t="101513" x="5389563" y="4425950"/>
          <p14:tracePt t="101520" x="5405438" y="4402138"/>
          <p14:tracePt t="101527" x="5437188" y="4386263"/>
          <p14:tracePt t="101535" x="5453063" y="4370388"/>
          <p14:tracePt t="101542" x="5468938" y="4354513"/>
          <p14:tracePt t="101550" x="5492750" y="4338638"/>
          <p14:tracePt t="101557" x="5532438" y="4322763"/>
          <p14:tracePt t="101566" x="5572125" y="4298950"/>
          <p14:tracePt t="101572" x="5603875" y="4281488"/>
          <p14:tracePt t="101580" x="5643563" y="4265613"/>
          <p14:tracePt t="101587" x="5684838" y="4249738"/>
          <p14:tracePt t="101595" x="5716588" y="4241800"/>
          <p14:tracePt t="101602" x="5748338" y="4225925"/>
          <p14:tracePt t="101610" x="5780088" y="4210050"/>
          <p14:tracePt t="101618" x="5788025" y="4202113"/>
          <p14:tracePt t="101626" x="5803900" y="4194175"/>
          <p14:tracePt t="101635" x="5819775" y="4186238"/>
          <p14:tracePt t="101649" x="5827713" y="4186238"/>
          <p14:tracePt t="101782" x="5835650" y="4186238"/>
          <p14:tracePt t="101790" x="5851525" y="4186238"/>
          <p14:tracePt t="101798" x="5859463" y="4186238"/>
          <p14:tracePt t="101804" x="5891213" y="4186238"/>
          <p14:tracePt t="101813" x="5922963" y="4186238"/>
          <p14:tracePt t="101820" x="5938838" y="4178300"/>
          <p14:tracePt t="101827" x="5970588" y="4170363"/>
          <p14:tracePt t="101835" x="5994400" y="4162425"/>
          <p14:tracePt t="101843" x="6026150" y="4154488"/>
          <p14:tracePt t="101850" x="6051550" y="4154488"/>
          <p14:tracePt t="101857" x="6075363" y="4146550"/>
          <p14:tracePt t="101868" x="6099175" y="4138613"/>
          <p14:tracePt t="101874" x="6115050" y="4138613"/>
          <p14:tracePt t="101898" x="6122988" y="4138613"/>
          <p14:tracePt t="101902" x="6122988" y="4130675"/>
          <p14:tracePt t="102090" x="6122988" y="4138613"/>
          <p14:tracePt t="102099" x="6115050" y="4138613"/>
          <p14:tracePt t="102105" x="6115050" y="4146550"/>
          <p14:tracePt t="102113" x="6099175" y="4154488"/>
          <p14:tracePt t="102120" x="6091238" y="4162425"/>
          <p14:tracePt t="102127" x="6075363" y="4178300"/>
          <p14:tracePt t="102135" x="6051550" y="4194175"/>
          <p14:tracePt t="102142" x="6043613" y="4217988"/>
          <p14:tracePt t="102150" x="6018213" y="4233863"/>
          <p14:tracePt t="102157" x="5994400" y="4265613"/>
          <p14:tracePt t="102167" x="5962650" y="4281488"/>
          <p14:tracePt t="102172" x="5938838" y="4314825"/>
          <p14:tracePt t="102179" x="5915025" y="4330700"/>
          <p14:tracePt t="102188" x="5883275" y="4362450"/>
          <p14:tracePt t="102195" x="5859463" y="4386263"/>
          <p14:tracePt t="102202" x="5843588" y="4402138"/>
          <p14:tracePt t="102211" x="5803900" y="4425950"/>
          <p14:tracePt t="102217" x="5788025" y="4457700"/>
          <p14:tracePt t="102226" x="5748338" y="4481513"/>
          <p14:tracePt t="102233" x="5716588" y="4505325"/>
          <p14:tracePt t="102240" x="5692775" y="4529138"/>
          <p14:tracePt t="102250" x="5659438" y="4560888"/>
          <p14:tracePt t="102255" x="5643563" y="4584700"/>
          <p14:tracePt t="102263" x="5603875" y="4616450"/>
          <p14:tracePt t="102270" x="5564188" y="4657725"/>
          <p14:tracePt t="102277" x="5524500" y="4689475"/>
          <p14:tracePt t="102285" x="5484813" y="4729163"/>
          <p14:tracePt t="102292" x="5445125" y="4760913"/>
          <p14:tracePt t="102300" x="5413375" y="4792663"/>
          <p14:tracePt t="102307" x="5381625" y="4832350"/>
          <p14:tracePt t="102315" x="5357813" y="4848225"/>
          <p14:tracePt t="102322" x="5334000" y="4879975"/>
          <p14:tracePt t="102329" x="5318125" y="4895850"/>
          <p14:tracePt t="102337" x="5284788" y="4927600"/>
          <p14:tracePt t="102346" x="5260975" y="4951413"/>
          <p14:tracePt t="102352" x="5237163" y="4992688"/>
          <p14:tracePt t="102360" x="5229225" y="5016500"/>
          <p14:tracePt t="102368" x="5213350" y="5040313"/>
          <p14:tracePt t="102375" x="5197475" y="5072063"/>
          <p14:tracePt t="102383" x="5173663" y="5095875"/>
          <p14:tracePt t="102390" x="5157788" y="5127625"/>
          <p14:tracePt t="102399" x="5149850" y="5159375"/>
          <p14:tracePt t="102405" x="5133975" y="5175250"/>
          <p14:tracePt t="102414" x="5126038" y="5199063"/>
          <p14:tracePt t="102420" x="5118100" y="5214938"/>
          <p14:tracePt t="102427" x="5110163" y="5230813"/>
          <p14:tracePt t="102435" x="5110163" y="5246688"/>
          <p14:tracePt t="102443" x="5110163" y="5262563"/>
          <p14:tracePt t="102450" x="5110163" y="5278438"/>
          <p14:tracePt t="102466" x="5110163" y="5294313"/>
          <p14:tracePt t="102472" x="5110163" y="5302250"/>
          <p14:tracePt t="102487" x="5110163" y="5319713"/>
          <p14:tracePt t="102495" x="5110163" y="5327650"/>
          <p14:tracePt t="102510" x="5110163" y="5335588"/>
          <p14:tracePt t="102517" x="5110163" y="5343525"/>
          <p14:tracePt t="102525" x="5110163" y="5351463"/>
          <p14:tracePt t="102533" x="5118100" y="5351463"/>
          <p14:tracePt t="102540" x="5126038" y="5367338"/>
          <p14:tracePt t="102549" x="5149850" y="5375275"/>
          <p14:tracePt t="102555" x="5165725" y="5375275"/>
          <p14:tracePt t="102563" x="5189538" y="5383213"/>
          <p14:tracePt t="102570" x="5213350" y="5391150"/>
          <p14:tracePt t="102577" x="5237163" y="5399088"/>
          <p14:tracePt t="102584" x="5253038" y="5399088"/>
          <p14:tracePt t="102592" x="5284788" y="5407025"/>
          <p14:tracePt t="102599" x="5318125" y="5407025"/>
          <p14:tracePt t="102607" x="5341938" y="5407025"/>
          <p14:tracePt t="102616" x="5381625" y="5407025"/>
          <p14:tracePt t="102622" x="5421313" y="5407025"/>
          <p14:tracePt t="102630" x="5476875" y="5407025"/>
          <p14:tracePt t="102637" x="5516563" y="5407025"/>
          <p14:tracePt t="102647" x="5564188" y="5407025"/>
          <p14:tracePt t="102652" x="5619750" y="5407025"/>
          <p14:tracePt t="102660" x="5667375" y="5407025"/>
          <p14:tracePt t="102667" x="5732463" y="5407025"/>
          <p14:tracePt t="102675" x="5788025" y="5407025"/>
          <p14:tracePt t="102683" x="5859463" y="5407025"/>
          <p14:tracePt t="102690" x="5907088" y="5399088"/>
          <p14:tracePt t="102699" x="5962650" y="5391150"/>
          <p14:tracePt t="102705" x="6026150" y="5383213"/>
          <p14:tracePt t="102713" x="6083300" y="5367338"/>
          <p14:tracePt t="102720" x="6154738" y="5343525"/>
          <p14:tracePt t="102727" x="6194425" y="5327650"/>
          <p14:tracePt t="102735" x="6257925" y="5294313"/>
          <p14:tracePt t="102742" x="6297613" y="5278438"/>
          <p14:tracePt t="102750" x="6337300" y="5262563"/>
          <p14:tracePt t="102757" x="6376988" y="5230813"/>
          <p14:tracePt t="102765" x="6418263" y="5199063"/>
          <p14:tracePt t="102772" x="6442075" y="5167313"/>
          <p14:tracePt t="102782" x="6457950" y="5159375"/>
          <p14:tracePt t="102788" x="6489700" y="5127625"/>
          <p14:tracePt t="102796" x="6497638" y="5103813"/>
          <p14:tracePt t="102803" x="6513513" y="5095875"/>
          <p14:tracePt t="102810" x="6529388" y="5064125"/>
          <p14:tracePt t="102817" x="6545263" y="5048250"/>
          <p14:tracePt t="102825" x="6553200" y="5024438"/>
          <p14:tracePt t="102832" x="6561138" y="5000625"/>
          <p14:tracePt t="102840" x="6577013" y="4967288"/>
          <p14:tracePt t="102848" x="6584950" y="4951413"/>
          <p14:tracePt t="102855" x="6592888" y="4927600"/>
          <p14:tracePt t="102862" x="6608763" y="4903788"/>
          <p14:tracePt t="102870" x="6616700" y="4879975"/>
          <p14:tracePt t="102878" x="6616700" y="4840288"/>
          <p14:tracePt t="102885" x="6624638" y="4816475"/>
          <p14:tracePt t="102893" x="6632575" y="4784725"/>
          <p14:tracePt t="102900" x="6640513" y="4752975"/>
          <p14:tracePt t="102907" x="6648450" y="4713288"/>
          <p14:tracePt t="102915" x="6656388" y="4697413"/>
          <p14:tracePt t="102922" x="6656388" y="4665663"/>
          <p14:tracePt t="102930" x="6664325" y="4641850"/>
          <p14:tracePt t="102937" x="6672263" y="4608513"/>
          <p14:tracePt t="102945" x="6680200" y="4568825"/>
          <p14:tracePt t="102952" x="6688138" y="4545013"/>
          <p14:tracePt t="102961" x="6696075" y="4521200"/>
          <p14:tracePt t="102967" x="6704013" y="4497388"/>
          <p14:tracePt t="102975" x="6704013" y="4473575"/>
          <p14:tracePt t="102982" x="6704013" y="4441825"/>
          <p14:tracePt t="102990" x="6704013" y="4418013"/>
          <p14:tracePt t="102998" x="6711950" y="4394200"/>
          <p14:tracePt t="103005" x="6711950" y="4370388"/>
          <p14:tracePt t="103012" x="6711950" y="4354513"/>
          <p14:tracePt t="103020" x="6711950" y="4330700"/>
          <p14:tracePt t="103028" x="6711950" y="4322763"/>
          <p14:tracePt t="103035" x="6711950" y="4306888"/>
          <p14:tracePt t="103042" x="6711950" y="4291013"/>
          <p14:tracePt t="103050" x="6711950" y="4281488"/>
          <p14:tracePt t="103057" x="6704013" y="4281488"/>
          <p14:tracePt t="103065" x="6696075" y="4273550"/>
          <p14:tracePt t="103072" x="6680200" y="4265613"/>
          <p14:tracePt t="103081" x="6672263" y="4265613"/>
          <p14:tracePt t="103087" x="6656388" y="4249738"/>
          <p14:tracePt t="103095" x="6632575" y="4241800"/>
          <p14:tracePt t="103102" x="6608763" y="4241800"/>
          <p14:tracePt t="103110" x="6584950" y="4241800"/>
          <p14:tracePt t="103117" x="6553200" y="4241800"/>
          <p14:tracePt t="103125" x="6529388" y="4241800"/>
          <p14:tracePt t="103132" x="6481763" y="4241800"/>
          <p14:tracePt t="103139" x="6450013" y="4241800"/>
          <p14:tracePt t="103149" x="6418263" y="4241800"/>
          <p14:tracePt t="103155" x="6384925" y="4241800"/>
          <p14:tracePt t="103162" x="6361113" y="4241800"/>
          <p14:tracePt t="103170" x="6313488" y="4241800"/>
          <p14:tracePt t="103179" x="6281738" y="4257675"/>
          <p14:tracePt t="103185" x="6257925" y="4273550"/>
          <p14:tracePt t="103193" x="6226175" y="4281488"/>
          <p14:tracePt t="103200" x="6202363" y="4306888"/>
          <p14:tracePt t="103208" x="6170613" y="4330700"/>
          <p14:tracePt t="103215" x="6154738" y="4346575"/>
          <p14:tracePt t="103223" x="6138863" y="4362450"/>
          <p14:tracePt t="103230" x="6115050" y="4386263"/>
          <p14:tracePt t="103237" x="6107113" y="4394200"/>
          <p14:tracePt t="103246" x="6091238" y="4410075"/>
          <p14:tracePt t="103252" x="6075363" y="4425950"/>
          <p14:tracePt t="103260" x="6075363" y="4433888"/>
          <p14:tracePt t="103267" x="6059488" y="4449763"/>
          <p14:tracePt t="103275" x="6059488" y="4457700"/>
          <p14:tracePt t="103282" x="6051550" y="4465638"/>
          <p14:tracePt t="103290" x="6043613" y="4473575"/>
          <p14:tracePt t="103312" x="6043613" y="4481513"/>
          <p14:tracePt t="103335" x="6043613" y="4489450"/>
          <p14:tracePt t="103343" x="6034088" y="4489450"/>
          <p14:tracePt t="103605" x="6034088" y="4497388"/>
          <p14:tracePt t="103702" x="6034088" y="4505325"/>
          <p14:tracePt t="103717" x="6051550" y="4513263"/>
          <p14:tracePt t="103725" x="6059488" y="4521200"/>
          <p14:tracePt t="103732" x="6067425" y="4521200"/>
          <p14:tracePt t="103740" x="6083300" y="4529138"/>
          <p14:tracePt t="103748" x="6091238" y="4537075"/>
          <p14:tracePt t="103755" x="6099175" y="4537075"/>
          <p14:tracePt t="103763" x="6107113" y="4537075"/>
          <p14:tracePt t="103770" x="6115050" y="4537075"/>
          <p14:tracePt t="103785" x="6115050" y="4545013"/>
          <p14:tracePt t="103837" x="6122988" y="4545013"/>
          <p14:tracePt t="103874" x="6122988" y="4552950"/>
          <p14:tracePt t="103898" x="6122988" y="4560888"/>
          <p14:tracePt t="103905" x="6115050" y="4568825"/>
          <p14:tracePt t="103913" x="6107113" y="4584700"/>
          <p14:tracePt t="103928" x="6099175" y="4600575"/>
          <p14:tracePt t="103934" x="6091238" y="4600575"/>
          <p14:tracePt t="103942" x="6083300" y="4616450"/>
          <p14:tracePt t="103950" x="6075363" y="4616450"/>
          <p14:tracePt t="103957" x="6075363" y="4624388"/>
          <p14:tracePt t="103972" x="6067425" y="4633913"/>
          <p14:tracePt t="103987" x="6059488" y="4633913"/>
          <p14:tracePt t="103996" x="6059488" y="4641850"/>
          <p14:tracePt t="104011" x="6059488" y="4649788"/>
          <p14:tracePt t="104033" x="6051550" y="4649788"/>
          <p14:tracePt t="104130" x="6051550" y="4657725"/>
          <p14:tracePt t="104145" x="6043613" y="4657725"/>
          <p14:tracePt t="104355" x="6034088" y="4657725"/>
          <p14:tracePt t="104364" x="6034088" y="4665663"/>
          <p14:tracePt t="104393" x="6034088" y="4673600"/>
          <p14:tracePt t="104400" x="6026150" y="4681538"/>
          <p14:tracePt t="104423" x="6026150" y="4689475"/>
          <p14:tracePt t="104437" x="6018213" y="4689475"/>
          <p14:tracePt t="104445" x="6018213" y="4697413"/>
          <p14:tracePt t="104462" x="6010275" y="4697413"/>
          <p14:tracePt t="104482" x="6010275" y="4705350"/>
          <p14:tracePt t="104498" x="6010275" y="4713288"/>
          <p14:tracePt t="104550" x="6010275" y="4721225"/>
          <p14:tracePt t="104573" x="6002338" y="4721225"/>
          <p14:tracePt t="104648" x="6002338" y="4729163"/>
          <p14:tracePt t="105119" x="6026150" y="4729163"/>
          <p14:tracePt t="105130" x="6051550" y="4729163"/>
          <p14:tracePt t="105135" x="6067425" y="4721225"/>
          <p14:tracePt t="105144" x="6099175" y="4713288"/>
          <p14:tracePt t="105150" x="6130925" y="4697413"/>
          <p14:tracePt t="105159" x="6162675" y="4681538"/>
          <p14:tracePt t="105165" x="6194425" y="4665663"/>
          <p14:tracePt t="105174" x="6226175" y="4641850"/>
          <p14:tracePt t="105181" x="6257925" y="4633913"/>
          <p14:tracePt t="105190" x="6281738" y="4616450"/>
          <p14:tracePt t="105197" x="6305550" y="4600575"/>
          <p14:tracePt t="105202" x="6337300" y="4584700"/>
          <p14:tracePt t="105213" x="6345238" y="4576763"/>
          <p14:tracePt t="105217" x="6361113" y="4568825"/>
          <p14:tracePt t="105226" x="6376988" y="4568825"/>
          <p14:tracePt t="105232" x="6376988" y="4560888"/>
          <p14:tracePt t="105240" x="6384925" y="4560888"/>
          <p14:tracePt t="105292" x="6392863" y="4560888"/>
          <p14:tracePt t="105299" x="6392863" y="4552950"/>
          <p14:tracePt t="105317" x="6402388" y="4552950"/>
          <p14:tracePt t="105332" x="6410325" y="4545013"/>
          <p14:tracePt t="105337" x="6418263" y="4545013"/>
          <p14:tracePt t="105346" x="6434138" y="4545013"/>
          <p14:tracePt t="105352" x="6442075" y="4545013"/>
          <p14:tracePt t="105361" x="6450013" y="4537075"/>
          <p14:tracePt t="105369" x="6465888" y="4529138"/>
          <p14:tracePt t="105383" x="6473825" y="4529138"/>
          <p14:tracePt t="105393" x="6489700" y="4529138"/>
          <p14:tracePt t="105399" x="6497638" y="4521200"/>
          <p14:tracePt t="105406" x="6505575" y="4513263"/>
          <p14:tracePt t="105413" x="6513513" y="4513263"/>
          <p14:tracePt t="105420" x="6521450" y="4505325"/>
          <p14:tracePt t="105429" x="6529388" y="4505325"/>
          <p14:tracePt t="105437" x="6529388" y="4497388"/>
          <p14:tracePt t="105445" x="6545263" y="4497388"/>
          <p14:tracePt t="105450" x="6545263" y="4489450"/>
          <p14:tracePt t="105458" x="6553200" y="4489450"/>
          <p14:tracePt t="105466" x="6561138" y="4489450"/>
          <p14:tracePt t="105473" x="6561138" y="4481513"/>
          <p14:tracePt t="105482" x="6569075" y="4481513"/>
          <p14:tracePt t="105540" x="6577013" y="4481513"/>
          <p14:tracePt t="105547" x="6577013" y="4473575"/>
          <p14:tracePt t="105578" x="6584950" y="4473575"/>
          <p14:tracePt t="105674" x="6584950" y="4465638"/>
          <p14:tracePt t="105683" x="6592888" y="4465638"/>
          <p14:tracePt t="105690" x="6592888" y="4457700"/>
          <p14:tracePt t="105697" x="6600825" y="4457700"/>
          <p14:tracePt t="105720" x="6600825" y="4449763"/>
          <p14:tracePt t="105735" x="6608763" y="4449763"/>
          <p14:tracePt t="105765" x="6608763" y="4441825"/>
          <p14:tracePt t="106042" x="6608763" y="4433888"/>
          <p14:tracePt t="106051" x="6616700" y="4425950"/>
          <p14:tracePt t="106057" x="6616700" y="4418013"/>
          <p14:tracePt t="106065" x="6616700" y="4410075"/>
          <p14:tracePt t="106076" x="6624638" y="4394200"/>
          <p14:tracePt t="106082" x="6624638" y="4386263"/>
          <p14:tracePt t="106088" x="6624638" y="4370388"/>
          <p14:tracePt t="106098" x="6624638" y="4362450"/>
          <p14:tracePt t="106102" x="6624638" y="4354513"/>
          <p14:tracePt t="106110" x="6632575" y="4330700"/>
          <p14:tracePt t="106117" x="6632575" y="4314825"/>
          <p14:tracePt t="106126" x="6632575" y="4306888"/>
          <p14:tracePt t="106134" x="6632575" y="4298950"/>
          <p14:tracePt t="106141" x="6640513" y="4281488"/>
          <p14:tracePt t="106156" x="6640513" y="4273550"/>
          <p14:tracePt t="106163" x="6640513" y="4265613"/>
          <p14:tracePt t="106171" x="6640513" y="4257675"/>
          <p14:tracePt t="106179" x="6640513" y="4249738"/>
          <p14:tracePt t="106196" x="6640513" y="4241800"/>
          <p14:tracePt t="106215" x="6640513" y="4233863"/>
          <p14:tracePt t="106522" x="6632575" y="4233863"/>
          <p14:tracePt t="106530" x="6624638" y="4233863"/>
          <p14:tracePt t="106547" x="6616700" y="4233863"/>
          <p14:tracePt t="106552" x="6608763" y="4233863"/>
          <p14:tracePt t="106560" x="6600825" y="4233863"/>
          <p14:tracePt t="106568" x="6592888" y="4233863"/>
          <p14:tracePt t="106578" x="6584950" y="4233863"/>
          <p14:tracePt t="106607" x="6577013" y="4233863"/>
          <p14:tracePt t="106614" x="6577013" y="4241800"/>
          <p14:tracePt t="106620" x="6569075" y="4241800"/>
          <p14:tracePt t="106784" x="6561138" y="4241800"/>
          <p14:tracePt t="106822" x="6553200" y="4241800"/>
          <p14:tracePt t="106860" x="6545263" y="4241800"/>
          <p14:tracePt t="106884" x="6537325" y="4241800"/>
          <p14:tracePt t="107017" x="6529388" y="4241800"/>
          <p14:tracePt t="109143" x="6481763" y="4217988"/>
          <p14:tracePt t="109144" x="6402388" y="4210050"/>
          <p14:tracePt t="109148" x="6376988" y="4202113"/>
          <p14:tracePt t="109156" x="6361113" y="4202113"/>
          <p14:tracePt t="109163" x="6345238" y="4202113"/>
          <p14:tracePt t="109182" x="6337300" y="4202113"/>
          <p14:tracePt t="109387" x="6337300" y="4210050"/>
          <p14:tracePt t="109395" x="6353175" y="4217988"/>
          <p14:tracePt t="109403" x="6384925" y="4233863"/>
          <p14:tracePt t="109412" x="6402388" y="4241800"/>
          <p14:tracePt t="109419" x="6434138" y="4265613"/>
          <p14:tracePt t="109427" x="6473825" y="4273550"/>
          <p14:tracePt t="109434" x="6489700" y="4291013"/>
          <p14:tracePt t="109441" x="6529388" y="4314825"/>
          <p14:tracePt t="109447" x="6569075" y="4322763"/>
          <p14:tracePt t="109456" x="6624638" y="4346575"/>
          <p14:tracePt t="109463" x="6640513" y="4354513"/>
          <p14:tracePt t="109471" x="6688138" y="4378325"/>
          <p14:tracePt t="109478" x="6735763" y="4394200"/>
          <p14:tracePt t="109486" x="6784975" y="4410075"/>
          <p14:tracePt t="109495" x="6832600" y="4441825"/>
          <p14:tracePt t="109500" x="6880225" y="4457700"/>
          <p14:tracePt t="109509" x="6911975" y="4481513"/>
          <p14:tracePt t="109515" x="6951663" y="4481513"/>
          <p14:tracePt t="109526" x="7007225" y="4505325"/>
          <p14:tracePt t="109530" x="7007225" y="4513263"/>
          <p14:tracePt t="109560" x="7015163" y="4513263"/>
          <p14:tracePt t="109568" x="7015163" y="4521200"/>
          <p14:tracePt t="109583" x="7023100" y="4521200"/>
          <p14:tracePt t="109592" x="7023100" y="4529138"/>
          <p14:tracePt t="109607" x="7023100" y="4537075"/>
          <p14:tracePt t="109614" x="7023100" y="4545013"/>
          <p14:tracePt t="109619" x="7031038" y="4552950"/>
          <p14:tracePt t="109636" x="7031038" y="4560888"/>
          <p14:tracePt t="109645" x="7038975" y="4560888"/>
          <p14:tracePt t="109651" x="7038975" y="4568825"/>
          <p14:tracePt t="109747" x="7038975" y="4576763"/>
          <p14:tracePt t="109762" x="7038975" y="4584700"/>
          <p14:tracePt t="109770" x="7038975" y="4592638"/>
          <p14:tracePt t="109777" x="7038975" y="4600575"/>
          <p14:tracePt t="109785" x="7038975" y="4616450"/>
          <p14:tracePt t="109793" x="7038975" y="4633913"/>
          <p14:tracePt t="109800" x="7038975" y="4649788"/>
          <p14:tracePt t="109807" x="7038975" y="4657725"/>
          <p14:tracePt t="109814" x="7038975" y="4673600"/>
          <p14:tracePt t="109824" x="7038975" y="4681538"/>
          <p14:tracePt t="109830" x="7038975" y="4705350"/>
          <p14:tracePt t="109837" x="7038975" y="4721225"/>
          <p14:tracePt t="109845" x="7038975" y="4729163"/>
          <p14:tracePt t="109853" x="7038975" y="4745038"/>
          <p14:tracePt t="109860" x="7038975" y="4752975"/>
          <p14:tracePt t="109867" x="7038975" y="4768850"/>
          <p14:tracePt t="109876" x="7038975" y="4776788"/>
          <p14:tracePt t="109893" x="7038975" y="4800600"/>
          <p14:tracePt t="109906" x="7038975" y="4808538"/>
          <p14:tracePt t="109920" x="7038975" y="4816475"/>
          <p14:tracePt t="109950" x="7038975" y="4824413"/>
          <p14:tracePt t="109980" x="7038975" y="4832350"/>
          <p14:tracePt t="110010" x="7038975" y="4840288"/>
          <p14:tracePt t="110033" x="7038975" y="4848225"/>
          <p14:tracePt t="110056" x="7038975" y="4856163"/>
          <p14:tracePt t="110062" x="7038975" y="4864100"/>
          <p14:tracePt t="110077" x="7038975" y="4872038"/>
          <p14:tracePt t="110085" x="7038975" y="4887913"/>
          <p14:tracePt t="110093" x="7046913" y="4903788"/>
          <p14:tracePt t="110100" x="7046913" y="4911725"/>
          <p14:tracePt t="110108" x="7054850" y="4927600"/>
          <p14:tracePt t="110115" x="7062788" y="4935538"/>
          <p14:tracePt t="110123" x="7070725" y="4943475"/>
          <p14:tracePt t="110130" x="7086600" y="4959350"/>
          <p14:tracePt t="110137" x="7086600" y="4967288"/>
          <p14:tracePt t="110145" x="7102475" y="4976813"/>
          <p14:tracePt t="110152" x="7110413" y="4984750"/>
          <p14:tracePt t="110160" x="7118350" y="4992688"/>
          <p14:tracePt t="110167" x="7135813" y="5000625"/>
          <p14:tracePt t="110177" x="7151688" y="5000625"/>
          <p14:tracePt t="110182" x="7159625" y="5000625"/>
          <p14:tracePt t="110190" x="7175500" y="5000625"/>
          <p14:tracePt t="110197" x="7191375" y="5000625"/>
          <p14:tracePt t="110206" x="7207250" y="5000625"/>
          <p14:tracePt t="110212" x="7223125" y="5000625"/>
          <p14:tracePt t="110220" x="7231063" y="5000625"/>
          <p14:tracePt t="110227" x="7254875" y="4992688"/>
          <p14:tracePt t="110236" x="7270750" y="4984750"/>
          <p14:tracePt t="110243" x="7278688" y="4976813"/>
          <p14:tracePt t="110250" x="7294563" y="4959350"/>
          <p14:tracePt t="110259" x="7302500" y="4943475"/>
          <p14:tracePt t="110265" x="7318375" y="4927600"/>
          <p14:tracePt t="110273" x="7326313" y="4911725"/>
          <p14:tracePt t="110280" x="7334250" y="4895850"/>
          <p14:tracePt t="110287" x="7334250" y="4879975"/>
          <p14:tracePt t="110295" x="7342188" y="4872038"/>
          <p14:tracePt t="110302" x="7342188" y="4864100"/>
          <p14:tracePt t="110310" x="7350125" y="4840288"/>
          <p14:tracePt t="110326" x="7358063" y="4824413"/>
          <p14:tracePt t="110332" x="7358063" y="4816475"/>
          <p14:tracePt t="110340" x="7358063" y="4808538"/>
          <p14:tracePt t="110356" x="7358063" y="4800600"/>
          <p14:tracePt t="110362" x="7358063" y="4784725"/>
          <p14:tracePt t="110370" x="7358063" y="4776788"/>
          <p14:tracePt t="110385" x="7358063" y="4768850"/>
          <p14:tracePt t="110393" x="7350125" y="4760913"/>
          <p14:tracePt t="110409" x="7342188" y="4752975"/>
          <p14:tracePt t="110415" x="7334250" y="4745038"/>
          <p14:tracePt t="110423" x="7326313" y="4745038"/>
          <p14:tracePt t="110430" x="7310438" y="4729163"/>
          <p14:tracePt t="110445" x="7302500" y="4729163"/>
          <p14:tracePt t="110452" x="7294563" y="4721225"/>
          <p14:tracePt t="110460" x="7286625" y="4721225"/>
          <p14:tracePt t="110467" x="7270750" y="4705350"/>
          <p14:tracePt t="110475" x="7262813" y="4705350"/>
          <p14:tracePt t="110482" x="7246938" y="4705350"/>
          <p14:tracePt t="110490" x="7239000" y="4697413"/>
          <p14:tracePt t="110497" x="7215188" y="4681538"/>
          <p14:tracePt t="110506" x="7199313" y="4681538"/>
          <p14:tracePt t="110520" x="7183438" y="4681538"/>
          <p14:tracePt t="110535" x="7175500" y="4681538"/>
          <p14:tracePt t="110543" x="7175500" y="4689475"/>
          <p14:tracePt t="110550" x="7167563" y="4689475"/>
          <p14:tracePt t="110558" x="7167563" y="4697413"/>
          <p14:tracePt t="110573" x="7159625" y="4713288"/>
          <p14:tracePt t="110580" x="7151688" y="4721225"/>
          <p14:tracePt t="110587" x="7151688" y="4729163"/>
          <p14:tracePt t="110596" x="7151688" y="4745038"/>
          <p14:tracePt t="110610" x="7143750" y="4760913"/>
          <p14:tracePt t="110617" x="7143750" y="4768850"/>
          <p14:tracePt t="110625" x="7143750" y="4784725"/>
          <p14:tracePt t="110633" x="7143750" y="4800600"/>
          <p14:tracePt t="110640" x="7143750" y="4808538"/>
          <p14:tracePt t="110647" x="7143750" y="4824413"/>
          <p14:tracePt t="110656" x="7143750" y="4840288"/>
          <p14:tracePt t="110662" x="7143750" y="4856163"/>
          <p14:tracePt t="110670" x="7143750" y="4864100"/>
          <p14:tracePt t="110677" x="7143750" y="4872038"/>
          <p14:tracePt t="110692" x="7151688" y="4872038"/>
          <p14:tracePt t="110745" x="7159625" y="4872038"/>
          <p14:tracePt t="110759" x="7159625" y="4864100"/>
          <p14:tracePt t="110767" x="7159625" y="4856163"/>
          <p14:tracePt t="110776" x="7159625" y="4848225"/>
          <p14:tracePt t="110783" x="7167563" y="4840288"/>
          <p14:tracePt t="110790" x="7167563" y="4816475"/>
          <p14:tracePt t="110798" x="7167563" y="4800600"/>
          <p14:tracePt t="110806" x="7167563" y="4784725"/>
          <p14:tracePt t="110812" x="7151688" y="4729163"/>
          <p14:tracePt t="110820" x="7102475" y="4665663"/>
          <p14:tracePt t="110828" x="7054850" y="4616450"/>
          <p14:tracePt t="110835" x="6975475" y="4552950"/>
          <p14:tracePt t="110842" x="6904038" y="4497388"/>
          <p14:tracePt t="110850" x="6800850" y="4425950"/>
          <p14:tracePt t="110858" x="6672263" y="4330700"/>
          <p14:tracePt t="110865" x="6561138" y="4257675"/>
          <p14:tracePt t="110873" x="6434138" y="4170363"/>
          <p14:tracePt t="110890" x="6265863" y="4075113"/>
          <p14:tracePt t="110895" x="6186488" y="4011613"/>
          <p14:tracePt t="110902" x="6107113" y="3971925"/>
          <p14:tracePt t="110909" x="6026150" y="3922713"/>
          <p14:tracePt t="110917" x="5978525" y="3898900"/>
          <p14:tracePt t="110925" x="5922963" y="3867150"/>
          <p14:tracePt t="110933" x="5883275" y="3843338"/>
          <p14:tracePt t="110941" x="5859463" y="3843338"/>
          <p14:tracePt t="110947" x="5851525" y="3835400"/>
          <p14:tracePt t="110962" x="5843588" y="3835400"/>
          <p14:tracePt t="111157" x="5835650" y="3835400"/>
          <p14:tracePt t="111165" x="5827713" y="3835400"/>
          <p14:tracePt t="111173" x="5819775" y="3835400"/>
          <p14:tracePt t="111188" x="5811838" y="3843338"/>
          <p14:tracePt t="111195" x="5811838" y="3851275"/>
          <p14:tracePt t="111203" x="5811838" y="3859213"/>
          <p14:tracePt t="111210" x="5811838" y="3875088"/>
          <p14:tracePt t="111217" x="5811838" y="3883025"/>
          <p14:tracePt t="111225" x="5811838" y="3890963"/>
          <p14:tracePt t="111233" x="5811838" y="3898900"/>
          <p14:tracePt t="111240" x="5811838" y="3906838"/>
          <p14:tracePt t="111247" x="5811838" y="3914775"/>
          <p14:tracePt t="111256" x="5811838" y="3922713"/>
          <p14:tracePt t="111277" x="5819775" y="3922713"/>
          <p14:tracePt t="111315" x="5819775" y="3930650"/>
          <p14:tracePt t="111322" x="5827713" y="3930650"/>
          <p14:tracePt t="111330" x="5835650" y="3930650"/>
          <p14:tracePt t="111338" x="5843588" y="3930650"/>
          <p14:tracePt t="111353" x="5859463" y="3930650"/>
          <p14:tracePt t="111360" x="5875338" y="3930650"/>
          <p14:tracePt t="111367" x="5883275" y="3930650"/>
          <p14:tracePt t="111383" x="5899150" y="3930650"/>
          <p14:tracePt t="111390" x="5907088" y="3930650"/>
          <p14:tracePt t="111397" x="5915025" y="3930650"/>
          <p14:tracePt t="111405" x="5930900" y="3930650"/>
          <p14:tracePt t="111412" x="5938838" y="3930650"/>
          <p14:tracePt t="111420" x="5946775" y="3922713"/>
          <p14:tracePt t="111427" x="5954713" y="3922713"/>
          <p14:tracePt t="111435" x="5954713" y="3914775"/>
          <p14:tracePt t="111442" x="5962650" y="3914775"/>
          <p14:tracePt t="111450" x="5970588" y="3914775"/>
          <p14:tracePt t="111458" x="5978525" y="3898900"/>
          <p14:tracePt t="111472" x="5978525" y="3890963"/>
          <p14:tracePt t="111480" x="5986463" y="3883025"/>
          <p14:tracePt t="111488" x="5994400" y="3867150"/>
          <p14:tracePt t="111495" x="5994400" y="3851275"/>
          <p14:tracePt t="111503" x="5994400" y="3835400"/>
          <p14:tracePt t="111510" x="5994400" y="3819525"/>
          <p14:tracePt t="111517" x="5994400" y="3803650"/>
          <p14:tracePt t="111525" x="5994400" y="3779838"/>
          <p14:tracePt t="111532" x="5986463" y="3756025"/>
          <p14:tracePt t="111541" x="5978525" y="3740150"/>
          <p14:tracePt t="111547" x="5962650" y="3724275"/>
          <p14:tracePt t="111556" x="5954713" y="3700463"/>
          <p14:tracePt t="111563" x="5938838" y="3676650"/>
          <p14:tracePt t="111570" x="5922963" y="3668713"/>
          <p14:tracePt t="111578" x="5915025" y="3660775"/>
          <p14:tracePt t="111584" x="5907088" y="3652838"/>
          <p14:tracePt t="111592" x="5891213" y="3644900"/>
          <p14:tracePt t="111599" x="5875338" y="3644900"/>
          <p14:tracePt t="111608" x="5859463" y="3636963"/>
          <p14:tracePt t="111614" x="5851525" y="3636963"/>
          <p14:tracePt t="111624" x="5835650" y="3636963"/>
          <p14:tracePt t="111629" x="5819775" y="3636963"/>
          <p14:tracePt t="111637" x="5803900" y="3636963"/>
          <p14:tracePt t="111652" x="5788025" y="3644900"/>
          <p14:tracePt t="111659" x="5772150" y="3644900"/>
          <p14:tracePt t="111667" x="5764213" y="3652838"/>
          <p14:tracePt t="111675" x="5756275" y="3660775"/>
          <p14:tracePt t="111682" x="5748338" y="3668713"/>
          <p14:tracePt t="111691" x="5740400" y="3676650"/>
          <p14:tracePt t="111697" x="5732463" y="3692525"/>
          <p14:tracePt t="111705" x="5724525" y="3708400"/>
          <p14:tracePt t="111712" x="5716588" y="3724275"/>
          <p14:tracePt t="111720" x="5700713" y="3740150"/>
          <p14:tracePt t="111727" x="5700713" y="3763963"/>
          <p14:tracePt t="111734" x="5684838" y="3779838"/>
          <p14:tracePt t="111742" x="5676900" y="3803650"/>
          <p14:tracePt t="111749" x="5676900" y="3819525"/>
          <p14:tracePt t="111758" x="5667375" y="3835400"/>
          <p14:tracePt t="111764" x="5659438" y="3859213"/>
          <p14:tracePt t="111773" x="5651500" y="3875088"/>
          <p14:tracePt t="111779" x="5651500" y="3890963"/>
          <p14:tracePt t="111787" x="5651500" y="3906838"/>
          <p14:tracePt t="111794" x="5651500" y="3914775"/>
          <p14:tracePt t="111802" x="5651500" y="3930650"/>
          <p14:tracePt t="111809" x="5651500" y="3938588"/>
          <p14:tracePt t="111825" x="5651500" y="3956050"/>
          <p14:tracePt t="111884" x="5659438" y="3956050"/>
          <p14:tracePt t="111908" x="5667375" y="3956050"/>
          <p14:tracePt t="111954" x="0" y="0"/>
        </p14:tracePtLst>
        <p14:tracePtLst>
          <p14:tracePt t="116852" x="5978525" y="4800600"/>
          <p14:tracePt t="116985" x="5986463" y="4800600"/>
          <p14:tracePt t="116992" x="6010275" y="4792663"/>
          <p14:tracePt t="117001" x="6026150" y="4784725"/>
          <p14:tracePt t="117007" x="6043613" y="4776788"/>
          <p14:tracePt t="117015" x="6067425" y="4768850"/>
          <p14:tracePt t="117022" x="6083300" y="4752975"/>
          <p14:tracePt t="117031" x="6099175" y="4737100"/>
          <p14:tracePt t="117038" x="6130925" y="4729163"/>
          <p14:tracePt t="117045" x="6154738" y="4697413"/>
          <p14:tracePt t="117054" x="6186488" y="4673600"/>
          <p14:tracePt t="117060" x="6226175" y="4641850"/>
          <p14:tracePt t="117067" x="6265863" y="4608513"/>
          <p14:tracePt t="117075" x="6281738" y="4584700"/>
          <p14:tracePt t="117084" x="6321425" y="4560888"/>
          <p14:tracePt t="117090" x="6345238" y="4537075"/>
          <p14:tracePt t="117097" x="6384925" y="4505325"/>
          <p14:tracePt t="117105" x="6426200" y="4473575"/>
          <p14:tracePt t="117113" x="6450013" y="4449763"/>
          <p14:tracePt t="117120" x="6481763" y="4418013"/>
          <p14:tracePt t="117127" x="6521450" y="4386263"/>
          <p14:tracePt t="117135" x="6537325" y="4378325"/>
          <p14:tracePt t="117143" x="6553200" y="4354513"/>
          <p14:tracePt t="117150" x="6577013" y="4338638"/>
          <p14:tracePt t="117158" x="6592888" y="4322763"/>
          <p14:tracePt t="117165" x="6608763" y="4306888"/>
          <p14:tracePt t="117172" x="6632575" y="4291013"/>
          <p14:tracePt t="117180" x="6640513" y="4273550"/>
          <p14:tracePt t="117187" x="6656388" y="4257675"/>
          <p14:tracePt t="117195" x="6672263" y="4249738"/>
          <p14:tracePt t="117218" x="6672263" y="4241800"/>
          <p14:tracePt t="117225" x="6688138" y="4233863"/>
          <p14:tracePt t="117234" x="6696075" y="4217988"/>
          <p14:tracePt t="117240" x="6711950" y="4217988"/>
          <p14:tracePt t="117248" x="6719888" y="4210050"/>
          <p14:tracePt t="117255" x="6727825" y="4202113"/>
          <p14:tracePt t="117263" x="6735763" y="4194175"/>
          <p14:tracePt t="117270" x="6743700" y="4186238"/>
          <p14:tracePt t="117277" x="6751638" y="4178300"/>
          <p14:tracePt t="117286" x="6759575" y="4170363"/>
          <p14:tracePt t="117293" x="6769100" y="4170363"/>
          <p14:tracePt t="117300" x="6769100" y="4162425"/>
          <p14:tracePt t="117307" x="6777038" y="4162425"/>
          <p14:tracePt t="117316" x="6777038" y="4154488"/>
          <p14:tracePt t="117323" x="6784975" y="4146550"/>
          <p14:tracePt t="117331" x="6784975" y="4138613"/>
          <p14:tracePt t="117337" x="6800850" y="4138613"/>
          <p14:tracePt t="117345" x="6800850" y="4130675"/>
          <p14:tracePt t="117353" x="6808788" y="4130675"/>
          <p14:tracePt t="117360" x="6816725" y="4122738"/>
          <p14:tracePt t="117368" x="6816725" y="4114800"/>
          <p14:tracePt t="117375" x="6824663" y="4114800"/>
          <p14:tracePt t="117384" x="6824663" y="4106863"/>
          <p14:tracePt t="117390" x="6832600" y="4106863"/>
          <p14:tracePt t="117397" x="6840538" y="4098925"/>
          <p14:tracePt t="117405" x="6848475" y="4098925"/>
          <p14:tracePt t="117413" x="6848475" y="4083050"/>
          <p14:tracePt t="117420" x="6864350" y="4083050"/>
          <p14:tracePt t="117428" x="6864350" y="4075113"/>
          <p14:tracePt t="117436" x="6872288" y="4067175"/>
          <p14:tracePt t="117443" x="6880225" y="4059238"/>
          <p14:tracePt t="117450" x="6888163" y="4059238"/>
          <p14:tracePt t="117457" x="6904038" y="4043363"/>
          <p14:tracePt t="117465" x="6911975" y="4035425"/>
          <p14:tracePt t="117472" x="6919913" y="4019550"/>
          <p14:tracePt t="117480" x="6927850" y="4019550"/>
          <p14:tracePt t="117487" x="6935788" y="4011613"/>
          <p14:tracePt t="117495" x="6943725" y="3995738"/>
          <p14:tracePt t="117504" x="6951663" y="3995738"/>
          <p14:tracePt t="117510" x="6959600" y="3979863"/>
          <p14:tracePt t="117525" x="6975475" y="3971925"/>
          <p14:tracePt t="117534" x="6975475" y="3963988"/>
          <p14:tracePt t="117548" x="6975475" y="3956050"/>
          <p14:tracePt t="117578" x="6983413" y="3956050"/>
          <p14:tracePt t="117645" x="6967538" y="3963988"/>
          <p14:tracePt t="117653" x="6959600" y="3971925"/>
          <p14:tracePt t="117659" x="6951663" y="3979863"/>
          <p14:tracePt t="117667" x="6935788" y="3995738"/>
          <p14:tracePt t="117675" x="6927850" y="3995738"/>
          <p14:tracePt t="117684" x="6919913" y="4011613"/>
          <p14:tracePt t="117690" x="6904038" y="4019550"/>
          <p14:tracePt t="117697" x="6880225" y="4043363"/>
          <p14:tracePt t="117705" x="6864350" y="4051300"/>
          <p14:tracePt t="117713" x="6864350" y="4059238"/>
          <p14:tracePt t="117720" x="6856413" y="4059238"/>
          <p14:tracePt t="117727" x="6848475" y="4075113"/>
          <p14:tracePt t="117737" x="6840538" y="4075113"/>
          <p14:tracePt t="117743" x="6840538" y="4083050"/>
          <p14:tracePt t="117750" x="6832600" y="4083050"/>
          <p14:tracePt t="117757" x="6824663" y="4090988"/>
          <p14:tracePt t="117766" x="6816725" y="4098925"/>
          <p14:tracePt t="117773" x="6816725" y="4106863"/>
          <p14:tracePt t="117780" x="6808788" y="4106863"/>
          <p14:tracePt t="117787" x="6800850" y="4122738"/>
          <p14:tracePt t="117795" x="6784975" y="4130675"/>
          <p14:tracePt t="117803" x="6777038" y="4146550"/>
          <p14:tracePt t="117810" x="6769100" y="4146550"/>
          <p14:tracePt t="117820" x="6751638" y="4154488"/>
          <p14:tracePt t="117833" x="6743700" y="4154488"/>
          <p14:tracePt t="117840" x="6743700" y="4162425"/>
          <p14:tracePt t="117847" x="6735763" y="4162425"/>
          <p14:tracePt t="117855" x="6727825" y="4170363"/>
          <p14:tracePt t="117863" x="6719888" y="4170363"/>
          <p14:tracePt t="117870" x="6719888" y="4178300"/>
          <p14:tracePt t="117886" x="6696075" y="4194175"/>
          <p14:tracePt t="117892" x="6680200" y="4210050"/>
          <p14:tracePt t="117901" x="6656388" y="4225925"/>
          <p14:tracePt t="117908" x="6632575" y="4249738"/>
          <p14:tracePt t="117916" x="6608763" y="4273550"/>
          <p14:tracePt t="117922" x="6577013" y="4291013"/>
          <p14:tracePt t="117930" x="6561138" y="4306888"/>
          <p14:tracePt t="117938" x="6537325" y="4322763"/>
          <p14:tracePt t="117945" x="6505575" y="4346575"/>
          <p14:tracePt t="117954" x="6489700" y="4354513"/>
          <p14:tracePt t="117960" x="6465888" y="4378325"/>
          <p14:tracePt t="117968" x="6450013" y="4386263"/>
          <p14:tracePt t="117975" x="6434138" y="4402138"/>
          <p14:tracePt t="117983" x="6426200" y="4418013"/>
          <p14:tracePt t="117990" x="6410325" y="4425950"/>
          <p14:tracePt t="117997" x="6392863" y="4441825"/>
          <p14:tracePt t="118005" x="6376988" y="4457700"/>
          <p14:tracePt t="118013" x="6361113" y="4465638"/>
          <p14:tracePt t="118020" x="6353175" y="4489450"/>
          <p14:tracePt t="118027" x="6329363" y="4497388"/>
          <p14:tracePt t="118036" x="6321425" y="4513263"/>
          <p14:tracePt t="118043" x="6313488" y="4521200"/>
          <p14:tracePt t="118050" x="6297613" y="4529138"/>
          <p14:tracePt t="118057" x="6297613" y="4545013"/>
          <p14:tracePt t="118065" x="6281738" y="4552950"/>
          <p14:tracePt t="118073" x="6273800" y="4568825"/>
          <p14:tracePt t="118080" x="6257925" y="4576763"/>
          <p14:tracePt t="118087" x="6257925" y="4584700"/>
          <p14:tracePt t="118095" x="6249988" y="4584700"/>
          <p14:tracePt t="118103" x="6249988" y="4592638"/>
          <p14:tracePt t="118110" x="6234113" y="4600575"/>
          <p14:tracePt t="118118" x="6234113" y="4608513"/>
          <p14:tracePt t="118125" x="6218238" y="4616450"/>
          <p14:tracePt t="118133" x="6218238" y="4624388"/>
          <p14:tracePt t="118141" x="6202363" y="4641850"/>
          <p14:tracePt t="118156" x="6194425" y="4657725"/>
          <p14:tracePt t="118163" x="6178550" y="4665663"/>
          <p14:tracePt t="118170" x="6170613" y="4673600"/>
          <p14:tracePt t="118177" x="6162675" y="4681538"/>
          <p14:tracePt t="118186" x="6146800" y="4697413"/>
          <p14:tracePt t="118200" x="6130925" y="4705350"/>
          <p14:tracePt t="118208" x="6130925" y="4713288"/>
          <p14:tracePt t="118216" x="6115050" y="4721225"/>
          <p14:tracePt t="118230" x="6107113" y="4729163"/>
          <p14:tracePt t="118237" x="6099175" y="4737100"/>
          <p14:tracePt t="118245" x="6091238" y="4737100"/>
          <p14:tracePt t="118253" x="6083300" y="4745038"/>
          <p14:tracePt t="118260" x="6083300" y="4752975"/>
          <p14:tracePt t="118267" x="6067425" y="4760913"/>
          <p14:tracePt t="118275" x="6059488" y="4768850"/>
          <p14:tracePt t="118283" x="6051550" y="4776788"/>
          <p14:tracePt t="118290" x="6043613" y="4776788"/>
          <p14:tracePt t="118298" x="6034088" y="4792663"/>
          <p14:tracePt t="118305" x="6026150" y="4792663"/>
          <p14:tracePt t="118313" x="6018213" y="4800600"/>
          <p14:tracePt t="118320" x="6010275" y="4800600"/>
          <p14:tracePt t="118328" x="6010275" y="4808538"/>
          <p14:tracePt t="118336" x="5994400" y="4816475"/>
          <p14:tracePt t="118350" x="5994400" y="4824413"/>
          <p14:tracePt t="118357" x="5986463" y="4832350"/>
          <p14:tracePt t="118365" x="5986463" y="4840288"/>
          <p14:tracePt t="118372" x="5970588" y="4840288"/>
          <p14:tracePt t="118380" x="5970588" y="4856163"/>
          <p14:tracePt t="118387" x="5962650" y="4856163"/>
          <p14:tracePt t="118395" x="5954713" y="4864100"/>
          <p14:tracePt t="118403" x="5946775" y="4879975"/>
          <p14:tracePt t="118410" x="5938838" y="4887913"/>
          <p14:tracePt t="118419" x="5922963" y="4903788"/>
          <p14:tracePt t="118425" x="5915025" y="4911725"/>
          <p14:tracePt t="118433" x="5899150" y="4927600"/>
          <p14:tracePt t="118440" x="5883275" y="4951413"/>
          <p14:tracePt t="118447" x="5875338" y="4959350"/>
          <p14:tracePt t="118455" x="5851525" y="4976813"/>
          <p14:tracePt t="118463" x="5843588" y="4984750"/>
          <p14:tracePt t="118470" x="5835650" y="5000625"/>
          <p14:tracePt t="118478" x="5819775" y="5008563"/>
          <p14:tracePt t="118486" x="5811838" y="5016500"/>
          <p14:tracePt t="118493" x="5795963" y="5032375"/>
          <p14:tracePt t="118500" x="5788025" y="5040313"/>
          <p14:tracePt t="118507" x="5780088" y="5056188"/>
          <p14:tracePt t="118516" x="5772150" y="5064125"/>
          <p14:tracePt t="118522" x="5756275" y="5080000"/>
          <p14:tracePt t="118530" x="5748338" y="5087938"/>
          <p14:tracePt t="118537" x="5740400" y="5095875"/>
          <p14:tracePt t="118545" x="5716588" y="5119688"/>
          <p14:tracePt t="118553" x="5708650" y="5127625"/>
          <p14:tracePt t="118560" x="5692775" y="5143500"/>
          <p14:tracePt t="118568" x="5676900" y="5159375"/>
          <p14:tracePt t="118575" x="5659438" y="5183188"/>
          <p14:tracePt t="118583" x="5643563" y="5191125"/>
          <p14:tracePt t="118590" x="5635625" y="5207000"/>
          <p14:tracePt t="118597" x="5619750" y="5230813"/>
          <p14:tracePt t="118605" x="5603875" y="5246688"/>
          <p14:tracePt t="118613" x="5588000" y="5262563"/>
          <p14:tracePt t="118620" x="5572125" y="5278438"/>
          <p14:tracePt t="118627" x="5564188" y="5286375"/>
          <p14:tracePt t="118636" x="5556250" y="5294313"/>
          <p14:tracePt t="118643" x="5548313" y="5310188"/>
          <p14:tracePt t="118649" x="5500688" y="5359400"/>
          <p14:tracePt t="118657" x="5484813" y="5375275"/>
          <p14:tracePt t="118666" x="5476875" y="5391150"/>
          <p14:tracePt t="118673" x="5461000" y="5407025"/>
          <p14:tracePt t="118680" x="5453063" y="5422900"/>
          <p14:tracePt t="118687" x="5437188" y="5430838"/>
          <p14:tracePt t="118695" x="5437188" y="5438775"/>
          <p14:tracePt t="118704" x="5429250" y="5438775"/>
          <p14:tracePt t="118710" x="5421313" y="5454650"/>
          <p14:tracePt t="118725" x="5413375" y="5470525"/>
          <p14:tracePt t="118740" x="5413375" y="5478463"/>
          <p14:tracePt t="118747" x="5405438" y="5478463"/>
          <p14:tracePt t="118755" x="5397500" y="5494338"/>
          <p14:tracePt t="118770" x="5389563" y="5502275"/>
          <p14:tracePt t="118777" x="5381625" y="5510213"/>
          <p14:tracePt t="118786" x="5381625" y="5518150"/>
          <p14:tracePt t="118794" x="5373688" y="5526088"/>
          <p14:tracePt t="118807" x="5365750" y="5534025"/>
          <p14:tracePt t="118823" x="5349875" y="5549900"/>
          <p14:tracePt t="118830" x="5349875" y="5557838"/>
          <p14:tracePt t="118837" x="5349875" y="5565775"/>
          <p14:tracePt t="118845" x="5341938" y="5573713"/>
          <p14:tracePt t="118853" x="5341938" y="5589588"/>
          <p14:tracePt t="118860" x="5326063" y="5597525"/>
          <p14:tracePt t="118869" x="5326063" y="5605463"/>
          <p14:tracePt t="118875" x="5318125" y="5621338"/>
          <p14:tracePt t="118882" x="5310188" y="5629275"/>
          <p14:tracePt t="118903" x="5300663" y="5653088"/>
          <p14:tracePt t="118905" x="5292725" y="5662613"/>
          <p14:tracePt t="118920" x="5292725" y="5670550"/>
          <p14:tracePt t="118927" x="5284788" y="5670550"/>
          <p14:tracePt t="118936" x="5284788" y="5678488"/>
          <p14:tracePt t="119033" x="0" y="0"/>
        </p14:tracePtLst>
        <p14:tracePtLst>
          <p14:tracePt t="129588" x="6234113" y="4210050"/>
          <p14:tracePt t="129766" x="6210300" y="4210050"/>
          <p14:tracePt t="129773" x="6202363" y="4210050"/>
          <p14:tracePt t="129781" x="6178550" y="4210050"/>
          <p14:tracePt t="129788" x="6162675" y="4210050"/>
          <p14:tracePt t="129796" x="6146800" y="4210050"/>
          <p14:tracePt t="129803" x="6138863" y="4210050"/>
          <p14:tracePt t="129811" x="6130925" y="4210050"/>
          <p14:tracePt t="129819" x="6115050" y="4210050"/>
          <p14:tracePt t="129826" x="6091238" y="4217988"/>
          <p14:tracePt t="129834" x="6059488" y="4225925"/>
          <p14:tracePt t="129840" x="6043613" y="4225925"/>
          <p14:tracePt t="129849" x="6010275" y="4233863"/>
          <p14:tracePt t="129857" x="5986463" y="4249738"/>
          <p14:tracePt t="129863" x="5970588" y="4257675"/>
          <p14:tracePt t="129870" x="5930900" y="4265613"/>
          <p14:tracePt t="129878" x="5915025" y="4281488"/>
          <p14:tracePt t="129894" x="5883275" y="4291013"/>
          <p14:tracePt t="129900" x="5867400" y="4298950"/>
          <p14:tracePt t="129909" x="5851525" y="4306888"/>
          <p14:tracePt t="129917" x="5843588" y="4306888"/>
          <p14:tracePt t="129923" x="5827713" y="4322763"/>
          <p14:tracePt t="129931" x="5803900" y="4330700"/>
          <p14:tracePt t="129938" x="5788025" y="4338638"/>
          <p14:tracePt t="129945" x="5780088" y="4346575"/>
          <p14:tracePt t="129954" x="5756275" y="4370388"/>
          <p14:tracePt t="129962" x="5740400" y="4378325"/>
          <p14:tracePt t="129968" x="5740400" y="4394200"/>
          <p14:tracePt t="129976" x="5724525" y="4394200"/>
          <p14:tracePt t="129984" x="5724525" y="4410075"/>
          <p14:tracePt t="129993" x="5700713" y="4418013"/>
          <p14:tracePt t="129998" x="5700713" y="4425950"/>
          <p14:tracePt t="130006" x="5692775" y="4425950"/>
          <p14:tracePt t="130013" x="5692775" y="4433888"/>
          <p14:tracePt t="130021" x="5684838" y="4433888"/>
          <p14:tracePt t="130028" x="5676900" y="4441825"/>
          <p14:tracePt t="130036" x="5676900" y="4449763"/>
          <p14:tracePt t="130051" x="5667375" y="4457700"/>
          <p14:tracePt t="130066" x="5659438" y="4473575"/>
          <p14:tracePt t="130073" x="5651500" y="4473575"/>
          <p14:tracePt t="130081" x="5651500" y="4481513"/>
          <p14:tracePt t="130088" x="5635625" y="4489450"/>
          <p14:tracePt t="130096" x="5635625" y="4497388"/>
          <p14:tracePt t="130104" x="5619750" y="4513263"/>
          <p14:tracePt t="130110" x="5619750" y="4521200"/>
          <p14:tracePt t="130118" x="5603875" y="4537075"/>
          <p14:tracePt t="130126" x="5603875" y="4545013"/>
          <p14:tracePt t="130134" x="5588000" y="4552950"/>
          <p14:tracePt t="130141" x="5580063" y="4568825"/>
          <p14:tracePt t="130148" x="5572125" y="4576763"/>
          <p14:tracePt t="130156" x="5564188" y="4600575"/>
          <p14:tracePt t="130163" x="5564188" y="4616450"/>
          <p14:tracePt t="130170" x="5556250" y="4624388"/>
          <p14:tracePt t="130179" x="5540375" y="4649788"/>
          <p14:tracePt t="130186" x="5540375" y="4673600"/>
          <p14:tracePt t="130194" x="5532438" y="4689475"/>
          <p14:tracePt t="130201" x="5516563" y="4713288"/>
          <p14:tracePt t="130209" x="5508625" y="4737100"/>
          <p14:tracePt t="130216" x="5492750" y="4760913"/>
          <p14:tracePt t="130224" x="5476875" y="4792663"/>
          <p14:tracePt t="130231" x="5468938" y="4816475"/>
          <p14:tracePt t="130239" x="5461000" y="4832350"/>
          <p14:tracePt t="130246" x="5437188" y="4864100"/>
          <p14:tracePt t="130254" x="5429250" y="4887913"/>
          <p14:tracePt t="130261" x="5421313" y="4911725"/>
          <p14:tracePt t="130269" x="5405438" y="4943475"/>
          <p14:tracePt t="130276" x="5389563" y="4976813"/>
          <p14:tracePt t="130284" x="5381625" y="5000625"/>
          <p14:tracePt t="130291" x="5365750" y="5016500"/>
          <p14:tracePt t="130298" x="5365750" y="5032375"/>
          <p14:tracePt t="130307" x="5349875" y="5056188"/>
          <p14:tracePt t="130313" x="5341938" y="5072063"/>
          <p14:tracePt t="130320" x="5334000" y="5087938"/>
          <p14:tracePt t="130328" x="5334000" y="5103813"/>
          <p14:tracePt t="130336" x="5318125" y="5127625"/>
          <p14:tracePt t="130343" x="5318125" y="5143500"/>
          <p14:tracePt t="130350" x="5310188" y="5159375"/>
          <p14:tracePt t="130359" x="5300663" y="5183188"/>
          <p14:tracePt t="130366" x="5292725" y="5199063"/>
          <p14:tracePt t="130373" x="5292725" y="5222875"/>
          <p14:tracePt t="130381" x="5292725" y="5230813"/>
          <p14:tracePt t="130388" x="5292725" y="5238750"/>
          <p14:tracePt t="130395" x="5284788" y="5254625"/>
          <p14:tracePt t="130403" x="5284788" y="5270500"/>
          <p14:tracePt t="130411" x="5284788" y="5278438"/>
          <p14:tracePt t="130418" x="5284788" y="5286375"/>
          <p14:tracePt t="130426" x="5284788" y="5294313"/>
          <p14:tracePt t="130435" x="5284788" y="5310188"/>
          <p14:tracePt t="130442" x="5284788" y="5319713"/>
          <p14:tracePt t="130448" x="5284788" y="5327650"/>
          <p14:tracePt t="130457" x="5284788" y="5343525"/>
          <p14:tracePt t="130472" x="5284788" y="5351463"/>
          <p14:tracePt t="130478" x="5284788" y="5367338"/>
          <p14:tracePt t="130486" x="5292725" y="5383213"/>
          <p14:tracePt t="130493" x="5300663" y="5391150"/>
          <p14:tracePt t="130500" x="5318125" y="5407025"/>
          <p14:tracePt t="130509" x="5334000" y="5422900"/>
          <p14:tracePt t="130516" x="5349875" y="5438775"/>
          <p14:tracePt t="130523" x="5381625" y="5462588"/>
          <p14:tracePt t="130531" x="5405438" y="5486400"/>
          <p14:tracePt t="130539" x="5429250" y="5510213"/>
          <p14:tracePt t="130545" x="5453063" y="5534025"/>
          <p14:tracePt t="130553" x="5476875" y="5549900"/>
          <p14:tracePt t="130561" x="5492750" y="5573713"/>
          <p14:tracePt t="130568" x="5516563" y="5589588"/>
          <p14:tracePt t="130576" x="5532438" y="5605463"/>
          <p14:tracePt t="130583" x="5556250" y="5621338"/>
          <p14:tracePt t="130593" x="5572125" y="5629275"/>
          <p14:tracePt t="130598" x="5595938" y="5645150"/>
          <p14:tracePt t="130606" x="5627688" y="5662613"/>
          <p14:tracePt t="130613" x="5635625" y="5670550"/>
          <p14:tracePt t="130620" x="5659438" y="5678488"/>
          <p14:tracePt t="130628" x="5676900" y="5678488"/>
          <p14:tracePt t="130636" x="5692775" y="5686425"/>
          <p14:tracePt t="130643" x="5708650" y="5694363"/>
          <p14:tracePt t="130651" x="5716588" y="5702300"/>
          <p14:tracePt t="130659" x="5740400" y="5702300"/>
          <p14:tracePt t="130665" x="5748338" y="5702300"/>
          <p14:tracePt t="130673" x="5756275" y="5702300"/>
          <p14:tracePt t="130680" x="5772150" y="5702300"/>
          <p14:tracePt t="130689" x="5780088" y="5702300"/>
          <p14:tracePt t="130695" x="5811838" y="5702300"/>
          <p14:tracePt t="130703" x="5835650" y="5702300"/>
          <p14:tracePt t="130710" x="5859463" y="5694363"/>
          <p14:tracePt t="130718" x="5883275" y="5678488"/>
          <p14:tracePt t="130726" x="5922963" y="5670550"/>
          <p14:tracePt t="130734" x="5946775" y="5662613"/>
          <p14:tracePt t="130743" x="5986463" y="5645150"/>
          <p14:tracePt t="130748" x="6018213" y="5629275"/>
          <p14:tracePt t="130756" x="6059488" y="5605463"/>
          <p14:tracePt t="130763" x="6099175" y="5589588"/>
          <p14:tracePt t="130770" x="6130925" y="5565775"/>
          <p14:tracePt t="130778" x="6162675" y="5541963"/>
          <p14:tracePt t="130786" x="6194425" y="5518150"/>
          <p14:tracePt t="130793" x="6226175" y="5510213"/>
          <p14:tracePt t="130800" x="6249988" y="5478463"/>
          <p14:tracePt t="130809" x="6289675" y="5454650"/>
          <p14:tracePt t="130817" x="6321425" y="5414963"/>
          <p14:tracePt t="130823" x="6361113" y="5391150"/>
          <p14:tracePt t="130831" x="6392863" y="5359400"/>
          <p14:tracePt t="130839" x="6418263" y="5327650"/>
          <p14:tracePt t="130845" x="6434138" y="5310188"/>
          <p14:tracePt t="130854" x="6465888" y="5278438"/>
          <p14:tracePt t="130860" x="6497638" y="5254625"/>
          <p14:tracePt t="130868" x="6521450" y="5214938"/>
          <p14:tracePt t="130876" x="6545263" y="5183188"/>
          <p14:tracePt t="130884" x="6561138" y="5159375"/>
          <p14:tracePt t="130891" x="6584950" y="5111750"/>
          <p14:tracePt t="130909" x="6616700" y="5032375"/>
          <p14:tracePt t="130913" x="6632575" y="4984750"/>
          <p14:tracePt t="130920" x="6656388" y="4927600"/>
          <p14:tracePt t="130928" x="6664325" y="4879975"/>
          <p14:tracePt t="130936" x="6688138" y="4832350"/>
          <p14:tracePt t="130944" x="6696075" y="4800600"/>
          <p14:tracePt t="130951" x="6704013" y="4752975"/>
          <p14:tracePt t="130959" x="6719888" y="4697413"/>
          <p14:tracePt t="130966" x="6727825" y="4665663"/>
          <p14:tracePt t="130973" x="6735763" y="4633913"/>
          <p14:tracePt t="130981" x="6743700" y="4552950"/>
          <p14:tracePt t="130988" x="6743700" y="4521200"/>
          <p14:tracePt t="130995" x="6751638" y="4489450"/>
          <p14:tracePt t="131003" x="6751638" y="4473575"/>
          <p14:tracePt t="131011" x="6751638" y="4449763"/>
          <p14:tracePt t="131018" x="6751638" y="4425950"/>
          <p14:tracePt t="131026" x="6751638" y="4402138"/>
          <p14:tracePt t="131034" x="6751638" y="4378325"/>
          <p14:tracePt t="131041" x="6751638" y="4362450"/>
          <p14:tracePt t="131048" x="6751638" y="4346575"/>
          <p14:tracePt t="131056" x="6751638" y="4338638"/>
          <p14:tracePt t="131063" x="6751638" y="4330700"/>
          <p14:tracePt t="131070" x="6751638" y="4322763"/>
          <p14:tracePt t="131078" x="6743700" y="4314825"/>
          <p14:tracePt t="131085" x="6743700" y="4298950"/>
          <p14:tracePt t="131093" x="6727825" y="4291013"/>
          <p14:tracePt t="131100" x="6711950" y="4273550"/>
          <p14:tracePt t="131109" x="6696075" y="4257675"/>
          <p14:tracePt t="131116" x="6672263" y="4249738"/>
          <p14:tracePt t="131124" x="6640513" y="4233863"/>
          <p14:tracePt t="131131" x="6616700" y="4217988"/>
          <p14:tracePt t="131139" x="6592888" y="4217988"/>
          <p14:tracePt t="131145" x="6569075" y="4202113"/>
          <p14:tracePt t="131154" x="6545263" y="4194175"/>
          <p14:tracePt t="131161" x="6513513" y="4186238"/>
          <p14:tracePt t="131168" x="6489700" y="4186238"/>
          <p14:tracePt t="131176" x="6465888" y="4186238"/>
          <p14:tracePt t="131184" x="6434138" y="4186238"/>
          <p14:tracePt t="131192" x="6410325" y="4186238"/>
          <p14:tracePt t="131198" x="6384925" y="4186238"/>
          <p14:tracePt t="131206" x="6369050" y="4194175"/>
          <p14:tracePt t="131213" x="6361113" y="4194175"/>
          <p14:tracePt t="131221" x="6345238" y="4210050"/>
          <p14:tracePt t="131228" x="6329363" y="4217988"/>
          <p14:tracePt t="131235" x="6313488" y="4233863"/>
          <p14:tracePt t="131243" x="6305550" y="4241800"/>
          <p14:tracePt t="131250" x="6281738" y="4265613"/>
          <p14:tracePt t="131259" x="6273800" y="4281488"/>
          <p14:tracePt t="131266" x="6249988" y="4298950"/>
          <p14:tracePt t="131273" x="6249988" y="4306888"/>
          <p14:tracePt t="131280" x="6234113" y="4330700"/>
          <p14:tracePt t="131288" x="6218238" y="4338638"/>
          <p14:tracePt t="131295" x="6218238" y="4346575"/>
          <p14:tracePt t="131303" x="6202363" y="4362450"/>
          <p14:tracePt t="131318" x="6194425" y="4370388"/>
          <p14:tracePt t="131326" x="6194425" y="4378325"/>
          <p14:tracePt t="131333" x="6186488" y="4386263"/>
          <p14:tracePt t="131348" x="6186488" y="4394200"/>
          <p14:tracePt t="131356" x="6178550" y="4394200"/>
          <p14:tracePt t="131363" x="6178550" y="4402138"/>
          <p14:tracePt t="131425" x="6170613" y="4402138"/>
          <p14:tracePt t="131440" x="6162675" y="4402138"/>
          <p14:tracePt t="131446" x="6154738" y="4402138"/>
          <p14:tracePt t="131454" x="6146800" y="4402138"/>
          <p14:tracePt t="131468" x="6130925" y="4394200"/>
          <p14:tracePt t="131484" x="6122988" y="4394200"/>
          <p14:tracePt t="131566" x="6115050" y="4394200"/>
          <p14:tracePt t="131580" x="6107113" y="4394200"/>
          <p14:tracePt t="131589" x="6099175" y="4394200"/>
          <p14:tracePt t="131604" x="6091238" y="4394200"/>
          <p14:tracePt t="131618" x="6091238" y="4386263"/>
          <p14:tracePt t="131626" x="6083300" y="4386263"/>
          <p14:tracePt t="131634" x="6083300" y="4378325"/>
          <p14:tracePt t="131641" x="6075363" y="4378325"/>
          <p14:tracePt t="131656" x="6067425" y="4378325"/>
          <p14:tracePt t="131663" x="6067425" y="4370388"/>
          <p14:tracePt t="131700" x="6059488" y="4370388"/>
          <p14:tracePt t="131709" x="6059488" y="4362450"/>
          <p14:tracePt t="131731" x="6059488" y="4354513"/>
          <p14:tracePt t="131740" x="6059488" y="4346575"/>
          <p14:tracePt t="131754" x="6059488" y="4338638"/>
          <p14:tracePt t="131761" x="6059488" y="4330700"/>
          <p14:tracePt t="131776" x="6059488" y="4322763"/>
          <p14:tracePt t="131784" x="6059488" y="4314825"/>
          <p14:tracePt t="131791" x="6059488" y="4306888"/>
          <p14:tracePt t="131806" x="6059488" y="4291013"/>
          <p14:tracePt t="131813" x="6051550" y="4265613"/>
          <p14:tracePt t="131821" x="6051550" y="4233863"/>
          <p14:tracePt t="131828" x="6051550" y="4202113"/>
          <p14:tracePt t="131836" x="6051550" y="4170363"/>
          <p14:tracePt t="131843" x="6051550" y="4138613"/>
          <p14:tracePt t="131850" x="6051550" y="4090988"/>
          <p14:tracePt t="131858" x="6051550" y="4051300"/>
          <p14:tracePt t="131866" x="6051550" y="4019550"/>
          <p14:tracePt t="131874" x="6051550" y="3963988"/>
          <p14:tracePt t="131881" x="6051550" y="3922713"/>
          <p14:tracePt t="131888" x="6051550" y="3875088"/>
          <p14:tracePt t="131908" x="6051550" y="3811588"/>
          <p14:tracePt t="131910" x="6051550" y="3779838"/>
          <p14:tracePt t="131918" x="6051550" y="3756025"/>
          <p14:tracePt t="131925" x="6051550" y="3724275"/>
          <p14:tracePt t="131934" x="6051550" y="3676650"/>
          <p14:tracePt t="131941" x="6051550" y="3652838"/>
          <p14:tracePt t="131948" x="6051550" y="3605213"/>
          <p14:tracePt t="131956" x="6051550" y="3595688"/>
          <p14:tracePt t="131963" x="6051550" y="3587750"/>
          <p14:tracePt t="131972" x="6051550" y="3579813"/>
          <p14:tracePt t="131993" x="6051550" y="3571875"/>
          <p14:tracePt t="132353" x="6051550" y="3587750"/>
          <p14:tracePt t="132361" x="6034088" y="3613150"/>
          <p14:tracePt t="132368" x="6034088" y="3621088"/>
          <p14:tracePt t="132376" x="6026150" y="3644900"/>
          <p14:tracePt t="132384" x="6018213" y="3676650"/>
          <p14:tracePt t="132391" x="6002338" y="3724275"/>
          <p14:tracePt t="132398" x="5994400" y="3756025"/>
          <p14:tracePt t="132407" x="5978525" y="3803650"/>
          <p14:tracePt t="132413" x="5970588" y="3859213"/>
          <p14:tracePt t="132421" x="5954713" y="3898900"/>
          <p14:tracePt t="132428" x="5946775" y="3930650"/>
          <p14:tracePt t="132436" x="5946775" y="3971925"/>
          <p14:tracePt t="132443" x="5946775" y="4019550"/>
          <p14:tracePt t="132450" x="5946775" y="4059238"/>
          <p14:tracePt t="132458" x="5938838" y="4106863"/>
          <p14:tracePt t="132466" x="5938838" y="4162425"/>
          <p14:tracePt t="132474" x="5938838" y="4202113"/>
          <p14:tracePt t="132481" x="5938838" y="4257675"/>
          <p14:tracePt t="132488" x="5938838" y="4291013"/>
          <p14:tracePt t="132496" x="5938838" y="4330700"/>
          <p14:tracePt t="132504" x="5938838" y="4370388"/>
          <p14:tracePt t="132510" x="5938838" y="4402138"/>
          <p14:tracePt t="132518" x="5938838" y="4425950"/>
          <p14:tracePt t="132526" x="5938838" y="4449763"/>
          <p14:tracePt t="132534" x="5938838" y="4465638"/>
          <p14:tracePt t="132541" x="5938838" y="4489450"/>
          <p14:tracePt t="132548" x="5938838" y="4497388"/>
          <p14:tracePt t="132555" x="5938838" y="4513263"/>
          <p14:tracePt t="132564" x="5938838" y="4537075"/>
          <p14:tracePt t="132571" x="5938838" y="4545013"/>
          <p14:tracePt t="132578" x="5938838" y="4560888"/>
          <p14:tracePt t="132586" x="5938838" y="4576763"/>
          <p14:tracePt t="132593" x="5938838" y="4592638"/>
          <p14:tracePt t="132600" x="5938838" y="4608513"/>
          <p14:tracePt t="132608" x="5938838" y="4624388"/>
          <p14:tracePt t="132616" x="5938838" y="4641850"/>
          <p14:tracePt t="132624" x="5946775" y="4657725"/>
          <p14:tracePt t="132631" x="5954713" y="4673600"/>
          <p14:tracePt t="132638" x="5954713" y="4689475"/>
          <p14:tracePt t="132645" x="5954713" y="4705350"/>
          <p14:tracePt t="132654" x="5954713" y="4721225"/>
          <p14:tracePt t="132660" x="5954713" y="4745038"/>
          <p14:tracePt t="132668" x="5954713" y="4768850"/>
          <p14:tracePt t="132676" x="5962650" y="4784725"/>
          <p14:tracePt t="132684" x="5962650" y="4808538"/>
          <p14:tracePt t="132692" x="5962650" y="4840288"/>
          <p14:tracePt t="132698" x="5962650" y="4872038"/>
          <p14:tracePt t="132707" x="5962650" y="4895850"/>
          <p14:tracePt t="132714" x="5962650" y="4919663"/>
          <p14:tracePt t="132721" x="5962650" y="4959350"/>
          <p14:tracePt t="132728" x="5962650" y="4976813"/>
          <p14:tracePt t="132736" x="5962650" y="5016500"/>
          <p14:tracePt t="132743" x="5962650" y="5064125"/>
          <p14:tracePt t="132750" x="5962650" y="5111750"/>
          <p14:tracePt t="132758" x="5962650" y="5167313"/>
          <p14:tracePt t="132766" x="5962650" y="5222875"/>
          <p14:tracePt t="132773" x="5962650" y="5262563"/>
          <p14:tracePt t="132780" x="5962650" y="5319713"/>
          <p14:tracePt t="132788" x="5962650" y="5383213"/>
          <p14:tracePt t="132796" x="5962650" y="5446713"/>
          <p14:tracePt t="132805" x="5962650" y="5510213"/>
          <p14:tracePt t="132810" x="5962650" y="5573713"/>
          <p14:tracePt t="132818" x="5962650" y="5621338"/>
          <p14:tracePt t="132826" x="5962650" y="5694363"/>
          <p14:tracePt t="132833" x="5962650" y="5749925"/>
          <p14:tracePt t="132841" x="5962650" y="5821363"/>
          <p14:tracePt t="132848" x="5962650" y="5861050"/>
          <p14:tracePt t="132857" x="5962650" y="5924550"/>
          <p14:tracePt t="132863" x="5962650" y="5972175"/>
          <p14:tracePt t="132872" x="5970588" y="6013450"/>
          <p14:tracePt t="132878" x="5970588" y="6053138"/>
          <p14:tracePt t="132886" x="5970588" y="6084888"/>
          <p14:tracePt t="132894" x="5978525" y="6124575"/>
          <p14:tracePt t="132907" x="5978525" y="6156325"/>
          <p14:tracePt t="132909" x="5986463" y="6196013"/>
          <p14:tracePt t="132916" x="5986463" y="6219825"/>
          <p14:tracePt t="132923" x="5994400" y="6243638"/>
          <p14:tracePt t="132930" x="5994400" y="6259513"/>
          <p14:tracePt t="132938" x="6002338" y="6275388"/>
          <p14:tracePt t="132946" x="6002338" y="6291263"/>
          <p14:tracePt t="132954" x="6002338" y="6307138"/>
          <p14:tracePt t="132960" x="6002338" y="6315075"/>
          <p14:tracePt t="132968" x="6010275" y="6323013"/>
          <p14:tracePt t="133013" x="6010275" y="6330950"/>
          <p14:tracePt t="133081" x="6010275" y="6315075"/>
          <p14:tracePt t="133089" x="6010275" y="6283325"/>
          <p14:tracePt t="133096" x="6010275" y="6251575"/>
          <p14:tracePt t="133104" x="6010275" y="6211888"/>
          <p14:tracePt t="133110" x="6010275" y="6156325"/>
          <p14:tracePt t="133118" x="6010275" y="6084888"/>
          <p14:tracePt t="133125" x="6010275" y="6029325"/>
          <p14:tracePt t="133133" x="5994400" y="5964238"/>
          <p14:tracePt t="133141" x="5986463" y="5908675"/>
          <p14:tracePt t="133148" x="5986463" y="5853113"/>
          <p14:tracePt t="133157" x="5978525" y="5789613"/>
          <p14:tracePt t="133163" x="5978525" y="5726113"/>
          <p14:tracePt t="133171" x="5978525" y="5662613"/>
          <p14:tracePt t="133178" x="5978525" y="5581650"/>
          <p14:tracePt t="133186" x="5970588" y="5518150"/>
          <p14:tracePt t="133193" x="5970588" y="5446713"/>
          <p14:tracePt t="133200" x="5970588" y="5383213"/>
          <p14:tracePt t="133208" x="5962650" y="5335588"/>
          <p14:tracePt t="133216" x="5962650" y="5294313"/>
          <p14:tracePt t="133223" x="5962650" y="5246688"/>
          <p14:tracePt t="133231" x="5962650" y="5207000"/>
          <p14:tracePt t="133238" x="5962650" y="5159375"/>
          <p14:tracePt t="133246" x="5962650" y="5127625"/>
          <p14:tracePt t="133254" x="5962650" y="5095875"/>
          <p14:tracePt t="133260" x="5954713" y="5040313"/>
          <p14:tracePt t="133268" x="5946775" y="4967288"/>
          <p14:tracePt t="133276" x="5946775" y="4903788"/>
          <p14:tracePt t="133283" x="5946775" y="4840288"/>
          <p14:tracePt t="133291" x="5946775" y="4776788"/>
          <p14:tracePt t="133298" x="5946775" y="4713288"/>
          <p14:tracePt t="133306" x="5946775" y="4633913"/>
          <p14:tracePt t="133313" x="5946775" y="4592638"/>
          <p14:tracePt t="133321" x="5946775" y="4552950"/>
          <p14:tracePt t="133329" x="5946775" y="4505325"/>
          <p14:tracePt t="133335" x="5946775" y="4473575"/>
          <p14:tracePt t="133344" x="5946775" y="4449763"/>
          <p14:tracePt t="133350" x="5946775" y="4433888"/>
          <p14:tracePt t="133358" x="5946775" y="4418013"/>
          <p14:tracePt t="133366" x="5946775" y="4402138"/>
          <p14:tracePt t="133374" x="5938838" y="4378325"/>
          <p14:tracePt t="133381" x="5938838" y="4370388"/>
          <p14:tracePt t="133390" x="5930900" y="4370388"/>
          <p14:tracePt t="133636" x="5930900" y="4362450"/>
          <p14:tracePt t="133643" x="5930900" y="4354513"/>
          <p14:tracePt t="133651" x="5930900" y="4346575"/>
          <p14:tracePt t="133658" x="5930900" y="4338638"/>
          <p14:tracePt t="133666" x="5930900" y="4322763"/>
          <p14:tracePt t="133673" x="5930900" y="4306888"/>
          <p14:tracePt t="133680" x="5930900" y="4273550"/>
          <p14:tracePt t="133689" x="5930900" y="4225925"/>
          <p14:tracePt t="133696" x="5930900" y="4194175"/>
          <p14:tracePt t="133703" x="5930900" y="4154488"/>
          <p14:tracePt t="133711" x="5930900" y="4098925"/>
          <p14:tracePt t="133718" x="5922963" y="4035425"/>
          <p14:tracePt t="133726" x="5922963" y="3987800"/>
          <p14:tracePt t="133733" x="5915025" y="3938588"/>
          <p14:tracePt t="133740" x="5915025" y="3890963"/>
          <p14:tracePt t="133749" x="5915025" y="3859213"/>
          <p14:tracePt t="133756" x="5915025" y="3843338"/>
          <p14:tracePt t="133764" x="5907088" y="3827463"/>
          <p14:tracePt t="133770" x="5907088" y="3811588"/>
          <p14:tracePt t="133779" x="5907088" y="3787775"/>
          <p14:tracePt t="133787" x="5907088" y="3771900"/>
          <p14:tracePt t="133875" x="5907088" y="3779838"/>
          <p14:tracePt t="133883" x="5907088" y="3811588"/>
          <p14:tracePt t="133906" x="5930900" y="3938588"/>
          <p14:tracePt t="133914" x="5938838" y="3979863"/>
          <p14:tracePt t="133922" x="5946775" y="4027488"/>
          <p14:tracePt t="133928" x="5954713" y="4106863"/>
          <p14:tracePt t="133937" x="5962650" y="4154488"/>
          <p14:tracePt t="133943" x="5970588" y="4210050"/>
          <p14:tracePt t="133951" x="5978525" y="4249738"/>
          <p14:tracePt t="133958" x="5986463" y="4306888"/>
          <p14:tracePt t="133966" x="5986463" y="4346575"/>
          <p14:tracePt t="133973" x="5994400" y="4378325"/>
          <p14:tracePt t="133980" x="5994400" y="4433888"/>
          <p14:tracePt t="133989" x="5994400" y="4473575"/>
          <p14:tracePt t="133996" x="5994400" y="4552950"/>
          <p14:tracePt t="134003" x="5986463" y="4608513"/>
          <p14:tracePt t="134011" x="5970588" y="4673600"/>
          <p14:tracePt t="134018" x="5954713" y="4713288"/>
          <p14:tracePt t="134026" x="5922963" y="4768850"/>
          <p14:tracePt t="134034" x="5883275" y="4816475"/>
          <p14:tracePt t="134040" x="5843588" y="4864100"/>
          <p14:tracePt t="134048" x="5803900" y="4903788"/>
          <p14:tracePt t="134057" x="5740400" y="4935538"/>
          <p14:tracePt t="134064" x="5716588" y="4959350"/>
          <p14:tracePt t="134070" x="5651500" y="4976813"/>
          <p14:tracePt t="134078" x="5611813" y="4984750"/>
          <p14:tracePt t="134087" x="5564188" y="4984750"/>
          <p14:tracePt t="134093" x="5508625" y="4984750"/>
          <p14:tracePt t="134100" x="5445125" y="4984750"/>
          <p14:tracePt t="134108" x="5389563" y="4984750"/>
          <p14:tracePt t="134116" x="5341938" y="4984750"/>
          <p14:tracePt t="134123" x="5318125" y="4984750"/>
          <p14:tracePt t="134130" x="5292725" y="4976813"/>
          <p14:tracePt t="134140" x="5268913" y="4976813"/>
          <p14:tracePt t="134146" x="5260975" y="4976813"/>
          <p14:tracePt t="134153" x="5245100" y="4967288"/>
          <p14:tracePt t="134161" x="5237163" y="4967288"/>
          <p14:tracePt t="134169" x="5229225" y="4967288"/>
          <p14:tracePt t="134228" x="5221288" y="4967288"/>
          <p14:tracePt t="134237" x="5213350" y="4967288"/>
          <p14:tracePt t="134251" x="5205413" y="4967288"/>
          <p14:tracePt t="134266" x="5197475" y="4967288"/>
          <p14:tracePt t="134273" x="5189538" y="4959350"/>
          <p14:tracePt t="134281" x="5181600" y="4959350"/>
          <p14:tracePt t="134297" x="5173663" y="4951413"/>
          <p14:tracePt t="134303" x="5165725" y="4951413"/>
          <p14:tracePt t="134312" x="5149850" y="4935538"/>
          <p14:tracePt t="134319" x="5141913" y="4935538"/>
          <p14:tracePt t="134326" x="5133975" y="4935538"/>
          <p14:tracePt t="134415" x="5141913" y="4935538"/>
          <p14:tracePt t="134423" x="5173663" y="4935538"/>
          <p14:tracePt t="134430" x="5205413" y="4935538"/>
          <p14:tracePt t="134439" x="5237163" y="4935538"/>
          <p14:tracePt t="134446" x="5276850" y="4935538"/>
          <p14:tracePt t="134453" x="5326063" y="4935538"/>
          <p14:tracePt t="134461" x="5389563" y="4935538"/>
          <p14:tracePt t="134468" x="5461000" y="4935538"/>
          <p14:tracePt t="134476" x="5556250" y="4935538"/>
          <p14:tracePt t="134483" x="5651500" y="4935538"/>
          <p14:tracePt t="134491" x="5756275" y="4927600"/>
          <p14:tracePt t="134498" x="5851525" y="4919663"/>
          <p14:tracePt t="134506" x="5970588" y="4903788"/>
          <p14:tracePt t="134514" x="6051550" y="4895850"/>
          <p14:tracePt t="134522" x="6146800" y="4879975"/>
          <p14:tracePt t="134528" x="6242050" y="4864100"/>
          <p14:tracePt t="134536" x="6321425" y="4848225"/>
          <p14:tracePt t="134543" x="6402388" y="4840288"/>
          <p14:tracePt t="134551" x="6465888" y="4832350"/>
          <p14:tracePt t="134558" x="6545263" y="4824413"/>
          <p14:tracePt t="134565" x="6608763" y="4824413"/>
          <p14:tracePt t="134573" x="6648450" y="4824413"/>
          <p14:tracePt t="134581" x="6711950" y="4824413"/>
          <p14:tracePt t="134589" x="6777038" y="4824413"/>
          <p14:tracePt t="134596" x="6840538" y="4824413"/>
          <p14:tracePt t="134603" x="6896100" y="4824413"/>
          <p14:tracePt t="134610" x="6959600" y="4824413"/>
          <p14:tracePt t="134619" x="7007225" y="4824413"/>
          <p14:tracePt t="134626" x="7054850" y="4824413"/>
          <p14:tracePt t="134633" x="7118350" y="4824413"/>
          <p14:tracePt t="134640" x="7175500" y="4824413"/>
          <p14:tracePt t="134648" x="7246938" y="4824413"/>
          <p14:tracePt t="134656" x="7310438" y="4824413"/>
          <p14:tracePt t="134664" x="7366000" y="4824413"/>
          <p14:tracePt t="134672" x="7413625" y="4824413"/>
          <p14:tracePt t="134678" x="7429500" y="4824413"/>
          <p14:tracePt t="134686" x="7469188" y="4816475"/>
          <p14:tracePt t="134693" x="7493000" y="4816475"/>
          <p14:tracePt t="134701" x="7510463" y="4816475"/>
          <p14:tracePt t="134708" x="7526338" y="4816475"/>
          <p14:tracePt t="134715" x="7534275" y="4816475"/>
          <p14:tracePt t="134723" x="7542213" y="4816475"/>
          <p14:tracePt t="134730" x="7550150" y="4808538"/>
          <p14:tracePt t="134746" x="7558088" y="4808538"/>
          <p14:tracePt t="134761" x="7566025" y="4808538"/>
          <p14:tracePt t="134910" x="7558088" y="4808538"/>
          <p14:tracePt t="134919" x="7510463" y="4816475"/>
          <p14:tracePt t="134925" x="7461250" y="4824413"/>
          <p14:tracePt t="134933" x="7405688" y="4832350"/>
          <p14:tracePt t="134940" x="7318375" y="4840288"/>
          <p14:tracePt t="134949" x="7239000" y="4848225"/>
          <p14:tracePt t="134956" x="7118350" y="4856163"/>
          <p14:tracePt t="134963" x="6999288" y="4864100"/>
          <p14:tracePt t="134972" x="6880225" y="4887913"/>
          <p14:tracePt t="134978" x="6769100" y="4895850"/>
          <p14:tracePt t="134986" x="6656388" y="4911725"/>
          <p14:tracePt t="134993" x="6577013" y="4919663"/>
          <p14:tracePt t="135000" x="6513513" y="4927600"/>
          <p14:tracePt t="135008" x="6473825" y="4935538"/>
          <p14:tracePt t="135016" x="6442075" y="4943475"/>
          <p14:tracePt t="135023" x="6426200" y="4943475"/>
          <p14:tracePt t="135195" x="6434138" y="4943475"/>
          <p14:tracePt t="135205" x="6450013" y="4935538"/>
          <p14:tracePt t="135211" x="6465888" y="4927600"/>
          <p14:tracePt t="135219" x="6481763" y="4919663"/>
          <p14:tracePt t="135226" x="6497638" y="4911725"/>
          <p14:tracePt t="135233" x="6513513" y="4895850"/>
          <p14:tracePt t="135241" x="6537325" y="4887913"/>
          <p14:tracePt t="135248" x="6553200" y="4879975"/>
          <p14:tracePt t="135256" x="6569075" y="4872038"/>
          <p14:tracePt t="135263" x="6584950" y="4872038"/>
          <p14:tracePt t="135271" x="6592888" y="4872038"/>
          <p14:tracePt t="135278" x="6600825" y="4872038"/>
          <p14:tracePt t="135294" x="6608763" y="4872038"/>
          <p14:tracePt t="135855" x="6600825" y="4872038"/>
          <p14:tracePt t="135878" x="6592888" y="4872038"/>
          <p14:tracePt t="135887" x="6592888" y="4864100"/>
          <p14:tracePt t="136230" x="6592888" y="4856163"/>
          <p14:tracePt t="136238" x="6584950" y="4848225"/>
          <p14:tracePt t="136261" x="6584950" y="4840288"/>
          <p14:tracePt t="136298" x="6584950" y="4832350"/>
          <p14:tracePt t="136418" x="6577013" y="4848225"/>
          <p14:tracePt t="136433" x="6577013" y="4856163"/>
          <p14:tracePt t="136440" x="6569075" y="4856163"/>
          <p14:tracePt t="136463" x="6561138" y="4856163"/>
          <p14:tracePt t="136530" x="6553200" y="4856163"/>
          <p14:tracePt t="136545" x="6545263" y="4856163"/>
          <p14:tracePt t="136590" x="6537325" y="4856163"/>
          <p14:tracePt t="139992" x="6465888" y="4856163"/>
          <p14:tracePt t="139994" x="6345238" y="4864100"/>
          <p14:tracePt t="139996" x="6297613" y="4879975"/>
          <p14:tracePt t="140003" x="6281738" y="4879975"/>
          <p14:tracePt t="140011" x="6265863" y="4879975"/>
          <p14:tracePt t="140018" x="6257925" y="4879975"/>
          <p14:tracePt t="140025" x="6249988" y="4887913"/>
          <p14:tracePt t="140041" x="6242050" y="4895850"/>
          <p14:tracePt t="140049" x="6226175" y="4895850"/>
          <p14:tracePt t="140065" x="6218238" y="4895850"/>
          <p14:tracePt t="140078" x="6210300" y="4895850"/>
          <p14:tracePt t="140086" x="6202363" y="4895850"/>
          <p14:tracePt t="140093" x="6194425" y="4895850"/>
          <p14:tracePt t="140108" x="6186488" y="4895850"/>
          <p14:tracePt t="140118" x="6178550" y="4895850"/>
          <p14:tracePt t="140123" x="6170613" y="4895850"/>
          <p14:tracePt t="140131" x="6146800" y="4895850"/>
          <p14:tracePt t="140138" x="6130925" y="4895850"/>
          <p14:tracePt t="140148" x="6115050" y="4895850"/>
          <p14:tracePt t="140153" x="6091238" y="4895850"/>
          <p14:tracePt t="140161" x="6075363" y="4903788"/>
          <p14:tracePt t="140169" x="6051550" y="4903788"/>
          <p14:tracePt t="140176" x="6026150" y="4903788"/>
          <p14:tracePt t="140184" x="6002338" y="4903788"/>
          <p14:tracePt t="140191" x="5994400" y="4903788"/>
          <p14:tracePt t="140199" x="5970588" y="4911725"/>
          <p14:tracePt t="140206" x="5962650" y="4911725"/>
          <p14:tracePt t="140214" x="5954713" y="4911725"/>
          <p14:tracePt t="140221" x="5946775" y="4911725"/>
          <p14:tracePt t="140228" x="5938838" y="4911725"/>
          <p14:tracePt t="140251" x="5930900" y="4911725"/>
          <p14:tracePt t="140566" x="5954713" y="4911725"/>
          <p14:tracePt t="140573" x="5986463" y="4911725"/>
          <p14:tracePt t="140581" x="6002338" y="4911725"/>
          <p14:tracePt t="140588" x="6034088" y="4911725"/>
          <p14:tracePt t="140596" x="6059488" y="4903788"/>
          <p14:tracePt t="140603" x="6083300" y="4903788"/>
          <p14:tracePt t="140611" x="6122988" y="4895850"/>
          <p14:tracePt t="140618" x="6162675" y="4887913"/>
          <p14:tracePt t="140626" x="6194425" y="4879975"/>
          <p14:tracePt t="140634" x="6218238" y="4879975"/>
          <p14:tracePt t="140641" x="6242050" y="4872038"/>
          <p14:tracePt t="140648" x="6257925" y="4864100"/>
          <p14:tracePt t="140657" x="6273800" y="4864100"/>
          <p14:tracePt t="140665" x="6281738" y="4856163"/>
          <p14:tracePt t="140671" x="6289675" y="4856163"/>
          <p14:tracePt t="140678" x="6297613" y="4856163"/>
          <p14:tracePt t="140686" x="6305550" y="4856163"/>
          <p14:tracePt t="140693" x="6313488" y="4856163"/>
          <p14:tracePt t="140708" x="6321425" y="4856163"/>
          <p14:tracePt t="140717" x="6321425" y="4848225"/>
          <p14:tracePt t="140723" x="6337300" y="4848225"/>
          <p14:tracePt t="140731" x="6345238" y="4848225"/>
          <p14:tracePt t="140739" x="6345238" y="4840288"/>
          <p14:tracePt t="140746" x="6361113" y="4840288"/>
          <p14:tracePt t="140754" x="6369050" y="4832350"/>
          <p14:tracePt t="140761" x="6376988" y="4832350"/>
          <p14:tracePt t="140769" x="6392863" y="4832350"/>
          <p14:tracePt t="140776" x="6402388" y="4832350"/>
          <p14:tracePt t="140784" x="6410325" y="4824413"/>
          <p14:tracePt t="140791" x="6418263" y="4824413"/>
          <p14:tracePt t="140799" x="6426200" y="4816475"/>
          <p14:tracePt t="140806" x="6434138" y="4816475"/>
          <p14:tracePt t="140814" x="6442075" y="4816475"/>
          <p14:tracePt t="140828" x="6450013" y="4816475"/>
          <p14:tracePt t="140844" x="6457950" y="4816475"/>
          <p14:tracePt t="140852" x="6465888" y="4816475"/>
          <p14:tracePt t="140867" x="6473825" y="4808538"/>
          <p14:tracePt t="140901" x="6481763" y="4808538"/>
          <p14:tracePt t="140934" x="6489700" y="4808538"/>
          <p14:tracePt t="140941" x="6497638" y="4808538"/>
          <p14:tracePt t="140986" x="6505575" y="4808538"/>
          <p14:tracePt t="141032" x="6513513" y="4808538"/>
          <p14:tracePt t="141068" x="6521450" y="4808538"/>
          <p14:tracePt t="141076" x="6529388" y="4808538"/>
          <p14:tracePt t="141114" x="6537325" y="4808538"/>
          <p14:tracePt t="141136" x="6545263" y="4808538"/>
          <p14:tracePt t="141181" x="6553200" y="4808538"/>
          <p14:tracePt t="141188" x="6561138" y="4808538"/>
          <p14:tracePt t="141211" x="6569075" y="4808538"/>
          <p14:tracePt t="141241" x="6569075" y="4816475"/>
          <p14:tracePt t="141278" x="6577013" y="4816475"/>
          <p14:tracePt t="141294" x="6584950" y="4816475"/>
          <p14:tracePt t="141317" x="6592888" y="4816475"/>
          <p14:tracePt t="141338" x="6600825" y="4816475"/>
          <p14:tracePt t="141722" x="0" y="0"/>
        </p14:tracePtLst>
        <p14:tracePtLst>
          <p14:tracePt t="149478" x="2989263" y="3811588"/>
          <p14:tracePt t="149558" x="2997200" y="3811588"/>
          <p14:tracePt t="149588" x="3005138" y="3811588"/>
          <p14:tracePt t="149598" x="3005138" y="3819525"/>
          <p14:tracePt t="149605" x="3021013" y="3819525"/>
          <p14:tracePt t="149619" x="3028950" y="3819525"/>
          <p14:tracePt t="149628" x="3052763" y="3819525"/>
          <p14:tracePt t="149635" x="3060700" y="3819525"/>
          <p14:tracePt t="149643" x="3076575" y="3819525"/>
          <p14:tracePt t="149649" x="3084513" y="3819525"/>
          <p14:tracePt t="149659" x="3100388" y="3819525"/>
          <p14:tracePt t="149664" x="3109913" y="3819525"/>
          <p14:tracePt t="149679" x="3125788" y="3819525"/>
          <p14:tracePt t="149687" x="3133725" y="3819525"/>
          <p14:tracePt t="149694" x="3141663" y="3819525"/>
          <p14:tracePt t="149702" x="3149600" y="3819525"/>
          <p14:tracePt t="149710" x="3157538" y="3819525"/>
          <p14:tracePt t="149717" x="3173413" y="3819525"/>
          <p14:tracePt t="149725" x="3181350" y="3819525"/>
          <p14:tracePt t="149731" x="3189288" y="3819525"/>
          <p14:tracePt t="149746" x="3205163" y="3819525"/>
          <p14:tracePt t="149755" x="3213100" y="3819525"/>
          <p14:tracePt t="149762" x="3221038" y="3819525"/>
          <p14:tracePt t="149768" x="3228975" y="3819525"/>
          <p14:tracePt t="149779" x="3228975" y="3827463"/>
          <p14:tracePt t="149784" x="3236913" y="3827463"/>
          <p14:tracePt t="149792" x="3244850" y="3827463"/>
          <p14:tracePt t="149798" x="3252788" y="3827463"/>
          <p14:tracePt t="149809" x="3268663" y="3827463"/>
          <p14:tracePt t="149814" x="3276600" y="3835400"/>
          <p14:tracePt t="149822" x="3284538" y="3835400"/>
          <p14:tracePt t="149829" x="3292475" y="3835400"/>
          <p14:tracePt t="149838" x="3300413" y="3835400"/>
          <p14:tracePt t="149845" x="3308350" y="3835400"/>
          <p14:tracePt t="149852" x="3316288" y="3835400"/>
          <p14:tracePt t="149861" x="3324225" y="3835400"/>
          <p14:tracePt t="149867" x="3332163" y="3835400"/>
          <p14:tracePt t="149895" x="3348038" y="3835400"/>
          <p14:tracePt t="149896" x="3363913" y="3835400"/>
          <p14:tracePt t="149905" x="3371850" y="3835400"/>
          <p14:tracePt t="149912" x="3387725" y="3835400"/>
          <p14:tracePt t="149920" x="3395663" y="3835400"/>
          <p14:tracePt t="149928" x="3411538" y="3835400"/>
          <p14:tracePt t="149935" x="3427413" y="3835400"/>
          <p14:tracePt t="149942" x="3435350" y="3835400"/>
          <p14:tracePt t="149958" x="3443288" y="3835400"/>
          <p14:tracePt t="149964" x="3451225" y="3835400"/>
          <p14:tracePt t="149972" x="3451225" y="3843338"/>
          <p14:tracePt t="149979" x="3459163" y="3843338"/>
          <p14:tracePt t="149995" x="3467100" y="3843338"/>
          <p14:tracePt t="150010" x="3476625" y="3843338"/>
          <p14:tracePt t="150025" x="3484563" y="3843338"/>
          <p14:tracePt t="150032" x="3484563" y="3851275"/>
          <p14:tracePt t="150041" x="3492500" y="3851275"/>
          <p14:tracePt t="150143" x="3500438" y="3851275"/>
          <p14:tracePt t="150181" x="3508375" y="3851275"/>
          <p14:tracePt t="150219" x="3516313" y="3851275"/>
          <p14:tracePt t="150256" x="3524250" y="3851275"/>
          <p14:tracePt t="150308" x="3532188" y="3851275"/>
          <p14:tracePt t="150428" x="3532188" y="3859213"/>
          <p14:tracePt t="150436" x="3548063" y="3859213"/>
          <p14:tracePt t="150444" x="3563938" y="3883025"/>
          <p14:tracePt t="150451" x="3579813" y="3883025"/>
          <p14:tracePt t="150459" x="3603625" y="3898900"/>
          <p14:tracePt t="150466" x="3627438" y="3906838"/>
          <p14:tracePt t="150475" x="3651250" y="3906838"/>
          <p14:tracePt t="150481" x="3683000" y="3914775"/>
          <p14:tracePt t="150488" x="3714750" y="3914775"/>
          <p14:tracePt t="150496" x="3738563" y="3914775"/>
          <p14:tracePt t="150504" x="3754438" y="3914775"/>
          <p14:tracePt t="150511" x="3762375" y="3914775"/>
          <p14:tracePt t="150519" x="3770313" y="3914775"/>
          <p14:tracePt t="150557" x="3778250" y="3914775"/>
          <p14:tracePt t="150653" x="3778250" y="3906838"/>
          <p14:tracePt t="150692" x="3778250" y="3898900"/>
          <p14:tracePt t="150706" x="3778250" y="3890963"/>
          <p14:tracePt t="150721" x="3778250" y="3883025"/>
          <p14:tracePt t="150736" x="3778250" y="3875088"/>
          <p14:tracePt t="150743" x="3778250" y="3867150"/>
          <p14:tracePt t="150759" x="3778250" y="3859213"/>
          <p14:tracePt t="150774" x="3778250" y="3851275"/>
          <p14:tracePt t="150790" x="3778250" y="3843338"/>
          <p14:tracePt t="150804" x="3778250" y="3835400"/>
          <p14:tracePt t="150849" x="3778250" y="3827463"/>
          <p14:tracePt t="150864" x="3786188" y="3819525"/>
          <p14:tracePt t="151081" x="3786188" y="3827463"/>
          <p14:tracePt t="151089" x="3786188" y="3835400"/>
          <p14:tracePt t="151096" x="3778250" y="3851275"/>
          <p14:tracePt t="151104" x="3778250" y="3859213"/>
          <p14:tracePt t="151111" x="3770313" y="3875088"/>
          <p14:tracePt t="151119" x="3770313" y="3890963"/>
          <p14:tracePt t="151126" x="3762375" y="3906838"/>
          <p14:tracePt t="151134" x="3762375" y="3922713"/>
          <p14:tracePt t="151141" x="3754438" y="3930650"/>
          <p14:tracePt t="151149" x="3754438" y="3948113"/>
          <p14:tracePt t="151156" x="3754438" y="3963988"/>
          <p14:tracePt t="151164" x="3754438" y="3971925"/>
          <p14:tracePt t="151171" x="3746500" y="3987800"/>
          <p14:tracePt t="151179" x="3738563" y="3995738"/>
          <p14:tracePt t="151186" x="3738563" y="4011613"/>
          <p14:tracePt t="151193" x="3738563" y="4019550"/>
          <p14:tracePt t="151201" x="3730625" y="4035425"/>
          <p14:tracePt t="151209" x="3730625" y="4043363"/>
          <p14:tracePt t="151216" x="3722688" y="4059238"/>
          <p14:tracePt t="151224" x="3722688" y="4067175"/>
          <p14:tracePt t="151231" x="3722688" y="4075113"/>
          <p14:tracePt t="151239" x="3722688" y="4090988"/>
          <p14:tracePt t="151246" x="3714750" y="4090988"/>
          <p14:tracePt t="151254" x="3714750" y="4106863"/>
          <p14:tracePt t="151261" x="3706813" y="4106863"/>
          <p14:tracePt t="151269" x="3706813" y="4114800"/>
          <p14:tracePt t="151276" x="3706813" y="4130675"/>
          <p14:tracePt t="151292" x="3698875" y="4146550"/>
          <p14:tracePt t="151299" x="3698875" y="4154488"/>
          <p14:tracePt t="151314" x="3698875" y="4162425"/>
          <p14:tracePt t="151322" x="3698875" y="4170363"/>
          <p14:tracePt t="151329" x="3698875" y="4178300"/>
          <p14:tracePt t="151336" x="3698875" y="4194175"/>
          <p14:tracePt t="151351" x="3698875" y="4202113"/>
          <p14:tracePt t="151359" x="3698875" y="4210050"/>
          <p14:tracePt t="151366" x="3698875" y="4217988"/>
          <p14:tracePt t="151381" x="3698875" y="4225925"/>
          <p14:tracePt t="151389" x="3698875" y="4233863"/>
          <p14:tracePt t="151396" x="3698875" y="4241800"/>
          <p14:tracePt t="151412" x="3698875" y="4249738"/>
          <p14:tracePt t="151419" x="3698875" y="4265613"/>
          <p14:tracePt t="151434" x="3698875" y="4273550"/>
          <p14:tracePt t="151449" x="3698875" y="4281488"/>
          <p14:tracePt t="151456" x="3706813" y="4281488"/>
          <p14:tracePt t="151463" x="3706813" y="4291013"/>
          <p14:tracePt t="151472" x="3706813" y="4298950"/>
          <p14:tracePt t="151486" x="3706813" y="4306888"/>
          <p14:tracePt t="151494" x="3714750" y="4314825"/>
          <p14:tracePt t="151501" x="3714750" y="4322763"/>
          <p14:tracePt t="151516" x="3722688" y="4330700"/>
          <p14:tracePt t="151524" x="3722688" y="4338638"/>
          <p14:tracePt t="151531" x="3722688" y="4346575"/>
          <p14:tracePt t="151539" x="3722688" y="4354513"/>
          <p14:tracePt t="151555" x="3722688" y="4362450"/>
          <p14:tracePt t="151561" x="3722688" y="4370388"/>
          <p14:tracePt t="151569" x="3730625" y="4378325"/>
          <p14:tracePt t="151576" x="3738563" y="4386263"/>
          <p14:tracePt t="151583" x="3738563" y="4394200"/>
          <p14:tracePt t="151592" x="3738563" y="4402138"/>
          <p14:tracePt t="151598" x="3746500" y="4410075"/>
          <p14:tracePt t="151606" x="3746500" y="4418013"/>
          <p14:tracePt t="151614" x="3754438" y="4418013"/>
          <p14:tracePt t="151623" x="3754438" y="4425950"/>
          <p14:tracePt t="151636" x="3754438" y="4433888"/>
          <p14:tracePt t="151645" x="3762375" y="4433888"/>
          <p14:tracePt t="151659" x="3770313" y="4433888"/>
          <p14:tracePt t="151681" x="3778250" y="4433888"/>
          <p14:tracePt t="151705" x="3786188" y="4433888"/>
          <p14:tracePt t="151719" x="3802063" y="4433888"/>
          <p14:tracePt t="151726" x="3810000" y="4433888"/>
          <p14:tracePt t="151734" x="3825875" y="4433888"/>
          <p14:tracePt t="151742" x="3851275" y="4433888"/>
          <p14:tracePt t="151749" x="3859213" y="4433888"/>
          <p14:tracePt t="151756" x="3883025" y="4433888"/>
          <p14:tracePt t="151763" x="3898900" y="4433888"/>
          <p14:tracePt t="151772" x="3922713" y="4433888"/>
          <p14:tracePt t="151779" x="3938588" y="4433888"/>
          <p14:tracePt t="151786" x="3946525" y="4433888"/>
          <p14:tracePt t="151794" x="3954463" y="4433888"/>
          <p14:tracePt t="151801" x="3970338" y="4433888"/>
          <p14:tracePt t="151809" x="3978275" y="4433888"/>
          <p14:tracePt t="151816" x="3986213" y="4433888"/>
          <p14:tracePt t="151824" x="4002088" y="4441825"/>
          <p14:tracePt t="151839" x="4010025" y="4441825"/>
          <p14:tracePt t="151869" x="4017963" y="4441825"/>
          <p14:tracePt t="151929" x="4025900" y="4441825"/>
          <p14:tracePt t="151936" x="4033838" y="4441825"/>
          <p14:tracePt t="151951" x="4041775" y="4441825"/>
          <p14:tracePt t="152003" x="4049713" y="4441825"/>
          <p14:tracePt t="152056" x="4057650" y="4441825"/>
          <p14:tracePt t="152071" x="4065588" y="4441825"/>
          <p14:tracePt t="152079" x="4073525" y="4441825"/>
          <p14:tracePt t="152094" x="4081463" y="4441825"/>
          <p14:tracePt t="152454" x="4089400" y="4441825"/>
          <p14:tracePt t="152461" x="4097338" y="4441825"/>
          <p14:tracePt t="152469" x="4113213" y="4441825"/>
          <p14:tracePt t="152477" x="4121150" y="4433888"/>
          <p14:tracePt t="152484" x="4129088" y="4433888"/>
          <p14:tracePt t="152493" x="4144963" y="4425950"/>
          <p14:tracePt t="152499" x="4160838" y="4418013"/>
          <p14:tracePt t="152508" x="4168775" y="4410075"/>
          <p14:tracePt t="152513" x="4176713" y="4402138"/>
          <p14:tracePt t="152522" x="4184650" y="4394200"/>
          <p14:tracePt t="152529" x="4184650" y="4386263"/>
          <p14:tracePt t="152537" x="4192588" y="4386263"/>
          <p14:tracePt t="152544" x="4192588" y="4378325"/>
          <p14:tracePt t="152558" x="4192588" y="4370388"/>
          <p14:tracePt t="152590" x="4192588" y="4362450"/>
          <p14:tracePt t="152604" x="4192588" y="4354513"/>
          <p14:tracePt t="152619" x="4192588" y="4346575"/>
          <p14:tracePt t="152634" x="4192588" y="4338638"/>
          <p14:tracePt t="152649" x="4184650" y="4330700"/>
          <p14:tracePt t="152657" x="4184650" y="4322763"/>
          <p14:tracePt t="152663" x="4176713" y="4322763"/>
          <p14:tracePt t="152671" x="4176713" y="4314825"/>
          <p14:tracePt t="152686" x="4176713" y="4306888"/>
          <p14:tracePt t="152708" x="4176713" y="4298950"/>
          <p14:tracePt t="152716" x="4168775" y="4298950"/>
          <p14:tracePt t="152724" x="4168775" y="4291013"/>
          <p14:tracePt t="152731" x="4168775" y="4281488"/>
          <p14:tracePt t="152746" x="4168775" y="4273550"/>
          <p14:tracePt t="152755" x="4168775" y="4265613"/>
          <p14:tracePt t="152761" x="4160838" y="4257675"/>
          <p14:tracePt t="152776" x="4152900" y="4249738"/>
          <p14:tracePt t="152784" x="4152900" y="4241800"/>
          <p14:tracePt t="152791" x="4152900" y="4233863"/>
          <p14:tracePt t="152807" x="4152900" y="4225925"/>
          <p14:tracePt t="152821" x="4152900" y="4217988"/>
          <p14:tracePt t="152836" x="4152900" y="4210050"/>
          <p14:tracePt t="152844" x="4152900" y="4202113"/>
          <p14:tracePt t="152858" x="4152900" y="4194175"/>
          <p14:tracePt t="152867" x="4152900" y="4186238"/>
          <p14:tracePt t="152874" x="4152900" y="4178300"/>
          <p14:tracePt t="152890" x="4152900" y="4170363"/>
          <p14:tracePt t="152915" x="4152900" y="4162425"/>
          <p14:tracePt t="152963" x="4160838" y="4162425"/>
          <p14:tracePt t="152979" x="4160838" y="4154488"/>
          <p14:tracePt t="152986" x="4168775" y="4154488"/>
          <p14:tracePt t="153076" x="4168775" y="4146550"/>
          <p14:tracePt t="153121" x="4168775" y="4138613"/>
          <p14:tracePt t="153143" x="4168775" y="4130675"/>
          <p14:tracePt t="153151" x="4160838" y="4130675"/>
          <p14:tracePt t="153158" x="4160838" y="4122738"/>
          <p14:tracePt t="153166" x="4152900" y="4122738"/>
          <p14:tracePt t="153174" x="4152900" y="4114800"/>
          <p14:tracePt t="153181" x="4144963" y="4106863"/>
          <p14:tracePt t="153196" x="4137025" y="4098925"/>
          <p14:tracePt t="153204" x="4129088" y="4098925"/>
          <p14:tracePt t="153211" x="4121150" y="4090988"/>
          <p14:tracePt t="153219" x="4113213" y="4083050"/>
          <p14:tracePt t="153226" x="4113213" y="4075113"/>
          <p14:tracePt t="153234" x="4105275" y="4075113"/>
          <p14:tracePt t="153241" x="4097338" y="4059238"/>
          <p14:tracePt t="153249" x="4089400" y="4059238"/>
          <p14:tracePt t="153257" x="4081463" y="4043363"/>
          <p14:tracePt t="153264" x="4081463" y="4035425"/>
          <p14:tracePt t="153272" x="4073525" y="4027488"/>
          <p14:tracePt t="153278" x="4065588" y="4019550"/>
          <p14:tracePt t="153287" x="4065588" y="4011613"/>
          <p14:tracePt t="153294" x="4049713" y="3995738"/>
          <p14:tracePt t="153308" x="4041775" y="3987800"/>
          <p14:tracePt t="153316" x="4041775" y="3979863"/>
          <p14:tracePt t="153324" x="4041775" y="3971925"/>
          <p14:tracePt t="153339" x="4033838" y="3963988"/>
          <p14:tracePt t="153354" x="4033838" y="3956050"/>
          <p14:tracePt t="153369" x="4025900" y="3956050"/>
          <p14:tracePt t="153407" x="4025900" y="3948113"/>
          <p14:tracePt t="153473" x="4025900" y="3938588"/>
          <p14:tracePt t="153490" x="4025900" y="3930650"/>
          <p14:tracePt t="153518" x="4025900" y="3922713"/>
          <p14:tracePt t="153534" x="4017963" y="3922713"/>
          <p14:tracePt t="153549" x="4017963" y="3914775"/>
          <p14:tracePt t="153565" x="4017963" y="3906838"/>
          <p14:tracePt t="153571" x="4010025" y="3906838"/>
          <p14:tracePt t="153721" x="4002088" y="3906838"/>
          <p14:tracePt t="153729" x="3994150" y="3906838"/>
          <p14:tracePt t="153737" x="3986213" y="3906838"/>
          <p14:tracePt t="153744" x="3978275" y="3906838"/>
          <p14:tracePt t="153751" x="3962400" y="3898900"/>
          <p14:tracePt t="153759" x="3954463" y="3898900"/>
          <p14:tracePt t="153766" x="3938588" y="3898900"/>
          <p14:tracePt t="153774" x="3922713" y="3898900"/>
          <p14:tracePt t="153781" x="3922713" y="3890963"/>
          <p14:tracePt t="153789" x="3914775" y="3890963"/>
          <p14:tracePt t="153805" x="3914775" y="3883025"/>
          <p14:tracePt t="153938" x="3906838" y="3883025"/>
          <p14:tracePt t="153946" x="3898900" y="3875088"/>
          <p14:tracePt t="153954" x="3890963" y="3875088"/>
          <p14:tracePt t="153961" x="3875088" y="3867150"/>
          <p14:tracePt t="153969" x="3875088" y="3859213"/>
          <p14:tracePt t="153976" x="3859213" y="3851275"/>
          <p14:tracePt t="153984" x="3851275" y="3843338"/>
          <p14:tracePt t="153991" x="3833813" y="3843338"/>
          <p14:tracePt t="153999" x="3833813" y="3835400"/>
          <p14:tracePt t="154006" x="3825875" y="3835400"/>
          <p14:tracePt t="154014" x="3825875" y="3827463"/>
          <p14:tracePt t="154022" x="3817938" y="3827463"/>
          <p14:tracePt t="154208" x="3817938" y="3835400"/>
          <p14:tracePt t="154224" x="3817938" y="3843338"/>
          <p14:tracePt t="154231" x="3810000" y="3851275"/>
          <p14:tracePt t="154246" x="3810000" y="3867150"/>
          <p14:tracePt t="154254" x="3810000" y="3875088"/>
          <p14:tracePt t="154261" x="3810000" y="3883025"/>
          <p14:tracePt t="154269" x="3810000" y="3890963"/>
          <p14:tracePt t="154276" x="3810000" y="3906838"/>
          <p14:tracePt t="154284" x="3810000" y="3914775"/>
          <p14:tracePt t="154291" x="3810000" y="3922713"/>
          <p14:tracePt t="154299" x="3810000" y="3930650"/>
          <p14:tracePt t="154306" x="3810000" y="3948113"/>
          <p14:tracePt t="154314" x="3810000" y="3956050"/>
          <p14:tracePt t="154322" x="3810000" y="3971925"/>
          <p14:tracePt t="154329" x="3810000" y="3987800"/>
          <p14:tracePt t="154338" x="3810000" y="4011613"/>
          <p14:tracePt t="154351" x="3810000" y="4027488"/>
          <p14:tracePt t="154359" x="3810000" y="4035425"/>
          <p14:tracePt t="154366" x="3810000" y="4043363"/>
          <p14:tracePt t="154374" x="3810000" y="4051300"/>
          <p14:tracePt t="154381" x="3810000" y="4059238"/>
          <p14:tracePt t="154396" x="3810000" y="4067175"/>
          <p14:tracePt t="154403" x="3810000" y="4075113"/>
          <p14:tracePt t="154419" x="3810000" y="4083050"/>
          <p14:tracePt t="154434" x="3810000" y="4090988"/>
          <p14:tracePt t="154456" x="3810000" y="4098925"/>
          <p14:tracePt t="154472" x="3810000" y="4106863"/>
          <p14:tracePt t="154479" x="3810000" y="4114800"/>
          <p14:tracePt t="154516" x="3810000" y="4122738"/>
          <p14:tracePt t="154703" x="3810000" y="4130675"/>
          <p14:tracePt t="154714" x="3810000" y="4138613"/>
          <p14:tracePt t="154721" x="3810000" y="4146550"/>
          <p14:tracePt t="154733" x="3817938" y="4146550"/>
          <p14:tracePt t="154741" x="3817938" y="4154488"/>
          <p14:tracePt t="154757" x="3817938" y="4162425"/>
          <p14:tracePt t="154765" x="3817938" y="4170363"/>
          <p14:tracePt t="154772" x="3817938" y="4178300"/>
          <p14:tracePt t="154779" x="3825875" y="4186238"/>
          <p14:tracePt t="154790" x="3833813" y="4202113"/>
          <p14:tracePt t="154794" x="3833813" y="4217988"/>
          <p14:tracePt t="154804" x="3833813" y="4225925"/>
          <p14:tracePt t="154810" x="3833813" y="4233863"/>
          <p14:tracePt t="154818" x="3843338" y="4249738"/>
          <p14:tracePt t="154825" x="3851275" y="4257675"/>
          <p14:tracePt t="154832" x="3851275" y="4265613"/>
          <p14:tracePt t="154848" x="3851275" y="4273550"/>
          <p14:tracePt t="154854" x="3851275" y="4281488"/>
          <p14:tracePt t="154863" x="3851275" y="4291013"/>
          <p14:tracePt t="154891" x="3859213" y="4291013"/>
          <p14:tracePt t="155423" x="3867150" y="4291013"/>
          <p14:tracePt t="155441" x="3875088" y="4291013"/>
          <p14:tracePt t="155446" x="3883025" y="4281488"/>
          <p14:tracePt t="155454" x="3883025" y="4273550"/>
          <p14:tracePt t="155461" x="3898900" y="4265613"/>
          <p14:tracePt t="155469" x="3906838" y="4257675"/>
          <p14:tracePt t="155476" x="3914775" y="4249738"/>
          <p14:tracePt t="155485" x="3922713" y="4249738"/>
          <p14:tracePt t="155492" x="3930650" y="4241800"/>
          <p14:tracePt t="155510" x="3946525" y="4233863"/>
          <p14:tracePt t="155515" x="3946525" y="4225925"/>
          <p14:tracePt t="155524" x="3954463" y="4225925"/>
          <p14:tracePt t="155539" x="3954463" y="4217988"/>
          <p14:tracePt t="155544" x="3962400" y="4217988"/>
          <p14:tracePt t="155553" x="3970338" y="4217988"/>
          <p14:tracePt t="155567" x="3970338" y="4210050"/>
          <p14:tracePt t="155574" x="3978275" y="4210050"/>
          <p14:tracePt t="156384" x="3978275" y="4202113"/>
          <p14:tracePt t="156392" x="3978275" y="4194175"/>
          <p14:tracePt t="156399" x="3970338" y="4170363"/>
          <p14:tracePt t="156408" x="3970338" y="4162425"/>
          <p14:tracePt t="156416" x="3954463" y="4146550"/>
          <p14:tracePt t="156422" x="3938588" y="4122738"/>
          <p14:tracePt t="156430" x="3922713" y="4106863"/>
          <p14:tracePt t="156438" x="3906838" y="4083050"/>
          <p14:tracePt t="156445" x="3898900" y="4059238"/>
          <p14:tracePt t="156453" x="3890963" y="4043363"/>
          <p14:tracePt t="156460" x="3875088" y="4027488"/>
          <p14:tracePt t="156468" x="3867150" y="4011613"/>
          <p14:tracePt t="156474" x="3851275" y="3995738"/>
          <p14:tracePt t="156483" x="3843338" y="3987800"/>
          <p14:tracePt t="156491" x="3833813" y="3971925"/>
          <p14:tracePt t="156496" x="3825875" y="3956050"/>
          <p14:tracePt t="156506" x="3817938" y="3948113"/>
          <p14:tracePt t="156511" x="3810000" y="3938588"/>
          <p14:tracePt t="156542" x="3810000" y="3930650"/>
          <p14:tracePt t="156668" x="3802063" y="3930650"/>
          <p14:tracePt t="156698" x="3794125" y="3930650"/>
          <p14:tracePt t="156715" x="3778250" y="3930650"/>
          <p14:tracePt t="156724" x="3770313" y="3938588"/>
          <p14:tracePt t="156728" x="3762375" y="3948113"/>
          <p14:tracePt t="156737" x="3746500" y="3956050"/>
          <p14:tracePt t="156744" x="3730625" y="3971925"/>
          <p14:tracePt t="156755" x="3714750" y="3979863"/>
          <p14:tracePt t="156759" x="3706813" y="3987800"/>
          <p14:tracePt t="156769" x="3698875" y="4003675"/>
          <p14:tracePt t="156775" x="3683000" y="4011613"/>
          <p14:tracePt t="156783" x="3675063" y="4027488"/>
          <p14:tracePt t="156797" x="3667125" y="4043363"/>
          <p14:tracePt t="156805" x="3667125" y="4051300"/>
          <p14:tracePt t="156819" x="3667125" y="4067175"/>
          <p14:tracePt t="156828" x="3659188" y="4090988"/>
          <p14:tracePt t="156834" x="3659188" y="4106863"/>
          <p14:tracePt t="156841" x="3659188" y="4122738"/>
          <p14:tracePt t="156849" x="3659188" y="4146550"/>
          <p14:tracePt t="156857" x="3659188" y="4162425"/>
          <p14:tracePt t="156865" x="3659188" y="4170363"/>
          <p14:tracePt t="156872" x="3659188" y="4194175"/>
          <p14:tracePt t="156888" x="3659188" y="4210050"/>
          <p14:tracePt t="156896" x="3659188" y="4217988"/>
          <p14:tracePt t="156902" x="3667125" y="4225925"/>
          <p14:tracePt t="156909" x="3667125" y="4233863"/>
          <p14:tracePt t="156919" x="3683000" y="4241800"/>
          <p14:tracePt t="156924" x="3683000" y="4249738"/>
          <p14:tracePt t="156932" x="3690938" y="4265613"/>
          <p14:tracePt t="156940" x="3698875" y="4281488"/>
          <p14:tracePt t="156946" x="3714750" y="4298950"/>
          <p14:tracePt t="156957" x="3730625" y="4330700"/>
          <p14:tracePt t="156961" x="3754438" y="4354513"/>
          <p14:tracePt t="156969" x="3770313" y="4370388"/>
          <p14:tracePt t="156976" x="3794125" y="4394200"/>
          <p14:tracePt t="156987" x="3810000" y="4418013"/>
          <p14:tracePt t="156992" x="3833813" y="4433888"/>
          <p14:tracePt t="157000" x="3859213" y="4457700"/>
          <p14:tracePt t="157007" x="3875088" y="4473575"/>
          <p14:tracePt t="157015" x="3906838" y="4489450"/>
          <p14:tracePt t="157023" x="3914775" y="4505325"/>
          <p14:tracePt t="157028" x="3930650" y="4521200"/>
          <p14:tracePt t="157037" x="3946525" y="4529138"/>
          <p14:tracePt t="157044" x="3954463" y="4545013"/>
          <p14:tracePt t="157051" x="3970338" y="4552950"/>
          <p14:tracePt t="157060" x="3978275" y="4560888"/>
          <p14:tracePt t="157066" x="3986213" y="4576763"/>
          <p14:tracePt t="157075" x="3994150" y="4584700"/>
          <p14:tracePt t="157083" x="4010025" y="4600575"/>
          <p14:tracePt t="157090" x="4017963" y="4608513"/>
          <p14:tracePt t="157097" x="4025900" y="4624388"/>
          <p14:tracePt t="157105" x="4041775" y="4624388"/>
          <p14:tracePt t="157112" x="4049713" y="4641850"/>
          <p14:tracePt t="157120" x="4065588" y="4649788"/>
          <p14:tracePt t="157126" x="4081463" y="4657725"/>
          <p14:tracePt t="157137" x="4089400" y="4665663"/>
          <p14:tracePt t="157141" x="4113213" y="4681538"/>
          <p14:tracePt t="157148" x="4137025" y="4689475"/>
          <p14:tracePt t="157156" x="4152900" y="4697413"/>
          <p14:tracePt t="157165" x="4176713" y="4705350"/>
          <p14:tracePt t="157172" x="4192588" y="4713288"/>
          <p14:tracePt t="157180" x="4217988" y="4713288"/>
          <p14:tracePt t="157189" x="4225925" y="4713288"/>
          <p14:tracePt t="157195" x="4257675" y="4721225"/>
          <p14:tracePt t="157202" x="4265613" y="4721225"/>
          <p14:tracePt t="157208" x="4273550" y="4721225"/>
          <p14:tracePt t="157218" x="4289425" y="4721225"/>
          <p14:tracePt t="157224" x="4297363" y="4705350"/>
          <p14:tracePt t="157233" x="4305300" y="4689475"/>
          <p14:tracePt t="157239" x="4313238" y="4673600"/>
          <p14:tracePt t="157246" x="4321175" y="4657725"/>
          <p14:tracePt t="157256" x="4329113" y="4633913"/>
          <p14:tracePt t="157261" x="4329113" y="4600575"/>
          <p14:tracePt t="157269" x="4329113" y="4576763"/>
          <p14:tracePt t="157276" x="4337050" y="4545013"/>
          <p14:tracePt t="157286" x="4337050" y="4513263"/>
          <p14:tracePt t="157291" x="4337050" y="4481513"/>
          <p14:tracePt t="157300" x="4337050" y="4441825"/>
          <p14:tracePt t="157307" x="4337050" y="4394200"/>
          <p14:tracePt t="157314" x="4337050" y="4370388"/>
          <p14:tracePt t="157323" x="4337050" y="4338638"/>
          <p14:tracePt t="157329" x="4321175" y="4291013"/>
          <p14:tracePt t="157340" x="4313238" y="4249738"/>
          <p14:tracePt t="157344" x="4297363" y="4210050"/>
          <p14:tracePt t="157353" x="4281488" y="4178300"/>
          <p14:tracePt t="157360" x="4273550" y="4130675"/>
          <p14:tracePt t="157369" x="4249738" y="4083050"/>
          <p14:tracePt t="157375" x="4225925" y="4043363"/>
          <p14:tracePt t="157383" x="4210050" y="4011613"/>
          <p14:tracePt t="157390" x="4192588" y="3971925"/>
          <p14:tracePt t="157397" x="4160838" y="3914775"/>
          <p14:tracePt t="157405" x="4144963" y="3906838"/>
          <p14:tracePt t="157412" x="4137025" y="3883025"/>
          <p14:tracePt t="157420" x="4121150" y="3875088"/>
          <p14:tracePt t="157426" x="4113213" y="3867150"/>
          <p14:tracePt t="157437" x="4105275" y="3867150"/>
          <p14:tracePt t="157441" x="4089400" y="3859213"/>
          <p14:tracePt t="157450" x="4081463" y="3859213"/>
          <p14:tracePt t="157456" x="4081463" y="3851275"/>
          <p14:tracePt t="157463" x="4065588" y="3851275"/>
          <p14:tracePt t="157471" x="4049713" y="3851275"/>
          <p14:tracePt t="157480" x="4041775" y="3851275"/>
          <p14:tracePt t="157487" x="4025900" y="3851275"/>
          <p14:tracePt t="157495" x="4010025" y="3851275"/>
          <p14:tracePt t="157501" x="3994150" y="3851275"/>
          <p14:tracePt t="157510" x="3978275" y="3851275"/>
          <p14:tracePt t="157524" x="3962400" y="3851275"/>
          <p14:tracePt t="157531" x="3954463" y="3851275"/>
          <p14:tracePt t="157540" x="3938588" y="3851275"/>
          <p14:tracePt t="157549" x="3930650" y="3851275"/>
          <p14:tracePt t="157555" x="3922713" y="3859213"/>
          <p14:tracePt t="157563" x="3906838" y="3859213"/>
          <p14:tracePt t="157577" x="3898900" y="3859213"/>
          <p14:tracePt t="157586" x="3890963" y="3859213"/>
          <p14:tracePt t="157601" x="3883025" y="3859213"/>
          <p14:tracePt t="157615" x="3883025" y="3867150"/>
          <p14:tracePt t="157623" x="3875088" y="3867150"/>
          <p14:tracePt t="157654" x="3875088" y="3875088"/>
          <p14:tracePt t="157659" x="3875088" y="3883025"/>
          <p14:tracePt t="157683" x="3875088" y="3890963"/>
          <p14:tracePt t="157690" x="3867150" y="3890963"/>
          <p14:tracePt t="157697" x="3867150" y="3906838"/>
          <p14:tracePt t="157705" x="3867150" y="3922713"/>
          <p14:tracePt t="157712" x="3859213" y="3930650"/>
          <p14:tracePt t="157720" x="3859213" y="3948113"/>
          <p14:tracePt t="157728" x="3859213" y="3963988"/>
          <p14:tracePt t="157735" x="3859213" y="3987800"/>
          <p14:tracePt t="157743" x="3859213" y="4011613"/>
          <p14:tracePt t="157749" x="3859213" y="4043363"/>
          <p14:tracePt t="157756" x="3859213" y="4067175"/>
          <p14:tracePt t="157765" x="3859213" y="4083050"/>
          <p14:tracePt t="157772" x="3859213" y="4122738"/>
          <p14:tracePt t="157780" x="3867150" y="4146550"/>
          <p14:tracePt t="157788" x="3875088" y="4162425"/>
          <p14:tracePt t="157796" x="3875088" y="4186238"/>
          <p14:tracePt t="157801" x="3890963" y="4210050"/>
          <p14:tracePt t="157809" x="3906838" y="4225925"/>
          <p14:tracePt t="157818" x="3906838" y="4241800"/>
          <p14:tracePt t="157824" x="3914775" y="4249738"/>
          <p14:tracePt t="157832" x="3922713" y="4257675"/>
          <p14:tracePt t="157840" x="3922713" y="4265613"/>
          <p14:tracePt t="160834" x="4200525" y="4330700"/>
          <p14:tracePt t="160835" x="5022850" y="4402138"/>
          <p14:tracePt t="160838" x="5165725" y="4410075"/>
          <p14:tracePt t="160839" x="5341938" y="4418013"/>
          <p14:tracePt t="160848" x="5461000" y="4418013"/>
          <p14:tracePt t="160854" x="5556250" y="4418013"/>
          <p14:tracePt t="160861" x="5635625" y="4418013"/>
          <p14:tracePt t="160871" x="5692775" y="4418013"/>
          <p14:tracePt t="160888" x="5756275" y="4418013"/>
          <p14:tracePt t="160891" x="5764213" y="4418013"/>
          <p14:tracePt t="160907" x="5772150" y="4418013"/>
          <p14:tracePt t="161986" x="5780088" y="4418013"/>
          <p14:tracePt t="162031" x="5780088" y="4410075"/>
          <p14:tracePt t="162048" x="5788025" y="4410075"/>
          <p14:tracePt t="162100" x="5795963" y="4410075"/>
          <p14:tracePt t="162143" x="5803900" y="4410075"/>
          <p14:tracePt t="162181" x="5811838" y="4410075"/>
          <p14:tracePt t="162204" x="5819775" y="4410075"/>
          <p14:tracePt t="162211" x="5819775" y="4402138"/>
          <p14:tracePt t="162219" x="5827713" y="4402138"/>
          <p14:tracePt t="162228" x="5835650" y="4394200"/>
          <p14:tracePt t="162235" x="5843588" y="4394200"/>
          <p14:tracePt t="162244" x="5851525" y="4386263"/>
          <p14:tracePt t="162250" x="5859463" y="4386263"/>
          <p14:tracePt t="162256" x="5867400" y="4378325"/>
          <p14:tracePt t="162265" x="5875338" y="4370388"/>
          <p14:tracePt t="162273" x="5891213" y="4370388"/>
          <p14:tracePt t="162279" x="5899150" y="4362450"/>
          <p14:tracePt t="162286" x="5907088" y="4354513"/>
          <p14:tracePt t="162295" x="5915025" y="4354513"/>
          <p14:tracePt t="162303" x="5922963" y="4354513"/>
          <p14:tracePt t="162309" x="5922963" y="4346575"/>
          <p14:tracePt t="162317" x="5930900" y="4346575"/>
          <p14:tracePt t="162541" x="5938838" y="4346575"/>
          <p14:tracePt t="162549" x="5938838" y="4338638"/>
          <p14:tracePt t="162571" x="5946775" y="4338638"/>
          <p14:tracePt t="162580" x="5954713" y="4330700"/>
          <p14:tracePt t="162601" x="5962650" y="4330700"/>
          <p14:tracePt t="162617" x="5970588" y="4322763"/>
          <p14:tracePt t="162639" x="5978525" y="4322763"/>
          <p14:tracePt t="162646" x="5986463" y="4322763"/>
          <p14:tracePt t="162676" x="5986463" y="4314825"/>
          <p14:tracePt t="162992" x="5994400" y="4314825"/>
          <p14:tracePt t="163876" x="5962650" y="4314825"/>
          <p14:tracePt t="163899" x="5803900" y="4314825"/>
          <p14:tracePt t="163902" x="5700713" y="4314825"/>
          <p14:tracePt t="163908" x="5603875" y="4298950"/>
          <p14:tracePt t="163917" x="5508625" y="4291013"/>
          <p14:tracePt t="163921" x="5365750" y="4291013"/>
          <p14:tracePt t="163931" x="5229225" y="4281488"/>
          <p14:tracePt t="163936" x="5110163" y="4273550"/>
          <p14:tracePt t="163946" x="5006975" y="4265613"/>
          <p14:tracePt t="163951" x="4886325" y="4257675"/>
          <p14:tracePt t="163959" x="4783138" y="4257675"/>
          <p14:tracePt t="163966" x="4703763" y="4241800"/>
          <p14:tracePt t="163975" x="4640263" y="4225925"/>
          <p14:tracePt t="163983" x="4584700" y="4217988"/>
          <p14:tracePt t="163993" x="4535488" y="4202113"/>
          <p14:tracePt t="163998" x="4511675" y="4194175"/>
          <p14:tracePt t="164004" x="4495800" y="4178300"/>
          <p14:tracePt t="164014" x="4487863" y="4178300"/>
          <p14:tracePt t="164020" x="4464050" y="4170363"/>
          <p14:tracePt t="164028" x="4464050" y="4162425"/>
          <p14:tracePt t="164034" x="4456113" y="4162425"/>
          <p14:tracePt t="164043" x="4448175" y="4154488"/>
          <p14:tracePt t="164050" x="4440238" y="4154488"/>
          <p14:tracePt t="164056" x="4424363" y="4138613"/>
          <p14:tracePt t="164064" x="4392613" y="4130675"/>
          <p14:tracePt t="164072" x="4360863" y="4114800"/>
          <p14:tracePt t="164079" x="4337050" y="4106863"/>
          <p14:tracePt t="164088" x="4289425" y="4083050"/>
          <p14:tracePt t="164096" x="4241800" y="4075113"/>
          <p14:tracePt t="164103" x="4184650" y="4059238"/>
          <p14:tracePt t="164110" x="4152900" y="4051300"/>
          <p14:tracePt t="164119" x="4097338" y="4027488"/>
          <p14:tracePt t="164124" x="4049713" y="4003675"/>
          <p14:tracePt t="164131" x="3994150" y="3995738"/>
          <p14:tracePt t="164139" x="3946525" y="3979863"/>
          <p14:tracePt t="164147" x="3922713" y="3979863"/>
          <p14:tracePt t="164155" x="3883025" y="3971925"/>
          <p14:tracePt t="164162" x="3833813" y="3956050"/>
          <p14:tracePt t="164168" x="3802063" y="3956050"/>
          <p14:tracePt t="164177" x="3754438" y="3948113"/>
          <p14:tracePt t="164184" x="3722688" y="3948113"/>
          <p14:tracePt t="164193" x="3675063" y="3930650"/>
          <p14:tracePt t="164200" x="3643313" y="3922713"/>
          <p14:tracePt t="164208" x="3627438" y="3922713"/>
          <p14:tracePt t="164216" x="3603625" y="3914775"/>
          <p14:tracePt t="164221" x="3571875" y="3906838"/>
          <p14:tracePt t="164230" x="3548063" y="3906838"/>
          <p14:tracePt t="164237" x="3532188" y="3890963"/>
          <p14:tracePt t="164246" x="3516313" y="3890963"/>
          <p14:tracePt t="164252" x="3500438" y="3890963"/>
          <p14:tracePt t="164259" x="3484563" y="3883025"/>
          <p14:tracePt t="164275" x="3467100" y="3883025"/>
          <p14:tracePt t="164283" x="3459163" y="3883025"/>
          <p14:tracePt t="164290" x="3443288" y="3883025"/>
          <p14:tracePt t="164304" x="3427413" y="3883025"/>
          <p14:tracePt t="164314" x="3419475" y="3883025"/>
          <p14:tracePt t="164319" x="3403600" y="3883025"/>
          <p14:tracePt t="164326" x="3395663" y="3883025"/>
          <p14:tracePt t="164334" x="3387725" y="3883025"/>
          <p14:tracePt t="164341" x="3371850" y="3890963"/>
          <p14:tracePt t="164348" x="3355975" y="3890963"/>
          <p14:tracePt t="164356" x="3348038" y="3890963"/>
          <p14:tracePt t="164364" x="3332163" y="3898900"/>
          <p14:tracePt t="164371" x="3316288" y="3906838"/>
          <p14:tracePt t="164378" x="3284538" y="3914775"/>
          <p14:tracePt t="164386" x="3268663" y="3914775"/>
          <p14:tracePt t="164395" x="3260725" y="3922713"/>
          <p14:tracePt t="164401" x="3236913" y="3922713"/>
          <p14:tracePt t="164409" x="3221038" y="3922713"/>
          <p14:tracePt t="164416" x="3205163" y="3922713"/>
          <p14:tracePt t="164424" x="3181350" y="3922713"/>
          <p14:tracePt t="164431" x="3173413" y="3922713"/>
          <p14:tracePt t="164438" x="3165475" y="3922713"/>
          <p14:tracePt t="164447" x="3157538" y="3922713"/>
          <p14:tracePt t="164454" x="3149600" y="3922713"/>
          <p14:tracePt t="164469" x="3133725" y="3922713"/>
          <p14:tracePt t="164530" x="3125788" y="3922713"/>
          <p14:tracePt t="164537" x="3125788" y="3914775"/>
          <p14:tracePt t="164701" x="3141663" y="3914775"/>
          <p14:tracePt t="164709" x="3149600" y="3914775"/>
          <p14:tracePt t="164717" x="3157538" y="3914775"/>
          <p14:tracePt t="164724" x="3165475" y="3914775"/>
          <p14:tracePt t="164731" x="3189288" y="3914775"/>
          <p14:tracePt t="164738" x="3205163" y="3914775"/>
          <p14:tracePt t="164749" x="3221038" y="3914775"/>
          <p14:tracePt t="164754" x="3252788" y="3914775"/>
          <p14:tracePt t="164761" x="3300413" y="3914775"/>
          <p14:tracePt t="164769" x="3355975" y="3930650"/>
          <p14:tracePt t="164776" x="3395663" y="3930650"/>
          <p14:tracePt t="164783" x="3451225" y="3938588"/>
          <p14:tracePt t="164791" x="3500438" y="3956050"/>
          <p14:tracePt t="164799" x="3532188" y="3963988"/>
          <p14:tracePt t="164806" x="3579813" y="3971925"/>
          <p14:tracePt t="164814" x="3611563" y="3979863"/>
          <p14:tracePt t="164821" x="3651250" y="3979863"/>
          <p14:tracePt t="164829" x="3683000" y="3979863"/>
          <p14:tracePt t="164836" x="3714750" y="3987800"/>
          <p14:tracePt t="164851" x="3722688" y="3987800"/>
          <p14:tracePt t="165046" x="3730625" y="3987800"/>
          <p14:tracePt t="165061" x="3738563" y="3987800"/>
          <p14:tracePt t="165084" x="3746500" y="3987800"/>
          <p14:tracePt t="165098" x="3754438" y="3987800"/>
          <p14:tracePt t="165107" x="3762375" y="3979863"/>
          <p14:tracePt t="165114" x="3770313" y="3963988"/>
          <p14:tracePt t="165129" x="3770313" y="3956050"/>
          <p14:tracePt t="165137" x="3778250" y="3956050"/>
          <p14:tracePt t="165144" x="3778250" y="3948113"/>
          <p14:tracePt t="165153" x="3786188" y="3948113"/>
          <p14:tracePt t="165271" x="3786188" y="3956050"/>
          <p14:tracePt t="165280" x="3770313" y="3971925"/>
          <p14:tracePt t="165286" x="3770313" y="3987800"/>
          <p14:tracePt t="165294" x="3762375" y="3995738"/>
          <p14:tracePt t="165301" x="3754438" y="4019550"/>
          <p14:tracePt t="165309" x="3746500" y="4043363"/>
          <p14:tracePt t="165316" x="3738563" y="4067175"/>
          <p14:tracePt t="165324" x="3722688" y="4114800"/>
          <p14:tracePt t="165331" x="3722688" y="4154488"/>
          <p14:tracePt t="165340" x="3714750" y="4194175"/>
          <p14:tracePt t="165347" x="3714750" y="4225925"/>
          <p14:tracePt t="165354" x="3714750" y="4257675"/>
          <p14:tracePt t="165362" x="3730625" y="4291013"/>
          <p14:tracePt t="165370" x="3738563" y="4330700"/>
          <p14:tracePt t="165377" x="3762375" y="4370388"/>
          <p14:tracePt t="165384" x="3778250" y="4394200"/>
          <p14:tracePt t="165391" x="3802063" y="4410075"/>
          <p14:tracePt t="165399" x="3825875" y="4433888"/>
          <p14:tracePt t="165407" x="3843338" y="4441825"/>
          <p14:tracePt t="165414" x="3867150" y="4457700"/>
          <p14:tracePt t="165421" x="3890963" y="4465638"/>
          <p14:tracePt t="165430" x="3906838" y="4473575"/>
          <p14:tracePt t="165436" x="3930650" y="4497388"/>
          <p14:tracePt t="165445" x="3970338" y="4505325"/>
          <p14:tracePt t="165451" x="3994150" y="4513263"/>
          <p14:tracePt t="165459" x="4025900" y="4521200"/>
          <p14:tracePt t="165466" x="4073525" y="4529138"/>
          <p14:tracePt t="165474" x="4105275" y="4537075"/>
          <p14:tracePt t="165481" x="4137025" y="4537075"/>
          <p14:tracePt t="165489" x="4160838" y="4537075"/>
          <p14:tracePt t="165497" x="4200525" y="4537075"/>
          <p14:tracePt t="165504" x="4233863" y="4537075"/>
          <p14:tracePt t="165512" x="4249738" y="4529138"/>
          <p14:tracePt t="165519" x="4265613" y="4521200"/>
          <p14:tracePt t="165526" x="4281488" y="4505325"/>
          <p14:tracePt t="165533" x="4297363" y="4489450"/>
          <p14:tracePt t="165541" x="4297363" y="4481513"/>
          <p14:tracePt t="165549" x="4297363" y="4465638"/>
          <p14:tracePt t="165557" x="4297363" y="4449763"/>
          <p14:tracePt t="165564" x="4297363" y="4433888"/>
          <p14:tracePt t="165573" x="4297363" y="4418013"/>
          <p14:tracePt t="165579" x="4297363" y="4394200"/>
          <p14:tracePt t="165587" x="4297363" y="4378325"/>
          <p14:tracePt t="165593" x="4289425" y="4354513"/>
          <p14:tracePt t="165601" x="4273550" y="4314825"/>
          <p14:tracePt t="165609" x="4265613" y="4291013"/>
          <p14:tracePt t="165616" x="4257675" y="4265613"/>
          <p14:tracePt t="165624" x="4233863" y="4225925"/>
          <p14:tracePt t="165631" x="4210050" y="4186238"/>
          <p14:tracePt t="165638" x="4176713" y="4154488"/>
          <p14:tracePt t="165647" x="4160838" y="4122738"/>
          <p14:tracePt t="165654" x="4129088" y="4106863"/>
          <p14:tracePt t="165661" x="4113213" y="4083050"/>
          <p14:tracePt t="165669" x="4081463" y="4059238"/>
          <p14:tracePt t="165676" x="4073525" y="4035425"/>
          <p14:tracePt t="165683" x="4057650" y="4027488"/>
          <p14:tracePt t="165691" x="4033838" y="4011613"/>
          <p14:tracePt t="165699" x="4025900" y="3995738"/>
          <p14:tracePt t="165706" x="4010025" y="3987800"/>
          <p14:tracePt t="165714" x="4002088" y="3979863"/>
          <p14:tracePt t="165721" x="3994150" y="3971925"/>
          <p14:tracePt t="165730" x="3978275" y="3956050"/>
          <p14:tracePt t="165736" x="3970338" y="3956050"/>
          <p14:tracePt t="165745" x="3962400" y="3938588"/>
          <p14:tracePt t="165751" x="3954463" y="3930650"/>
          <p14:tracePt t="165758" x="3938588" y="3930650"/>
          <p14:tracePt t="165775" x="3930650" y="3930650"/>
          <p14:tracePt t="165789" x="3922713" y="3922713"/>
          <p14:tracePt t="165806" x="3914775" y="3922713"/>
          <p14:tracePt t="165811" x="3906838" y="3922713"/>
          <p14:tracePt t="165831" x="3898900" y="3922713"/>
          <p14:tracePt t="165961" x="3890963" y="3938588"/>
          <p14:tracePt t="165969" x="3890963" y="3956050"/>
          <p14:tracePt t="165977" x="3890963" y="3971925"/>
          <p14:tracePt t="165983" x="3890963" y="3995738"/>
          <p14:tracePt t="165992" x="3890963" y="4019550"/>
          <p14:tracePt t="165999" x="3890963" y="4027488"/>
          <p14:tracePt t="166007" x="3890963" y="4051300"/>
          <p14:tracePt t="166014" x="3890963" y="4067175"/>
          <p14:tracePt t="166021" x="3890963" y="4090988"/>
          <p14:tracePt t="166029" x="3890963" y="4106863"/>
          <p14:tracePt t="166044" x="3890963" y="4122738"/>
          <p14:tracePt t="166066" x="3898900" y="4122738"/>
          <p14:tracePt t="166104" x="3898900" y="4106863"/>
          <p14:tracePt t="166112" x="3898900" y="4090988"/>
          <p14:tracePt t="166118" x="3898900" y="4059238"/>
          <p14:tracePt t="166127" x="3898900" y="4027488"/>
          <p14:tracePt t="166134" x="3898900" y="3987800"/>
          <p14:tracePt t="166141" x="3898900" y="3956050"/>
          <p14:tracePt t="166150" x="3898900" y="3914775"/>
          <p14:tracePt t="166156" x="3898900" y="3883025"/>
          <p14:tracePt t="166165" x="3898900" y="3859213"/>
          <p14:tracePt t="166171" x="3898900" y="3835400"/>
          <p14:tracePt t="166180" x="3898900" y="3819525"/>
          <p14:tracePt t="166186" x="3898900" y="3803650"/>
          <p14:tracePt t="166336" x="3883025" y="3811588"/>
          <p14:tracePt t="166343" x="3883025" y="3827463"/>
          <p14:tracePt t="166351" x="3875088" y="3843338"/>
          <p14:tracePt t="166359" x="3867150" y="3859213"/>
          <p14:tracePt t="166368" x="3867150" y="3875088"/>
          <p14:tracePt t="166374" x="3867150" y="3898900"/>
          <p14:tracePt t="166382" x="3859213" y="3914775"/>
          <p14:tracePt t="166389" x="3859213" y="3948113"/>
          <p14:tracePt t="166397" x="3851275" y="3987800"/>
          <p14:tracePt t="166404" x="3851275" y="4011613"/>
          <p14:tracePt t="166412" x="3851275" y="4043363"/>
          <p14:tracePt t="166419" x="3851275" y="4075113"/>
          <p14:tracePt t="166427" x="3851275" y="4114800"/>
          <p14:tracePt t="166434" x="3851275" y="4138613"/>
          <p14:tracePt t="166442" x="3859213" y="4170363"/>
          <p14:tracePt t="166449" x="3875088" y="4202113"/>
          <p14:tracePt t="166456" x="3883025" y="4225925"/>
          <p14:tracePt t="166464" x="3906838" y="4306888"/>
          <p14:tracePt t="166471" x="3922713" y="4338638"/>
          <p14:tracePt t="166479" x="3938588" y="4370388"/>
          <p14:tracePt t="166486" x="3946525" y="4394200"/>
          <p14:tracePt t="166495" x="3954463" y="4410075"/>
          <p14:tracePt t="166501" x="3970338" y="4433888"/>
          <p14:tracePt t="166509" x="3978275" y="4449763"/>
          <p14:tracePt t="166516" x="3994150" y="4457700"/>
          <p14:tracePt t="166524" x="4002088" y="4473575"/>
          <p14:tracePt t="166531" x="4017963" y="4481513"/>
          <p14:tracePt t="166539" x="4033838" y="4497388"/>
          <p14:tracePt t="166546" x="4049713" y="4497388"/>
          <p14:tracePt t="166556" x="4065588" y="4513263"/>
          <p14:tracePt t="166562" x="4081463" y="4513263"/>
          <p14:tracePt t="166569" x="4105275" y="4513263"/>
          <p14:tracePt t="166577" x="4121150" y="4521200"/>
          <p14:tracePt t="166585" x="4137025" y="4521200"/>
          <p14:tracePt t="166592" x="4160838" y="4521200"/>
          <p14:tracePt t="166600" x="4176713" y="4521200"/>
          <p14:tracePt t="166606" x="4184650" y="4521200"/>
          <p14:tracePt t="166614" x="4210050" y="4505325"/>
          <p14:tracePt t="166621" x="4217988" y="4497388"/>
          <p14:tracePt t="166629" x="4225925" y="4481513"/>
          <p14:tracePt t="166636" x="4225925" y="4465638"/>
          <p14:tracePt t="166643" x="4225925" y="4449763"/>
          <p14:tracePt t="166651" x="4233863" y="4433888"/>
          <p14:tracePt t="166659" x="4233863" y="4418013"/>
          <p14:tracePt t="166666" x="4233863" y="4394200"/>
          <p14:tracePt t="166674" x="4233863" y="4378325"/>
          <p14:tracePt t="166681" x="4233863" y="4354513"/>
          <p14:tracePt t="166689" x="4233863" y="4330700"/>
          <p14:tracePt t="166697" x="4233863" y="4306888"/>
          <p14:tracePt t="166704" x="4217988" y="4298950"/>
          <p14:tracePt t="166713" x="4217988" y="4281488"/>
          <p14:tracePt t="166718" x="4200525" y="4265613"/>
          <p14:tracePt t="166726" x="4192588" y="4249738"/>
          <p14:tracePt t="166734" x="4176713" y="4241800"/>
          <p14:tracePt t="166742" x="4176713" y="4233863"/>
          <p14:tracePt t="166749" x="4168775" y="4233863"/>
          <p14:tracePt t="166757" x="4160838" y="4233863"/>
          <p14:tracePt t="166764" x="4152900" y="4225925"/>
          <p14:tracePt t="166779" x="4137025" y="4217988"/>
          <p14:tracePt t="166795" x="4129088" y="4217988"/>
          <p14:tracePt t="166809" x="4121150" y="4217988"/>
          <p14:tracePt t="166847" x="4113213" y="4217988"/>
          <p14:tracePt t="166878" x="4097338" y="4225925"/>
          <p14:tracePt t="166884" x="4089400" y="4233863"/>
          <p14:tracePt t="166891" x="4089400" y="4241800"/>
          <p14:tracePt t="166899" x="4081463" y="4265613"/>
          <p14:tracePt t="166906" x="4081463" y="4291013"/>
          <p14:tracePt t="166915" x="4065588" y="4330700"/>
          <p14:tracePt t="166921" x="4049713" y="4386263"/>
          <p14:tracePt t="166931" x="4025900" y="4441825"/>
          <p14:tracePt t="166936" x="4002088" y="4537075"/>
          <p14:tracePt t="166946" x="3962400" y="4649788"/>
          <p14:tracePt t="166951" x="3914775" y="4784725"/>
          <p14:tracePt t="166960" x="3859213" y="4903788"/>
          <p14:tracePt t="166966" x="3817938" y="5000625"/>
          <p14:tracePt t="166974" x="3770313" y="5080000"/>
          <p14:tracePt t="166981" x="3738563" y="5127625"/>
          <p14:tracePt t="166989" x="3706813" y="5191125"/>
          <p14:tracePt t="166996" x="3675063" y="5222875"/>
          <p14:tracePt t="167004" x="3659188" y="5246688"/>
          <p14:tracePt t="167012" x="3643313" y="5262563"/>
          <p14:tracePt t="167019" x="3627438" y="5270500"/>
          <p14:tracePt t="167026" x="3619500" y="5278438"/>
          <p14:tracePt t="167034" x="3611563" y="5278438"/>
          <p14:tracePt t="167042" x="3611563" y="5286375"/>
          <p14:tracePt t="167049" x="3603625" y="5286375"/>
          <p14:tracePt t="167064" x="3595688" y="5286375"/>
          <p14:tracePt t="167071" x="3587750" y="5286375"/>
          <p14:tracePt t="167086" x="3579813" y="5286375"/>
          <p14:tracePt t="167094" x="3579813" y="5278438"/>
          <p14:tracePt t="167101" x="3563938" y="5262563"/>
          <p14:tracePt t="167109" x="3556000" y="5254625"/>
          <p14:tracePt t="167118" x="3540125" y="5246688"/>
          <p14:tracePt t="167128" x="3516313" y="5230813"/>
          <p14:tracePt t="167134" x="3500438" y="5222875"/>
          <p14:tracePt t="167139" x="3492500" y="5214938"/>
          <p14:tracePt t="167147" x="3467100" y="5207000"/>
          <p14:tracePt t="167154" x="3459163" y="5199063"/>
          <p14:tracePt t="167228" x="3459163" y="5191125"/>
          <p14:tracePt t="167236" x="3476625" y="5175250"/>
          <p14:tracePt t="167244" x="3524250" y="5151438"/>
          <p14:tracePt t="167251" x="3571875" y="5127625"/>
          <p14:tracePt t="167259" x="3659188" y="5087938"/>
          <p14:tracePt t="167266" x="3746500" y="5040313"/>
          <p14:tracePt t="167273" x="3843338" y="4992688"/>
          <p14:tracePt t="167281" x="3946525" y="4951413"/>
          <p14:tracePt t="167288" x="4041775" y="4911725"/>
          <p14:tracePt t="167296" x="4137025" y="4887913"/>
          <p14:tracePt t="167303" x="4217988" y="4872038"/>
          <p14:tracePt t="167312" x="4265613" y="4856163"/>
          <p14:tracePt t="167319" x="4337050" y="4840288"/>
          <p14:tracePt t="167326" x="4392613" y="4824413"/>
          <p14:tracePt t="167334" x="4440238" y="4808538"/>
          <p14:tracePt t="167342" x="4479925" y="4792663"/>
          <p14:tracePt t="167349" x="4503738" y="4760913"/>
          <p14:tracePt t="167356" x="4519613" y="4745038"/>
          <p14:tracePt t="167364" x="4535488" y="4721225"/>
          <p14:tracePt t="167371" x="4551363" y="4689475"/>
          <p14:tracePt t="167379" x="4567238" y="4665663"/>
          <p14:tracePt t="167386" x="4576763" y="4649788"/>
          <p14:tracePt t="167396" x="4584700" y="4624388"/>
          <p14:tracePt t="167401" x="4592638" y="4608513"/>
          <p14:tracePt t="167409" x="4600575" y="4592638"/>
          <p14:tracePt t="167416" x="4608513" y="4584700"/>
          <p14:tracePt t="167424" x="4616450" y="4576763"/>
          <p14:tracePt t="167431" x="4624388" y="4568825"/>
          <p14:tracePt t="167439" x="4624388" y="4560888"/>
          <p14:tracePt t="167446" x="4632325" y="4560888"/>
          <p14:tracePt t="167454" x="4632325" y="4552950"/>
          <p14:tracePt t="167463" x="4648200" y="4552950"/>
          <p14:tracePt t="167469" x="4648200" y="4545013"/>
          <p14:tracePt t="167476" x="4656138" y="4545013"/>
          <p14:tracePt t="167484" x="4679950" y="4545013"/>
          <p14:tracePt t="167491" x="4695825" y="4545013"/>
          <p14:tracePt t="167499" x="4719638" y="4545013"/>
          <p14:tracePt t="167506" x="4735513" y="4545013"/>
          <p14:tracePt t="167514" x="4791075" y="4545013"/>
          <p14:tracePt t="167522" x="4814888" y="4545013"/>
          <p14:tracePt t="167529" x="4862513" y="4545013"/>
          <p14:tracePt t="167536" x="4910138" y="4545013"/>
          <p14:tracePt t="167544" x="4943475" y="4545013"/>
          <p14:tracePt t="167552" x="4999038" y="4537075"/>
          <p14:tracePt t="167559" x="5030788" y="4537075"/>
          <p14:tracePt t="167566" x="5062538" y="4529138"/>
          <p14:tracePt t="167575" x="5086350" y="4521200"/>
          <p14:tracePt t="167581" x="5102225" y="4513263"/>
          <p14:tracePt t="167596" x="5110163" y="4513263"/>
          <p14:tracePt t="167612" x="5110163" y="4505325"/>
          <p14:tracePt t="167701" x="5094288" y="4505325"/>
          <p14:tracePt t="167710" x="5062538" y="4497388"/>
          <p14:tracePt t="167716" x="5030788" y="4497388"/>
          <p14:tracePt t="167724" x="4983163" y="4497388"/>
          <p14:tracePt t="167731" x="4918075" y="4497388"/>
          <p14:tracePt t="167739" x="4862513" y="4497388"/>
          <p14:tracePt t="167746" x="4791075" y="4489450"/>
          <p14:tracePt t="167755" x="4719638" y="4489450"/>
          <p14:tracePt t="167762" x="4656138" y="4489450"/>
          <p14:tracePt t="167769" x="4576763" y="4481513"/>
          <p14:tracePt t="167777" x="4479925" y="4481513"/>
          <p14:tracePt t="167784" x="4400550" y="4481513"/>
          <p14:tracePt t="167792" x="4321175" y="4481513"/>
          <p14:tracePt t="167798" x="4257675" y="4481513"/>
          <p14:tracePt t="167806" x="4176713" y="4481513"/>
          <p14:tracePt t="167814" x="4097338" y="4489450"/>
          <p14:tracePt t="167821" x="4010025" y="4513263"/>
          <p14:tracePt t="167829" x="3938588" y="4537075"/>
          <p14:tracePt t="167836" x="3851275" y="4568825"/>
          <p14:tracePt t="167845" x="3770313" y="4592638"/>
          <p14:tracePt t="167851" x="3706813" y="4616450"/>
          <p14:tracePt t="167859" x="3603625" y="4649788"/>
          <p14:tracePt t="167866" x="3532188" y="4689475"/>
          <p14:tracePt t="167875" x="3443288" y="4705350"/>
          <p14:tracePt t="167894" x="3332163" y="4745038"/>
          <p14:tracePt t="167896" x="3260725" y="4768850"/>
          <p14:tracePt t="167904" x="3197225" y="4776788"/>
          <p14:tracePt t="167914" x="3133725" y="4784725"/>
          <p14:tracePt t="167919" x="3060700" y="4800600"/>
          <p14:tracePt t="167926" x="2989263" y="4816475"/>
          <p14:tracePt t="167934" x="2909888" y="4848225"/>
          <p14:tracePt t="167943" x="2838450" y="4864100"/>
          <p14:tracePt t="167949" x="2759075" y="4879975"/>
          <p14:tracePt t="167956" x="2670175" y="4895850"/>
          <p14:tracePt t="167964" x="2606675" y="4911725"/>
          <p14:tracePt t="167972" x="2511425" y="4919663"/>
          <p14:tracePt t="167979" x="2455863" y="4935538"/>
          <p14:tracePt t="167986" x="2366963" y="4951413"/>
          <p14:tracePt t="167994" x="2295525" y="4967288"/>
          <p14:tracePt t="168001" x="2216150" y="4976813"/>
          <p14:tracePt t="168010" x="2168525" y="4984750"/>
          <p14:tracePt t="168016" x="2128838" y="4992688"/>
          <p14:tracePt t="168025" x="2081213" y="4992688"/>
          <p14:tracePt t="168031" x="2049463" y="4992688"/>
          <p14:tracePt t="168039" x="2025650" y="5000625"/>
          <p14:tracePt t="168046" x="2000250" y="5000625"/>
          <p14:tracePt t="168054" x="1984375" y="5000625"/>
          <p14:tracePt t="168062" x="1960563" y="5000625"/>
          <p14:tracePt t="168069" x="1944688" y="5000625"/>
          <p14:tracePt t="168076" x="1912938" y="5000625"/>
          <p14:tracePt t="168084" x="1889125" y="5000625"/>
          <p14:tracePt t="168092" x="1865313" y="5008563"/>
          <p14:tracePt t="168099" x="1833563" y="5008563"/>
          <p14:tracePt t="168106" x="1809750" y="5008563"/>
          <p14:tracePt t="168113" x="1778000" y="5008563"/>
          <p14:tracePt t="168121" x="1754188" y="5008563"/>
          <p14:tracePt t="168129" x="1722438" y="5008563"/>
          <p14:tracePt t="168136" x="1690688" y="5008563"/>
          <p14:tracePt t="168145" x="1658938" y="5008563"/>
          <p14:tracePt t="168151" x="1633538" y="5008563"/>
          <p14:tracePt t="168159" x="1577975" y="5016500"/>
          <p14:tracePt t="168166" x="1562100" y="5016500"/>
          <p14:tracePt t="168176" x="1546225" y="5024438"/>
          <p14:tracePt t="168181" x="1530350" y="5032375"/>
          <p14:tracePt t="168189" x="1514475" y="5040313"/>
          <p14:tracePt t="168196" x="1506538" y="5048250"/>
          <p14:tracePt t="168204" x="1498600" y="5056188"/>
          <p14:tracePt t="168212" x="1482725" y="5072063"/>
          <p14:tracePt t="168226" x="1474788" y="5072063"/>
          <p14:tracePt t="168308" x="1482725" y="5072063"/>
          <p14:tracePt t="168316" x="1506538" y="5072063"/>
          <p14:tracePt t="168325" x="1522413" y="5064125"/>
          <p14:tracePt t="168331" x="1538288" y="5048250"/>
          <p14:tracePt t="168339" x="1562100" y="5040313"/>
          <p14:tracePt t="168346" x="1601788" y="5016500"/>
          <p14:tracePt t="168354" x="1651000" y="4992688"/>
          <p14:tracePt t="168362" x="1698625" y="4959350"/>
          <p14:tracePt t="168369" x="1746250" y="4927600"/>
          <p14:tracePt t="168379" x="1801813" y="4887913"/>
          <p14:tracePt t="168384" x="1849438" y="4832350"/>
          <p14:tracePt t="168392" x="1881188" y="4800600"/>
          <p14:tracePt t="168399" x="1928813" y="4737100"/>
          <p14:tracePt t="168407" x="1968500" y="4673600"/>
          <p14:tracePt t="168414" x="2000250" y="4600575"/>
          <p14:tracePt t="168421" x="2025650" y="4537075"/>
          <p14:tracePt t="168428" x="2041525" y="4481513"/>
          <p14:tracePt t="168436" x="2057400" y="4410075"/>
          <p14:tracePt t="168444" x="2065338" y="4370388"/>
          <p14:tracePt t="168451" x="2081213" y="4306888"/>
          <p14:tracePt t="168458" x="2089150" y="4249738"/>
          <p14:tracePt t="168466" x="2105025" y="4202113"/>
          <p14:tracePt t="168474" x="2112963" y="4138613"/>
          <p14:tracePt t="168481" x="2120900" y="4090988"/>
          <p14:tracePt t="168489" x="2136775" y="4043363"/>
          <p14:tracePt t="168496" x="2152650" y="4011613"/>
          <p14:tracePt t="168503" x="2160588" y="3995738"/>
          <p14:tracePt t="168512" x="2168525" y="3963988"/>
          <p14:tracePt t="168519" x="2176463" y="3930650"/>
          <p14:tracePt t="168527" x="2184400" y="3906838"/>
          <p14:tracePt t="168533" x="2192338" y="3890963"/>
          <p14:tracePt t="168542" x="2200275" y="3883025"/>
          <p14:tracePt t="168549" x="2208213" y="3867150"/>
          <p14:tracePt t="168557" x="2208213" y="3859213"/>
          <p14:tracePt t="168564" x="2208213" y="3851275"/>
          <p14:tracePt t="168571" x="2216150" y="3851275"/>
          <p14:tracePt t="168580" x="2216150" y="3843338"/>
          <p14:tracePt t="168601" x="2224088" y="3843338"/>
          <p14:tracePt t="168758" x="2224088" y="3851275"/>
          <p14:tracePt t="168777" x="2232025" y="3867150"/>
          <p14:tracePt t="168781" x="2239963" y="3883025"/>
          <p14:tracePt t="168796" x="2239963" y="3898900"/>
          <p14:tracePt t="168804" x="2247900" y="3906838"/>
          <p14:tracePt t="168811" x="2247900" y="3914775"/>
          <p14:tracePt t="168819" x="2247900" y="3922713"/>
          <p14:tracePt t="168834" x="2255838" y="3938588"/>
          <p14:tracePt t="168849" x="2255838" y="3948113"/>
          <p14:tracePt t="168856" x="2255838" y="3963988"/>
          <p14:tracePt t="168864" x="2255838" y="3979863"/>
          <p14:tracePt t="168871" x="2255838" y="4011613"/>
          <p14:tracePt t="168879" x="2263775" y="4035425"/>
          <p14:tracePt t="168886" x="2271713" y="4083050"/>
          <p14:tracePt t="168911" x="2295525" y="4225925"/>
          <p14:tracePt t="168916" x="2311400" y="4291013"/>
          <p14:tracePt t="168924" x="2327275" y="4346575"/>
          <p14:tracePt t="168931" x="2351088" y="4410075"/>
          <p14:tracePt t="168939" x="2374900" y="4449763"/>
          <p14:tracePt t="168947" x="2392363" y="4497388"/>
          <p14:tracePt t="168954" x="2424113" y="4545013"/>
          <p14:tracePt t="168961" x="2447925" y="4592638"/>
          <p14:tracePt t="168969" x="2479675" y="4641850"/>
          <p14:tracePt t="168978" x="2503488" y="4689475"/>
          <p14:tracePt t="168984" x="2535238" y="4752975"/>
          <p14:tracePt t="168992" x="2551113" y="4784725"/>
          <p14:tracePt t="168999" x="2582863" y="4840288"/>
          <p14:tracePt t="169006" x="2606675" y="4887913"/>
          <p14:tracePt t="169014" x="2630488" y="4935538"/>
          <p14:tracePt t="169021" x="2662238" y="4984750"/>
          <p14:tracePt t="169029" x="2693988" y="5040313"/>
          <p14:tracePt t="169036" x="2733675" y="5087938"/>
          <p14:tracePt t="169044" x="2767013" y="5127625"/>
          <p14:tracePt t="169051" x="2814638" y="5167313"/>
          <p14:tracePt t="169060" x="2846388" y="5207000"/>
          <p14:tracePt t="169066" x="2870200" y="5230813"/>
          <p14:tracePt t="169075" x="2909888" y="5270500"/>
          <p14:tracePt t="169081" x="2949575" y="5310188"/>
          <p14:tracePt t="169089" x="2989263" y="5351463"/>
          <p14:tracePt t="169096" x="3021013" y="5383213"/>
          <p14:tracePt t="169104" x="3068638" y="5430838"/>
          <p14:tracePt t="169111" x="3100388" y="5470525"/>
          <p14:tracePt t="169119" x="3125788" y="5494338"/>
          <p14:tracePt t="169128" x="3157538" y="5534025"/>
          <p14:tracePt t="169134" x="3189288" y="5565775"/>
          <p14:tracePt t="169141" x="3213100" y="5597525"/>
          <p14:tracePt t="169149" x="3236913" y="5629275"/>
          <p14:tracePt t="169156" x="3260725" y="5653088"/>
          <p14:tracePt t="169164" x="3292475" y="5694363"/>
          <p14:tracePt t="169172" x="3324225" y="5741988"/>
          <p14:tracePt t="169178" x="3340100" y="5773738"/>
          <p14:tracePt t="169186" x="3363913" y="5805488"/>
          <p14:tracePt t="169194" x="3379788" y="5829300"/>
          <p14:tracePt t="169202" x="3395663" y="5837238"/>
          <p14:tracePt t="169210" x="3403600" y="5853113"/>
          <p14:tracePt t="169216" x="3427413" y="5876925"/>
          <p14:tracePt t="169225" x="3435350" y="5884863"/>
          <p14:tracePt t="169231" x="3443288" y="5900738"/>
          <p14:tracePt t="169246" x="3459163" y="5908675"/>
          <p14:tracePt t="169254" x="3459163" y="5916613"/>
          <p14:tracePt t="169269" x="3459163" y="5924550"/>
          <p14:tracePt t="169284" x="3467100" y="5924550"/>
          <p14:tracePt t="169366" x="3467100" y="5932488"/>
          <p14:tracePt t="169374" x="3476625" y="5932488"/>
          <p14:tracePt t="169389" x="3476625" y="5940425"/>
          <p14:tracePt t="169411" x="3484563" y="5948363"/>
          <p14:tracePt t="169427" x="3492500" y="5956300"/>
          <p14:tracePt t="170153" x="3508375" y="5956300"/>
          <p14:tracePt t="170161" x="3532188" y="5940425"/>
          <p14:tracePt t="170169" x="3563938" y="5932488"/>
          <p14:tracePt t="170177" x="3587750" y="5916613"/>
          <p14:tracePt t="170184" x="3627438" y="5892800"/>
          <p14:tracePt t="170191" x="3651250" y="5876925"/>
          <p14:tracePt t="170199" x="3706813" y="5861050"/>
          <p14:tracePt t="170207" x="3770313" y="5829300"/>
          <p14:tracePt t="170214" x="3851275" y="5789613"/>
          <p14:tracePt t="170222" x="3938588" y="5749925"/>
          <p14:tracePt t="170228" x="4033838" y="5726113"/>
          <p14:tracePt t="170236" x="4137025" y="5710238"/>
          <p14:tracePt t="170244" x="4241800" y="5670550"/>
          <p14:tracePt t="170251" x="4376738" y="5629275"/>
          <p14:tracePt t="170260" x="4464050" y="5613400"/>
          <p14:tracePt t="170266" x="4608513" y="5573713"/>
          <p14:tracePt t="170274" x="4735513" y="5534025"/>
          <p14:tracePt t="170281" x="4910138" y="5470525"/>
          <p14:tracePt t="170289" x="5070475" y="5430838"/>
          <p14:tracePt t="170296" x="5268913" y="5351463"/>
          <p14:tracePt t="170304" x="5413375" y="5319713"/>
          <p14:tracePt t="170311" x="5524500" y="5310188"/>
          <p14:tracePt t="170319" x="5611813" y="5286375"/>
          <p14:tracePt t="170327" x="5708650" y="5270500"/>
          <p14:tracePt t="170334" x="5764213" y="5246688"/>
          <p14:tracePt t="170342" x="5819775" y="5238750"/>
          <p14:tracePt t="170349" x="5843588" y="5230813"/>
          <p14:tracePt t="170357" x="5859463" y="5230813"/>
          <p14:tracePt t="170364" x="5875338" y="5230813"/>
          <p14:tracePt t="170372" x="5883275" y="5230813"/>
          <p14:tracePt t="170379" x="5891213" y="5230813"/>
          <p14:tracePt t="170394" x="5899150" y="5230813"/>
          <p14:tracePt t="170401" x="5907088" y="5230813"/>
          <p14:tracePt t="170416" x="5915025" y="5230813"/>
          <p14:tracePt t="170431" x="5922963" y="5230813"/>
          <p14:tracePt t="170439" x="5930900" y="5230813"/>
          <p14:tracePt t="170446" x="5938838" y="5230813"/>
          <p14:tracePt t="170455" x="5946775" y="5230813"/>
          <p14:tracePt t="170461" x="5954713" y="5230813"/>
          <p14:tracePt t="170469" x="5970588" y="5222875"/>
          <p14:tracePt t="170477" x="5978525" y="5222875"/>
          <p14:tracePt t="170485" x="5986463" y="5214938"/>
          <p14:tracePt t="170492" x="6002338" y="5207000"/>
          <p14:tracePt t="170499" x="6018213" y="5199063"/>
          <p14:tracePt t="170507" x="6018213" y="5191125"/>
          <p14:tracePt t="170514" x="6034088" y="5191125"/>
          <p14:tracePt t="170521" x="6034088" y="5183188"/>
          <p14:tracePt t="170529" x="6043613" y="5175250"/>
          <p14:tracePt t="170536" x="6051550" y="5175250"/>
          <p14:tracePt t="170544" x="6059488" y="5167313"/>
          <p14:tracePt t="170574" x="6067425" y="5159375"/>
          <p14:tracePt t="170604" x="6067425" y="5151438"/>
          <p14:tracePt t="170627" x="6067425" y="5143500"/>
          <p14:tracePt t="170634" x="6075363" y="5143500"/>
          <p14:tracePt t="170649" x="6075363" y="5135563"/>
          <p14:tracePt t="170664" x="6083300" y="5127625"/>
          <p14:tracePt t="170678" x="6091238" y="5119688"/>
          <p14:tracePt t="170687" x="6091238" y="5111750"/>
          <p14:tracePt t="170709" x="6091238" y="5103813"/>
          <p14:tracePt t="170723" x="6091238" y="5095875"/>
          <p14:tracePt t="170911" x="6091238" y="5087938"/>
          <p14:tracePt t="170934" x="6091238" y="5080000"/>
          <p14:tracePt t="170971" x="6099175" y="5072063"/>
          <p14:tracePt t="170994" x="6099175" y="5064125"/>
          <p14:tracePt t="171039" x="6099175" y="5056188"/>
          <p14:tracePt t="171046" x="6107113" y="5048250"/>
          <p14:tracePt t="171061" x="6107113" y="5040313"/>
          <p14:tracePt t="171084" x="6107113" y="5032375"/>
          <p14:tracePt t="171106" x="6115050" y="5016500"/>
          <p14:tracePt t="171114" x="6122988" y="4992688"/>
          <p14:tracePt t="171122" x="6130925" y="4984750"/>
          <p14:tracePt t="171129" x="6130925" y="4967288"/>
          <p14:tracePt t="171136" x="6146800" y="4951413"/>
          <p14:tracePt t="171143" x="6154738" y="4927600"/>
          <p14:tracePt t="171151" x="6162675" y="4903788"/>
          <p14:tracePt t="171159" x="6170613" y="4879975"/>
          <p14:tracePt t="171166" x="6170613" y="4872038"/>
          <p14:tracePt t="171174" x="6178550" y="4856163"/>
          <p14:tracePt t="171181" x="6186488" y="4832350"/>
          <p14:tracePt t="171190" x="6194425" y="4808538"/>
          <p14:tracePt t="171196" x="6194425" y="4792663"/>
          <p14:tracePt t="171205" x="6194425" y="4768850"/>
          <p14:tracePt t="171211" x="6202363" y="4752975"/>
          <p14:tracePt t="171220" x="6202363" y="4737100"/>
          <p14:tracePt t="171226" x="6202363" y="4721225"/>
          <p14:tracePt t="171234" x="6210300" y="4705350"/>
          <p14:tracePt t="171242" x="6218238" y="4673600"/>
          <p14:tracePt t="171249" x="6218238" y="4657725"/>
          <p14:tracePt t="171257" x="6218238" y="4641850"/>
          <p14:tracePt t="171263" x="6234113" y="4633913"/>
          <p14:tracePt t="171271" x="6234113" y="4616450"/>
          <p14:tracePt t="171286" x="6234113" y="4608513"/>
          <p14:tracePt t="171458" x="6234113" y="4600575"/>
          <p14:tracePt t="171476" x="6242050" y="4600575"/>
          <p14:tracePt t="171481" x="6242050" y="4592638"/>
          <p14:tracePt t="171489" x="6242050" y="4584700"/>
          <p14:tracePt t="171503" x="6242050" y="4576763"/>
          <p14:tracePt t="171512" x="6242050" y="4568825"/>
          <p14:tracePt t="171534" x="6242050" y="4560888"/>
          <p14:tracePt t="171542" x="6242050" y="4552950"/>
          <p14:tracePt t="171564" x="6234113" y="4545013"/>
          <p14:tracePt t="171571" x="6210300" y="4545013"/>
          <p14:tracePt t="171578" x="6202363" y="4545013"/>
          <p14:tracePt t="171586" x="6178550" y="4545013"/>
          <p14:tracePt t="171594" x="6162675" y="4545013"/>
          <p14:tracePt t="171601" x="6146800" y="4545013"/>
          <p14:tracePt t="171609" x="6122988" y="4537075"/>
          <p14:tracePt t="171617" x="6107113" y="4537075"/>
          <p14:tracePt t="171625" x="6083300" y="4529138"/>
          <p14:tracePt t="171639" x="6059488" y="4521200"/>
          <p14:tracePt t="171661" x="6059488" y="4513263"/>
          <p14:tracePt t="171669" x="6051550" y="4513263"/>
          <p14:tracePt t="171676" x="6051550" y="4505325"/>
          <p14:tracePt t="171684" x="6051550" y="4497388"/>
          <p14:tracePt t="171692" x="6051550" y="4489450"/>
          <p14:tracePt t="171699" x="6043613" y="4481513"/>
          <p14:tracePt t="171706" x="6043613" y="4473575"/>
          <p14:tracePt t="171714" x="6043613" y="4457700"/>
          <p14:tracePt t="171722" x="6043613" y="4441825"/>
          <p14:tracePt t="171737" x="6043613" y="4425950"/>
          <p14:tracePt t="171744" x="6043613" y="4418013"/>
          <p14:tracePt t="171759" x="6043613" y="4410075"/>
          <p14:tracePt t="171766" x="6043613" y="4402138"/>
          <p14:tracePt t="171916" x="6043613" y="4394200"/>
          <p14:tracePt t="171925" x="6059488" y="4394200"/>
          <p14:tracePt t="171931" x="6067425" y="4394200"/>
          <p14:tracePt t="171939" x="6083300" y="4394200"/>
          <p14:tracePt t="171947" x="6107113" y="4386263"/>
          <p14:tracePt t="171957" x="6138863" y="4370388"/>
          <p14:tracePt t="171964" x="6170613" y="4362450"/>
          <p14:tracePt t="171969" x="6194425" y="4362450"/>
          <p14:tracePt t="171976" x="6234113" y="4346575"/>
          <p14:tracePt t="171984" x="6257925" y="4330700"/>
          <p14:tracePt t="171992" x="6289675" y="4322763"/>
          <p14:tracePt t="171999" x="6313488" y="4314825"/>
          <p14:tracePt t="172008" x="6337300" y="4314825"/>
          <p14:tracePt t="172014" x="6369050" y="4298950"/>
          <p14:tracePt t="172029" x="6384925" y="4291013"/>
          <p14:tracePt t="172036" x="6392863" y="4291013"/>
          <p14:tracePt t="172044" x="6418263" y="4291013"/>
          <p14:tracePt t="172051" x="6426200" y="4291013"/>
          <p14:tracePt t="172067" x="6434138" y="4291013"/>
          <p14:tracePt t="172111" x="6442075" y="4291013"/>
          <p14:tracePt t="172157" x="6450013" y="4291013"/>
          <p14:tracePt t="172343" x="6450013" y="4306888"/>
          <p14:tracePt t="172351" x="6450013" y="4322763"/>
          <p14:tracePt t="172359" x="6450013" y="4338638"/>
          <p14:tracePt t="172366" x="6450013" y="4354513"/>
          <p14:tracePt t="172374" x="6457950" y="4386263"/>
          <p14:tracePt t="172381" x="6465888" y="4402138"/>
          <p14:tracePt t="172389" x="6473825" y="4433888"/>
          <p14:tracePt t="172396" x="6473825" y="4465638"/>
          <p14:tracePt t="172405" x="6481763" y="4489450"/>
          <p14:tracePt t="172411" x="6481763" y="4513263"/>
          <p14:tracePt t="172419" x="6481763" y="4529138"/>
          <p14:tracePt t="172426" x="6489700" y="4560888"/>
          <p14:tracePt t="172434" x="6489700" y="4568825"/>
          <p14:tracePt t="172443" x="6489700" y="4584700"/>
          <p14:tracePt t="172449" x="6497638" y="4608513"/>
          <p14:tracePt t="172457" x="6497638" y="4616450"/>
          <p14:tracePt t="172465" x="6505575" y="4633913"/>
          <p14:tracePt t="172479" x="6505575" y="4649788"/>
          <p14:tracePt t="172482" x="6513513" y="4665663"/>
          <p14:tracePt t="172487" x="6513513" y="4673600"/>
          <p14:tracePt t="172494" x="6513513" y="4681538"/>
          <p14:tracePt t="172501" x="6513513" y="4689475"/>
          <p14:tracePt t="172516" x="6513513" y="4697413"/>
          <p14:tracePt t="172524" x="6513513" y="4705350"/>
          <p14:tracePt t="172531" x="6513513" y="4713288"/>
          <p14:tracePt t="172546" x="6513513" y="4721225"/>
          <p14:tracePt t="172561" x="6521450" y="4729163"/>
          <p14:tracePt t="172568" x="6521450" y="4737100"/>
          <p14:tracePt t="172576" x="6521450" y="4752975"/>
          <p14:tracePt t="172592" x="6521450" y="4760913"/>
          <p14:tracePt t="172598" x="6521450" y="4768850"/>
          <p14:tracePt t="172614" x="6521450" y="4776788"/>
          <p14:tracePt t="172622" x="6529388" y="4784725"/>
          <p14:tracePt t="172651" x="6529388" y="4792663"/>
          <p14:tracePt t="172779" x="6529388" y="4800600"/>
          <p14:tracePt t="172802" x="6529388" y="4808538"/>
          <p14:tracePt t="172808" x="6529388" y="4816475"/>
          <p14:tracePt t="172816" x="6529388" y="4832350"/>
          <p14:tracePt t="172824" x="6529388" y="4840288"/>
          <p14:tracePt t="172831" x="6529388" y="4856163"/>
          <p14:tracePt t="172839" x="6529388" y="4864100"/>
          <p14:tracePt t="172846" x="6529388" y="4887913"/>
          <p14:tracePt t="172855" x="6521450" y="4903788"/>
          <p14:tracePt t="172869" x="6513513" y="4919663"/>
          <p14:tracePt t="172876" x="6505575" y="4935538"/>
          <p14:tracePt t="172891" x="6505575" y="4959350"/>
          <p14:tracePt t="172899" x="6497638" y="4976813"/>
          <p14:tracePt t="172907" x="6489700" y="4992688"/>
          <p14:tracePt t="172914" x="6489700" y="5000625"/>
          <p14:tracePt t="172921" x="6481763" y="5008563"/>
          <p14:tracePt t="172928" x="6473825" y="5016500"/>
          <p14:tracePt t="172936" x="6473825" y="5024438"/>
          <p14:tracePt t="172943" x="6465888" y="5032375"/>
          <p14:tracePt t="172959" x="6465888" y="5040313"/>
          <p14:tracePt t="172966" x="6457950" y="5040313"/>
          <p14:tracePt t="172974" x="6450013" y="5056188"/>
          <p14:tracePt t="172989" x="6442075" y="5072063"/>
          <p14:tracePt t="173005" x="6426200" y="5072063"/>
          <p14:tracePt t="173011" x="6426200" y="5087938"/>
          <p14:tracePt t="173019" x="6418263" y="5095875"/>
          <p14:tracePt t="173035" x="6402388" y="5111750"/>
          <p14:tracePt t="173041" x="6402388" y="5119688"/>
          <p14:tracePt t="173049" x="6384925" y="5135563"/>
          <p14:tracePt t="173057" x="6376988" y="5143500"/>
          <p14:tracePt t="173064" x="6369050" y="5151438"/>
          <p14:tracePt t="173071" x="6361113" y="5167313"/>
          <p14:tracePt t="173079" x="6361113" y="5175250"/>
          <p14:tracePt t="173086" x="6353175" y="5183188"/>
          <p14:tracePt t="173094" x="6345238" y="5199063"/>
          <p14:tracePt t="173101" x="6337300" y="5207000"/>
          <p14:tracePt t="173109" x="6321425" y="5222875"/>
          <p14:tracePt t="173116" x="6313488" y="5230813"/>
          <p14:tracePt t="173124" x="6305550" y="5246688"/>
          <p14:tracePt t="173131" x="6289675" y="5246688"/>
          <p14:tracePt t="173139" x="6281738" y="5262563"/>
          <p14:tracePt t="173146" x="6273800" y="5262563"/>
          <p14:tracePt t="173155" x="6265863" y="5270500"/>
          <p14:tracePt t="173161" x="6249988" y="5278438"/>
          <p14:tracePt t="173169" x="6242050" y="5286375"/>
          <p14:tracePt t="173176" x="6226175" y="5294313"/>
          <p14:tracePt t="173184" x="6210300" y="5302250"/>
          <p14:tracePt t="173191" x="6202363" y="5310188"/>
          <p14:tracePt t="173199" x="6186488" y="5319713"/>
          <p14:tracePt t="173207" x="6170613" y="5327650"/>
          <p14:tracePt t="173214" x="6146800" y="5335588"/>
          <p14:tracePt t="173221" x="6138863" y="5343525"/>
          <p14:tracePt t="173229" x="6122988" y="5351463"/>
          <p14:tracePt t="173236" x="6115050" y="5359400"/>
          <p14:tracePt t="173244" x="6107113" y="5359400"/>
          <p14:tracePt t="173251" x="6091238" y="5375275"/>
          <p14:tracePt t="173259" x="6083300" y="5375275"/>
          <p14:tracePt t="173266" x="6075363" y="5383213"/>
          <p14:tracePt t="173274" x="6059488" y="5391150"/>
          <p14:tracePt t="173281" x="6051550" y="5407025"/>
          <p14:tracePt t="173288" x="6043613" y="5407025"/>
          <p14:tracePt t="173305" x="6026150" y="5414963"/>
          <p14:tracePt t="173311" x="6026150" y="5422900"/>
          <p14:tracePt t="173319" x="6018213" y="5422900"/>
          <p14:tracePt t="173326" x="6010275" y="5430838"/>
          <p14:tracePt t="173334" x="6002338" y="5430838"/>
          <p14:tracePt t="173341" x="6002338" y="5438775"/>
          <p14:tracePt t="173349" x="5994400" y="5438775"/>
          <p14:tracePt t="173364" x="5994400" y="5446713"/>
          <p14:tracePt t="173372" x="5986463" y="5446713"/>
          <p14:tracePt t="173379" x="5986463" y="5454650"/>
          <p14:tracePt t="173387" x="5978525" y="5454650"/>
          <p14:tracePt t="173536" x="5970588" y="5454650"/>
          <p14:tracePt t="173551" x="5954713" y="5454650"/>
          <p14:tracePt t="173559" x="5938838" y="5454650"/>
          <p14:tracePt t="173566" x="5915025" y="5446713"/>
          <p14:tracePt t="173574" x="5875338" y="5430838"/>
          <p14:tracePt t="173581" x="5851525" y="5422900"/>
          <p14:tracePt t="173590" x="5819775" y="5422900"/>
          <p14:tracePt t="173597" x="5780088" y="5414963"/>
          <p14:tracePt t="173604" x="5748338" y="5407025"/>
          <p14:tracePt t="173612" x="5716588" y="5399088"/>
          <p14:tracePt t="173619" x="5692775" y="5391150"/>
          <p14:tracePt t="173626" x="5667375" y="5391150"/>
          <p14:tracePt t="173634" x="5659438" y="5391150"/>
          <p14:tracePt t="173641" x="5635625" y="5391150"/>
          <p14:tracePt t="173648" x="5627688" y="5391150"/>
          <p14:tracePt t="173657" x="5619750" y="5391150"/>
          <p14:tracePt t="173664" x="5611813" y="5391150"/>
          <p14:tracePt t="173679" x="5595938" y="5383213"/>
          <p14:tracePt t="173708" x="5588000" y="5383213"/>
          <p14:tracePt t="173724" x="5580063" y="5383213"/>
          <p14:tracePt t="173740" x="5572125" y="5383213"/>
          <p14:tracePt t="173746" x="5564188" y="5383213"/>
          <p14:tracePt t="173761" x="5556250" y="5383213"/>
          <p14:tracePt t="173769" x="5532438" y="5383213"/>
          <p14:tracePt t="173776" x="5516563" y="5383213"/>
          <p14:tracePt t="173785" x="5508625" y="5383213"/>
          <p14:tracePt t="173791" x="5492750" y="5383213"/>
          <p14:tracePt t="173799" x="5484813" y="5383213"/>
          <p14:tracePt t="173807" x="5461000" y="5391150"/>
          <p14:tracePt t="173814" x="5453063" y="5391150"/>
          <p14:tracePt t="173821" x="5445125" y="5399088"/>
          <p14:tracePt t="173829" x="5437188" y="5399088"/>
          <p14:tracePt t="173844" x="5429250" y="5407025"/>
          <p14:tracePt t="173851" x="5421313" y="5407025"/>
          <p14:tracePt t="173866" x="5421313" y="5414963"/>
          <p14:tracePt t="173874" x="5413375" y="5414963"/>
          <p14:tracePt t="174091" x="5413375" y="5407025"/>
          <p14:tracePt t="174098" x="5413375" y="5399088"/>
          <p14:tracePt t="174107" x="5413375" y="5391150"/>
          <p14:tracePt t="174115" x="5413375" y="5383213"/>
          <p14:tracePt t="174121" x="5413375" y="5367338"/>
          <p14:tracePt t="174129" x="5413375" y="5359400"/>
          <p14:tracePt t="174137" x="5413375" y="5351463"/>
          <p14:tracePt t="174145" x="5413375" y="5335588"/>
          <p14:tracePt t="174151" x="5413375" y="5319713"/>
          <p14:tracePt t="174159" x="5413375" y="5294313"/>
          <p14:tracePt t="174166" x="5413375" y="5286375"/>
          <p14:tracePt t="174174" x="5413375" y="5270500"/>
          <p14:tracePt t="174181" x="5413375" y="5254625"/>
          <p14:tracePt t="174189" x="5413375" y="5222875"/>
          <p14:tracePt t="174196" x="5413375" y="5199063"/>
          <p14:tracePt t="174204" x="5413375" y="5175250"/>
          <p14:tracePt t="174211" x="5413375" y="5159375"/>
          <p14:tracePt t="174219" x="5413375" y="5143500"/>
          <p14:tracePt t="174226" x="5413375" y="5127625"/>
          <p14:tracePt t="174234" x="5413375" y="5111750"/>
          <p14:tracePt t="174241" x="5413375" y="5103813"/>
          <p14:tracePt t="174249" x="5413375" y="5087938"/>
          <p14:tracePt t="174258" x="5413375" y="5080000"/>
          <p14:tracePt t="174266" x="5413375" y="5056188"/>
          <p14:tracePt t="174279" x="5405438" y="5048250"/>
          <p14:tracePt t="174294" x="5397500" y="5040313"/>
          <p14:tracePt t="174504" x="5397500" y="5032375"/>
          <p14:tracePt t="174511" x="5397500" y="5024438"/>
          <p14:tracePt t="174526" x="5397500" y="5016500"/>
          <p14:tracePt t="174534" x="5389563" y="5016500"/>
          <p14:tracePt t="174541" x="5389563" y="5008563"/>
          <p14:tracePt t="174557" x="5389563" y="5000625"/>
          <p14:tracePt t="174564" x="5389563" y="4992688"/>
          <p14:tracePt t="174579" x="5389563" y="4984750"/>
          <p14:tracePt t="174587" x="5381625" y="4984750"/>
          <p14:tracePt t="174594" x="5381625" y="4976813"/>
          <p14:tracePt t="174616" x="5381625" y="4967288"/>
          <p14:tracePt t="174624" x="5381625" y="4959350"/>
          <p14:tracePt t="174646" x="5381625" y="4951413"/>
          <p14:tracePt t="174676" x="5381625" y="4943475"/>
          <p14:tracePt t="174743" x="5381625" y="4935538"/>
          <p14:tracePt t="174751" x="5381625" y="4927600"/>
          <p14:tracePt t="174766" x="5381625" y="4919663"/>
          <p14:tracePt t="174789" x="5381625" y="4911725"/>
          <p14:tracePt t="174796" x="5389563" y="4911725"/>
          <p14:tracePt t="174805" x="5389563" y="4903788"/>
          <p14:tracePt t="174819" x="5397500" y="4895850"/>
          <p14:tracePt t="174826" x="5405438" y="4895850"/>
          <p14:tracePt t="174841" x="5413375" y="4887913"/>
          <p14:tracePt t="174856" x="5429250" y="4872038"/>
          <p14:tracePt t="174864" x="5437188" y="4864100"/>
          <p14:tracePt t="174872" x="5453063" y="4856163"/>
          <p14:tracePt t="174879" x="5468938" y="4848225"/>
          <p14:tracePt t="174890" x="5484813" y="4840288"/>
          <p14:tracePt t="174894" x="5492750" y="4832350"/>
          <p14:tracePt t="174901" x="5500688" y="4832350"/>
          <p14:tracePt t="174909" x="5508625" y="4824413"/>
          <p14:tracePt t="174916" x="5516563" y="4824413"/>
          <p14:tracePt t="174924" x="5524500" y="4808538"/>
          <p14:tracePt t="174939" x="5540375" y="4800600"/>
          <p14:tracePt t="174946" x="5548313" y="4800600"/>
          <p14:tracePt t="174953" x="5564188" y="4784725"/>
          <p14:tracePt t="174961" x="5580063" y="4776788"/>
          <p14:tracePt t="174969" x="5595938" y="4768850"/>
          <p14:tracePt t="174976" x="5603875" y="4760913"/>
          <p14:tracePt t="174984" x="5627688" y="4752975"/>
          <p14:tracePt t="174991" x="5627688" y="4745038"/>
          <p14:tracePt t="174998" x="5635625" y="4737100"/>
          <p14:tracePt t="175007" x="5651500" y="4737100"/>
          <p14:tracePt t="175014" x="5659438" y="4737100"/>
          <p14:tracePt t="175023" x="5667375" y="4729163"/>
          <p14:tracePt t="175029" x="5676900" y="4729163"/>
          <p14:tracePt t="175036" x="5676900" y="4721225"/>
          <p14:tracePt t="175052" x="5684838" y="4713288"/>
          <p14:tracePt t="175059" x="5692775" y="4713288"/>
          <p14:tracePt t="175066" x="5692775" y="4705350"/>
          <p14:tracePt t="175073" x="5700713" y="4705350"/>
          <p14:tracePt t="175089" x="5700713" y="4697413"/>
          <p14:tracePt t="175096" x="5708650" y="4689475"/>
          <p14:tracePt t="175111" x="5716588" y="4689475"/>
          <p14:tracePt t="175120" x="5716588" y="4681538"/>
          <p14:tracePt t="175126" x="5724525" y="4681538"/>
          <p14:tracePt t="175141" x="5732463" y="4673600"/>
          <p14:tracePt t="175156" x="5732463" y="4665663"/>
          <p14:tracePt t="175164" x="5732463" y="4657725"/>
          <p14:tracePt t="175172" x="5740400" y="4657725"/>
          <p14:tracePt t="175180" x="5740400" y="4649788"/>
          <p14:tracePt t="175186" x="5748338" y="4641850"/>
          <p14:tracePt t="175194" x="5756275" y="4641850"/>
          <p14:tracePt t="175210" x="5756275" y="4633913"/>
          <p14:tracePt t="175216" x="5764213" y="4624388"/>
          <p14:tracePt t="175224" x="5764213" y="4616450"/>
          <p14:tracePt t="175240" x="5772150" y="4616450"/>
          <p14:tracePt t="175246" x="5772150" y="4608513"/>
          <p14:tracePt t="175253" x="5780088" y="4600575"/>
          <p14:tracePt t="175261" x="5788025" y="4592638"/>
          <p14:tracePt t="175276" x="5803900" y="4576763"/>
          <p14:tracePt t="175291" x="5811838" y="4568825"/>
          <p14:tracePt t="175299" x="5811838" y="4552950"/>
          <p14:tracePt t="175306" x="5827713" y="4537075"/>
          <p14:tracePt t="175313" x="5835650" y="4521200"/>
          <p14:tracePt t="175322" x="5843588" y="4513263"/>
          <p14:tracePt t="175329" x="5851525" y="4505325"/>
          <p14:tracePt t="175337" x="5851525" y="4489450"/>
          <p14:tracePt t="175344" x="5867400" y="4489450"/>
          <p14:tracePt t="175352" x="5867400" y="4473575"/>
          <p14:tracePt t="175359" x="5875338" y="4465638"/>
          <p14:tracePt t="175366" x="5883275" y="4465638"/>
          <p14:tracePt t="175374" x="5883275" y="4457700"/>
          <p14:tracePt t="175381" x="5891213" y="4457700"/>
          <p14:tracePt t="175441" x="5891213" y="4449763"/>
          <p14:tracePt t="175472" x="5899150" y="4449763"/>
          <p14:tracePt t="175508" x="5899150" y="4441825"/>
          <p14:tracePt t="175540" x="5907088" y="4441825"/>
          <p14:tracePt t="175803" x="0" y="0"/>
        </p14:tracePtLst>
      </p14:laserTraceLst>
    </p:ext>
    <p:ext uri="{E180D4A7-C9FB-4DFB-919C-405C955672EB}">
      <p14:showEvtLst xmlns:p14="http://schemas.microsoft.com/office/powerpoint/2010/main">
        <p14:playEvt time="18" objId="4"/>
        <p14:stopEvt time="180671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6EB6E-7433-4685-82D5-C822F502AE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78A1F4-8379-4FD0-A341-6C1135A56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4" name="mm5s13">
            <a:hlinkClick r:id="" action="ppaction://media"/>
            <a:extLst>
              <a:ext uri="{FF2B5EF4-FFF2-40B4-BE49-F238E27FC236}">
                <a16:creationId xmlns:a16="http://schemas.microsoft.com/office/drawing/2014/main" id="{AE3A5455-B3AE-4C12-ADDC-025DF89BA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66131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BCF07899-B7DB-4DB6-8277-E5BD183313E1}"/>
                  </a:ext>
                </a:extLst>
              </p14:cNvPr>
              <p14:cNvContentPartPr/>
              <p14:nvPr/>
            </p14:nvContentPartPr>
            <p14:xfrm>
              <a:off x="2367571" y="1743569"/>
              <a:ext cx="4224960" cy="12852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BCF07899-B7DB-4DB6-8277-E5BD183313E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49571" y="1725929"/>
                <a:ext cx="426060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6BA1B9E7-65E3-4B0E-8789-ECFE2D5C9321}"/>
                  </a:ext>
                </a:extLst>
              </p14:cNvPr>
              <p14:cNvContentPartPr/>
              <p14:nvPr/>
            </p14:nvContentPartPr>
            <p14:xfrm>
              <a:off x="4753291" y="784889"/>
              <a:ext cx="884880" cy="302400"/>
            </p14:xfrm>
          </p:contentPart>
        </mc:Choice>
        <mc:Fallback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6BA1B9E7-65E3-4B0E-8789-ECFE2D5C93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35291" y="767249"/>
                <a:ext cx="920520" cy="33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8967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54"/>
    </mc:Choice>
    <mc:Fallback>
      <p:transition spd="slow" advTm="32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50" x="501650" y="820738"/>
          <p14:tracePt t="2824" x="509588" y="820738"/>
          <p14:tracePt t="2832" x="525463" y="820738"/>
          <p14:tracePt t="2839" x="533400" y="820738"/>
          <p14:tracePt t="2847" x="541338" y="820738"/>
          <p14:tracePt t="2855" x="558800" y="820738"/>
          <p14:tracePt t="2861" x="566738" y="820738"/>
          <p14:tracePt t="2869" x="582613" y="820738"/>
          <p14:tracePt t="2877" x="606425" y="820738"/>
          <p14:tracePt t="2885" x="630238" y="820738"/>
          <p14:tracePt t="2908" x="749300" y="836613"/>
          <p14:tracePt t="2914" x="804863" y="852488"/>
          <p14:tracePt t="2921" x="860425" y="862013"/>
          <p14:tracePt t="2930" x="917575" y="877888"/>
          <p14:tracePt t="2938" x="973138" y="885825"/>
          <p14:tracePt t="2944" x="1004888" y="893763"/>
          <p14:tracePt t="2951" x="1028700" y="909638"/>
          <p14:tracePt t="2961" x="1076325" y="917575"/>
          <p14:tracePt t="2966" x="1116013" y="925513"/>
          <p14:tracePt t="2974" x="1139825" y="941388"/>
          <p14:tracePt t="2983" x="1163638" y="949325"/>
          <p14:tracePt t="2990" x="1187450" y="949325"/>
          <p14:tracePt t="2998" x="1195388" y="949325"/>
          <p14:tracePt t="3004" x="1211263" y="949325"/>
          <p14:tracePt t="3013" x="1235075" y="957263"/>
          <p14:tracePt t="3019" x="1250950" y="957263"/>
          <p14:tracePt t="3028" x="1266825" y="957263"/>
          <p14:tracePt t="3034" x="1284288" y="965200"/>
          <p14:tracePt t="3042" x="1316038" y="965200"/>
          <p14:tracePt t="3050" x="1339850" y="965200"/>
          <p14:tracePt t="3058" x="1355725" y="965200"/>
          <p14:tracePt t="3064" x="1387475" y="965200"/>
          <p14:tracePt t="3074" x="1411288" y="965200"/>
          <p14:tracePt t="3079" x="1450975" y="965200"/>
          <p14:tracePt t="3089" x="1498600" y="965200"/>
          <p14:tracePt t="3094" x="1530350" y="965200"/>
          <p14:tracePt t="3101" x="1570038" y="965200"/>
          <p14:tracePt t="3109" x="1601788" y="965200"/>
          <p14:tracePt t="3117" x="1651000" y="965200"/>
          <p14:tracePt t="3125" x="1682750" y="965200"/>
          <p14:tracePt t="3133" x="1722438" y="965200"/>
          <p14:tracePt t="3140" x="1754188" y="965200"/>
          <p14:tracePt t="3148" x="1793875" y="965200"/>
          <p14:tracePt t="3156" x="1825625" y="965200"/>
          <p14:tracePt t="3161" x="1857375" y="965200"/>
          <p14:tracePt t="3170" x="1881188" y="965200"/>
          <p14:tracePt t="3177" x="1905000" y="965200"/>
          <p14:tracePt t="3186" x="1952625" y="965200"/>
          <p14:tracePt t="3192" x="1968500" y="965200"/>
          <p14:tracePt t="3199" x="1984375" y="965200"/>
          <p14:tracePt t="3207" x="1992313" y="965200"/>
          <p14:tracePt t="3394" x="1992313" y="973138"/>
          <p14:tracePt t="3401" x="1992313" y="981075"/>
          <p14:tracePt t="3417" x="1992313" y="989013"/>
          <p14:tracePt t="3424" x="1984375" y="1004888"/>
          <p14:tracePt t="3432" x="1984375" y="1012825"/>
          <p14:tracePt t="3439" x="1984375" y="1020763"/>
          <p14:tracePt t="3447" x="1976438" y="1036638"/>
          <p14:tracePt t="3454" x="1976438" y="1044575"/>
          <p14:tracePt t="3462" x="1968500" y="1052513"/>
          <p14:tracePt t="3469" x="1968500" y="1068388"/>
          <p14:tracePt t="3476" x="1960563" y="1076325"/>
          <p14:tracePt t="3484" x="1960563" y="1084263"/>
          <p14:tracePt t="3491" x="1952625" y="1092200"/>
          <p14:tracePt t="3499" x="1944688" y="1100138"/>
          <p14:tracePt t="3507" x="1944688" y="1116013"/>
          <p14:tracePt t="3514" x="1936750" y="1139825"/>
          <p14:tracePt t="3521" x="1920875" y="1155700"/>
          <p14:tracePt t="3529" x="1920875" y="1171575"/>
          <p14:tracePt t="3537" x="1912938" y="1187450"/>
          <p14:tracePt t="3544" x="1905000" y="1204913"/>
          <p14:tracePt t="3552" x="1897063" y="1212850"/>
          <p14:tracePt t="3559" x="1889125" y="1236663"/>
          <p14:tracePt t="3566" x="1881188" y="1244600"/>
          <p14:tracePt t="3574" x="1881188" y="1260475"/>
          <p14:tracePt t="3582" x="1873250" y="1268413"/>
          <p14:tracePt t="3590" x="1865313" y="1276350"/>
          <p14:tracePt t="3604" x="1865313" y="1284288"/>
          <p14:tracePt t="3611" x="1865313" y="1292225"/>
          <p14:tracePt t="3627" x="1865313" y="1300163"/>
          <p14:tracePt t="3716" x="1865313" y="1308100"/>
          <p14:tracePt t="3740" x="1865313" y="1316038"/>
          <p14:tracePt t="3755" x="1865313" y="1323975"/>
          <p14:tracePt t="3761" x="1865313" y="1331913"/>
          <p14:tracePt t="3777" x="1865313" y="1339850"/>
          <p14:tracePt t="3791" x="1865313" y="1355725"/>
          <p14:tracePt t="3799" x="1865313" y="1371600"/>
          <p14:tracePt t="3807" x="1865313" y="1379538"/>
          <p14:tracePt t="3814" x="1881188" y="1387475"/>
          <p14:tracePt t="3829" x="1889125" y="1395413"/>
          <p14:tracePt t="3837" x="1912938" y="1403350"/>
          <p14:tracePt t="3843" x="1936750" y="1403350"/>
          <p14:tracePt t="3852" x="1960563" y="1403350"/>
          <p14:tracePt t="3859" x="1992313" y="1411288"/>
          <p14:tracePt t="3866" x="2025650" y="1419225"/>
          <p14:tracePt t="3874" x="2049463" y="1427163"/>
          <p14:tracePt t="3882" x="2097088" y="1427163"/>
          <p14:tracePt t="3891" x="2136775" y="1435100"/>
          <p14:tracePt t="3896" x="2176463" y="1435100"/>
          <p14:tracePt t="3904" x="2216150" y="1435100"/>
          <p14:tracePt t="3911" x="2255838" y="1435100"/>
          <p14:tracePt t="3919" x="2295525" y="1435100"/>
          <p14:tracePt t="3926" x="2327275" y="1435100"/>
          <p14:tracePt t="3933" x="2359025" y="1435100"/>
          <p14:tracePt t="3941" x="2400300" y="1435100"/>
          <p14:tracePt t="3948" x="2432050" y="1427163"/>
          <p14:tracePt t="3957" x="2463800" y="1427163"/>
          <p14:tracePt t="3964" x="2503488" y="1419225"/>
          <p14:tracePt t="3971" x="2535238" y="1419225"/>
          <p14:tracePt t="3979" x="2582863" y="1411288"/>
          <p14:tracePt t="3987" x="2638425" y="1411288"/>
          <p14:tracePt t="3994" x="2678113" y="1411288"/>
          <p14:tracePt t="4002" x="2733675" y="1411288"/>
          <p14:tracePt t="4010" x="2790825" y="1411288"/>
          <p14:tracePt t="4016" x="2838450" y="1411288"/>
          <p14:tracePt t="4024" x="2894013" y="1411288"/>
          <p14:tracePt t="4032" x="2925763" y="1411288"/>
          <p14:tracePt t="4039" x="2973388" y="1411288"/>
          <p14:tracePt t="4046" x="3005138" y="1411288"/>
          <p14:tracePt t="4054" x="3036888" y="1419225"/>
          <p14:tracePt t="4061" x="3076575" y="1427163"/>
          <p14:tracePt t="4069" x="3100388" y="1427163"/>
          <p14:tracePt t="4076" x="3109913" y="1435100"/>
          <p14:tracePt t="4084" x="3133725" y="1435100"/>
          <p14:tracePt t="4091" x="3141663" y="1443038"/>
          <p14:tracePt t="4099" x="3157538" y="1443038"/>
          <p14:tracePt t="4108" x="3157538" y="1450975"/>
          <p14:tracePt t="4114" x="3165475" y="1450975"/>
          <p14:tracePt t="4123" x="3165475" y="1458913"/>
          <p14:tracePt t="4128" x="3165475" y="1466850"/>
          <p14:tracePt t="4138" x="3173413" y="1474788"/>
          <p14:tracePt t="4144" x="3181350" y="1490663"/>
          <p14:tracePt t="4152" x="3181350" y="1498600"/>
          <p14:tracePt t="4159" x="3181350" y="1514475"/>
          <p14:tracePt t="4166" x="3181350" y="1522413"/>
          <p14:tracePt t="4174" x="3181350" y="1547813"/>
          <p14:tracePt t="4182" x="3181350" y="1555750"/>
          <p14:tracePt t="4189" x="3181350" y="1571625"/>
          <p14:tracePt t="4196" x="3181350" y="1579563"/>
          <p14:tracePt t="4204" x="3181350" y="1595438"/>
          <p14:tracePt t="4211" x="3181350" y="1619250"/>
          <p14:tracePt t="4219" x="3181350" y="1643063"/>
          <p14:tracePt t="4226" x="3181350" y="1666875"/>
          <p14:tracePt t="4234" x="3165475" y="1682750"/>
          <p14:tracePt t="4241" x="3165475" y="1698625"/>
          <p14:tracePt t="4248" x="3157538" y="1706563"/>
          <p14:tracePt t="4257" x="3149600" y="1722438"/>
          <p14:tracePt t="4264" x="3149600" y="1730375"/>
          <p14:tracePt t="4273" x="3141663" y="1738313"/>
          <p14:tracePt t="4287" x="3141663" y="1746250"/>
          <p14:tracePt t="4294" x="3133725" y="1746250"/>
          <p14:tracePt t="4302" x="3133725" y="1754188"/>
          <p14:tracePt t="4316" x="3125788" y="1754188"/>
          <p14:tracePt t="4691" x="3133725" y="1762125"/>
          <p14:tracePt t="4698" x="3157538" y="1770063"/>
          <p14:tracePt t="4707" x="3173413" y="1778000"/>
          <p14:tracePt t="4714" x="3221038" y="1793875"/>
          <p14:tracePt t="4722" x="3260725" y="1801813"/>
          <p14:tracePt t="4729" x="3308350" y="1817688"/>
          <p14:tracePt t="4737" x="3379788" y="1833563"/>
          <p14:tracePt t="4744" x="3451225" y="1841500"/>
          <p14:tracePt t="4752" x="3532188" y="1865313"/>
          <p14:tracePt t="4760" x="3603625" y="1881188"/>
          <p14:tracePt t="4766" x="3698875" y="1898650"/>
          <p14:tracePt t="4774" x="3833813" y="1906588"/>
          <p14:tracePt t="4782" x="3946525" y="1914525"/>
          <p14:tracePt t="4789" x="4081463" y="1922463"/>
          <p14:tracePt t="4797" x="4233863" y="1922463"/>
          <p14:tracePt t="4804" x="4329113" y="1922463"/>
          <p14:tracePt t="4811" x="4456113" y="1922463"/>
          <p14:tracePt t="4820" x="4576763" y="1922463"/>
          <p14:tracePt t="4826" x="4672013" y="1922463"/>
          <p14:tracePt t="4834" x="4767263" y="1922463"/>
          <p14:tracePt t="4841" x="4838700" y="1922463"/>
          <p14:tracePt t="4849" x="4910138" y="1922463"/>
          <p14:tracePt t="4857" x="4943475" y="1922463"/>
          <p14:tracePt t="4864" x="5014913" y="1922463"/>
          <p14:tracePt t="4873" x="5046663" y="1922463"/>
          <p14:tracePt t="4879" x="5102225" y="1922463"/>
          <p14:tracePt t="4890" x="5141913" y="1914525"/>
          <p14:tracePt t="4894" x="5205413" y="1906588"/>
          <p14:tracePt t="4903" x="5260975" y="1898650"/>
          <p14:tracePt t="4909" x="5300663" y="1890713"/>
          <p14:tracePt t="4917" x="5365750" y="1881188"/>
          <p14:tracePt t="4924" x="5405438" y="1873250"/>
          <p14:tracePt t="4932" x="5476875" y="1865313"/>
          <p14:tracePt t="4939" x="5540375" y="1841500"/>
          <p14:tracePt t="4946" x="5603875" y="1825625"/>
          <p14:tracePt t="4955" x="5684838" y="1793875"/>
          <p14:tracePt t="4961" x="5748338" y="1778000"/>
          <p14:tracePt t="4970" x="5788025" y="1770063"/>
          <p14:tracePt t="4976" x="5859463" y="1754188"/>
          <p14:tracePt t="4984" x="5922963" y="1746250"/>
          <p14:tracePt t="4991" x="6002338" y="1738313"/>
          <p14:tracePt t="4999" x="6083300" y="1730375"/>
          <p14:tracePt t="5007" x="6162675" y="1714500"/>
          <p14:tracePt t="5014" x="6249988" y="1706563"/>
          <p14:tracePt t="5023" x="6305550" y="1698625"/>
          <p14:tracePt t="5029" x="6384925" y="1682750"/>
          <p14:tracePt t="5036" x="6465888" y="1682750"/>
          <p14:tracePt t="5044" x="6537325" y="1674813"/>
          <p14:tracePt t="5054" x="6592888" y="1666875"/>
          <p14:tracePt t="5062" x="6640513" y="1666875"/>
          <p14:tracePt t="5066" x="6680200" y="1666875"/>
          <p14:tracePt t="5074" x="6704013" y="1666875"/>
          <p14:tracePt t="5082" x="6727825" y="1666875"/>
          <p14:tracePt t="5089" x="6759575" y="1666875"/>
          <p14:tracePt t="5096" x="6777038" y="1666875"/>
          <p14:tracePt t="5105" x="6792913" y="1666875"/>
          <p14:tracePt t="5112" x="6832600" y="1666875"/>
          <p14:tracePt t="5120" x="6856413" y="1666875"/>
          <p14:tracePt t="5126" x="6880225" y="1666875"/>
          <p14:tracePt t="5135" x="6911975" y="1666875"/>
          <p14:tracePt t="5141" x="6951663" y="1666875"/>
          <p14:tracePt t="5149" x="6991350" y="1674813"/>
          <p14:tracePt t="5156" x="7038975" y="1674813"/>
          <p14:tracePt t="5164" x="7094538" y="1682750"/>
          <p14:tracePt t="5173" x="7135813" y="1698625"/>
          <p14:tracePt t="5179" x="7175500" y="1706563"/>
          <p14:tracePt t="5187" x="7231063" y="1730375"/>
          <p14:tracePt t="5194" x="7286625" y="1738313"/>
          <p14:tracePt t="5202" x="7342188" y="1754188"/>
          <p14:tracePt t="5209" x="7373938" y="1770063"/>
          <p14:tracePt t="5216" x="7421563" y="1785938"/>
          <p14:tracePt t="5224" x="7469188" y="1793875"/>
          <p14:tracePt t="5232" x="7502525" y="1801813"/>
          <p14:tracePt t="5239" x="7518400" y="1801813"/>
          <p14:tracePt t="5249" x="7542213" y="1801813"/>
          <p14:tracePt t="5254" x="7566025" y="1801813"/>
          <p14:tracePt t="5261" x="7589838" y="1809750"/>
          <p14:tracePt t="5270" x="7613650" y="1809750"/>
          <p14:tracePt t="5276" x="7645400" y="1817688"/>
          <p14:tracePt t="5284" x="7669213" y="1817688"/>
          <p14:tracePt t="5291" x="7693025" y="1817688"/>
          <p14:tracePt t="5299" x="7700963" y="1817688"/>
          <p14:tracePt t="5306" x="7724775" y="1817688"/>
          <p14:tracePt t="5322" x="7732713" y="1817688"/>
          <p14:tracePt t="5352" x="7740650" y="1817688"/>
          <p14:tracePt t="8084" x="0" y="0"/>
        </p14:tracePtLst>
        <p14:tracePtLst>
          <p14:tracePt t="11758" x="5468938" y="2144713"/>
          <p14:tracePt t="11779" x="5468938" y="2152650"/>
          <p14:tracePt t="11831" x="5476875" y="2152650"/>
          <p14:tracePt t="11840" x="5492750" y="2152650"/>
          <p14:tracePt t="11847" x="5508625" y="2152650"/>
          <p14:tracePt t="11854" x="5524500" y="2152650"/>
          <p14:tracePt t="11861" x="5540375" y="2152650"/>
          <p14:tracePt t="11869" x="5548313" y="2152650"/>
          <p14:tracePt t="11878" x="5564188" y="2152650"/>
          <p14:tracePt t="11885" x="5580063" y="2152650"/>
          <p14:tracePt t="11891" x="5595938" y="2152650"/>
          <p14:tracePt t="11899" x="5611813" y="2152650"/>
          <p14:tracePt t="11916" x="5643563" y="2160588"/>
          <p14:tracePt t="11921" x="5667375" y="2160588"/>
          <p14:tracePt t="11929" x="5692775" y="2160588"/>
          <p14:tracePt t="11936" x="5716588" y="2160588"/>
          <p14:tracePt t="11944" x="5764213" y="2168525"/>
          <p14:tracePt t="11952" x="5819775" y="2168525"/>
          <p14:tracePt t="11959" x="5859463" y="2168525"/>
          <p14:tracePt t="11968" x="5899150" y="2168525"/>
          <p14:tracePt t="11974" x="5930900" y="2168525"/>
          <p14:tracePt t="11981" x="5962650" y="2168525"/>
          <p14:tracePt t="11989" x="6010275" y="2176463"/>
          <p14:tracePt t="11997" x="6034088" y="2184400"/>
          <p14:tracePt t="12004" x="6075363" y="2184400"/>
          <p14:tracePt t="12012" x="6107113" y="2192338"/>
          <p14:tracePt t="12019" x="6154738" y="2200275"/>
          <p14:tracePt t="12026" x="6202363" y="2208213"/>
          <p14:tracePt t="12034" x="6242050" y="2208213"/>
          <p14:tracePt t="12042" x="6297613" y="2216150"/>
          <p14:tracePt t="12050" x="6329363" y="2216150"/>
          <p14:tracePt t="12056" x="6376988" y="2216150"/>
          <p14:tracePt t="12064" x="6426200" y="2216150"/>
          <p14:tracePt t="12072" x="6465888" y="2208213"/>
          <p14:tracePt t="12079" x="6505575" y="2200275"/>
          <p14:tracePt t="12086" x="6537325" y="2184400"/>
          <p14:tracePt t="12094" x="6569075" y="2184400"/>
          <p14:tracePt t="12101" x="6592888" y="2168525"/>
          <p14:tracePt t="12109" x="6608763" y="2160588"/>
          <p14:tracePt t="12117" x="6624638" y="2160588"/>
          <p14:tracePt t="12131" x="6632575" y="2160588"/>
          <p14:tracePt t="12139" x="6640513" y="2152650"/>
          <p14:tracePt t="12147" x="6648450" y="2152650"/>
          <p14:tracePt t="12176" x="6656388" y="2152650"/>
          <p14:tracePt t="12184" x="6656388" y="2144713"/>
          <p14:tracePt t="12192" x="6672263" y="2144713"/>
          <p14:tracePt t="12200" x="6680200" y="2144713"/>
          <p14:tracePt t="12206" x="6696075" y="2144713"/>
          <p14:tracePt t="12215" x="6704013" y="2144713"/>
          <p14:tracePt t="12221" x="6727825" y="2144713"/>
          <p14:tracePt t="12229" x="6743700" y="2144713"/>
          <p14:tracePt t="12236" x="6751638" y="2144713"/>
          <p14:tracePt t="12245" x="6769100" y="2144713"/>
          <p14:tracePt t="12251" x="6777038" y="2144713"/>
          <p14:tracePt t="12259" x="6784975" y="2144713"/>
          <p14:tracePt t="12274" x="6800850" y="2136775"/>
          <p14:tracePt t="12283" x="6808788" y="2136775"/>
          <p14:tracePt t="12289" x="6816725" y="2128838"/>
          <p14:tracePt t="12304" x="6824663" y="2128838"/>
          <p14:tracePt t="12626" x="6808788" y="2128838"/>
          <p14:tracePt t="12634" x="6792913" y="2128838"/>
          <p14:tracePt t="12641" x="6769100" y="2128838"/>
          <p14:tracePt t="12649" x="6759575" y="2128838"/>
          <p14:tracePt t="12656" x="6735763" y="2128838"/>
          <p14:tracePt t="12664" x="6719888" y="2128838"/>
          <p14:tracePt t="12671" x="6696075" y="2128838"/>
          <p14:tracePt t="12679" x="6680200" y="2128838"/>
          <p14:tracePt t="12686" x="6672263" y="2136775"/>
          <p14:tracePt t="12693" x="6664325" y="2136775"/>
          <p14:tracePt t="12701" x="6656388" y="2136775"/>
          <p14:tracePt t="12718" x="6648450" y="2144713"/>
          <p14:tracePt t="12733" x="6640513" y="2144713"/>
          <p14:tracePt t="13436" x="6608763" y="2144713"/>
          <p14:tracePt t="13445" x="6577013" y="2144713"/>
          <p14:tracePt t="13451" x="6545263" y="2144713"/>
          <p14:tracePt t="13460" x="6513513" y="2144713"/>
          <p14:tracePt t="13467" x="6465888" y="2144713"/>
          <p14:tracePt t="13475" x="6426200" y="2152650"/>
          <p14:tracePt t="13484" x="6376988" y="2152650"/>
          <p14:tracePt t="13490" x="6329363" y="2152650"/>
          <p14:tracePt t="13497" x="6281738" y="2152650"/>
          <p14:tracePt t="13505" x="6249988" y="2152650"/>
          <p14:tracePt t="13517" x="6218238" y="2152650"/>
          <p14:tracePt t="13519" x="6194425" y="2152650"/>
          <p14:tracePt t="13528" x="6178550" y="2152650"/>
          <p14:tracePt t="13534" x="6170613" y="2152650"/>
          <p14:tracePt t="14224" x="6186488" y="2152650"/>
          <p14:tracePt t="14237" x="6194425" y="2152650"/>
          <p14:tracePt t="14239" x="6202363" y="2152650"/>
          <p14:tracePt t="14248" x="6218238" y="2152650"/>
          <p14:tracePt t="14254" x="6234113" y="2152650"/>
          <p14:tracePt t="14266" x="6249988" y="2152650"/>
          <p14:tracePt t="14269" x="6265863" y="2152650"/>
          <p14:tracePt t="14279" x="6273800" y="2152650"/>
          <p14:tracePt t="14286" x="6289675" y="2152650"/>
          <p14:tracePt t="14292" x="6305550" y="2152650"/>
          <p14:tracePt t="14308" x="6313488" y="2152650"/>
          <p14:tracePt t="14323" x="6321425" y="2152650"/>
          <p14:tracePt t="14331" x="6329363" y="2152650"/>
          <p14:tracePt t="14336" x="6337300" y="2152650"/>
          <p14:tracePt t="14346" x="6345238" y="2152650"/>
          <p14:tracePt t="14352" x="6353175" y="2152650"/>
          <p14:tracePt t="14367" x="6361113" y="2152650"/>
          <p14:tracePt t="14404" x="6369050" y="2152650"/>
          <p14:tracePt t="14442" x="6376988" y="2152650"/>
          <p14:tracePt t="14449" x="6376988" y="2144713"/>
          <p14:tracePt t="14457" x="6384925" y="2144713"/>
          <p14:tracePt t="14472" x="6392863" y="2136775"/>
          <p14:tracePt t="14479" x="6402388" y="2136775"/>
          <p14:tracePt t="14487" x="6410325" y="2136775"/>
          <p14:tracePt t="14495" x="6418263" y="2136775"/>
          <p14:tracePt t="14501" x="6434138" y="2128838"/>
          <p14:tracePt t="14516" x="6442075" y="2128838"/>
          <p14:tracePt t="14524" x="6450013" y="2128838"/>
          <p14:tracePt t="14539" x="6457950" y="2128838"/>
          <p14:tracePt t="14546" x="6465888" y="2128838"/>
          <p14:tracePt t="14554" x="6473825" y="2128838"/>
          <p14:tracePt t="14562" x="6481763" y="2128838"/>
          <p14:tracePt t="14569" x="6505575" y="2128838"/>
          <p14:tracePt t="14577" x="6529388" y="2128838"/>
          <p14:tracePt t="14584" x="6553200" y="2128838"/>
          <p14:tracePt t="14592" x="6584950" y="2128838"/>
          <p14:tracePt t="14599" x="6616700" y="2128838"/>
          <p14:tracePt t="14606" x="6656388" y="2128838"/>
          <p14:tracePt t="14614" x="6704013" y="2128838"/>
          <p14:tracePt t="14622" x="6743700" y="2128838"/>
          <p14:tracePt t="14629" x="6777038" y="2128838"/>
          <p14:tracePt t="14637" x="6808788" y="2128838"/>
          <p14:tracePt t="14645" x="6848475" y="2136775"/>
          <p14:tracePt t="14653" x="6888163" y="2136775"/>
          <p14:tracePt t="14659" x="6919913" y="2136775"/>
          <p14:tracePt t="14667" x="6959600" y="2136775"/>
          <p14:tracePt t="14674" x="6991350" y="2136775"/>
          <p14:tracePt t="14682" x="6999288" y="2136775"/>
          <p14:tracePt t="14689" x="7023100" y="2136775"/>
          <p14:tracePt t="14697" x="7046913" y="2136775"/>
          <p14:tracePt t="14703" x="7062788" y="2136775"/>
          <p14:tracePt t="14712" x="7078663" y="2136775"/>
          <p14:tracePt t="14719" x="7094538" y="2136775"/>
          <p14:tracePt t="14726" x="7110413" y="2136775"/>
          <p14:tracePt t="14733" x="7135813" y="2136775"/>
          <p14:tracePt t="14742" x="7151688" y="2136775"/>
          <p14:tracePt t="14749" x="7167563" y="2136775"/>
          <p14:tracePt t="14756" x="7191375" y="2136775"/>
          <p14:tracePt t="14765" x="7215188" y="2136775"/>
          <p14:tracePt t="14772" x="7239000" y="2136775"/>
          <p14:tracePt t="14779" x="7262813" y="2136775"/>
          <p14:tracePt t="14786" x="7286625" y="2136775"/>
          <p14:tracePt t="14797" x="7302500" y="2136775"/>
          <p14:tracePt t="14801" x="7334250" y="2136775"/>
          <p14:tracePt t="14809" x="7350125" y="2136775"/>
          <p14:tracePt t="14816" x="7366000" y="2136775"/>
          <p14:tracePt t="14825" x="7389813" y="2136775"/>
          <p14:tracePt t="14832" x="7397750" y="2136775"/>
          <p14:tracePt t="14840" x="7421563" y="2136775"/>
          <p14:tracePt t="14855" x="7429500" y="2136775"/>
          <p14:tracePt t="14862" x="7445375" y="2136775"/>
          <p14:tracePt t="14876" x="7453313" y="2136775"/>
          <p14:tracePt t="14915" x="7461250" y="2136775"/>
          <p14:tracePt t="15423" x="7445375" y="2144713"/>
          <p14:tracePt t="15431" x="7397750" y="2152650"/>
          <p14:tracePt t="15439" x="7358063" y="2152650"/>
          <p14:tracePt t="15449" x="7302500" y="2152650"/>
          <p14:tracePt t="15455" x="7239000" y="2144713"/>
          <p14:tracePt t="15462" x="7151688" y="2136775"/>
          <p14:tracePt t="15470" x="7054850" y="2128838"/>
          <p14:tracePt t="15478" x="6951663" y="2105025"/>
          <p14:tracePt t="15485" x="6832600" y="2089150"/>
          <p14:tracePt t="15491" x="6664325" y="2057400"/>
          <p14:tracePt t="15498" x="6497638" y="2025650"/>
          <p14:tracePt t="15508" x="6281738" y="1985963"/>
          <p14:tracePt t="15517" x="6091238" y="1938338"/>
          <p14:tracePt t="15521" x="5922963" y="1906588"/>
          <p14:tracePt t="15530" x="5756275" y="1881188"/>
          <p14:tracePt t="15536" x="5595938" y="1857375"/>
          <p14:tracePt t="15545" x="5453063" y="1841500"/>
          <p14:tracePt t="15551" x="5318125" y="1825625"/>
          <p14:tracePt t="15559" x="5229225" y="1817688"/>
          <p14:tracePt t="15566" x="5133975" y="1817688"/>
          <p14:tracePt t="15575" x="5046663" y="1817688"/>
          <p14:tracePt t="15581" x="4975225" y="1817688"/>
          <p14:tracePt t="15589" x="4910138" y="1817688"/>
          <p14:tracePt t="15597" x="4854575" y="1833563"/>
          <p14:tracePt t="15604" x="4822825" y="1841500"/>
          <p14:tracePt t="15613" x="4767263" y="1857375"/>
          <p14:tracePt t="15619" x="4719638" y="1865313"/>
          <p14:tracePt t="15627" x="4672013" y="1873250"/>
          <p14:tracePt t="15634" x="4632325" y="1881188"/>
          <p14:tracePt t="15642" x="4576763" y="1890713"/>
          <p14:tracePt t="15648" x="4527550" y="1890713"/>
          <p14:tracePt t="15656" x="4479925" y="1890713"/>
          <p14:tracePt t="15664" x="4424363" y="1890713"/>
          <p14:tracePt t="15672" x="4368800" y="1890713"/>
          <p14:tracePt t="15680" x="4321175" y="1890713"/>
          <p14:tracePt t="15686" x="4273550" y="1890713"/>
          <p14:tracePt t="15695" x="4241800" y="1890713"/>
          <p14:tracePt t="15701" x="4176713" y="1873250"/>
          <p14:tracePt t="15709" x="4121150" y="1865313"/>
          <p14:tracePt t="15717" x="4057650" y="1857375"/>
          <p14:tracePt t="15724" x="4002088" y="1849438"/>
          <p14:tracePt t="15731" x="3938588" y="1849438"/>
          <p14:tracePt t="15739" x="3890963" y="1841500"/>
          <p14:tracePt t="15749" x="3825875" y="1833563"/>
          <p14:tracePt t="15754" x="3770313" y="1825625"/>
          <p14:tracePt t="15761" x="3706813" y="1817688"/>
          <p14:tracePt t="15769" x="3659188" y="1817688"/>
          <p14:tracePt t="15778" x="3627438" y="1817688"/>
          <p14:tracePt t="15784" x="3595688" y="1817688"/>
          <p14:tracePt t="15792" x="3571875" y="1817688"/>
          <p14:tracePt t="15799" x="3556000" y="1817688"/>
          <p14:tracePt t="15807" x="3524250" y="1817688"/>
          <p14:tracePt t="15814" x="3500438" y="1817688"/>
          <p14:tracePt t="15822" x="3467100" y="1817688"/>
          <p14:tracePt t="15830" x="3443288" y="1825625"/>
          <p14:tracePt t="15836" x="3411538" y="1825625"/>
          <p14:tracePt t="15845" x="3387725" y="1825625"/>
          <p14:tracePt t="15851" x="3355975" y="1833563"/>
          <p14:tracePt t="15859" x="3316288" y="1841500"/>
          <p14:tracePt t="15866" x="3268663" y="1849438"/>
          <p14:tracePt t="15873" x="3236913" y="1849438"/>
          <p14:tracePt t="15881" x="3205163" y="1857375"/>
          <p14:tracePt t="15889" x="3173413" y="1857375"/>
          <p14:tracePt t="15897" x="3133725" y="1857375"/>
          <p14:tracePt t="15913" x="3076575" y="1857375"/>
          <p14:tracePt t="15919" x="3044825" y="1857375"/>
          <p14:tracePt t="15927" x="2997200" y="1857375"/>
          <p14:tracePt t="15934" x="2973388" y="1857375"/>
          <p14:tracePt t="15942" x="2949575" y="1857375"/>
          <p14:tracePt t="15949" x="2917825" y="1849438"/>
          <p14:tracePt t="15956" x="2894013" y="1849438"/>
          <p14:tracePt t="15964" x="2878138" y="1841500"/>
          <p14:tracePt t="15972" x="2846388" y="1833563"/>
          <p14:tracePt t="15980" x="2822575" y="1817688"/>
          <p14:tracePt t="15986" x="2798763" y="1817688"/>
          <p14:tracePt t="15995" x="2774950" y="1809750"/>
          <p14:tracePt t="16001" x="2751138" y="1801813"/>
          <p14:tracePt t="16009" x="2741613" y="1801813"/>
          <p14:tracePt t="16016" x="2733675" y="1801813"/>
          <p14:tracePt t="16025" x="2717800" y="1801813"/>
          <p14:tracePt t="16031" x="2701925" y="1793875"/>
          <p14:tracePt t="16047" x="2693988" y="1793875"/>
          <p14:tracePt t="16107" x="2686050" y="1793875"/>
          <p14:tracePt t="16219" x="2701925" y="1785938"/>
          <p14:tracePt t="16226" x="2725738" y="1778000"/>
          <p14:tracePt t="16234" x="2741613" y="1778000"/>
          <p14:tracePt t="16241" x="2767013" y="1778000"/>
          <p14:tracePt t="16249" x="2798763" y="1778000"/>
          <p14:tracePt t="16256" x="2838450" y="1778000"/>
          <p14:tracePt t="16264" x="2886075" y="1778000"/>
          <p14:tracePt t="16271" x="2949575" y="1778000"/>
          <p14:tracePt t="16280" x="2997200" y="1778000"/>
          <p14:tracePt t="16286" x="3044825" y="1778000"/>
          <p14:tracePt t="16294" x="3117850" y="1778000"/>
          <p14:tracePt t="16301" x="3173413" y="1778000"/>
          <p14:tracePt t="16309" x="3236913" y="1778000"/>
          <p14:tracePt t="16316" x="3292475" y="1785938"/>
          <p14:tracePt t="16324" x="3355975" y="1793875"/>
          <p14:tracePt t="16331" x="3403600" y="1801813"/>
          <p14:tracePt t="16339" x="3459163" y="1809750"/>
          <p14:tracePt t="16347" x="3492500" y="1809750"/>
          <p14:tracePt t="16354" x="3524250" y="1817688"/>
          <p14:tracePt t="16363" x="3563938" y="1825625"/>
          <p14:tracePt t="16369" x="3595688" y="1833563"/>
          <p14:tracePt t="16377" x="3635375" y="1849438"/>
          <p14:tracePt t="16384" x="3667125" y="1857375"/>
          <p14:tracePt t="16391" x="3690938" y="1857375"/>
          <p14:tracePt t="16399" x="3730625" y="1873250"/>
          <p14:tracePt t="16406" x="3746500" y="1881188"/>
          <p14:tracePt t="16414" x="3778250" y="1906588"/>
          <p14:tracePt t="16421" x="3810000" y="1906588"/>
          <p14:tracePt t="16429" x="3851275" y="1930400"/>
          <p14:tracePt t="16436" x="3898900" y="1938338"/>
          <p14:tracePt t="16443" x="3922713" y="1954213"/>
          <p14:tracePt t="16451" x="3978275" y="1970088"/>
          <p14:tracePt t="16459" x="4025900" y="1985963"/>
          <p14:tracePt t="16466" x="4081463" y="1993900"/>
          <p14:tracePt t="16474" x="4121150" y="2001838"/>
          <p14:tracePt t="16481" x="4176713" y="2017713"/>
          <p14:tracePt t="16488" x="4233863" y="2025650"/>
          <p14:tracePt t="16497" x="4265613" y="2025650"/>
          <p14:tracePt t="16504" x="4321175" y="2025650"/>
          <p14:tracePt t="16513" x="4376738" y="2025650"/>
          <p14:tracePt t="16518" x="4424363" y="2025650"/>
          <p14:tracePt t="16527" x="4471988" y="2025650"/>
          <p14:tracePt t="16534" x="4527550" y="2025650"/>
          <p14:tracePt t="16541" x="4559300" y="2025650"/>
          <p14:tracePt t="16549" x="4616450" y="2025650"/>
          <p14:tracePt t="16556" x="4648200" y="2017713"/>
          <p14:tracePt t="16564" x="4679950" y="2009775"/>
          <p14:tracePt t="16571" x="4727575" y="2009775"/>
          <p14:tracePt t="16580" x="4759325" y="2001838"/>
          <p14:tracePt t="16586" x="4814888" y="1993900"/>
          <p14:tracePt t="16594" x="4846638" y="1985963"/>
          <p14:tracePt t="16601" x="4886325" y="1978025"/>
          <p14:tracePt t="16609" x="4918075" y="1970088"/>
          <p14:tracePt t="16616" x="4967288" y="1970088"/>
          <p14:tracePt t="16624" x="5014913" y="1962150"/>
          <p14:tracePt t="16631" x="5062538" y="1954213"/>
          <p14:tracePt t="16640" x="5110163" y="1946275"/>
          <p14:tracePt t="16647" x="5165725" y="1938338"/>
          <p14:tracePt t="16654" x="5221288" y="1922463"/>
          <p14:tracePt t="16662" x="5253038" y="1914525"/>
          <p14:tracePt t="16669" x="5300663" y="1898650"/>
          <p14:tracePt t="16677" x="5341938" y="1890713"/>
          <p14:tracePt t="16684" x="5389563" y="1873250"/>
          <p14:tracePt t="16691" x="5445125" y="1857375"/>
          <p14:tracePt t="16699" x="5484813" y="1841500"/>
          <p14:tracePt t="16706" x="5516563" y="1825625"/>
          <p14:tracePt t="16714" x="5540375" y="1825625"/>
          <p14:tracePt t="16721" x="5580063" y="1809750"/>
          <p14:tracePt t="16730" x="5603875" y="1793875"/>
          <p14:tracePt t="16736" x="5627688" y="1785938"/>
          <p14:tracePt t="16744" x="5651500" y="1778000"/>
          <p14:tracePt t="16751" x="5667375" y="1770063"/>
          <p14:tracePt t="16759" x="5684838" y="1762125"/>
          <p14:tracePt t="16767" x="5692775" y="1754188"/>
          <p14:tracePt t="16774" x="5708650" y="1746250"/>
          <p14:tracePt t="16781" x="5724525" y="1746250"/>
          <p14:tracePt t="16789" x="5724525" y="1738313"/>
          <p14:tracePt t="16797" x="5740400" y="1730375"/>
          <p14:tracePt t="16804" x="5756275" y="1722438"/>
          <p14:tracePt t="16813" x="5756275" y="1714500"/>
          <p14:tracePt t="16819" x="5764213" y="1714500"/>
          <p14:tracePt t="16827" x="5772150" y="1714500"/>
          <p14:tracePt t="16834" x="5788025" y="1698625"/>
          <p14:tracePt t="16841" x="5795963" y="1698625"/>
          <p14:tracePt t="16849" x="5803900" y="1690688"/>
          <p14:tracePt t="16856" x="5811838" y="1682750"/>
          <p14:tracePt t="16864" x="5835650" y="1658938"/>
          <p14:tracePt t="16871" x="5843588" y="1651000"/>
          <p14:tracePt t="16880" x="5859463" y="1643063"/>
          <p14:tracePt t="16886" x="5859463" y="1627188"/>
          <p14:tracePt t="16895" x="5867400" y="1611313"/>
          <p14:tracePt t="16901" x="5883275" y="1595438"/>
          <p14:tracePt t="16912" x="5883275" y="1579563"/>
          <p14:tracePt t="16916" x="5891213" y="1555750"/>
          <p14:tracePt t="16924" x="5891213" y="1547813"/>
          <p14:tracePt t="16931" x="5891213" y="1538288"/>
          <p14:tracePt t="16939" x="5891213" y="1522413"/>
          <p14:tracePt t="16947" x="5891213" y="1506538"/>
          <p14:tracePt t="16954" x="5891213" y="1490663"/>
          <p14:tracePt t="16962" x="5867400" y="1466850"/>
          <p14:tracePt t="16969" x="5843588" y="1435100"/>
          <p14:tracePt t="16976" x="5811838" y="1411288"/>
          <p14:tracePt t="16985" x="5772150" y="1379538"/>
          <p14:tracePt t="16991" x="5700713" y="1323975"/>
          <p14:tracePt t="16999" x="5643563" y="1292225"/>
          <p14:tracePt t="17006" x="5556250" y="1268413"/>
          <p14:tracePt t="17014" x="5476875" y="1236663"/>
          <p14:tracePt t="17021" x="5405438" y="1195388"/>
          <p14:tracePt t="17030" x="5334000" y="1179513"/>
          <p14:tracePt t="17036" x="5268913" y="1163638"/>
          <p14:tracePt t="17047" x="5181600" y="1155700"/>
          <p14:tracePt t="17051" x="5102225" y="1155700"/>
          <p14:tracePt t="17059" x="5014913" y="1147763"/>
          <p14:tracePt t="17066" x="4943475" y="1147763"/>
          <p14:tracePt t="17074" x="4862513" y="1147763"/>
          <p14:tracePt t="17081" x="4799013" y="1171575"/>
          <p14:tracePt t="17089" x="4719638" y="1179513"/>
          <p14:tracePt t="17097" x="4656138" y="1204913"/>
          <p14:tracePt t="17104" x="4567238" y="1236663"/>
          <p14:tracePt t="17113" x="4479925" y="1260475"/>
          <p14:tracePt t="17119" x="4392613" y="1284288"/>
          <p14:tracePt t="17126" x="4297363" y="1308100"/>
          <p14:tracePt t="17134" x="4210050" y="1347788"/>
          <p14:tracePt t="17141" x="4129088" y="1371600"/>
          <p14:tracePt t="17149" x="4041775" y="1395413"/>
          <p14:tracePt t="17156" x="3954463" y="1427163"/>
          <p14:tracePt t="17164" x="3883025" y="1443038"/>
          <p14:tracePt t="17171" x="3794125" y="1458913"/>
          <p14:tracePt t="17179" x="3730625" y="1466850"/>
          <p14:tracePt t="17186" x="3651250" y="1474788"/>
          <p14:tracePt t="17195" x="3587750" y="1474788"/>
          <p14:tracePt t="17202" x="3540125" y="1474788"/>
          <p14:tracePt t="17209" x="3476625" y="1474788"/>
          <p14:tracePt t="17216" x="3395663" y="1474788"/>
          <p14:tracePt t="17224" x="3324225" y="1474788"/>
          <p14:tracePt t="17231" x="3260725" y="1474788"/>
          <p14:tracePt t="17239" x="3197225" y="1474788"/>
          <p14:tracePt t="17247" x="3141663" y="1474788"/>
          <p14:tracePt t="17255" x="3109913" y="1474788"/>
          <p14:tracePt t="17263" x="3052763" y="1474788"/>
          <p14:tracePt t="17270" x="3013075" y="1474788"/>
          <p14:tracePt t="17277" x="2965450" y="1474788"/>
          <p14:tracePt t="17286" x="2925763" y="1474788"/>
          <p14:tracePt t="17293" x="2886075" y="1474788"/>
          <p14:tracePt t="17300" x="2862263" y="1474788"/>
          <p14:tracePt t="17307" x="2830513" y="1474788"/>
          <p14:tracePt t="17315" x="2798763" y="1474788"/>
          <p14:tracePt t="17323" x="2767013" y="1474788"/>
          <p14:tracePt t="17331" x="2733675" y="1474788"/>
          <p14:tracePt t="17336" x="2709863" y="1474788"/>
          <p14:tracePt t="17345" x="2686050" y="1474788"/>
          <p14:tracePt t="17351" x="2670175" y="1474788"/>
          <p14:tracePt t="17359" x="2646363" y="1482725"/>
          <p14:tracePt t="17367" x="2638425" y="1482725"/>
          <p14:tracePt t="17382" x="2630488" y="1482725"/>
          <p14:tracePt t="17389" x="2630488" y="1490663"/>
          <p14:tracePt t="17396" x="2622550" y="1490663"/>
          <p14:tracePt t="17406" x="2622550" y="1498600"/>
          <p14:tracePt t="17412" x="2614613" y="1498600"/>
          <p14:tracePt t="17420" x="2614613" y="1506538"/>
          <p14:tracePt t="17435" x="2614613" y="1514475"/>
          <p14:tracePt t="17457" x="2614613" y="1522413"/>
          <p14:tracePt t="17472" x="2614613" y="1530350"/>
          <p14:tracePt t="17486" x="2614613" y="1538288"/>
          <p14:tracePt t="17501" x="2630488" y="1555750"/>
          <p14:tracePt t="17510" x="2646363" y="1571625"/>
          <p14:tracePt t="17516" x="2686050" y="1595438"/>
          <p14:tracePt t="17524" x="2709863" y="1619250"/>
          <p14:tracePt t="17531" x="2751138" y="1627188"/>
          <p14:tracePt t="17539" x="2806700" y="1658938"/>
          <p14:tracePt t="17547" x="2870200" y="1682750"/>
          <p14:tracePt t="17554" x="2941638" y="1706563"/>
          <p14:tracePt t="17563" x="3013075" y="1722438"/>
          <p14:tracePt t="17569" x="3100388" y="1746250"/>
          <p14:tracePt t="17576" x="3157538" y="1754188"/>
          <p14:tracePt t="17584" x="3236913" y="1762125"/>
          <p14:tracePt t="17593" x="3300413" y="1762125"/>
          <p14:tracePt t="17599" x="3340100" y="1762125"/>
          <p14:tracePt t="17607" x="3371850" y="1762125"/>
          <p14:tracePt t="17614" x="3395663" y="1762125"/>
          <p14:tracePt t="17623" x="3419475" y="1762125"/>
          <p14:tracePt t="17629" x="3435350" y="1762125"/>
          <p14:tracePt t="17795" x="3443288" y="1762125"/>
          <p14:tracePt t="17967" x="3451225" y="1762125"/>
          <p14:tracePt t="18041" x="3459163" y="1762125"/>
          <p14:tracePt t="18066" x="3467100" y="1754188"/>
          <p14:tracePt t="18123" x="3476625" y="1754188"/>
          <p14:tracePt t="18296" x="3484563" y="1754188"/>
          <p14:tracePt t="18319" x="3484563" y="1746250"/>
          <p14:tracePt t="18431" x="3492500" y="1746250"/>
          <p14:tracePt t="18476" x="3500438" y="1746250"/>
          <p14:tracePt t="18506" x="3508375" y="1746250"/>
          <p14:tracePt t="18514" x="3508375" y="1738313"/>
          <p14:tracePt t="18531" x="3516313" y="1738313"/>
          <p14:tracePt t="18553" x="3524250" y="1738313"/>
          <p14:tracePt t="18560" x="3524250" y="1730375"/>
          <p14:tracePt t="18576" x="3532188" y="1730375"/>
          <p14:tracePt t="18591" x="3532188" y="1722438"/>
          <p14:tracePt t="18597" x="3540125" y="1722438"/>
          <p14:tracePt t="18621" x="3548063" y="1722438"/>
          <p14:tracePt t="18649" x="3548063" y="1714500"/>
          <p14:tracePt t="18679" x="3556000" y="1714500"/>
          <p14:tracePt t="19016" x="3563938" y="1714500"/>
          <p14:tracePt t="19046" x="3571875" y="1714500"/>
          <p14:tracePt t="19107" x="3579813" y="1714500"/>
          <p14:tracePt t="19136" x="3579813" y="1706563"/>
          <p14:tracePt t="19144" x="3587750" y="1706563"/>
          <p14:tracePt t="19369" x="3595688" y="1706563"/>
          <p14:tracePt t="19414" x="3603625" y="1698625"/>
          <p14:tracePt t="19421" x="3611563" y="1698625"/>
          <p14:tracePt t="19436" x="3619500" y="1690688"/>
          <p14:tracePt t="19451" x="3627438" y="1690688"/>
          <p14:tracePt t="19460" x="3635375" y="1682750"/>
          <p14:tracePt t="19466" x="3643313" y="1682750"/>
          <p14:tracePt t="19482" x="3651250" y="1674813"/>
          <p14:tracePt t="19489" x="3659188" y="1674813"/>
          <p14:tracePt t="19504" x="3667125" y="1674813"/>
          <p14:tracePt t="19530" x="3667125" y="1666875"/>
          <p14:tracePt t="19535" x="3675063" y="1666875"/>
          <p14:tracePt t="19564" x="3675063" y="1658938"/>
          <p14:tracePt t="20449" x="3683000" y="1658938"/>
          <p14:tracePt t="20464" x="3690938" y="1658938"/>
          <p14:tracePt t="20474" x="3690938" y="1651000"/>
          <p14:tracePt t="20488" x="3698875" y="1651000"/>
          <p14:tracePt t="20516" x="3706813" y="1643063"/>
          <p14:tracePt t="20541" x="3714750" y="1643063"/>
          <p14:tracePt t="20550" x="3722688" y="1643063"/>
          <p14:tracePt t="20554" x="3722688" y="1635125"/>
          <p14:tracePt t="20569" x="3730625" y="1635125"/>
          <p14:tracePt t="20585" x="3730625" y="1627188"/>
          <p14:tracePt t="20593" x="3738563" y="1627188"/>
          <p14:tracePt t="20614" x="3746500" y="1627188"/>
          <p14:tracePt t="20621" x="3746500" y="1619250"/>
          <p14:tracePt t="20636" x="3754438" y="1619250"/>
          <p14:tracePt t="20644" x="3762375" y="1619250"/>
          <p14:tracePt t="20651" x="3770313" y="1619250"/>
          <p14:tracePt t="20659" x="3778250" y="1611313"/>
          <p14:tracePt t="20667" x="3786188" y="1611313"/>
          <p14:tracePt t="20674" x="3802063" y="1611313"/>
          <p14:tracePt t="20689" x="3810000" y="1603375"/>
          <p14:tracePt t="20696" x="3817938" y="1603375"/>
          <p14:tracePt t="20705" x="3825875" y="1595438"/>
          <p14:tracePt t="20727" x="3833813" y="1595438"/>
          <p14:tracePt t="20735" x="3833813" y="1587500"/>
          <p14:tracePt t="20742" x="3843338" y="1587500"/>
          <p14:tracePt t="20756" x="3851275" y="1587500"/>
          <p14:tracePt t="20772" x="3859213" y="1579563"/>
          <p14:tracePt t="20786" x="3867150" y="1571625"/>
          <p14:tracePt t="20825" x="3875088" y="1571625"/>
          <p14:tracePt t="20944" x="3883025" y="1571625"/>
          <p14:tracePt t="21349" x="3890963" y="1571625"/>
          <p14:tracePt t="21362" x="3906838" y="1563688"/>
          <p14:tracePt t="21365" x="3930650" y="1555750"/>
          <p14:tracePt t="21372" x="3946525" y="1555750"/>
          <p14:tracePt t="21379" x="3954463" y="1547813"/>
          <p14:tracePt t="21387" x="3970338" y="1538288"/>
          <p14:tracePt t="21395" x="3986213" y="1538288"/>
          <p14:tracePt t="21403" x="3994150" y="1530350"/>
          <p14:tracePt t="21410" x="4002088" y="1522413"/>
          <p14:tracePt t="21416" x="4010025" y="1522413"/>
          <p14:tracePt t="21536" x="4017963" y="1514475"/>
          <p14:tracePt t="21544" x="4025900" y="1514475"/>
          <p14:tracePt t="21552" x="4033838" y="1514475"/>
          <p14:tracePt t="21561" x="4033838" y="1506538"/>
          <p14:tracePt t="21567" x="4041775" y="1506538"/>
          <p14:tracePt t="21597" x="4049713" y="1506538"/>
          <p14:tracePt t="21628" x="4057650" y="1506538"/>
          <p14:tracePt t="21635" x="4057650" y="1498600"/>
          <p14:tracePt t="21643" x="4065588" y="1490663"/>
          <p14:tracePt t="21657" x="4073525" y="1490663"/>
          <p14:tracePt t="21664" x="4073525" y="1482725"/>
          <p14:tracePt t="21671" x="4081463" y="1482725"/>
          <p14:tracePt t="21680" x="4097338" y="1474788"/>
          <p14:tracePt t="21688" x="4105275" y="1458913"/>
          <p14:tracePt t="21694" x="4129088" y="1458913"/>
          <p14:tracePt t="21703" x="4144963" y="1443038"/>
          <p14:tracePt t="21710" x="4160838" y="1435100"/>
          <p14:tracePt t="21717" x="4176713" y="1419225"/>
          <p14:tracePt t="21724" x="4210050" y="1411288"/>
          <p14:tracePt t="21731" x="4217988" y="1395413"/>
          <p14:tracePt t="21740" x="4233863" y="1395413"/>
          <p14:tracePt t="21747" x="4249738" y="1379538"/>
          <p14:tracePt t="21754" x="4257675" y="1371600"/>
          <p14:tracePt t="21765" x="4265613" y="1371600"/>
          <p14:tracePt t="21770" x="4273550" y="1363663"/>
          <p14:tracePt t="21785" x="4281488" y="1363663"/>
          <p14:tracePt t="21794" x="4289425" y="1363663"/>
          <p14:tracePt t="21799" x="4289425" y="1355725"/>
          <p14:tracePt t="21808" x="4297363" y="1355725"/>
          <p14:tracePt t="21814" x="4305300" y="1347788"/>
          <p14:tracePt t="21824" x="4313238" y="1347788"/>
          <p14:tracePt t="21830" x="4321175" y="1347788"/>
          <p14:tracePt t="21838" x="4329113" y="1339850"/>
          <p14:tracePt t="21845" x="4337050" y="1339850"/>
          <p14:tracePt t="21860" x="4352925" y="1331913"/>
          <p14:tracePt t="21867" x="4352925" y="1323975"/>
          <p14:tracePt t="21875" x="4360863" y="1323975"/>
          <p14:tracePt t="21882" x="4368800" y="1323975"/>
          <p14:tracePt t="21896" x="4376738" y="1323975"/>
          <p14:tracePt t="21957" x="4384675" y="1323975"/>
          <p14:tracePt t="22024" x="4392613" y="1323975"/>
          <p14:tracePt t="22054" x="4400550" y="1323975"/>
          <p14:tracePt t="22107" x="4408488" y="1323975"/>
          <p14:tracePt t="22129" x="4416425" y="1323975"/>
          <p14:tracePt t="22160" x="4424363" y="1323975"/>
          <p14:tracePt t="22176" x="4440238" y="1323975"/>
          <p14:tracePt t="22192" x="4464050" y="1323975"/>
          <p14:tracePt t="22196" x="4479925" y="1323975"/>
          <p14:tracePt t="22207" x="4495800" y="1323975"/>
          <p14:tracePt t="22213" x="4511675" y="1323975"/>
          <p14:tracePt t="22219" x="4535488" y="1316038"/>
          <p14:tracePt t="22226" x="4551363" y="1316038"/>
          <p14:tracePt t="22235" x="4576763" y="1308100"/>
          <p14:tracePt t="22244" x="4616450" y="1300163"/>
          <p14:tracePt t="22250" x="4648200" y="1292225"/>
          <p14:tracePt t="22257" x="4679950" y="1292225"/>
          <p14:tracePt t="22266" x="4703763" y="1292225"/>
          <p14:tracePt t="22273" x="4743450" y="1284288"/>
          <p14:tracePt t="22279" x="4767263" y="1276350"/>
          <p14:tracePt t="22287" x="4791075" y="1276350"/>
          <p14:tracePt t="22294" x="4822825" y="1268413"/>
          <p14:tracePt t="22303" x="4838700" y="1268413"/>
          <p14:tracePt t="22311" x="4878388" y="1260475"/>
          <p14:tracePt t="22316" x="4902200" y="1252538"/>
          <p14:tracePt t="22325" x="4918075" y="1244600"/>
          <p14:tracePt t="22331" x="4933950" y="1236663"/>
          <p14:tracePt t="22341" x="4951413" y="1236663"/>
          <p14:tracePt t="22346" x="4959350" y="1236663"/>
          <p14:tracePt t="22354" x="4967288" y="1228725"/>
          <p14:tracePt t="22370" x="4975225" y="1228725"/>
          <p14:tracePt t="22388" x="4983163" y="1228725"/>
          <p14:tracePt t="22400" x="4991100" y="1228725"/>
          <p14:tracePt t="22414" x="5006975" y="1228725"/>
          <p14:tracePt t="22422" x="5006975" y="1220788"/>
          <p14:tracePt t="22429" x="5014913" y="1220788"/>
          <p14:tracePt t="22436" x="5022850" y="1212850"/>
          <p14:tracePt t="22444" x="5030788" y="1212850"/>
          <p14:tracePt t="22452" x="5046663" y="1212850"/>
          <p14:tracePt t="22459" x="5062538" y="1204913"/>
          <p14:tracePt t="22466" x="5070475" y="1204913"/>
          <p14:tracePt t="22474" x="5086350" y="1195388"/>
          <p14:tracePt t="22482" x="5102225" y="1195388"/>
          <p14:tracePt t="22489" x="5126038" y="1187450"/>
          <p14:tracePt t="22496" x="5141913" y="1179513"/>
          <p14:tracePt t="22505" x="5157788" y="1171575"/>
          <p14:tracePt t="22511" x="5173663" y="1171575"/>
          <p14:tracePt t="22522" x="5189538" y="1163638"/>
          <p14:tracePt t="22529" x="5205413" y="1163638"/>
          <p14:tracePt t="22534" x="5213350" y="1155700"/>
          <p14:tracePt t="22542" x="5221288" y="1155700"/>
          <p14:tracePt t="22549" x="5237163" y="1155700"/>
          <p14:tracePt t="22556" x="5245100" y="1147763"/>
          <p14:tracePt t="22564" x="5253038" y="1147763"/>
          <p14:tracePt t="22573" x="5260975" y="1139825"/>
          <p14:tracePt t="22579" x="5276850" y="1139825"/>
          <p14:tracePt t="22586" x="5276850" y="1131888"/>
          <p14:tracePt t="22594" x="5284788" y="1131888"/>
          <p14:tracePt t="22602" x="5292725" y="1131888"/>
          <p14:tracePt t="22609" x="5300663" y="1123950"/>
          <p14:tracePt t="22616" x="5318125" y="1123950"/>
          <p14:tracePt t="22625" x="5326063" y="1116013"/>
          <p14:tracePt t="22632" x="5341938" y="1108075"/>
          <p14:tracePt t="22639" x="5349875" y="1108075"/>
          <p14:tracePt t="22646" x="5365750" y="1100138"/>
          <p14:tracePt t="22654" x="5389563" y="1092200"/>
          <p14:tracePt t="22662" x="5397500" y="1092200"/>
          <p14:tracePt t="22669" x="5405438" y="1084263"/>
          <p14:tracePt t="22676" x="5413375" y="1084263"/>
          <p14:tracePt t="22684" x="5421313" y="1084263"/>
          <p14:tracePt t="22691" x="5429250" y="1084263"/>
          <p14:tracePt t="22707" x="5429250" y="1076325"/>
          <p14:tracePt t="22714" x="5437188" y="1076325"/>
          <p14:tracePt t="22737" x="5445125" y="1076325"/>
          <p14:tracePt t="22766" x="5453063" y="1068388"/>
          <p14:tracePt t="22806" x="5461000" y="1068388"/>
          <p14:tracePt t="23412" x="0" y="0"/>
        </p14:tracePtLst>
      </p14:laserTraceLst>
    </p:ext>
    <p:ext uri="{E180D4A7-C9FB-4DFB-919C-405C955672EB}">
      <p14:showEvtLst xmlns:p14="http://schemas.microsoft.com/office/powerpoint/2010/main">
        <p14:playEvt time="12" objId="4"/>
        <p14:stopEvt time="31091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484A06-2614-4D37-B72F-4C4B688A58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975565E-CAE4-495D-926B-EFDA351DC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4" name="mm5s14">
            <a:hlinkClick r:id="" action="ppaction://media"/>
            <a:extLst>
              <a:ext uri="{FF2B5EF4-FFF2-40B4-BE49-F238E27FC236}">
                <a16:creationId xmlns:a16="http://schemas.microsoft.com/office/drawing/2014/main" id="{911E3BA6-51E2-45DF-8864-28594B1BE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66131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1EC83209-41BB-4511-B4D6-6F08B2081955}"/>
                  </a:ext>
                </a:extLst>
              </p14:cNvPr>
              <p14:cNvContentPartPr/>
              <p14:nvPr/>
            </p14:nvContentPartPr>
            <p14:xfrm>
              <a:off x="8304331" y="2576609"/>
              <a:ext cx="212760" cy="293400"/>
            </p14:xfrm>
          </p:contentPart>
        </mc:Choice>
        <mc:Fallback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1EC83209-41BB-4511-B4D6-6F08B208195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86691" y="2558969"/>
                <a:ext cx="24840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90EC6F55-4A13-46F6-8E65-54BDC1D50DC2}"/>
                  </a:ext>
                </a:extLst>
              </p14:cNvPr>
              <p14:cNvContentPartPr/>
              <p14:nvPr/>
            </p14:nvContentPartPr>
            <p14:xfrm>
              <a:off x="7316131" y="2484809"/>
              <a:ext cx="860760" cy="438480"/>
            </p14:xfrm>
          </p:contentPart>
        </mc:Choice>
        <mc:Fallback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90EC6F55-4A13-46F6-8E65-54BDC1D50DC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98491" y="2466809"/>
                <a:ext cx="89640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8583C49E-454F-45E5-B8F6-DBE9F3716342}"/>
                  </a:ext>
                </a:extLst>
              </p14:cNvPr>
              <p14:cNvContentPartPr/>
              <p14:nvPr/>
            </p14:nvContentPartPr>
            <p14:xfrm>
              <a:off x="5609731" y="4644449"/>
              <a:ext cx="617040" cy="398160"/>
            </p14:xfrm>
          </p:contentPart>
        </mc:Choice>
        <mc:Fallback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8583C49E-454F-45E5-B8F6-DBE9F371634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91731" y="4626449"/>
                <a:ext cx="652680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663942A7-186E-449D-B8B2-5F3CEFBC5AD4}"/>
                  </a:ext>
                </a:extLst>
              </p14:cNvPr>
              <p14:cNvContentPartPr/>
              <p14:nvPr/>
            </p14:nvContentPartPr>
            <p14:xfrm>
              <a:off x="5057131" y="4669649"/>
              <a:ext cx="385920" cy="401040"/>
            </p14:xfrm>
          </p:contentPart>
        </mc:Choice>
        <mc:Fallback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663942A7-186E-449D-B8B2-5F3CEFBC5AD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39131" y="4651649"/>
                <a:ext cx="42156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ECB62C18-7263-44CD-AD11-E5C3EC032C6D}"/>
                  </a:ext>
                </a:extLst>
              </p14:cNvPr>
              <p14:cNvContentPartPr/>
              <p14:nvPr/>
            </p14:nvContentPartPr>
            <p14:xfrm>
              <a:off x="6404611" y="4712489"/>
              <a:ext cx="244800" cy="361080"/>
            </p14:xfrm>
          </p:contentPart>
        </mc:Choice>
        <mc:Fallback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ECB62C18-7263-44CD-AD11-E5C3EC032C6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386611" y="4694489"/>
                <a:ext cx="280440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9B651833-2DE2-4EED-BBD6-170D02534F84}"/>
                  </a:ext>
                </a:extLst>
              </p14:cNvPr>
              <p14:cNvContentPartPr/>
              <p14:nvPr/>
            </p14:nvContentPartPr>
            <p14:xfrm>
              <a:off x="5110411" y="5171489"/>
              <a:ext cx="194760" cy="229320"/>
            </p14:xfrm>
          </p:contentPart>
        </mc:Choice>
        <mc:Fallback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9B651833-2DE2-4EED-BBD6-170D02534F8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92804" y="5153489"/>
                <a:ext cx="230334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1FF41399-A8C3-4472-BF77-06AE770F4755}"/>
                  </a:ext>
                </a:extLst>
              </p14:cNvPr>
              <p14:cNvContentPartPr/>
              <p14:nvPr/>
            </p14:nvContentPartPr>
            <p14:xfrm>
              <a:off x="5433331" y="5241329"/>
              <a:ext cx="323280" cy="475200"/>
            </p14:xfrm>
          </p:contentPart>
        </mc:Choice>
        <mc:Fallback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1FF41399-A8C3-4472-BF77-06AE770F475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415691" y="5223329"/>
                <a:ext cx="358920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99459AA2-3447-47C4-8B0A-0264CAE94EE3}"/>
                  </a:ext>
                </a:extLst>
              </p14:cNvPr>
              <p14:cNvContentPartPr/>
              <p14:nvPr/>
            </p14:nvContentPartPr>
            <p14:xfrm>
              <a:off x="7553371" y="4770089"/>
              <a:ext cx="453240" cy="282600"/>
            </p14:xfrm>
          </p:contentPart>
        </mc:Choice>
        <mc:Fallback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99459AA2-3447-47C4-8B0A-0264CAE94EE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535731" y="4752089"/>
                <a:ext cx="48888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8" name="Freihand 47">
                <a:extLst>
                  <a:ext uri="{FF2B5EF4-FFF2-40B4-BE49-F238E27FC236}">
                    <a16:creationId xmlns:a16="http://schemas.microsoft.com/office/drawing/2014/main" id="{57E40A07-8022-453A-9865-79C4C4BC9B92}"/>
                  </a:ext>
                </a:extLst>
              </p14:cNvPr>
              <p14:cNvContentPartPr/>
              <p14:nvPr/>
            </p14:nvContentPartPr>
            <p14:xfrm>
              <a:off x="8188411" y="4960169"/>
              <a:ext cx="352800" cy="275040"/>
            </p14:xfrm>
          </p:contentPart>
        </mc:Choice>
        <mc:Fallback>
          <p:pic>
            <p:nvPicPr>
              <p:cNvPr id="48" name="Freihand 47">
                <a:extLst>
                  <a:ext uri="{FF2B5EF4-FFF2-40B4-BE49-F238E27FC236}">
                    <a16:creationId xmlns:a16="http://schemas.microsoft.com/office/drawing/2014/main" id="{57E40A07-8022-453A-9865-79C4C4BC9B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170411" y="4942193"/>
                <a:ext cx="388440" cy="3106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9" name="Freihand 48">
                <a:extLst>
                  <a:ext uri="{FF2B5EF4-FFF2-40B4-BE49-F238E27FC236}">
                    <a16:creationId xmlns:a16="http://schemas.microsoft.com/office/drawing/2014/main" id="{0A91471C-343A-4B7C-8238-57783618C00C}"/>
                  </a:ext>
                </a:extLst>
              </p14:cNvPr>
              <p14:cNvContentPartPr/>
              <p14:nvPr/>
            </p14:nvContentPartPr>
            <p14:xfrm>
              <a:off x="8124331" y="4501529"/>
              <a:ext cx="501840" cy="367200"/>
            </p14:xfrm>
          </p:contentPart>
        </mc:Choice>
        <mc:Fallback>
          <p:pic>
            <p:nvPicPr>
              <p:cNvPr id="49" name="Freihand 48">
                <a:extLst>
                  <a:ext uri="{FF2B5EF4-FFF2-40B4-BE49-F238E27FC236}">
                    <a16:creationId xmlns:a16="http://schemas.microsoft.com/office/drawing/2014/main" id="{0A91471C-343A-4B7C-8238-57783618C00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106691" y="4483889"/>
                <a:ext cx="537480" cy="40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7" name="Freihand 56">
                <a:extLst>
                  <a:ext uri="{FF2B5EF4-FFF2-40B4-BE49-F238E27FC236}">
                    <a16:creationId xmlns:a16="http://schemas.microsoft.com/office/drawing/2014/main" id="{0EF08266-D72B-4B64-BA49-F7DC68785F96}"/>
                  </a:ext>
                </a:extLst>
              </p14:cNvPr>
              <p14:cNvContentPartPr/>
              <p14:nvPr/>
            </p14:nvContentPartPr>
            <p14:xfrm>
              <a:off x="1421300" y="1123649"/>
              <a:ext cx="66960" cy="120600"/>
            </p14:xfrm>
          </p:contentPart>
        </mc:Choice>
        <mc:Fallback>
          <p:pic>
            <p:nvPicPr>
              <p:cNvPr id="57" name="Freihand 56">
                <a:extLst>
                  <a:ext uri="{FF2B5EF4-FFF2-40B4-BE49-F238E27FC236}">
                    <a16:creationId xmlns:a16="http://schemas.microsoft.com/office/drawing/2014/main" id="{0EF08266-D72B-4B64-BA49-F7DC68785F9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03660" y="1106009"/>
                <a:ext cx="10260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8" name="Freihand 57">
                <a:extLst>
                  <a:ext uri="{FF2B5EF4-FFF2-40B4-BE49-F238E27FC236}">
                    <a16:creationId xmlns:a16="http://schemas.microsoft.com/office/drawing/2014/main" id="{1C8DA539-5918-4CA7-AD32-E0F2C2F030E3}"/>
                  </a:ext>
                </a:extLst>
              </p14:cNvPr>
              <p14:cNvContentPartPr/>
              <p14:nvPr/>
            </p14:nvContentPartPr>
            <p14:xfrm>
              <a:off x="1840340" y="1127609"/>
              <a:ext cx="62640" cy="102960"/>
            </p14:xfrm>
          </p:contentPart>
        </mc:Choice>
        <mc:Fallback>
          <p:pic>
            <p:nvPicPr>
              <p:cNvPr id="58" name="Freihand 57">
                <a:extLst>
                  <a:ext uri="{FF2B5EF4-FFF2-40B4-BE49-F238E27FC236}">
                    <a16:creationId xmlns:a16="http://schemas.microsoft.com/office/drawing/2014/main" id="{1C8DA539-5918-4CA7-AD32-E0F2C2F030E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22700" y="1109969"/>
                <a:ext cx="9828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FBFF9025-747B-4842-AC81-0D72F19D6A21}"/>
                  </a:ext>
                </a:extLst>
              </p14:cNvPr>
              <p14:cNvContentPartPr/>
              <p14:nvPr/>
            </p14:nvContentPartPr>
            <p14:xfrm>
              <a:off x="1415180" y="1408769"/>
              <a:ext cx="80280" cy="69120"/>
            </p14:xfrm>
          </p:contentPart>
        </mc:Choice>
        <mc:Fallback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FBFF9025-747B-4842-AC81-0D72F19D6A2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397180" y="1391129"/>
                <a:ext cx="1159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61" name="Freihand 60">
                <a:extLst>
                  <a:ext uri="{FF2B5EF4-FFF2-40B4-BE49-F238E27FC236}">
                    <a16:creationId xmlns:a16="http://schemas.microsoft.com/office/drawing/2014/main" id="{A473F20B-A496-488D-A2E8-A61A72EC3A9E}"/>
                  </a:ext>
                </a:extLst>
              </p14:cNvPr>
              <p14:cNvContentPartPr/>
              <p14:nvPr/>
            </p14:nvContentPartPr>
            <p14:xfrm>
              <a:off x="1826300" y="1365929"/>
              <a:ext cx="56520" cy="82440"/>
            </p14:xfrm>
          </p:contentPart>
        </mc:Choice>
        <mc:Fallback>
          <p:pic>
            <p:nvPicPr>
              <p:cNvPr id="61" name="Freihand 60">
                <a:extLst>
                  <a:ext uri="{FF2B5EF4-FFF2-40B4-BE49-F238E27FC236}">
                    <a16:creationId xmlns:a16="http://schemas.microsoft.com/office/drawing/2014/main" id="{A473F20B-A496-488D-A2E8-A61A72EC3A9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08660" y="1347929"/>
                <a:ext cx="9216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63" name="Freihand 62">
                <a:extLst>
                  <a:ext uri="{FF2B5EF4-FFF2-40B4-BE49-F238E27FC236}">
                    <a16:creationId xmlns:a16="http://schemas.microsoft.com/office/drawing/2014/main" id="{374D72EE-CE76-4D5A-8765-80BDA856441F}"/>
                  </a:ext>
                </a:extLst>
              </p14:cNvPr>
              <p14:cNvContentPartPr/>
              <p14:nvPr/>
            </p14:nvContentPartPr>
            <p14:xfrm>
              <a:off x="1455140" y="1622969"/>
              <a:ext cx="48960" cy="135360"/>
            </p14:xfrm>
          </p:contentPart>
        </mc:Choice>
        <mc:Fallback>
          <p:pic>
            <p:nvPicPr>
              <p:cNvPr id="63" name="Freihand 62">
                <a:extLst>
                  <a:ext uri="{FF2B5EF4-FFF2-40B4-BE49-F238E27FC236}">
                    <a16:creationId xmlns:a16="http://schemas.microsoft.com/office/drawing/2014/main" id="{374D72EE-CE76-4D5A-8765-80BDA856441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437140" y="1604969"/>
                <a:ext cx="8460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65" name="Freihand 64">
                <a:extLst>
                  <a:ext uri="{FF2B5EF4-FFF2-40B4-BE49-F238E27FC236}">
                    <a16:creationId xmlns:a16="http://schemas.microsoft.com/office/drawing/2014/main" id="{69AAE6EE-273B-4029-AFD4-B3738B16C5E2}"/>
                  </a:ext>
                </a:extLst>
              </p14:cNvPr>
              <p14:cNvContentPartPr/>
              <p14:nvPr/>
            </p14:nvContentPartPr>
            <p14:xfrm>
              <a:off x="2001260" y="1059929"/>
              <a:ext cx="122400" cy="676080"/>
            </p14:xfrm>
          </p:contentPart>
        </mc:Choice>
        <mc:Fallback>
          <p:pic>
            <p:nvPicPr>
              <p:cNvPr id="65" name="Freihand 64">
                <a:extLst>
                  <a:ext uri="{FF2B5EF4-FFF2-40B4-BE49-F238E27FC236}">
                    <a16:creationId xmlns:a16="http://schemas.microsoft.com/office/drawing/2014/main" id="{69AAE6EE-273B-4029-AFD4-B3738B16C5E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983260" y="1042289"/>
                <a:ext cx="158040" cy="71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67" name="Freihand 66">
                <a:extLst>
                  <a:ext uri="{FF2B5EF4-FFF2-40B4-BE49-F238E27FC236}">
                    <a16:creationId xmlns:a16="http://schemas.microsoft.com/office/drawing/2014/main" id="{5C6EBF74-311E-49FE-BCB1-17E1EEB461ED}"/>
                  </a:ext>
                </a:extLst>
              </p14:cNvPr>
              <p14:cNvContentPartPr/>
              <p14:nvPr/>
            </p14:nvContentPartPr>
            <p14:xfrm>
              <a:off x="1844660" y="1599929"/>
              <a:ext cx="57240" cy="167760"/>
            </p14:xfrm>
          </p:contentPart>
        </mc:Choice>
        <mc:Fallback>
          <p:pic>
            <p:nvPicPr>
              <p:cNvPr id="67" name="Freihand 66">
                <a:extLst>
                  <a:ext uri="{FF2B5EF4-FFF2-40B4-BE49-F238E27FC236}">
                    <a16:creationId xmlns:a16="http://schemas.microsoft.com/office/drawing/2014/main" id="{5C6EBF74-311E-49FE-BCB1-17E1EEB461E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26660" y="1581929"/>
                <a:ext cx="9288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76" name="Freihand 75">
                <a:extLst>
                  <a:ext uri="{FF2B5EF4-FFF2-40B4-BE49-F238E27FC236}">
                    <a16:creationId xmlns:a16="http://schemas.microsoft.com/office/drawing/2014/main" id="{9E64E844-C8F4-4D22-B89D-E52E870F39E7}"/>
                  </a:ext>
                </a:extLst>
              </p14:cNvPr>
              <p14:cNvContentPartPr/>
              <p14:nvPr/>
            </p14:nvContentPartPr>
            <p14:xfrm>
              <a:off x="254900" y="1079729"/>
              <a:ext cx="805680" cy="693000"/>
            </p14:xfrm>
          </p:contentPart>
        </mc:Choice>
        <mc:Fallback>
          <p:pic>
            <p:nvPicPr>
              <p:cNvPr id="76" name="Freihand 75">
                <a:extLst>
                  <a:ext uri="{FF2B5EF4-FFF2-40B4-BE49-F238E27FC236}">
                    <a16:creationId xmlns:a16="http://schemas.microsoft.com/office/drawing/2014/main" id="{9E64E844-C8F4-4D22-B89D-E52E870F39E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37260" y="1062089"/>
                <a:ext cx="841320" cy="72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82" name="Freihand 81">
                <a:extLst>
                  <a:ext uri="{FF2B5EF4-FFF2-40B4-BE49-F238E27FC236}">
                    <a16:creationId xmlns:a16="http://schemas.microsoft.com/office/drawing/2014/main" id="{A78E3B08-70D8-4C25-A01D-447BBCB51CB5}"/>
                  </a:ext>
                </a:extLst>
              </p14:cNvPr>
              <p14:cNvContentPartPr/>
              <p14:nvPr/>
            </p14:nvContentPartPr>
            <p14:xfrm>
              <a:off x="549571" y="2561849"/>
              <a:ext cx="94320" cy="3960"/>
            </p14:xfrm>
          </p:contentPart>
        </mc:Choice>
        <mc:Fallback>
          <p:pic>
            <p:nvPicPr>
              <p:cNvPr id="82" name="Freihand 81">
                <a:extLst>
                  <a:ext uri="{FF2B5EF4-FFF2-40B4-BE49-F238E27FC236}">
                    <a16:creationId xmlns:a16="http://schemas.microsoft.com/office/drawing/2014/main" id="{A78E3B08-70D8-4C25-A01D-447BBCB51CB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31571" y="2543849"/>
                <a:ext cx="12996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83" name="Freihand 82">
                <a:extLst>
                  <a:ext uri="{FF2B5EF4-FFF2-40B4-BE49-F238E27FC236}">
                    <a16:creationId xmlns:a16="http://schemas.microsoft.com/office/drawing/2014/main" id="{E936B34D-1DF1-423F-9D26-244849117D30}"/>
                  </a:ext>
                </a:extLst>
              </p14:cNvPr>
              <p14:cNvContentPartPr/>
              <p14:nvPr/>
            </p14:nvContentPartPr>
            <p14:xfrm>
              <a:off x="547411" y="2646449"/>
              <a:ext cx="120240" cy="12600"/>
            </p14:xfrm>
          </p:contentPart>
        </mc:Choice>
        <mc:Fallback>
          <p:pic>
            <p:nvPicPr>
              <p:cNvPr id="83" name="Freihand 82">
                <a:extLst>
                  <a:ext uri="{FF2B5EF4-FFF2-40B4-BE49-F238E27FC236}">
                    <a16:creationId xmlns:a16="http://schemas.microsoft.com/office/drawing/2014/main" id="{E936B34D-1DF1-423F-9D26-244849117D3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29411" y="2628449"/>
                <a:ext cx="1558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87" name="Freihand 86">
                <a:extLst>
                  <a:ext uri="{FF2B5EF4-FFF2-40B4-BE49-F238E27FC236}">
                    <a16:creationId xmlns:a16="http://schemas.microsoft.com/office/drawing/2014/main" id="{72AB8F14-40F4-4BB0-AF34-57CAF9C0E5AE}"/>
                  </a:ext>
                </a:extLst>
              </p14:cNvPr>
              <p14:cNvContentPartPr/>
              <p14:nvPr/>
            </p14:nvContentPartPr>
            <p14:xfrm>
              <a:off x="184171" y="2475089"/>
              <a:ext cx="302760" cy="418320"/>
            </p14:xfrm>
          </p:contentPart>
        </mc:Choice>
        <mc:Fallback>
          <p:pic>
            <p:nvPicPr>
              <p:cNvPr id="87" name="Freihand 86">
                <a:extLst>
                  <a:ext uri="{FF2B5EF4-FFF2-40B4-BE49-F238E27FC236}">
                    <a16:creationId xmlns:a16="http://schemas.microsoft.com/office/drawing/2014/main" id="{72AB8F14-40F4-4BB0-AF34-57CAF9C0E5A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66531" y="2457449"/>
                <a:ext cx="338400" cy="45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03" name="Freihand 102">
                <a:extLst>
                  <a:ext uri="{FF2B5EF4-FFF2-40B4-BE49-F238E27FC236}">
                    <a16:creationId xmlns:a16="http://schemas.microsoft.com/office/drawing/2014/main" id="{D748A24D-DBDF-413B-BBA2-C1D24E4E320C}"/>
                  </a:ext>
                </a:extLst>
              </p14:cNvPr>
              <p14:cNvContentPartPr/>
              <p14:nvPr/>
            </p14:nvContentPartPr>
            <p14:xfrm>
              <a:off x="1187530" y="2670310"/>
              <a:ext cx="65880" cy="5400"/>
            </p14:xfrm>
          </p:contentPart>
        </mc:Choice>
        <mc:Fallback>
          <p:pic>
            <p:nvPicPr>
              <p:cNvPr id="103" name="Freihand 102">
                <a:extLst>
                  <a:ext uri="{FF2B5EF4-FFF2-40B4-BE49-F238E27FC236}">
                    <a16:creationId xmlns:a16="http://schemas.microsoft.com/office/drawing/2014/main" id="{D748A24D-DBDF-413B-BBA2-C1D24E4E320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169530" y="2652670"/>
                <a:ext cx="10152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124" name="Freihand 123">
                <a:extLst>
                  <a:ext uri="{FF2B5EF4-FFF2-40B4-BE49-F238E27FC236}">
                    <a16:creationId xmlns:a16="http://schemas.microsoft.com/office/drawing/2014/main" id="{59B767AF-6077-4BFC-8132-5A9356B5444D}"/>
                  </a:ext>
                </a:extLst>
              </p14:cNvPr>
              <p14:cNvContentPartPr/>
              <p14:nvPr/>
            </p14:nvContentPartPr>
            <p14:xfrm>
              <a:off x="1326130" y="2204830"/>
              <a:ext cx="849240" cy="978840"/>
            </p14:xfrm>
          </p:contentPart>
        </mc:Choice>
        <mc:Fallback>
          <p:pic>
            <p:nvPicPr>
              <p:cNvPr id="124" name="Freihand 123">
                <a:extLst>
                  <a:ext uri="{FF2B5EF4-FFF2-40B4-BE49-F238E27FC236}">
                    <a16:creationId xmlns:a16="http://schemas.microsoft.com/office/drawing/2014/main" id="{59B767AF-6077-4BFC-8132-5A9356B5444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308138" y="2186830"/>
                <a:ext cx="884865" cy="10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128" name="Freihand 127">
                <a:extLst>
                  <a:ext uri="{FF2B5EF4-FFF2-40B4-BE49-F238E27FC236}">
                    <a16:creationId xmlns:a16="http://schemas.microsoft.com/office/drawing/2014/main" id="{694E8DC8-6D78-4E8D-91AF-A1A41DFA6656}"/>
                  </a:ext>
                </a:extLst>
              </p14:cNvPr>
              <p14:cNvContentPartPr/>
              <p14:nvPr/>
            </p14:nvContentPartPr>
            <p14:xfrm>
              <a:off x="683460" y="2276009"/>
              <a:ext cx="447120" cy="883080"/>
            </p14:xfrm>
          </p:contentPart>
        </mc:Choice>
        <mc:Fallback>
          <p:pic>
            <p:nvPicPr>
              <p:cNvPr id="128" name="Freihand 127">
                <a:extLst>
                  <a:ext uri="{FF2B5EF4-FFF2-40B4-BE49-F238E27FC236}">
                    <a16:creationId xmlns:a16="http://schemas.microsoft.com/office/drawing/2014/main" id="{694E8DC8-6D78-4E8D-91AF-A1A41DFA665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65460" y="2258009"/>
                <a:ext cx="482760" cy="91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766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446"/>
    </mc:Choice>
    <mc:Fallback>
      <p:transition spd="slow" advTm="133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49" x="3914775" y="4265613"/>
          <p14:tracePt t="12820" x="3746500" y="4281488"/>
          <p14:tracePt t="12822" x="3284538" y="4281488"/>
          <p14:tracePt t="12824" x="3109913" y="4281488"/>
          <p14:tracePt t="12825" x="2933700" y="4281488"/>
          <p14:tracePt t="12833" x="2709863" y="4281488"/>
          <p14:tracePt t="12841" x="2582863" y="4281488"/>
          <p14:tracePt t="12848" x="2432050" y="4281488"/>
          <p14:tracePt t="12856" x="2311400" y="4281488"/>
          <p14:tracePt t="12863" x="2208213" y="4281488"/>
          <p14:tracePt t="12884" x="2041525" y="4281488"/>
          <p14:tracePt t="12886" x="1984375" y="4291013"/>
          <p14:tracePt t="12893" x="1960563" y="4291013"/>
          <p14:tracePt t="12901" x="1936750" y="4291013"/>
          <p14:tracePt t="12909" x="1920875" y="4291013"/>
          <p14:tracePt t="12918" x="1912938" y="4291013"/>
          <p14:tracePt t="13387" x="1944688" y="4298950"/>
          <p14:tracePt t="13398" x="2025650" y="4314825"/>
          <p14:tracePt t="13403" x="2097088" y="4322763"/>
          <p14:tracePt t="13410" x="2216150" y="4330700"/>
          <p14:tracePt t="13418" x="2343150" y="4338638"/>
          <p14:tracePt t="13426" x="2503488" y="4354513"/>
          <p14:tracePt t="13435" x="2701925" y="4362450"/>
          <p14:tracePt t="13440" x="2878138" y="4362450"/>
          <p14:tracePt t="13449" x="3084513" y="4378325"/>
          <p14:tracePt t="13455" x="3260725" y="4386263"/>
          <p14:tracePt t="13463" x="3411538" y="4386263"/>
          <p14:tracePt t="13470" x="3532188" y="4394200"/>
          <p14:tracePt t="13479" x="3635375" y="4394200"/>
          <p14:tracePt t="13486" x="3706813" y="4394200"/>
          <p14:tracePt t="13494" x="3762375" y="4402138"/>
          <p14:tracePt t="13501" x="3786188" y="4402138"/>
          <p14:tracePt t="13509" x="3794125" y="4402138"/>
          <p14:tracePt t="14205" x="3802063" y="4402138"/>
          <p14:tracePt t="14214" x="3810000" y="4394200"/>
          <p14:tracePt t="14220" x="3810000" y="4386263"/>
          <p14:tracePt t="14230" x="3817938" y="4378325"/>
          <p14:tracePt t="14236" x="3825875" y="4362450"/>
          <p14:tracePt t="14242" x="3825875" y="4346575"/>
          <p14:tracePt t="14250" x="3833813" y="4330700"/>
          <p14:tracePt t="14257" x="3843338" y="4314825"/>
          <p14:tracePt t="14265" x="3843338" y="4298950"/>
          <p14:tracePt t="14273" x="3851275" y="4281488"/>
          <p14:tracePt t="14282" x="3859213" y="4273550"/>
          <p14:tracePt t="14289" x="3859213" y="4265613"/>
          <p14:tracePt t="15262" x="3875088" y="4210050"/>
          <p14:tracePt t="15270" x="3890963" y="4138613"/>
          <p14:tracePt t="15278" x="3890963" y="4051300"/>
          <p14:tracePt t="15285" x="3883025" y="3930650"/>
          <p14:tracePt t="15292" x="3817938" y="3716338"/>
          <p14:tracePt t="15300" x="3722688" y="3492500"/>
          <p14:tracePt t="15308" x="3579813" y="3213100"/>
          <p14:tracePt t="15315" x="3419475" y="2901950"/>
          <p14:tracePt t="15322" x="3236913" y="2584450"/>
          <p14:tracePt t="15331" x="3013075" y="2241550"/>
          <p14:tracePt t="15338" x="2798763" y="1914525"/>
          <p14:tracePt t="15346" x="2598738" y="1595438"/>
          <p14:tracePt t="15352" x="2392363" y="1308100"/>
          <p14:tracePt t="15361" x="2239963" y="996950"/>
          <p14:tracePt t="15367" x="2073275" y="733425"/>
          <p14:tracePt t="15376" x="1897063" y="550863"/>
          <p14:tracePt t="15384" x="1770063" y="358775"/>
          <p14:tracePt t="15392" x="1682750" y="223838"/>
          <p14:tracePt t="15400" x="1585913" y="111125"/>
          <p14:tracePt t="15406" x="1554163" y="63500"/>
          <p14:tracePt t="15415" x="1530350" y="23813"/>
          <p14:tracePt t="15547" x="1427163" y="0"/>
          <p14:tracePt t="15555" x="1411288" y="7938"/>
          <p14:tracePt t="15564" x="1395413" y="23813"/>
          <p14:tracePt t="15570" x="1387475" y="39688"/>
          <p14:tracePt t="15579" x="1363663" y="55563"/>
          <p14:tracePt t="15585" x="1347788" y="79375"/>
          <p14:tracePt t="15592" x="1331913" y="87313"/>
          <p14:tracePt t="15600" x="1308100" y="111125"/>
          <p14:tracePt t="15609" x="1292225" y="119063"/>
          <p14:tracePt t="15616" x="1266825" y="142875"/>
          <p14:tracePt t="15623" x="1235075" y="158750"/>
          <p14:tracePt t="15630" x="1211263" y="184150"/>
          <p14:tracePt t="15638" x="1179513" y="207963"/>
          <p14:tracePt t="15645" x="1155700" y="231775"/>
          <p14:tracePt t="15652" x="1116013" y="263525"/>
          <p14:tracePt t="15661" x="1100138" y="279400"/>
          <p14:tracePt t="15667" x="1068388" y="311150"/>
          <p14:tracePt t="15675" x="1028700" y="342900"/>
          <p14:tracePt t="15682" x="996950" y="374650"/>
          <p14:tracePt t="15690" x="981075" y="398463"/>
          <p14:tracePt t="15698" x="941388" y="438150"/>
          <p14:tracePt t="15705" x="892175" y="485775"/>
          <p14:tracePt t="15714" x="876300" y="501650"/>
          <p14:tracePt t="15720" x="868363" y="509588"/>
          <p14:tracePt t="15729" x="860425" y="527050"/>
          <p14:tracePt t="15735" x="852488" y="534988"/>
          <p14:tracePt t="15750" x="852488" y="542925"/>
          <p14:tracePt t="15758" x="844550" y="542925"/>
          <p14:tracePt t="15765" x="844550" y="550863"/>
          <p14:tracePt t="15788" x="844550" y="558800"/>
          <p14:tracePt t="15796" x="844550" y="566738"/>
          <p14:tracePt t="15812" x="836613" y="574675"/>
          <p14:tracePt t="15833" x="836613" y="582613"/>
          <p14:tracePt t="15847" x="836613" y="590550"/>
          <p14:tracePt t="15856" x="836613" y="598488"/>
          <p14:tracePt t="15863" x="836613" y="606425"/>
          <p14:tracePt t="15871" x="836613" y="630238"/>
          <p14:tracePt t="15878" x="844550" y="646113"/>
          <p14:tracePt t="15885" x="860425" y="661988"/>
          <p14:tracePt t="15896" x="876300" y="685800"/>
          <p14:tracePt t="15900" x="892175" y="717550"/>
          <p14:tracePt t="15908" x="908050" y="733425"/>
          <p14:tracePt t="15914" x="925513" y="749300"/>
          <p14:tracePt t="15922" x="941388" y="773113"/>
          <p14:tracePt t="15930" x="949325" y="781050"/>
          <p14:tracePt t="15938" x="965200" y="796925"/>
          <p14:tracePt t="15945" x="981075" y="812800"/>
          <p14:tracePt t="15952" x="996950" y="828675"/>
          <p14:tracePt t="15961" x="1004888" y="836613"/>
          <p14:tracePt t="15967" x="1028700" y="852488"/>
          <p14:tracePt t="15975" x="1036638" y="862013"/>
          <p14:tracePt t="15983" x="1052513" y="869950"/>
          <p14:tracePt t="15990" x="1068388" y="877888"/>
          <p14:tracePt t="15998" x="1084263" y="885825"/>
          <p14:tracePt t="16005" x="1108075" y="885825"/>
          <p14:tracePt t="16014" x="1131888" y="885825"/>
          <p14:tracePt t="16019" x="1155700" y="885825"/>
          <p14:tracePt t="16027" x="1179513" y="877888"/>
          <p14:tracePt t="16034" x="1203325" y="862013"/>
          <p14:tracePt t="16042" x="1235075" y="852488"/>
          <p14:tracePt t="16050" x="1266825" y="836613"/>
          <p14:tracePt t="16058" x="1308100" y="820738"/>
          <p14:tracePt t="16065" x="1339850" y="804863"/>
          <p14:tracePt t="16072" x="1371600" y="796925"/>
          <p14:tracePt t="16080" x="1411288" y="796925"/>
          <p14:tracePt t="16088" x="1427163" y="788988"/>
          <p14:tracePt t="16096" x="1450975" y="781050"/>
          <p14:tracePt t="16103" x="1474788" y="781050"/>
          <p14:tracePt t="16111" x="1498600" y="773113"/>
          <p14:tracePt t="16117" x="1514475" y="773113"/>
          <p14:tracePt t="16125" x="1530350" y="773113"/>
          <p14:tracePt t="16133" x="1554163" y="765175"/>
          <p14:tracePt t="16140" x="1570038" y="765175"/>
          <p14:tracePt t="16147" x="1570038" y="757238"/>
          <p14:tracePt t="16155" x="1585913" y="757238"/>
          <p14:tracePt t="16163" x="1593850" y="757238"/>
          <p14:tracePt t="16177" x="1609725" y="757238"/>
          <p14:tracePt t="16192" x="1617663" y="757238"/>
          <p14:tracePt t="16201" x="1633538" y="757238"/>
          <p14:tracePt t="16215" x="1641475" y="757238"/>
          <p14:tracePt t="16222" x="1651000" y="757238"/>
          <p14:tracePt t="16230" x="1666875" y="757238"/>
          <p14:tracePt t="16238" x="1674813" y="757238"/>
          <p14:tracePt t="16245" x="1690688" y="757238"/>
          <p14:tracePt t="16252" x="1698625" y="757238"/>
          <p14:tracePt t="16261" x="1706563" y="757238"/>
          <p14:tracePt t="16267" x="1714500" y="757238"/>
          <p14:tracePt t="16275" x="1730375" y="757238"/>
          <p14:tracePt t="16290" x="1738313" y="757238"/>
          <p14:tracePt t="16313" x="1746250" y="757238"/>
          <p14:tracePt t="16365" x="1746250" y="765175"/>
          <p14:tracePt t="16380" x="1746250" y="773113"/>
          <p14:tracePt t="16388" x="1738313" y="788988"/>
          <p14:tracePt t="16396" x="1730375" y="804863"/>
          <p14:tracePt t="16403" x="1706563" y="820738"/>
          <p14:tracePt t="16410" x="1690688" y="836613"/>
          <p14:tracePt t="16417" x="1674813" y="844550"/>
          <p14:tracePt t="16425" x="1658938" y="862013"/>
          <p14:tracePt t="16433" x="1641475" y="869950"/>
          <p14:tracePt t="16440" x="1633538" y="877888"/>
          <p14:tracePt t="16447" x="1625600" y="885825"/>
          <p14:tracePt t="16455" x="1617663" y="885825"/>
          <p14:tracePt t="16470" x="1609725" y="885825"/>
          <p14:tracePt t="16508" x="1609725" y="893763"/>
          <p14:tracePt t="16680" x="1625600" y="893763"/>
          <p14:tracePt t="16688" x="1651000" y="893763"/>
          <p14:tracePt t="16696" x="1674813" y="893763"/>
          <p14:tracePt t="16702" x="1706563" y="893763"/>
          <p14:tracePt t="16711" x="1762125" y="893763"/>
          <p14:tracePt t="16717" x="1809750" y="893763"/>
          <p14:tracePt t="16726" x="1865313" y="893763"/>
          <p14:tracePt t="16732" x="1928813" y="893763"/>
          <p14:tracePt t="16740" x="1992313" y="893763"/>
          <p14:tracePt t="16747" x="2049463" y="893763"/>
          <p14:tracePt t="16755" x="2120900" y="893763"/>
          <p14:tracePt t="16763" x="2184400" y="893763"/>
          <p14:tracePt t="16770" x="2263775" y="893763"/>
          <p14:tracePt t="16777" x="2303463" y="893763"/>
          <p14:tracePt t="16785" x="2343150" y="893763"/>
          <p14:tracePt t="16795" x="2392363" y="893763"/>
          <p14:tracePt t="16800" x="2408238" y="893763"/>
          <p14:tracePt t="16808" x="2432050" y="893763"/>
          <p14:tracePt t="16815" x="2439988" y="893763"/>
          <p14:tracePt t="16822" x="2447925" y="893763"/>
          <p14:tracePt t="16845" x="2455863" y="893763"/>
          <p14:tracePt t="16867" x="2463800" y="893763"/>
          <p14:tracePt t="17535" x="2455863" y="893763"/>
          <p14:tracePt t="17550" x="2455863" y="901700"/>
          <p14:tracePt t="17560" x="2447925" y="901700"/>
          <p14:tracePt t="17566" x="2439988" y="901700"/>
          <p14:tracePt t="17573" x="2432050" y="909638"/>
          <p14:tracePt t="17580" x="2424113" y="909638"/>
          <p14:tracePt t="17587" x="2416175" y="909638"/>
          <p14:tracePt t="17597" x="2408238" y="909638"/>
          <p14:tracePt t="17790" x="2400300" y="909638"/>
          <p14:tracePt t="17828" x="2392363" y="909638"/>
          <p14:tracePt t="17835" x="2392363" y="917575"/>
          <p14:tracePt t="17842" x="2384425" y="917575"/>
          <p14:tracePt t="17851" x="2374900" y="917575"/>
          <p14:tracePt t="17865" x="2366963" y="917575"/>
          <p14:tracePt t="17872" x="2359025" y="925513"/>
          <p14:tracePt t="17881" x="2351088" y="925513"/>
          <p14:tracePt t="17896" x="2335213" y="933450"/>
          <p14:tracePt t="17903" x="2327275" y="941388"/>
          <p14:tracePt t="17909" x="2319338" y="941388"/>
          <p14:tracePt t="17918" x="2311400" y="949325"/>
          <p14:tracePt t="17933" x="2295525" y="949325"/>
          <p14:tracePt t="17940" x="2287588" y="949325"/>
          <p14:tracePt t="18053" x="2295525" y="949325"/>
          <p14:tracePt t="18075" x="2303463" y="941388"/>
          <p14:tracePt t="18083" x="2311400" y="941388"/>
          <p14:tracePt t="18090" x="2311400" y="933450"/>
          <p14:tracePt t="18098" x="2319338" y="933450"/>
          <p14:tracePt t="18105" x="2327275" y="925513"/>
          <p14:tracePt t="18112" x="2343150" y="909638"/>
          <p14:tracePt t="18120" x="2359025" y="877888"/>
          <p14:tracePt t="18128" x="2366963" y="788988"/>
          <p14:tracePt t="18135" x="2366963" y="741363"/>
          <p14:tracePt t="18142" x="2366963" y="725488"/>
          <p14:tracePt t="18780" x="2374900" y="725488"/>
          <p14:tracePt t="18945" x="2374900" y="733425"/>
          <p14:tracePt t="18953" x="2374900" y="741363"/>
          <p14:tracePt t="18969" x="2366963" y="741363"/>
          <p14:tracePt t="18980" x="2366963" y="749300"/>
          <p14:tracePt t="18998" x="2366963" y="757238"/>
          <p14:tracePt t="19005" x="2359025" y="757238"/>
          <p14:tracePt t="19021" x="2359025" y="765175"/>
          <p14:tracePt t="19029" x="2359025" y="773113"/>
          <p14:tracePt t="19037" x="2359025" y="788988"/>
          <p14:tracePt t="19043" x="2359025" y="796925"/>
          <p14:tracePt t="19052" x="2351088" y="804863"/>
          <p14:tracePt t="19059" x="2351088" y="812800"/>
          <p14:tracePt t="19065" x="2343150" y="820738"/>
          <p14:tracePt t="19075" x="2343150" y="828675"/>
          <p14:tracePt t="19080" x="2343150" y="836613"/>
          <p14:tracePt t="19312" x="2343150" y="844550"/>
          <p14:tracePt t="19335" x="2351088" y="844550"/>
          <p14:tracePt t="19343" x="2359025" y="852488"/>
          <p14:tracePt t="19352" x="2366963" y="852488"/>
          <p14:tracePt t="19359" x="2384425" y="852488"/>
          <p14:tracePt t="19365" x="2408238" y="852488"/>
          <p14:tracePt t="19374" x="2424113" y="852488"/>
          <p14:tracePt t="19380" x="2447925" y="862013"/>
          <p14:tracePt t="19387" x="2479675" y="862013"/>
          <p14:tracePt t="19397" x="2487613" y="869950"/>
          <p14:tracePt t="19404" x="2511425" y="869950"/>
          <p14:tracePt t="19412" x="2543175" y="869950"/>
          <p14:tracePt t="19417" x="2574925" y="869950"/>
          <p14:tracePt t="19425" x="2598738" y="869950"/>
          <p14:tracePt t="19434" x="2630488" y="869950"/>
          <p14:tracePt t="19441" x="2670175" y="869950"/>
          <p14:tracePt t="19447" x="2686050" y="869950"/>
          <p14:tracePt t="19457" x="2709863" y="869950"/>
          <p14:tracePt t="19463" x="2717800" y="869950"/>
          <p14:tracePt t="19470" x="2733675" y="869950"/>
          <p14:tracePt t="19479" x="2741613" y="869950"/>
          <p14:tracePt t="19485" x="2759075" y="869950"/>
          <p14:tracePt t="19495" x="2767013" y="869950"/>
          <p14:tracePt t="19513" x="2782888" y="869950"/>
          <p14:tracePt t="19523" x="2790825" y="869950"/>
          <p14:tracePt t="19541" x="2806700" y="869950"/>
          <p14:tracePt t="19554" x="2814638" y="869950"/>
          <p14:tracePt t="19561" x="2830513" y="869950"/>
          <p14:tracePt t="19575" x="2846388" y="869950"/>
          <p14:tracePt t="19582" x="2854325" y="869950"/>
          <p14:tracePt t="19594" x="2870200" y="869950"/>
          <p14:tracePt t="19598" x="2878138" y="869950"/>
          <p14:tracePt t="19605" x="2886075" y="869950"/>
          <p14:tracePt t="19613" x="2901950" y="869950"/>
          <p14:tracePt t="19620" x="2925763" y="869950"/>
          <p14:tracePt t="19627" x="2933700" y="869950"/>
          <p14:tracePt t="21166" x="0" y="0"/>
        </p14:tracePtLst>
        <p14:tracePtLst>
          <p14:tracePt t="23791" x="2479675" y="4465638"/>
          <p14:tracePt t="23857" x="2495550" y="4465638"/>
          <p14:tracePt t="23865" x="2519363" y="4457700"/>
          <p14:tracePt t="23876" x="2574925" y="4457700"/>
          <p14:tracePt t="23890" x="2662238" y="4449763"/>
          <p14:tracePt t="23895" x="2741613" y="4449763"/>
          <p14:tracePt t="23904" x="2822575" y="4449763"/>
          <p14:tracePt t="23910" x="2901950" y="4449763"/>
          <p14:tracePt t="23918" x="2989263" y="4449763"/>
          <p14:tracePt t="23925" x="3084513" y="4441825"/>
          <p14:tracePt t="23933" x="3173413" y="4441825"/>
          <p14:tracePt t="23941" x="3221038" y="4441825"/>
          <p14:tracePt t="23949" x="3308350" y="4441825"/>
          <p14:tracePt t="23957" x="3371850" y="4441825"/>
          <p14:tracePt t="23964" x="3435350" y="4441825"/>
          <p14:tracePt t="23973" x="3484563" y="4441825"/>
          <p14:tracePt t="23978" x="3516313" y="4441825"/>
          <p14:tracePt t="23985" x="3540125" y="4441825"/>
          <p14:tracePt t="23993" x="3548063" y="4441825"/>
          <p14:tracePt t="24001" x="3563938" y="4441825"/>
          <p14:tracePt t="24008" x="3563938" y="4433888"/>
          <p14:tracePt t="24017" x="3571875" y="4433888"/>
          <p14:tracePt t="24040" x="3571875" y="4425950"/>
          <p14:tracePt t="24045" x="3579813" y="4425950"/>
          <p14:tracePt t="24060" x="3587750" y="4418013"/>
          <p14:tracePt t="24067" x="3595688" y="4410075"/>
          <p14:tracePt t="24075" x="3603625" y="4410075"/>
          <p14:tracePt t="24083" x="3603625" y="4402138"/>
          <p14:tracePt t="24090" x="3619500" y="4402138"/>
          <p14:tracePt t="24098" x="3619500" y="4394200"/>
          <p14:tracePt t="24106" x="3627438" y="4394200"/>
          <p14:tracePt t="24112" x="3659188" y="4378325"/>
          <p14:tracePt t="24121" x="3675063" y="4378325"/>
          <p14:tracePt t="24128" x="3698875" y="4378325"/>
          <p14:tracePt t="24135" x="3722688" y="4378325"/>
          <p14:tracePt t="24142" x="3746500" y="4370388"/>
          <p14:tracePt t="24151" x="3762375" y="4362450"/>
          <p14:tracePt t="24157" x="3794125" y="4362450"/>
          <p14:tracePt t="24165" x="3817938" y="4354513"/>
          <p14:tracePt t="24174" x="3843338" y="4354513"/>
          <p14:tracePt t="24180" x="3867150" y="4354513"/>
          <p14:tracePt t="24188" x="3890963" y="4346575"/>
          <p14:tracePt t="24195" x="3906838" y="4338638"/>
          <p14:tracePt t="24203" x="3930650" y="4330700"/>
          <p14:tracePt t="24345" x="3938588" y="4330700"/>
          <p14:tracePt t="24360" x="3954463" y="4330700"/>
          <p14:tracePt t="24367" x="3962400" y="4330700"/>
          <p14:tracePt t="24375" x="3978275" y="4338638"/>
          <p14:tracePt t="24382" x="3994150" y="4338638"/>
          <p14:tracePt t="24391" x="4010025" y="4338638"/>
          <p14:tracePt t="24399" x="4033838" y="4338638"/>
          <p14:tracePt t="24405" x="4049713" y="4338638"/>
          <p14:tracePt t="24413" x="4073525" y="4338638"/>
          <p14:tracePt t="24421" x="4081463" y="4338638"/>
          <p14:tracePt t="24428" x="4097338" y="4338638"/>
          <p14:tracePt t="24435" x="4113213" y="4338638"/>
          <p14:tracePt t="24442" x="4121150" y="4338638"/>
          <p14:tracePt t="24450" x="4137025" y="4338638"/>
          <p14:tracePt t="24465" x="4144963" y="4338638"/>
          <p14:tracePt t="24615" x="4113213" y="4330700"/>
          <p14:tracePt t="24623" x="4081463" y="4314825"/>
          <p14:tracePt t="24630" x="4025900" y="4298950"/>
          <p14:tracePt t="24637" x="3978275" y="4298950"/>
          <p14:tracePt t="24645" x="3930650" y="4291013"/>
          <p14:tracePt t="24653" x="3867150" y="4291013"/>
          <p14:tracePt t="24660" x="3786188" y="4291013"/>
          <p14:tracePt t="24669" x="3698875" y="4291013"/>
          <p14:tracePt t="24675" x="3619500" y="4291013"/>
          <p14:tracePt t="24682" x="3532188" y="4291013"/>
          <p14:tracePt t="24691" x="3476625" y="4291013"/>
          <p14:tracePt t="24698" x="3395663" y="4291013"/>
          <p14:tracePt t="24707" x="3324225" y="4291013"/>
          <p14:tracePt t="24712" x="3276600" y="4298950"/>
          <p14:tracePt t="24720" x="3228975" y="4306888"/>
          <p14:tracePt t="24728" x="3197225" y="4306888"/>
          <p14:tracePt t="24736" x="3165475" y="4306888"/>
          <p14:tracePt t="24743" x="3141663" y="4306888"/>
          <p14:tracePt t="24750" x="3125788" y="4306888"/>
          <p14:tracePt t="24967" x="3141663" y="4306888"/>
          <p14:tracePt t="24975" x="3157538" y="4306888"/>
          <p14:tracePt t="24982" x="3189288" y="4306888"/>
          <p14:tracePt t="24990" x="3221038" y="4306888"/>
          <p14:tracePt t="24998" x="3284538" y="4306888"/>
          <p14:tracePt t="25008" x="3340100" y="4306888"/>
          <p14:tracePt t="25014" x="3411538" y="4306888"/>
          <p14:tracePt t="25022" x="3467100" y="4306888"/>
          <p14:tracePt t="25028" x="3540125" y="4306888"/>
          <p14:tracePt t="25037" x="3627438" y="4306888"/>
          <p14:tracePt t="25042" x="3706813" y="4298950"/>
          <p14:tracePt t="25050" x="3770313" y="4291013"/>
          <p14:tracePt t="25057" x="3817938" y="4291013"/>
          <p14:tracePt t="25065" x="3867150" y="4291013"/>
          <p14:tracePt t="25073" x="3890963" y="4291013"/>
          <p14:tracePt t="25080" x="3922713" y="4291013"/>
          <p14:tracePt t="25087" x="3938588" y="4291013"/>
          <p14:tracePt t="25096" x="3946525" y="4291013"/>
          <p14:tracePt t="25103" x="3954463" y="4291013"/>
          <p14:tracePt t="25110" x="3962400" y="4291013"/>
          <p14:tracePt t="25148" x="3970338" y="4291013"/>
          <p14:tracePt t="25312" x="3954463" y="4281488"/>
          <p14:tracePt t="25320" x="3938588" y="4281488"/>
          <p14:tracePt t="25328" x="3914775" y="4281488"/>
          <p14:tracePt t="25336" x="3890963" y="4273550"/>
          <p14:tracePt t="25342" x="3867150" y="4273550"/>
          <p14:tracePt t="25350" x="3825875" y="4273550"/>
          <p14:tracePt t="25358" x="3786188" y="4273550"/>
          <p14:tracePt t="25365" x="3730625" y="4273550"/>
          <p14:tracePt t="25373" x="3683000" y="4273550"/>
          <p14:tracePt t="25379" x="3643313" y="4281488"/>
          <p14:tracePt t="25389" x="3595688" y="4281488"/>
          <p14:tracePt t="25395" x="3563938" y="4291013"/>
          <p14:tracePt t="25403" x="3548063" y="4291013"/>
          <p14:tracePt t="25410" x="3532188" y="4291013"/>
          <p14:tracePt t="25418" x="3524250" y="4291013"/>
          <p14:tracePt t="25425" x="3508375" y="4291013"/>
          <p14:tracePt t="25523" x="3500438" y="4291013"/>
          <p14:tracePt t="25567" x="3492500" y="4291013"/>
          <p14:tracePt t="26423" x="0" y="0"/>
        </p14:tracePtLst>
        <p14:tracePtLst>
          <p14:tracePt t="29702" x="1163638" y="1163638"/>
          <p14:tracePt t="29717" x="1155700" y="1163638"/>
          <p14:tracePt t="29745" x="1147763" y="1163638"/>
          <p14:tracePt t="29768" x="1131888" y="1163638"/>
          <p14:tracePt t="29782" x="1116013" y="1171575"/>
          <p14:tracePt t="29798" x="1108075" y="1179513"/>
          <p14:tracePt t="29805" x="1092200" y="1187450"/>
          <p14:tracePt t="29813" x="1076325" y="1195388"/>
          <p14:tracePt t="29820" x="1068388" y="1204913"/>
          <p14:tracePt t="29828" x="1044575" y="1220788"/>
          <p14:tracePt t="29836" x="1028700" y="1228725"/>
          <p14:tracePt t="29842" x="1012825" y="1236663"/>
          <p14:tracePt t="29850" x="996950" y="1244600"/>
          <p14:tracePt t="29858" x="973138" y="1260475"/>
          <p14:tracePt t="29866" x="965200" y="1268413"/>
          <p14:tracePt t="29873" x="949325" y="1276350"/>
          <p14:tracePt t="29881" x="933450" y="1284288"/>
          <p14:tracePt t="29887" x="917575" y="1292225"/>
          <p14:tracePt t="29895" x="908050" y="1308100"/>
          <p14:tracePt t="29902" x="892175" y="1308100"/>
          <p14:tracePt t="29910" x="884238" y="1316038"/>
          <p14:tracePt t="29918" x="876300" y="1323975"/>
          <p14:tracePt t="29925" x="868363" y="1331913"/>
          <p14:tracePt t="29933" x="860425" y="1339850"/>
          <p14:tracePt t="29940" x="852488" y="1347788"/>
          <p14:tracePt t="29955" x="844550" y="1355725"/>
          <p14:tracePt t="29963" x="836613" y="1363663"/>
          <p14:tracePt t="29970" x="828675" y="1371600"/>
          <p14:tracePt t="29978" x="828675" y="1379538"/>
          <p14:tracePt t="29985" x="828675" y="1387475"/>
          <p14:tracePt t="29993" x="820738" y="1395413"/>
          <p14:tracePt t="30001" x="820738" y="1403350"/>
          <p14:tracePt t="30008" x="812800" y="1411288"/>
          <p14:tracePt t="30016" x="812800" y="1427163"/>
          <p14:tracePt t="30030" x="804863" y="1443038"/>
          <p14:tracePt t="30038" x="804863" y="1450975"/>
          <p14:tracePt t="30054" x="804863" y="1466850"/>
          <p14:tracePt t="30060" x="796925" y="1474788"/>
          <p14:tracePt t="30069" x="796925" y="1482725"/>
          <p14:tracePt t="30075" x="796925" y="1490663"/>
          <p14:tracePt t="30083" x="796925" y="1498600"/>
          <p14:tracePt t="30090" x="796925" y="1506538"/>
          <p14:tracePt t="30099" x="796925" y="1522413"/>
          <p14:tracePt t="30105" x="796925" y="1530350"/>
          <p14:tracePt t="30120" x="804863" y="1547813"/>
          <p14:tracePt t="30128" x="812800" y="1555750"/>
          <p14:tracePt t="30135" x="820738" y="1563688"/>
          <p14:tracePt t="30142" x="820738" y="1571625"/>
          <p14:tracePt t="30151" x="828675" y="1579563"/>
          <p14:tracePt t="30158" x="836613" y="1595438"/>
          <p14:tracePt t="30173" x="844550" y="1595438"/>
          <p14:tracePt t="30180" x="844550" y="1603375"/>
          <p14:tracePt t="30195" x="852488" y="1611313"/>
          <p14:tracePt t="30210" x="860425" y="1619250"/>
          <p14:tracePt t="30218" x="868363" y="1627188"/>
          <p14:tracePt t="30233" x="876300" y="1627188"/>
          <p14:tracePt t="30240" x="876300" y="1635125"/>
          <p14:tracePt t="30248" x="884238" y="1635125"/>
          <p14:tracePt t="30256" x="900113" y="1643063"/>
          <p14:tracePt t="30270" x="917575" y="1651000"/>
          <p14:tracePt t="30285" x="925513" y="1651000"/>
          <p14:tracePt t="30292" x="941388" y="1651000"/>
          <p14:tracePt t="30308" x="949325" y="1658938"/>
          <p14:tracePt t="30316" x="957263" y="1658938"/>
          <p14:tracePt t="30322" x="965200" y="1658938"/>
          <p14:tracePt t="30338" x="965200" y="1666875"/>
          <p14:tracePt t="30345" x="973138" y="1666875"/>
          <p14:tracePt t="30352" x="996950" y="1666875"/>
          <p14:tracePt t="30360" x="1012825" y="1666875"/>
          <p14:tracePt t="30368" x="1028700" y="1666875"/>
          <p14:tracePt t="30377" x="1044575" y="1666875"/>
          <p14:tracePt t="30384" x="1060450" y="1666875"/>
          <p14:tracePt t="30390" x="1076325" y="1674813"/>
          <p14:tracePt t="30398" x="1092200" y="1674813"/>
          <p14:tracePt t="30405" x="1116013" y="1674813"/>
          <p14:tracePt t="30413" x="1139825" y="1674813"/>
          <p14:tracePt t="30420" x="1155700" y="1674813"/>
          <p14:tracePt t="30427" x="1163638" y="1674813"/>
          <p14:tracePt t="30435" x="1171575" y="1674813"/>
          <p14:tracePt t="30442" x="1187450" y="1674813"/>
          <p14:tracePt t="30451" x="1195388" y="1674813"/>
          <p14:tracePt t="30459" x="1203325" y="1674813"/>
          <p14:tracePt t="30465" x="1219200" y="1674813"/>
          <p14:tracePt t="30472" x="1227138" y="1674813"/>
          <p14:tracePt t="30488" x="1235075" y="1674813"/>
          <p14:tracePt t="30690" x="1243013" y="1674813"/>
          <p14:tracePt t="30705" x="1250950" y="1674813"/>
          <p14:tracePt t="31110" x="1250950" y="1682750"/>
          <p14:tracePt t="31118" x="1250950" y="1690688"/>
          <p14:tracePt t="31126" x="1250950" y="1706563"/>
          <p14:tracePt t="31134" x="1250950" y="1714500"/>
          <p14:tracePt t="31140" x="1243013" y="1722438"/>
          <p14:tracePt t="31149" x="1243013" y="1730375"/>
          <p14:tracePt t="31155" x="1243013" y="1738313"/>
          <p14:tracePt t="31171" x="1235075" y="1746250"/>
          <p14:tracePt t="31178" x="1227138" y="1754188"/>
          <p14:tracePt t="31188" x="1227138" y="1762125"/>
          <p14:tracePt t="31201" x="1219200" y="1770063"/>
          <p14:tracePt t="31215" x="1219200" y="1778000"/>
          <p14:tracePt t="31224" x="1211263" y="1778000"/>
          <p14:tracePt t="31238" x="1211263" y="1785938"/>
          <p14:tracePt t="31247" x="1195388" y="1793875"/>
          <p14:tracePt t="31254" x="1195388" y="1801813"/>
          <p14:tracePt t="31260" x="1187450" y="1801813"/>
          <p14:tracePt t="31276" x="1179513" y="1801813"/>
          <p14:tracePt t="31285" x="1179513" y="1809750"/>
          <p14:tracePt t="31290" x="1179513" y="1817688"/>
          <p14:tracePt t="31300" x="1171575" y="1817688"/>
          <p14:tracePt t="31307" x="1163638" y="1817688"/>
          <p14:tracePt t="31313" x="1163638" y="1825625"/>
          <p14:tracePt t="31320" x="1155700" y="1825625"/>
          <p14:tracePt t="31354" x="1147763" y="1825625"/>
          <p14:tracePt t="31373" x="1139825" y="1825625"/>
          <p14:tracePt t="31381" x="1131888" y="1825625"/>
          <p14:tracePt t="31387" x="1123950" y="1825625"/>
          <p14:tracePt t="31403" x="1108075" y="1825625"/>
          <p14:tracePt t="31420" x="1100138" y="1825625"/>
          <p14:tracePt t="31425" x="1084263" y="1825625"/>
          <p14:tracePt t="31434" x="1076325" y="1825625"/>
          <p14:tracePt t="31441" x="1068388" y="1825625"/>
          <p14:tracePt t="31450" x="1060450" y="1825625"/>
          <p14:tracePt t="31455" x="1044575" y="1825625"/>
          <p14:tracePt t="31469" x="1028700" y="1825625"/>
          <p14:tracePt t="31486" x="1020763" y="1825625"/>
          <p14:tracePt t="31492" x="1012825" y="1825625"/>
          <p14:tracePt t="31500" x="996950" y="1825625"/>
          <p14:tracePt t="31520" x="981075" y="1825625"/>
          <p14:tracePt t="31523" x="973138" y="1825625"/>
          <p14:tracePt t="31539" x="957263" y="1825625"/>
          <p14:tracePt t="31553" x="949325" y="1825625"/>
          <p14:tracePt t="31785" x="957263" y="1825625"/>
          <p14:tracePt t="31792" x="981075" y="1825625"/>
          <p14:tracePt t="31800" x="1004888" y="1825625"/>
          <p14:tracePt t="31808" x="1036638" y="1825625"/>
          <p14:tracePt t="31815" x="1076325" y="1825625"/>
          <p14:tracePt t="31822" x="1123950" y="1825625"/>
          <p14:tracePt t="31831" x="1179513" y="1825625"/>
          <p14:tracePt t="31837" x="1227138" y="1825625"/>
          <p14:tracePt t="31845" x="1274763" y="1825625"/>
          <p14:tracePt t="31853" x="1316038" y="1825625"/>
          <p14:tracePt t="31860" x="1347788" y="1825625"/>
          <p14:tracePt t="31867" x="1379538" y="1825625"/>
          <p14:tracePt t="31876" x="1419225" y="1825625"/>
          <p14:tracePt t="31884" x="1443038" y="1825625"/>
          <p14:tracePt t="31890" x="1458913" y="1825625"/>
          <p14:tracePt t="31898" x="1482725" y="1825625"/>
          <p14:tracePt t="31913" x="1490663" y="1825625"/>
          <p14:tracePt t="31920" x="1498600" y="1825625"/>
          <p14:tracePt t="31928" x="1506538" y="1825625"/>
          <p14:tracePt t="31935" x="1530350" y="1825625"/>
          <p14:tracePt t="31950" x="1546225" y="1825625"/>
          <p14:tracePt t="31957" x="1554163" y="1833563"/>
          <p14:tracePt t="31966" x="1577975" y="1833563"/>
          <p14:tracePt t="31972" x="1609725" y="1833563"/>
          <p14:tracePt t="31981" x="1633538" y="1833563"/>
          <p14:tracePt t="31988" x="1674813" y="1833563"/>
          <p14:tracePt t="31995" x="1698625" y="1833563"/>
          <p14:tracePt t="32002" x="1738313" y="1833563"/>
          <p14:tracePt t="32010" x="1778000" y="1833563"/>
          <p14:tracePt t="32017" x="1801813" y="1833563"/>
          <p14:tracePt t="32025" x="1841500" y="1833563"/>
          <p14:tracePt t="32034" x="1873250" y="1833563"/>
          <p14:tracePt t="32040" x="1897063" y="1833563"/>
          <p14:tracePt t="32047" x="1920875" y="1833563"/>
          <p14:tracePt t="32055" x="1952625" y="1833563"/>
          <p14:tracePt t="32062" x="1984375" y="1833563"/>
          <p14:tracePt t="32070" x="2017713" y="1833563"/>
          <p14:tracePt t="32078" x="2041525" y="1833563"/>
          <p14:tracePt t="32085" x="2089150" y="1833563"/>
          <p14:tracePt t="32092" x="2097088" y="1833563"/>
          <p14:tracePt t="32100" x="2112963" y="1833563"/>
          <p14:tracePt t="32108" x="2120900" y="1833563"/>
          <p14:tracePt t="34579" x="1881188" y="1793875"/>
          <p14:tracePt t="34580" x="1754188" y="1770063"/>
          <p14:tracePt t="34582" x="1698625" y="1754188"/>
          <p14:tracePt t="34584" x="1658938" y="1754188"/>
          <p14:tracePt t="34591" x="1609725" y="1754188"/>
          <p14:tracePt t="34600" x="1585913" y="1754188"/>
          <p14:tracePt t="34606" x="1570038" y="1754188"/>
          <p14:tracePt t="34616" x="1546225" y="1754188"/>
          <p14:tracePt t="34620" x="1538288" y="1754188"/>
          <p14:tracePt t="34629" x="1530350" y="1754188"/>
          <p14:tracePt t="34725" x="1522413" y="1754188"/>
          <p14:tracePt t="34732" x="1514475" y="1754188"/>
          <p14:tracePt t="34740" x="1506538" y="1754188"/>
          <p14:tracePt t="34748" x="1490663" y="1754188"/>
          <p14:tracePt t="34754" x="1482725" y="1746250"/>
          <p14:tracePt t="34763" x="1458913" y="1738313"/>
          <p14:tracePt t="34770" x="1443038" y="1714500"/>
          <p14:tracePt t="34780" x="1411288" y="1706563"/>
          <p14:tracePt t="34786" x="1395413" y="1698625"/>
          <p14:tracePt t="34792" x="1371600" y="1682750"/>
          <p14:tracePt t="34800" x="1347788" y="1674813"/>
          <p14:tracePt t="34809" x="1316038" y="1651000"/>
          <p14:tracePt t="34817" x="1300163" y="1643063"/>
          <p14:tracePt t="34822" x="1274763" y="1619250"/>
          <p14:tracePt t="34832" x="1250950" y="1595438"/>
          <p14:tracePt t="34839" x="1219200" y="1563688"/>
          <p14:tracePt t="34846" x="1203325" y="1547813"/>
          <p14:tracePt t="34852" x="1179513" y="1506538"/>
          <p14:tracePt t="34862" x="1163638" y="1482725"/>
          <p14:tracePt t="34868" x="1131888" y="1450975"/>
          <p14:tracePt t="34877" x="1116013" y="1427163"/>
          <p14:tracePt t="34884" x="1100138" y="1403350"/>
          <p14:tracePt t="34892" x="1092200" y="1395413"/>
          <p14:tracePt t="34901" x="1084263" y="1379538"/>
          <p14:tracePt t="34907" x="1068388" y="1363663"/>
          <p14:tracePt t="34913" x="1060450" y="1347788"/>
          <p14:tracePt t="34920" x="1052513" y="1339850"/>
          <p14:tracePt t="34932" x="1052513" y="1323975"/>
          <p14:tracePt t="34958" x="1044575" y="1323975"/>
          <p14:tracePt t="35273" x="1044575" y="1316038"/>
          <p14:tracePt t="35640" x="1044575" y="1308100"/>
          <p14:tracePt t="35648" x="1044575" y="1300163"/>
          <p14:tracePt t="35656" x="1036638" y="1284288"/>
          <p14:tracePt t="35663" x="1036638" y="1276350"/>
          <p14:tracePt t="35671" x="1036638" y="1268413"/>
          <p14:tracePt t="35682" x="1036638" y="1260475"/>
          <p14:tracePt t="35686" x="1036638" y="1244600"/>
          <p14:tracePt t="35701" x="1036638" y="1236663"/>
          <p14:tracePt t="35710" x="1036638" y="1228725"/>
          <p14:tracePt t="35716" x="1036638" y="1220788"/>
          <p14:tracePt t="35723" x="1036638" y="1212850"/>
          <p14:tracePt t="35742" x="1036638" y="1204913"/>
          <p14:tracePt t="35752" x="1036638" y="1195388"/>
          <p14:tracePt t="35763" x="1036638" y="1187450"/>
          <p14:tracePt t="35827" x="1036638" y="1179513"/>
          <p14:tracePt t="35843" x="1036638" y="1171575"/>
          <p14:tracePt t="35857" x="1036638" y="1163638"/>
          <p14:tracePt t="35865" x="1036638" y="1155700"/>
          <p14:tracePt t="35872" x="1028700" y="1147763"/>
          <p14:tracePt t="35898" x="1020763" y="1139825"/>
          <p14:tracePt t="35902" x="1012825" y="1131888"/>
          <p14:tracePt t="35910" x="1012825" y="1123950"/>
          <p14:tracePt t="35917" x="1004888" y="1116013"/>
          <p14:tracePt t="35932" x="996950" y="1100138"/>
          <p14:tracePt t="35948" x="989013" y="1092200"/>
          <p14:tracePt t="35963" x="973138" y="1092200"/>
          <p14:tracePt t="35970" x="973138" y="1084263"/>
          <p14:tracePt t="35978" x="965200" y="1076325"/>
          <p14:tracePt t="35985" x="957263" y="1076325"/>
          <p14:tracePt t="35992" x="941388" y="1076325"/>
          <p14:tracePt t="36000" x="933450" y="1076325"/>
          <p14:tracePt t="36007" x="925513" y="1076325"/>
          <p14:tracePt t="36015" x="908050" y="1076325"/>
          <p14:tracePt t="36022" x="900113" y="1076325"/>
          <p14:tracePt t="36030" x="884238" y="1076325"/>
          <p14:tracePt t="36038" x="876300" y="1076325"/>
          <p14:tracePt t="36046" x="860425" y="1076325"/>
          <p14:tracePt t="36052" x="852488" y="1076325"/>
          <p14:tracePt t="36061" x="836613" y="1076325"/>
          <p14:tracePt t="36069" x="828675" y="1076325"/>
          <p14:tracePt t="36075" x="812800" y="1076325"/>
          <p14:tracePt t="36083" x="804863" y="1076325"/>
          <p14:tracePt t="36090" x="796925" y="1076325"/>
          <p14:tracePt t="36097" x="788988" y="1076325"/>
          <p14:tracePt t="36113" x="788988" y="1084263"/>
          <p14:tracePt t="36120" x="781050" y="1084263"/>
          <p14:tracePt t="36135" x="781050" y="1092200"/>
          <p14:tracePt t="36143" x="765175" y="1100138"/>
          <p14:tracePt t="36150" x="765175" y="1108075"/>
          <p14:tracePt t="36158" x="765175" y="1116013"/>
          <p14:tracePt t="36164" x="765175" y="1123950"/>
          <p14:tracePt t="36172" x="757238" y="1131888"/>
          <p14:tracePt t="36188" x="757238" y="1139825"/>
          <p14:tracePt t="36195" x="757238" y="1147763"/>
          <p14:tracePt t="36211" x="757238" y="1155700"/>
          <p14:tracePt t="36217" x="757238" y="1163638"/>
          <p14:tracePt t="36225" x="757238" y="1171575"/>
          <p14:tracePt t="36240" x="757238" y="1179513"/>
          <p14:tracePt t="36247" x="757238" y="1187450"/>
          <p14:tracePt t="36263" x="757238" y="1195388"/>
          <p14:tracePt t="36278" x="765175" y="1195388"/>
          <p14:tracePt t="36293" x="765175" y="1204913"/>
          <p14:tracePt t="36300" x="773113" y="1204913"/>
          <p14:tracePt t="36308" x="781050" y="1204913"/>
          <p14:tracePt t="36330" x="788988" y="1204913"/>
          <p14:tracePt t="36345" x="796925" y="1204913"/>
          <p14:tracePt t="36353" x="804863" y="1204913"/>
          <p14:tracePt t="36361" x="812800" y="1204913"/>
          <p14:tracePt t="36377" x="820738" y="1204913"/>
          <p14:tracePt t="36390" x="828675" y="1204913"/>
          <p14:tracePt t="36415" x="836613" y="1204913"/>
          <p14:tracePt t="36420" x="844550" y="1204913"/>
          <p14:tracePt t="36450" x="852488" y="1204913"/>
          <p14:tracePt t="36517" x="860425" y="1204913"/>
          <p14:tracePt t="36547" x="868363" y="1204913"/>
          <p14:tracePt t="36563" x="876300" y="1204913"/>
          <p14:tracePt t="36577" x="884238" y="1204913"/>
          <p14:tracePt t="36593" x="892175" y="1204913"/>
          <p14:tracePt t="36601" x="892175" y="1212850"/>
          <p14:tracePt t="36608" x="900113" y="1212850"/>
          <p14:tracePt t="36615" x="908050" y="1220788"/>
          <p14:tracePt t="36623" x="917575" y="1228725"/>
          <p14:tracePt t="36631" x="925513" y="1228725"/>
          <p14:tracePt t="36637" x="941388" y="1236663"/>
          <p14:tracePt t="36648" x="949325" y="1244600"/>
          <p14:tracePt t="36652" x="957263" y="1252538"/>
          <p14:tracePt t="36660" x="973138" y="1260475"/>
          <p14:tracePt t="36667" x="973138" y="1268413"/>
          <p14:tracePt t="36675" x="989013" y="1268413"/>
          <p14:tracePt t="36683" x="996950" y="1284288"/>
          <p14:tracePt t="36690" x="1004888" y="1284288"/>
          <p14:tracePt t="36697" x="1004888" y="1292225"/>
          <p14:tracePt t="36705" x="1012825" y="1292225"/>
          <p14:tracePt t="36713" x="1012825" y="1300163"/>
          <p14:tracePt t="36720" x="1020763" y="1308100"/>
          <p14:tracePt t="43527" x="900113" y="1482725"/>
          <p14:tracePt t="43529" x="804863" y="1674813"/>
          <p14:tracePt t="43531" x="757238" y="1762125"/>
          <p14:tracePt t="43531" x="709613" y="1857375"/>
          <p14:tracePt t="43540" x="669925" y="1962150"/>
          <p14:tracePt t="43546" x="630238" y="2041525"/>
          <p14:tracePt t="43557" x="598488" y="2097088"/>
          <p14:tracePt t="43561" x="574675" y="2160588"/>
          <p14:tracePt t="43571" x="558800" y="2200275"/>
          <p14:tracePt t="43576" x="550863" y="2224088"/>
          <p14:tracePt t="43583" x="533400" y="2241550"/>
          <p14:tracePt t="43593" x="533400" y="2257425"/>
          <p14:tracePt t="43607" x="533400" y="2265363"/>
          <p14:tracePt t="43628" x="525463" y="2265363"/>
          <p14:tracePt t="43644" x="525463" y="2273300"/>
          <p14:tracePt t="43659" x="525463" y="2281238"/>
          <p14:tracePt t="43665" x="525463" y="2289175"/>
          <p14:tracePt t="43674" x="517525" y="2297113"/>
          <p14:tracePt t="43681" x="517525" y="2305050"/>
          <p14:tracePt t="43688" x="509588" y="2320925"/>
          <p14:tracePt t="43696" x="501650" y="2336800"/>
          <p14:tracePt t="43703" x="493713" y="2352675"/>
          <p14:tracePt t="43711" x="485775" y="2368550"/>
          <p14:tracePt t="43718" x="477838" y="2384425"/>
          <p14:tracePt t="43726" x="461963" y="2408238"/>
          <p14:tracePt t="43733" x="454025" y="2424113"/>
          <p14:tracePt t="43741" x="438150" y="2439988"/>
          <p14:tracePt t="43748" x="430213" y="2463800"/>
          <p14:tracePt t="43758" x="406400" y="2487613"/>
          <p14:tracePt t="43763" x="398463" y="2503488"/>
          <p14:tracePt t="43772" x="382588" y="2519363"/>
          <p14:tracePt t="43778" x="374650" y="2535238"/>
          <p14:tracePt t="43785" x="358775" y="2551113"/>
          <p14:tracePt t="43801" x="350838" y="2559050"/>
          <p14:tracePt t="43808" x="350838" y="2566988"/>
          <p14:tracePt t="43815" x="342900" y="2566988"/>
          <p14:tracePt t="43824" x="342900" y="2576513"/>
          <p14:tracePt t="43846" x="334963" y="2576513"/>
          <p14:tracePt t="43883" x="334963" y="2584450"/>
          <p14:tracePt t="43914" x="334963" y="2592388"/>
          <p14:tracePt t="43922" x="327025" y="2592388"/>
          <p14:tracePt t="43928" x="327025" y="2600325"/>
          <p14:tracePt t="43944" x="327025" y="2608263"/>
          <p14:tracePt t="43965" x="327025" y="2616200"/>
          <p14:tracePt t="43974" x="319088" y="2616200"/>
          <p14:tracePt t="43981" x="319088" y="2624138"/>
          <p14:tracePt t="43996" x="319088" y="2640013"/>
          <p14:tracePt t="44011" x="319088" y="2655888"/>
          <p14:tracePt t="44018" x="319088" y="2671763"/>
          <p14:tracePt t="44025" x="319088" y="2687638"/>
          <p14:tracePt t="44033" x="319088" y="2703513"/>
          <p14:tracePt t="44041" x="319088" y="2711450"/>
          <p14:tracePt t="44048" x="319088" y="2719388"/>
          <p14:tracePt t="44057" x="319088" y="2735263"/>
          <p14:tracePt t="44063" x="319088" y="2743200"/>
          <p14:tracePt t="44071" x="319088" y="2759075"/>
          <p14:tracePt t="44078" x="319088" y="2767013"/>
          <p14:tracePt t="44085" x="319088" y="2774950"/>
          <p14:tracePt t="44093" x="319088" y="2790825"/>
          <p14:tracePt t="44438" x="319088" y="2798763"/>
          <p14:tracePt t="44513" x="319088" y="2806700"/>
          <p14:tracePt t="44528" x="319088" y="2814638"/>
          <p14:tracePt t="44558" x="311150" y="2814638"/>
          <p14:tracePt t="44581" x="311150" y="2822575"/>
          <p14:tracePt t="44596" x="311150" y="2830513"/>
          <p14:tracePt t="44611" x="311150" y="2838450"/>
          <p14:tracePt t="44618" x="311150" y="2846388"/>
          <p14:tracePt t="44633" x="311150" y="2854325"/>
          <p14:tracePt t="44693" x="311150" y="2862263"/>
          <p14:tracePt t="44730" x="311150" y="2870200"/>
          <p14:tracePt t="44798" x="311150" y="2878138"/>
          <p14:tracePt t="45038" x="319088" y="2878138"/>
          <p14:tracePt t="45055" x="319088" y="2870200"/>
          <p14:tracePt t="45061" x="327025" y="2870200"/>
          <p14:tracePt t="45085" x="334963" y="2870200"/>
          <p14:tracePt t="45091" x="342900" y="2862263"/>
          <p14:tracePt t="45102" x="350838" y="2862263"/>
          <p14:tracePt t="45114" x="366713" y="2854325"/>
          <p14:tracePt t="45121" x="366713" y="2846388"/>
          <p14:tracePt t="45128" x="374650" y="2846388"/>
          <p14:tracePt t="45450" x="382588" y="2846388"/>
          <p14:tracePt t="45460" x="406400" y="2870200"/>
          <p14:tracePt t="45466" x="438150" y="2901950"/>
          <p14:tracePt t="45478" x="446088" y="2919413"/>
          <p14:tracePt t="45481" x="469900" y="2943225"/>
          <p14:tracePt t="45489" x="485775" y="2974975"/>
          <p14:tracePt t="45496" x="501650" y="2990850"/>
          <p14:tracePt t="45504" x="517525" y="3006725"/>
          <p14:tracePt t="45512" x="525463" y="3014663"/>
          <p14:tracePt t="45521" x="533400" y="3022600"/>
          <p14:tracePt t="45743" x="533400" y="3030538"/>
          <p14:tracePt t="45752" x="541338" y="3030538"/>
          <p14:tracePt t="45758" x="550863" y="3046413"/>
          <p14:tracePt t="45766" x="558800" y="3046413"/>
          <p14:tracePt t="45774" x="566738" y="3054350"/>
          <p14:tracePt t="45781" x="574675" y="3062288"/>
          <p14:tracePt t="45790" x="582613" y="3070225"/>
          <p14:tracePt t="45797" x="598488" y="3078163"/>
          <p14:tracePt t="45804" x="606425" y="3078163"/>
          <p14:tracePt t="45811" x="614363" y="3086100"/>
          <p14:tracePt t="45820" x="630238" y="3094038"/>
          <p14:tracePt t="45834" x="638175" y="3094038"/>
          <p14:tracePt t="45849" x="638175" y="3101975"/>
          <p14:tracePt t="45938" x="646113" y="3101975"/>
          <p14:tracePt t="45945" x="654050" y="3101975"/>
          <p14:tracePt t="45960" x="661988" y="3101975"/>
          <p14:tracePt t="45969" x="677863" y="3101975"/>
          <p14:tracePt t="45983" x="685800" y="3101975"/>
          <p14:tracePt t="45991" x="693738" y="3109913"/>
          <p14:tracePt t="45998" x="717550" y="3117850"/>
          <p14:tracePt t="46007" x="757238" y="3117850"/>
          <p14:tracePt t="46013" x="781050" y="3125788"/>
          <p14:tracePt t="46022" x="796925" y="3125788"/>
          <p14:tracePt t="46028" x="828675" y="3141663"/>
          <p14:tracePt t="46039" x="860425" y="3149600"/>
          <p14:tracePt t="46043" x="892175" y="3157538"/>
          <p14:tracePt t="46051" x="917575" y="3157538"/>
          <p14:tracePt t="46058" x="949325" y="3165475"/>
          <p14:tracePt t="46066" x="981075" y="3173413"/>
          <p14:tracePt t="46073" x="1004888" y="3181350"/>
          <p14:tracePt t="46081" x="1052513" y="3197225"/>
          <p14:tracePt t="46089" x="1076325" y="3205163"/>
          <p14:tracePt t="46095" x="1123950" y="3205163"/>
          <p14:tracePt t="46103" x="1155700" y="3213100"/>
          <p14:tracePt t="46111" x="1203325" y="3213100"/>
          <p14:tracePt t="46119" x="1235075" y="3221038"/>
          <p14:tracePt t="46125" x="1250950" y="3221038"/>
          <p14:tracePt t="46133" x="1292225" y="3221038"/>
          <p14:tracePt t="46140" x="1308100" y="3221038"/>
          <p14:tracePt t="46148" x="1339850" y="3221038"/>
          <p14:tracePt t="46156" x="1371600" y="3221038"/>
          <p14:tracePt t="46163" x="1419225" y="3221038"/>
          <p14:tracePt t="46171" x="1450975" y="3221038"/>
          <p14:tracePt t="46178" x="1482725" y="3221038"/>
          <p14:tracePt t="46186" x="1506538" y="3221038"/>
          <p14:tracePt t="46193" x="1546225" y="3221038"/>
          <p14:tracePt t="46201" x="1577975" y="3221038"/>
          <p14:tracePt t="46208" x="1601788" y="3221038"/>
          <p14:tracePt t="46215" x="1633538" y="3221038"/>
          <p14:tracePt t="46223" x="1651000" y="3221038"/>
          <p14:tracePt t="46231" x="1682750" y="3221038"/>
          <p14:tracePt t="46239" x="1698625" y="3221038"/>
          <p14:tracePt t="46246" x="1722438" y="3221038"/>
          <p14:tracePt t="46253" x="1738313" y="3221038"/>
          <p14:tracePt t="46261" x="1754188" y="3221038"/>
          <p14:tracePt t="46270" x="1770063" y="3221038"/>
          <p14:tracePt t="46276" x="1778000" y="3221038"/>
          <p14:tracePt t="46283" x="1793875" y="3221038"/>
          <p14:tracePt t="46291" x="1801813" y="3221038"/>
          <p14:tracePt t="46299" x="1809750" y="3221038"/>
          <p14:tracePt t="46306" x="1825625" y="3221038"/>
          <p14:tracePt t="46313" x="1825625" y="3213100"/>
          <p14:tracePt t="46321" x="1833563" y="3213100"/>
          <p14:tracePt t="46328" x="1841500" y="3213100"/>
          <p14:tracePt t="46336" x="1849438" y="3205163"/>
          <p14:tracePt t="46343" x="1857375" y="3197225"/>
          <p14:tracePt t="46358" x="1873250" y="3189288"/>
          <p14:tracePt t="46373" x="1881188" y="3173413"/>
          <p14:tracePt t="46381" x="1897063" y="3173413"/>
          <p14:tracePt t="46388" x="1905000" y="3157538"/>
          <p14:tracePt t="46395" x="1912938" y="3157538"/>
          <p14:tracePt t="46403" x="1920875" y="3141663"/>
          <p14:tracePt t="46411" x="1936750" y="3125788"/>
          <p14:tracePt t="46419" x="1976438" y="3094038"/>
          <p14:tracePt t="46425" x="2000250" y="3070225"/>
          <p14:tracePt t="46433" x="2017713" y="3046413"/>
          <p14:tracePt t="46440" x="2041525" y="3022600"/>
          <p14:tracePt t="46450" x="2057400" y="2998788"/>
          <p14:tracePt t="46458" x="2073275" y="2974975"/>
          <p14:tracePt t="46463" x="2081213" y="2943225"/>
          <p14:tracePt t="46472" x="2089150" y="2919413"/>
          <p14:tracePt t="46478" x="2105025" y="2878138"/>
          <p14:tracePt t="46488" x="2112963" y="2846388"/>
          <p14:tracePt t="46494" x="2120900" y="2822575"/>
          <p14:tracePt t="46502" x="2128838" y="2790825"/>
          <p14:tracePt t="46509" x="2128838" y="2774950"/>
          <p14:tracePt t="46515" x="2128838" y="2751138"/>
          <p14:tracePt t="46523" x="2128838" y="2727325"/>
          <p14:tracePt t="46531" x="2136775" y="2719388"/>
          <p14:tracePt t="46539" x="2136775" y="2695575"/>
          <p14:tracePt t="46546" x="2136775" y="2687638"/>
          <p14:tracePt t="46554" x="2136775" y="2671763"/>
          <p14:tracePt t="46561" x="2136775" y="2655888"/>
          <p14:tracePt t="46570" x="2136775" y="2640013"/>
          <p14:tracePt t="46575" x="2128838" y="2632075"/>
          <p14:tracePt t="46585" x="2112963" y="2608263"/>
          <p14:tracePt t="46591" x="2105025" y="2600325"/>
          <p14:tracePt t="46599" x="2097088" y="2584450"/>
          <p14:tracePt t="46606" x="2089150" y="2566988"/>
          <p14:tracePt t="46613" x="2081213" y="2559050"/>
          <p14:tracePt t="46622" x="2073275" y="2543175"/>
          <p14:tracePt t="46628" x="2057400" y="2527300"/>
          <p14:tracePt t="46636" x="2049463" y="2503488"/>
          <p14:tracePt t="46643" x="2033588" y="2495550"/>
          <p14:tracePt t="46652" x="2033588" y="2487613"/>
          <p14:tracePt t="46658" x="2017713" y="2471738"/>
          <p14:tracePt t="46665" x="2008188" y="2463800"/>
          <p14:tracePt t="46673" x="1984375" y="2447925"/>
          <p14:tracePt t="46681" x="1968500" y="2439988"/>
          <p14:tracePt t="46689" x="1944688" y="2424113"/>
          <p14:tracePt t="46695" x="1936750" y="2416175"/>
          <p14:tracePt t="46704" x="1912938" y="2408238"/>
          <p14:tracePt t="46711" x="1912938" y="2400300"/>
          <p14:tracePt t="46720" x="1905000" y="2400300"/>
          <p14:tracePt t="46726" x="1897063" y="2400300"/>
          <p14:tracePt t="46733" x="1889125" y="2400300"/>
          <p14:tracePt t="46741" x="1881188" y="2400300"/>
          <p14:tracePt t="46748" x="1857375" y="2392363"/>
          <p14:tracePt t="46756" x="1849438" y="2392363"/>
          <p14:tracePt t="46763" x="1825625" y="2384425"/>
          <p14:tracePt t="46771" x="1809750" y="2384425"/>
          <p14:tracePt t="46778" x="1770063" y="2384425"/>
          <p14:tracePt t="46786" x="1738313" y="2384425"/>
          <p14:tracePt t="46793" x="1682750" y="2376488"/>
          <p14:tracePt t="46802" x="1625600" y="2376488"/>
          <p14:tracePt t="46808" x="1570038" y="2368550"/>
          <p14:tracePt t="46816" x="1514475" y="2360613"/>
          <p14:tracePt t="46823" x="1443038" y="2352675"/>
          <p14:tracePt t="46831" x="1387475" y="2352675"/>
          <p14:tracePt t="46838" x="1331913" y="2344738"/>
          <p14:tracePt t="46845" x="1266825" y="2336800"/>
          <p14:tracePt t="46854" x="1211263" y="2336800"/>
          <p14:tracePt t="46861" x="1155700" y="2328863"/>
          <p14:tracePt t="46869" x="1116013" y="2328863"/>
          <p14:tracePt t="46876" x="1084263" y="2328863"/>
          <p14:tracePt t="46883" x="1060450" y="2328863"/>
          <p14:tracePt t="46891" x="1052513" y="2328863"/>
          <p14:tracePt t="46905" x="1012825" y="2336800"/>
          <p14:tracePt t="46913" x="1004888" y="2336800"/>
          <p14:tracePt t="46921" x="989013" y="2344738"/>
          <p14:tracePt t="46928" x="981075" y="2352675"/>
          <p14:tracePt t="46935" x="973138" y="2360613"/>
          <p14:tracePt t="46943" x="957263" y="2368550"/>
          <p14:tracePt t="46952" x="949325" y="2376488"/>
          <p14:tracePt t="46958" x="941388" y="2392363"/>
          <p14:tracePt t="46965" x="925513" y="2400300"/>
          <p14:tracePt t="46973" x="917575" y="2416175"/>
          <p14:tracePt t="46981" x="892175" y="2432050"/>
          <p14:tracePt t="46989" x="884238" y="2439988"/>
          <p14:tracePt t="46996" x="868363" y="2455863"/>
          <p14:tracePt t="47005" x="860425" y="2463800"/>
          <p14:tracePt t="47011" x="852488" y="2479675"/>
          <p14:tracePt t="47020" x="844550" y="2495550"/>
          <p14:tracePt t="47026" x="836613" y="2511425"/>
          <p14:tracePt t="47034" x="828675" y="2519363"/>
          <p14:tracePt t="47041" x="828675" y="2535238"/>
          <p14:tracePt t="47049" x="828675" y="2559050"/>
          <p14:tracePt t="47055" x="828675" y="2576513"/>
          <p14:tracePt t="47063" x="828675" y="2600325"/>
          <p14:tracePt t="47071" x="828675" y="2624138"/>
          <p14:tracePt t="47078" x="828675" y="2647950"/>
          <p14:tracePt t="47086" x="828675" y="2671763"/>
          <p14:tracePt t="47093" x="828675" y="2695575"/>
          <p14:tracePt t="47102" x="828675" y="2711450"/>
          <p14:tracePt t="47108" x="828675" y="2743200"/>
          <p14:tracePt t="47115" x="828675" y="2759075"/>
          <p14:tracePt t="47123" x="836613" y="2774950"/>
          <p14:tracePt t="47131" x="844550" y="2782888"/>
          <p14:tracePt t="47138" x="852488" y="2798763"/>
          <p14:tracePt t="47146" x="860425" y="2814638"/>
          <p14:tracePt t="47155" x="860425" y="2822575"/>
          <p14:tracePt t="47160" x="876300" y="2830513"/>
          <p14:tracePt t="47169" x="884238" y="2854325"/>
          <p14:tracePt t="47176" x="908050" y="2862263"/>
          <p14:tracePt t="47183" x="917575" y="2878138"/>
          <p14:tracePt t="47191" x="933450" y="2894013"/>
          <p14:tracePt t="47198" x="941388" y="2901950"/>
          <p14:tracePt t="47205" x="949325" y="2919413"/>
          <p14:tracePt t="47213" x="965200" y="2919413"/>
          <p14:tracePt t="47222" x="965200" y="2927350"/>
          <p14:tracePt t="47228" x="981075" y="2935288"/>
          <p14:tracePt t="47235" x="989013" y="2943225"/>
          <p14:tracePt t="47243" x="996950" y="2943225"/>
          <p14:tracePt t="47252" x="996950" y="2951163"/>
          <p14:tracePt t="47258" x="1004888" y="2959100"/>
          <p14:tracePt t="47266" x="1012825" y="2959100"/>
          <p14:tracePt t="47273" x="1012825" y="2967038"/>
          <p14:tracePt t="47281" x="1020763" y="2967038"/>
          <p14:tracePt t="47296" x="1028700" y="2967038"/>
          <p14:tracePt t="47311" x="1028700" y="2974975"/>
          <p14:tracePt t="48435" x="1036638" y="2974975"/>
          <p14:tracePt t="48443" x="1076325" y="2974975"/>
          <p14:tracePt t="48453" x="1116013" y="2974975"/>
          <p14:tracePt t="48460" x="1147763" y="2974975"/>
          <p14:tracePt t="48467" x="1187450" y="2974975"/>
          <p14:tracePt t="48474" x="1235075" y="2974975"/>
          <p14:tracePt t="48480" x="1300163" y="2974975"/>
          <p14:tracePt t="48488" x="1387475" y="2974975"/>
          <p14:tracePt t="48495" x="1474788" y="2974975"/>
          <p14:tracePt t="48506" x="1577975" y="2974975"/>
          <p14:tracePt t="48512" x="1674813" y="2974975"/>
          <p14:tracePt t="48518" x="1778000" y="2974975"/>
          <p14:tracePt t="48525" x="1897063" y="2974975"/>
          <p14:tracePt t="48536" x="1992313" y="2974975"/>
          <p14:tracePt t="48541" x="2081213" y="2974975"/>
          <p14:tracePt t="48550" x="2168525" y="2974975"/>
          <p14:tracePt t="48556" x="2232025" y="2974975"/>
          <p14:tracePt t="48565" x="2311400" y="2974975"/>
          <p14:tracePt t="48572" x="2351088" y="2982913"/>
          <p14:tracePt t="48578" x="2374900" y="2982913"/>
          <p14:tracePt t="48587" x="2416175" y="2990850"/>
          <p14:tracePt t="48593" x="2439988" y="3006725"/>
          <p14:tracePt t="48601" x="2455863" y="3006725"/>
          <p14:tracePt t="48608" x="2471738" y="3014663"/>
          <p14:tracePt t="48617" x="2495550" y="3022600"/>
          <p14:tracePt t="48623" x="2519363" y="3030538"/>
          <p14:tracePt t="48631" x="2543175" y="3038475"/>
          <p14:tracePt t="48638" x="2582863" y="3046413"/>
          <p14:tracePt t="48645" x="2606675" y="3054350"/>
          <p14:tracePt t="48653" x="2630488" y="3054350"/>
          <p14:tracePt t="48663" x="2654300" y="3062288"/>
          <p14:tracePt t="48670" x="2678113" y="3062288"/>
          <p14:tracePt t="48677" x="2717800" y="3070225"/>
          <p14:tracePt t="48684" x="2741613" y="3078163"/>
          <p14:tracePt t="48691" x="2767013" y="3078163"/>
          <p14:tracePt t="48701" x="2790825" y="3078163"/>
          <p14:tracePt t="48707" x="2806700" y="3078163"/>
          <p14:tracePt t="48713" x="2822575" y="3086100"/>
          <p14:tracePt t="48720" x="2846388" y="3086100"/>
          <p14:tracePt t="48729" x="2870200" y="3094038"/>
          <p14:tracePt t="48738" x="2894013" y="3094038"/>
          <p14:tracePt t="48743" x="2925763" y="3094038"/>
          <p14:tracePt t="48751" x="2941638" y="3094038"/>
          <p14:tracePt t="48758" x="2957513" y="3094038"/>
          <p14:tracePt t="48766" x="2981325" y="3094038"/>
          <p14:tracePt t="48773" x="3005138" y="3094038"/>
          <p14:tracePt t="48781" x="3021013" y="3094038"/>
          <p14:tracePt t="48788" x="3052763" y="3086100"/>
          <p14:tracePt t="48796" x="3076575" y="3086100"/>
          <p14:tracePt t="48803" x="3084513" y="3086100"/>
          <p14:tracePt t="48811" x="3100388" y="3086100"/>
          <p14:tracePt t="48819" x="3109913" y="3078163"/>
          <p14:tracePt t="48826" x="3125788" y="3078163"/>
          <p14:tracePt t="48834" x="3133725" y="3070225"/>
          <p14:tracePt t="48841" x="3149600" y="3070225"/>
          <p14:tracePt t="48848" x="3165475" y="3062288"/>
          <p14:tracePt t="48856" x="3173413" y="3054350"/>
          <p14:tracePt t="48863" x="3189288" y="3046413"/>
          <p14:tracePt t="48871" x="3205163" y="3038475"/>
          <p14:tracePt t="48887" x="3221038" y="3022600"/>
          <p14:tracePt t="48893" x="3244850" y="3006725"/>
          <p14:tracePt t="48901" x="3252788" y="3006725"/>
          <p14:tracePt t="48908" x="3268663" y="2998788"/>
          <p14:tracePt t="48916" x="3284538" y="2990850"/>
          <p14:tracePt t="48923" x="3292475" y="2990850"/>
          <p14:tracePt t="48931" x="3324225" y="2982913"/>
          <p14:tracePt t="48938" x="3332163" y="2982913"/>
          <p14:tracePt t="48946" x="3348038" y="2974975"/>
          <p14:tracePt t="48953" x="3355975" y="2974975"/>
          <p14:tracePt t="48961" x="3363913" y="2974975"/>
          <p14:tracePt t="48969" x="3371850" y="2974975"/>
          <p14:tracePt t="49140" x="3371850" y="2967038"/>
          <p14:tracePt t="49148" x="3355975" y="2967038"/>
          <p14:tracePt t="49163" x="3348038" y="2967038"/>
          <p14:tracePt t="49178" x="3340100" y="2967038"/>
          <p14:tracePt t="49193" x="3332163" y="2967038"/>
          <p14:tracePt t="49328" x="3355975" y="2967038"/>
          <p14:tracePt t="49336" x="3379788" y="2967038"/>
          <p14:tracePt t="49343" x="3403600" y="2967038"/>
          <p14:tracePt t="49350" x="3411538" y="2967038"/>
          <p14:tracePt t="49358" x="3443288" y="2967038"/>
          <p14:tracePt t="49366" x="3467100" y="2967038"/>
          <p14:tracePt t="49373" x="3492500" y="2974975"/>
          <p14:tracePt t="49381" x="3516313" y="2974975"/>
          <p14:tracePt t="49388" x="3540125" y="2974975"/>
          <p14:tracePt t="49396" x="3548063" y="2974975"/>
          <p14:tracePt t="49403" x="3556000" y="2974975"/>
          <p14:tracePt t="49419" x="3563938" y="2974975"/>
          <p14:tracePt t="49433" x="3571875" y="2974975"/>
          <p14:tracePt t="49590" x="3563938" y="2974975"/>
          <p14:tracePt t="49605" x="3556000" y="2974975"/>
          <p14:tracePt t="49614" x="3548063" y="2974975"/>
          <p14:tracePt t="49621" x="3540125" y="2974975"/>
          <p14:tracePt t="49629" x="3524250" y="2974975"/>
          <p14:tracePt t="49636" x="3516313" y="2974975"/>
          <p14:tracePt t="49643" x="3500438" y="2974975"/>
          <p14:tracePt t="49651" x="3492500" y="2974975"/>
          <p14:tracePt t="49658" x="3476625" y="2982913"/>
          <p14:tracePt t="49666" x="3467100" y="2982913"/>
          <p14:tracePt t="49673" x="3459163" y="2982913"/>
          <p14:tracePt t="49681" x="3451225" y="2982913"/>
          <p14:tracePt t="49688" x="3443288" y="2982913"/>
          <p14:tracePt t="49697" x="3435350" y="2982913"/>
          <p14:tracePt t="49703" x="3427413" y="2982913"/>
          <p14:tracePt t="50333" x="3419475" y="2982913"/>
          <p14:tracePt t="50341" x="3395663" y="2982913"/>
          <p14:tracePt t="50349" x="3348038" y="2982913"/>
          <p14:tracePt t="50355" x="3292475" y="2982913"/>
          <p14:tracePt t="50364" x="3213100" y="2974975"/>
          <p14:tracePt t="50371" x="3100388" y="2959100"/>
          <p14:tracePt t="50379" x="2989263" y="2959100"/>
          <p14:tracePt t="50386" x="2878138" y="2943225"/>
          <p14:tracePt t="50393" x="2767013" y="2943225"/>
          <p14:tracePt t="50401" x="2646363" y="2943225"/>
          <p14:tracePt t="50408" x="2535238" y="2935288"/>
          <p14:tracePt t="50416" x="2400300" y="2927350"/>
          <p14:tracePt t="50423" x="2295525" y="2909888"/>
          <p14:tracePt t="50431" x="2176463" y="2901950"/>
          <p14:tracePt t="50438" x="2081213" y="2886075"/>
          <p14:tracePt t="50445" x="1984375" y="2870200"/>
          <p14:tracePt t="50453" x="1897063" y="2862263"/>
          <p14:tracePt t="50461" x="1825625" y="2854325"/>
          <p14:tracePt t="50468" x="1770063" y="2854325"/>
          <p14:tracePt t="50476" x="1714500" y="2846388"/>
          <p14:tracePt t="50483" x="1674813" y="2846388"/>
          <p14:tracePt t="50490" x="1641475" y="2846388"/>
          <p14:tracePt t="50499" x="1609725" y="2838450"/>
          <p14:tracePt t="50505" x="1585913" y="2838450"/>
          <p14:tracePt t="50513" x="1562100" y="2838450"/>
          <p14:tracePt t="50522" x="1538288" y="2838450"/>
          <p14:tracePt t="50528" x="1522413" y="2838450"/>
          <p14:tracePt t="50535" x="1506538" y="2838450"/>
          <p14:tracePt t="50543" x="1490663" y="2838450"/>
          <p14:tracePt t="50552" x="1474788" y="2838450"/>
          <p14:tracePt t="50558" x="1458913" y="2838450"/>
          <p14:tracePt t="50566" x="1435100" y="2838450"/>
          <p14:tracePt t="50573" x="1419225" y="2838450"/>
          <p14:tracePt t="50581" x="1387475" y="2838450"/>
          <p14:tracePt t="50588" x="1347788" y="2838450"/>
          <p14:tracePt t="50595" x="1323975" y="2838450"/>
          <p14:tracePt t="50603" x="1316038" y="2838450"/>
          <p14:tracePt t="50611" x="1300163" y="2830513"/>
          <p14:tracePt t="50618" x="1292225" y="2830513"/>
          <p14:tracePt t="50625" x="1274763" y="2830513"/>
          <p14:tracePt t="50641" x="1274763" y="2822575"/>
          <p14:tracePt t="50649" x="1266825" y="2822575"/>
          <p14:tracePt t="50693" x="1258888" y="2822575"/>
          <p14:tracePt t="50709" x="1258888" y="2814638"/>
          <p14:tracePt t="50716" x="1250950" y="2814638"/>
          <p14:tracePt t="50725" x="1243013" y="2806700"/>
          <p14:tracePt t="50731" x="1243013" y="2798763"/>
          <p14:tracePt t="50738" x="1235075" y="2790825"/>
          <p14:tracePt t="50746" x="1227138" y="2782888"/>
          <p14:tracePt t="50753" x="1219200" y="2767013"/>
          <p14:tracePt t="50760" x="1203325" y="2767013"/>
          <p14:tracePt t="50768" x="1187450" y="2751138"/>
          <p14:tracePt t="50776" x="1179513" y="2743200"/>
          <p14:tracePt t="50784" x="1155700" y="2727325"/>
          <p14:tracePt t="50791" x="1139825" y="2719388"/>
          <p14:tracePt t="50799" x="1116013" y="2703513"/>
          <p14:tracePt t="50806" x="1100138" y="2695575"/>
          <p14:tracePt t="50813" x="1076325" y="2679700"/>
          <p14:tracePt t="50820" x="1060450" y="2679700"/>
          <p14:tracePt t="50828" x="1052513" y="2671763"/>
          <p14:tracePt t="50836" x="1036638" y="2663825"/>
          <p14:tracePt t="50843" x="1028700" y="2655888"/>
          <p14:tracePt t="50852" x="1020763" y="2647950"/>
          <p14:tracePt t="50866" x="1012825" y="2640013"/>
          <p14:tracePt t="50882" x="1004888" y="2640013"/>
          <p14:tracePt t="50902" x="1004888" y="2632075"/>
          <p14:tracePt t="50903" x="996950" y="2632075"/>
          <p14:tracePt t="50911" x="989013" y="2632075"/>
          <p14:tracePt t="50918" x="989013" y="2624138"/>
          <p14:tracePt t="52230" x="996950" y="2624138"/>
          <p14:tracePt t="52253" x="1004888" y="2624138"/>
          <p14:tracePt t="52270" x="1012825" y="2624138"/>
          <p14:tracePt t="52292" x="1020763" y="2624138"/>
          <p14:tracePt t="52299" x="1028700" y="2624138"/>
          <p14:tracePt t="52305" x="1052513" y="2624138"/>
          <p14:tracePt t="52316" x="1068388" y="2624138"/>
          <p14:tracePt t="52321" x="1084263" y="2632075"/>
          <p14:tracePt t="52329" x="1108075" y="2632075"/>
          <p14:tracePt t="52337" x="1131888" y="2632075"/>
          <p14:tracePt t="52343" x="1147763" y="2640013"/>
          <p14:tracePt t="52354" x="1163638" y="2640013"/>
          <p14:tracePt t="52358" x="1179513" y="2640013"/>
          <p14:tracePt t="52366" x="1195388" y="2640013"/>
          <p14:tracePt t="52374" x="1211263" y="2640013"/>
          <p14:tracePt t="52382" x="1219200" y="2640013"/>
          <p14:tracePt t="52388" x="1227138" y="2640013"/>
          <p14:tracePt t="52397" x="1235075" y="2640013"/>
          <p14:tracePt t="52410" x="1243013" y="2640013"/>
          <p14:tracePt t="52583" x="1243013" y="2632075"/>
          <p14:tracePt t="52603" x="1235075" y="2632075"/>
          <p14:tracePt t="52606" x="1235075" y="2624138"/>
          <p14:tracePt t="52616" x="1219200" y="2624138"/>
          <p14:tracePt t="52633" x="1211263" y="2616200"/>
          <p14:tracePt t="52662" x="1203325" y="2616200"/>
          <p14:tracePt t="53078" x="1219200" y="2624138"/>
          <p14:tracePt t="53085" x="1266825" y="2632075"/>
          <p14:tracePt t="53094" x="1316038" y="2647950"/>
          <p14:tracePt t="53102" x="1363663" y="2663825"/>
          <p14:tracePt t="53109" x="1435100" y="2663825"/>
          <p14:tracePt t="53117" x="1498600" y="2679700"/>
          <p14:tracePt t="53123" x="1570038" y="2695575"/>
          <p14:tracePt t="53135" x="1633538" y="2703513"/>
          <p14:tracePt t="53138" x="1722438" y="2719388"/>
          <p14:tracePt t="53148" x="1778000" y="2735263"/>
          <p14:tracePt t="53153" x="1833563" y="2751138"/>
          <p14:tracePt t="53166" x="1873250" y="2759075"/>
          <p14:tracePt t="53169" x="1897063" y="2767013"/>
          <p14:tracePt t="53177" x="1912938" y="2767013"/>
          <p14:tracePt t="53184" x="1912938" y="2774950"/>
          <p14:tracePt t="53363" x="1905000" y="2774950"/>
          <p14:tracePt t="53372" x="1897063" y="2774950"/>
          <p14:tracePt t="53386" x="1889125" y="2774950"/>
          <p14:tracePt t="53393" x="1881188" y="2774950"/>
          <p14:tracePt t="53408" x="1865313" y="2774950"/>
          <p14:tracePt t="53416" x="1841500" y="2774950"/>
          <p14:tracePt t="53423" x="1817688" y="2774950"/>
          <p14:tracePt t="53432" x="1793875" y="2774950"/>
          <p14:tracePt t="53438" x="1754188" y="2774950"/>
          <p14:tracePt t="53446" x="1722438" y="2774950"/>
          <p14:tracePt t="53453" x="1698625" y="2774950"/>
          <p14:tracePt t="53461" x="1666875" y="2774950"/>
          <p14:tracePt t="53468" x="1633538" y="2774950"/>
          <p14:tracePt t="53475" x="1617663" y="2774950"/>
          <p14:tracePt t="53483" x="1593850" y="2774950"/>
          <p14:tracePt t="53490" x="1562100" y="2774950"/>
          <p14:tracePt t="53499" x="1530350" y="2774950"/>
          <p14:tracePt t="53505" x="1514475" y="2767013"/>
          <p14:tracePt t="53513" x="1482725" y="2759075"/>
          <p14:tracePt t="53521" x="1458913" y="2759075"/>
          <p14:tracePt t="53529" x="1427163" y="2751138"/>
          <p14:tracePt t="53537" x="1403350" y="2743200"/>
          <p14:tracePt t="53543" x="1379538" y="2735263"/>
          <p14:tracePt t="53550" x="1355725" y="2735263"/>
          <p14:tracePt t="53558" x="1339850" y="2727325"/>
          <p14:tracePt t="53566" x="1308100" y="2719388"/>
          <p14:tracePt t="53573" x="1292225" y="2719388"/>
          <p14:tracePt t="53582" x="1284288" y="2711450"/>
          <p14:tracePt t="53596" x="1274763" y="2711450"/>
          <p14:tracePt t="53611" x="1274763" y="2703513"/>
          <p14:tracePt t="53618" x="1266825" y="2703513"/>
          <p14:tracePt t="53641" x="1258888" y="2695575"/>
          <p14:tracePt t="53649" x="1250950" y="2687638"/>
          <p14:tracePt t="53655" x="1235075" y="2679700"/>
          <p14:tracePt t="53663" x="1227138" y="2671763"/>
          <p14:tracePt t="53671" x="1211263" y="2671763"/>
          <p14:tracePt t="53678" x="1195388" y="2655888"/>
          <p14:tracePt t="53686" x="1179513" y="2655888"/>
          <p14:tracePt t="53694" x="1155700" y="2647950"/>
          <p14:tracePt t="53700" x="1139825" y="2647950"/>
          <p14:tracePt t="53709" x="1123950" y="2640013"/>
          <p14:tracePt t="53716" x="1108075" y="2640013"/>
          <p14:tracePt t="53724" x="1092200" y="2632075"/>
          <p14:tracePt t="53732" x="1068388" y="2624138"/>
          <p14:tracePt t="53739" x="1052513" y="2624138"/>
          <p14:tracePt t="53746" x="1044575" y="2624138"/>
          <p14:tracePt t="53753" x="1036638" y="2624138"/>
          <p14:tracePt t="53761" x="1028700" y="2624138"/>
          <p14:tracePt t="53768" x="1020763" y="2616200"/>
          <p14:tracePt t="53783" x="1012825" y="2616200"/>
          <p14:tracePt t="53805" x="1004888" y="2616200"/>
          <p14:tracePt t="53851" x="996950" y="2616200"/>
          <p14:tracePt t="53883" x="989013" y="2616200"/>
          <p14:tracePt t="53912" x="981075" y="2616200"/>
          <p14:tracePt t="53955" x="973138" y="2616200"/>
          <p14:tracePt t="53971" x="973138" y="2608263"/>
          <p14:tracePt t="53993" x="973138" y="2600325"/>
          <p14:tracePt t="54008" x="965200" y="2600325"/>
          <p14:tracePt t="54016" x="965200" y="2592388"/>
          <p14:tracePt t="54038" x="965200" y="2584450"/>
          <p14:tracePt t="54233" x="965200" y="2576513"/>
          <p14:tracePt t="54240" x="965200" y="2566988"/>
          <p14:tracePt t="54249" x="957263" y="2566988"/>
          <p14:tracePt t="54256" x="949325" y="2559050"/>
          <p14:tracePt t="54271" x="941388" y="2551113"/>
          <p14:tracePt t="54288" x="933450" y="2551113"/>
          <p14:tracePt t="54297" x="933450" y="2543175"/>
          <p14:tracePt t="54308" x="925513" y="2543175"/>
          <p14:tracePt t="54541" x="933450" y="2543175"/>
          <p14:tracePt t="54548" x="949325" y="2535238"/>
          <p14:tracePt t="54556" x="965200" y="2527300"/>
          <p14:tracePt t="54563" x="981075" y="2519363"/>
          <p14:tracePt t="54570" x="1004888" y="2519363"/>
          <p14:tracePt t="54579" x="1020763" y="2511425"/>
          <p14:tracePt t="54586" x="1036638" y="2511425"/>
          <p14:tracePt t="54593" x="1060450" y="2511425"/>
          <p14:tracePt t="54600" x="1084263" y="2511425"/>
          <p14:tracePt t="54608" x="1100138" y="2511425"/>
          <p14:tracePt t="54616" x="1123950" y="2511425"/>
          <p14:tracePt t="54623" x="1147763" y="2511425"/>
          <p14:tracePt t="54632" x="1171575" y="2511425"/>
          <p14:tracePt t="54638" x="1195388" y="2511425"/>
          <p14:tracePt t="54647" x="1211263" y="2511425"/>
          <p14:tracePt t="54653" x="1235075" y="2511425"/>
          <p14:tracePt t="54661" x="1266825" y="2511425"/>
          <p14:tracePt t="54668" x="1292225" y="2511425"/>
          <p14:tracePt t="54675" x="1316038" y="2511425"/>
          <p14:tracePt t="54683" x="1347788" y="2511425"/>
          <p14:tracePt t="54691" x="1371600" y="2511425"/>
          <p14:tracePt t="54699" x="1395413" y="2511425"/>
          <p14:tracePt t="54705" x="1427163" y="2503488"/>
          <p14:tracePt t="54714" x="1474788" y="2487613"/>
          <p14:tracePt t="54721" x="1506538" y="2471738"/>
          <p14:tracePt t="54730" x="1546225" y="2455863"/>
          <p14:tracePt t="54736" x="1570038" y="2455863"/>
          <p14:tracePt t="54743" x="1593850" y="2439988"/>
          <p14:tracePt t="54751" x="1617663" y="2432050"/>
          <p14:tracePt t="54758" x="1651000" y="2424113"/>
          <p14:tracePt t="54766" x="1674813" y="2424113"/>
          <p14:tracePt t="54773" x="1690688" y="2416175"/>
          <p14:tracePt t="54782" x="1698625" y="2416175"/>
          <p14:tracePt t="54788" x="1706563" y="2408238"/>
          <p14:tracePt t="54795" x="1714500" y="2408238"/>
          <p14:tracePt t="54803" x="1722438" y="2408238"/>
          <p14:tracePt t="54818" x="1730375" y="2408238"/>
          <p14:tracePt t="54833" x="1746250" y="2408238"/>
          <p14:tracePt t="54841" x="1762125" y="2408238"/>
          <p14:tracePt t="54850" x="1770063" y="2408238"/>
          <p14:tracePt t="54856" x="1785938" y="2408238"/>
          <p14:tracePt t="54864" x="1801813" y="2416175"/>
          <p14:tracePt t="54871" x="1825625" y="2416175"/>
          <p14:tracePt t="54879" x="1849438" y="2416175"/>
          <p14:tracePt t="54905" x="1897063" y="2424113"/>
          <p14:tracePt t="54909" x="1905000" y="2424113"/>
          <p14:tracePt t="55021" x="1897063" y="2432050"/>
          <p14:tracePt t="55028" x="1881188" y="2439988"/>
          <p14:tracePt t="55036" x="1865313" y="2439988"/>
          <p14:tracePt t="55043" x="1833563" y="2455863"/>
          <p14:tracePt t="55051" x="1793875" y="2479675"/>
          <p14:tracePt t="55058" x="1738313" y="2503488"/>
          <p14:tracePt t="55066" x="1682750" y="2527300"/>
          <p14:tracePt t="55073" x="1633538" y="2551113"/>
          <p14:tracePt t="55081" x="1570038" y="2576513"/>
          <p14:tracePt t="55089" x="1490663" y="2608263"/>
          <p14:tracePt t="55096" x="1443038" y="2624138"/>
          <p14:tracePt t="55103" x="1363663" y="2663825"/>
          <p14:tracePt t="55111" x="1300163" y="2687638"/>
          <p14:tracePt t="55118" x="1219200" y="2719388"/>
          <p14:tracePt t="55125" x="1155700" y="2735263"/>
          <p14:tracePt t="55133" x="1108075" y="2751138"/>
          <p14:tracePt t="55141" x="1060450" y="2759075"/>
          <p14:tracePt t="55149" x="1028700" y="2767013"/>
          <p14:tracePt t="55155" x="1004888" y="2767013"/>
          <p14:tracePt t="55165" x="989013" y="2767013"/>
          <p14:tracePt t="55171" x="973138" y="2767013"/>
          <p14:tracePt t="55180" x="965200" y="2767013"/>
          <p14:tracePt t="55186" x="949325" y="2767013"/>
          <p14:tracePt t="55194" x="933450" y="2767013"/>
          <p14:tracePt t="55209" x="917575" y="2767013"/>
          <p14:tracePt t="55223" x="908050" y="2767013"/>
          <p14:tracePt t="55350" x="933450" y="2767013"/>
          <p14:tracePt t="55358" x="965200" y="2767013"/>
          <p14:tracePt t="55366" x="1012825" y="2767013"/>
          <p14:tracePt t="55373" x="1076325" y="2767013"/>
          <p14:tracePt t="55382" x="1139825" y="2767013"/>
          <p14:tracePt t="55388" x="1211263" y="2767013"/>
          <p14:tracePt t="55395" x="1266825" y="2767013"/>
          <p14:tracePt t="55403" x="1339850" y="2767013"/>
          <p14:tracePt t="55412" x="1419225" y="2767013"/>
          <p14:tracePt t="55418" x="1498600" y="2767013"/>
          <p14:tracePt t="55425" x="1577975" y="2767013"/>
          <p14:tracePt t="55433" x="1625600" y="2767013"/>
          <p14:tracePt t="55441" x="1674813" y="2767013"/>
          <p14:tracePt t="55448" x="1706563" y="2767013"/>
          <p14:tracePt t="55455" x="1714500" y="2767013"/>
          <p14:tracePt t="55463" x="1730375" y="2767013"/>
          <p14:tracePt t="55471" x="1738313" y="2767013"/>
          <p14:tracePt t="55493" x="1746250" y="2767013"/>
          <p14:tracePt t="55605" x="1738313" y="2767013"/>
          <p14:tracePt t="55614" x="1722438" y="2767013"/>
          <p14:tracePt t="55620" x="1706563" y="2774950"/>
          <p14:tracePt t="55628" x="1674813" y="2782888"/>
          <p14:tracePt t="55635" x="1625600" y="2806700"/>
          <p14:tracePt t="55643" x="1570038" y="2822575"/>
          <p14:tracePt t="55650" x="1506538" y="2830513"/>
          <p14:tracePt t="55658" x="1443038" y="2846388"/>
          <p14:tracePt t="55666" x="1371600" y="2862263"/>
          <p14:tracePt t="55673" x="1331913" y="2870200"/>
          <p14:tracePt t="55681" x="1274763" y="2886075"/>
          <p14:tracePt t="55688" x="1219200" y="2901950"/>
          <p14:tracePt t="55696" x="1171575" y="2919413"/>
          <p14:tracePt t="55703" x="1123950" y="2935288"/>
          <p14:tracePt t="55711" x="1084263" y="2943225"/>
          <p14:tracePt t="55718" x="1044575" y="2959100"/>
          <p14:tracePt t="55725" x="1028700" y="2974975"/>
          <p14:tracePt t="55733" x="1012825" y="2974975"/>
          <p14:tracePt t="55741" x="989013" y="2990850"/>
          <p14:tracePt t="55748" x="981075" y="2998788"/>
          <p14:tracePt t="55756" x="973138" y="2998788"/>
          <p14:tracePt t="55764" x="965200" y="2998788"/>
          <p14:tracePt t="55778" x="965200" y="3006725"/>
          <p14:tracePt t="55786" x="957263" y="3006725"/>
          <p14:tracePt t="55793" x="949325" y="3006725"/>
          <p14:tracePt t="55808" x="941388" y="3014663"/>
          <p14:tracePt t="55816" x="941388" y="3022600"/>
          <p14:tracePt t="55823" x="933450" y="3022600"/>
          <p14:tracePt t="55846" x="925513" y="3030538"/>
          <p14:tracePt t="55853" x="917575" y="3030538"/>
          <p14:tracePt t="55881" x="908050" y="3038475"/>
          <p14:tracePt t="55995" x="925513" y="3038475"/>
          <p14:tracePt t="56003" x="941388" y="3038475"/>
          <p14:tracePt t="56011" x="973138" y="3038475"/>
          <p14:tracePt t="56018" x="1012825" y="3038475"/>
          <p14:tracePt t="56026" x="1068388" y="3038475"/>
          <p14:tracePt t="56033" x="1131888" y="3038475"/>
          <p14:tracePt t="56041" x="1195388" y="3038475"/>
          <p14:tracePt t="56048" x="1258888" y="3038475"/>
          <p14:tracePt t="56056" x="1316038" y="3038475"/>
          <p14:tracePt t="56064" x="1387475" y="3038475"/>
          <p14:tracePt t="56070" x="1458913" y="3038475"/>
          <p14:tracePt t="56078" x="1538288" y="3038475"/>
          <p14:tracePt t="56086" x="1601788" y="3038475"/>
          <p14:tracePt t="56093" x="1666875" y="3038475"/>
          <p14:tracePt t="56100" x="1706563" y="3038475"/>
          <p14:tracePt t="56108" x="1754188" y="3046413"/>
          <p14:tracePt t="56115" x="1793875" y="3046413"/>
          <p14:tracePt t="56123" x="1825625" y="3046413"/>
          <p14:tracePt t="56132" x="1865313" y="3054350"/>
          <p14:tracePt t="56138" x="1881188" y="3054350"/>
          <p14:tracePt t="56147" x="1889125" y="3054350"/>
          <p14:tracePt t="56153" x="1905000" y="3054350"/>
          <p14:tracePt t="56162" x="1920875" y="3054350"/>
          <p14:tracePt t="56168" x="1936750" y="3054350"/>
          <p14:tracePt t="56175" x="1944688" y="3054350"/>
          <p14:tracePt t="56183" x="1952625" y="3054350"/>
          <p14:tracePt t="56191" x="1968500" y="3054350"/>
          <p14:tracePt t="56198" x="1976438" y="3054350"/>
          <p14:tracePt t="56213" x="1984375" y="3054350"/>
          <p14:tracePt t="56221" x="1992313" y="3054350"/>
          <p14:tracePt t="56288" x="2000250" y="3054350"/>
          <p14:tracePt t="56297" x="2008188" y="3054350"/>
          <p14:tracePt t="56303" x="2025650" y="3062288"/>
          <p14:tracePt t="56311" x="2033588" y="3070225"/>
          <p14:tracePt t="56318" x="2057400" y="3070225"/>
          <p14:tracePt t="56325" x="2065338" y="3070225"/>
          <p14:tracePt t="56335" x="2073275" y="3078163"/>
          <p14:tracePt t="56341" x="2089150" y="3078163"/>
          <p14:tracePt t="56348" x="2097088" y="3078163"/>
          <p14:tracePt t="56355" x="2097088" y="3086100"/>
          <p14:tracePt t="56364" x="2105025" y="3086100"/>
          <p14:tracePt t="57781" x="2112963" y="3086100"/>
          <p14:tracePt t="57796" x="2120900" y="3086100"/>
          <p14:tracePt t="57804" x="2128838" y="3086100"/>
          <p14:tracePt t="57813" x="2144713" y="3078163"/>
          <p14:tracePt t="57820" x="2184400" y="3070225"/>
          <p14:tracePt t="57828" x="2232025" y="3062288"/>
          <p14:tracePt t="57833" x="2295525" y="3046413"/>
          <p14:tracePt t="57843" x="2374900" y="3030538"/>
          <p14:tracePt t="57851" x="2463800" y="3014663"/>
          <p14:tracePt t="57855" x="2551113" y="2990850"/>
          <p14:tracePt t="57863" x="2646363" y="2974975"/>
          <p14:tracePt t="57872" x="2751138" y="2943225"/>
          <p14:tracePt t="57881" x="2846388" y="2927350"/>
          <p14:tracePt t="57898" x="3028950" y="2894013"/>
          <p14:tracePt t="57900" x="3100388" y="2878138"/>
          <p14:tracePt t="57910" x="3149600" y="2870200"/>
          <p14:tracePt t="57917" x="3189288" y="2862263"/>
          <p14:tracePt t="57924" x="3221038" y="2846388"/>
          <p14:tracePt t="57931" x="3236913" y="2838450"/>
          <p14:tracePt t="57939" x="3244850" y="2838450"/>
          <p14:tracePt t="57947" x="3252788" y="2838450"/>
          <p14:tracePt t="58073" x="3260725" y="2838450"/>
          <p14:tracePt t="58088" x="3268663" y="2838450"/>
          <p14:tracePt t="58096" x="3292475" y="2838450"/>
          <p14:tracePt t="58104" x="3308350" y="2838450"/>
          <p14:tracePt t="58113" x="3332163" y="2838450"/>
          <p14:tracePt t="58118" x="3340100" y="2838450"/>
          <p14:tracePt t="58128" x="3355975" y="2838450"/>
          <p14:tracePt t="58133" x="3371850" y="2838450"/>
          <p14:tracePt t="58143" x="3387725" y="2838450"/>
          <p14:tracePt t="58150" x="3411538" y="2838450"/>
          <p14:tracePt t="58163" x="3419475" y="2838450"/>
          <p14:tracePt t="58328" x="3411538" y="2838450"/>
          <p14:tracePt t="58335" x="3403600" y="2838450"/>
          <p14:tracePt t="58345" x="3403600" y="2846388"/>
          <p14:tracePt t="58351" x="3395663" y="2846388"/>
          <p14:tracePt t="58361" x="3387725" y="2846388"/>
          <p14:tracePt t="58366" x="3379788" y="2846388"/>
          <p14:tracePt t="58374" x="3348038" y="2870200"/>
          <p14:tracePt t="58381" x="3340100" y="2878138"/>
          <p14:tracePt t="58390" x="3324225" y="2894013"/>
          <p14:tracePt t="58398" x="3316288" y="2901950"/>
          <p14:tracePt t="58404" x="3308350" y="2909888"/>
          <p14:tracePt t="58416" x="3300413" y="2927350"/>
          <p14:tracePt t="58418" x="3292475" y="2927350"/>
          <p14:tracePt t="58428" x="3292475" y="2935288"/>
          <p14:tracePt t="58515" x="3300413" y="2943225"/>
          <p14:tracePt t="58524" x="3308350" y="2943225"/>
          <p14:tracePt t="58531" x="3324225" y="2943225"/>
          <p14:tracePt t="58538" x="3340100" y="2943225"/>
          <p14:tracePt t="58545" x="3348038" y="2943225"/>
          <p14:tracePt t="58555" x="3371850" y="2943225"/>
          <p14:tracePt t="58562" x="3387725" y="2943225"/>
          <p14:tracePt t="58568" x="3411538" y="2951163"/>
          <p14:tracePt t="58575" x="3435350" y="2951163"/>
          <p14:tracePt t="58584" x="3467100" y="2951163"/>
          <p14:tracePt t="58591" x="3484563" y="2951163"/>
          <p14:tracePt t="58599" x="3500438" y="2951163"/>
          <p14:tracePt t="58607" x="3508375" y="2951163"/>
          <p14:tracePt t="58615" x="3532188" y="2959100"/>
          <p14:tracePt t="58622" x="3540125" y="2959100"/>
          <p14:tracePt t="58635" x="3556000" y="2959100"/>
          <p14:tracePt t="58661" x="3563938" y="2959100"/>
          <p14:tracePt t="59580" x="3563938" y="2967038"/>
          <p14:tracePt t="59603" x="3556000" y="2967038"/>
          <p14:tracePt t="59619" x="3556000" y="2974975"/>
          <p14:tracePt t="59628" x="3548063" y="2974975"/>
          <p14:tracePt t="59634" x="3540125" y="2982913"/>
          <p14:tracePt t="59644" x="3540125" y="2990850"/>
          <p14:tracePt t="59649" x="3532188" y="2998788"/>
          <p14:tracePt t="59663" x="3516313" y="3014663"/>
          <p14:tracePt t="59672" x="3508375" y="3014663"/>
          <p14:tracePt t="59679" x="3500438" y="3030538"/>
          <p14:tracePt t="59687" x="3484563" y="3038475"/>
          <p14:tracePt t="59696" x="3476625" y="3054350"/>
          <p14:tracePt t="59702" x="3467100" y="3054350"/>
          <p14:tracePt t="59710" x="3459163" y="3070225"/>
          <p14:tracePt t="59715" x="3451225" y="3078163"/>
          <p14:tracePt t="59723" x="3443288" y="3086100"/>
          <p14:tracePt t="59730" x="3443288" y="3094038"/>
          <p14:tracePt t="59749" x="3443288" y="3109913"/>
          <p14:tracePt t="59753" x="3435350" y="3109913"/>
          <p14:tracePt t="59763" x="3435350" y="3117850"/>
          <p14:tracePt t="59985" x="3419475" y="3117850"/>
          <p14:tracePt t="59993" x="3403600" y="3117850"/>
          <p14:tracePt t="60001" x="3387725" y="3117850"/>
          <p14:tracePt t="60008" x="3355975" y="3117850"/>
          <p14:tracePt t="60016" x="3332163" y="3117850"/>
          <p14:tracePt t="60023" x="3276600" y="3125788"/>
          <p14:tracePt t="60031" x="3221038" y="3125788"/>
          <p14:tracePt t="60038" x="3133725" y="3141663"/>
          <p14:tracePt t="60046" x="3036888" y="3157538"/>
          <p14:tracePt t="60054" x="2973388" y="3173413"/>
          <p14:tracePt t="60060" x="2886075" y="3181350"/>
          <p14:tracePt t="60069" x="2798763" y="3197225"/>
          <p14:tracePt t="60077" x="2725738" y="3228975"/>
          <p14:tracePt t="60083" x="2646363" y="3244850"/>
          <p14:tracePt t="60091" x="2582863" y="3262313"/>
          <p14:tracePt t="60098" x="2535238" y="3278188"/>
          <p14:tracePt t="60106" x="2487613" y="3286125"/>
          <p14:tracePt t="60113" x="2463800" y="3286125"/>
          <p14:tracePt t="60120" x="2455863" y="3286125"/>
          <p14:tracePt t="60128" x="2447925" y="3286125"/>
          <p14:tracePt t="60135" x="2439988" y="3286125"/>
          <p14:tracePt t="60151" x="2432050" y="3286125"/>
          <p14:tracePt t="60165" x="2424113" y="3286125"/>
          <p14:tracePt t="60174" x="2416175" y="3286125"/>
          <p14:tracePt t="60180" x="2400300" y="3286125"/>
          <p14:tracePt t="60188" x="2384425" y="3286125"/>
          <p14:tracePt t="60196" x="2359025" y="3286125"/>
          <p14:tracePt t="60203" x="2335213" y="3286125"/>
          <p14:tracePt t="60211" x="2303463" y="3286125"/>
          <p14:tracePt t="60218" x="2279650" y="3286125"/>
          <p14:tracePt t="60227" x="2239963" y="3286125"/>
          <p14:tracePt t="60233" x="2200275" y="3286125"/>
          <p14:tracePt t="60241" x="2168525" y="3286125"/>
          <p14:tracePt t="60248" x="2144713" y="3286125"/>
          <p14:tracePt t="60257" x="2120900" y="3286125"/>
          <p14:tracePt t="60263" x="2089150" y="3286125"/>
          <p14:tracePt t="60270" x="2065338" y="3286125"/>
          <p14:tracePt t="60278" x="2041525" y="3286125"/>
          <p14:tracePt t="60285" x="2017713" y="3286125"/>
          <p14:tracePt t="60293" x="2000250" y="3286125"/>
          <p14:tracePt t="60301" x="1984375" y="3286125"/>
          <p14:tracePt t="60316" x="1984375" y="3278188"/>
          <p14:tracePt t="60323" x="1976438" y="3278188"/>
          <p14:tracePt t="60346" x="1976438" y="3270250"/>
          <p14:tracePt t="60368" x="1976438" y="3262313"/>
          <p14:tracePt t="60376" x="1968500" y="3262313"/>
          <p14:tracePt t="60391" x="1968500" y="3252788"/>
          <p14:tracePt t="60398" x="1960563" y="3252788"/>
          <p14:tracePt t="60406" x="1960563" y="3244850"/>
          <p14:tracePt t="60445" x="1960563" y="3236913"/>
          <p14:tracePt t="60481" x="1952625" y="3228975"/>
          <p14:tracePt t="60548" x="1952625" y="3221038"/>
          <p14:tracePt t="60600" x="1952625" y="3213100"/>
          <p14:tracePt t="60818" x="1952625" y="3205163"/>
          <p14:tracePt t="60893" x="1952625" y="3197225"/>
          <p14:tracePt t="60902" x="1944688" y="3197225"/>
          <p14:tracePt t="60910" x="1936750" y="3189288"/>
          <p14:tracePt t="60916" x="1928813" y="3181350"/>
          <p14:tracePt t="60931" x="1912938" y="3173413"/>
          <p14:tracePt t="60939" x="1897063" y="3173413"/>
          <p14:tracePt t="60946" x="1889125" y="3165475"/>
          <p14:tracePt t="60954" x="1881188" y="3165475"/>
          <p14:tracePt t="60962" x="1865313" y="3157538"/>
          <p14:tracePt t="60969" x="1865313" y="3149600"/>
          <p14:tracePt t="60979" x="1857375" y="3149600"/>
          <p14:tracePt t="60985" x="1849438" y="3149600"/>
          <p14:tracePt t="60992" x="1841500" y="3149600"/>
          <p14:tracePt t="61008" x="1833563" y="3149600"/>
          <p14:tracePt t="61065" x="1825625" y="3149600"/>
          <p14:tracePt t="61080" x="1817688" y="3149600"/>
          <p14:tracePt t="61090" x="1809750" y="3149600"/>
          <p14:tracePt t="61096" x="1793875" y="3149600"/>
          <p14:tracePt t="61103" x="1770063" y="3149600"/>
          <p14:tracePt t="61113" x="1746250" y="3141663"/>
          <p14:tracePt t="61118" x="1698625" y="3133725"/>
          <p14:tracePt t="61128" x="1651000" y="3125788"/>
          <p14:tracePt t="61133" x="1609725" y="3117850"/>
          <p14:tracePt t="61141" x="1554163" y="3101975"/>
          <p14:tracePt t="61147" x="1498600" y="3094038"/>
          <p14:tracePt t="61157" x="1435100" y="3086100"/>
          <p14:tracePt t="61165" x="1387475" y="3078163"/>
          <p14:tracePt t="61173" x="1331913" y="3070225"/>
          <p14:tracePt t="61179" x="1292225" y="3062288"/>
          <p14:tracePt t="61185" x="1243013" y="3046413"/>
          <p14:tracePt t="61193" x="1203325" y="3038475"/>
          <p14:tracePt t="61202" x="1179513" y="3022600"/>
          <p14:tracePt t="61211" x="1155700" y="3014663"/>
          <p14:tracePt t="61216" x="1131888" y="3006725"/>
          <p14:tracePt t="61225" x="1108075" y="2998788"/>
          <p14:tracePt t="61231" x="1076325" y="2990850"/>
          <p14:tracePt t="61241" x="1052513" y="2974975"/>
          <p14:tracePt t="61246" x="1028700" y="2974975"/>
          <p14:tracePt t="61254" x="996950" y="2959100"/>
          <p14:tracePt t="61261" x="957263" y="2951163"/>
          <p14:tracePt t="61270" x="925513" y="2935288"/>
          <p14:tracePt t="61277" x="884238" y="2927350"/>
          <p14:tracePt t="61283" x="860425" y="2919413"/>
          <p14:tracePt t="61291" x="836613" y="2909888"/>
          <p14:tracePt t="61300" x="820738" y="2901950"/>
          <p14:tracePt t="61306" x="804863" y="2894013"/>
          <p14:tracePt t="61313" x="788988" y="2894013"/>
          <p14:tracePt t="61322" x="781050" y="2886075"/>
          <p14:tracePt t="61329" x="773113" y="2878138"/>
          <p14:tracePt t="61337" x="765175" y="2878138"/>
          <p14:tracePt t="61344" x="757238" y="2870200"/>
          <p14:tracePt t="61352" x="741363" y="2862263"/>
          <p14:tracePt t="61358" x="725488" y="2862263"/>
          <p14:tracePt t="61365" x="709613" y="2846388"/>
          <p14:tracePt t="61375" x="693738" y="2838450"/>
          <p14:tracePt t="61381" x="669925" y="2838450"/>
          <p14:tracePt t="61390" x="654050" y="2830513"/>
          <p14:tracePt t="61396" x="638175" y="2822575"/>
          <p14:tracePt t="61403" x="630238" y="2822575"/>
          <p14:tracePt t="61413" x="606425" y="2814638"/>
          <p14:tracePt t="61420" x="598488" y="2798763"/>
          <p14:tracePt t="61428" x="590550" y="2798763"/>
          <p14:tracePt t="61433" x="582613" y="2790825"/>
          <p14:tracePt t="61441" x="582613" y="2782888"/>
          <p14:tracePt t="61449" x="566738" y="2774950"/>
          <p14:tracePt t="61463" x="566738" y="2767013"/>
          <p14:tracePt t="61473" x="566738" y="2759075"/>
          <p14:tracePt t="61485" x="566738" y="2751138"/>
          <p14:tracePt t="61493" x="566738" y="2743200"/>
          <p14:tracePt t="61502" x="566738" y="2735263"/>
          <p14:tracePt t="61510" x="566738" y="2727325"/>
          <p14:tracePt t="61517" x="566738" y="2719388"/>
          <p14:tracePt t="61524" x="574675" y="2711450"/>
          <p14:tracePt t="61532" x="582613" y="2687638"/>
          <p14:tracePt t="61538" x="590550" y="2679700"/>
          <p14:tracePt t="61546" x="606425" y="2663825"/>
          <p14:tracePt t="61553" x="614363" y="2640013"/>
          <p14:tracePt t="61561" x="622300" y="2632075"/>
          <p14:tracePt t="61568" x="630238" y="2616200"/>
          <p14:tracePt t="61576" x="638175" y="2600325"/>
          <p14:tracePt t="61583" x="646113" y="2584450"/>
          <p14:tracePt t="61591" x="654050" y="2566988"/>
          <p14:tracePt t="61598" x="654050" y="2559050"/>
          <p14:tracePt t="61606" x="654050" y="2551113"/>
          <p14:tracePt t="61613" x="654050" y="2535238"/>
          <p14:tracePt t="61628" x="654050" y="2527300"/>
          <p14:tracePt t="61644" x="654050" y="2519363"/>
          <p14:tracePt t="61651" x="654050" y="2511425"/>
          <p14:tracePt t="61771" x="654050" y="2503488"/>
          <p14:tracePt t="61809" x="654050" y="2495550"/>
          <p14:tracePt t="61830" x="654050" y="2487613"/>
          <p14:tracePt t="61846" x="654050" y="2479675"/>
          <p14:tracePt t="61868" x="654050" y="2471738"/>
          <p14:tracePt t="61893" x="654050" y="2463800"/>
          <p14:tracePt t="61921" x="654050" y="2455863"/>
          <p14:tracePt t="61959" x="654050" y="2447925"/>
          <p14:tracePt t="62003" x="654050" y="2439988"/>
          <p14:tracePt t="62026" x="654050" y="2432050"/>
          <p14:tracePt t="62063" x="654050" y="2424113"/>
          <p14:tracePt t="62086" x="654050" y="2416175"/>
          <p14:tracePt t="62124" x="654050" y="2408238"/>
          <p14:tracePt t="62498" x="654050" y="2400300"/>
          <p14:tracePt t="62513" x="661988" y="2392363"/>
          <p14:tracePt t="62521" x="669925" y="2392363"/>
          <p14:tracePt t="62539" x="677863" y="2392363"/>
          <p14:tracePt t="62543" x="677863" y="2384425"/>
          <p14:tracePt t="62559" x="677863" y="2376488"/>
          <p14:tracePt t="63278" x="685800" y="2376488"/>
          <p14:tracePt t="63293" x="701675" y="2376488"/>
          <p14:tracePt t="63301" x="709613" y="2376488"/>
          <p14:tracePt t="63308" x="717550" y="2376488"/>
          <p14:tracePt t="63316" x="725488" y="2376488"/>
          <p14:tracePt t="63323" x="741363" y="2376488"/>
          <p14:tracePt t="63331" x="749300" y="2376488"/>
          <p14:tracePt t="63339" x="757238" y="2376488"/>
          <p14:tracePt t="63346" x="765175" y="2376488"/>
          <p14:tracePt t="63353" x="781050" y="2376488"/>
          <p14:tracePt t="63361" x="788988" y="2376488"/>
          <p14:tracePt t="63368" x="796925" y="2376488"/>
          <p14:tracePt t="63375" x="804863" y="2376488"/>
          <p14:tracePt t="63383" x="812800" y="2376488"/>
          <p14:tracePt t="63391" x="820738" y="2376488"/>
          <p14:tracePt t="63398" x="836613" y="2376488"/>
          <p14:tracePt t="63405" x="844550" y="2376488"/>
          <p14:tracePt t="63413" x="852488" y="2384425"/>
          <p14:tracePt t="63422" x="860425" y="2384425"/>
          <p14:tracePt t="63435" x="876300" y="2384425"/>
          <p14:tracePt t="63443" x="884238" y="2392363"/>
          <p14:tracePt t="63451" x="892175" y="2392363"/>
          <p14:tracePt t="63459" x="908050" y="2400300"/>
          <p14:tracePt t="63465" x="925513" y="2400300"/>
          <p14:tracePt t="63474" x="941388" y="2400300"/>
          <p14:tracePt t="63481" x="949325" y="2408238"/>
          <p14:tracePt t="63489" x="965200" y="2416175"/>
          <p14:tracePt t="63496" x="989013" y="2416175"/>
          <p14:tracePt t="63503" x="1004888" y="2424113"/>
          <p14:tracePt t="63511" x="1020763" y="2432050"/>
          <p14:tracePt t="63519" x="1036638" y="2439988"/>
          <p14:tracePt t="63525" x="1052513" y="2439988"/>
          <p14:tracePt t="63533" x="1076325" y="2455863"/>
          <p14:tracePt t="63542" x="1092200" y="2455863"/>
          <p14:tracePt t="63549" x="1116013" y="2463800"/>
          <p14:tracePt t="63555" x="1139825" y="2471738"/>
          <p14:tracePt t="63563" x="1163638" y="2479675"/>
          <p14:tracePt t="63572" x="1187450" y="2495550"/>
          <p14:tracePt t="63578" x="1219200" y="2495550"/>
          <p14:tracePt t="63585" x="1243013" y="2511425"/>
          <p14:tracePt t="63593" x="1266825" y="2527300"/>
          <p14:tracePt t="63601" x="1292225" y="2535238"/>
          <p14:tracePt t="63608" x="1331913" y="2535238"/>
          <p14:tracePt t="63615" x="1355725" y="2551113"/>
          <p14:tracePt t="63625" x="1379538" y="2559050"/>
          <p14:tracePt t="63631" x="1403350" y="2566988"/>
          <p14:tracePt t="63638" x="1427163" y="2576513"/>
          <p14:tracePt t="63646" x="1458913" y="2592388"/>
          <p14:tracePt t="63653" x="1474788" y="2600325"/>
          <p14:tracePt t="63661" x="1498600" y="2608263"/>
          <p14:tracePt t="63668" x="1514475" y="2616200"/>
          <p14:tracePt t="63675" x="1530350" y="2624138"/>
          <p14:tracePt t="63683" x="1554163" y="2640013"/>
          <p14:tracePt t="63691" x="1577975" y="2647950"/>
          <p14:tracePt t="63698" x="1585913" y="2655888"/>
          <p14:tracePt t="63705" x="1601788" y="2671763"/>
          <p14:tracePt t="63713" x="1633538" y="2679700"/>
          <p14:tracePt t="63720" x="1651000" y="2695575"/>
          <p14:tracePt t="63728" x="1674813" y="2711450"/>
          <p14:tracePt t="63735" x="1698625" y="2727325"/>
          <p14:tracePt t="63743" x="1730375" y="2743200"/>
          <p14:tracePt t="63752" x="1770063" y="2767013"/>
          <p14:tracePt t="63758" x="1793875" y="2782888"/>
          <p14:tracePt t="63766" x="1841500" y="2798763"/>
          <p14:tracePt t="63775" x="1873250" y="2822575"/>
          <p14:tracePt t="63781" x="1912938" y="2838450"/>
          <p14:tracePt t="63789" x="1952625" y="2862263"/>
          <p14:tracePt t="63796" x="1984375" y="2886075"/>
          <p14:tracePt t="63804" x="2025650" y="2909888"/>
          <p14:tracePt t="63811" x="2041525" y="2927350"/>
          <p14:tracePt t="63818" x="2081213" y="2951163"/>
          <p14:tracePt t="63825" x="2112963" y="2974975"/>
          <p14:tracePt t="63833" x="2128838" y="2982913"/>
          <p14:tracePt t="63841" x="2136775" y="2990850"/>
          <p14:tracePt t="63848" x="2144713" y="2990850"/>
          <p14:tracePt t="63857" x="2152650" y="2998788"/>
          <p14:tracePt t="63863" x="2160588" y="3006725"/>
          <p14:tracePt t="63885" x="2160588" y="3014663"/>
          <p14:tracePt t="63909" x="2160588" y="3022600"/>
          <p14:tracePt t="63931" x="2160588" y="3030538"/>
          <p14:tracePt t="63946" x="2160588" y="3038475"/>
          <p14:tracePt t="63954" x="2152650" y="3038475"/>
          <p14:tracePt t="63968" x="2144713" y="3046413"/>
          <p14:tracePt t="63983" x="2128838" y="3046413"/>
          <p14:tracePt t="63991" x="2120900" y="3046413"/>
          <p14:tracePt t="63998" x="2097088" y="3046413"/>
          <p14:tracePt t="64007" x="2073275" y="3046413"/>
          <p14:tracePt t="64013" x="2041525" y="3046413"/>
          <p14:tracePt t="64022" x="2017713" y="3046413"/>
          <p14:tracePt t="64028" x="1992313" y="3046413"/>
          <p14:tracePt t="64035" x="1960563" y="3030538"/>
          <p14:tracePt t="64043" x="1912938" y="3014663"/>
          <p14:tracePt t="64051" x="1881188" y="2998788"/>
          <p14:tracePt t="64058" x="1833563" y="2990850"/>
          <p14:tracePt t="64066" x="1793875" y="2974975"/>
          <p14:tracePt t="64074" x="1746250" y="2951163"/>
          <p14:tracePt t="64081" x="1722438" y="2927350"/>
          <p14:tracePt t="64088" x="1674813" y="2901950"/>
          <p14:tracePt t="64095" x="1625600" y="2878138"/>
          <p14:tracePt t="64104" x="1585913" y="2854325"/>
          <p14:tracePt t="64110" x="1546225" y="2838450"/>
          <p14:tracePt t="64118" x="1506538" y="2814638"/>
          <p14:tracePt t="64125" x="1466850" y="2782888"/>
          <p14:tracePt t="64133" x="1450975" y="2767013"/>
          <p14:tracePt t="64142" x="1419225" y="2751138"/>
          <p14:tracePt t="64148" x="1379538" y="2727325"/>
          <p14:tracePt t="64157" x="1347788" y="2703513"/>
          <p14:tracePt t="64163" x="1323975" y="2687638"/>
          <p14:tracePt t="64171" x="1292225" y="2663825"/>
          <p14:tracePt t="64178" x="1266825" y="2655888"/>
          <p14:tracePt t="64185" x="1250950" y="2632075"/>
          <p14:tracePt t="64193" x="1235075" y="2624138"/>
          <p14:tracePt t="64201" x="1203325" y="2608263"/>
          <p14:tracePt t="64208" x="1187450" y="2600325"/>
          <p14:tracePt t="64215" x="1163638" y="2576513"/>
          <p14:tracePt t="64223" x="1147763" y="2566988"/>
          <p14:tracePt t="64231" x="1116013" y="2543175"/>
          <p14:tracePt t="64238" x="1108075" y="2535238"/>
          <p14:tracePt t="64246" x="1084263" y="2519363"/>
          <p14:tracePt t="64254" x="1060450" y="2511425"/>
          <p14:tracePt t="64261" x="1036638" y="2495550"/>
          <p14:tracePt t="64268" x="1012825" y="2479675"/>
          <p14:tracePt t="64275" x="989013" y="2471738"/>
          <p14:tracePt t="64283" x="965200" y="2455863"/>
          <p14:tracePt t="64291" x="949325" y="2447925"/>
          <p14:tracePt t="64298" x="933450" y="2447925"/>
          <p14:tracePt t="64307" x="908050" y="2432050"/>
          <p14:tracePt t="64313" x="892175" y="2424113"/>
          <p14:tracePt t="64322" x="868363" y="2424113"/>
          <p14:tracePt t="64328" x="852488" y="2424113"/>
          <p14:tracePt t="64336" x="836613" y="2416175"/>
          <p14:tracePt t="64343" x="828675" y="2416175"/>
          <p14:tracePt t="64358" x="828675" y="2408238"/>
          <p14:tracePt t="64485" x="844550" y="2432050"/>
          <p14:tracePt t="64493" x="868363" y="2439988"/>
          <p14:tracePt t="64501" x="908050" y="2463800"/>
          <p14:tracePt t="64508" x="957263" y="2487613"/>
          <p14:tracePt t="64515" x="1004888" y="2511425"/>
          <p14:tracePt t="64524" x="1084263" y="2535238"/>
          <p14:tracePt t="64531" x="1147763" y="2559050"/>
          <p14:tracePt t="64539" x="1235075" y="2600325"/>
          <p14:tracePt t="64546" x="1379538" y="2647950"/>
          <p14:tracePt t="64554" x="1482725" y="2671763"/>
          <p14:tracePt t="64560" x="1617663" y="2695575"/>
          <p14:tracePt t="64568" x="1722438" y="2719388"/>
          <p14:tracePt t="64576" x="1873250" y="2751138"/>
          <p14:tracePt t="64583" x="2057400" y="2782888"/>
          <p14:tracePt t="64591" x="2216150" y="2798763"/>
          <p14:tracePt t="64598" x="2374900" y="2806700"/>
          <p14:tracePt t="64607" x="2543175" y="2838450"/>
          <p14:tracePt t="64614" x="2686050" y="2862263"/>
          <p14:tracePt t="64621" x="2782888" y="2870200"/>
          <p14:tracePt t="64628" x="2901950" y="2878138"/>
          <p14:tracePt t="64636" x="2997200" y="2886075"/>
          <p14:tracePt t="64643" x="3100388" y="2894013"/>
          <p14:tracePt t="64651" x="3181350" y="2909888"/>
          <p14:tracePt t="64658" x="3276600" y="2927350"/>
          <p14:tracePt t="64666" x="3379788" y="2943225"/>
          <p14:tracePt t="64674" x="3467100" y="2951163"/>
          <p14:tracePt t="64681" x="3532188" y="2959100"/>
          <p14:tracePt t="64688" x="3619500" y="2967038"/>
          <p14:tracePt t="64696" x="3690938" y="2974975"/>
          <p14:tracePt t="64704" x="3770313" y="2974975"/>
          <p14:tracePt t="64710" x="3833813" y="2974975"/>
          <p14:tracePt t="64718" x="3906838" y="2982913"/>
          <p14:tracePt t="64725" x="3962400" y="2982913"/>
          <p14:tracePt t="64733" x="4017963" y="2982913"/>
          <p14:tracePt t="64742" x="4081463" y="2990850"/>
          <p14:tracePt t="64748" x="4121150" y="2990850"/>
          <p14:tracePt t="64757" x="4176713" y="2990850"/>
          <p14:tracePt t="64763" x="4217988" y="2990850"/>
          <p14:tracePt t="64771" x="4249738" y="2990850"/>
          <p14:tracePt t="64778" x="4289425" y="2990850"/>
          <p14:tracePt t="64785" x="4313238" y="2990850"/>
          <p14:tracePt t="64793" x="4329113" y="2990850"/>
          <p14:tracePt t="64801" x="4352925" y="2990850"/>
          <p14:tracePt t="64808" x="4376738" y="2990850"/>
          <p14:tracePt t="64815" x="4384675" y="2990850"/>
          <p14:tracePt t="64824" x="4408488" y="2990850"/>
          <p14:tracePt t="64831" x="4432300" y="2990850"/>
          <p14:tracePt t="64839" x="4448175" y="2990850"/>
          <p14:tracePt t="64846" x="4471988" y="2990850"/>
          <p14:tracePt t="64854" x="4495800" y="2990850"/>
          <p14:tracePt t="64861" x="4519613" y="2982913"/>
          <p14:tracePt t="64868" x="4551363" y="2982913"/>
          <p14:tracePt t="64876" x="4576763" y="2982913"/>
          <p14:tracePt t="64890" x="4624388" y="2974975"/>
          <p14:tracePt t="64899" x="4656138" y="2967038"/>
          <p14:tracePt t="64906" x="4679950" y="2959100"/>
          <p14:tracePt t="64914" x="4703763" y="2959100"/>
          <p14:tracePt t="64921" x="4711700" y="2951163"/>
          <p14:tracePt t="64928" x="4719638" y="2943225"/>
          <p14:tracePt t="65033" x="4719638" y="2935288"/>
          <p14:tracePt t="65041" x="4711700" y="2935288"/>
          <p14:tracePt t="65048" x="4695825" y="2935288"/>
          <p14:tracePt t="65056" x="4679950" y="2927350"/>
          <p14:tracePt t="65063" x="4664075" y="2927350"/>
          <p14:tracePt t="65070" x="4648200" y="2927350"/>
          <p14:tracePt t="65078" x="4616450" y="2927350"/>
          <p14:tracePt t="65085" x="4592638" y="2927350"/>
          <p14:tracePt t="65093" x="4559300" y="2927350"/>
          <p14:tracePt t="65102" x="4527550" y="2927350"/>
          <p14:tracePt t="65108" x="4503738" y="2927350"/>
          <p14:tracePt t="65116" x="4487863" y="2927350"/>
          <p14:tracePt t="65123" x="4464050" y="2927350"/>
          <p14:tracePt t="65131" x="4440238" y="2927350"/>
          <p14:tracePt t="65140" x="4424363" y="2927350"/>
          <p14:tracePt t="65146" x="4400550" y="2927350"/>
          <p14:tracePt t="65154" x="4392613" y="2927350"/>
          <p14:tracePt t="65161" x="4384675" y="2927350"/>
          <p14:tracePt t="65168" x="4376738" y="2927350"/>
          <p14:tracePt t="65243" x="4384675" y="2927350"/>
          <p14:tracePt t="65251" x="4400550" y="2927350"/>
          <p14:tracePt t="65258" x="4416425" y="2927350"/>
          <p14:tracePt t="65265" x="4440238" y="2927350"/>
          <p14:tracePt t="65274" x="4464050" y="2927350"/>
          <p14:tracePt t="65281" x="4511675" y="2927350"/>
          <p14:tracePt t="65290" x="4551363" y="2927350"/>
          <p14:tracePt t="65296" x="4616450" y="2927350"/>
          <p14:tracePt t="65304" x="4679950" y="2927350"/>
          <p14:tracePt t="65314" x="4743450" y="2927350"/>
          <p14:tracePt t="65321" x="4806950" y="2927350"/>
          <p14:tracePt t="65326" x="4862513" y="2927350"/>
          <p14:tracePt t="65335" x="4943475" y="2927350"/>
          <p14:tracePt t="65340" x="5006975" y="2927350"/>
          <p14:tracePt t="65349" x="5070475" y="2927350"/>
          <p14:tracePt t="65356" x="5110163" y="2927350"/>
          <p14:tracePt t="65364" x="5165725" y="2927350"/>
          <p14:tracePt t="65370" x="5197475" y="2927350"/>
          <p14:tracePt t="65378" x="5229225" y="2927350"/>
          <p14:tracePt t="65385" x="5260975" y="2927350"/>
          <p14:tracePt t="65393" x="5276850" y="2927350"/>
          <p14:tracePt t="65401" x="5292725" y="2919413"/>
          <p14:tracePt t="65408" x="5318125" y="2919413"/>
          <p14:tracePt t="65415" x="5334000" y="2919413"/>
          <p14:tracePt t="65424" x="5349875" y="2909888"/>
          <p14:tracePt t="65431" x="5373688" y="2909888"/>
          <p14:tracePt t="65439" x="5381625" y="2909888"/>
          <p14:tracePt t="65446" x="5421313" y="2909888"/>
          <p14:tracePt t="65454" x="5453063" y="2909888"/>
          <p14:tracePt t="65460" x="5484813" y="2909888"/>
          <p14:tracePt t="65468" x="5524500" y="2909888"/>
          <p14:tracePt t="65475" x="5564188" y="2909888"/>
          <p14:tracePt t="65483" x="5619750" y="2909888"/>
          <p14:tracePt t="65490" x="5659438" y="2909888"/>
          <p14:tracePt t="65498" x="5708650" y="2919413"/>
          <p14:tracePt t="65507" x="5740400" y="2927350"/>
          <p14:tracePt t="65513" x="5772150" y="2927350"/>
          <p14:tracePt t="65520" x="5795963" y="2927350"/>
          <p14:tracePt t="65528" x="5819775" y="2935288"/>
          <p14:tracePt t="65536" x="5827713" y="2935288"/>
          <p14:tracePt t="65565" x="5835650" y="2935288"/>
          <p14:tracePt t="66503" x="5843588" y="2935288"/>
          <p14:tracePt t="66512" x="5859463" y="2935288"/>
          <p14:tracePt t="66523" x="5883275" y="2935288"/>
          <p14:tracePt t="66527" x="5907088" y="2935288"/>
          <p14:tracePt t="66534" x="5930900" y="2935288"/>
          <p14:tracePt t="66541" x="5962650" y="2935288"/>
          <p14:tracePt t="66549" x="5986463" y="2935288"/>
          <p14:tracePt t="66558" x="6026150" y="2927350"/>
          <p14:tracePt t="66565" x="6067425" y="2919413"/>
          <p14:tracePt t="66571" x="6099175" y="2909888"/>
          <p14:tracePt t="66578" x="6138863" y="2886075"/>
          <p14:tracePt t="66589" x="6162675" y="2870200"/>
          <p14:tracePt t="66593" x="6186488" y="2854325"/>
          <p14:tracePt t="66600" x="6202363" y="2830513"/>
          <p14:tracePt t="66609" x="6210300" y="2830513"/>
          <p14:tracePt t="66618" x="6226175" y="2814638"/>
          <p14:tracePt t="66625" x="6234113" y="2798763"/>
          <p14:tracePt t="66631" x="6242050" y="2790825"/>
          <p14:tracePt t="66638" x="6249988" y="2782888"/>
          <p14:tracePt t="66645" x="6249988" y="2774950"/>
          <p14:tracePt t="66655" x="6257925" y="2767013"/>
          <p14:tracePt t="66870" x="6257925" y="2759075"/>
          <p14:tracePt t="66889" x="6265863" y="2743200"/>
          <p14:tracePt t="66893" x="6265863" y="2735263"/>
          <p14:tracePt t="66908" x="6273800" y="2719388"/>
          <p14:tracePt t="66917" x="6273800" y="2711450"/>
          <p14:tracePt t="66923" x="6281738" y="2703513"/>
          <p14:tracePt t="66931" x="6281738" y="2695575"/>
          <p14:tracePt t="66946" x="6281738" y="2679700"/>
          <p14:tracePt t="66954" x="6281738" y="2663825"/>
          <p14:tracePt t="66960" x="6281738" y="2655888"/>
          <p14:tracePt t="66969" x="6289675" y="2647950"/>
          <p14:tracePt t="66976" x="6289675" y="2632075"/>
          <p14:tracePt t="66984" x="6297613" y="2624138"/>
          <p14:tracePt t="66999" x="6297613" y="2616200"/>
          <p14:tracePt t="67088" x="6297613" y="2640013"/>
          <p14:tracePt t="67095" x="6305550" y="2663825"/>
          <p14:tracePt t="67104" x="6305550" y="2687638"/>
          <p14:tracePt t="67111" x="6313488" y="2711450"/>
          <p14:tracePt t="67119" x="6313488" y="2735263"/>
          <p14:tracePt t="67126" x="6321425" y="2767013"/>
          <p14:tracePt t="67133" x="6321425" y="2798763"/>
          <p14:tracePt t="67140" x="6321425" y="2830513"/>
          <p14:tracePt t="67148" x="6321425" y="2862263"/>
          <p14:tracePt t="67156" x="6321425" y="2886075"/>
          <p14:tracePt t="67163" x="6321425" y="2909888"/>
          <p14:tracePt t="67172" x="6321425" y="2919413"/>
          <p14:tracePt t="67178" x="6321425" y="2927350"/>
          <p14:tracePt t="67186" x="6321425" y="2935288"/>
          <p14:tracePt t="67193" x="6321425" y="2943225"/>
          <p14:tracePt t="67202" x="6321425" y="2951163"/>
          <p14:tracePt t="67388" x="6329363" y="2951163"/>
          <p14:tracePt t="67395" x="6337300" y="2951163"/>
          <p14:tracePt t="67404" x="6361113" y="2959100"/>
          <p14:tracePt t="67411" x="6369050" y="2959100"/>
          <p14:tracePt t="67419" x="6392863" y="2959100"/>
          <p14:tracePt t="67425" x="6410325" y="2967038"/>
          <p14:tracePt t="67434" x="6426200" y="2967038"/>
          <p14:tracePt t="67441" x="6442075" y="2967038"/>
          <p14:tracePt t="67448" x="6457950" y="2967038"/>
          <p14:tracePt t="67456" x="6473825" y="2967038"/>
          <p14:tracePt t="67463" x="6497638" y="2967038"/>
          <p14:tracePt t="67471" x="6505575" y="2967038"/>
          <p14:tracePt t="67487" x="6513513" y="2967038"/>
          <p14:tracePt t="67493" x="6521450" y="2967038"/>
          <p14:tracePt t="67502" x="6529388" y="2967038"/>
          <p14:tracePt t="67523" x="6545263" y="2967038"/>
          <p14:tracePt t="67531" x="6553200" y="2959100"/>
          <p14:tracePt t="67538" x="6561138" y="2959100"/>
          <p14:tracePt t="67546" x="6569075" y="2951163"/>
          <p14:tracePt t="67561" x="6584950" y="2943225"/>
          <p14:tracePt t="67576" x="6592888" y="2935288"/>
          <p14:tracePt t="67591" x="6600825" y="2935288"/>
          <p14:tracePt t="67598" x="6608763" y="2935288"/>
          <p14:tracePt t="67605" x="6608763" y="2927350"/>
          <p14:tracePt t="67621" x="6616700" y="2927350"/>
          <p14:tracePt t="67644" x="6624638" y="2927350"/>
          <p14:tracePt t="67652" x="6624638" y="2919413"/>
          <p14:tracePt t="67665" x="6632575" y="2919413"/>
          <p14:tracePt t="67674" x="6640513" y="2919413"/>
          <p14:tracePt t="67696" x="6640513" y="2909888"/>
          <p14:tracePt t="69489" x="0" y="0"/>
        </p14:tracePtLst>
        <p14:tracePtLst>
          <p14:tracePt t="73196" x="2049463" y="909638"/>
          <p14:tracePt t="73373" x="2065338" y="909638"/>
          <p14:tracePt t="73382" x="2073275" y="909638"/>
          <p14:tracePt t="73388" x="2097088" y="909638"/>
          <p14:tracePt t="73397" x="2120900" y="909638"/>
          <p14:tracePt t="73403" x="2144713" y="909638"/>
          <p14:tracePt t="73412" x="2176463" y="909638"/>
          <p14:tracePt t="73419" x="2216150" y="909638"/>
          <p14:tracePt t="73426" x="2271713" y="909638"/>
          <p14:tracePt t="73436" x="2335213" y="909638"/>
          <p14:tracePt t="73441" x="2374900" y="909638"/>
          <p14:tracePt t="73449" x="2424113" y="909638"/>
          <p14:tracePt t="73456" x="2447925" y="909638"/>
          <p14:tracePt t="73464" x="2471738" y="909638"/>
          <p14:tracePt t="73472" x="2487613" y="909638"/>
          <p14:tracePt t="73478" x="2503488" y="909638"/>
          <p14:tracePt t="73487" x="2511425" y="909638"/>
          <p14:tracePt t="73518" x="2519363" y="909638"/>
          <p14:tracePt t="73718" x="2566988" y="917575"/>
          <p14:tracePt t="73726" x="2630488" y="941388"/>
          <p14:tracePt t="73733" x="2678113" y="965200"/>
          <p14:tracePt t="73740" x="2759075" y="981075"/>
          <p14:tracePt t="73750" x="2846388" y="1004888"/>
          <p14:tracePt t="73757" x="2933700" y="1020763"/>
          <p14:tracePt t="73763" x="3013075" y="1052513"/>
          <p14:tracePt t="73771" x="3100388" y="1060450"/>
          <p14:tracePt t="73779" x="3181350" y="1076325"/>
          <p14:tracePt t="73786" x="3236913" y="1092200"/>
          <p14:tracePt t="73793" x="3292475" y="1100138"/>
          <p14:tracePt t="73800" x="3332163" y="1108075"/>
          <p14:tracePt t="73808" x="3348038" y="1108075"/>
          <p14:tracePt t="74025" x="3324225" y="1092200"/>
          <p14:tracePt t="74033" x="3284538" y="1068388"/>
          <p14:tracePt t="74041" x="3236913" y="1044575"/>
          <p14:tracePt t="74049" x="3181350" y="1020763"/>
          <p14:tracePt t="74056" x="3125788" y="996950"/>
          <p14:tracePt t="74063" x="3060700" y="981075"/>
          <p14:tracePt t="74071" x="2997200" y="957263"/>
          <p14:tracePt t="74078" x="2941638" y="941388"/>
          <p14:tracePt t="74085" x="2901950" y="933450"/>
          <p14:tracePt t="74093" x="2846388" y="917575"/>
          <p14:tracePt t="74100" x="2806700" y="909638"/>
          <p14:tracePt t="74108" x="2774950" y="901700"/>
          <p14:tracePt t="74117" x="2751138" y="893763"/>
          <p14:tracePt t="74123" x="2725738" y="893763"/>
          <p14:tracePt t="74131" x="2717800" y="893763"/>
          <p14:tracePt t="74138" x="2709863" y="893763"/>
          <p14:tracePt t="74147" x="2701925" y="893763"/>
          <p14:tracePt t="74153" x="2693988" y="893763"/>
          <p14:tracePt t="74401" x="0" y="0"/>
        </p14:tracePtLst>
        <p14:tracePtLst>
          <p14:tracePt t="76862" x="2574925" y="3022600"/>
          <p14:tracePt t="76980" x="2582863" y="3022600"/>
          <p14:tracePt t="76989" x="2598738" y="3022600"/>
          <p14:tracePt t="76997" x="2606675" y="3022600"/>
          <p14:tracePt t="77004" x="2622550" y="3022600"/>
          <p14:tracePt t="77011" x="2646363" y="3022600"/>
          <p14:tracePt t="77019" x="2654300" y="3022600"/>
          <p14:tracePt t="77026" x="2678113" y="3022600"/>
          <p14:tracePt t="77033" x="2693988" y="3022600"/>
          <p14:tracePt t="77049" x="2709863" y="3022600"/>
          <p14:tracePt t="77066" x="2759075" y="3022600"/>
          <p14:tracePt t="77071" x="2774950" y="3022600"/>
          <p14:tracePt t="77080" x="2782888" y="3022600"/>
          <p14:tracePt t="77087" x="2790825" y="3022600"/>
          <p14:tracePt t="77103" x="2806700" y="3022600"/>
          <p14:tracePt t="77109" x="2814638" y="3022600"/>
          <p14:tracePt t="77116" x="2822575" y="3022600"/>
          <p14:tracePt t="77138" x="2830513" y="3022600"/>
          <p14:tracePt t="77153" x="2838450" y="3022600"/>
          <p14:tracePt t="77169" x="2854325" y="3022600"/>
          <p14:tracePt t="77176" x="2862263" y="3022600"/>
          <p14:tracePt t="77183" x="2870200" y="3022600"/>
          <p14:tracePt t="77191" x="2878138" y="3022600"/>
          <p14:tracePt t="77198" x="2894013" y="3022600"/>
          <p14:tracePt t="77206" x="2901950" y="3022600"/>
          <p14:tracePt t="77214" x="2909888" y="3022600"/>
          <p14:tracePt t="77229" x="2917825" y="3014663"/>
          <p14:tracePt t="77273" x="2925763" y="3014663"/>
          <p14:tracePt t="77483" x="2941638" y="3014663"/>
          <p14:tracePt t="77492" x="2965450" y="3038475"/>
          <p14:tracePt t="77498" x="3005138" y="3062288"/>
          <p14:tracePt t="77507" x="3036888" y="3078163"/>
          <p14:tracePt t="77513" x="3117850" y="3117850"/>
          <p14:tracePt t="77522" x="3197225" y="3141663"/>
          <p14:tracePt t="77530" x="3292475" y="3165475"/>
          <p14:tracePt t="77535" x="3395663" y="3197225"/>
          <p14:tracePt t="77543" x="3532188" y="3205163"/>
          <p14:tracePt t="77551" x="3690938" y="3213100"/>
          <p14:tracePt t="77558" x="3794125" y="3213100"/>
          <p14:tracePt t="77566" x="3962400" y="3221038"/>
          <p14:tracePt t="77573" x="4113213" y="3221038"/>
          <p14:tracePt t="77580" x="4305300" y="3221038"/>
          <p14:tracePt t="77588" x="4503738" y="3221038"/>
          <p14:tracePt t="77596" x="4703763" y="3221038"/>
          <p14:tracePt t="77603" x="4886325" y="3197225"/>
          <p14:tracePt t="77610" x="5014913" y="3181350"/>
          <p14:tracePt t="77618" x="5181600" y="3141663"/>
          <p14:tracePt t="77626" x="5349875" y="3109913"/>
          <p14:tracePt t="77633" x="5476875" y="3086100"/>
          <p14:tracePt t="77641" x="5572125" y="3062288"/>
          <p14:tracePt t="77648" x="5667375" y="3038475"/>
          <p14:tracePt t="77655" x="5748338" y="3022600"/>
          <p14:tracePt t="77664" x="5811838" y="3014663"/>
          <p14:tracePt t="77671" x="5867400" y="3006725"/>
          <p14:tracePt t="77679" x="5907088" y="3006725"/>
          <p14:tracePt t="77685" x="5954713" y="2998788"/>
          <p14:tracePt t="77695" x="5994400" y="2998788"/>
          <p14:tracePt t="77701" x="6026150" y="2998788"/>
          <p14:tracePt t="77709" x="6075363" y="2998788"/>
          <p14:tracePt t="77716" x="6099175" y="2998788"/>
          <p14:tracePt t="77725" x="6122988" y="2998788"/>
          <p14:tracePt t="77730" x="6138863" y="2998788"/>
          <p14:tracePt t="77739" x="6170613" y="2998788"/>
          <p14:tracePt t="77746" x="6186488" y="2998788"/>
          <p14:tracePt t="77753" x="6194425" y="2998788"/>
          <p14:tracePt t="77760" x="6218238" y="2998788"/>
          <p14:tracePt t="77768" x="6226175" y="2998788"/>
          <p14:tracePt t="77776" x="6234113" y="2990850"/>
          <p14:tracePt t="77783" x="6242050" y="2990850"/>
          <p14:tracePt t="77791" x="6249988" y="2990850"/>
          <p14:tracePt t="77798" x="6265863" y="2990850"/>
          <p14:tracePt t="77813" x="6281738" y="2982913"/>
          <p14:tracePt t="77828" x="6289675" y="2982913"/>
          <p14:tracePt t="77843" x="6297613" y="2974975"/>
          <p14:tracePt t="77897" x="6313488" y="2974975"/>
          <p14:tracePt t="77903" x="6321425" y="2974975"/>
          <p14:tracePt t="77918" x="6329363" y="2974975"/>
          <p14:tracePt t="77933" x="6337300" y="2974975"/>
          <p14:tracePt t="77941" x="6345238" y="2974975"/>
          <p14:tracePt t="77963" x="6353175" y="2974975"/>
          <p14:tracePt t="77985" x="6369050" y="2974975"/>
          <p14:tracePt t="77993" x="6384925" y="2974975"/>
          <p14:tracePt t="78001" x="6418263" y="2974975"/>
          <p14:tracePt t="78009" x="6450013" y="2974975"/>
          <p14:tracePt t="78015" x="6489700" y="2974975"/>
          <p14:tracePt t="78023" x="6529388" y="2974975"/>
          <p14:tracePt t="78031" x="6561138" y="2974975"/>
          <p14:tracePt t="78037" x="6592888" y="2974975"/>
          <p14:tracePt t="78046" x="6616700" y="2974975"/>
          <p14:tracePt t="78053" x="6640513" y="2967038"/>
          <p14:tracePt t="78061" x="6656388" y="2967038"/>
          <p14:tracePt t="78068" x="6664325" y="2967038"/>
          <p14:tracePt t="78076" x="6672263" y="2959100"/>
          <p14:tracePt t="78083" x="6688138" y="2959100"/>
          <p14:tracePt t="78091" x="6696075" y="2951163"/>
          <p14:tracePt t="78105" x="6704013" y="2951163"/>
          <p14:tracePt t="78121" x="6711950" y="2951163"/>
          <p14:tracePt t="78525" x="6711950" y="2959100"/>
          <p14:tracePt t="78555" x="6711950" y="2967038"/>
          <p14:tracePt t="78638" x="6719888" y="2967038"/>
          <p14:tracePt t="78646" x="6735763" y="2967038"/>
          <p14:tracePt t="78653" x="6743700" y="2967038"/>
          <p14:tracePt t="78663" x="6751638" y="2967038"/>
          <p14:tracePt t="78670" x="6769100" y="2974975"/>
          <p14:tracePt t="78677" x="6784975" y="2974975"/>
          <p14:tracePt t="78683" x="6800850" y="2974975"/>
          <p14:tracePt t="78691" x="6824663" y="2974975"/>
          <p14:tracePt t="78698" x="6848475" y="2974975"/>
          <p14:tracePt t="78706" x="6880225" y="2974975"/>
          <p14:tracePt t="78713" x="6911975" y="2982913"/>
          <p14:tracePt t="78721" x="6951663" y="2982913"/>
          <p14:tracePt t="78729" x="6983413" y="2990850"/>
          <p14:tracePt t="78736" x="7031038" y="2998788"/>
          <p14:tracePt t="78743" x="7070725" y="2998788"/>
          <p14:tracePt t="78751" x="7094538" y="3006725"/>
          <p14:tracePt t="78759" x="7151688" y="3006725"/>
          <p14:tracePt t="78765" x="7207250" y="3014663"/>
          <p14:tracePt t="78773" x="7246938" y="3022600"/>
          <p14:tracePt t="78781" x="7302500" y="3022600"/>
          <p14:tracePt t="78788" x="7358063" y="3022600"/>
          <p14:tracePt t="78796" x="7397750" y="3022600"/>
          <p14:tracePt t="78803" x="7453313" y="3022600"/>
          <p14:tracePt t="78811" x="7510463" y="3022600"/>
          <p14:tracePt t="78819" x="7558088" y="3022600"/>
          <p14:tracePt t="78826" x="7605713" y="3022600"/>
          <p14:tracePt t="78833" x="7645400" y="3022600"/>
          <p14:tracePt t="78841" x="7677150" y="3022600"/>
          <p14:tracePt t="78849" x="7700963" y="3022600"/>
          <p14:tracePt t="78855" x="7732713" y="3022600"/>
          <p14:tracePt t="78863" x="7748588" y="3022600"/>
          <p14:tracePt t="78871" x="7772400" y="3022600"/>
          <p14:tracePt t="78879" x="7780338" y="3022600"/>
          <p14:tracePt t="78885" x="7796213" y="3022600"/>
          <p14:tracePt t="78913" x="7812088" y="3022600"/>
          <p14:tracePt t="78931" x="7820025" y="3022600"/>
          <p14:tracePt t="78983" x="7827963" y="3022600"/>
          <p14:tracePt t="78991" x="7835900" y="3022600"/>
          <p14:tracePt t="78998" x="7843838" y="3022600"/>
          <p14:tracePt t="79005" x="7869238" y="3022600"/>
          <p14:tracePt t="79013" x="7885113" y="3022600"/>
          <p14:tracePt t="79020" x="7908925" y="3022600"/>
          <p14:tracePt t="79028" x="7940675" y="3022600"/>
          <p14:tracePt t="79036" x="7972425" y="3022600"/>
          <p14:tracePt t="79044" x="8027988" y="3022600"/>
          <p14:tracePt t="79050" x="8067675" y="3022600"/>
          <p14:tracePt t="79059" x="8123238" y="3022600"/>
          <p14:tracePt t="79065" x="8162925" y="3022600"/>
          <p14:tracePt t="79073" x="8210550" y="3022600"/>
          <p14:tracePt t="79081" x="8251825" y="3022600"/>
          <p14:tracePt t="79088" x="8291513" y="3022600"/>
          <p14:tracePt t="79096" x="8331200" y="3022600"/>
          <p14:tracePt t="79103" x="8355013" y="3022600"/>
          <p14:tracePt t="79112" x="8378825" y="3022600"/>
          <p14:tracePt t="79126" x="8386763" y="3022600"/>
          <p14:tracePt t="79133" x="8402638" y="3022600"/>
          <p14:tracePt t="79148" x="8410575" y="3022600"/>
          <p14:tracePt t="79411" x="8410575" y="3014663"/>
          <p14:tracePt t="79426" x="8410575" y="3006725"/>
          <p14:tracePt t="79433" x="8418513" y="2998788"/>
          <p14:tracePt t="79441" x="8418513" y="2990850"/>
          <p14:tracePt t="79448" x="8418513" y="2982913"/>
          <p14:tracePt t="79455" x="8418513" y="2974975"/>
          <p14:tracePt t="79471" x="8418513" y="2967038"/>
          <p14:tracePt t="79478" x="8418513" y="2959100"/>
          <p14:tracePt t="79485" x="8418513" y="2951163"/>
          <p14:tracePt t="79516" x="8418513" y="2943225"/>
          <p14:tracePt t="79703" x="8402638" y="2943225"/>
          <p14:tracePt t="79711" x="8402638" y="2951163"/>
          <p14:tracePt t="79718" x="8394700" y="2959100"/>
          <p14:tracePt t="79726" x="8386763" y="2959100"/>
          <p14:tracePt t="79733" x="8370888" y="2967038"/>
          <p14:tracePt t="79740" x="8355013" y="2974975"/>
          <p14:tracePt t="79748" x="8347075" y="2982913"/>
          <p14:tracePt t="79755" x="8339138" y="2990850"/>
          <p14:tracePt t="79763" x="8323263" y="2990850"/>
          <p14:tracePt t="79771" x="8315325" y="2998788"/>
          <p14:tracePt t="79778" x="8307388" y="3006725"/>
          <p14:tracePt t="79794" x="8291513" y="3006725"/>
          <p14:tracePt t="79802" x="8291513" y="3014663"/>
          <p14:tracePt t="79808" x="8283575" y="3014663"/>
          <p14:tracePt t="79816" x="8275638" y="3014663"/>
          <p14:tracePt t="79831" x="8267700" y="3022600"/>
          <p14:tracePt t="79838" x="8259763" y="3022600"/>
          <p14:tracePt t="79853" x="8251825" y="3030538"/>
          <p14:tracePt t="79861" x="8243888" y="3030538"/>
          <p14:tracePt t="79868" x="8235950" y="3030538"/>
          <p14:tracePt t="79875" x="8226425" y="3030538"/>
          <p14:tracePt t="79894" x="8210550" y="3038475"/>
          <p14:tracePt t="79898" x="8202613" y="3046413"/>
          <p14:tracePt t="79906" x="8186738" y="3046413"/>
          <p14:tracePt t="79914" x="8170863" y="3046413"/>
          <p14:tracePt t="79920" x="8162925" y="3046413"/>
          <p14:tracePt t="79928" x="8154988" y="3046413"/>
          <p14:tracePt t="79935" x="8147050" y="3054350"/>
          <p14:tracePt t="79946" x="8123238" y="3054350"/>
          <p14:tracePt t="79953" x="8115300" y="3062288"/>
          <p14:tracePt t="79961" x="8091488" y="3062288"/>
          <p14:tracePt t="79966" x="8075613" y="3062288"/>
          <p14:tracePt t="79973" x="8067675" y="3062288"/>
          <p14:tracePt t="79981" x="8067675" y="3070225"/>
          <p14:tracePt t="79988" x="8059738" y="3070225"/>
          <p14:tracePt t="80168" x="8051800" y="3070225"/>
          <p14:tracePt t="80176" x="8043863" y="3070225"/>
          <p14:tracePt t="80191" x="8035925" y="3070225"/>
          <p14:tracePt t="80198" x="8027988" y="3078163"/>
          <p14:tracePt t="80206" x="8020050" y="3078163"/>
          <p14:tracePt t="80213" x="8012113" y="3078163"/>
          <p14:tracePt t="80220" x="8004175" y="3078163"/>
          <p14:tracePt t="80228" x="7996238" y="3078163"/>
          <p14:tracePt t="80235" x="7988300" y="3078163"/>
          <p14:tracePt t="80244" x="7980363" y="3078163"/>
          <p14:tracePt t="80251" x="7972425" y="3078163"/>
          <p14:tracePt t="80258" x="7964488" y="3078163"/>
          <p14:tracePt t="80266" x="7956550" y="3078163"/>
          <p14:tracePt t="80273" x="7948613" y="3078163"/>
          <p14:tracePt t="80288" x="7940675" y="3078163"/>
          <p14:tracePt t="80295" x="7932738" y="3078163"/>
          <p14:tracePt t="80303" x="7924800" y="3078163"/>
          <p14:tracePt t="80319" x="7916863" y="3078163"/>
          <p14:tracePt t="80326" x="7908925" y="3078163"/>
          <p14:tracePt t="80333" x="7900988" y="3078163"/>
          <p14:tracePt t="80342" x="7893050" y="3078163"/>
          <p14:tracePt t="80348" x="7877175" y="3078163"/>
          <p14:tracePt t="80363" x="7869238" y="3078163"/>
          <p14:tracePt t="80370" x="7843838" y="3078163"/>
          <p14:tracePt t="80378" x="7835900" y="3078163"/>
          <p14:tracePt t="80386" x="7827963" y="3078163"/>
          <p14:tracePt t="80393" x="7820025" y="3078163"/>
          <p14:tracePt t="80401" x="7812088" y="3078163"/>
          <p14:tracePt t="80408" x="7804150" y="3078163"/>
          <p14:tracePt t="80416" x="7788275" y="3078163"/>
          <p14:tracePt t="80423" x="7772400" y="3078163"/>
          <p14:tracePt t="80430" x="7756525" y="3078163"/>
          <p14:tracePt t="80438" x="7740650" y="3070225"/>
          <p14:tracePt t="80446" x="7700963" y="3070225"/>
          <p14:tracePt t="80453" x="7685088" y="3062288"/>
          <p14:tracePt t="80461" x="7669213" y="3062288"/>
          <p14:tracePt t="80468" x="7645400" y="3062288"/>
          <p14:tracePt t="80477" x="7629525" y="3062288"/>
          <p14:tracePt t="80483" x="7613650" y="3062288"/>
          <p14:tracePt t="80491" x="7605713" y="3062288"/>
          <p14:tracePt t="80498" x="7597775" y="3062288"/>
          <p14:tracePt t="80507" x="7589838" y="3062288"/>
          <p14:tracePt t="80521" x="7581900" y="3062288"/>
          <p14:tracePt t="80528" x="7573963" y="3062288"/>
          <p14:tracePt t="81503" x="7581900" y="3062288"/>
          <p14:tracePt t="81510" x="7597775" y="3062288"/>
          <p14:tracePt t="81518" x="7613650" y="3062288"/>
          <p14:tracePt t="81526" x="7637463" y="3062288"/>
          <p14:tracePt t="81533" x="7653338" y="3054350"/>
          <p14:tracePt t="81541" x="7677150" y="3046413"/>
          <p14:tracePt t="81548" x="7700963" y="3046413"/>
          <p14:tracePt t="81556" x="7724775" y="3038475"/>
          <p14:tracePt t="81563" x="7748588" y="3038475"/>
          <p14:tracePt t="81570" x="7764463" y="3030538"/>
          <p14:tracePt t="81578" x="7780338" y="3022600"/>
          <p14:tracePt t="81586" x="7796213" y="3022600"/>
          <p14:tracePt t="81593" x="7804150" y="3014663"/>
          <p14:tracePt t="81601" x="7812088" y="3014663"/>
          <p14:tracePt t="82929" x="0" y="0"/>
        </p14:tracePtLst>
        <p14:tracePtLst>
          <p14:tracePt t="94367" x="2487613" y="2967038"/>
          <p14:tracePt t="94383" x="2495550" y="2967038"/>
          <p14:tracePt t="94433" x="2503488" y="2967038"/>
          <p14:tracePt t="94442" x="2519363" y="2967038"/>
          <p14:tracePt t="94450" x="2527300" y="2967038"/>
          <p14:tracePt t="94458" x="2551113" y="2967038"/>
          <p14:tracePt t="94463" x="2590800" y="2974975"/>
          <p14:tracePt t="94472" x="2606675" y="2982913"/>
          <p14:tracePt t="94480" x="2638425" y="2990850"/>
          <p14:tracePt t="94486" x="2670175" y="3006725"/>
          <p14:tracePt t="94493" x="2701925" y="3014663"/>
          <p14:tracePt t="94501" x="2717800" y="3030538"/>
          <p14:tracePt t="94510" x="2741613" y="3030538"/>
          <p14:tracePt t="94517" x="2759075" y="3038475"/>
          <p14:tracePt t="94525" x="2767013" y="3046413"/>
          <p14:tracePt t="94534" x="2798763" y="3062288"/>
          <p14:tracePt t="94538" x="2822575" y="3070225"/>
          <p14:tracePt t="94548" x="2854325" y="3070225"/>
          <p14:tracePt t="94554" x="2870200" y="3078163"/>
          <p14:tracePt t="94563" x="2878138" y="3078163"/>
          <p14:tracePt t="94569" x="2886075" y="3078163"/>
          <p14:tracePt t="94576" x="2894013" y="3078163"/>
          <p14:tracePt t="94592" x="2901950" y="3078163"/>
          <p14:tracePt t="94606" x="2909888" y="3078163"/>
          <p14:tracePt t="94666" x="2917825" y="3078163"/>
          <p14:tracePt t="94688" x="2925763" y="3078163"/>
          <p14:tracePt t="94741" x="2933700" y="3078163"/>
          <p14:tracePt t="94756" x="2941638" y="3078163"/>
          <p14:tracePt t="94764" x="2965450" y="3078163"/>
          <p14:tracePt t="94771" x="2981325" y="3078163"/>
          <p14:tracePt t="94779" x="3005138" y="3078163"/>
          <p14:tracePt t="94786" x="3036888" y="3070225"/>
          <p14:tracePt t="94794" x="3076575" y="3070225"/>
          <p14:tracePt t="94801" x="3133725" y="3062288"/>
          <p14:tracePt t="94809" x="3197225" y="3062288"/>
          <p14:tracePt t="94816" x="3260725" y="3062288"/>
          <p14:tracePt t="94824" x="3332163" y="3062288"/>
          <p14:tracePt t="94832" x="3403600" y="3062288"/>
          <p14:tracePt t="94839" x="3484563" y="3062288"/>
          <p14:tracePt t="94846" x="3571875" y="3062288"/>
          <p14:tracePt t="94853" x="3651250" y="3062288"/>
          <p14:tracePt t="94861" x="3746500" y="3062288"/>
          <p14:tracePt t="94868" x="3843338" y="3062288"/>
          <p14:tracePt t="94876" x="3946525" y="3062288"/>
          <p14:tracePt t="94884" x="4025900" y="3062288"/>
          <p14:tracePt t="94891" x="4129088" y="3062288"/>
          <p14:tracePt t="94899" x="4225925" y="3062288"/>
          <p14:tracePt t="94907" x="4329113" y="3062288"/>
          <p14:tracePt t="94913" x="4424363" y="3062288"/>
          <p14:tracePt t="94921" x="4527550" y="3062288"/>
          <p14:tracePt t="94929" x="4624388" y="3062288"/>
          <p14:tracePt t="94936" x="4703763" y="3062288"/>
          <p14:tracePt t="94944" x="4791075" y="3062288"/>
          <p14:tracePt t="94951" x="4870450" y="3062288"/>
          <p14:tracePt t="94959" x="4951413" y="3062288"/>
          <p14:tracePt t="94966" x="5030788" y="3062288"/>
          <p14:tracePt t="94973" x="5110163" y="3062288"/>
          <p14:tracePt t="94982" x="5173663" y="3078163"/>
          <p14:tracePt t="94988" x="5237163" y="3086100"/>
          <p14:tracePt t="94996" x="5268913" y="3094038"/>
          <p14:tracePt t="95003" x="5326063" y="3101975"/>
          <p14:tracePt t="95012" x="5365750" y="3109913"/>
          <p14:tracePt t="95018" x="5405438" y="3109913"/>
          <p14:tracePt t="95026" x="5437188" y="3117850"/>
          <p14:tracePt t="95033" x="5468938" y="3117850"/>
          <p14:tracePt t="95041" x="5492750" y="3117850"/>
          <p14:tracePt t="95050" x="5524500" y="3117850"/>
          <p14:tracePt t="95056" x="5540375" y="3117850"/>
          <p14:tracePt t="95065" x="5556250" y="3117850"/>
          <p14:tracePt t="95071" x="5572125" y="3125788"/>
          <p14:tracePt t="95079" x="5603875" y="3125788"/>
          <p14:tracePt t="95086" x="5627688" y="3125788"/>
          <p14:tracePt t="95094" x="5651500" y="3133725"/>
          <p14:tracePt t="95101" x="5684838" y="3133725"/>
          <p14:tracePt t="95109" x="5732463" y="3141663"/>
          <p14:tracePt t="95116" x="5788025" y="3157538"/>
          <p14:tracePt t="95123" x="5843588" y="3165475"/>
          <p14:tracePt t="95132" x="5891213" y="3173413"/>
          <p14:tracePt t="95139" x="5930900" y="3181350"/>
          <p14:tracePt t="95146" x="5962650" y="3197225"/>
          <p14:tracePt t="95154" x="6018213" y="3205163"/>
          <p14:tracePt t="95161" x="6067425" y="3213100"/>
          <p14:tracePt t="95169" x="6107113" y="3221038"/>
          <p14:tracePt t="95176" x="6154738" y="3221038"/>
          <p14:tracePt t="95183" x="6186488" y="3221038"/>
          <p14:tracePt t="95191" x="6210300" y="3221038"/>
          <p14:tracePt t="95199" x="6234113" y="3221038"/>
          <p14:tracePt t="95205" x="6257925" y="3221038"/>
          <p14:tracePt t="95214" x="6289675" y="3221038"/>
          <p14:tracePt t="95220" x="6321425" y="3221038"/>
          <p14:tracePt t="95230" x="6345238" y="3221038"/>
          <p14:tracePt t="95236" x="6369050" y="3221038"/>
          <p14:tracePt t="95243" x="6384925" y="3221038"/>
          <p14:tracePt t="95251" x="6418263" y="3205163"/>
          <p14:tracePt t="95259" x="6442075" y="3205163"/>
          <p14:tracePt t="95266" x="6465888" y="3189288"/>
          <p14:tracePt t="95274" x="6489700" y="3165475"/>
          <p14:tracePt t="95283" x="6513513" y="3157538"/>
          <p14:tracePt t="95289" x="6537325" y="3133725"/>
          <p14:tracePt t="95296" x="6561138" y="3117850"/>
          <p14:tracePt t="95304" x="6592888" y="3101975"/>
          <p14:tracePt t="95311" x="6608763" y="3086100"/>
          <p14:tracePt t="95318" x="6616700" y="3070225"/>
          <p14:tracePt t="95326" x="6640513" y="3054350"/>
          <p14:tracePt t="95333" x="6656388" y="3038475"/>
          <p14:tracePt t="95341" x="6664325" y="3022600"/>
          <p14:tracePt t="95349" x="6680200" y="3006725"/>
          <p14:tracePt t="95356" x="6688138" y="2990850"/>
          <p14:tracePt t="95364" x="6704013" y="2974975"/>
          <p14:tracePt t="95371" x="6711950" y="2951163"/>
          <p14:tracePt t="95379" x="6727825" y="2935288"/>
          <p14:tracePt t="95386" x="6735763" y="2909888"/>
          <p14:tracePt t="95394" x="6743700" y="2894013"/>
          <p14:tracePt t="95401" x="6751638" y="2870200"/>
          <p14:tracePt t="95408" x="6759575" y="2854325"/>
          <p14:tracePt t="95416" x="6759575" y="2830513"/>
          <p14:tracePt t="95424" x="6759575" y="2814638"/>
          <p14:tracePt t="95432" x="6759575" y="2790825"/>
          <p14:tracePt t="95439" x="6759575" y="2774950"/>
          <p14:tracePt t="95446" x="6759575" y="2759075"/>
          <p14:tracePt t="95454" x="6759575" y="2751138"/>
          <p14:tracePt t="95462" x="6751638" y="2727325"/>
          <p14:tracePt t="95468" x="6751638" y="2719388"/>
          <p14:tracePt t="95476" x="6743700" y="2711450"/>
          <p14:tracePt t="95483" x="6727825" y="2695575"/>
          <p14:tracePt t="95491" x="6719888" y="2679700"/>
          <p14:tracePt t="95499" x="6711950" y="2671763"/>
          <p14:tracePt t="95506" x="6680200" y="2647950"/>
          <p14:tracePt t="95514" x="6656388" y="2640013"/>
          <p14:tracePt t="95521" x="6632575" y="2624138"/>
          <p14:tracePt t="95529" x="6616700" y="2616200"/>
          <p14:tracePt t="95536" x="6592888" y="2608263"/>
          <p14:tracePt t="95544" x="6569075" y="2592388"/>
          <p14:tracePt t="95551" x="6553200" y="2584450"/>
          <p14:tracePt t="95559" x="6529388" y="2584450"/>
          <p14:tracePt t="95566" x="6521450" y="2584450"/>
          <p14:tracePt t="95574" x="6497638" y="2576513"/>
          <p14:tracePt t="95589" x="6489700" y="2576513"/>
          <p14:tracePt t="95595" x="6481763" y="2576513"/>
          <p14:tracePt t="95604" x="6473825" y="2576513"/>
          <p14:tracePt t="95619" x="6465888" y="2576513"/>
          <p14:tracePt t="95633" x="6457950" y="2576513"/>
          <p14:tracePt t="95641" x="6450013" y="2584450"/>
          <p14:tracePt t="95648" x="6442075" y="2584450"/>
          <p14:tracePt t="95656" x="6434138" y="2600325"/>
          <p14:tracePt t="95664" x="6418263" y="2616200"/>
          <p14:tracePt t="95672" x="6392863" y="2624138"/>
          <p14:tracePt t="95679" x="6376988" y="2655888"/>
          <p14:tracePt t="95686" x="6361113" y="2663825"/>
          <p14:tracePt t="95694" x="6345238" y="2679700"/>
          <p14:tracePt t="95701" x="6329363" y="2711450"/>
          <p14:tracePt t="95709" x="6313488" y="2727325"/>
          <p14:tracePt t="95716" x="6297613" y="2751138"/>
          <p14:tracePt t="95724" x="6289675" y="2767013"/>
          <p14:tracePt t="95732" x="6273800" y="2790825"/>
          <p14:tracePt t="95738" x="6273800" y="2806700"/>
          <p14:tracePt t="95746" x="6265863" y="2822575"/>
          <p14:tracePt t="95753" x="6265863" y="2846388"/>
          <p14:tracePt t="95762" x="6265863" y="2870200"/>
          <p14:tracePt t="95769" x="6265863" y="2894013"/>
          <p14:tracePt t="95776" x="6265863" y="2919413"/>
          <p14:tracePt t="95783" x="6265863" y="2943225"/>
          <p14:tracePt t="95791" x="6265863" y="2959100"/>
          <p14:tracePt t="95798" x="6265863" y="2974975"/>
          <p14:tracePt t="95806" x="6265863" y="2990850"/>
          <p14:tracePt t="95814" x="6273800" y="2990850"/>
          <p14:tracePt t="95821" x="6273800" y="3006725"/>
          <p14:tracePt t="95874" x="6281738" y="3006725"/>
          <p14:tracePt t="96016" x="6265863" y="3022600"/>
          <p14:tracePt t="96023" x="6257925" y="3038475"/>
          <p14:tracePt t="96031" x="6234113" y="3054350"/>
          <p14:tracePt t="96038" x="6202363" y="3078163"/>
          <p14:tracePt t="96047" x="6154738" y="3101975"/>
          <p14:tracePt t="96053" x="6107113" y="3133725"/>
          <p14:tracePt t="96061" x="6067425" y="3149600"/>
          <p14:tracePt t="96068" x="5986463" y="3189288"/>
          <p14:tracePt t="96076" x="5930900" y="3213100"/>
          <p14:tracePt t="96083" x="5851525" y="3252788"/>
          <p14:tracePt t="96091" x="5764213" y="3294063"/>
          <p14:tracePt t="96098" x="5676900" y="3325813"/>
          <p14:tracePt t="96108" x="5588000" y="3373438"/>
          <p14:tracePt t="96114" x="5484813" y="3405188"/>
          <p14:tracePt t="96121" x="5413375" y="3444875"/>
          <p14:tracePt t="96128" x="5300663" y="3476625"/>
          <p14:tracePt t="96136" x="5141913" y="3532188"/>
          <p14:tracePt t="96144" x="5006975" y="3579813"/>
          <p14:tracePt t="96151" x="4910138" y="3613150"/>
          <p14:tracePt t="96158" x="4814888" y="3629025"/>
          <p14:tracePt t="96166" x="4735513" y="3644900"/>
          <p14:tracePt t="96173" x="4664075" y="3668713"/>
          <p14:tracePt t="96181" x="4600575" y="3676650"/>
          <p14:tracePt t="96188" x="4511675" y="3692525"/>
          <p14:tracePt t="96197" x="4448175" y="3700463"/>
          <p14:tracePt t="96204" x="4384675" y="3708400"/>
          <p14:tracePt t="96212" x="4305300" y="3724275"/>
          <p14:tracePt t="96218" x="4249738" y="3732213"/>
          <p14:tracePt t="96226" x="4200525" y="3740150"/>
          <p14:tracePt t="96233" x="4160838" y="3756025"/>
          <p14:tracePt t="96241" x="4121150" y="3763963"/>
          <p14:tracePt t="96248" x="4089400" y="3771900"/>
          <p14:tracePt t="96256" x="4049713" y="3787775"/>
          <p14:tracePt t="96265" x="4017963" y="3803650"/>
          <p14:tracePt t="96271" x="4002088" y="3819525"/>
          <p14:tracePt t="96278" x="3970338" y="3827463"/>
          <p14:tracePt t="96286" x="3962400" y="3827463"/>
          <p14:tracePt t="96295" x="3954463" y="3843338"/>
          <p14:tracePt t="96301" x="3922713" y="3851275"/>
          <p14:tracePt t="96309" x="3890963" y="3859213"/>
          <p14:tracePt t="96316" x="3875088" y="3859213"/>
          <p14:tracePt t="96324" x="3851275" y="3859213"/>
          <p14:tracePt t="96331" x="3825875" y="3867150"/>
          <p14:tracePt t="96338" x="3802063" y="3867150"/>
          <p14:tracePt t="96347" x="3778250" y="3875088"/>
          <p14:tracePt t="96353" x="3754438" y="3875088"/>
          <p14:tracePt t="96361" x="3714750" y="3875088"/>
          <p14:tracePt t="96368" x="3667125" y="3883025"/>
          <p14:tracePt t="96376" x="3635375" y="3890963"/>
          <p14:tracePt t="96384" x="3595688" y="3898900"/>
          <p14:tracePt t="96391" x="3579813" y="3914775"/>
          <p14:tracePt t="96398" x="3548063" y="3922713"/>
          <p14:tracePt t="96406" x="3508375" y="3938588"/>
          <p14:tracePt t="96415" x="3476625" y="3956050"/>
          <p14:tracePt t="96421" x="3435350" y="3979863"/>
          <p14:tracePt t="96428" x="3411538" y="3987800"/>
          <p14:tracePt t="96436" x="3379788" y="4011613"/>
          <p14:tracePt t="96445" x="3371850" y="4019550"/>
          <p14:tracePt t="96451" x="3355975" y="4035425"/>
          <p14:tracePt t="96459" x="3340100" y="4043363"/>
          <p14:tracePt t="96473" x="3340100" y="4051300"/>
          <p14:tracePt t="96497" x="3332163" y="4051300"/>
          <p14:tracePt t="96503" x="3332163" y="4059238"/>
          <p14:tracePt t="96534" x="3332163" y="4067175"/>
          <p14:tracePt t="96573" x="3332163" y="4075113"/>
          <p14:tracePt t="96595" x="3332163" y="4083050"/>
          <p14:tracePt t="96608" x="3332163" y="4090988"/>
          <p14:tracePt t="96623" x="3332163" y="4098925"/>
          <p14:tracePt t="96646" x="3332163" y="4106863"/>
          <p14:tracePt t="96662" x="3332163" y="4114800"/>
          <p14:tracePt t="96669" x="3332163" y="4130675"/>
          <p14:tracePt t="96676" x="3332163" y="4138613"/>
          <p14:tracePt t="96684" x="3340100" y="4154488"/>
          <p14:tracePt t="96691" x="3340100" y="4178300"/>
          <p14:tracePt t="96698" x="3348038" y="4194175"/>
          <p14:tracePt t="96706" x="3355975" y="4202113"/>
          <p14:tracePt t="96714" x="3363913" y="4210050"/>
          <p14:tracePt t="96721" x="3363913" y="4225925"/>
          <p14:tracePt t="96729" x="3371850" y="4225925"/>
          <p14:tracePt t="96833" x="3379788" y="4225925"/>
          <p14:tracePt t="96998" x="3379788" y="4233863"/>
          <p14:tracePt t="97006" x="3379788" y="4241800"/>
          <p14:tracePt t="97014" x="3379788" y="4249738"/>
          <p14:tracePt t="97028" x="3371850" y="4265613"/>
          <p14:tracePt t="97044" x="3371850" y="4273550"/>
          <p14:tracePt t="97051" x="3371850" y="4281488"/>
          <p14:tracePt t="97059" x="3371850" y="4291013"/>
          <p14:tracePt t="97074" x="3371850" y="4298950"/>
          <p14:tracePt t="97090" x="3371850" y="4306888"/>
          <p14:tracePt t="97096" x="3379788" y="4306888"/>
          <p14:tracePt t="97104" x="3403600" y="4306888"/>
          <p14:tracePt t="97111" x="3435350" y="4322763"/>
          <p14:tracePt t="97118" x="3492500" y="4330700"/>
          <p14:tracePt t="97126" x="3556000" y="4346575"/>
          <p14:tracePt t="97133" x="3643313" y="4362450"/>
          <p14:tracePt t="97145" x="3738563" y="4370388"/>
          <p14:tracePt t="97148" x="3825875" y="4386263"/>
          <p14:tracePt t="97156" x="3954463" y="4386263"/>
          <p14:tracePt t="97164" x="4081463" y="4386263"/>
          <p14:tracePt t="97171" x="4233863" y="4386263"/>
          <p14:tracePt t="97179" x="4408488" y="4386263"/>
          <p14:tracePt t="97186" x="4608513" y="4386263"/>
          <p14:tracePt t="97194" x="4759325" y="4386263"/>
          <p14:tracePt t="97201" x="4910138" y="4386263"/>
          <p14:tracePt t="97209" x="5006975" y="4386263"/>
          <p14:tracePt t="97216" x="5126038" y="4386263"/>
          <p14:tracePt t="97224" x="5221288" y="4386263"/>
          <p14:tracePt t="97231" x="5318125" y="4386263"/>
          <p14:tracePt t="97239" x="5389563" y="4386263"/>
          <p14:tracePt t="97246" x="5461000" y="4386263"/>
          <p14:tracePt t="97253" x="5548313" y="4386263"/>
          <p14:tracePt t="97261" x="5588000" y="4386263"/>
          <p14:tracePt t="97268" x="5643563" y="4386263"/>
          <p14:tracePt t="97276" x="5700713" y="4386263"/>
          <p14:tracePt t="97283" x="5740400" y="4386263"/>
          <p14:tracePt t="97292" x="5772150" y="4386263"/>
          <p14:tracePt t="97299" x="5811838" y="4386263"/>
          <p14:tracePt t="97306" x="5835650" y="4378325"/>
          <p14:tracePt t="97314" x="5851525" y="4378325"/>
          <p14:tracePt t="97321" x="5851525" y="4370388"/>
          <p14:tracePt t="97329" x="5867400" y="4370388"/>
          <p14:tracePt t="97336" x="5883275" y="4370388"/>
          <p14:tracePt t="97351" x="5891213" y="4370388"/>
          <p14:tracePt t="97359" x="5899150" y="4370388"/>
          <p14:tracePt t="97366" x="5907088" y="4370388"/>
          <p14:tracePt t="97381" x="5915025" y="4370388"/>
          <p14:tracePt t="97396" x="5922963" y="4370388"/>
          <p14:tracePt t="97403" x="5938838" y="4370388"/>
          <p14:tracePt t="97411" x="5946775" y="4370388"/>
          <p14:tracePt t="97418" x="5954713" y="4370388"/>
          <p14:tracePt t="97427" x="5970588" y="4370388"/>
          <p14:tracePt t="97434" x="5986463" y="4370388"/>
          <p14:tracePt t="97441" x="6002338" y="4370388"/>
          <p14:tracePt t="97448" x="6026150" y="4370388"/>
          <p14:tracePt t="97456" x="6043613" y="4370388"/>
          <p14:tracePt t="97464" x="6075363" y="4370388"/>
          <p14:tracePt t="97471" x="6107113" y="4378325"/>
          <p14:tracePt t="97480" x="6130925" y="4386263"/>
          <p14:tracePt t="97486" x="6170613" y="4386263"/>
          <p14:tracePt t="97494" x="6202363" y="4394200"/>
          <p14:tracePt t="97501" x="6226175" y="4394200"/>
          <p14:tracePt t="97509" x="6249988" y="4394200"/>
          <p14:tracePt t="97516" x="6281738" y="4394200"/>
          <p14:tracePt t="97523" x="6313488" y="4394200"/>
          <p14:tracePt t="97531" x="6329363" y="4394200"/>
          <p14:tracePt t="97539" x="6353175" y="4394200"/>
          <p14:tracePt t="97547" x="6361113" y="4394200"/>
          <p14:tracePt t="97553" x="6384925" y="4394200"/>
          <p14:tracePt t="97568" x="6392863" y="4394200"/>
          <p14:tracePt t="97614" x="6402388" y="4394200"/>
          <p14:tracePt t="97658" x="6392863" y="4394200"/>
          <p14:tracePt t="97666" x="6369050" y="4394200"/>
          <p14:tracePt t="97673" x="6329363" y="4394200"/>
          <p14:tracePt t="97681" x="6305550" y="4394200"/>
          <p14:tracePt t="97688" x="6273800" y="4394200"/>
          <p14:tracePt t="97696" x="6218238" y="4394200"/>
          <p14:tracePt t="97704" x="6162675" y="4402138"/>
          <p14:tracePt t="97711" x="6099175" y="4410075"/>
          <p14:tracePt t="97718" x="6043613" y="4410075"/>
          <p14:tracePt t="97727" x="5978525" y="4418013"/>
          <p14:tracePt t="97733" x="5915025" y="4425950"/>
          <p14:tracePt t="97741" x="5835650" y="4433888"/>
          <p14:tracePt t="97748" x="5803900" y="4433888"/>
          <p14:tracePt t="97757" x="5756275" y="4441825"/>
          <p14:tracePt t="97763" x="5716588" y="4441825"/>
          <p14:tracePt t="97771" x="5692775" y="4449763"/>
          <p14:tracePt t="97780" x="5676900" y="4449763"/>
          <p14:tracePt t="97785" x="5659438" y="4449763"/>
          <p14:tracePt t="97793" x="5651500" y="4449763"/>
          <p14:tracePt t="97913" x="5667375" y="4449763"/>
          <p14:tracePt t="97920" x="5700713" y="4449763"/>
          <p14:tracePt t="97930" x="5748338" y="4449763"/>
          <p14:tracePt t="97936" x="5811838" y="4449763"/>
          <p14:tracePt t="97944" x="5883275" y="4449763"/>
          <p14:tracePt t="97952" x="5962650" y="4449763"/>
          <p14:tracePt t="97959" x="6043613" y="4449763"/>
          <p14:tracePt t="97966" x="6130925" y="4449763"/>
          <p14:tracePt t="97974" x="6257925" y="4449763"/>
          <p14:tracePt t="97981" x="6369050" y="4449763"/>
          <p14:tracePt t="97988" x="6521450" y="4449763"/>
          <p14:tracePt t="97996" x="6632575" y="4449763"/>
          <p14:tracePt t="98003" x="6759575" y="4449763"/>
          <p14:tracePt t="98011" x="6880225" y="4449763"/>
          <p14:tracePt t="98018" x="6975475" y="4449763"/>
          <p14:tracePt t="98027" x="7038975" y="4449763"/>
          <p14:tracePt t="98034" x="7102475" y="4449763"/>
          <p14:tracePt t="98041" x="7167563" y="4441825"/>
          <p14:tracePt t="98048" x="7183438" y="4441825"/>
          <p14:tracePt t="98056" x="7191375" y="4441825"/>
          <p14:tracePt t="99098" x="7183438" y="4441825"/>
          <p14:tracePt t="99144" x="7175500" y="4441825"/>
          <p14:tracePt t="99173" x="7167563" y="4441825"/>
          <p14:tracePt t="99180" x="7167563" y="4449763"/>
          <p14:tracePt t="99230" x="7159625" y="4449763"/>
          <p14:tracePt t="99279" x="7159625" y="4457700"/>
          <p14:tracePt t="100141" x="7151688" y="4457700"/>
          <p14:tracePt t="100171" x="7143750" y="4457700"/>
          <p14:tracePt t="100178" x="7135813" y="4457700"/>
          <p14:tracePt t="100195" x="7118350" y="4465638"/>
          <p14:tracePt t="100201" x="7094538" y="4465638"/>
          <p14:tracePt t="100211" x="7062788" y="4465638"/>
          <p14:tracePt t="100216" x="7007225" y="4465638"/>
          <p14:tracePt t="100224" x="6943725" y="4465638"/>
          <p14:tracePt t="100232" x="6880225" y="4465638"/>
          <p14:tracePt t="100239" x="6808788" y="4465638"/>
          <p14:tracePt t="100246" x="6743700" y="4465638"/>
          <p14:tracePt t="100257" x="6680200" y="4465638"/>
          <p14:tracePt t="100263" x="6616700" y="4473575"/>
          <p14:tracePt t="100269" x="6561138" y="4481513"/>
          <p14:tracePt t="100277" x="6513513" y="4489450"/>
          <p14:tracePt t="100283" x="6481763" y="4489450"/>
          <p14:tracePt t="100294" x="6465888" y="4489450"/>
          <p14:tracePt t="100299" x="6450013" y="4489450"/>
          <p14:tracePt t="100307" x="6434138" y="4489450"/>
          <p14:tracePt t="100418" x="6426200" y="4489450"/>
          <p14:tracePt t="100427" x="6418263" y="4489450"/>
          <p14:tracePt t="100433" x="6402388" y="4489450"/>
          <p14:tracePt t="100441" x="6392863" y="4489450"/>
          <p14:tracePt t="100448" x="6369050" y="4489450"/>
          <p14:tracePt t="100457" x="6345238" y="4489450"/>
          <p14:tracePt t="100463" x="6329363" y="4489450"/>
          <p14:tracePt t="100471" x="6297613" y="4489450"/>
          <p14:tracePt t="100478" x="6257925" y="4489450"/>
          <p14:tracePt t="100487" x="6226175" y="4489450"/>
          <p14:tracePt t="100494" x="6194425" y="4489450"/>
          <p14:tracePt t="100501" x="6162675" y="4489450"/>
          <p14:tracePt t="100508" x="6130925" y="4489450"/>
          <p14:tracePt t="100516" x="6107113" y="4489450"/>
          <p14:tracePt t="100524" x="6083300" y="4489450"/>
          <p14:tracePt t="100531" x="6067425" y="4489450"/>
          <p14:tracePt t="100538" x="6051550" y="4489450"/>
          <p14:tracePt t="100546" x="6034088" y="4489450"/>
          <p14:tracePt t="100553" x="6026150" y="4489450"/>
          <p14:tracePt t="100569" x="6018213" y="4489450"/>
          <p14:tracePt t="100598" x="6010275" y="4489450"/>
          <p14:tracePt t="100660" x="6002338" y="4489450"/>
          <p14:tracePt t="100674" x="6002338" y="4481513"/>
          <p14:tracePt t="100688" x="5994400" y="4473575"/>
          <p14:tracePt t="100696" x="5994400" y="4457700"/>
          <p14:tracePt t="100711" x="5986463" y="4449763"/>
          <p14:tracePt t="100718" x="5978525" y="4425950"/>
          <p14:tracePt t="100733" x="5978525" y="4418013"/>
          <p14:tracePt t="100741" x="5970588" y="4410075"/>
          <p14:tracePt t="100748" x="5962650" y="4402138"/>
          <p14:tracePt t="100756" x="5962650" y="4394200"/>
          <p14:tracePt t="100764" x="5962650" y="4386263"/>
          <p14:tracePt t="100771" x="5962650" y="4378325"/>
          <p14:tracePt t="100778" x="5954713" y="4378325"/>
          <p14:tracePt t="100786" x="5954713" y="4370388"/>
          <p14:tracePt t="100809" x="5946775" y="4370388"/>
          <p14:tracePt t="100831" x="5946775" y="4362450"/>
          <p14:tracePt t="100838" x="5938838" y="4362450"/>
          <p14:tracePt t="100883" x="5930900" y="4362450"/>
          <p14:tracePt t="101183" x="5930900" y="4354513"/>
          <p14:tracePt t="101258" x="5930900" y="4346575"/>
          <p14:tracePt t="101543" x="5930900" y="4338638"/>
          <p14:tracePt t="101559" x="5938838" y="4338638"/>
          <p14:tracePt t="101566" x="5946775" y="4338638"/>
          <p14:tracePt t="101574" x="5946775" y="4330700"/>
          <p14:tracePt t="101581" x="5954713" y="4330700"/>
          <p14:tracePt t="101964" x="5954713" y="4322763"/>
          <p14:tracePt t="101972" x="5954713" y="4314825"/>
          <p14:tracePt t="101979" x="5938838" y="4298950"/>
          <p14:tracePt t="101987" x="5907088" y="4281488"/>
          <p14:tracePt t="101995" x="5875338" y="4257675"/>
          <p14:tracePt t="102003" x="5827713" y="4233863"/>
          <p14:tracePt t="102012" x="5788025" y="4217988"/>
          <p14:tracePt t="102016" x="5724525" y="4210050"/>
          <p14:tracePt t="102026" x="5651500" y="4194175"/>
          <p14:tracePt t="102031" x="5548313" y="4178300"/>
          <p14:tracePt t="102042" x="5445125" y="4170363"/>
          <p14:tracePt t="102046" x="5326063" y="4154488"/>
          <p14:tracePt t="102053" x="5197475" y="4154488"/>
          <p14:tracePt t="102063" x="5086350" y="4154488"/>
          <p14:tracePt t="102070" x="4951413" y="4162425"/>
          <p14:tracePt t="102077" x="4838700" y="4170363"/>
          <p14:tracePt t="102083" x="4727575" y="4186238"/>
          <p14:tracePt t="102093" x="4632325" y="4210050"/>
          <p14:tracePt t="102099" x="4543425" y="4225925"/>
          <p14:tracePt t="102107" x="4487863" y="4249738"/>
          <p14:tracePt t="102115" x="4440238" y="4265613"/>
          <p14:tracePt t="102123" x="4408488" y="4273550"/>
          <p14:tracePt t="102129" x="4384675" y="4291013"/>
          <p14:tracePt t="102136" x="4368800" y="4291013"/>
          <p14:tracePt t="102143" x="4360863" y="4298950"/>
          <p14:tracePt t="102152" x="4352925" y="4298950"/>
          <p14:tracePt t="102160" x="4329113" y="4298950"/>
          <p14:tracePt t="102168" x="4329113" y="4306888"/>
          <p14:tracePt t="102174" x="4321175" y="4306888"/>
          <p14:tracePt t="102184" x="4305300" y="4306888"/>
          <p14:tracePt t="102191" x="4289425" y="4314825"/>
          <p14:tracePt t="102197" x="4273550" y="4314825"/>
          <p14:tracePt t="102204" x="4257675" y="4314825"/>
          <p14:tracePt t="102212" x="4233863" y="4314825"/>
          <p14:tracePt t="102218" x="4210050" y="4314825"/>
          <p14:tracePt t="102229" x="4184650" y="4314825"/>
          <p14:tracePt t="102233" x="4168775" y="4314825"/>
          <p14:tracePt t="102242" x="4137025" y="4314825"/>
          <p14:tracePt t="102250" x="4105275" y="4314825"/>
          <p14:tracePt t="102257" x="4073525" y="4314825"/>
          <p14:tracePt t="102263" x="4033838" y="4314825"/>
          <p14:tracePt t="102272" x="4010025" y="4314825"/>
          <p14:tracePt t="102278" x="3986213" y="4314825"/>
          <p14:tracePt t="102287" x="3970338" y="4314825"/>
          <p14:tracePt t="102295" x="3954463" y="4314825"/>
          <p14:tracePt t="102302" x="3946525" y="4314825"/>
          <p14:tracePt t="102311" x="3930650" y="4314825"/>
          <p14:tracePt t="102317" x="3914775" y="4314825"/>
          <p14:tracePt t="102325" x="3906838" y="4314825"/>
          <p14:tracePt t="102344" x="3890963" y="4314825"/>
          <p14:tracePt t="102361" x="3883025" y="4314825"/>
          <p14:tracePt t="102376" x="3875088" y="4314825"/>
          <p14:tracePt t="102385" x="3875088" y="4322763"/>
          <p14:tracePt t="102393" x="3867150" y="4322763"/>
          <p14:tracePt t="102401" x="3859213" y="4322763"/>
          <p14:tracePt t="102409" x="3851275" y="4322763"/>
          <p14:tracePt t="102415" x="3833813" y="4322763"/>
          <p14:tracePt t="102423" x="3810000" y="4322763"/>
          <p14:tracePt t="102429" x="3786188" y="4330700"/>
          <p14:tracePt t="102436" x="3762375" y="4330700"/>
          <p14:tracePt t="102443" x="3730625" y="4330700"/>
          <p14:tracePt t="102452" x="3698875" y="4330700"/>
          <p14:tracePt t="102460" x="3675063" y="4330700"/>
          <p14:tracePt t="102467" x="3651250" y="4330700"/>
          <p14:tracePt t="102474" x="3619500" y="4330700"/>
          <p14:tracePt t="102483" x="3587750" y="4330700"/>
          <p14:tracePt t="102489" x="3571875" y="4330700"/>
          <p14:tracePt t="102496" x="3556000" y="4330700"/>
          <p14:tracePt t="102503" x="3548063" y="4330700"/>
          <p14:tracePt t="102789" x="3563938" y="4330700"/>
          <p14:tracePt t="102796" x="3571875" y="4330700"/>
          <p14:tracePt t="102803" x="3587750" y="4338638"/>
          <p14:tracePt t="102811" x="3611563" y="4338638"/>
          <p14:tracePt t="102818" x="3627438" y="4338638"/>
          <p14:tracePt t="102826" x="3659188" y="4338638"/>
          <p14:tracePt t="102834" x="3690938" y="4338638"/>
          <p14:tracePt t="102841" x="3738563" y="4338638"/>
          <p14:tracePt t="102848" x="3810000" y="4338638"/>
          <p14:tracePt t="102856" x="3859213" y="4338638"/>
          <p14:tracePt t="102865" x="3890963" y="4330700"/>
          <p14:tracePt t="102871" x="3906838" y="4330700"/>
          <p14:tracePt t="102878" x="3922713" y="4322763"/>
          <p14:tracePt t="102901" x="3930650" y="4322763"/>
          <p14:tracePt t="103058" x="3946525" y="4322763"/>
          <p14:tracePt t="103066" x="3962400" y="4322763"/>
          <p14:tracePt t="103075" x="3970338" y="4322763"/>
          <p14:tracePt t="103081" x="3994150" y="4322763"/>
          <p14:tracePt t="103089" x="4025900" y="4322763"/>
          <p14:tracePt t="103096" x="4089400" y="4322763"/>
          <p14:tracePt t="103103" x="4144963" y="4322763"/>
          <p14:tracePt t="103111" x="4184650" y="4322763"/>
          <p14:tracePt t="103118" x="4241800" y="4322763"/>
          <p14:tracePt t="103126" x="4289425" y="4322763"/>
          <p14:tracePt t="103133" x="4352925" y="4322763"/>
          <p14:tracePt t="103142" x="4400550" y="4322763"/>
          <p14:tracePt t="103148" x="4456113" y="4322763"/>
          <p14:tracePt t="103156" x="4487863" y="4322763"/>
          <p14:tracePt t="103163" x="4503738" y="4322763"/>
          <p14:tracePt t="103171" x="4527550" y="4322763"/>
          <p14:tracePt t="103178" x="4535488" y="4322763"/>
          <p14:tracePt t="103186" x="4543425" y="4322763"/>
          <p14:tracePt t="103201" x="4551363" y="4322763"/>
          <p14:tracePt t="103209" x="4559300" y="4322763"/>
          <p14:tracePt t="103216" x="4567238" y="4322763"/>
          <p14:tracePt t="103240" x="4576763" y="4322763"/>
          <p14:tracePt t="103246" x="4584700" y="4322763"/>
          <p14:tracePt t="103254" x="4592638" y="4322763"/>
          <p14:tracePt t="103261" x="4600575" y="4322763"/>
          <p14:tracePt t="103276" x="4616450" y="4322763"/>
          <p14:tracePt t="103292" x="4624388" y="4322763"/>
          <p14:tracePt t="103298" x="4640263" y="4322763"/>
          <p14:tracePt t="103305" x="4656138" y="4322763"/>
          <p14:tracePt t="103314" x="4672013" y="4322763"/>
          <p14:tracePt t="103322" x="4695825" y="4330700"/>
          <p14:tracePt t="103328" x="4711700" y="4330700"/>
          <p14:tracePt t="103336" x="4727575" y="4338638"/>
          <p14:tracePt t="103343" x="4759325" y="4338638"/>
          <p14:tracePt t="103351" x="4799013" y="4346575"/>
          <p14:tracePt t="103359" x="4838700" y="4346575"/>
          <p14:tracePt t="103366" x="4878388" y="4346575"/>
          <p14:tracePt t="103375" x="4933950" y="4354513"/>
          <p14:tracePt t="103381" x="4983163" y="4362450"/>
          <p14:tracePt t="103389" x="5038725" y="4362450"/>
          <p14:tracePt t="103396" x="5102225" y="4362450"/>
          <p14:tracePt t="103404" x="5157788" y="4362450"/>
          <p14:tracePt t="103411" x="5221288" y="4362450"/>
          <p14:tracePt t="103418" x="5268913" y="4362450"/>
          <p14:tracePt t="103427" x="5349875" y="4362450"/>
          <p14:tracePt t="103433" x="5381625" y="4362450"/>
          <p14:tracePt t="103442" x="5421313" y="4362450"/>
          <p14:tracePt t="103449" x="5468938" y="4362450"/>
          <p14:tracePt t="103456" x="5500688" y="4362450"/>
          <p14:tracePt t="103464" x="5532438" y="4362450"/>
          <p14:tracePt t="103472" x="5540375" y="4362450"/>
          <p14:tracePt t="103478" x="5564188" y="4362450"/>
          <p14:tracePt t="103486" x="5572125" y="4362450"/>
          <p14:tracePt t="103493" x="5580063" y="4362450"/>
          <p14:tracePt t="103501" x="5588000" y="4362450"/>
          <p14:tracePt t="103524" x="5595938" y="4362450"/>
          <p14:tracePt t="103546" x="5603875" y="4362450"/>
          <p14:tracePt t="103576" x="5611813" y="4362450"/>
          <p14:tracePt t="103599" x="5619750" y="4362450"/>
          <p14:tracePt t="103614" x="5627688" y="4362450"/>
          <p14:tracePt t="103622" x="5643563" y="4362450"/>
          <p14:tracePt t="103629" x="5659438" y="4362450"/>
          <p14:tracePt t="103636" x="5676900" y="4362450"/>
          <p14:tracePt t="103643" x="5692775" y="4362450"/>
          <p14:tracePt t="103651" x="5708650" y="4362450"/>
          <p14:tracePt t="103658" x="5732463" y="4362450"/>
          <p14:tracePt t="103666" x="5772150" y="4362450"/>
          <p14:tracePt t="103675" x="5788025" y="4362450"/>
          <p14:tracePt t="103681" x="5803900" y="4362450"/>
          <p14:tracePt t="103689" x="5819775" y="4354513"/>
          <p14:tracePt t="103695" x="5827713" y="4346575"/>
          <p14:tracePt t="103703" x="5835650" y="4338638"/>
          <p14:tracePt t="103711" x="5843588" y="4338638"/>
          <p14:tracePt t="103719" x="5851525" y="4322763"/>
          <p14:tracePt t="103726" x="5859463" y="4322763"/>
          <p14:tracePt t="103733" x="5867400" y="4314825"/>
          <p14:tracePt t="103742" x="5875338" y="4306888"/>
          <p14:tracePt t="103748" x="5883275" y="4306888"/>
          <p14:tracePt t="103763" x="5899150" y="4298950"/>
          <p14:tracePt t="103778" x="5907088" y="4298950"/>
          <p14:tracePt t="103785" x="5907088" y="4291013"/>
          <p14:tracePt t="103793" x="5922963" y="4291013"/>
          <p14:tracePt t="103801" x="5922963" y="4281488"/>
          <p14:tracePt t="103808" x="5930900" y="4281488"/>
          <p14:tracePt t="103825" x="5938838" y="4281488"/>
          <p14:tracePt t="103839" x="5946775" y="4273550"/>
          <p14:tracePt t="103846" x="5954713" y="4273550"/>
          <p14:tracePt t="103854" x="5962650" y="4273550"/>
          <p14:tracePt t="103862" x="5962650" y="4265613"/>
          <p14:tracePt t="103869" x="5970588" y="4265613"/>
          <p14:tracePt t="103884" x="5986463" y="4257675"/>
          <p14:tracePt t="103891" x="5994400" y="4249738"/>
          <p14:tracePt t="103909" x="6002338" y="4249738"/>
          <p14:tracePt t="103913" x="6010275" y="4241800"/>
          <p14:tracePt t="103928" x="6018213" y="4233863"/>
          <p14:tracePt t="103981" x="6026150" y="4233863"/>
          <p14:tracePt t="104498" x="6018213" y="4233863"/>
          <p14:tracePt t="104513" x="6018213" y="4241800"/>
          <p14:tracePt t="104528" x="6010275" y="4241800"/>
          <p14:tracePt t="107186" x="6002338" y="4291013"/>
          <p14:tracePt t="107188" x="5962650" y="4521200"/>
          <p14:tracePt t="107189" x="5946775" y="4568825"/>
          <p14:tracePt t="107191" x="5938838" y="4608513"/>
          <p14:tracePt t="107192" x="5922963" y="4657725"/>
          <p14:tracePt t="107198" x="5915025" y="4681538"/>
          <p14:tracePt t="107206" x="5907088" y="4697413"/>
          <p14:tracePt t="107213" x="5899150" y="4713288"/>
          <p14:tracePt t="107649" x="5899150" y="4721225"/>
          <p14:tracePt t="107656" x="5899150" y="4752975"/>
          <p14:tracePt t="107663" x="5899150" y="4768850"/>
          <p14:tracePt t="107672" x="5915025" y="4792663"/>
          <p14:tracePt t="107678" x="5915025" y="4816475"/>
          <p14:tracePt t="107687" x="5922963" y="4840288"/>
          <p14:tracePt t="107693" x="5930900" y="4864100"/>
          <p14:tracePt t="107701" x="5938838" y="4879975"/>
          <p14:tracePt t="107708" x="5938838" y="4903788"/>
          <p14:tracePt t="107716" x="5946775" y="4911725"/>
          <p14:tracePt t="107724" x="5954713" y="4919663"/>
          <p14:tracePt t="107731" x="5954713" y="4927600"/>
          <p14:tracePt t="107746" x="5962650" y="4935538"/>
          <p14:tracePt t="107859" x="5962650" y="4943475"/>
          <p14:tracePt t="107873" x="5970588" y="4951413"/>
          <p14:tracePt t="107889" x="5978525" y="4959350"/>
          <p14:tracePt t="107896" x="5986463" y="4959350"/>
          <p14:tracePt t="107904" x="5986463" y="4967288"/>
          <p14:tracePt t="107911" x="5994400" y="4976813"/>
          <p14:tracePt t="107919" x="6002338" y="4984750"/>
          <p14:tracePt t="107926" x="6010275" y="4984750"/>
          <p14:tracePt t="107933" x="6010275" y="5000625"/>
          <p14:tracePt t="107948" x="6018213" y="5000625"/>
          <p14:tracePt t="107956" x="6018213" y="5008563"/>
          <p14:tracePt t="107963" x="6018213" y="5016500"/>
          <p14:tracePt t="107972" x="6026150" y="5024438"/>
          <p14:tracePt t="107987" x="6026150" y="5032375"/>
          <p14:tracePt t="108002" x="6026150" y="5040313"/>
          <p14:tracePt t="108016" x="6034088" y="5040313"/>
          <p14:tracePt t="108023" x="6034088" y="5048250"/>
          <p14:tracePt t="108031" x="6034088" y="5056188"/>
          <p14:tracePt t="108092" x="6034088" y="5064125"/>
          <p14:tracePt t="108226" x="6034088" y="5072063"/>
          <p14:tracePt t="108249" x="6034088" y="5080000"/>
          <p14:tracePt t="108263" x="6034088" y="5087938"/>
          <p14:tracePt t="108278" x="6043613" y="5087938"/>
          <p14:tracePt t="108288" x="6043613" y="5095875"/>
          <p14:tracePt t="108308" x="6043613" y="5103813"/>
          <p14:tracePt t="108316" x="6051550" y="5103813"/>
          <p14:tracePt t="108728" x="6059488" y="5103813"/>
          <p14:tracePt t="108740" x="6067425" y="5103813"/>
          <p14:tracePt t="108744" x="6075363" y="5103813"/>
          <p14:tracePt t="108754" x="6091238" y="5103813"/>
          <p14:tracePt t="108759" x="6115050" y="5111750"/>
          <p14:tracePt t="108768" x="6138863" y="5111750"/>
          <p14:tracePt t="108775" x="6170613" y="5119688"/>
          <p14:tracePt t="108783" x="6210300" y="5127625"/>
          <p14:tracePt t="108790" x="6249988" y="5127625"/>
          <p14:tracePt t="108797" x="6281738" y="5135563"/>
          <p14:tracePt t="108806" x="6321425" y="5135563"/>
          <p14:tracePt t="108811" x="6353175" y="5143500"/>
          <p14:tracePt t="108821" x="6376988" y="5143500"/>
          <p14:tracePt t="108826" x="6392863" y="5143500"/>
          <p14:tracePt t="108838" x="6410325" y="5143500"/>
          <p14:tracePt t="108841" x="6426200" y="5143500"/>
          <p14:tracePt t="108850" x="6434138" y="5143500"/>
          <p14:tracePt t="109276" x="6442075" y="5143500"/>
          <p14:tracePt t="109286" x="6450013" y="5143500"/>
          <p14:tracePt t="109291" x="6481763" y="5143500"/>
          <p14:tracePt t="109300" x="6505575" y="5143500"/>
          <p14:tracePt t="109307" x="6529388" y="5143500"/>
          <p14:tracePt t="109314" x="6561138" y="5143500"/>
          <p14:tracePt t="109321" x="6584950" y="5143500"/>
          <p14:tracePt t="109329" x="6600825" y="5143500"/>
          <p14:tracePt t="109337" x="6608763" y="5143500"/>
          <p14:tracePt t="109343" x="6616700" y="5143500"/>
          <p14:tracePt t="110378" x="6584950" y="5175250"/>
          <p14:tracePt t="110386" x="6505575" y="5230813"/>
          <p14:tracePt t="110395" x="6426200" y="5270500"/>
          <p14:tracePt t="110403" x="6337300" y="5327650"/>
          <p14:tracePt t="110408" x="6249988" y="5367338"/>
          <p14:tracePt t="110416" x="6154738" y="5446713"/>
          <p14:tracePt t="110425" x="6067425" y="5494338"/>
          <p14:tracePt t="110432" x="5986463" y="5549900"/>
          <p14:tracePt t="110438" x="5907088" y="5605463"/>
          <p14:tracePt t="110447" x="5851525" y="5629275"/>
          <p14:tracePt t="110454" x="5811838" y="5653088"/>
          <p14:tracePt t="110463" x="5795963" y="5662613"/>
          <p14:tracePt t="110470" x="5788025" y="5670550"/>
          <p14:tracePt t="110618" x="5780088" y="5670550"/>
          <p14:tracePt t="110626" x="5772150" y="5670550"/>
          <p14:tracePt t="110633" x="5764213" y="5670550"/>
          <p14:tracePt t="110641" x="5748338" y="5670550"/>
          <p14:tracePt t="110649" x="5724525" y="5670550"/>
          <p14:tracePt t="110656" x="5716588" y="5670550"/>
          <p14:tracePt t="110663" x="5684838" y="5678488"/>
          <p14:tracePt t="110671" x="5659438" y="5678488"/>
          <p14:tracePt t="110678" x="5619750" y="5686425"/>
          <p14:tracePt t="110686" x="5603875" y="5694363"/>
          <p14:tracePt t="110695" x="5572125" y="5710238"/>
          <p14:tracePt t="110702" x="5548313" y="5710238"/>
          <p14:tracePt t="110709" x="5532438" y="5710238"/>
          <p14:tracePt t="110716" x="5524500" y="5718175"/>
          <p14:tracePt t="110724" x="5516563" y="5726113"/>
          <p14:tracePt t="110731" x="5508625" y="5726113"/>
          <p14:tracePt t="110882" x="5516563" y="5726113"/>
          <p14:tracePt t="110896" x="5524500" y="5726113"/>
          <p14:tracePt t="110903" x="5532438" y="5726113"/>
          <p14:tracePt t="110912" x="5540375" y="5726113"/>
          <p14:tracePt t="110919" x="5572125" y="5710238"/>
          <p14:tracePt t="110927" x="5595938" y="5702300"/>
          <p14:tracePt t="110935" x="5619750" y="5678488"/>
          <p14:tracePt t="110941" x="5635625" y="5670550"/>
          <p14:tracePt t="110950" x="5651500" y="5645150"/>
          <p14:tracePt t="110956" x="5676900" y="5629275"/>
          <p14:tracePt t="110964" x="5700713" y="5589588"/>
          <p14:tracePt t="110971" x="5708650" y="5565775"/>
          <p14:tracePt t="110978" x="5716588" y="5541963"/>
          <p14:tracePt t="110986" x="5716588" y="5526088"/>
          <p14:tracePt t="110993" x="5724525" y="5502275"/>
          <p14:tracePt t="111001" x="5724525" y="5478463"/>
          <p14:tracePt t="111008" x="5724525" y="5462588"/>
          <p14:tracePt t="111016" x="5724525" y="5438775"/>
          <p14:tracePt t="111024" x="5716588" y="5422900"/>
          <p14:tracePt t="111031" x="5708650" y="5407025"/>
          <p14:tracePt t="111038" x="5700713" y="5399088"/>
          <p14:tracePt t="111046" x="5700713" y="5383213"/>
          <p14:tracePt t="111061" x="5692775" y="5383213"/>
          <p14:tracePt t="111069" x="5692775" y="5375275"/>
          <p14:tracePt t="111173" x="5684838" y="5375275"/>
          <p14:tracePt t="111181" x="5676900" y="5375275"/>
          <p14:tracePt t="111189" x="5667375" y="5383213"/>
          <p14:tracePt t="111196" x="5651500" y="5391150"/>
          <p14:tracePt t="111203" x="5643563" y="5399088"/>
          <p14:tracePt t="111211" x="5635625" y="5407025"/>
          <p14:tracePt t="111219" x="5611813" y="5414963"/>
          <p14:tracePt t="111226" x="5611813" y="5430838"/>
          <p14:tracePt t="111234" x="5595938" y="5446713"/>
          <p14:tracePt t="111241" x="5595938" y="5454650"/>
          <p14:tracePt t="111249" x="5588000" y="5462588"/>
          <p14:tracePt t="111257" x="5580063" y="5470525"/>
          <p14:tracePt t="111267" x="5580063" y="5486400"/>
          <p14:tracePt t="111274" x="5580063" y="5494338"/>
          <p14:tracePt t="111279" x="5572125" y="5494338"/>
          <p14:tracePt t="111287" x="5572125" y="5502275"/>
          <p14:tracePt t="111294" x="5572125" y="5510213"/>
          <p14:tracePt t="111308" x="5572125" y="5518150"/>
          <p14:tracePt t="111511" x="5572125" y="5526088"/>
          <p14:tracePt t="111526" x="5572125" y="5541963"/>
          <p14:tracePt t="111534" x="5572125" y="5549900"/>
          <p14:tracePt t="111542" x="5572125" y="5557838"/>
          <p14:tracePt t="111552" x="5572125" y="5565775"/>
          <p14:tracePt t="111556" x="5572125" y="5589588"/>
          <p14:tracePt t="111563" x="5572125" y="5597525"/>
          <p14:tracePt t="111573" x="5572125" y="5613400"/>
          <p14:tracePt t="111580" x="5572125" y="5621338"/>
          <p14:tracePt t="111588" x="5572125" y="5637213"/>
          <p14:tracePt t="111594" x="5572125" y="5645150"/>
          <p14:tracePt t="111602" x="5572125" y="5662613"/>
          <p14:tracePt t="111609" x="5572125" y="5670550"/>
          <p14:tracePt t="111617" x="5572125" y="5678488"/>
          <p14:tracePt t="111631" x="5572125" y="5686425"/>
          <p14:tracePt t="116366" x="5572125" y="5621338"/>
          <p14:tracePt t="116368" x="5532438" y="5470525"/>
          <p14:tracePt t="116371" x="5524500" y="5438775"/>
          <p14:tracePt t="116372" x="5516563" y="5422900"/>
          <p14:tracePt t="116379" x="5508625" y="5407025"/>
          <p14:tracePt t="116387" x="5508625" y="5391150"/>
          <p14:tracePt t="116396" x="5500688" y="5375275"/>
          <p14:tracePt t="116401" x="5500688" y="5367338"/>
          <p14:tracePt t="116410" x="5492750" y="5359400"/>
          <p14:tracePt t="116417" x="5492750" y="5351463"/>
          <p14:tracePt t="116506" x="5484813" y="5343525"/>
          <p14:tracePt t="116514" x="5476875" y="5335588"/>
          <p14:tracePt t="116521" x="5468938" y="5327650"/>
          <p14:tracePt t="116529" x="5461000" y="5319713"/>
          <p14:tracePt t="116537" x="5453063" y="5319713"/>
          <p14:tracePt t="116545" x="5445125" y="5310188"/>
          <p14:tracePt t="116551" x="5437188" y="5294313"/>
          <p14:tracePt t="116559" x="5421313" y="5286375"/>
          <p14:tracePt t="116567" x="5413375" y="5278438"/>
          <p14:tracePt t="116575" x="5405438" y="5270500"/>
          <p14:tracePt t="116585" x="5397500" y="5270500"/>
          <p14:tracePt t="116589" x="5381625" y="5254625"/>
          <p14:tracePt t="116604" x="5373688" y="5246688"/>
          <p14:tracePt t="116626" x="5365750" y="5238750"/>
          <p14:tracePt t="116648" x="5357813" y="5238750"/>
          <p14:tracePt t="116656" x="5357813" y="5230813"/>
          <p14:tracePt t="116666" x="5349875" y="5222875"/>
          <p14:tracePt t="116671" x="5341938" y="5222875"/>
          <p14:tracePt t="116680" x="5341938" y="5214938"/>
          <p14:tracePt t="116686" x="5334000" y="5214938"/>
          <p14:tracePt t="116694" x="5326063" y="5207000"/>
          <p14:tracePt t="116701" x="5310188" y="5199063"/>
          <p14:tracePt t="116708" x="5300663" y="5191125"/>
          <p14:tracePt t="116717" x="5292725" y="5183188"/>
          <p14:tracePt t="116725" x="5276850" y="5175250"/>
          <p14:tracePt t="116731" x="5268913" y="5159375"/>
          <p14:tracePt t="116739" x="5260975" y="5159375"/>
          <p14:tracePt t="116747" x="5253038" y="5151438"/>
          <p14:tracePt t="116754" x="5245100" y="5151438"/>
          <p14:tracePt t="116762" x="5245100" y="5143500"/>
          <p14:tracePt t="116768" x="5237163" y="5143500"/>
          <p14:tracePt t="116776" x="5237163" y="5135563"/>
          <p14:tracePt t="116784" x="5237163" y="5127625"/>
          <p14:tracePt t="116791" x="5229225" y="5127625"/>
          <p14:tracePt t="116799" x="5229225" y="5119688"/>
          <p14:tracePt t="116814" x="5221288" y="5119688"/>
          <p14:tracePt t="116828" x="5221288" y="5111750"/>
          <p14:tracePt t="116851" x="5221288" y="5103813"/>
          <p14:tracePt t="116859" x="5213350" y="5103813"/>
          <p14:tracePt t="116867" x="5213350" y="5095875"/>
          <p14:tracePt t="116882" x="5213350" y="5087938"/>
          <p14:tracePt t="116898" x="5213350" y="5080000"/>
          <p14:tracePt t="116912" x="5213350" y="5064125"/>
          <p14:tracePt t="116927" x="5213350" y="5056188"/>
          <p14:tracePt t="116956" x="5213350" y="5048250"/>
          <p14:tracePt t="117308" x="5221288" y="5064125"/>
          <p14:tracePt t="117316" x="5237163" y="5087938"/>
          <p14:tracePt t="117324" x="5245100" y="5111750"/>
          <p14:tracePt t="117331" x="5260975" y="5151438"/>
          <p14:tracePt t="117339" x="5276850" y="5183188"/>
          <p14:tracePt t="117347" x="5292725" y="5222875"/>
          <p14:tracePt t="117354" x="5310188" y="5270500"/>
          <p14:tracePt t="117361" x="5310188" y="5302250"/>
          <p14:tracePt t="117368" x="5326063" y="5351463"/>
          <p14:tracePt t="117377" x="5334000" y="5375275"/>
          <p14:tracePt t="117383" x="5341938" y="5399088"/>
          <p14:tracePt t="117391" x="5349875" y="5414963"/>
          <p14:tracePt t="117398" x="5349875" y="5430838"/>
          <p14:tracePt t="117406" x="5357813" y="5446713"/>
          <p14:tracePt t="117415" x="5357813" y="5454650"/>
          <p14:tracePt t="117421" x="5357813" y="5462588"/>
          <p14:tracePt t="117430" x="5365750" y="5478463"/>
          <p14:tracePt t="117436" x="5365750" y="5486400"/>
          <p14:tracePt t="117445" x="5365750" y="5494338"/>
          <p14:tracePt t="117451" x="5365750" y="5502275"/>
          <p14:tracePt t="117461" x="5373688" y="5518150"/>
          <p14:tracePt t="117466" x="5373688" y="5526088"/>
          <p14:tracePt t="117474" x="5381625" y="5541963"/>
          <p14:tracePt t="117489" x="5381625" y="5549900"/>
          <p14:tracePt t="117497" x="5381625" y="5557838"/>
          <p14:tracePt t="117512" x="5381625" y="5565775"/>
          <p14:tracePt t="117518" x="5389563" y="5573713"/>
          <p14:tracePt t="117533" x="5389563" y="5581650"/>
          <p14:tracePt t="117541" x="5397500" y="5581650"/>
          <p14:tracePt t="117617" x="5397500" y="5589588"/>
          <p14:tracePt t="117631" x="5405438" y="5589588"/>
          <p14:tracePt t="117647" x="5405438" y="5597525"/>
          <p14:tracePt t="117654" x="5413375" y="5605463"/>
          <p14:tracePt t="117678" x="5421313" y="5613400"/>
          <p14:tracePt t="117684" x="5429250" y="5613400"/>
          <p14:tracePt t="117714" x="5437188" y="5613400"/>
          <p14:tracePt t="117766" x="5445125" y="5613400"/>
          <p14:tracePt t="117879" x="5453063" y="5613400"/>
          <p14:tracePt t="117886" x="5461000" y="5613400"/>
          <p14:tracePt t="117894" x="5476875" y="5621338"/>
          <p14:tracePt t="117901" x="5500688" y="5629275"/>
          <p14:tracePt t="117911" x="5524500" y="5637213"/>
          <p14:tracePt t="117916" x="5556250" y="5637213"/>
          <p14:tracePt t="117924" x="5580063" y="5637213"/>
          <p14:tracePt t="117931" x="5603875" y="5645150"/>
          <p14:tracePt t="117939" x="5627688" y="5645150"/>
          <p14:tracePt t="117947" x="5651500" y="5653088"/>
          <p14:tracePt t="117954" x="5684838" y="5653088"/>
          <p14:tracePt t="117962" x="5692775" y="5653088"/>
          <p14:tracePt t="117968" x="5716588" y="5662613"/>
          <p14:tracePt t="117977" x="5732463" y="5662613"/>
          <p14:tracePt t="117984" x="5748338" y="5662613"/>
          <p14:tracePt t="117991" x="5764213" y="5662613"/>
          <p14:tracePt t="118006" x="5780088" y="5662613"/>
          <p14:tracePt t="118014" x="5788025" y="5662613"/>
          <p14:tracePt t="118029" x="5795963" y="5662613"/>
          <p14:tracePt t="118343" x="5795963" y="5670550"/>
          <p14:tracePt t="118351" x="5788025" y="5670550"/>
          <p14:tracePt t="118360" x="5788025" y="5678488"/>
          <p14:tracePt t="118366" x="5780088" y="5678488"/>
          <p14:tracePt t="118390" x="5772150" y="5686425"/>
          <p14:tracePt t="118434" x="5764213" y="5686425"/>
          <p14:tracePt t="118464" x="5764213" y="5694363"/>
          <p14:tracePt t="118471" x="5756275" y="5694363"/>
          <p14:tracePt t="118509" x="5748338" y="5694363"/>
          <p14:tracePt t="118531" x="5740400" y="5702300"/>
          <p14:tracePt t="118553" x="5732463" y="5702300"/>
          <p14:tracePt t="118577" x="5732463" y="5710238"/>
          <p14:tracePt t="118583" x="5724525" y="5710238"/>
          <p14:tracePt t="120436" x="5732463" y="5710238"/>
          <p14:tracePt t="120444" x="5748338" y="5710238"/>
          <p14:tracePt t="120452" x="5764213" y="5702300"/>
          <p14:tracePt t="120464" x="5788025" y="5694363"/>
          <p14:tracePt t="120467" x="5795963" y="5694363"/>
          <p14:tracePt t="120475" x="5811838" y="5686425"/>
          <p14:tracePt t="120481" x="5827713" y="5686425"/>
          <p14:tracePt t="120491" x="5843588" y="5678488"/>
          <p14:tracePt t="120496" x="5859463" y="5678488"/>
          <p14:tracePt t="120503" x="5867400" y="5670550"/>
          <p14:tracePt t="120511" x="5875338" y="5670550"/>
          <p14:tracePt t="120522" x="5883275" y="5670550"/>
          <p14:tracePt t="120528" x="5891213" y="5662613"/>
          <p14:tracePt t="120544" x="5899150" y="5662613"/>
          <p14:tracePt t="120549" x="5907088" y="5662613"/>
          <p14:tracePt t="120557" x="5907088" y="5653088"/>
          <p14:tracePt t="120564" x="5915025" y="5645150"/>
          <p14:tracePt t="120572" x="5938838" y="5637213"/>
          <p14:tracePt t="120580" x="5946775" y="5629275"/>
          <p14:tracePt t="120588" x="5962650" y="5621338"/>
          <p14:tracePt t="120597" x="5994400" y="5597525"/>
          <p14:tracePt t="120601" x="6026150" y="5589588"/>
          <p14:tracePt t="120610" x="6059488" y="5565775"/>
          <p14:tracePt t="120616" x="6083300" y="5541963"/>
          <p14:tracePt t="120624" x="6122988" y="5518150"/>
          <p14:tracePt t="120632" x="6154738" y="5494338"/>
          <p14:tracePt t="120640" x="6186488" y="5478463"/>
          <p14:tracePt t="120647" x="6210300" y="5454650"/>
          <p14:tracePt t="120655" x="6242050" y="5438775"/>
          <p14:tracePt t="120663" x="6265863" y="5422900"/>
          <p14:tracePt t="120671" x="6273800" y="5414963"/>
          <p14:tracePt t="120678" x="6305550" y="5399088"/>
          <p14:tracePt t="120684" x="6321425" y="5391150"/>
          <p14:tracePt t="120691" x="6329363" y="5383213"/>
          <p14:tracePt t="120700" x="6337300" y="5383213"/>
          <p14:tracePt t="120706" x="6337300" y="5375275"/>
          <p14:tracePt t="120715" x="6345238" y="5367338"/>
          <p14:tracePt t="120721" x="6353175" y="5367338"/>
          <p14:tracePt t="120737" x="6353175" y="5359400"/>
          <p14:tracePt t="120745" x="6361113" y="5351463"/>
          <p14:tracePt t="120777" x="6369050" y="5351463"/>
          <p14:tracePt t="120781" x="6369050" y="5343525"/>
          <p14:tracePt t="120916" x="6376988" y="5343525"/>
          <p14:tracePt t="120924" x="6384925" y="5327650"/>
          <p14:tracePt t="120938" x="6384925" y="5319713"/>
          <p14:tracePt t="120946" x="6402388" y="5302250"/>
          <p14:tracePt t="120954" x="6402388" y="5294313"/>
          <p14:tracePt t="120961" x="6410325" y="5278438"/>
          <p14:tracePt t="120969" x="6426200" y="5262563"/>
          <p14:tracePt t="120978" x="6426200" y="5254625"/>
          <p14:tracePt t="120985" x="6442075" y="5238750"/>
          <p14:tracePt t="120992" x="6442075" y="5230813"/>
          <p14:tracePt t="120999" x="6442075" y="5222875"/>
          <p14:tracePt t="121007" x="6450013" y="5207000"/>
          <p14:tracePt t="121015" x="6457950" y="5199063"/>
          <p14:tracePt t="121028" x="6465888" y="5199063"/>
          <p14:tracePt t="121036" x="6465888" y="5183188"/>
          <p14:tracePt t="121060" x="6473825" y="5175250"/>
          <p14:tracePt t="121081" x="6481763" y="5175250"/>
          <p14:tracePt t="121096" x="6481763" y="5167313"/>
          <p14:tracePt t="122634" x="6465888" y="5167313"/>
          <p14:tracePt t="122643" x="6434138" y="5167313"/>
          <p14:tracePt t="122649" x="6418263" y="5175250"/>
          <p14:tracePt t="122658" x="6392863" y="5175250"/>
          <p14:tracePt t="122664" x="6361113" y="5175250"/>
          <p14:tracePt t="122674" x="6337300" y="5183188"/>
          <p14:tracePt t="122680" x="6313488" y="5183188"/>
          <p14:tracePt t="122688" x="6305550" y="5191125"/>
          <p14:tracePt t="122695" x="6297613" y="5191125"/>
          <p14:tracePt t="122701" x="6289675" y="5191125"/>
          <p14:tracePt t="122813" x="6281738" y="5191125"/>
          <p14:tracePt t="122823" x="6273800" y="5191125"/>
          <p14:tracePt t="122829" x="6257925" y="5183188"/>
          <p14:tracePt t="122838" x="6249988" y="5183188"/>
          <p14:tracePt t="122844" x="6242050" y="5183188"/>
          <p14:tracePt t="122853" x="6226175" y="5183188"/>
          <p14:tracePt t="122860" x="6210300" y="5183188"/>
          <p14:tracePt t="122879" x="6194425" y="5183188"/>
          <p14:tracePt t="122881" x="6178550" y="5183188"/>
          <p14:tracePt t="122897" x="6170613" y="5175250"/>
          <p14:tracePt t="122911" x="6162675" y="5175250"/>
          <p14:tracePt t="122935" x="6154738" y="5175250"/>
          <p14:tracePt t="123466" x="6170613" y="5175250"/>
          <p14:tracePt t="123475" x="6186488" y="5175250"/>
          <p14:tracePt t="123481" x="6210300" y="5175250"/>
          <p14:tracePt t="123489" x="6234113" y="5175250"/>
          <p14:tracePt t="123496" x="6265863" y="5175250"/>
          <p14:tracePt t="123504" x="6297613" y="5175250"/>
          <p14:tracePt t="123511" x="6337300" y="5175250"/>
          <p14:tracePt t="123518" x="6369050" y="5175250"/>
          <p14:tracePt t="123526" x="6392863" y="5175250"/>
          <p14:tracePt t="123534" x="6418263" y="5175250"/>
          <p14:tracePt t="123541" x="6434138" y="5175250"/>
          <p14:tracePt t="123549" x="6442075" y="5175250"/>
          <p14:tracePt t="123557" x="6450013" y="5175250"/>
          <p14:tracePt t="123961" x="6457950" y="5175250"/>
          <p14:tracePt t="123968" x="6465888" y="5175250"/>
          <p14:tracePt t="126363" x="6481763" y="5175250"/>
          <p14:tracePt t="126365" x="6505575" y="5175250"/>
          <p14:tracePt t="126368" x="6513513" y="5175250"/>
          <p14:tracePt t="126377" x="6521450" y="5175250"/>
          <p14:tracePt t="126384" x="6529388" y="5175250"/>
          <p14:tracePt t="126399" x="6537325" y="5175250"/>
          <p14:tracePt t="126406" x="6545263" y="5175250"/>
          <p14:tracePt t="126414" x="6553200" y="5175250"/>
          <p14:tracePt t="126729" x="6561138" y="5175250"/>
          <p14:tracePt t="126737" x="6569075" y="5175250"/>
          <p14:tracePt t="126744" x="6584950" y="5175250"/>
          <p14:tracePt t="126751" x="6600825" y="5175250"/>
          <p14:tracePt t="126759" x="6632575" y="5175250"/>
          <p14:tracePt t="126766" x="6656388" y="5175250"/>
          <p14:tracePt t="126774" x="6688138" y="5167313"/>
          <p14:tracePt t="126781" x="6719888" y="5167313"/>
          <p14:tracePt t="126790" x="6751638" y="5167313"/>
          <p14:tracePt t="126796" x="6777038" y="5167313"/>
          <p14:tracePt t="126804" x="6808788" y="5167313"/>
          <p14:tracePt t="126811" x="6832600" y="5167313"/>
          <p14:tracePt t="126821" x="6840538" y="5167313"/>
          <p14:tracePt t="127209" x="6824663" y="5167313"/>
          <p14:tracePt t="127217" x="6816725" y="5167313"/>
          <p14:tracePt t="127226" x="6800850" y="5167313"/>
          <p14:tracePt t="127233" x="6792913" y="5167313"/>
          <p14:tracePt t="127241" x="6777038" y="5167313"/>
          <p14:tracePt t="127248" x="6759575" y="5167313"/>
          <p14:tracePt t="127254" x="6751638" y="5175250"/>
          <p14:tracePt t="127261" x="6735763" y="5175250"/>
          <p14:tracePt t="127271" x="6727825" y="5175250"/>
          <p14:tracePt t="127276" x="6704013" y="5183188"/>
          <p14:tracePt t="127285" x="6696075" y="5183188"/>
          <p14:tracePt t="127479" x="6696075" y="5191125"/>
          <p14:tracePt t="127488" x="6711950" y="5191125"/>
          <p14:tracePt t="127494" x="6727825" y="5191125"/>
          <p14:tracePt t="127502" x="6743700" y="5191125"/>
          <p14:tracePt t="127509" x="6777038" y="5191125"/>
          <p14:tracePt t="127516" x="6816725" y="5191125"/>
          <p14:tracePt t="127523" x="6880225" y="5191125"/>
          <p14:tracePt t="127531" x="6927850" y="5191125"/>
          <p14:tracePt t="127539" x="6991350" y="5191125"/>
          <p14:tracePt t="127546" x="7054850" y="5191125"/>
          <p14:tracePt t="127555" x="7126288" y="5191125"/>
          <p14:tracePt t="127561" x="7191375" y="5191125"/>
          <p14:tracePt t="127570" x="7246938" y="5191125"/>
          <p14:tracePt t="127576" x="7310438" y="5191125"/>
          <p14:tracePt t="127585" x="7342188" y="5191125"/>
          <p14:tracePt t="127592" x="7373938" y="5191125"/>
          <p14:tracePt t="127599" x="7421563" y="5191125"/>
          <p14:tracePt t="127606" x="7453313" y="5191125"/>
          <p14:tracePt t="127616" x="7477125" y="5191125"/>
          <p14:tracePt t="127621" x="7493000" y="5191125"/>
          <p14:tracePt t="127629" x="7510463" y="5191125"/>
          <p14:tracePt t="127636" x="7526338" y="5191125"/>
          <p14:tracePt t="127643" x="7542213" y="5191125"/>
          <p14:tracePt t="127652" x="7558088" y="5191125"/>
          <p14:tracePt t="127659" x="7581900" y="5199063"/>
          <p14:tracePt t="127666" x="7605713" y="5199063"/>
          <p14:tracePt t="127674" x="7613650" y="5199063"/>
          <p14:tracePt t="127681" x="7637463" y="5199063"/>
          <p14:tracePt t="127689" x="7645400" y="5199063"/>
          <p14:tracePt t="127696" x="7661275" y="5199063"/>
          <p14:tracePt t="127704" x="7685088" y="5199063"/>
          <p14:tracePt t="127719" x="7700963" y="5199063"/>
          <p14:tracePt t="127726" x="7708900" y="5199063"/>
          <p14:tracePt t="127741" x="7716838" y="5199063"/>
          <p14:tracePt t="127756" x="7724775" y="5199063"/>
          <p14:tracePt t="127794" x="7732713" y="5199063"/>
          <p14:tracePt t="127808" x="7740650" y="5199063"/>
          <p14:tracePt t="127824" x="7748588" y="5199063"/>
          <p14:tracePt t="127831" x="7756525" y="5199063"/>
          <p14:tracePt t="127839" x="7772400" y="5199063"/>
          <p14:tracePt t="127854" x="7788275" y="5199063"/>
          <p14:tracePt t="127862" x="7796213" y="5199063"/>
          <p14:tracePt t="127869" x="7804150" y="5207000"/>
          <p14:tracePt t="127877" x="7820025" y="5207000"/>
          <p14:tracePt t="127888" x="7843838" y="5207000"/>
          <p14:tracePt t="127891" x="7869238" y="5214938"/>
          <p14:tracePt t="127898" x="7893050" y="5214938"/>
          <p14:tracePt t="127906" x="7908925" y="5214938"/>
          <p14:tracePt t="127914" x="7924800" y="5214938"/>
          <p14:tracePt t="127922" x="7948613" y="5214938"/>
          <p14:tracePt t="127928" x="7972425" y="5214938"/>
          <p14:tracePt t="127936" x="7996238" y="5222875"/>
          <p14:tracePt t="127943" x="8020050" y="5222875"/>
          <p14:tracePt t="127952" x="8043863" y="5230813"/>
          <p14:tracePt t="127958" x="8051800" y="5230813"/>
          <p14:tracePt t="127966" x="8067675" y="5238750"/>
          <p14:tracePt t="127974" x="8091488" y="5238750"/>
          <p14:tracePt t="127981" x="8107363" y="5238750"/>
          <p14:tracePt t="127989" x="8123238" y="5246688"/>
          <p14:tracePt t="127996" x="8139113" y="5246688"/>
          <p14:tracePt t="128004" x="8162925" y="5254625"/>
          <p14:tracePt t="128011" x="8178800" y="5254625"/>
          <p14:tracePt t="128018" x="8194675" y="5262563"/>
          <p14:tracePt t="128027" x="8218488" y="5262563"/>
          <p14:tracePt t="128034" x="8235950" y="5262563"/>
          <p14:tracePt t="128041" x="8251825" y="5262563"/>
          <p14:tracePt t="128049" x="8259763" y="5262563"/>
          <p14:tracePt t="128056" x="8275638" y="5262563"/>
          <p14:tracePt t="128064" x="8291513" y="5262563"/>
          <p14:tracePt t="128079" x="8299450" y="5262563"/>
          <p14:tracePt t="128086" x="8307388" y="5262563"/>
          <p14:tracePt t="128102" x="8315325" y="5262563"/>
          <p14:tracePt t="128191" x="8323263" y="5262563"/>
          <p14:tracePt t="128207" x="8331200" y="5262563"/>
          <p14:tracePt t="128214" x="8339138" y="5262563"/>
          <p14:tracePt t="128222" x="8347075" y="5262563"/>
          <p14:tracePt t="128228" x="8362950" y="5262563"/>
          <p14:tracePt t="128238" x="8378825" y="5262563"/>
          <p14:tracePt t="128243" x="8394700" y="5262563"/>
          <p14:tracePt t="128252" x="8418513" y="5262563"/>
          <p14:tracePt t="128259" x="8434388" y="5270500"/>
          <p14:tracePt t="128266" x="8450263" y="5270500"/>
          <p14:tracePt t="128274" x="8466138" y="5270500"/>
          <p14:tracePt t="128281" x="8482013" y="5270500"/>
          <p14:tracePt t="128289" x="8497888" y="5270500"/>
          <p14:tracePt t="128296" x="8505825" y="5270500"/>
          <p14:tracePt t="128304" x="8521700" y="5270500"/>
          <p14:tracePt t="128311" x="8529638" y="5270500"/>
          <p14:tracePt t="128349" x="8537575" y="5270500"/>
          <p14:tracePt t="128453" x="8537575" y="5262563"/>
          <p14:tracePt t="128461" x="8545513" y="5246688"/>
          <p14:tracePt t="128469" x="8545513" y="5238750"/>
          <p14:tracePt t="128476" x="8553450" y="5214938"/>
          <p14:tracePt t="128485" x="8561388" y="5199063"/>
          <p14:tracePt t="128491" x="8569325" y="5183188"/>
          <p14:tracePt t="128498" x="8569325" y="5167313"/>
          <p14:tracePt t="128506" x="8569325" y="5159375"/>
          <p14:tracePt t="128514" x="8569325" y="5135563"/>
          <p14:tracePt t="128522" x="8569325" y="5127625"/>
          <p14:tracePt t="128528" x="8569325" y="5119688"/>
          <p14:tracePt t="128538" x="8569325" y="5111750"/>
          <p14:tracePt t="128574" x="8569325" y="5103813"/>
          <p14:tracePt t="128619" x="8569325" y="5095875"/>
          <p14:tracePt t="128627" x="8569325" y="5087938"/>
          <p14:tracePt t="128635" x="8569325" y="5080000"/>
          <p14:tracePt t="128641" x="8569325" y="5064125"/>
          <p14:tracePt t="128649" x="8569325" y="5040313"/>
          <p14:tracePt t="128656" x="8569325" y="5024438"/>
          <p14:tracePt t="128664" x="8561388" y="5000625"/>
          <p14:tracePt t="128671" x="8553450" y="4984750"/>
          <p14:tracePt t="128679" x="8553450" y="4951413"/>
          <p14:tracePt t="128687" x="8553450" y="4927600"/>
          <p14:tracePt t="128694" x="8553450" y="4911725"/>
          <p14:tracePt t="128702" x="8545513" y="4879975"/>
          <p14:tracePt t="128709" x="8545513" y="4864100"/>
          <p14:tracePt t="128717" x="8545513" y="4856163"/>
          <p14:tracePt t="128724" x="8537575" y="4848225"/>
          <p14:tracePt t="128731" x="8537575" y="4832350"/>
          <p14:tracePt t="128738" x="8537575" y="4824413"/>
          <p14:tracePt t="128754" x="8537575" y="4816475"/>
          <p14:tracePt t="128761" x="8537575" y="4808538"/>
          <p14:tracePt t="128776" x="8537575" y="4800600"/>
          <p14:tracePt t="128799" x="8537575" y="4792663"/>
          <p14:tracePt t="128829" x="8537575" y="4784725"/>
          <p14:tracePt t="128837" x="8537575" y="4776788"/>
          <p14:tracePt t="129437" x="0" y="0"/>
        </p14:tracePtLst>
      </p14:laserTraceLst>
    </p:ext>
    <p:ext uri="{E180D4A7-C9FB-4DFB-919C-405C955672EB}">
      <p14:showEvtLst xmlns:p14="http://schemas.microsoft.com/office/powerpoint/2010/main">
        <p14:playEvt time="11" objId="4"/>
        <p14:stopEvt time="133420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575EE1-217B-4DD4-B72C-9ECA0EC3F1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24C5C57-8C40-4C06-AF1F-1D6638FCB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4" name="mm5s15">
            <a:hlinkClick r:id="" action="ppaction://media"/>
            <a:extLst>
              <a:ext uri="{FF2B5EF4-FFF2-40B4-BE49-F238E27FC236}">
                <a16:creationId xmlns:a16="http://schemas.microsoft.com/office/drawing/2014/main" id="{19EB8BF6-8B7D-4BDD-A584-ED0104AB8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66131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BDF0F683-BD42-40BC-9846-C98E35FEDDB7}"/>
                  </a:ext>
                </a:extLst>
              </p14:cNvPr>
              <p14:cNvContentPartPr/>
              <p14:nvPr/>
            </p14:nvContentPartPr>
            <p14:xfrm>
              <a:off x="3072811" y="4087529"/>
              <a:ext cx="406080" cy="1476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BDF0F683-BD42-40BC-9846-C98E35FEDDB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00811" y="3943889"/>
                <a:ext cx="54972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6DF7E7E8-94D3-470C-BC26-116AF4C28343}"/>
                  </a:ext>
                </a:extLst>
              </p14:cNvPr>
              <p14:cNvContentPartPr/>
              <p14:nvPr/>
            </p14:nvContentPartPr>
            <p14:xfrm>
              <a:off x="5518651" y="3903209"/>
              <a:ext cx="338040" cy="45972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6DF7E7E8-94D3-470C-BC26-116AF4C2834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46651" y="3759209"/>
                <a:ext cx="481680" cy="74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8862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88"/>
    </mc:Choice>
    <mc:Fallback>
      <p:transition spd="slow" advTm="85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20" x="4233863" y="1619250"/>
          <p14:tracePt t="1943" x="4233863" y="1627188"/>
          <p14:tracePt t="1950" x="4233863" y="1635125"/>
          <p14:tracePt t="1964" x="4241800" y="1643063"/>
          <p14:tracePt t="1980" x="4249738" y="1651000"/>
          <p14:tracePt t="1988" x="4257675" y="1651000"/>
          <p14:tracePt t="1996" x="4265613" y="1651000"/>
          <p14:tracePt t="2003" x="4297363" y="1658938"/>
          <p14:tracePt t="2009" x="4321175" y="1658938"/>
          <p14:tracePt t="2017" x="4344988" y="1666875"/>
          <p14:tracePt t="2025" x="4368800" y="1666875"/>
          <p14:tracePt t="2032" x="4392613" y="1682750"/>
          <p14:tracePt t="2039" x="4408488" y="1682750"/>
          <p14:tracePt t="2046" x="4424363" y="1682750"/>
          <p14:tracePt t="2054" x="4448175" y="1698625"/>
          <p14:tracePt t="2061" x="4471988" y="1706563"/>
          <p14:tracePt t="2069" x="4495800" y="1714500"/>
          <p14:tracePt t="2077" x="4503738" y="1722438"/>
          <p14:tracePt t="2084" x="4527550" y="1738313"/>
          <p14:tracePt t="2092" x="4543425" y="1738313"/>
          <p14:tracePt t="2101" x="4576763" y="1746250"/>
          <p14:tracePt t="2109" x="4584700" y="1754188"/>
          <p14:tracePt t="2115" x="4592638" y="1754188"/>
          <p14:tracePt t="2122" x="4600575" y="1754188"/>
          <p14:tracePt t="2129" x="4616450" y="1754188"/>
          <p14:tracePt t="2145" x="4632325" y="1754188"/>
          <p14:tracePt t="2153" x="4648200" y="1754188"/>
          <p14:tracePt t="2160" x="4656138" y="1754188"/>
          <p14:tracePt t="2167" x="4672013" y="1754188"/>
          <p14:tracePt t="2175" x="4687888" y="1746250"/>
          <p14:tracePt t="2182" x="4703763" y="1746250"/>
          <p14:tracePt t="2189" x="4719638" y="1746250"/>
          <p14:tracePt t="2196" x="4743450" y="1730375"/>
          <p14:tracePt t="2204" x="4775200" y="1722438"/>
          <p14:tracePt t="2211" x="4791075" y="1722438"/>
          <p14:tracePt t="2219" x="4814888" y="1714500"/>
          <p14:tracePt t="2227" x="4854575" y="1714500"/>
          <p14:tracePt t="2234" x="4878388" y="1698625"/>
          <p14:tracePt t="2242" x="4902200" y="1698625"/>
          <p14:tracePt t="2249" x="4933950" y="1690688"/>
          <p14:tracePt t="2257" x="4951413" y="1682750"/>
          <p14:tracePt t="2264" x="4967288" y="1682750"/>
          <p14:tracePt t="2271" x="4999038" y="1674813"/>
          <p14:tracePt t="2279" x="4999038" y="1666875"/>
          <p14:tracePt t="2286" x="5006975" y="1666875"/>
          <p14:tracePt t="2466" x="5006975" y="1658938"/>
          <p14:tracePt t="2474" x="5006975" y="1651000"/>
          <p14:tracePt t="2481" x="5014913" y="1651000"/>
          <p14:tracePt t="2491" x="5014913" y="1643063"/>
          <p14:tracePt t="2496" x="5014913" y="1635125"/>
          <p14:tracePt t="2512" x="5014913" y="1627188"/>
          <p14:tracePt t="2520" x="5022850" y="1619250"/>
          <p14:tracePt t="2534" x="5022850" y="1611313"/>
          <p14:tracePt t="2549" x="5022850" y="1603375"/>
          <p14:tracePt t="2781" x="5030788" y="1587500"/>
          <p14:tracePt t="2789" x="5046663" y="1555750"/>
          <p14:tracePt t="2796" x="5062538" y="1522413"/>
          <p14:tracePt t="2804" x="5078413" y="1498600"/>
          <p14:tracePt t="2811" x="5086350" y="1466850"/>
          <p14:tracePt t="2820" x="5102225" y="1443038"/>
          <p14:tracePt t="2827" x="5118100" y="1427163"/>
          <p14:tracePt t="2835" x="5118100" y="1403350"/>
          <p14:tracePt t="2842" x="5126038" y="1395413"/>
          <p14:tracePt t="2850" x="5126038" y="1387475"/>
          <p14:tracePt t="2857" x="5133975" y="1379538"/>
          <p14:tracePt t="3951" x="5126038" y="1363663"/>
          <p14:tracePt t="3960" x="5110163" y="1363663"/>
          <p14:tracePt t="3966" x="5102225" y="1355725"/>
          <p14:tracePt t="3975" x="5086350" y="1347788"/>
          <p14:tracePt t="3982" x="5078413" y="1339850"/>
          <p14:tracePt t="3992" x="5062538" y="1331913"/>
          <p14:tracePt t="3997" x="5054600" y="1323975"/>
          <p14:tracePt t="4004" x="5038725" y="1316038"/>
          <p14:tracePt t="4011" x="5038725" y="1308100"/>
          <p14:tracePt t="4020" x="5022850" y="1292225"/>
          <p14:tracePt t="4027" x="5022850" y="1284288"/>
          <p14:tracePt t="4034" x="5014913" y="1284288"/>
          <p14:tracePt t="4042" x="5006975" y="1268413"/>
          <p14:tracePt t="4049" x="4999038" y="1268413"/>
          <p14:tracePt t="4062" x="4991100" y="1260475"/>
          <p14:tracePt t="4065" x="4983163" y="1252538"/>
          <p14:tracePt t="4073" x="4983163" y="1244600"/>
          <p14:tracePt t="4086" x="4975225" y="1244600"/>
          <p14:tracePt t="4094" x="4975225" y="1236663"/>
          <p14:tracePt t="4103" x="4975225" y="1228725"/>
          <p14:tracePt t="4110" x="4967288" y="1220788"/>
          <p14:tracePt t="4127" x="4959350" y="1212850"/>
          <p14:tracePt t="4132" x="4951413" y="1204913"/>
          <p14:tracePt t="4141" x="4943475" y="1187450"/>
          <p14:tracePt t="4157" x="4933950" y="1179513"/>
          <p14:tracePt t="4162" x="4926013" y="1171575"/>
          <p14:tracePt t="4172" x="4918075" y="1171575"/>
          <p14:tracePt t="4178" x="4918075" y="1163638"/>
          <p14:tracePt t="4184" x="4910138" y="1163638"/>
          <p14:tracePt t="4200" x="4894263" y="1155700"/>
          <p14:tracePt t="4215" x="4886325" y="1147763"/>
          <p14:tracePt t="4223" x="4870450" y="1139825"/>
          <p14:tracePt t="4229" x="4862513" y="1139825"/>
          <p14:tracePt t="4238" x="4854575" y="1139825"/>
          <p14:tracePt t="4245" x="4838700" y="1131888"/>
          <p14:tracePt t="4261" x="4822825" y="1123950"/>
          <p14:tracePt t="4276" x="4814888" y="1123950"/>
          <p14:tracePt t="4282" x="4799013" y="1123950"/>
          <p14:tracePt t="4291" x="4783138" y="1123950"/>
          <p14:tracePt t="4296" x="4775200" y="1123950"/>
          <p14:tracePt t="4305" x="4767263" y="1123950"/>
          <p14:tracePt t="4311" x="4751388" y="1123950"/>
          <p14:tracePt t="4320" x="4743450" y="1123950"/>
          <p14:tracePt t="4329" x="4719638" y="1123950"/>
          <p14:tracePt t="4334" x="4711700" y="1123950"/>
          <p14:tracePt t="4342" x="4687888" y="1131888"/>
          <p14:tracePt t="4350" x="4672013" y="1131888"/>
          <p14:tracePt t="4357" x="4656138" y="1147763"/>
          <p14:tracePt t="4364" x="4648200" y="1155700"/>
          <p14:tracePt t="4374" x="4624388" y="1155700"/>
          <p14:tracePt t="4380" x="4600575" y="1171575"/>
          <p14:tracePt t="4387" x="4592638" y="1179513"/>
          <p14:tracePt t="4394" x="4567238" y="1187450"/>
          <p14:tracePt t="4401" x="4551363" y="1204913"/>
          <p14:tracePt t="4417" x="4543425" y="1204913"/>
          <p14:tracePt t="4425" x="4543425" y="1212850"/>
          <p14:tracePt t="4431" x="4527550" y="1228725"/>
          <p14:tracePt t="4439" x="4519613" y="1228725"/>
          <p14:tracePt t="4447" x="4519613" y="1236663"/>
          <p14:tracePt t="4454" x="4519613" y="1244600"/>
          <p14:tracePt t="4469" x="4535488" y="1252538"/>
          <p14:tracePt t="4484" x="4543425" y="1252538"/>
          <p14:tracePt t="4492" x="4559300" y="1260475"/>
          <p14:tracePt t="4499" x="4567238" y="1260475"/>
          <p14:tracePt t="4506" x="4584700" y="1268413"/>
          <p14:tracePt t="4514" x="4600575" y="1268413"/>
          <p14:tracePt t="4523" x="4616450" y="1276350"/>
          <p14:tracePt t="4529" x="4640263" y="1284288"/>
          <p14:tracePt t="4537" x="4664075" y="1300163"/>
          <p14:tracePt t="4544" x="4687888" y="1300163"/>
          <p14:tracePt t="4552" x="4727575" y="1308100"/>
          <p14:tracePt t="4560" x="4743450" y="1323975"/>
          <p14:tracePt t="4567" x="4767263" y="1323975"/>
          <p14:tracePt t="4575" x="4775200" y="1331913"/>
          <p14:tracePt t="4581" x="4791075" y="1339850"/>
          <p14:tracePt t="4590" x="4814888" y="1347788"/>
          <p14:tracePt t="4596" x="4822825" y="1347788"/>
          <p14:tracePt t="4604" x="4830763" y="1347788"/>
          <p14:tracePt t="4612" x="4838700" y="1355725"/>
          <p14:tracePt t="4626" x="4846638" y="1355725"/>
          <p14:tracePt t="4634" x="4854575" y="1355725"/>
          <p14:tracePt t="4657" x="4862513" y="1355725"/>
          <p14:tracePt t="4679" x="4870450" y="1355725"/>
          <p14:tracePt t="4694" x="4878388" y="1355725"/>
          <p14:tracePt t="4709" x="4886325" y="1347788"/>
          <p14:tracePt t="4717" x="4894263" y="1339850"/>
          <p14:tracePt t="4725" x="4894263" y="1331913"/>
          <p14:tracePt t="4732" x="4894263" y="1323975"/>
          <p14:tracePt t="4739" x="4894263" y="1316038"/>
          <p14:tracePt t="4747" x="4894263" y="1308100"/>
          <p14:tracePt t="4754" x="4894263" y="1292225"/>
          <p14:tracePt t="4761" x="4894263" y="1284288"/>
          <p14:tracePt t="4769" x="4894263" y="1276350"/>
          <p14:tracePt t="4777" x="4894263" y="1268413"/>
          <p14:tracePt t="4792" x="4894263" y="1260475"/>
          <p14:tracePt t="4799" x="4886325" y="1252538"/>
          <p14:tracePt t="4806" x="4878388" y="1236663"/>
          <p14:tracePt t="4814" x="4870450" y="1236663"/>
          <p14:tracePt t="4822" x="4870450" y="1228725"/>
          <p14:tracePt t="4829" x="4862513" y="1228725"/>
          <p14:tracePt t="4837" x="4854575" y="1220788"/>
          <p14:tracePt t="4844" x="4846638" y="1212850"/>
          <p14:tracePt t="4868" x="4838700" y="1204913"/>
          <p14:tracePt t="4897" x="4830763" y="1204913"/>
          <p14:tracePt t="5481" x="4814888" y="1212850"/>
          <p14:tracePt t="5496" x="4799013" y="1228725"/>
          <p14:tracePt t="5504" x="4799013" y="1244600"/>
          <p14:tracePt t="5511" x="4775200" y="1260475"/>
          <p14:tracePt t="5519" x="4767263" y="1268413"/>
          <p14:tracePt t="5526" x="4751388" y="1292225"/>
          <p14:tracePt t="5534" x="4735513" y="1316038"/>
          <p14:tracePt t="5542" x="4719638" y="1331913"/>
          <p14:tracePt t="5549" x="4703763" y="1347788"/>
          <p14:tracePt t="5557" x="4687888" y="1371600"/>
          <p14:tracePt t="5564" x="4664075" y="1395413"/>
          <p14:tracePt t="5572" x="4648200" y="1411288"/>
          <p14:tracePt t="5579" x="4632325" y="1435100"/>
          <p14:tracePt t="5588" x="4600575" y="1450975"/>
          <p14:tracePt t="5594" x="4584700" y="1482725"/>
          <p14:tracePt t="5602" x="4551363" y="1498600"/>
          <p14:tracePt t="5609" x="4543425" y="1522413"/>
          <p14:tracePt t="5616" x="4519613" y="1530350"/>
          <p14:tracePt t="5625" x="4503738" y="1538288"/>
          <p14:tracePt t="5631" x="4503738" y="1547813"/>
          <p14:tracePt t="5639" x="4487863" y="1555750"/>
          <p14:tracePt t="5647" x="4487863" y="1563688"/>
          <p14:tracePt t="5655" x="4479925" y="1563688"/>
          <p14:tracePt t="5661" x="4471988" y="1563688"/>
          <p14:tracePt t="5676" x="4464050" y="1563688"/>
          <p14:tracePt t="5684" x="4464050" y="1571625"/>
          <p14:tracePt t="5699" x="4456113" y="1571625"/>
          <p14:tracePt t="5729" x="4448175" y="1571625"/>
          <p14:tracePt t="5738" x="4448175" y="1579563"/>
          <p14:tracePt t="5744" x="4440238" y="1579563"/>
          <p14:tracePt t="5751" x="4432300" y="1579563"/>
          <p14:tracePt t="5759" x="4416425" y="1579563"/>
          <p14:tracePt t="5766" x="4408488" y="1579563"/>
          <p14:tracePt t="5775" x="4384675" y="1587500"/>
          <p14:tracePt t="5781" x="4376738" y="1587500"/>
          <p14:tracePt t="5789" x="4368800" y="1595438"/>
          <p14:tracePt t="5797" x="4337050" y="1603375"/>
          <p14:tracePt t="5805" x="4313238" y="1603375"/>
          <p14:tracePt t="5811" x="4289425" y="1603375"/>
          <p14:tracePt t="5820" x="4273550" y="1603375"/>
          <p14:tracePt t="5827" x="4249738" y="1611313"/>
          <p14:tracePt t="5835" x="4233863" y="1611313"/>
          <p14:tracePt t="5842" x="4217988" y="1611313"/>
          <p14:tracePt t="5849" x="4210050" y="1611313"/>
          <p14:tracePt t="6486" x="4200525" y="1611313"/>
          <p14:tracePt t="6494" x="4184650" y="1611313"/>
          <p14:tracePt t="6501" x="4160838" y="1603375"/>
          <p14:tracePt t="6509" x="4129088" y="1587500"/>
          <p14:tracePt t="6516" x="4065588" y="1563688"/>
          <p14:tracePt t="6524" x="4002088" y="1538288"/>
          <p14:tracePt t="6532" x="3922713" y="1522413"/>
          <p14:tracePt t="6541" x="3867150" y="1506538"/>
          <p14:tracePt t="6546" x="3810000" y="1490663"/>
          <p14:tracePt t="6555" x="3778250" y="1490663"/>
          <p14:tracePt t="6562" x="3754438" y="1482725"/>
          <p14:tracePt t="6570" x="3738563" y="1474788"/>
          <p14:tracePt t="6577" x="3730625" y="1474788"/>
          <p14:tracePt t="6922" x="3730625" y="1482725"/>
          <p14:tracePt t="6929" x="3730625" y="1490663"/>
          <p14:tracePt t="6937" x="3738563" y="1498600"/>
          <p14:tracePt t="6944" x="3754438" y="1506538"/>
          <p14:tracePt t="6952" x="3762375" y="1514475"/>
          <p14:tracePt t="6960" x="3778250" y="1530350"/>
          <p14:tracePt t="6967" x="3802063" y="1538288"/>
          <p14:tracePt t="6975" x="3825875" y="1547813"/>
          <p14:tracePt t="6981" x="3843338" y="1563688"/>
          <p14:tracePt t="6991" x="3867150" y="1563688"/>
          <p14:tracePt t="6997" x="3883025" y="1571625"/>
          <p14:tracePt t="7005" x="3898900" y="1579563"/>
          <p14:tracePt t="7011" x="3914775" y="1579563"/>
          <p14:tracePt t="7020" x="3930650" y="1587500"/>
          <p14:tracePt t="7034" x="3938588" y="1587500"/>
          <p14:tracePt t="7311" x="3946525" y="1587500"/>
          <p14:tracePt t="7320" x="3962400" y="1587500"/>
          <p14:tracePt t="7327" x="4002088" y="1603375"/>
          <p14:tracePt t="7334" x="4033838" y="1611313"/>
          <p14:tracePt t="7342" x="4073525" y="1611313"/>
          <p14:tracePt t="7350" x="4105275" y="1619250"/>
          <p14:tracePt t="7357" x="4129088" y="1619250"/>
          <p14:tracePt t="7364" x="4160838" y="1619250"/>
          <p14:tracePt t="7372" x="4192588" y="1619250"/>
          <p14:tracePt t="7379" x="4217988" y="1619250"/>
          <p14:tracePt t="7387" x="4241800" y="1619250"/>
          <p14:tracePt t="7394" x="4249738" y="1619250"/>
          <p14:tracePt t="7401" x="4257675" y="1619250"/>
          <p14:tracePt t="7409" x="4265613" y="1619250"/>
          <p14:tracePt t="8355" x="0" y="0"/>
        </p14:tracePtLst>
        <p14:tracePtLst>
          <p14:tracePt t="12668" x="4217988" y="1538288"/>
          <p14:tracePt t="14519" x="4217988" y="1547813"/>
          <p14:tracePt t="14527" x="4217988" y="1555750"/>
          <p14:tracePt t="14535" x="4217988" y="1563688"/>
          <p14:tracePt t="14543" x="4217988" y="1571625"/>
          <p14:tracePt t="14549" x="4210050" y="1579563"/>
          <p14:tracePt t="14556" x="4210050" y="1587500"/>
          <p14:tracePt t="14565" x="4200525" y="1595438"/>
          <p14:tracePt t="14580" x="4200525" y="1603375"/>
          <p14:tracePt t="14587" x="4192588" y="1603375"/>
          <p14:tracePt t="14691" x="4184650" y="1603375"/>
          <p14:tracePt t="14700" x="4152900" y="1611313"/>
          <p14:tracePt t="14707" x="4160838" y="1627188"/>
          <p14:tracePt t="14722" x="4160838" y="1635125"/>
          <p14:tracePt t="14729" x="4160838" y="1643063"/>
          <p14:tracePt t="14738" x="4160838" y="1651000"/>
          <p14:tracePt t="14744" x="4160838" y="1666875"/>
          <p14:tracePt t="14751" x="4152900" y="1682750"/>
          <p14:tracePt t="14759" x="4152900" y="1690688"/>
          <p14:tracePt t="14767" x="4144963" y="1706563"/>
          <p14:tracePt t="14774" x="4137025" y="1722438"/>
          <p14:tracePt t="14781" x="4137025" y="1738313"/>
          <p14:tracePt t="14789" x="4137025" y="1762125"/>
          <p14:tracePt t="14797" x="4129088" y="1770063"/>
          <p14:tracePt t="14804" x="4121150" y="1793875"/>
          <p14:tracePt t="14811" x="4121150" y="1817688"/>
          <p14:tracePt t="14821" x="4121150" y="1841500"/>
          <p14:tracePt t="14827" x="4105275" y="1881188"/>
          <p14:tracePt t="14835" x="4105275" y="1906588"/>
          <p14:tracePt t="14842" x="4097338" y="1930400"/>
          <p14:tracePt t="14849" x="4081463" y="1954213"/>
          <p14:tracePt t="14857" x="4081463" y="1978025"/>
          <p14:tracePt t="14865" x="4073525" y="2001838"/>
          <p14:tracePt t="14872" x="4073525" y="2025650"/>
          <p14:tracePt t="14879" x="4065588" y="2049463"/>
          <p14:tracePt t="14887" x="4057650" y="2065338"/>
          <p14:tracePt t="14894" x="4057650" y="2073275"/>
          <p14:tracePt t="14901" x="4057650" y="2081213"/>
          <p14:tracePt t="14909" x="4057650" y="2089150"/>
          <p14:tracePt t="14917" x="4049713" y="2097088"/>
          <p14:tracePt t="14932" x="4049713" y="2105025"/>
          <p14:tracePt t="15329" x="4049713" y="2112963"/>
          <p14:tracePt t="15345" x="4049713" y="2120900"/>
          <p14:tracePt t="15352" x="4049713" y="2128838"/>
          <p14:tracePt t="15359" x="4041775" y="2128838"/>
          <p14:tracePt t="15370" x="4041775" y="2136775"/>
          <p14:tracePt t="15404" x="4041775" y="2144713"/>
          <p14:tracePt t="15432" x="4033838" y="2144713"/>
          <p14:tracePt t="15435" x="4033838" y="2152650"/>
          <p14:tracePt t="15546" x="4033838" y="2160588"/>
          <p14:tracePt t="15561" x="4033838" y="2168525"/>
          <p14:tracePt t="15587" x="4033838" y="2176463"/>
          <p14:tracePt t="15600" x="4025900" y="2176463"/>
          <p14:tracePt t="15615" x="4025900" y="2184400"/>
          <p14:tracePt t="15630" x="4025900" y="2192338"/>
          <p14:tracePt t="15636" x="4025900" y="2200275"/>
          <p14:tracePt t="15644" x="4017963" y="2200275"/>
          <p14:tracePt t="15652" x="4017963" y="2208213"/>
          <p14:tracePt t="15667" x="4017963" y="2216150"/>
          <p14:tracePt t="15689" x="4017963" y="2224088"/>
          <p14:tracePt t="15697" x="4010025" y="2233613"/>
          <p14:tracePt t="15704" x="4010025" y="2241550"/>
          <p14:tracePt t="15711" x="4002088" y="2241550"/>
          <p14:tracePt t="15719" x="4002088" y="2249488"/>
          <p14:tracePt t="15726" x="4002088" y="2257425"/>
          <p14:tracePt t="15741" x="3994150" y="2265363"/>
          <p14:tracePt t="15758" x="3994150" y="2273300"/>
          <p14:tracePt t="15764" x="3986213" y="2289175"/>
          <p14:tracePt t="15780" x="3986213" y="2305050"/>
          <p14:tracePt t="15794" x="3986213" y="2312988"/>
          <p14:tracePt t="15801" x="3978275" y="2320925"/>
          <p14:tracePt t="15809" x="3978275" y="2328863"/>
          <p14:tracePt t="15824" x="3978275" y="2336800"/>
          <p14:tracePt t="15839" x="3978275" y="2344738"/>
          <p14:tracePt t="15847" x="3970338" y="2352675"/>
          <p14:tracePt t="15855" x="3970338" y="2360613"/>
          <p14:tracePt t="15869" x="3970338" y="2368550"/>
          <p14:tracePt t="15884" x="3970338" y="2376488"/>
          <p14:tracePt t="15899" x="3962400" y="2376488"/>
          <p14:tracePt t="15907" x="3962400" y="2384425"/>
          <p14:tracePt t="15914" x="3962400" y="2392363"/>
          <p14:tracePt t="15930" x="3954463" y="2400300"/>
          <p14:tracePt t="15944" x="3954463" y="2416175"/>
          <p14:tracePt t="15959" x="3954463" y="2424113"/>
          <p14:tracePt t="15967" x="3946525" y="2424113"/>
          <p14:tracePt t="15974" x="3946525" y="2432050"/>
          <p14:tracePt t="15989" x="3946525" y="2447925"/>
          <p14:tracePt t="16004" x="3946525" y="2455863"/>
          <p14:tracePt t="16011" x="3938588" y="2455863"/>
          <p14:tracePt t="16020" x="3938588" y="2463800"/>
          <p14:tracePt t="16027" x="3938588" y="2471738"/>
          <p14:tracePt t="16041" x="3930650" y="2479675"/>
          <p14:tracePt t="16057" x="3930650" y="2487613"/>
          <p14:tracePt t="16065" x="3930650" y="2495550"/>
          <p14:tracePt t="16071" x="3930650" y="2503488"/>
          <p14:tracePt t="16086" x="3930650" y="2511425"/>
          <p14:tracePt t="16094" x="3922713" y="2511425"/>
          <p14:tracePt t="16109" x="3922713" y="2519363"/>
          <p14:tracePt t="16148" x="3922713" y="2527300"/>
          <p14:tracePt t="16162" x="3922713" y="2535238"/>
          <p14:tracePt t="16192" x="3922713" y="2543175"/>
          <p14:tracePt t="16222" x="3922713" y="2551113"/>
          <p14:tracePt t="16267" x="3922713" y="2559050"/>
          <p14:tracePt t="16304" x="3922713" y="2566988"/>
          <p14:tracePt t="16356" x="3922713" y="2576513"/>
          <p14:tracePt t="16394" x="3922713" y="2584450"/>
          <p14:tracePt t="16484" x="3922713" y="2592388"/>
          <p14:tracePt t="16731" x="3922713" y="2600325"/>
          <p14:tracePt t="16799" x="3922713" y="2608263"/>
          <p14:tracePt t="17189" x="3922713" y="2616200"/>
          <p14:tracePt t="17204" x="3914775" y="2616200"/>
          <p14:tracePt t="17215" x="3914775" y="2624138"/>
          <p14:tracePt t="17219" x="3914775" y="2632075"/>
          <p14:tracePt t="17234" x="3914775" y="2640013"/>
          <p14:tracePt t="17251" x="3906838" y="2647950"/>
          <p14:tracePt t="17265" x="3898900" y="2655888"/>
          <p14:tracePt t="17271" x="3898900" y="2663825"/>
          <p14:tracePt t="17286" x="3898900" y="2671763"/>
          <p14:tracePt t="17296" x="3890963" y="2679700"/>
          <p14:tracePt t="17302" x="3890963" y="2687638"/>
          <p14:tracePt t="17310" x="3890963" y="2695575"/>
          <p14:tracePt t="17318" x="3890963" y="2703513"/>
          <p14:tracePt t="17324" x="3890963" y="2711450"/>
          <p14:tracePt t="17334" x="3883025" y="2719388"/>
          <p14:tracePt t="17349" x="3883025" y="2727325"/>
          <p14:tracePt t="17354" x="3875088" y="2735263"/>
          <p14:tracePt t="17369" x="3867150" y="2743200"/>
          <p14:tracePt t="17376" x="3867150" y="2751138"/>
          <p14:tracePt t="17392" x="3867150" y="2759075"/>
          <p14:tracePt t="17400" x="3867150" y="2767013"/>
          <p14:tracePt t="17418" x="3867150" y="2774950"/>
          <p14:tracePt t="17433" x="3867150" y="2790825"/>
          <p14:tracePt t="17445" x="3867150" y="2798763"/>
          <p14:tracePt t="17452" x="3859213" y="2798763"/>
          <p14:tracePt t="17459" x="3859213" y="2806700"/>
          <p14:tracePt t="17467" x="3859213" y="2814638"/>
          <p14:tracePt t="17475" x="3859213" y="2822575"/>
          <p14:tracePt t="17489" x="3859213" y="2830513"/>
          <p14:tracePt t="17497" x="3859213" y="2838450"/>
          <p14:tracePt t="17504" x="3859213" y="2846388"/>
          <p14:tracePt t="17512" x="3859213" y="2854325"/>
          <p14:tracePt t="17519" x="3859213" y="2862263"/>
          <p14:tracePt t="17527" x="3859213" y="2870200"/>
          <p14:tracePt t="17534" x="3859213" y="2878138"/>
          <p14:tracePt t="17542" x="3859213" y="2894013"/>
          <p14:tracePt t="17549" x="3859213" y="2901950"/>
          <p14:tracePt t="17557" x="3859213" y="2919413"/>
          <p14:tracePt t="17564" x="3859213" y="2927350"/>
          <p14:tracePt t="17571" x="3859213" y="2935288"/>
          <p14:tracePt t="17579" x="3859213" y="2943225"/>
          <p14:tracePt t="17587" x="3859213" y="2959100"/>
          <p14:tracePt t="17594" x="3859213" y="2967038"/>
          <p14:tracePt t="17609" x="3859213" y="2982913"/>
          <p14:tracePt t="17624" x="3859213" y="2990850"/>
          <p14:tracePt t="17632" x="3859213" y="2998788"/>
          <p14:tracePt t="17639" x="3859213" y="3006725"/>
          <p14:tracePt t="17662" x="3859213" y="3014663"/>
          <p14:tracePt t="17685" x="3859213" y="3022600"/>
          <p14:tracePt t="17707" x="3859213" y="3030538"/>
          <p14:tracePt t="17721" x="3859213" y="3038475"/>
          <p14:tracePt t="17811" x="3859213" y="3046413"/>
          <p14:tracePt t="19214" x="3875088" y="3046413"/>
          <p14:tracePt t="19221" x="3890963" y="3046413"/>
          <p14:tracePt t="19229" x="3914775" y="3046413"/>
          <p14:tracePt t="19238" x="3946525" y="3046413"/>
          <p14:tracePt t="19245" x="3986213" y="3054350"/>
          <p14:tracePt t="19251" x="4033838" y="3062288"/>
          <p14:tracePt t="19259" x="4089400" y="3062288"/>
          <p14:tracePt t="19267" x="4137025" y="3062288"/>
          <p14:tracePt t="19274" x="4184650" y="3062288"/>
          <p14:tracePt t="19281" x="4225925" y="3062288"/>
          <p14:tracePt t="19289" x="4273550" y="3062288"/>
          <p14:tracePt t="19297" x="4305300" y="3062288"/>
          <p14:tracePt t="19304" x="4344988" y="3062288"/>
          <p14:tracePt t="19311" x="4368800" y="3062288"/>
          <p14:tracePt t="19320" x="4392613" y="3062288"/>
          <p14:tracePt t="19327" x="4416425" y="3062288"/>
          <p14:tracePt t="19334" x="4424363" y="3062288"/>
          <p14:tracePt t="19341" x="4432300" y="3062288"/>
          <p14:tracePt t="19350" x="4440238" y="3062288"/>
          <p14:tracePt t="19357" x="4448175" y="3062288"/>
          <p14:tracePt t="19372" x="4456113" y="3062288"/>
          <p14:tracePt t="19380" x="4464050" y="3062288"/>
          <p14:tracePt t="19461" x="4471988" y="3062288"/>
          <p14:tracePt t="19506" x="4479925" y="3062288"/>
          <p14:tracePt t="19716" x="4487863" y="3062288"/>
          <p14:tracePt t="19724" x="4495800" y="3054350"/>
          <p14:tracePt t="19731" x="4503738" y="3054350"/>
          <p14:tracePt t="19747" x="4511675" y="3054350"/>
          <p14:tracePt t="19754" x="4519613" y="3054350"/>
          <p14:tracePt t="19761" x="4527550" y="3054350"/>
          <p14:tracePt t="20031" x="4527550" y="3046413"/>
          <p14:tracePt t="20062" x="4511675" y="3046413"/>
          <p14:tracePt t="20069" x="4495800" y="3046413"/>
          <p14:tracePt t="20077" x="4464050" y="3046413"/>
          <p14:tracePt t="20084" x="4432300" y="3046413"/>
          <p14:tracePt t="20092" x="4384675" y="3046413"/>
          <p14:tracePt t="20099" x="4321175" y="3046413"/>
          <p14:tracePt t="20107" x="4281488" y="3046413"/>
          <p14:tracePt t="20114" x="4217988" y="3054350"/>
          <p14:tracePt t="20122" x="4152900" y="3054350"/>
          <p14:tracePt t="20129" x="4089400" y="3054350"/>
          <p14:tracePt t="20136" x="4010025" y="3054350"/>
          <p14:tracePt t="20145" x="3938588" y="3054350"/>
          <p14:tracePt t="20154" x="3867150" y="3054350"/>
          <p14:tracePt t="20161" x="3802063" y="3054350"/>
          <p14:tracePt t="20167" x="3754438" y="3054350"/>
          <p14:tracePt t="20174" x="3690938" y="3054350"/>
          <p14:tracePt t="20182" x="3651250" y="3054350"/>
          <p14:tracePt t="20189" x="3611563" y="3054350"/>
          <p14:tracePt t="20197" x="3579813" y="3046413"/>
          <p14:tracePt t="20204" x="3556000" y="3038475"/>
          <p14:tracePt t="20212" x="3548063" y="3038475"/>
          <p14:tracePt t="20219" x="3532188" y="3038475"/>
          <p14:tracePt t="20234" x="3524250" y="3038475"/>
          <p14:tracePt t="20257" x="3516313" y="3038475"/>
          <p14:tracePt t="20376" x="3508375" y="3030538"/>
          <p14:tracePt t="20384" x="3500438" y="3030538"/>
          <p14:tracePt t="20391" x="3492500" y="3030538"/>
          <p14:tracePt t="20399" x="3476625" y="3022600"/>
          <p14:tracePt t="20407" x="3459163" y="3022600"/>
          <p14:tracePt t="20414" x="3443288" y="3022600"/>
          <p14:tracePt t="20421" x="3427413" y="3022600"/>
          <p14:tracePt t="20429" x="3411538" y="3022600"/>
          <p14:tracePt t="20437" x="3395663" y="3022600"/>
          <p14:tracePt t="20445" x="3387725" y="3022600"/>
          <p14:tracePt t="20460" x="3379788" y="3022600"/>
          <p14:tracePt t="20467" x="3371850" y="3022600"/>
          <p14:tracePt t="20654" x="3379788" y="3022600"/>
          <p14:tracePt t="20662" x="3387725" y="3022600"/>
          <p14:tracePt t="20669" x="3419475" y="3022600"/>
          <p14:tracePt t="20676" x="3443288" y="3022600"/>
          <p14:tracePt t="20684" x="3500438" y="3022600"/>
          <p14:tracePt t="20692" x="3548063" y="3022600"/>
          <p14:tracePt t="20699" x="3611563" y="3022600"/>
          <p14:tracePt t="20707" x="3667125" y="3022600"/>
          <p14:tracePt t="20714" x="3738563" y="3022600"/>
          <p14:tracePt t="20721" x="3825875" y="3022600"/>
          <p14:tracePt t="20729" x="3898900" y="3022600"/>
          <p14:tracePt t="20737" x="3986213" y="3022600"/>
          <p14:tracePt t="20744" x="4049713" y="3022600"/>
          <p14:tracePt t="20751" x="4121150" y="3022600"/>
          <p14:tracePt t="20759" x="4176713" y="3022600"/>
          <p14:tracePt t="20767" x="4217988" y="3022600"/>
          <p14:tracePt t="20776" x="4273550" y="3022600"/>
          <p14:tracePt t="20781" x="4321175" y="3022600"/>
          <p14:tracePt t="20789" x="4360863" y="3022600"/>
          <p14:tracePt t="20796" x="4392613" y="3022600"/>
          <p14:tracePt t="20805" x="4416425" y="3022600"/>
          <p14:tracePt t="20812" x="4440238" y="3022600"/>
          <p14:tracePt t="20819" x="4448175" y="3022600"/>
          <p14:tracePt t="20827" x="4471988" y="3022600"/>
          <p14:tracePt t="20834" x="4495800" y="3022600"/>
          <p14:tracePt t="20841" x="4511675" y="3022600"/>
          <p14:tracePt t="20849" x="4535488" y="3022600"/>
          <p14:tracePt t="20856" x="4559300" y="3022600"/>
          <p14:tracePt t="20864" x="4576763" y="3022600"/>
          <p14:tracePt t="20872" x="4600575" y="3022600"/>
          <p14:tracePt t="20879" x="4624388" y="3022600"/>
          <p14:tracePt t="20887" x="4656138" y="3022600"/>
          <p14:tracePt t="20896" x="4695825" y="3014663"/>
          <p14:tracePt t="20913" x="4791075" y="3014663"/>
          <p14:tracePt t="20917" x="4846638" y="3014663"/>
          <p14:tracePt t="20924" x="4902200" y="3006725"/>
          <p14:tracePt t="20932" x="4959350" y="3006725"/>
          <p14:tracePt t="20939" x="5014913" y="3006725"/>
          <p14:tracePt t="20947" x="5078413" y="3006725"/>
          <p14:tracePt t="20954" x="5149850" y="3006725"/>
          <p14:tracePt t="20962" x="5221288" y="3006725"/>
          <p14:tracePt t="20969" x="5284788" y="3006725"/>
          <p14:tracePt t="20976" x="5341938" y="3006725"/>
          <p14:tracePt t="20984" x="5413375" y="3006725"/>
          <p14:tracePt t="20992" x="5492750" y="3006725"/>
          <p14:tracePt t="20999" x="5564188" y="3006725"/>
          <p14:tracePt t="21007" x="5627688" y="3006725"/>
          <p14:tracePt t="21014" x="5700713" y="3006725"/>
          <p14:tracePt t="21021" x="5764213" y="3006725"/>
          <p14:tracePt t="21029" x="5843588" y="3006725"/>
          <p14:tracePt t="21037" x="5883275" y="3006725"/>
          <p14:tracePt t="21045" x="5938838" y="3006725"/>
          <p14:tracePt t="21052" x="6002338" y="3006725"/>
          <p14:tracePt t="21059" x="6043613" y="3006725"/>
          <p14:tracePt t="21067" x="6091238" y="3006725"/>
          <p14:tracePt t="21074" x="6122988" y="3006725"/>
          <p14:tracePt t="21081" x="6162675" y="3006725"/>
          <p14:tracePt t="21089" x="6186488" y="2998788"/>
          <p14:tracePt t="21096" x="6202363" y="2998788"/>
          <p14:tracePt t="21105" x="6226175" y="2998788"/>
          <p14:tracePt t="21112" x="6242050" y="2998788"/>
          <p14:tracePt t="21119" x="6257925" y="2998788"/>
          <p14:tracePt t="21127" x="6265863" y="2998788"/>
          <p14:tracePt t="21134" x="6273800" y="2998788"/>
          <p14:tracePt t="21141" x="6289675" y="2998788"/>
          <p14:tracePt t="21157" x="6305550" y="2998788"/>
          <p14:tracePt t="21164" x="6313488" y="2998788"/>
          <p14:tracePt t="21172" x="6321425" y="2990850"/>
          <p14:tracePt t="21179" x="6329363" y="2990850"/>
          <p14:tracePt t="21195" x="6337300" y="2990850"/>
          <p14:tracePt t="21209" x="6353175" y="2990850"/>
          <p14:tracePt t="21224" x="6361113" y="2990850"/>
          <p14:tracePt t="21231" x="6369050" y="2990850"/>
          <p14:tracePt t="21239" x="6376988" y="2990850"/>
          <p14:tracePt t="21246" x="6384925" y="2990850"/>
          <p14:tracePt t="21539" x="6376988" y="2982913"/>
          <p14:tracePt t="21546" x="6369050" y="2982913"/>
          <p14:tracePt t="21554" x="6361113" y="2982913"/>
          <p14:tracePt t="21562" x="6353175" y="2982913"/>
          <p14:tracePt t="21577" x="6345238" y="2974975"/>
          <p14:tracePt t="21584" x="6337300" y="2974975"/>
          <p14:tracePt t="21592" x="6329363" y="2974975"/>
          <p14:tracePt t="21599" x="6321425" y="2974975"/>
          <p14:tracePt t="21614" x="6313488" y="2974975"/>
          <p14:tracePt t="21629" x="6305550" y="2974975"/>
          <p14:tracePt t="21637" x="6297613" y="2974975"/>
          <p14:tracePt t="21652" x="6289675" y="2974975"/>
          <p14:tracePt t="21667" x="6281738" y="2974975"/>
          <p14:tracePt t="21681" x="6273800" y="2974975"/>
          <p14:tracePt t="21689" x="6265863" y="2974975"/>
          <p14:tracePt t="21704" x="6257925" y="2974975"/>
          <p14:tracePt t="21727" x="6249988" y="2974975"/>
          <p14:tracePt t="21749" x="6242050" y="2974975"/>
          <p14:tracePt t="21772" x="6234113" y="2974975"/>
          <p14:tracePt t="21816" x="6226175" y="2974975"/>
          <p14:tracePt t="22169" x="6234113" y="2974975"/>
          <p14:tracePt t="22178" x="6242050" y="2974975"/>
          <p14:tracePt t="22192" x="6249988" y="2974975"/>
          <p14:tracePt t="22207" x="6265863" y="2974975"/>
          <p14:tracePt t="22222" x="6273800" y="2974975"/>
          <p14:tracePt t="22229" x="6289675" y="2974975"/>
          <p14:tracePt t="22237" x="6297613" y="2974975"/>
          <p14:tracePt t="22251" x="6313488" y="2974975"/>
          <p14:tracePt t="22259" x="6353175" y="2974975"/>
          <p14:tracePt t="22266" x="6376988" y="2974975"/>
          <p14:tracePt t="22275" x="6402388" y="2974975"/>
          <p14:tracePt t="22282" x="6434138" y="2974975"/>
          <p14:tracePt t="22289" x="6465888" y="2974975"/>
          <p14:tracePt t="22297" x="6505575" y="2974975"/>
          <p14:tracePt t="22304" x="6529388" y="2974975"/>
          <p14:tracePt t="22312" x="6592888" y="2974975"/>
          <p14:tracePt t="22319" x="6632575" y="2974975"/>
          <p14:tracePt t="22327" x="6688138" y="2982913"/>
          <p14:tracePt t="22334" x="6727825" y="2982913"/>
          <p14:tracePt t="22342" x="6784975" y="2982913"/>
          <p14:tracePt t="22349" x="6848475" y="2990850"/>
          <p14:tracePt t="22357" x="6880225" y="2990850"/>
          <p14:tracePt t="22364" x="6919913" y="2990850"/>
          <p14:tracePt t="22371" x="6951663" y="2990850"/>
          <p14:tracePt t="22379" x="6975475" y="2990850"/>
          <p14:tracePt t="22387" x="6991350" y="2990850"/>
          <p14:tracePt t="22394" x="6999288" y="2990850"/>
          <p14:tracePt t="22410" x="7007225" y="2990850"/>
          <p14:tracePt t="23347" x="0" y="0"/>
        </p14:tracePtLst>
        <p14:tracePtLst>
          <p14:tracePt t="31389" x="1004888" y="3579813"/>
          <p14:tracePt t="32197" x="1076325" y="3605213"/>
          <p14:tracePt t="32204" x="1163638" y="3636963"/>
          <p14:tracePt t="32211" x="1243013" y="3668713"/>
          <p14:tracePt t="32220" x="1347788" y="3692525"/>
          <p14:tracePt t="32227" x="1490663" y="3732213"/>
          <p14:tracePt t="32235" x="1641475" y="3779838"/>
          <p14:tracePt t="32241" x="1817688" y="3835400"/>
          <p14:tracePt t="32249" x="2008188" y="3883025"/>
          <p14:tracePt t="32257" x="2184400" y="3930650"/>
          <p14:tracePt t="32264" x="2335213" y="3971925"/>
          <p14:tracePt t="32272" x="2487613" y="4003675"/>
          <p14:tracePt t="32279" x="2582863" y="4035425"/>
          <p14:tracePt t="32287" x="2678113" y="4059238"/>
          <p14:tracePt t="32294" x="2767013" y="4067175"/>
          <p14:tracePt t="32303" x="2830513" y="4083050"/>
          <p14:tracePt t="32309" x="2878138" y="4098925"/>
          <p14:tracePt t="32317" x="2909888" y="4098925"/>
          <p14:tracePt t="32324" x="2933700" y="4106863"/>
          <p14:tracePt t="32331" x="2941638" y="4106863"/>
          <p14:tracePt t="32385" x="2949575" y="4106863"/>
          <p14:tracePt t="32391" x="2957513" y="4106863"/>
          <p14:tracePt t="32400" x="2981325" y="4106863"/>
          <p14:tracePt t="32406" x="2997200" y="4106863"/>
          <p14:tracePt t="32414" x="3028950" y="4106863"/>
          <p14:tracePt t="32421" x="3084513" y="4114800"/>
          <p14:tracePt t="32430" x="3141663" y="4122738"/>
          <p14:tracePt t="32438" x="3213100" y="4122738"/>
          <p14:tracePt t="32444" x="3276600" y="4122738"/>
          <p14:tracePt t="32453" x="3363913" y="4122738"/>
          <p14:tracePt t="32459" x="3427413" y="4122738"/>
          <p14:tracePt t="32467" x="3516313" y="4122738"/>
          <p14:tracePt t="32475" x="3587750" y="4122738"/>
          <p14:tracePt t="32482" x="3675063" y="4122738"/>
          <p14:tracePt t="32489" x="3738563" y="4122738"/>
          <p14:tracePt t="32496" x="3810000" y="4130675"/>
          <p14:tracePt t="32505" x="3843338" y="4130675"/>
          <p14:tracePt t="32512" x="3875088" y="4130675"/>
          <p14:tracePt t="32520" x="3898900" y="4130675"/>
          <p14:tracePt t="32528" x="3914775" y="4130675"/>
          <p14:tracePt t="32537" x="3922713" y="4130675"/>
          <p14:tracePt t="32541" x="3930650" y="4130675"/>
          <p14:tracePt t="32552" x="3938588" y="4130675"/>
          <p14:tracePt t="32639" x="3946525" y="4130675"/>
          <p14:tracePt t="32649" x="3954463" y="4130675"/>
          <p14:tracePt t="32654" x="3962400" y="4130675"/>
          <p14:tracePt t="32669" x="3978275" y="4130675"/>
          <p14:tracePt t="32686" x="3986213" y="4122738"/>
          <p14:tracePt t="32692" x="4002088" y="4122738"/>
          <p14:tracePt t="32701" x="4010025" y="4114800"/>
          <p14:tracePt t="32707" x="4017963" y="4114800"/>
          <p14:tracePt t="32722" x="4033838" y="4114800"/>
          <p14:tracePt t="32731" x="4041775" y="4114800"/>
          <p14:tracePt t="32739" x="4041775" y="4106863"/>
          <p14:tracePt t="32759" x="4049713" y="4106863"/>
          <p14:tracePt t="32849" x="4041775" y="4114800"/>
          <p14:tracePt t="32858" x="4017963" y="4138613"/>
          <p14:tracePt t="32868" x="3994150" y="4162425"/>
          <p14:tracePt t="32872" x="3970338" y="4186238"/>
          <p14:tracePt t="32880" x="3946525" y="4210050"/>
          <p14:tracePt t="32887" x="3930650" y="4225925"/>
          <p14:tracePt t="32896" x="3914775" y="4241800"/>
          <p14:tracePt t="32904" x="3898900" y="4257675"/>
          <p14:tracePt t="32917" x="3890963" y="4265613"/>
          <p14:tracePt t="32934" x="3883025" y="4265613"/>
          <p14:tracePt t="33524" x="3875088" y="4265613"/>
          <p14:tracePt t="33534" x="3859213" y="4265613"/>
          <p14:tracePt t="33539" x="3833813" y="4273550"/>
          <p14:tracePt t="33546" x="3810000" y="4281488"/>
          <p14:tracePt t="33554" x="3794125" y="4281488"/>
          <p14:tracePt t="33563" x="3770313" y="4291013"/>
          <p14:tracePt t="33572" x="3746500" y="4298950"/>
          <p14:tracePt t="33576" x="3730625" y="4298950"/>
          <p14:tracePt t="33585" x="3714750" y="4306888"/>
          <p14:tracePt t="33591" x="3698875" y="4314825"/>
          <p14:tracePt t="33599" x="3690938" y="4314825"/>
          <p14:tracePt t="33606" x="3683000" y="4314825"/>
          <p14:tracePt t="33617" x="3667125" y="4314825"/>
          <p14:tracePt t="33632" x="3659188" y="4314825"/>
          <p14:tracePt t="33639" x="3635375" y="4314825"/>
          <p14:tracePt t="33644" x="3627438" y="4314825"/>
          <p14:tracePt t="33654" x="3603625" y="4314825"/>
          <p14:tracePt t="33661" x="3587750" y="4314825"/>
          <p14:tracePt t="33669" x="3563938" y="4306888"/>
          <p14:tracePt t="33675" x="3540125" y="4306888"/>
          <p14:tracePt t="33682" x="3516313" y="4298950"/>
          <p14:tracePt t="33689" x="3492500" y="4298950"/>
          <p14:tracePt t="33696" x="3467100" y="4298950"/>
          <p14:tracePt t="33704" x="3443288" y="4298950"/>
          <p14:tracePt t="33713" x="3427413" y="4298950"/>
          <p14:tracePt t="33720" x="3411538" y="4298950"/>
          <p14:tracePt t="33726" x="3403600" y="4291013"/>
          <p14:tracePt t="33735" x="3395663" y="4291013"/>
          <p14:tracePt t="33749" x="3387725" y="4291013"/>
          <p14:tracePt t="33780" x="3379788" y="4291013"/>
          <p14:tracePt t="33788" x="3371850" y="4291013"/>
          <p14:tracePt t="33795" x="3363913" y="4291013"/>
          <p14:tracePt t="33805" x="3348038" y="4281488"/>
          <p14:tracePt t="33811" x="3332163" y="4273550"/>
          <p14:tracePt t="33819" x="3316288" y="4265613"/>
          <p14:tracePt t="33824" x="3284538" y="4265613"/>
          <p14:tracePt t="33834" x="3244850" y="4249738"/>
          <p14:tracePt t="33839" x="3181350" y="4225925"/>
          <p14:tracePt t="33849" x="3109913" y="4186238"/>
          <p14:tracePt t="33856" x="3052763" y="4154488"/>
          <p14:tracePt t="33863" x="2957513" y="4114800"/>
          <p14:tracePt t="33871" x="2886075" y="4075113"/>
          <p14:tracePt t="33878" x="2790825" y="4035425"/>
          <p14:tracePt t="33886" x="2662238" y="3987800"/>
          <p14:tracePt t="33891" x="2551113" y="3948113"/>
          <p14:tracePt t="33902" x="2416175" y="3906838"/>
          <p14:tracePt t="33907" x="2295525" y="3859213"/>
          <p14:tracePt t="33922" x="2105025" y="3787775"/>
          <p14:tracePt t="33931" x="2033588" y="3763963"/>
          <p14:tracePt t="33939" x="1960563" y="3740150"/>
          <p14:tracePt t="33944" x="1905000" y="3716338"/>
          <p14:tracePt t="33952" x="1865313" y="3708400"/>
          <p14:tracePt t="33959" x="1841500" y="3700463"/>
          <p14:tracePt t="33968" x="1825625" y="3692525"/>
          <p14:tracePt t="33975" x="1817688" y="3692525"/>
          <p14:tracePt t="33991" x="1817688" y="3684588"/>
          <p14:tracePt t="33996" x="1809750" y="3684588"/>
          <p14:tracePt t="34027" x="1801813" y="3684588"/>
          <p14:tracePt t="34034" x="1793875" y="3684588"/>
          <p14:tracePt t="34049" x="1785938" y="3684588"/>
          <p14:tracePt t="34066" x="1778000" y="3684588"/>
          <p14:tracePt t="34072" x="1770063" y="3684588"/>
          <p14:tracePt t="34080" x="1762125" y="3684588"/>
          <p14:tracePt t="34087" x="1754188" y="3684588"/>
          <p14:tracePt t="34095" x="1754188" y="3676650"/>
          <p14:tracePt t="34103" x="1746250" y="3676650"/>
          <p14:tracePt t="34125" x="1738313" y="3676650"/>
          <p14:tracePt t="34134" x="1730375" y="3676650"/>
          <p14:tracePt t="34147" x="1722438" y="3676650"/>
          <p14:tracePt t="34156" x="1714500" y="3676650"/>
          <p14:tracePt t="34164" x="1690688" y="3668713"/>
          <p14:tracePt t="34170" x="1666875" y="3660775"/>
          <p14:tracePt t="34178" x="1641475" y="3652838"/>
          <p14:tracePt t="34186" x="1585913" y="3652838"/>
          <p14:tracePt t="34192" x="1530350" y="3644900"/>
          <p14:tracePt t="34201" x="1490663" y="3644900"/>
          <p14:tracePt t="34207" x="1427163" y="3644900"/>
          <p14:tracePt t="34216" x="1379538" y="3636963"/>
          <p14:tracePt t="34222" x="1308100" y="3636963"/>
          <p14:tracePt t="34231" x="1243013" y="3636963"/>
          <p14:tracePt t="34237" x="1163638" y="3636963"/>
          <p14:tracePt t="34245" x="1131888" y="3629025"/>
          <p14:tracePt t="34252" x="1108075" y="3629025"/>
          <p14:tracePt t="34259" x="1092200" y="3629025"/>
          <p14:tracePt t="34267" x="1084263" y="3629025"/>
          <p14:tracePt t="34291" x="1076325" y="3629025"/>
          <p14:tracePt t="34401" x="1092200" y="3629025"/>
          <p14:tracePt t="34409" x="1116013" y="3621088"/>
          <p14:tracePt t="34417" x="1139825" y="3621088"/>
          <p14:tracePt t="34424" x="1171575" y="3613150"/>
          <p14:tracePt t="34431" x="1211263" y="3613150"/>
          <p14:tracePt t="34439" x="1274763" y="3605213"/>
          <p14:tracePt t="34447" x="1339850" y="3605213"/>
          <p14:tracePt t="34454" x="1419225" y="3605213"/>
          <p14:tracePt t="34461" x="1490663" y="3605213"/>
          <p14:tracePt t="34469" x="1546225" y="3605213"/>
          <p14:tracePt t="34477" x="1625600" y="3605213"/>
          <p14:tracePt t="34485" x="1706563" y="3605213"/>
          <p14:tracePt t="34491" x="1778000" y="3605213"/>
          <p14:tracePt t="34499" x="1833563" y="3605213"/>
          <p14:tracePt t="34506" x="1873250" y="3605213"/>
          <p14:tracePt t="34515" x="1905000" y="3605213"/>
          <p14:tracePt t="34521" x="1936750" y="3605213"/>
          <p14:tracePt t="34529" x="1960563" y="3605213"/>
          <p14:tracePt t="34537" x="1968500" y="3605213"/>
          <p14:tracePt t="34686" x="1968500" y="3629025"/>
          <p14:tracePt t="34694" x="1976438" y="3652838"/>
          <p14:tracePt t="34701" x="1976438" y="3684588"/>
          <p14:tracePt t="34709" x="1976438" y="3748088"/>
          <p14:tracePt t="34717" x="1976438" y="3795713"/>
          <p14:tracePt t="34724" x="1976438" y="3867150"/>
          <p14:tracePt t="34732" x="1984375" y="3930650"/>
          <p14:tracePt t="34739" x="1992313" y="3987800"/>
          <p14:tracePt t="34747" x="2000250" y="4035425"/>
          <p14:tracePt t="34754" x="2008188" y="4083050"/>
          <p14:tracePt t="34762" x="2025650" y="4114800"/>
          <p14:tracePt t="34769" x="2041525" y="4138613"/>
          <p14:tracePt t="34778" x="2057400" y="4162425"/>
          <p14:tracePt t="34785" x="2073275" y="4170363"/>
          <p14:tracePt t="34792" x="2081213" y="4186238"/>
          <p14:tracePt t="34801" x="2089150" y="4186238"/>
          <p14:tracePt t="34807" x="2112963" y="4194175"/>
          <p14:tracePt t="34821" x="2120900" y="4194175"/>
          <p14:tracePt t="34829" x="2136775" y="4202113"/>
          <p14:tracePt t="34844" x="2152650" y="4202113"/>
          <p14:tracePt t="34859" x="2160588" y="4202113"/>
          <p14:tracePt t="34867" x="2176463" y="4202113"/>
          <p14:tracePt t="34874" x="2200275" y="4202113"/>
          <p14:tracePt t="34882" x="2224088" y="4202113"/>
          <p14:tracePt t="34889" x="2263775" y="4202113"/>
          <p14:tracePt t="34898" x="2303463" y="4210050"/>
          <p14:tracePt t="34904" x="2351088" y="4217988"/>
          <p14:tracePt t="34918" x="2384425" y="4217988"/>
          <p14:tracePt t="34919" x="2416175" y="4217988"/>
          <p14:tracePt t="34927" x="2471738" y="4217988"/>
          <p14:tracePt t="34935" x="2527300" y="4217988"/>
          <p14:tracePt t="34941" x="2566988" y="4225925"/>
          <p14:tracePt t="34950" x="2614613" y="4225925"/>
          <p14:tracePt t="34957" x="2654300" y="4233863"/>
          <p14:tracePt t="34964" x="2701925" y="4241800"/>
          <p14:tracePt t="34971" x="2751138" y="4249738"/>
          <p14:tracePt t="34979" x="2782888" y="4257675"/>
          <p14:tracePt t="34987" x="2814638" y="4265613"/>
          <p14:tracePt t="34994" x="2854325" y="4273550"/>
          <p14:tracePt t="35001" x="2878138" y="4273550"/>
          <p14:tracePt t="35009" x="2909888" y="4273550"/>
          <p14:tracePt t="35017" x="2925763" y="4273550"/>
          <p14:tracePt t="35024" x="2949575" y="4273550"/>
          <p14:tracePt t="35031" x="2973388" y="4273550"/>
          <p14:tracePt t="35039" x="2989263" y="4273550"/>
          <p14:tracePt t="35047" x="2997200" y="4273550"/>
          <p14:tracePt t="35054" x="3013075" y="4273550"/>
          <p14:tracePt t="35061" x="3028950" y="4273550"/>
          <p14:tracePt t="35069" x="3044825" y="4273550"/>
          <p14:tracePt t="35077" x="3060700" y="4273550"/>
          <p14:tracePt t="35085" x="3076575" y="4273550"/>
          <p14:tracePt t="35091" x="3084513" y="4273550"/>
          <p14:tracePt t="35099" x="3100388" y="4273550"/>
          <p14:tracePt t="35107" x="3133725" y="4273550"/>
          <p14:tracePt t="35114" x="3157538" y="4273550"/>
          <p14:tracePt t="35121" x="3181350" y="4273550"/>
          <p14:tracePt t="35129" x="3213100" y="4273550"/>
          <p14:tracePt t="35137" x="3252788" y="4281488"/>
          <p14:tracePt t="35145" x="3284538" y="4281488"/>
          <p14:tracePt t="35151" x="3316288" y="4281488"/>
          <p14:tracePt t="35159" x="3340100" y="4281488"/>
          <p14:tracePt t="35167" x="3363913" y="4281488"/>
          <p14:tracePt t="35174" x="3395663" y="4281488"/>
          <p14:tracePt t="35182" x="3403600" y="4281488"/>
          <p14:tracePt t="35189" x="3419475" y="4281488"/>
          <p14:tracePt t="35198" x="3451225" y="4281488"/>
          <p14:tracePt t="35204" x="3484563" y="4281488"/>
          <p14:tracePt t="35212" x="3508375" y="4281488"/>
          <p14:tracePt t="35220" x="3524250" y="4281488"/>
          <p14:tracePt t="35227" x="3540125" y="4281488"/>
          <p14:tracePt t="35235" x="3548063" y="4281488"/>
          <p14:tracePt t="35241" x="3563938" y="4281488"/>
          <p14:tracePt t="35250" x="3579813" y="4281488"/>
          <p14:tracePt t="35257" x="3603625" y="4281488"/>
          <p14:tracePt t="35265" x="3627438" y="4281488"/>
          <p14:tracePt t="35272" x="3635375" y="4281488"/>
          <p14:tracePt t="35279" x="3651250" y="4281488"/>
          <p14:tracePt t="35287" x="3659188" y="4281488"/>
          <p14:tracePt t="35294" x="3675063" y="4281488"/>
          <p14:tracePt t="35301" x="3698875" y="4281488"/>
          <p14:tracePt t="35309" x="3722688" y="4281488"/>
          <p14:tracePt t="35317" x="3746500" y="4281488"/>
          <p14:tracePt t="35324" x="3770313" y="4291013"/>
          <p14:tracePt t="35332" x="3786188" y="4291013"/>
          <p14:tracePt t="35339" x="3817938" y="4291013"/>
          <p14:tracePt t="35346" x="3833813" y="4291013"/>
          <p14:tracePt t="35354" x="3859213" y="4298950"/>
          <p14:tracePt t="35361" x="3875088" y="4298950"/>
          <p14:tracePt t="35369" x="3898900" y="4298950"/>
          <p14:tracePt t="35377" x="3922713" y="4298950"/>
          <p14:tracePt t="35384" x="3938588" y="4298950"/>
          <p14:tracePt t="35391" x="3954463" y="4298950"/>
          <p14:tracePt t="35400" x="3970338" y="4298950"/>
          <p14:tracePt t="35407" x="3986213" y="4298950"/>
          <p14:tracePt t="35414" x="3994150" y="4298950"/>
          <p14:tracePt t="35421" x="4002088" y="4298950"/>
          <p14:tracePt t="35429" x="4017963" y="4298950"/>
          <p14:tracePt t="35437" x="4033838" y="4298950"/>
          <p14:tracePt t="35451" x="4041775" y="4298950"/>
          <p14:tracePt t="35498" x="4049713" y="4298950"/>
          <p14:tracePt t="35541" x="4057650" y="4298950"/>
          <p14:tracePt t="37921" x="4017963" y="4298950"/>
          <p14:tracePt t="37923" x="3883025" y="4314825"/>
          <p14:tracePt t="37924" x="3851275" y="4314825"/>
          <p14:tracePt t="37926" x="3817938" y="4314825"/>
          <p14:tracePt t="37928" x="3794125" y="4322763"/>
          <p14:tracePt t="37934" x="3770313" y="4322763"/>
          <p14:tracePt t="37942" x="3762375" y="4322763"/>
          <p14:tracePt t="37950" x="3746500" y="4322763"/>
          <p14:tracePt t="37956" x="3738563" y="4322763"/>
          <p14:tracePt t="38017" x="3730625" y="4322763"/>
          <p14:tracePt t="38032" x="3722688" y="4322763"/>
          <p14:tracePt t="38047" x="3706813" y="4322763"/>
          <p14:tracePt t="38055" x="3698875" y="4322763"/>
          <p14:tracePt t="38062" x="3690938" y="4322763"/>
          <p14:tracePt t="38069" x="3675063" y="4322763"/>
          <p14:tracePt t="38077" x="3659188" y="4322763"/>
          <p14:tracePt t="38086" x="3635375" y="4322763"/>
          <p14:tracePt t="38091" x="3619500" y="4322763"/>
          <p14:tracePt t="38099" x="3611563" y="4322763"/>
          <p14:tracePt t="38107" x="3595688" y="4322763"/>
          <p14:tracePt t="38115" x="3579813" y="4322763"/>
          <p14:tracePt t="38121" x="3563938" y="4322763"/>
          <p14:tracePt t="38129" x="3556000" y="4322763"/>
          <p14:tracePt t="38137" x="3548063" y="4322763"/>
          <p14:tracePt t="38145" x="3540125" y="4322763"/>
          <p14:tracePt t="38152" x="3532188" y="4322763"/>
          <p14:tracePt t="38159" x="3524250" y="4322763"/>
          <p14:tracePt t="38167" x="3516313" y="4322763"/>
          <p14:tracePt t="38174" x="3508375" y="4322763"/>
          <p14:tracePt t="38189" x="3500438" y="4322763"/>
          <p14:tracePt t="38197" x="3492500" y="4322763"/>
          <p14:tracePt t="38204" x="3484563" y="4322763"/>
          <p14:tracePt t="38212" x="3476625" y="4322763"/>
          <p14:tracePt t="38219" x="3467100" y="4322763"/>
          <p14:tracePt t="38227" x="3459163" y="4322763"/>
          <p14:tracePt t="38234" x="3451225" y="4322763"/>
          <p14:tracePt t="38241" x="3443288" y="4322763"/>
          <p14:tracePt t="38249" x="3435350" y="4322763"/>
          <p14:tracePt t="38257" x="3427413" y="4330700"/>
          <p14:tracePt t="38265" x="3419475" y="4330700"/>
          <p14:tracePt t="38279" x="3411538" y="4330700"/>
          <p14:tracePt t="38301" x="3403600" y="4330700"/>
          <p14:tracePt t="38336" x="3395663" y="4330700"/>
          <p14:tracePt t="38654" x="3403600" y="4330700"/>
          <p14:tracePt t="38751" x="3411538" y="4330700"/>
          <p14:tracePt t="38767" x="3411538" y="4322763"/>
          <p14:tracePt t="38774" x="3411538" y="4314825"/>
          <p14:tracePt t="38781" x="3419475" y="4314825"/>
          <p14:tracePt t="38790" x="3419475" y="4306888"/>
          <p14:tracePt t="38805" x="3427413" y="4298950"/>
          <p14:tracePt t="38812" x="3427413" y="4291013"/>
          <p14:tracePt t="38822" x="3435350" y="4281488"/>
          <p14:tracePt t="38836" x="3435350" y="4273550"/>
          <p14:tracePt t="38843" x="3435350" y="4257675"/>
          <p14:tracePt t="38858" x="3435350" y="4249738"/>
          <p14:tracePt t="38871" x="3435350" y="4241800"/>
          <p14:tracePt t="38880" x="3443288" y="4233863"/>
          <p14:tracePt t="38887" x="3443288" y="4217988"/>
          <p14:tracePt t="38915" x="3443288" y="4194175"/>
          <p14:tracePt t="38918" x="3443288" y="4186238"/>
          <p14:tracePt t="38924" x="3443288" y="4178300"/>
          <p14:tracePt t="38933" x="3443288" y="4162425"/>
          <p14:tracePt t="38939" x="3443288" y="4146550"/>
          <p14:tracePt t="38948" x="3451225" y="4138613"/>
          <p14:tracePt t="38955" x="3451225" y="4130675"/>
          <p14:tracePt t="38964" x="3451225" y="4114800"/>
          <p14:tracePt t="38969" x="3451225" y="4106863"/>
          <p14:tracePt t="38978" x="3451225" y="4098925"/>
          <p14:tracePt t="38984" x="3451225" y="4083050"/>
          <p14:tracePt t="38992" x="3451225" y="4075113"/>
          <p14:tracePt t="38999" x="3451225" y="4067175"/>
          <p14:tracePt t="39007" x="3451225" y="4059238"/>
          <p14:tracePt t="39024" x="3451225" y="4043363"/>
          <p14:tracePt t="39031" x="3451225" y="4035425"/>
          <p14:tracePt t="39044" x="3451225" y="4027488"/>
          <p14:tracePt t="39059" x="3451225" y="4011613"/>
          <p14:tracePt t="39074" x="3451225" y="4003675"/>
          <p14:tracePt t="39082" x="3435350" y="3971925"/>
          <p14:tracePt t="39089" x="3427413" y="3963988"/>
          <p14:tracePt t="39097" x="3419475" y="3956050"/>
          <p14:tracePt t="39104" x="3403600" y="3930650"/>
          <p14:tracePt t="39113" x="3387725" y="3922713"/>
          <p14:tracePt t="39119" x="3371850" y="3914775"/>
          <p14:tracePt t="39127" x="3355975" y="3906838"/>
          <p14:tracePt t="39134" x="3340100" y="3898900"/>
          <p14:tracePt t="39142" x="3324225" y="3890963"/>
          <p14:tracePt t="39149" x="3308350" y="3883025"/>
          <p14:tracePt t="39157" x="3284538" y="3883025"/>
          <p14:tracePt t="39164" x="3268663" y="3875088"/>
          <p14:tracePt t="39172" x="3260725" y="3867150"/>
          <p14:tracePt t="39180" x="3252788" y="3867150"/>
          <p14:tracePt t="39187" x="3236913" y="3867150"/>
          <p14:tracePt t="39201" x="3221038" y="3867150"/>
          <p14:tracePt t="39209" x="3213100" y="3859213"/>
          <p14:tracePt t="39217" x="3205163" y="3859213"/>
          <p14:tracePt t="39224" x="3197225" y="3859213"/>
          <p14:tracePt t="39239" x="3189288" y="3859213"/>
          <p14:tracePt t="39247" x="3181350" y="3859213"/>
          <p14:tracePt t="39254" x="3173413" y="3859213"/>
          <p14:tracePt t="39262" x="3157538" y="3859213"/>
          <p14:tracePt t="39270" x="3149600" y="3859213"/>
          <p14:tracePt t="39277" x="3133725" y="3867150"/>
          <p14:tracePt t="39284" x="3117850" y="3875088"/>
          <p14:tracePt t="39292" x="3109913" y="3875088"/>
          <p14:tracePt t="39300" x="3100388" y="3883025"/>
          <p14:tracePt t="39307" x="3092450" y="3890963"/>
          <p14:tracePt t="39314" x="3084513" y="3890963"/>
          <p14:tracePt t="39322" x="3076575" y="3898900"/>
          <p14:tracePt t="39330" x="3068638" y="3898900"/>
          <p14:tracePt t="39337" x="3060700" y="3906838"/>
          <p14:tracePt t="39344" x="3052763" y="3914775"/>
          <p14:tracePt t="39351" x="3052763" y="3922713"/>
          <p14:tracePt t="39359" x="3044825" y="3922713"/>
          <p14:tracePt t="39367" x="3036888" y="3938588"/>
          <p14:tracePt t="39374" x="3028950" y="3938588"/>
          <p14:tracePt t="39381" x="3021013" y="3956050"/>
          <p14:tracePt t="39397" x="3013075" y="3971925"/>
          <p14:tracePt t="39404" x="3005138" y="3987800"/>
          <p14:tracePt t="39413" x="3005138" y="3995738"/>
          <p14:tracePt t="39419" x="3005138" y="4003675"/>
          <p14:tracePt t="39426" x="2997200" y="4011613"/>
          <p14:tracePt t="39434" x="2989263" y="4027488"/>
          <p14:tracePt t="39442" x="2989263" y="4035425"/>
          <p14:tracePt t="39449" x="2989263" y="4051300"/>
          <p14:tracePt t="39464" x="2989263" y="4067175"/>
          <p14:tracePt t="39472" x="2989263" y="4075113"/>
          <p14:tracePt t="39480" x="2989263" y="4090988"/>
          <p14:tracePt t="39487" x="2989263" y="4098925"/>
          <p14:tracePt t="39495" x="2989263" y="4106863"/>
          <p14:tracePt t="39502" x="2989263" y="4122738"/>
          <p14:tracePt t="39517" x="2997200" y="4130675"/>
          <p14:tracePt t="39524" x="2997200" y="4138613"/>
          <p14:tracePt t="39532" x="3013075" y="4146550"/>
          <p14:tracePt t="39539" x="3013075" y="4154488"/>
          <p14:tracePt t="39547" x="3021013" y="4154488"/>
          <p14:tracePt t="39562" x="3028950" y="4154488"/>
          <p14:tracePt t="39577" x="3028950" y="4162425"/>
          <p14:tracePt t="39584" x="3036888" y="4162425"/>
          <p14:tracePt t="39591" x="3044825" y="4162425"/>
          <p14:tracePt t="39607" x="3052763" y="4162425"/>
          <p14:tracePt t="39615" x="3060700" y="4162425"/>
          <p14:tracePt t="39630" x="3068638" y="4162425"/>
          <p14:tracePt t="39637" x="3092450" y="4162425"/>
          <p14:tracePt t="39651" x="3100388" y="4162425"/>
          <p14:tracePt t="39660" x="3100388" y="4170363"/>
          <p14:tracePt t="39667" x="3109913" y="4170363"/>
          <p14:tracePt t="39674" x="3117850" y="4170363"/>
          <p14:tracePt t="39690" x="3125788" y="4170363"/>
          <p14:tracePt t="39704" x="3133725" y="4170363"/>
          <p14:tracePt t="39712" x="3141663" y="4170363"/>
          <p14:tracePt t="39719" x="3149600" y="4170363"/>
          <p14:tracePt t="39727" x="3165475" y="4170363"/>
          <p14:tracePt t="39734" x="3173413" y="4170363"/>
          <p14:tracePt t="39741" x="3189288" y="4170363"/>
          <p14:tracePt t="39749" x="3197225" y="4170363"/>
          <p14:tracePt t="39757" x="3213100" y="4170363"/>
          <p14:tracePt t="39764" x="3228975" y="4170363"/>
          <p14:tracePt t="39780" x="3244850" y="4170363"/>
          <p14:tracePt t="39787" x="3252788" y="4170363"/>
          <p14:tracePt t="39794" x="3260725" y="4170363"/>
          <p14:tracePt t="39802" x="3276600" y="4170363"/>
          <p14:tracePt t="39824" x="3284538" y="4162425"/>
          <p14:tracePt t="39884" x="3292475" y="4154488"/>
          <p14:tracePt t="40251" x="3292475" y="4162425"/>
          <p14:tracePt t="40260" x="3292475" y="4170363"/>
          <p14:tracePt t="40267" x="3292475" y="4178300"/>
          <p14:tracePt t="40281" x="3292475" y="4194175"/>
          <p14:tracePt t="40297" x="3292475" y="4202113"/>
          <p14:tracePt t="40313" x="3292475" y="4210050"/>
          <p14:tracePt t="41099" x="3308350" y="4210050"/>
          <p14:tracePt t="41107" x="3348038" y="4210050"/>
          <p14:tracePt t="41114" x="3379788" y="4210050"/>
          <p14:tracePt t="41122" x="3411538" y="4210050"/>
          <p14:tracePt t="41130" x="3451225" y="4210050"/>
          <p14:tracePt t="41137" x="3476625" y="4210050"/>
          <p14:tracePt t="41145" x="3492500" y="4210050"/>
          <p14:tracePt t="41152" x="3508375" y="4210050"/>
          <p14:tracePt t="41167" x="3516313" y="4210050"/>
          <p14:tracePt t="41234" x="3524250" y="4210050"/>
          <p14:tracePt t="41249" x="3532188" y="4210050"/>
          <p14:tracePt t="41257" x="3532188" y="4217988"/>
          <p14:tracePt t="41264" x="3540125" y="4217988"/>
          <p14:tracePt t="41272" x="3556000" y="4217988"/>
          <p14:tracePt t="41279" x="3563938" y="4217988"/>
          <p14:tracePt t="41287" x="3571875" y="4217988"/>
          <p14:tracePt t="41295" x="3587750" y="4217988"/>
          <p14:tracePt t="41301" x="3595688" y="4217988"/>
          <p14:tracePt t="41310" x="3603625" y="4217988"/>
          <p14:tracePt t="41324" x="3611563" y="4217988"/>
          <p14:tracePt t="41384" x="3619500" y="4217988"/>
          <p14:tracePt t="41399" x="3635375" y="4217988"/>
          <p14:tracePt t="41407" x="3651250" y="4217988"/>
          <p14:tracePt t="41414" x="3659188" y="4217988"/>
          <p14:tracePt t="41422" x="3667125" y="4217988"/>
          <p14:tracePt t="41429" x="3683000" y="4217988"/>
          <p14:tracePt t="41437" x="3690938" y="4217988"/>
          <p14:tracePt t="41445" x="3714750" y="4217988"/>
          <p14:tracePt t="41451" x="3738563" y="4217988"/>
          <p14:tracePt t="41459" x="3754438" y="4217988"/>
          <p14:tracePt t="41467" x="3762375" y="4217988"/>
          <p14:tracePt t="41474" x="3770313" y="4217988"/>
          <p14:tracePt t="41481" x="3786188" y="4217988"/>
          <p14:tracePt t="41496" x="3794125" y="4217988"/>
          <p14:tracePt t="41557" x="3802063" y="4217988"/>
          <p14:tracePt t="41572" x="3817938" y="4217988"/>
          <p14:tracePt t="41587" x="3833813" y="4217988"/>
          <p14:tracePt t="41596" x="3843338" y="4217988"/>
          <p14:tracePt t="41602" x="3867150" y="4217988"/>
          <p14:tracePt t="41617" x="3883025" y="4217988"/>
          <p14:tracePt t="41624" x="3890963" y="4217988"/>
          <p14:tracePt t="41632" x="3898900" y="4217988"/>
          <p14:tracePt t="41639" x="3906838" y="4217988"/>
          <p14:tracePt t="41647" x="3914775" y="4217988"/>
          <p14:tracePt t="41654" x="3922713" y="4217988"/>
          <p14:tracePt t="41669" x="3930650" y="4217988"/>
          <p14:tracePt t="41692" x="3938588" y="4217988"/>
          <p14:tracePt t="41699" x="3938588" y="4210050"/>
          <p14:tracePt t="42037" x="3938588" y="4217988"/>
          <p14:tracePt t="49000" x="3930650" y="4233863"/>
          <p14:tracePt t="49002" x="3859213" y="4281488"/>
          <p14:tracePt t="49003" x="3843338" y="4298950"/>
          <p14:tracePt t="49006" x="3794125" y="4322763"/>
          <p14:tracePt t="49013" x="3770313" y="4338638"/>
          <p14:tracePt t="49021" x="3762375" y="4338638"/>
          <p14:tracePt t="49027" x="3754438" y="4346575"/>
          <p14:tracePt t="49037" x="3746500" y="4346575"/>
          <p14:tracePt t="49042" x="3738563" y="4354513"/>
          <p14:tracePt t="50670" x="3746500" y="4354513"/>
          <p14:tracePt t="50679" x="3762375" y="4346575"/>
          <p14:tracePt t="50687" x="3778250" y="4338638"/>
          <p14:tracePt t="50695" x="3802063" y="4322763"/>
          <p14:tracePt t="50701" x="3817938" y="4314825"/>
          <p14:tracePt t="50708" x="3843338" y="4306888"/>
          <p14:tracePt t="50715" x="3859213" y="4298950"/>
          <p14:tracePt t="50730" x="3859213" y="4291013"/>
          <p14:tracePt t="50740" x="3867150" y="4291013"/>
          <p14:tracePt t="50797" x="3859213" y="4281488"/>
          <p14:tracePt t="50805" x="3833813" y="4281488"/>
          <p14:tracePt t="50812" x="3825875" y="4281488"/>
          <p14:tracePt t="50820" x="3810000" y="4281488"/>
          <p14:tracePt t="50827" x="3786188" y="4281488"/>
          <p14:tracePt t="50836" x="3762375" y="4281488"/>
          <p14:tracePt t="50842" x="3738563" y="4281488"/>
          <p14:tracePt t="50850" x="3714750" y="4281488"/>
          <p14:tracePt t="50857" x="3683000" y="4281488"/>
          <p14:tracePt t="50864" x="3659188" y="4281488"/>
          <p14:tracePt t="50872" x="3635375" y="4281488"/>
          <p14:tracePt t="50880" x="3619500" y="4281488"/>
          <p14:tracePt t="50888" x="3603625" y="4281488"/>
          <p14:tracePt t="50895" x="3587750" y="4281488"/>
          <p14:tracePt t="50905" x="3579813" y="4281488"/>
          <p14:tracePt t="50918" x="3571875" y="4281488"/>
          <p14:tracePt t="50932" x="3563938" y="4281488"/>
          <p14:tracePt t="50948" x="3556000" y="4281488"/>
          <p14:tracePt t="50962" x="3548063" y="4273550"/>
          <p14:tracePt t="50970" x="3540125" y="4265613"/>
          <p14:tracePt t="50978" x="3524250" y="4257675"/>
          <p14:tracePt t="50984" x="3524250" y="4249738"/>
          <p14:tracePt t="50992" x="3508375" y="4225925"/>
          <p14:tracePt t="51000" x="3500438" y="4202113"/>
          <p14:tracePt t="51008" x="3484563" y="4178300"/>
          <p14:tracePt t="51015" x="3467100" y="4162425"/>
          <p14:tracePt t="51023" x="3459163" y="4130675"/>
          <p14:tracePt t="51030" x="3435350" y="4106863"/>
          <p14:tracePt t="51038" x="3419475" y="4083050"/>
          <p14:tracePt t="51045" x="3411538" y="4051300"/>
          <p14:tracePt t="51053" x="3395663" y="4027488"/>
          <p14:tracePt t="51068" x="3395663" y="4019550"/>
          <p14:tracePt t="51121" x="3387725" y="4019550"/>
          <p14:tracePt t="51128" x="3379788" y="4019550"/>
          <p14:tracePt t="51135" x="3371850" y="4019550"/>
          <p14:tracePt t="51142" x="3340100" y="4035425"/>
          <p14:tracePt t="51150" x="3324225" y="4043363"/>
          <p14:tracePt t="51158" x="3300413" y="4051300"/>
          <p14:tracePt t="51165" x="3276600" y="4067175"/>
          <p14:tracePt t="51172" x="3236913" y="4075113"/>
          <p14:tracePt t="51179" x="3221038" y="4083050"/>
          <p14:tracePt t="51188" x="3205163" y="4090988"/>
          <p14:tracePt t="51194" x="3189288" y="4098925"/>
          <p14:tracePt t="51203" x="3173413" y="4098925"/>
          <p14:tracePt t="51218" x="3165475" y="4106863"/>
          <p14:tracePt t="51232" x="3165475" y="4114800"/>
          <p14:tracePt t="51241" x="3165475" y="4122738"/>
          <p14:tracePt t="51255" x="3165475" y="4130675"/>
          <p14:tracePt t="51262" x="3165475" y="4146550"/>
          <p14:tracePt t="51271" x="3165475" y="4162425"/>
          <p14:tracePt t="51278" x="3165475" y="4178300"/>
          <p14:tracePt t="51284" x="3165475" y="4186238"/>
          <p14:tracePt t="51292" x="3173413" y="4202113"/>
          <p14:tracePt t="51301" x="3173413" y="4210050"/>
          <p14:tracePt t="51307" x="3181350" y="4217988"/>
          <p14:tracePt t="51315" x="3189288" y="4225925"/>
          <p14:tracePt t="51322" x="3205163" y="4233863"/>
          <p14:tracePt t="51338" x="3213100" y="4233863"/>
          <p14:tracePt t="51353" x="3228975" y="4233863"/>
          <p14:tracePt t="51375" x="3236913" y="4233863"/>
          <p14:tracePt t="51390" x="3244850" y="4233863"/>
          <p14:tracePt t="51399" x="3252788" y="4233863"/>
          <p14:tracePt t="51405" x="3268663" y="4233863"/>
          <p14:tracePt t="51413" x="3276600" y="4233863"/>
          <p14:tracePt t="51420" x="3292475" y="4225925"/>
          <p14:tracePt t="51428" x="3300413" y="4225925"/>
          <p14:tracePt t="51435" x="3324225" y="4210050"/>
          <p14:tracePt t="51442" x="3340100" y="4202113"/>
          <p14:tracePt t="51450" x="3348038" y="4194175"/>
          <p14:tracePt t="51457" x="3371850" y="4178300"/>
          <p14:tracePt t="51465" x="3371850" y="4170363"/>
          <p14:tracePt t="51472" x="3379788" y="4170363"/>
          <p14:tracePt t="51682" x="3379788" y="4178300"/>
          <p14:tracePt t="51697" x="3379788" y="4186238"/>
          <p14:tracePt t="51742" x="3379788" y="4194175"/>
          <p14:tracePt t="51751" x="3379788" y="4202113"/>
          <p14:tracePt t="51772" x="3379788" y="4210050"/>
          <p14:tracePt t="51788" x="3395663" y="4217988"/>
          <p14:tracePt t="51795" x="3427413" y="4241800"/>
          <p14:tracePt t="51804" x="3451225" y="4241800"/>
          <p14:tracePt t="51810" x="3500438" y="4257675"/>
          <p14:tracePt t="51818" x="3571875" y="4273550"/>
          <p14:tracePt t="51825" x="3659188" y="4306888"/>
          <p14:tracePt t="51833" x="3754438" y="4322763"/>
          <p14:tracePt t="51840" x="3843338" y="4338638"/>
          <p14:tracePt t="51847" x="3962400" y="4346575"/>
          <p14:tracePt t="51855" x="4081463" y="4362450"/>
          <p14:tracePt t="51862" x="4217988" y="4378325"/>
          <p14:tracePt t="51872" x="4384675" y="4410075"/>
          <p14:tracePt t="51877" x="4551363" y="4441825"/>
          <p14:tracePt t="51886" x="4664075" y="4449763"/>
          <p14:tracePt t="51892" x="4806950" y="4457700"/>
          <p14:tracePt t="51901" x="4967288" y="4473575"/>
          <p14:tracePt t="51918" x="5213350" y="4497388"/>
          <p14:tracePt t="51922" x="5310188" y="4513263"/>
          <p14:tracePt t="51930" x="5389563" y="4521200"/>
          <p14:tracePt t="51937" x="5453063" y="4521200"/>
          <p14:tracePt t="51945" x="5532438" y="4521200"/>
          <p14:tracePt t="51953" x="5580063" y="4521200"/>
          <p14:tracePt t="51960" x="5619750" y="4529138"/>
          <p14:tracePt t="51967" x="5643563" y="4529138"/>
          <p14:tracePt t="51975" x="5651500" y="4529138"/>
          <p14:tracePt t="51983" x="5659438" y="4529138"/>
          <p14:tracePt t="51990" x="5667375" y="4529138"/>
          <p14:tracePt t="52004" x="5676900" y="4529138"/>
          <p14:tracePt t="52012" x="5676900" y="4521200"/>
          <p14:tracePt t="52027" x="5684838" y="4513263"/>
          <p14:tracePt t="52036" x="5692775" y="4513263"/>
          <p14:tracePt t="52042" x="5692775" y="4505325"/>
          <p14:tracePt t="52051" x="5700713" y="4505325"/>
          <p14:tracePt t="52058" x="5700713" y="4497388"/>
          <p14:tracePt t="52065" x="5708650" y="4489450"/>
          <p14:tracePt t="52080" x="5724525" y="4481513"/>
          <p14:tracePt t="52087" x="5724525" y="4473575"/>
          <p14:tracePt t="52097" x="5732463" y="4473575"/>
          <p14:tracePt t="52104" x="5740400" y="4465638"/>
          <p14:tracePt t="52110" x="5748338" y="4457700"/>
          <p14:tracePt t="52118" x="5748338" y="4449763"/>
          <p14:tracePt t="52124" x="5756275" y="4441825"/>
          <p14:tracePt t="52133" x="5764213" y="4433888"/>
          <p14:tracePt t="52140" x="5772150" y="4418013"/>
          <p14:tracePt t="52148" x="5780088" y="4410075"/>
          <p14:tracePt t="52155" x="5780088" y="4402138"/>
          <p14:tracePt t="52162" x="5780088" y="4386263"/>
          <p14:tracePt t="52170" x="5788025" y="4362450"/>
          <p14:tracePt t="52178" x="5795963" y="4346575"/>
          <p14:tracePt t="52186" x="5795963" y="4330700"/>
          <p14:tracePt t="52192" x="5795963" y="4314825"/>
          <p14:tracePt t="52201" x="5803900" y="4298950"/>
          <p14:tracePt t="52207" x="5803900" y="4281488"/>
          <p14:tracePt t="52215" x="5803900" y="4257675"/>
          <p14:tracePt t="52222" x="5803900" y="4241800"/>
          <p14:tracePt t="52230" x="5803900" y="4217988"/>
          <p14:tracePt t="52237" x="5803900" y="4210050"/>
          <p14:tracePt t="52245" x="5803900" y="4186238"/>
          <p14:tracePt t="52253" x="5803900" y="4162425"/>
          <p14:tracePt t="52260" x="5803900" y="4146550"/>
          <p14:tracePt t="52267" x="5803900" y="4122738"/>
          <p14:tracePt t="52275" x="5803900" y="4106863"/>
          <p14:tracePt t="52283" x="5803900" y="4083050"/>
          <p14:tracePt t="52290" x="5803900" y="4067175"/>
          <p14:tracePt t="52298" x="5803900" y="4051300"/>
          <p14:tracePt t="52306" x="5803900" y="4035425"/>
          <p14:tracePt t="52312" x="5803900" y="4011613"/>
          <p14:tracePt t="52320" x="5803900" y="3995738"/>
          <p14:tracePt t="52328" x="5803900" y="3987800"/>
          <p14:tracePt t="52336" x="5803900" y="3971925"/>
          <p14:tracePt t="52342" x="5803900" y="3956050"/>
          <p14:tracePt t="52350" x="5795963" y="3956050"/>
          <p14:tracePt t="52357" x="5788025" y="3938588"/>
          <p14:tracePt t="52365" x="5780088" y="3922713"/>
          <p14:tracePt t="52373" x="5772150" y="3922713"/>
          <p14:tracePt t="52380" x="5764213" y="3906838"/>
          <p14:tracePt t="52387" x="5748338" y="3898900"/>
          <p14:tracePt t="52395" x="5740400" y="3890963"/>
          <p14:tracePt t="52403" x="5724525" y="3883025"/>
          <p14:tracePt t="52410" x="5716588" y="3875088"/>
          <p14:tracePt t="52418" x="5708650" y="3867150"/>
          <p14:tracePt t="52425" x="5700713" y="3867150"/>
          <p14:tracePt t="52433" x="5692775" y="3859213"/>
          <p14:tracePt t="52440" x="5684838" y="3859213"/>
          <p14:tracePt t="52447" x="5667375" y="3859213"/>
          <p14:tracePt t="52454" x="5659438" y="3851275"/>
          <p14:tracePt t="52463" x="5651500" y="3851275"/>
          <p14:tracePt t="52470" x="5643563" y="3851275"/>
          <p14:tracePt t="52478" x="5635625" y="3851275"/>
          <p14:tracePt t="52486" x="5627688" y="3851275"/>
          <p14:tracePt t="52494" x="5611813" y="3851275"/>
          <p14:tracePt t="52500" x="5603875" y="3851275"/>
          <p14:tracePt t="52507" x="5588000" y="3851275"/>
          <p14:tracePt t="52515" x="5572125" y="3859213"/>
          <p14:tracePt t="52522" x="5564188" y="3867150"/>
          <p14:tracePt t="52530" x="5556250" y="3875088"/>
          <p14:tracePt t="52537" x="5532438" y="3890963"/>
          <p14:tracePt t="52545" x="5516563" y="3906838"/>
          <p14:tracePt t="52554" x="5500688" y="3922713"/>
          <p14:tracePt t="52560" x="5476875" y="3938588"/>
          <p14:tracePt t="52567" x="5461000" y="3956050"/>
          <p14:tracePt t="52574" x="5445125" y="3971925"/>
          <p14:tracePt t="52583" x="5429250" y="3987800"/>
          <p14:tracePt t="52589" x="5421313" y="4003675"/>
          <p14:tracePt t="52598" x="5413375" y="4019550"/>
          <p14:tracePt t="52604" x="5405438" y="4035425"/>
          <p14:tracePt t="52612" x="5389563" y="4067175"/>
          <p14:tracePt t="52620" x="5381625" y="4083050"/>
          <p14:tracePt t="52628" x="5381625" y="4114800"/>
          <p14:tracePt t="52636" x="5381625" y="4138613"/>
          <p14:tracePt t="52642" x="5381625" y="4162425"/>
          <p14:tracePt t="52650" x="5381625" y="4178300"/>
          <p14:tracePt t="52657" x="5381625" y="4194175"/>
          <p14:tracePt t="52665" x="5381625" y="4217988"/>
          <p14:tracePt t="52672" x="5381625" y="4233863"/>
          <p14:tracePt t="52680" x="5389563" y="4265613"/>
          <p14:tracePt t="52687" x="5405438" y="4291013"/>
          <p14:tracePt t="52696" x="5405438" y="4306888"/>
          <p14:tracePt t="52703" x="5429250" y="4322763"/>
          <p14:tracePt t="52711" x="5437188" y="4346575"/>
          <p14:tracePt t="52717" x="5461000" y="4370388"/>
          <p14:tracePt t="52725" x="5476875" y="4386263"/>
          <p14:tracePt t="52733" x="5500688" y="4410075"/>
          <p14:tracePt t="52739" x="5532438" y="4418013"/>
          <p14:tracePt t="52748" x="5556250" y="4441825"/>
          <p14:tracePt t="52755" x="5580063" y="4457700"/>
          <p14:tracePt t="52762" x="5603875" y="4465638"/>
          <p14:tracePt t="52770" x="5643563" y="4465638"/>
          <p14:tracePt t="52777" x="5667375" y="4473575"/>
          <p14:tracePt t="52785" x="5708650" y="4473575"/>
          <p14:tracePt t="52792" x="5724525" y="4473575"/>
          <p14:tracePt t="52800" x="5740400" y="4473575"/>
          <p14:tracePt t="52808" x="5748338" y="4465638"/>
          <p14:tracePt t="52815" x="5764213" y="4457700"/>
          <p14:tracePt t="52823" x="5772150" y="4433888"/>
          <p14:tracePt t="52830" x="5788025" y="4418013"/>
          <p14:tracePt t="52837" x="5788025" y="4394200"/>
          <p14:tracePt t="52845" x="5788025" y="4378325"/>
          <p14:tracePt t="52853" x="5788025" y="4362450"/>
          <p14:tracePt t="52860" x="5788025" y="4346575"/>
          <p14:tracePt t="52867" x="5788025" y="4322763"/>
          <p14:tracePt t="52875" x="5788025" y="4298950"/>
          <p14:tracePt t="52883" x="5788025" y="4281488"/>
          <p14:tracePt t="52890" x="5788025" y="4257675"/>
          <p14:tracePt t="52898" x="5788025" y="4241800"/>
          <p14:tracePt t="52918" x="5780088" y="4217988"/>
          <p14:tracePt t="52920" x="5780088" y="4202113"/>
          <p14:tracePt t="52928" x="5772150" y="4194175"/>
          <p14:tracePt t="52935" x="5764213" y="4186238"/>
          <p14:tracePt t="52942" x="5764213" y="4178300"/>
          <p14:tracePt t="52950" x="5756275" y="4170363"/>
          <p14:tracePt t="53039" x="5740400" y="4178300"/>
          <p14:tracePt t="53048" x="5732463" y="4202113"/>
          <p14:tracePt t="53055" x="5724525" y="4210050"/>
          <p14:tracePt t="53062" x="5716588" y="4225925"/>
          <p14:tracePt t="53071" x="5708650" y="4241800"/>
          <p14:tracePt t="53078" x="5700713" y="4249738"/>
          <p14:tracePt t="53086" x="5700713" y="4265613"/>
          <p14:tracePt t="53092" x="5692775" y="4281488"/>
          <p14:tracePt t="53100" x="5692775" y="4298950"/>
          <p14:tracePt t="53108" x="5684838" y="4322763"/>
          <p14:tracePt t="53115" x="5684838" y="4338638"/>
          <p14:tracePt t="53122" x="5684838" y="4354513"/>
          <p14:tracePt t="53130" x="5684838" y="4362450"/>
          <p14:tracePt t="53138" x="5684838" y="4370388"/>
          <p14:tracePt t="53145" x="5684838" y="4386263"/>
          <p14:tracePt t="53168" x="5684838" y="4394200"/>
          <p14:tracePt t="53497" x="5692775" y="4386263"/>
          <p14:tracePt t="53505" x="5700713" y="4386263"/>
          <p14:tracePt t="53513" x="5708650" y="4386263"/>
          <p14:tracePt t="53520" x="5708650" y="4378325"/>
          <p14:tracePt t="53527" x="5708650" y="4370388"/>
          <p14:tracePt t="53565" x="5716588" y="4370388"/>
          <p14:tracePt t="56830" x="5724525" y="4362450"/>
          <p14:tracePt t="60340" x="5740400" y="4354513"/>
          <p14:tracePt t="60342" x="5756275" y="4338638"/>
          <p14:tracePt t="60345" x="5764213" y="4338638"/>
          <p14:tracePt t="60369" x="5772150" y="4338638"/>
          <p14:tracePt t="60376" x="5772150" y="4330700"/>
          <p14:tracePt t="61178" x="5772150" y="4322763"/>
          <p14:tracePt t="61207" x="5772150" y="4314825"/>
          <p14:tracePt t="61230" x="5772150" y="4306888"/>
          <p14:tracePt t="61245" x="5780088" y="4306888"/>
          <p14:tracePt t="61305" x="5780088" y="4298950"/>
          <p14:tracePt t="61387" x="5780088" y="4291013"/>
          <p14:tracePt t="61440" x="5780088" y="4281488"/>
          <p14:tracePt t="62415" x="5788025" y="4281488"/>
          <p14:tracePt t="62985" x="5795963" y="4281488"/>
          <p14:tracePt t="63668" x="5795963" y="4273550"/>
          <p14:tracePt t="63676" x="5803900" y="4273550"/>
          <p14:tracePt t="67098" x="5827713" y="4265613"/>
          <p14:tracePt t="67099" x="5843588" y="4265613"/>
          <p14:tracePt t="67103" x="5851525" y="4257675"/>
          <p14:tracePt t="67112" x="5859463" y="4257675"/>
          <p14:tracePt t="67125" x="5867400" y="4257675"/>
          <p14:tracePt t="67343" x="5859463" y="4257675"/>
          <p14:tracePt t="67353" x="5851525" y="4257675"/>
          <p14:tracePt t="67367" x="5843588" y="4257675"/>
          <p14:tracePt t="67375" x="5827713" y="4265613"/>
          <p14:tracePt t="67382" x="5819775" y="4273550"/>
          <p14:tracePt t="67390" x="5803900" y="4281488"/>
          <p14:tracePt t="67397" x="5788025" y="4291013"/>
          <p14:tracePt t="67405" x="5780088" y="4298950"/>
          <p14:tracePt t="67411" x="5764213" y="4298950"/>
          <p14:tracePt t="67418" x="5756275" y="4298950"/>
          <p14:tracePt t="67425" x="5740400" y="4306888"/>
          <p14:tracePt t="67434" x="5740400" y="4314825"/>
          <p14:tracePt t="67441" x="5724525" y="4314825"/>
          <p14:tracePt t="67459" x="5716588" y="4314825"/>
          <p14:tracePt t="67597" x="5716588" y="4322763"/>
          <p14:tracePt t="67613" x="5716588" y="4330700"/>
          <p14:tracePt t="67622" x="5708650" y="4346575"/>
          <p14:tracePt t="67628" x="5700713" y="4354513"/>
          <p14:tracePt t="67637" x="5700713" y="4362450"/>
          <p14:tracePt t="67643" x="5700713" y="4378325"/>
          <p14:tracePt t="67659" x="5700713" y="4386263"/>
          <p14:tracePt t="67666" x="5700713" y="4394200"/>
          <p14:tracePt t="67747" x="5716588" y="4394200"/>
          <p14:tracePt t="67757" x="5748338" y="4394200"/>
          <p14:tracePt t="67764" x="5772150" y="4394200"/>
          <p14:tracePt t="67774" x="5811838" y="4394200"/>
          <p14:tracePt t="67779" x="5867400" y="4394200"/>
          <p14:tracePt t="67786" x="5930900" y="4394200"/>
          <p14:tracePt t="67793" x="5994400" y="4394200"/>
          <p14:tracePt t="67802" x="6067425" y="4394200"/>
          <p14:tracePt t="67809" x="6138863" y="4394200"/>
          <p14:tracePt t="67815" x="6194425" y="4386263"/>
          <p14:tracePt t="67823" x="6273800" y="4378325"/>
          <p14:tracePt t="67832" x="6337300" y="4370388"/>
          <p14:tracePt t="67839" x="6402388" y="4362450"/>
          <p14:tracePt t="67845" x="6457950" y="4354513"/>
          <p14:tracePt t="67853" x="6505575" y="4338638"/>
          <p14:tracePt t="67860" x="6529388" y="4322763"/>
          <p14:tracePt t="67869" x="6537325" y="4322763"/>
          <p14:tracePt t="67876" x="6545263" y="4314825"/>
          <p14:tracePt t="67893" x="6553200" y="4306888"/>
          <p14:tracePt t="67909" x="6561138" y="4306888"/>
          <p14:tracePt t="67988" x="6561138" y="4298950"/>
          <p14:tracePt t="67995" x="6561138" y="4291013"/>
          <p14:tracePt t="68011" x="6569075" y="4281488"/>
          <p14:tracePt t="68018" x="6569075" y="4265613"/>
          <p14:tracePt t="68025" x="6569075" y="4257675"/>
          <p14:tracePt t="68032" x="6577013" y="4249738"/>
          <p14:tracePt t="68040" x="6584950" y="4225925"/>
          <p14:tracePt t="68050" x="6584950" y="4217988"/>
          <p14:tracePt t="68056" x="6592888" y="4202113"/>
          <p14:tracePt t="68064" x="6592888" y="4194175"/>
          <p14:tracePt t="68074" x="6592888" y="4170363"/>
          <p14:tracePt t="68078" x="6592888" y="4162425"/>
          <p14:tracePt t="68085" x="6592888" y="4146550"/>
          <p14:tracePt t="68094" x="6592888" y="4130675"/>
          <p14:tracePt t="68101" x="6592888" y="4122738"/>
          <p14:tracePt t="68108" x="6592888" y="4098925"/>
          <p14:tracePt t="68117" x="6592888" y="4090988"/>
          <p14:tracePt t="68124" x="6592888" y="4083050"/>
          <p14:tracePt t="68132" x="6592888" y="4067175"/>
          <p14:tracePt t="68145" x="6592888" y="4059238"/>
          <p14:tracePt t="68153" x="6584950" y="4051300"/>
          <p14:tracePt t="68160" x="6577013" y="4043363"/>
          <p14:tracePt t="68168" x="6577013" y="4035425"/>
          <p14:tracePt t="68175" x="6577013" y="4027488"/>
          <p14:tracePt t="68183" x="6569075" y="4019550"/>
          <p14:tracePt t="68191" x="6561138" y="4011613"/>
          <p14:tracePt t="68198" x="6545263" y="4003675"/>
          <p14:tracePt t="68206" x="6537325" y="3987800"/>
          <p14:tracePt t="68214" x="6529388" y="3987800"/>
          <p14:tracePt t="68295" x="6521450" y="3987800"/>
          <p14:tracePt t="68317" x="6513513" y="3987800"/>
          <p14:tracePt t="68325" x="6505575" y="3987800"/>
          <p14:tracePt t="68341" x="6497638" y="3987800"/>
          <p14:tracePt t="68356" x="6489700" y="3987800"/>
          <p14:tracePt t="68363" x="6473825" y="4003675"/>
          <p14:tracePt t="68371" x="6465888" y="4003675"/>
          <p14:tracePt t="68377" x="6450013" y="4011613"/>
          <p14:tracePt t="68392" x="6426200" y="4027488"/>
          <p14:tracePt t="68401" x="6384925" y="4043363"/>
          <p14:tracePt t="68408" x="6369050" y="4067175"/>
          <p14:tracePt t="68415" x="6361113" y="4075113"/>
          <p14:tracePt t="68424" x="6345238" y="4090988"/>
          <p14:tracePt t="68431" x="6337300" y="4114800"/>
          <p14:tracePt t="68438" x="6329363" y="4130675"/>
          <p14:tracePt t="68445" x="6321425" y="4154488"/>
          <p14:tracePt t="68460" x="6321425" y="4162425"/>
          <p14:tracePt t="68468" x="6321425" y="4178300"/>
          <p14:tracePt t="68475" x="6321425" y="4186238"/>
          <p14:tracePt t="68491" x="6321425" y="4194175"/>
          <p14:tracePt t="69788" x="6321425" y="4202113"/>
          <p14:tracePt t="69795" x="6305550" y="4210050"/>
          <p14:tracePt t="69805" x="6305550" y="4217988"/>
          <p14:tracePt t="69811" x="6289675" y="4233863"/>
          <p14:tracePt t="69817" x="6281738" y="4249738"/>
          <p14:tracePt t="69826" x="6273800" y="4265613"/>
          <p14:tracePt t="69834" x="6265863" y="4273550"/>
          <p14:tracePt t="69842" x="6265863" y="4281488"/>
          <p14:tracePt t="69849" x="6249988" y="4298950"/>
          <p14:tracePt t="69865" x="6249988" y="4306888"/>
          <p14:tracePt t="70012" x="6257925" y="4306888"/>
          <p14:tracePt t="70023" x="6273800" y="4298950"/>
          <p14:tracePt t="70029" x="6281738" y="4281488"/>
          <p14:tracePt t="70039" x="6305550" y="4281488"/>
          <p14:tracePt t="70043" x="6321425" y="4273550"/>
          <p14:tracePt t="70051" x="6345238" y="4257675"/>
          <p14:tracePt t="70058" x="6361113" y="4241800"/>
          <p14:tracePt t="70066" x="6376988" y="4225925"/>
          <p14:tracePt t="70074" x="6410325" y="4202113"/>
          <p14:tracePt t="70082" x="6426200" y="4194175"/>
          <p14:tracePt t="70089" x="6434138" y="4170363"/>
          <p14:tracePt t="70097" x="6450013" y="4162425"/>
          <p14:tracePt t="70103" x="6457950" y="4146550"/>
          <p14:tracePt t="70110" x="6457950" y="4130675"/>
          <p14:tracePt t="70121" x="6465888" y="4130675"/>
          <p14:tracePt t="70125" x="6465888" y="4122738"/>
          <p14:tracePt t="70845" x="6465888" y="4130675"/>
          <p14:tracePt t="70854" x="6457950" y="4146550"/>
          <p14:tracePt t="70861" x="6450013" y="4154488"/>
          <p14:tracePt t="70870" x="6442075" y="4162425"/>
          <p14:tracePt t="70877" x="6434138" y="4178300"/>
          <p14:tracePt t="70883" x="6426200" y="4194175"/>
          <p14:tracePt t="70890" x="6418263" y="4202113"/>
          <p14:tracePt t="70908" x="6392863" y="4241800"/>
          <p14:tracePt t="70915" x="6384925" y="4257675"/>
          <p14:tracePt t="70922" x="6369050" y="4273550"/>
          <p14:tracePt t="70927" x="6361113" y="4291013"/>
          <p14:tracePt t="70936" x="6353175" y="4298950"/>
          <p14:tracePt t="70943" x="6345238" y="4306888"/>
          <p14:tracePt t="70950" x="6337300" y="4330700"/>
          <p14:tracePt t="70965" x="6329363" y="4338638"/>
          <p14:tracePt t="70972" x="6321425" y="4362450"/>
          <p14:tracePt t="70982" x="6313488" y="4362450"/>
          <p14:tracePt t="70990" x="6313488" y="4378325"/>
          <p14:tracePt t="70997" x="6305550" y="4378325"/>
          <p14:tracePt t="71004" x="6297613" y="4394200"/>
          <p14:tracePt t="71010" x="6297613" y="4402138"/>
          <p14:tracePt t="71026" x="6297613" y="4410075"/>
          <p14:tracePt t="71035" x="6289675" y="4410075"/>
          <p14:tracePt t="71049" x="6289675" y="4418013"/>
          <p14:tracePt t="71057" x="6281738" y="4418013"/>
          <p14:tracePt t="71064" x="6281738" y="4425950"/>
          <p14:tracePt t="71078" x="6281738" y="4433888"/>
          <p14:tracePt t="71087" x="6273800" y="4433888"/>
          <p14:tracePt t="71093" x="6265863" y="4441825"/>
          <p14:tracePt t="71101" x="6265863" y="4449763"/>
          <p14:tracePt t="71109" x="6257925" y="4457700"/>
          <p14:tracePt t="71116" x="6249988" y="4473575"/>
          <p14:tracePt t="71123" x="6242050" y="4473575"/>
          <p14:tracePt t="71130" x="6234113" y="4489450"/>
          <p14:tracePt t="71138" x="6218238" y="4505325"/>
          <p14:tracePt t="71145" x="6210300" y="4513263"/>
          <p14:tracePt t="71154" x="6178550" y="4560888"/>
          <p14:tracePt t="71160" x="6162675" y="4576763"/>
          <p14:tracePt t="71168" x="6138863" y="4600575"/>
          <p14:tracePt t="71175" x="6130925" y="4616450"/>
          <p14:tracePt t="71183" x="6107113" y="4641850"/>
          <p14:tracePt t="71190" x="6083300" y="4665663"/>
          <p14:tracePt t="71198" x="6067425" y="4689475"/>
          <p14:tracePt t="71205" x="6043613" y="4713288"/>
          <p14:tracePt t="71213" x="6018213" y="4737100"/>
          <p14:tracePt t="71221" x="6002338" y="4752975"/>
          <p14:tracePt t="71228" x="5994400" y="4768850"/>
          <p14:tracePt t="71237" x="5970588" y="4784725"/>
          <p14:tracePt t="71246" x="5962650" y="4800600"/>
          <p14:tracePt t="71252" x="5946775" y="4816475"/>
          <p14:tracePt t="71258" x="5922963" y="4832350"/>
          <p14:tracePt t="71265" x="5915025" y="4848225"/>
          <p14:tracePt t="71272" x="5899150" y="4864100"/>
          <p14:tracePt t="71281" x="5891213" y="4872038"/>
          <p14:tracePt t="71288" x="5875338" y="4887913"/>
          <p14:tracePt t="71304" x="5867400" y="4903788"/>
          <p14:tracePt t="71311" x="5859463" y="4903788"/>
          <p14:tracePt t="71317" x="5851525" y="4911725"/>
          <p14:tracePt t="71325" x="5851525" y="4919663"/>
          <p14:tracePt t="71333" x="5843588" y="4927600"/>
          <p14:tracePt t="71348" x="5835650" y="4935538"/>
          <p14:tracePt t="71363" x="5835650" y="4943475"/>
          <p14:tracePt t="71371" x="5827713" y="4943475"/>
          <p14:tracePt t="71379" x="5819775" y="4943475"/>
          <p14:tracePt t="71610" x="5827713" y="4919663"/>
          <p14:tracePt t="71617" x="5843588" y="4864100"/>
          <p14:tracePt t="71625" x="5843588" y="4848225"/>
          <p14:tracePt t="71633" x="5859463" y="4808538"/>
          <p14:tracePt t="71640" x="5859463" y="4760913"/>
          <p14:tracePt t="71648" x="5867400" y="4729163"/>
          <p14:tracePt t="71655" x="5867400" y="4697413"/>
          <p14:tracePt t="71662" x="5867400" y="4673600"/>
          <p14:tracePt t="71671" x="5867400" y="4649788"/>
          <p14:tracePt t="71680" x="5867400" y="4633913"/>
          <p14:tracePt t="71686" x="5867400" y="4608513"/>
          <p14:tracePt t="71694" x="5867400" y="4584700"/>
          <p14:tracePt t="71701" x="5867400" y="4560888"/>
          <p14:tracePt t="71708" x="5867400" y="4537075"/>
          <p14:tracePt t="71715" x="5867400" y="4529138"/>
          <p14:tracePt t="71723" x="5867400" y="4505325"/>
          <p14:tracePt t="71731" x="5867400" y="4497388"/>
          <p14:tracePt t="71738" x="5867400" y="4481513"/>
          <p14:tracePt t="71745" x="5867400" y="4465638"/>
          <p14:tracePt t="71753" x="5867400" y="4457700"/>
          <p14:tracePt t="71768" x="5867400" y="4449763"/>
          <p14:tracePt t="71775" x="5867400" y="4441825"/>
          <p14:tracePt t="71790" x="5867400" y="4433888"/>
          <p14:tracePt t="71798" x="5859463" y="4433888"/>
          <p14:tracePt t="71805" x="5859463" y="4425950"/>
          <p14:tracePt t="71821" x="5859463" y="4418013"/>
          <p14:tracePt t="71827" x="5859463" y="4410075"/>
          <p14:tracePt t="71836" x="5851525" y="4410075"/>
          <p14:tracePt t="71843" x="5851525" y="4402138"/>
          <p14:tracePt t="71850" x="5851525" y="4394200"/>
          <p14:tracePt t="72052" x="5843588" y="4394200"/>
          <p14:tracePt t="72060" x="5835650" y="4394200"/>
          <p14:tracePt t="72070" x="5827713" y="4394200"/>
          <p14:tracePt t="72083" x="5819775" y="4394200"/>
          <p14:tracePt t="72090" x="5803900" y="4394200"/>
          <p14:tracePt t="72105" x="5788025" y="4394200"/>
          <p14:tracePt t="72114" x="5780088" y="4402138"/>
          <p14:tracePt t="72128" x="5764213" y="4402138"/>
          <p14:tracePt t="72143" x="5756275" y="4402138"/>
          <p14:tracePt t="72390" x="5748338" y="4402138"/>
          <p14:tracePt t="72398" x="5740400" y="4402138"/>
          <p14:tracePt t="72405" x="5732463" y="4402138"/>
          <p14:tracePt t="72413" x="5724525" y="4402138"/>
          <p14:tracePt t="72430" x="5708650" y="4402138"/>
          <p14:tracePt t="72444" x="5700713" y="4402138"/>
          <p14:tracePt t="72488" x="5692775" y="4402138"/>
          <p14:tracePt t="73035" x="5700713" y="4394200"/>
          <p14:tracePt t="73042" x="5708650" y="4378325"/>
          <p14:tracePt t="73050" x="5716588" y="4370388"/>
          <p14:tracePt t="73058" x="5732463" y="4362450"/>
          <p14:tracePt t="73065" x="5740400" y="4338638"/>
          <p14:tracePt t="73073" x="5756275" y="4330700"/>
          <p14:tracePt t="73081" x="5764213" y="4322763"/>
          <p14:tracePt t="73088" x="5764213" y="4314825"/>
          <p14:tracePt t="73095" x="5772150" y="4306888"/>
          <p14:tracePt t="73111" x="5780088" y="4306888"/>
          <p14:tracePt t="73493" x="5748338" y="4346575"/>
          <p14:tracePt t="73501" x="5716588" y="4410075"/>
          <p14:tracePt t="73508" x="5676900" y="4457700"/>
          <p14:tracePt t="73516" x="5627688" y="4537075"/>
          <p14:tracePt t="73523" x="5572125" y="4633913"/>
          <p14:tracePt t="73530" x="5516563" y="4713288"/>
          <p14:tracePt t="73538" x="5445125" y="4792663"/>
          <p14:tracePt t="73545" x="5389563" y="4872038"/>
          <p14:tracePt t="73554" x="5334000" y="4943475"/>
          <p14:tracePt t="73561" x="5276850" y="5008563"/>
          <p14:tracePt t="73569" x="5245100" y="5056188"/>
          <p14:tracePt t="73575" x="5205413" y="5087938"/>
          <p14:tracePt t="73583" x="5189538" y="5127625"/>
          <p14:tracePt t="73590" x="5157788" y="5159375"/>
          <p14:tracePt t="73599" x="5149850" y="5175250"/>
          <p14:tracePt t="73605" x="5126038" y="5191125"/>
          <p14:tracePt t="73613" x="5118100" y="5214938"/>
          <p14:tracePt t="73620" x="5094288" y="5246688"/>
          <p14:tracePt t="73628" x="5070475" y="5270500"/>
          <p14:tracePt t="73636" x="5046663" y="5294313"/>
          <p14:tracePt t="73643" x="5022850" y="5319713"/>
          <p14:tracePt t="73652" x="4999038" y="5343525"/>
          <p14:tracePt t="73658" x="4983163" y="5351463"/>
          <p14:tracePt t="73666" x="4959350" y="5375275"/>
          <p14:tracePt t="73672" x="4933950" y="5391150"/>
          <p14:tracePt t="73681" x="4918075" y="5407025"/>
          <p14:tracePt t="73688" x="4894263" y="5414963"/>
          <p14:tracePt t="73695" x="4878388" y="5430838"/>
          <p14:tracePt t="73703" x="4862513" y="5446713"/>
          <p14:tracePt t="73710" x="4838700" y="5454650"/>
          <p14:tracePt t="73718" x="4822825" y="5470525"/>
          <p14:tracePt t="73726" x="4799013" y="5486400"/>
          <p14:tracePt t="73732" x="4767263" y="5510213"/>
          <p14:tracePt t="73742" x="4743450" y="5534025"/>
          <p14:tracePt t="73748" x="4727575" y="5541963"/>
          <p14:tracePt t="73756" x="4687888" y="5565775"/>
          <p14:tracePt t="73763" x="4640263" y="5589588"/>
          <p14:tracePt t="73771" x="4592638" y="5613400"/>
          <p14:tracePt t="73778" x="4551363" y="5637213"/>
          <p14:tracePt t="73786" x="4487863" y="5670550"/>
          <p14:tracePt t="73793" x="4440238" y="5694363"/>
          <p14:tracePt t="73802" x="4408488" y="5702300"/>
          <p14:tracePt t="73808" x="4360863" y="5718175"/>
          <p14:tracePt t="73816" x="4321175" y="5726113"/>
          <p14:tracePt t="73823" x="4273550" y="5734050"/>
          <p14:tracePt t="73831" x="4249738" y="5741988"/>
          <p14:tracePt t="73838" x="4200525" y="5749925"/>
          <p14:tracePt t="73845" x="4168775" y="5749925"/>
          <p14:tracePt t="73853" x="4144963" y="5749925"/>
          <p14:tracePt t="73861" x="4121150" y="5749925"/>
          <p14:tracePt t="73869" x="4105275" y="5749925"/>
          <p14:tracePt t="73875" x="4089400" y="5749925"/>
          <p14:tracePt t="73882" x="4081463" y="5749925"/>
          <p14:tracePt t="73890" x="4057650" y="5749925"/>
          <p14:tracePt t="73902" x="4049713" y="5749925"/>
          <p14:tracePt t="73913" x="4041775" y="5749925"/>
          <p14:tracePt t="73929" x="4033838" y="5749925"/>
          <p14:tracePt t="74048" x="4057650" y="5749925"/>
          <p14:tracePt t="74055" x="4081463" y="5749925"/>
          <p14:tracePt t="74063" x="4097338" y="5749925"/>
          <p14:tracePt t="74070" x="4129088" y="5749925"/>
          <p14:tracePt t="74078" x="4160838" y="5749925"/>
          <p14:tracePt t="74086" x="4217988" y="5749925"/>
          <p14:tracePt t="74093" x="4265613" y="5749925"/>
          <p14:tracePt t="74101" x="4344988" y="5749925"/>
          <p14:tracePt t="74108" x="4408488" y="5749925"/>
          <p14:tracePt t="74118" x="4479925" y="5749925"/>
          <p14:tracePt t="74123" x="4519613" y="5749925"/>
          <p14:tracePt t="74131" x="4584700" y="5749925"/>
          <p14:tracePt t="74138" x="4640263" y="5749925"/>
          <p14:tracePt t="74145" x="4695825" y="5749925"/>
          <p14:tracePt t="74153" x="4735513" y="5757863"/>
          <p14:tracePt t="74161" x="4759325" y="5757863"/>
          <p14:tracePt t="74168" x="4783138" y="5757863"/>
          <p14:tracePt t="74175" x="4799013" y="5757863"/>
          <p14:tracePt t="74191" x="4806950" y="5757863"/>
          <p14:tracePt t="74385" x="4814888" y="5757863"/>
          <p14:tracePt t="74393" x="4822825" y="5757863"/>
          <p14:tracePt t="74401" x="4830763" y="5757863"/>
          <p14:tracePt t="74408" x="4838700" y="5757863"/>
          <p14:tracePt t="74416" x="4846638" y="5757863"/>
          <p14:tracePt t="74423" x="4854575" y="5757863"/>
          <p14:tracePt t="74430" x="4862513" y="5757863"/>
          <p14:tracePt t="74438" x="4870450" y="5757863"/>
          <p14:tracePt t="74446" x="4886325" y="5757863"/>
          <p14:tracePt t="74453" x="4902200" y="5757863"/>
          <p14:tracePt t="74461" x="4918075" y="5757863"/>
          <p14:tracePt t="74468" x="4933950" y="5757863"/>
          <p14:tracePt t="74476" x="4951413" y="5757863"/>
          <p14:tracePt t="74483" x="4967288" y="5757863"/>
          <p14:tracePt t="74490" x="4983163" y="5757863"/>
          <p14:tracePt t="74505" x="4991100" y="5757863"/>
          <p14:tracePt t="74521" x="4999038" y="5757863"/>
          <p14:tracePt t="74633" x="4983163" y="5757863"/>
          <p14:tracePt t="74640" x="4967288" y="5757863"/>
          <p14:tracePt t="74649" x="4943475" y="5749925"/>
          <p14:tracePt t="74655" x="4918075" y="5749925"/>
          <p14:tracePt t="74663" x="4894263" y="5749925"/>
          <p14:tracePt t="74670" x="4862513" y="5749925"/>
          <p14:tracePt t="74679" x="4806950" y="5749925"/>
          <p14:tracePt t="74685" x="4767263" y="5749925"/>
          <p14:tracePt t="74693" x="4711700" y="5749925"/>
          <p14:tracePt t="74701" x="4672013" y="5749925"/>
          <p14:tracePt t="74708" x="4624388" y="5749925"/>
          <p14:tracePt t="74715" x="4584700" y="5749925"/>
          <p14:tracePt t="74723" x="4551363" y="5749925"/>
          <p14:tracePt t="74731" x="4519613" y="5749925"/>
          <p14:tracePt t="74738" x="4495800" y="5749925"/>
          <p14:tracePt t="74745" x="4471988" y="5749925"/>
          <p14:tracePt t="74753" x="4440238" y="5749925"/>
          <p14:tracePt t="74760" x="4416425" y="5749925"/>
          <p14:tracePt t="74768" x="4400550" y="5749925"/>
          <p14:tracePt t="74775" x="4384675" y="5749925"/>
          <p14:tracePt t="74783" x="4368800" y="5749925"/>
          <p14:tracePt t="74799" x="4352925" y="5749925"/>
          <p14:tracePt t="74813" x="4344988" y="5749925"/>
          <p14:tracePt t="74835" x="4337050" y="5749925"/>
          <p14:tracePt t="74852" x="4329113" y="5749925"/>
          <p14:tracePt t="74858" x="4321175" y="5749925"/>
          <p14:tracePt t="74873" x="4313238" y="5749925"/>
          <p14:tracePt t="74882" x="4297363" y="5749925"/>
          <p14:tracePt t="74901" x="4273550" y="5749925"/>
          <p14:tracePt t="74902" x="4249738" y="5749925"/>
          <p14:tracePt t="74911" x="4233863" y="5749925"/>
          <p14:tracePt t="74918" x="4210050" y="5749925"/>
          <p14:tracePt t="74925" x="4176713" y="5749925"/>
          <p14:tracePt t="74932" x="4168775" y="5749925"/>
          <p14:tracePt t="74940" x="4160838" y="5749925"/>
          <p14:tracePt t="74948" x="4152900" y="5749925"/>
          <p14:tracePt t="74955" x="4144963" y="5749925"/>
          <p14:tracePt t="75127" x="4152900" y="5749925"/>
          <p14:tracePt t="75135" x="4168775" y="5749925"/>
          <p14:tracePt t="75143" x="4192588" y="5749925"/>
          <p14:tracePt t="75151" x="4217988" y="5749925"/>
          <p14:tracePt t="75157" x="4233863" y="5749925"/>
          <p14:tracePt t="75165" x="4273550" y="5749925"/>
          <p14:tracePt t="75173" x="4313238" y="5749925"/>
          <p14:tracePt t="75181" x="4368800" y="5749925"/>
          <p14:tracePt t="75188" x="4424363" y="5749925"/>
          <p14:tracePt t="75195" x="4495800" y="5749925"/>
          <p14:tracePt t="75203" x="4527550" y="5749925"/>
          <p14:tracePt t="75211" x="4576763" y="5749925"/>
          <p14:tracePt t="75218" x="4616450" y="5749925"/>
          <p14:tracePt t="75226" x="4640263" y="5749925"/>
          <p14:tracePt t="75233" x="4664075" y="5749925"/>
          <p14:tracePt t="75240" x="4672013" y="5741988"/>
          <p14:tracePt t="75248" x="4687888" y="5741988"/>
          <p14:tracePt t="75382" x="4703763" y="5741988"/>
          <p14:tracePt t="75390" x="4735513" y="5741988"/>
          <p14:tracePt t="75398" x="4767263" y="5757863"/>
          <p14:tracePt t="75405" x="4791075" y="5765800"/>
          <p14:tracePt t="75413" x="4846638" y="5781675"/>
          <p14:tracePt t="75420" x="4878388" y="5781675"/>
          <p14:tracePt t="75428" x="4943475" y="5797550"/>
          <p14:tracePt t="75435" x="4991100" y="5797550"/>
          <p14:tracePt t="75444" x="5046663" y="5805488"/>
          <p14:tracePt t="75451" x="5110163" y="5805488"/>
          <p14:tracePt t="75457" x="5149850" y="5805488"/>
          <p14:tracePt t="75467" x="5181600" y="5805488"/>
          <p14:tracePt t="75473" x="5205413" y="5805488"/>
          <p14:tracePt t="75481" x="5221288" y="5805488"/>
          <p14:tracePt t="75495" x="5229225" y="5805488"/>
          <p14:tracePt t="76104" x="0" y="0"/>
        </p14:tracePtLst>
        <p14:tracePtLst>
          <p14:tracePt t="77087" x="4200525" y="5629275"/>
          <p14:tracePt t="77093" x="4192588" y="5629275"/>
          <p14:tracePt t="77205" x="4200525" y="5629275"/>
          <p14:tracePt t="77656" x="0" y="0"/>
        </p14:tracePtLst>
      </p14:laserTraceLst>
    </p:ext>
    <p:ext uri="{E180D4A7-C9FB-4DFB-919C-405C955672EB}">
      <p14:showEvtLst xmlns:p14="http://schemas.microsoft.com/office/powerpoint/2010/main">
        <p14:playEvt time="13" objId="4"/>
        <p14:stopEvt time="85156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rafik 125">
            <a:extLst>
              <a:ext uri="{FF2B5EF4-FFF2-40B4-BE49-F238E27FC236}">
                <a16:creationId xmlns:a16="http://schemas.microsoft.com/office/drawing/2014/main" id="{78D85F63-6692-42A3-9B66-113CEBFA3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p:pic>
        <p:nvPicPr>
          <p:cNvPr id="4" name="mm5s16">
            <a:hlinkClick r:id="" action="ppaction://media"/>
            <a:extLst>
              <a:ext uri="{FF2B5EF4-FFF2-40B4-BE49-F238E27FC236}">
                <a16:creationId xmlns:a16="http://schemas.microsoft.com/office/drawing/2014/main" id="{83E564E9-1C79-4BEE-BD1C-A9DF6E132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7333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6" name="Freihand 85">
                <a:extLst>
                  <a:ext uri="{FF2B5EF4-FFF2-40B4-BE49-F238E27FC236}">
                    <a16:creationId xmlns:a16="http://schemas.microsoft.com/office/drawing/2014/main" id="{DDAEF29A-C223-4225-A116-5761DDE652D0}"/>
                  </a:ext>
                </a:extLst>
              </p14:cNvPr>
              <p14:cNvContentPartPr/>
              <p14:nvPr/>
            </p14:nvContentPartPr>
            <p14:xfrm>
              <a:off x="417811" y="1465289"/>
              <a:ext cx="1866240" cy="1023120"/>
            </p14:xfrm>
          </p:contentPart>
        </mc:Choice>
        <mc:Fallback>
          <p:pic>
            <p:nvPicPr>
              <p:cNvPr id="86" name="Freihand 85">
                <a:extLst>
                  <a:ext uri="{FF2B5EF4-FFF2-40B4-BE49-F238E27FC236}">
                    <a16:creationId xmlns:a16="http://schemas.microsoft.com/office/drawing/2014/main" id="{DDAEF29A-C223-4225-A116-5761DDE652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0171" y="1447649"/>
                <a:ext cx="1901880" cy="10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6" name="Freihand 105">
                <a:extLst>
                  <a:ext uri="{FF2B5EF4-FFF2-40B4-BE49-F238E27FC236}">
                    <a16:creationId xmlns:a16="http://schemas.microsoft.com/office/drawing/2014/main" id="{934E9439-BCC8-4973-810A-4D46411D6124}"/>
                  </a:ext>
                </a:extLst>
              </p14:cNvPr>
              <p14:cNvContentPartPr/>
              <p14:nvPr/>
            </p14:nvContentPartPr>
            <p14:xfrm>
              <a:off x="5623771" y="2837969"/>
              <a:ext cx="810000" cy="240840"/>
            </p14:xfrm>
          </p:contentPart>
        </mc:Choice>
        <mc:Fallback>
          <p:pic>
            <p:nvPicPr>
              <p:cNvPr id="106" name="Freihand 105">
                <a:extLst>
                  <a:ext uri="{FF2B5EF4-FFF2-40B4-BE49-F238E27FC236}">
                    <a16:creationId xmlns:a16="http://schemas.microsoft.com/office/drawing/2014/main" id="{934E9439-BCC8-4973-810A-4D46411D612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06131" y="2819969"/>
                <a:ext cx="84564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7" name="Freihand 106">
                <a:extLst>
                  <a:ext uri="{FF2B5EF4-FFF2-40B4-BE49-F238E27FC236}">
                    <a16:creationId xmlns:a16="http://schemas.microsoft.com/office/drawing/2014/main" id="{7A6D218B-98F1-4899-9C46-505211B6D4FA}"/>
                  </a:ext>
                </a:extLst>
              </p14:cNvPr>
              <p14:cNvContentPartPr/>
              <p14:nvPr/>
            </p14:nvContentPartPr>
            <p14:xfrm>
              <a:off x="4848331" y="2869289"/>
              <a:ext cx="652680" cy="223200"/>
            </p14:xfrm>
          </p:contentPart>
        </mc:Choice>
        <mc:Fallback>
          <p:pic>
            <p:nvPicPr>
              <p:cNvPr id="107" name="Freihand 106">
                <a:extLst>
                  <a:ext uri="{FF2B5EF4-FFF2-40B4-BE49-F238E27FC236}">
                    <a16:creationId xmlns:a16="http://schemas.microsoft.com/office/drawing/2014/main" id="{7A6D218B-98F1-4899-9C46-505211B6D4F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30331" y="2851289"/>
                <a:ext cx="68832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8" name="Freihand 107">
                <a:extLst>
                  <a:ext uri="{FF2B5EF4-FFF2-40B4-BE49-F238E27FC236}">
                    <a16:creationId xmlns:a16="http://schemas.microsoft.com/office/drawing/2014/main" id="{F8DC5B2B-C5F3-4C98-B950-C1FEC81A8B5E}"/>
                  </a:ext>
                </a:extLst>
              </p14:cNvPr>
              <p14:cNvContentPartPr/>
              <p14:nvPr/>
            </p14:nvContentPartPr>
            <p14:xfrm>
              <a:off x="4642051" y="2848409"/>
              <a:ext cx="129600" cy="258840"/>
            </p14:xfrm>
          </p:contentPart>
        </mc:Choice>
        <mc:Fallback>
          <p:pic>
            <p:nvPicPr>
              <p:cNvPr id="108" name="Freihand 107">
                <a:extLst>
                  <a:ext uri="{FF2B5EF4-FFF2-40B4-BE49-F238E27FC236}">
                    <a16:creationId xmlns:a16="http://schemas.microsoft.com/office/drawing/2014/main" id="{F8DC5B2B-C5F3-4C98-B950-C1FEC81A8B5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24411" y="2830409"/>
                <a:ext cx="16524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7" name="Freihand 116">
                <a:extLst>
                  <a:ext uri="{FF2B5EF4-FFF2-40B4-BE49-F238E27FC236}">
                    <a16:creationId xmlns:a16="http://schemas.microsoft.com/office/drawing/2014/main" id="{C6845216-DEBD-4EA3-A2AD-B0B48D0A6FA9}"/>
                  </a:ext>
                </a:extLst>
              </p14:cNvPr>
              <p14:cNvContentPartPr/>
              <p14:nvPr/>
            </p14:nvContentPartPr>
            <p14:xfrm>
              <a:off x="3125011" y="2971889"/>
              <a:ext cx="119160" cy="6480"/>
            </p14:xfrm>
          </p:contentPart>
        </mc:Choice>
        <mc:Fallback>
          <p:pic>
            <p:nvPicPr>
              <p:cNvPr id="117" name="Freihand 116">
                <a:extLst>
                  <a:ext uri="{FF2B5EF4-FFF2-40B4-BE49-F238E27FC236}">
                    <a16:creationId xmlns:a16="http://schemas.microsoft.com/office/drawing/2014/main" id="{C6845216-DEBD-4EA3-A2AD-B0B48D0A6FA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07011" y="2953889"/>
                <a:ext cx="1548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18" name="Freihand 117">
                <a:extLst>
                  <a:ext uri="{FF2B5EF4-FFF2-40B4-BE49-F238E27FC236}">
                    <a16:creationId xmlns:a16="http://schemas.microsoft.com/office/drawing/2014/main" id="{5ACAFFFC-64CC-4A1B-BF0C-6B9D59257ED7}"/>
                  </a:ext>
                </a:extLst>
              </p14:cNvPr>
              <p14:cNvContentPartPr/>
              <p14:nvPr/>
            </p14:nvContentPartPr>
            <p14:xfrm>
              <a:off x="2442811" y="2774609"/>
              <a:ext cx="588960" cy="331920"/>
            </p14:xfrm>
          </p:contentPart>
        </mc:Choice>
        <mc:Fallback>
          <p:pic>
            <p:nvPicPr>
              <p:cNvPr id="118" name="Freihand 117">
                <a:extLst>
                  <a:ext uri="{FF2B5EF4-FFF2-40B4-BE49-F238E27FC236}">
                    <a16:creationId xmlns:a16="http://schemas.microsoft.com/office/drawing/2014/main" id="{5ACAFFFC-64CC-4A1B-BF0C-6B9D59257ED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24811" y="2756589"/>
                <a:ext cx="624600" cy="367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19" name="Freihand 118">
                <a:extLst>
                  <a:ext uri="{FF2B5EF4-FFF2-40B4-BE49-F238E27FC236}">
                    <a16:creationId xmlns:a16="http://schemas.microsoft.com/office/drawing/2014/main" id="{3610A841-62B1-433A-80AB-C3C0A35C8008}"/>
                  </a:ext>
                </a:extLst>
              </p14:cNvPr>
              <p14:cNvContentPartPr/>
              <p14:nvPr/>
            </p14:nvContentPartPr>
            <p14:xfrm>
              <a:off x="2153011" y="2849489"/>
              <a:ext cx="205560" cy="281520"/>
            </p14:xfrm>
          </p:contentPart>
        </mc:Choice>
        <mc:Fallback>
          <p:pic>
            <p:nvPicPr>
              <p:cNvPr id="119" name="Freihand 118">
                <a:extLst>
                  <a:ext uri="{FF2B5EF4-FFF2-40B4-BE49-F238E27FC236}">
                    <a16:creationId xmlns:a16="http://schemas.microsoft.com/office/drawing/2014/main" id="{3610A841-62B1-433A-80AB-C3C0A35C800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35371" y="2831489"/>
                <a:ext cx="24120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22" name="Freihand 121">
                <a:extLst>
                  <a:ext uri="{FF2B5EF4-FFF2-40B4-BE49-F238E27FC236}">
                    <a16:creationId xmlns:a16="http://schemas.microsoft.com/office/drawing/2014/main" id="{445745A0-637D-40A7-90C6-6E55A647F855}"/>
                  </a:ext>
                </a:extLst>
              </p14:cNvPr>
              <p14:cNvContentPartPr/>
              <p14:nvPr/>
            </p14:nvContentPartPr>
            <p14:xfrm>
              <a:off x="3612451" y="2912489"/>
              <a:ext cx="93960" cy="8640"/>
            </p14:xfrm>
          </p:contentPart>
        </mc:Choice>
        <mc:Fallback>
          <p:pic>
            <p:nvPicPr>
              <p:cNvPr id="122" name="Freihand 121">
                <a:extLst>
                  <a:ext uri="{FF2B5EF4-FFF2-40B4-BE49-F238E27FC236}">
                    <a16:creationId xmlns:a16="http://schemas.microsoft.com/office/drawing/2014/main" id="{445745A0-637D-40A7-90C6-6E55A647F85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94811" y="2894849"/>
                <a:ext cx="1296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23" name="Freihand 122">
                <a:extLst>
                  <a:ext uri="{FF2B5EF4-FFF2-40B4-BE49-F238E27FC236}">
                    <a16:creationId xmlns:a16="http://schemas.microsoft.com/office/drawing/2014/main" id="{9CFF4D8D-443A-4F69-8FD0-5228C31EFCCB}"/>
                  </a:ext>
                </a:extLst>
              </p14:cNvPr>
              <p14:cNvContentPartPr/>
              <p14:nvPr/>
            </p14:nvContentPartPr>
            <p14:xfrm>
              <a:off x="3573571" y="2997089"/>
              <a:ext cx="136080" cy="10800"/>
            </p14:xfrm>
          </p:contentPart>
        </mc:Choice>
        <mc:Fallback>
          <p:pic>
            <p:nvPicPr>
              <p:cNvPr id="123" name="Freihand 122">
                <a:extLst>
                  <a:ext uri="{FF2B5EF4-FFF2-40B4-BE49-F238E27FC236}">
                    <a16:creationId xmlns:a16="http://schemas.microsoft.com/office/drawing/2014/main" id="{9CFF4D8D-443A-4F69-8FD0-5228C31EFCC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55571" y="2979449"/>
                <a:ext cx="1717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24" name="Freihand 123">
                <a:extLst>
                  <a:ext uri="{FF2B5EF4-FFF2-40B4-BE49-F238E27FC236}">
                    <a16:creationId xmlns:a16="http://schemas.microsoft.com/office/drawing/2014/main" id="{E021E3F9-2292-4026-AA76-F3DC6C8ECEE5}"/>
                  </a:ext>
                </a:extLst>
              </p14:cNvPr>
              <p14:cNvContentPartPr/>
              <p14:nvPr/>
            </p14:nvContentPartPr>
            <p14:xfrm>
              <a:off x="3798571" y="2898809"/>
              <a:ext cx="92880" cy="127080"/>
            </p14:xfrm>
          </p:contentPart>
        </mc:Choice>
        <mc:Fallback>
          <p:pic>
            <p:nvPicPr>
              <p:cNvPr id="124" name="Freihand 123">
                <a:extLst>
                  <a:ext uri="{FF2B5EF4-FFF2-40B4-BE49-F238E27FC236}">
                    <a16:creationId xmlns:a16="http://schemas.microsoft.com/office/drawing/2014/main" id="{E021E3F9-2292-4026-AA76-F3DC6C8ECEE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780571" y="2881169"/>
                <a:ext cx="1285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25" name="Freihand 124">
                <a:extLst>
                  <a:ext uri="{FF2B5EF4-FFF2-40B4-BE49-F238E27FC236}">
                    <a16:creationId xmlns:a16="http://schemas.microsoft.com/office/drawing/2014/main" id="{74548DD5-661E-4CD8-9C66-B42D3BCB5AB8}"/>
                  </a:ext>
                </a:extLst>
              </p14:cNvPr>
              <p14:cNvContentPartPr/>
              <p14:nvPr/>
            </p14:nvContentPartPr>
            <p14:xfrm>
              <a:off x="3362971" y="2857769"/>
              <a:ext cx="132480" cy="237960"/>
            </p14:xfrm>
          </p:contentPart>
        </mc:Choice>
        <mc:Fallback>
          <p:pic>
            <p:nvPicPr>
              <p:cNvPr id="125" name="Freihand 124">
                <a:extLst>
                  <a:ext uri="{FF2B5EF4-FFF2-40B4-BE49-F238E27FC236}">
                    <a16:creationId xmlns:a16="http://schemas.microsoft.com/office/drawing/2014/main" id="{74548DD5-661E-4CD8-9C66-B42D3BCB5AB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344922" y="2839769"/>
                <a:ext cx="168217" cy="27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812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419"/>
    </mc:Choice>
    <mc:Fallback>
      <p:transition spd="slow" advTm="113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58" x="1562100" y="804863"/>
          <p14:tracePt t="4763" x="1570038" y="804863"/>
          <p14:tracePt t="4772" x="1577975" y="804863"/>
          <p14:tracePt t="4779" x="1585913" y="804863"/>
          <p14:tracePt t="4787" x="1593850" y="804863"/>
          <p14:tracePt t="4795" x="1609725" y="804863"/>
          <p14:tracePt t="4802" x="1633538" y="812800"/>
          <p14:tracePt t="4809" x="1641475" y="820738"/>
          <p14:tracePt t="4817" x="1666875" y="828675"/>
          <p14:tracePt t="4824" x="1690688" y="836613"/>
          <p14:tracePt t="4831" x="1706563" y="852488"/>
          <p14:tracePt t="4839" x="1746250" y="862013"/>
          <p14:tracePt t="4847" x="1778000" y="869950"/>
          <p14:tracePt t="4855" x="1825625" y="877888"/>
          <p14:tracePt t="4863" x="1849438" y="893763"/>
          <p14:tracePt t="4870" x="1897063" y="901700"/>
          <p14:tracePt t="4877" x="1936750" y="917575"/>
          <p14:tracePt t="4883" x="1984375" y="933450"/>
          <p14:tracePt t="4891" x="2033588" y="941388"/>
          <p14:tracePt t="4898" x="2073275" y="957263"/>
          <p14:tracePt t="4906" x="2112963" y="957263"/>
          <p14:tracePt t="4913" x="2144713" y="965200"/>
          <p14:tracePt t="4923" x="2192338" y="981075"/>
          <p14:tracePt t="4931" x="2224088" y="989013"/>
          <p14:tracePt t="4936" x="2255838" y="989013"/>
          <p14:tracePt t="4944" x="2303463" y="989013"/>
          <p14:tracePt t="4951" x="2343150" y="996950"/>
          <p14:tracePt t="4958" x="2392363" y="996950"/>
          <p14:tracePt t="4966" x="2416175" y="996950"/>
          <p14:tracePt t="4977" x="2455863" y="996950"/>
          <p14:tracePt t="4981" x="2487613" y="996950"/>
          <p14:tracePt t="4988" x="2519363" y="996950"/>
          <p14:tracePt t="4996" x="2566988" y="996950"/>
          <p14:tracePt t="5003" x="2598738" y="996950"/>
          <p14:tracePt t="5011" x="2622550" y="996950"/>
          <p14:tracePt t="5018" x="2646363" y="996950"/>
          <p14:tracePt t="5027" x="2670175" y="996950"/>
          <p14:tracePt t="5033" x="2686050" y="996950"/>
          <p14:tracePt t="5041" x="2709863" y="996950"/>
          <p14:tracePt t="5048" x="2717800" y="996950"/>
          <p14:tracePt t="5056" x="2733675" y="996950"/>
          <p14:tracePt t="5064" x="2741613" y="996950"/>
          <p14:tracePt t="5071" x="2751138" y="996950"/>
          <p14:tracePt t="5078" x="2759075" y="996950"/>
          <p14:tracePt t="5086" x="2767013" y="996950"/>
          <p14:tracePt t="5094" x="2774950" y="996950"/>
          <p14:tracePt t="5101" x="2782888" y="996950"/>
          <p14:tracePt t="5116" x="2790825" y="989013"/>
          <p14:tracePt t="5138" x="2798763" y="989013"/>
          <p14:tracePt t="5153" x="2798763" y="981075"/>
          <p14:tracePt t="5161" x="2806700" y="981075"/>
          <p14:tracePt t="5168" x="2806700" y="973138"/>
          <p14:tracePt t="5177" x="2814638" y="973138"/>
          <p14:tracePt t="5198" x="2822575" y="973138"/>
          <p14:tracePt t="5221" x="2830513" y="973138"/>
          <p14:tracePt t="5236" x="2846388" y="965200"/>
          <p14:tracePt t="5244" x="2854325" y="965200"/>
          <p14:tracePt t="5251" x="2870200" y="965200"/>
          <p14:tracePt t="5258" x="2886075" y="965200"/>
          <p14:tracePt t="5266" x="2901950" y="965200"/>
          <p14:tracePt t="5274" x="2925763" y="965200"/>
          <p14:tracePt t="5281" x="2949575" y="965200"/>
          <p14:tracePt t="5289" x="2965450" y="965200"/>
          <p14:tracePt t="5296" x="2989263" y="965200"/>
          <p14:tracePt t="5304" x="2997200" y="965200"/>
          <p14:tracePt t="5311" x="3005138" y="965200"/>
          <p14:tracePt t="5318" x="3021013" y="965200"/>
          <p14:tracePt t="5327" x="3028950" y="965200"/>
          <p14:tracePt t="5333" x="3036888" y="965200"/>
          <p14:tracePt t="5341" x="3044825" y="965200"/>
          <p14:tracePt t="5948" x="3036888" y="965200"/>
          <p14:tracePt t="5956" x="3028950" y="965200"/>
          <p14:tracePt t="5964" x="3021013" y="973138"/>
          <p14:tracePt t="5978" x="3013075" y="973138"/>
          <p14:tracePt t="5986" x="2989263" y="989013"/>
          <p14:tracePt t="5994" x="2973388" y="989013"/>
          <p14:tracePt t="6001" x="2957513" y="989013"/>
          <p14:tracePt t="6009" x="2941638" y="989013"/>
          <p14:tracePt t="6016" x="2917825" y="996950"/>
          <p14:tracePt t="6024" x="2901950" y="996950"/>
          <p14:tracePt t="6031" x="2878138" y="996950"/>
          <p14:tracePt t="6038" x="2854325" y="996950"/>
          <p14:tracePt t="6046" x="2838450" y="996950"/>
          <p14:tracePt t="6053" x="2814638" y="996950"/>
          <p14:tracePt t="6061" x="2790825" y="996950"/>
          <p14:tracePt t="6068" x="2774950" y="996950"/>
          <p14:tracePt t="6077" x="2751138" y="996950"/>
          <p14:tracePt t="6083" x="2725738" y="996950"/>
          <p14:tracePt t="6091" x="2709863" y="996950"/>
          <p14:tracePt t="6098" x="2693988" y="996950"/>
          <p14:tracePt t="6106" x="2686050" y="996950"/>
          <p14:tracePt t="6113" x="2670175" y="996950"/>
          <p14:tracePt t="6121" x="2654300" y="996950"/>
          <p14:tracePt t="6136" x="2646363" y="996950"/>
          <p14:tracePt t="6144" x="2638425" y="996950"/>
          <p14:tracePt t="6466" x="2646363" y="996950"/>
          <p14:tracePt t="6503" x="2654300" y="996950"/>
          <p14:tracePt t="6511" x="2662238" y="996950"/>
          <p14:tracePt t="6595" x="2670175" y="996950"/>
          <p14:tracePt t="7127" x="2678113" y="996950"/>
          <p14:tracePt t="7135" x="2686050" y="996950"/>
          <p14:tracePt t="7141" x="2701925" y="996950"/>
          <p14:tracePt t="7148" x="2717800" y="996950"/>
          <p14:tracePt t="7159" x="2725738" y="996950"/>
          <p14:tracePt t="7164" x="2733675" y="996950"/>
          <p14:tracePt t="7171" x="2751138" y="989013"/>
          <p14:tracePt t="7186" x="2759075" y="981075"/>
          <p14:tracePt t="7193" x="2767013" y="981075"/>
          <p14:tracePt t="7216" x="2774950" y="981075"/>
          <p14:tracePt t="7523" x="2782888" y="981075"/>
          <p14:tracePt t="7531" x="2814638" y="989013"/>
          <p14:tracePt t="7539" x="2846388" y="996950"/>
          <p14:tracePt t="7547" x="2870200" y="1004888"/>
          <p14:tracePt t="7553" x="2901950" y="1004888"/>
          <p14:tracePt t="7561" x="2917825" y="1012825"/>
          <p14:tracePt t="7569" x="2941638" y="1020763"/>
          <p14:tracePt t="7577" x="2965450" y="1028700"/>
          <p14:tracePt t="7584" x="2981325" y="1028700"/>
          <p14:tracePt t="7592" x="2997200" y="1028700"/>
          <p14:tracePt t="7599" x="3005138" y="1028700"/>
          <p14:tracePt t="7607" x="3013075" y="1028700"/>
          <p14:tracePt t="7614" x="3028950" y="1036638"/>
          <p14:tracePt t="7622" x="3036888" y="1036638"/>
          <p14:tracePt t="7628" x="3044825" y="1036638"/>
          <p14:tracePt t="7636" x="3060700" y="1036638"/>
          <p14:tracePt t="7644" x="3068638" y="1036638"/>
          <p14:tracePt t="7659" x="3084513" y="1036638"/>
          <p14:tracePt t="7673" x="3092450" y="1036638"/>
          <p14:tracePt t="7689" x="3100388" y="1036638"/>
          <p14:tracePt t="7703" x="3109913" y="1036638"/>
          <p14:tracePt t="7726" x="3117850" y="1036638"/>
          <p14:tracePt t="7786" x="3125788" y="1036638"/>
          <p14:tracePt t="7816" x="3133725" y="1036638"/>
          <p14:tracePt t="7841" x="3141663" y="1036638"/>
          <p14:tracePt t="7855" x="3149600" y="1036638"/>
          <p14:tracePt t="7861" x="3149600" y="1028700"/>
          <p14:tracePt t="7876" x="3157538" y="1028700"/>
          <p14:tracePt t="7899" x="3165475" y="1020763"/>
          <p14:tracePt t="7936" x="3173413" y="1020763"/>
          <p14:tracePt t="7943" x="3181350" y="1012825"/>
          <p14:tracePt t="7951" x="3181350" y="1004888"/>
          <p14:tracePt t="7959" x="3189288" y="996950"/>
          <p14:tracePt t="7975" x="3221038" y="973138"/>
          <p14:tracePt t="7981" x="3236913" y="965200"/>
          <p14:tracePt t="7996" x="3252788" y="957263"/>
          <p14:tracePt t="8004" x="3260725" y="957263"/>
          <p14:tracePt t="8011" x="3260725" y="949325"/>
          <p14:tracePt t="8019" x="3268663" y="949325"/>
          <p14:tracePt t="8026" x="3268663" y="941388"/>
          <p14:tracePt t="8274" x="3276600" y="941388"/>
          <p14:tracePt t="8296" x="3284538" y="941388"/>
          <p14:tracePt t="8305" x="3292475" y="941388"/>
          <p14:tracePt t="8311" x="3292475" y="933450"/>
          <p14:tracePt t="8349" x="3300413" y="933450"/>
          <p14:tracePt t="15356" x="3260725" y="941388"/>
          <p14:tracePt t="15358" x="3189288" y="965200"/>
          <p14:tracePt t="15359" x="3173413" y="965200"/>
          <p14:tracePt t="15361" x="3165475" y="965200"/>
          <p14:tracePt t="15362" x="3157538" y="965200"/>
          <p14:tracePt t="15369" x="3149600" y="965200"/>
          <p14:tracePt t="15451" x="3141663" y="965200"/>
          <p14:tracePt t="15459" x="3133725" y="965200"/>
          <p14:tracePt t="15466" x="3125788" y="965200"/>
          <p14:tracePt t="15474" x="3117850" y="965200"/>
          <p14:tracePt t="15482" x="3109913" y="965200"/>
          <p14:tracePt t="15489" x="3092450" y="957263"/>
          <p14:tracePt t="15496" x="3084513" y="957263"/>
          <p14:tracePt t="15504" x="3068638" y="957263"/>
          <p14:tracePt t="15512" x="3052763" y="949325"/>
          <p14:tracePt t="15519" x="3044825" y="941388"/>
          <p14:tracePt t="15527" x="3036888" y="941388"/>
          <p14:tracePt t="15534" x="3028950" y="941388"/>
          <p14:tracePt t="15542" x="3021013" y="941388"/>
          <p14:tracePt t="15549" x="3013075" y="941388"/>
          <p14:tracePt t="15639" x="3005138" y="941388"/>
          <p14:tracePt t="15648" x="2997200" y="941388"/>
          <p14:tracePt t="15654" x="2981325" y="941388"/>
          <p14:tracePt t="15662" x="2973388" y="941388"/>
          <p14:tracePt t="15669" x="2949575" y="941388"/>
          <p14:tracePt t="15677" x="2933700" y="941388"/>
          <p14:tracePt t="15685" x="2925763" y="949325"/>
          <p14:tracePt t="15692" x="2901950" y="949325"/>
          <p14:tracePt t="15700" x="2894013" y="949325"/>
          <p14:tracePt t="15706" x="2870200" y="957263"/>
          <p14:tracePt t="15715" x="2854325" y="957263"/>
          <p14:tracePt t="15729" x="2846388" y="957263"/>
          <p14:tracePt t="15736" x="2830513" y="957263"/>
          <p14:tracePt t="15752" x="2814638" y="965200"/>
          <p14:tracePt t="16389" x="2806700" y="965200"/>
          <p14:tracePt t="16396" x="2767013" y="996950"/>
          <p14:tracePt t="16404" x="2701925" y="1060450"/>
          <p14:tracePt t="16412" x="2630488" y="1116013"/>
          <p14:tracePt t="16419" x="2551113" y="1163638"/>
          <p14:tracePt t="16427" x="2471738" y="1236663"/>
          <p14:tracePt t="16435" x="2384425" y="1300163"/>
          <p14:tracePt t="16441" x="2287588" y="1371600"/>
          <p14:tracePt t="16449" x="2200275" y="1450975"/>
          <p14:tracePt t="16457" x="2112963" y="1522413"/>
          <p14:tracePt t="16464" x="2049463" y="1579563"/>
          <p14:tracePt t="16472" x="1976438" y="1643063"/>
          <p14:tracePt t="16479" x="1912938" y="1698625"/>
          <p14:tracePt t="16487" x="1865313" y="1754188"/>
          <p14:tracePt t="16494" x="1841500" y="1778000"/>
          <p14:tracePt t="16504" x="1817688" y="1809750"/>
          <p14:tracePt t="16510" x="1809750" y="1817688"/>
          <p14:tracePt t="16519" x="1801813" y="1833563"/>
          <p14:tracePt t="16524" x="1793875" y="1841500"/>
          <p14:tracePt t="16539" x="1785938" y="1857375"/>
          <p14:tracePt t="16554" x="1778000" y="1865313"/>
          <p14:tracePt t="16562" x="1770063" y="1873250"/>
          <p14:tracePt t="16569" x="1770063" y="1881188"/>
          <p14:tracePt t="16576" x="1762125" y="1881188"/>
          <p14:tracePt t="16584" x="1762125" y="1890713"/>
          <p14:tracePt t="16592" x="1754188" y="1898650"/>
          <p14:tracePt t="16599" x="1746250" y="1906588"/>
          <p14:tracePt t="16771" x="1746250" y="1914525"/>
          <p14:tracePt t="16779" x="1738313" y="1914525"/>
          <p14:tracePt t="16786" x="1738313" y="1922463"/>
          <p14:tracePt t="16794" x="1730375" y="1930400"/>
          <p14:tracePt t="16802" x="1722438" y="1946275"/>
          <p14:tracePt t="16809" x="1714500" y="1946275"/>
          <p14:tracePt t="16817" x="1698625" y="1970088"/>
          <p14:tracePt t="16824" x="1651000" y="2009775"/>
          <p14:tracePt t="16831" x="1609725" y="2041525"/>
          <p14:tracePt t="16839" x="1570038" y="2073275"/>
          <p14:tracePt t="16847" x="1514475" y="2097088"/>
          <p14:tracePt t="16854" x="1474788" y="2128838"/>
          <p14:tracePt t="16862" x="1458913" y="2136775"/>
          <p14:tracePt t="16869" x="1427163" y="2160588"/>
          <p14:tracePt t="16878" x="1395413" y="2176463"/>
          <p14:tracePt t="16884" x="1371600" y="2192338"/>
          <p14:tracePt t="16892" x="1363663" y="2200275"/>
          <p14:tracePt t="16899" x="1347788" y="2208213"/>
          <p14:tracePt t="17094" x="1339850" y="2208213"/>
          <p14:tracePt t="17102" x="1331913" y="2208213"/>
          <p14:tracePt t="17109" x="1323975" y="2208213"/>
          <p14:tracePt t="17117" x="1316038" y="2208213"/>
          <p14:tracePt t="17124" x="1308100" y="2200275"/>
          <p14:tracePt t="17132" x="1292225" y="2200275"/>
          <p14:tracePt t="17139" x="1284288" y="2200275"/>
          <p14:tracePt t="17146" x="1266825" y="2200275"/>
          <p14:tracePt t="17154" x="1258888" y="2200275"/>
          <p14:tracePt t="17162" x="1250950" y="2200275"/>
          <p14:tracePt t="17206" x="1243013" y="2200275"/>
          <p14:tracePt t="17267" x="1235075" y="2200275"/>
          <p14:tracePt t="17284" x="1227138" y="2200275"/>
          <p14:tracePt t="17297" x="1211263" y="2200275"/>
          <p14:tracePt t="17304" x="1195388" y="2200275"/>
          <p14:tracePt t="17312" x="1187450" y="2200275"/>
          <p14:tracePt t="17319" x="1163638" y="2200275"/>
          <p14:tracePt t="17326" x="1147763" y="2192338"/>
          <p14:tracePt t="17334" x="1123950" y="2192338"/>
          <p14:tracePt t="17342" x="1116013" y="2192338"/>
          <p14:tracePt t="17349" x="1100138" y="2192338"/>
          <p14:tracePt t="17589" x="1100138" y="2184400"/>
          <p14:tracePt t="17597" x="1108075" y="2184400"/>
          <p14:tracePt t="17626" x="1116013" y="2184400"/>
          <p14:tracePt t="17641" x="1123950" y="2184400"/>
          <p14:tracePt t="17665" x="1131888" y="2184400"/>
          <p14:tracePt t="17672" x="1131888" y="2176463"/>
          <p14:tracePt t="17680" x="1139825" y="2176463"/>
          <p14:tracePt t="17694" x="1147763" y="2168525"/>
          <p14:tracePt t="17702" x="1155700" y="2168525"/>
          <p14:tracePt t="17710" x="1163638" y="2160588"/>
          <p14:tracePt t="17724" x="1179513" y="2160588"/>
          <p14:tracePt t="17732" x="1187450" y="2160588"/>
          <p14:tracePt t="17739" x="1203325" y="2160588"/>
          <p14:tracePt t="17746" x="1211263" y="2152650"/>
          <p14:tracePt t="17754" x="1243013" y="2144713"/>
          <p14:tracePt t="17765" x="1266825" y="2144713"/>
          <p14:tracePt t="17772" x="1300163" y="2136775"/>
          <p14:tracePt t="17777" x="1323975" y="2120900"/>
          <p14:tracePt t="17786" x="1363663" y="2112963"/>
          <p14:tracePt t="17792" x="1395413" y="2105025"/>
          <p14:tracePt t="17800" x="1427163" y="2097088"/>
          <p14:tracePt t="17806" x="1466850" y="2097088"/>
          <p14:tracePt t="17815" x="1490663" y="2089150"/>
          <p14:tracePt t="17821" x="1506538" y="2081213"/>
          <p14:tracePt t="17829" x="1514475" y="2081213"/>
          <p14:tracePt t="17836" x="1522413" y="2073275"/>
          <p14:tracePt t="17852" x="1530350" y="2073275"/>
          <p14:tracePt t="17867" x="1546225" y="2065338"/>
          <p14:tracePt t="17875" x="1554163" y="2065338"/>
          <p14:tracePt t="17882" x="1562100" y="2057400"/>
          <p14:tracePt t="17889" x="1577975" y="2049463"/>
          <p14:tracePt t="17897" x="1585913" y="2049463"/>
          <p14:tracePt t="17904" x="1601788" y="2033588"/>
          <p14:tracePt t="17915" x="1617663" y="2025650"/>
          <p14:tracePt t="17922" x="1633538" y="2009775"/>
          <p14:tracePt t="17927" x="1651000" y="2001838"/>
          <p14:tracePt t="17934" x="1658938" y="1985963"/>
          <p14:tracePt t="17941" x="1674813" y="1970088"/>
          <p14:tracePt t="17950" x="1682750" y="1962150"/>
          <p14:tracePt t="17957" x="1698625" y="1938338"/>
          <p14:tracePt t="17964" x="1714500" y="1922463"/>
          <p14:tracePt t="17984" x="1738313" y="1890713"/>
          <p14:tracePt t="17986" x="1746250" y="1881188"/>
          <p14:tracePt t="17994" x="1754188" y="1873250"/>
          <p14:tracePt t="18001" x="1762125" y="1857375"/>
          <p14:tracePt t="18009" x="1770063" y="1857375"/>
          <p14:tracePt t="18019" x="1770063" y="1849438"/>
          <p14:tracePt t="18024" x="1778000" y="1841500"/>
          <p14:tracePt t="18039" x="1778000" y="1833563"/>
          <p14:tracePt t="18054" x="1778000" y="1825625"/>
          <p14:tracePt t="18061" x="1785938" y="1825625"/>
          <p14:tracePt t="18077" x="1785938" y="1817688"/>
          <p14:tracePt t="18084" x="1785938" y="1809750"/>
          <p14:tracePt t="18100" x="1793875" y="1809750"/>
          <p14:tracePt t="18106" x="1793875" y="1801813"/>
          <p14:tracePt t="18144" x="1793875" y="1793875"/>
          <p14:tracePt t="18324" x="1785938" y="1793875"/>
          <p14:tracePt t="18339" x="1778000" y="1809750"/>
          <p14:tracePt t="18347" x="1762125" y="1809750"/>
          <p14:tracePt t="18354" x="1754188" y="1833563"/>
          <p14:tracePt t="18361" x="1738313" y="1841500"/>
          <p14:tracePt t="18369" x="1730375" y="1849438"/>
          <p14:tracePt t="18377" x="1714500" y="1873250"/>
          <p14:tracePt t="18384" x="1714500" y="1881188"/>
          <p14:tracePt t="18392" x="1698625" y="1890713"/>
          <p14:tracePt t="18400" x="1690688" y="1914525"/>
          <p14:tracePt t="18408" x="1674813" y="1930400"/>
          <p14:tracePt t="18414" x="1666875" y="1946275"/>
          <p14:tracePt t="18421" x="1651000" y="1962150"/>
          <p14:tracePt t="18430" x="1633538" y="1978025"/>
          <p14:tracePt t="18437" x="1617663" y="2001838"/>
          <p14:tracePt t="18444" x="1601788" y="2017713"/>
          <p14:tracePt t="18451" x="1585913" y="2049463"/>
          <p14:tracePt t="18459" x="1562100" y="2065338"/>
          <p14:tracePt t="18467" x="1546225" y="2081213"/>
          <p14:tracePt t="18474" x="1530350" y="2089150"/>
          <p14:tracePt t="18482" x="1514475" y="2105025"/>
          <p14:tracePt t="18489" x="1498600" y="2105025"/>
          <p14:tracePt t="18497" x="1490663" y="2112963"/>
          <p14:tracePt t="18504" x="1482725" y="2120900"/>
          <p14:tracePt t="18512" x="1474788" y="2120900"/>
          <p14:tracePt t="18519" x="1466850" y="2128838"/>
          <p14:tracePt t="18535" x="1458913" y="2128838"/>
          <p14:tracePt t="18550" x="1458913" y="2136775"/>
          <p14:tracePt t="18566" x="1450975" y="2144713"/>
          <p14:tracePt t="18571" x="1450975" y="2152650"/>
          <p14:tracePt t="18610" x="1443038" y="2152650"/>
          <p14:tracePt t="18632" x="1443038" y="2160588"/>
          <p14:tracePt t="19396" x="1443038" y="2152650"/>
          <p14:tracePt t="19404" x="1450975" y="2120900"/>
          <p14:tracePt t="19412" x="1466850" y="2089150"/>
          <p14:tracePt t="19419" x="1490663" y="2049463"/>
          <p14:tracePt t="19427" x="1506538" y="2009775"/>
          <p14:tracePt t="19434" x="1514475" y="1978025"/>
          <p14:tracePt t="19442" x="1530350" y="1946275"/>
          <p14:tracePt t="19449" x="1538288" y="1930400"/>
          <p14:tracePt t="19456" x="1546225" y="1922463"/>
          <p14:tracePt t="19466" x="1546225" y="1906588"/>
          <p14:tracePt t="19480" x="1546225" y="1898650"/>
          <p14:tracePt t="20244" x="1554163" y="1898650"/>
          <p14:tracePt t="20269" x="1562100" y="1898650"/>
          <p14:tracePt t="22006" x="1570038" y="1898650"/>
          <p14:tracePt t="22052" x="1577975" y="1898650"/>
          <p14:tracePt t="22061" x="1577975" y="1890713"/>
          <p14:tracePt t="22112" x="1585913" y="1881188"/>
          <p14:tracePt t="22201" x="1593850" y="1881188"/>
          <p14:tracePt t="22224" x="1601788" y="1881188"/>
          <p14:tracePt t="22239" x="1601788" y="1873250"/>
          <p14:tracePt t="22299" x="1609725" y="1873250"/>
          <p14:tracePt t="23086" x="1617663" y="1873250"/>
          <p14:tracePt t="23101" x="1625600" y="1873250"/>
          <p14:tracePt t="23117" x="1633538" y="1873250"/>
          <p14:tracePt t="23379" x="1641475" y="1873250"/>
          <p14:tracePt t="23388" x="1651000" y="1873250"/>
          <p14:tracePt t="23394" x="1666875" y="1873250"/>
          <p14:tracePt t="23403" x="1682750" y="1890713"/>
          <p14:tracePt t="23412" x="1698625" y="1890713"/>
          <p14:tracePt t="23417" x="1714500" y="1906588"/>
          <p14:tracePt t="23426" x="1738313" y="1914525"/>
          <p14:tracePt t="23432" x="1754188" y="1930400"/>
          <p14:tracePt t="23439" x="1793875" y="1946275"/>
          <p14:tracePt t="23449" x="1809750" y="1946275"/>
          <p14:tracePt t="23454" x="1817688" y="1946275"/>
          <p14:tracePt t="23479" x="1825625" y="1946275"/>
          <p14:tracePt t="23769" x="1817688" y="1954213"/>
          <p14:tracePt t="23778" x="1793875" y="1970088"/>
          <p14:tracePt t="23784" x="1770063" y="1985963"/>
          <p14:tracePt t="23794" x="1730375" y="2009775"/>
          <p14:tracePt t="23800" x="1698625" y="2025650"/>
          <p14:tracePt t="23808" x="1658938" y="2033588"/>
          <p14:tracePt t="23816" x="1609725" y="2049463"/>
          <p14:tracePt t="23823" x="1577975" y="2065338"/>
          <p14:tracePt t="23831" x="1554163" y="2073275"/>
          <p14:tracePt t="23837" x="1522413" y="2089150"/>
          <p14:tracePt t="23846" x="1498600" y="2089150"/>
          <p14:tracePt t="23852" x="1482725" y="2089150"/>
          <p14:tracePt t="23861" x="1466850" y="2089150"/>
          <p14:tracePt t="23867" x="1450975" y="2089150"/>
          <p14:tracePt t="23877" x="1443038" y="2097088"/>
          <p14:tracePt t="23882" x="1427163" y="2097088"/>
          <p14:tracePt t="23897" x="1419225" y="2097088"/>
          <p14:tracePt t="23913" x="1419225" y="2105025"/>
          <p14:tracePt t="23921" x="1411288" y="2105025"/>
          <p14:tracePt t="24031" x="1403350" y="2105025"/>
          <p14:tracePt t="24050" x="1395413" y="2112963"/>
          <p14:tracePt t="24054" x="1379538" y="2120900"/>
          <p14:tracePt t="24064" x="1363663" y="2128838"/>
          <p14:tracePt t="24069" x="1355725" y="2128838"/>
          <p14:tracePt t="24079" x="1331913" y="2144713"/>
          <p14:tracePt t="24084" x="1308100" y="2152650"/>
          <p14:tracePt t="24094" x="1284288" y="2160588"/>
          <p14:tracePt t="24099" x="1274763" y="2168525"/>
          <p14:tracePt t="24108" x="1258888" y="2176463"/>
          <p14:tracePt t="24115" x="1250950" y="2176463"/>
          <p14:tracePt t="24384" x="1266825" y="2184400"/>
          <p14:tracePt t="24394" x="1284288" y="2184400"/>
          <p14:tracePt t="24399" x="1308100" y="2192338"/>
          <p14:tracePt t="24410" x="1316038" y="2192338"/>
          <p14:tracePt t="24415" x="1339850" y="2192338"/>
          <p14:tracePt t="24423" x="1363663" y="2192338"/>
          <p14:tracePt t="24431" x="1387475" y="2200275"/>
          <p14:tracePt t="24438" x="1403350" y="2200275"/>
          <p14:tracePt t="24445" x="1419225" y="2200275"/>
          <p14:tracePt t="24452" x="1427163" y="2208213"/>
          <p14:tracePt t="27732" x="1371600" y="2057400"/>
          <p14:tracePt t="27734" x="1331913" y="1946275"/>
          <p14:tracePt t="27736" x="1316038" y="1922463"/>
          <p14:tracePt t="27737" x="1316038" y="1898650"/>
          <p14:tracePt t="27745" x="1308100" y="1881188"/>
          <p14:tracePt t="27754" x="1308100" y="1873250"/>
          <p14:tracePt t="27760" x="1308100" y="1865313"/>
          <p14:tracePt t="27955" x="1300163" y="1865313"/>
          <p14:tracePt t="27971" x="1284288" y="1865313"/>
          <p14:tracePt t="27993" x="1266825" y="1865313"/>
          <p14:tracePt t="28001" x="1258888" y="1857375"/>
          <p14:tracePt t="28008" x="1250950" y="1857375"/>
          <p14:tracePt t="28018" x="1235075" y="1857375"/>
          <p14:tracePt t="28025" x="1227138" y="1849438"/>
          <p14:tracePt t="28030" x="1219200" y="1841500"/>
          <p14:tracePt t="28038" x="1203325" y="1833563"/>
          <p14:tracePt t="28044" x="1195388" y="1825625"/>
          <p14:tracePt t="28053" x="1187450" y="1817688"/>
          <p14:tracePt t="28061" x="1171575" y="1801813"/>
          <p14:tracePt t="28076" x="1155700" y="1793875"/>
          <p14:tracePt t="28107" x="1155700" y="1785938"/>
          <p14:tracePt t="28224" x="1163638" y="1785938"/>
          <p14:tracePt t="28233" x="1171575" y="1785938"/>
          <p14:tracePt t="28247" x="1179513" y="1785938"/>
          <p14:tracePt t="28262" x="1187450" y="1785938"/>
          <p14:tracePt t="28269" x="1203325" y="1785938"/>
          <p14:tracePt t="28277" x="1211263" y="1785938"/>
          <p14:tracePt t="28285" x="1219200" y="1785938"/>
          <p14:tracePt t="28292" x="1227138" y="1785938"/>
          <p14:tracePt t="28299" x="1243013" y="1785938"/>
          <p14:tracePt t="28307" x="1250950" y="1801813"/>
          <p14:tracePt t="28314" x="1274763" y="1809750"/>
          <p14:tracePt t="28322" x="1292225" y="1825625"/>
          <p14:tracePt t="28329" x="1316038" y="1849438"/>
          <p14:tracePt t="28337" x="1355725" y="1873250"/>
          <p14:tracePt t="28344" x="1395413" y="1898650"/>
          <p14:tracePt t="28352" x="1419225" y="1914525"/>
          <p14:tracePt t="28359" x="1466850" y="1954213"/>
          <p14:tracePt t="28367" x="1506538" y="1970088"/>
          <p14:tracePt t="28375" x="1538288" y="1993900"/>
          <p14:tracePt t="28382" x="1570038" y="2017713"/>
          <p14:tracePt t="28389" x="1593850" y="2025650"/>
          <p14:tracePt t="28397" x="1617663" y="2041525"/>
          <p14:tracePt t="28404" x="1633538" y="2049463"/>
          <p14:tracePt t="28412" x="1633538" y="2057400"/>
          <p14:tracePt t="28419" x="1651000" y="2065338"/>
          <p14:tracePt t="28427" x="1658938" y="2073275"/>
          <p14:tracePt t="28434" x="1666875" y="2081213"/>
          <p14:tracePt t="28442" x="1682750" y="2089150"/>
          <p14:tracePt t="28449" x="1682750" y="2097088"/>
          <p14:tracePt t="28458" x="1690688" y="2097088"/>
          <p14:tracePt t="28465" x="1698625" y="2105025"/>
          <p14:tracePt t="28472" x="1714500" y="2112963"/>
          <p14:tracePt t="28479" x="1722438" y="2120900"/>
          <p14:tracePt t="28487" x="1730375" y="2128838"/>
          <p14:tracePt t="28494" x="1754188" y="2136775"/>
          <p14:tracePt t="28502" x="1762125" y="2144713"/>
          <p14:tracePt t="28510" x="1770063" y="2160588"/>
          <p14:tracePt t="28516" x="1785938" y="2168525"/>
          <p14:tracePt t="28525" x="1793875" y="2176463"/>
          <p14:tracePt t="28532" x="1809750" y="2184400"/>
          <p14:tracePt t="28539" x="1825625" y="2192338"/>
          <p14:tracePt t="28547" x="1833563" y="2208213"/>
          <p14:tracePt t="28554" x="1849438" y="2216150"/>
          <p14:tracePt t="28562" x="1857375" y="2224088"/>
          <p14:tracePt t="28570" x="1873250" y="2233613"/>
          <p14:tracePt t="28577" x="1881188" y="2241550"/>
          <p14:tracePt t="28584" x="1897063" y="2257425"/>
          <p14:tracePt t="28592" x="1912938" y="2265363"/>
          <p14:tracePt t="28600" x="1928813" y="2265363"/>
          <p14:tracePt t="28609" x="1944688" y="2281238"/>
          <p14:tracePt t="28614" x="1952625" y="2281238"/>
          <p14:tracePt t="28622" x="1960563" y="2289175"/>
          <p14:tracePt t="28629" x="1968500" y="2297113"/>
          <p14:tracePt t="28637" x="1976438" y="2305050"/>
          <p14:tracePt t="28644" x="1992313" y="2312988"/>
          <p14:tracePt t="28652" x="2000250" y="2320925"/>
          <p14:tracePt t="28659" x="2008188" y="2328863"/>
          <p14:tracePt t="28667" x="2025650" y="2328863"/>
          <p14:tracePt t="28675" x="2041525" y="2344738"/>
          <p14:tracePt t="28682" x="2057400" y="2352675"/>
          <p14:tracePt t="28689" x="2073275" y="2360613"/>
          <p14:tracePt t="28697" x="2089150" y="2368550"/>
          <p14:tracePt t="28705" x="2097088" y="2368550"/>
          <p14:tracePt t="28712" x="2112963" y="2376488"/>
          <p14:tracePt t="28720" x="2120900" y="2392363"/>
          <p14:tracePt t="28727" x="2128838" y="2392363"/>
          <p14:tracePt t="28734" x="2136775" y="2392363"/>
          <p14:tracePt t="28742" x="2144713" y="2400300"/>
          <p14:tracePt t="28750" x="2152650" y="2400300"/>
          <p14:tracePt t="28757" x="2152650" y="2408238"/>
          <p14:tracePt t="28764" x="2160588" y="2416175"/>
          <p14:tracePt t="28779" x="2168525" y="2424113"/>
          <p14:tracePt t="28787" x="2176463" y="2424113"/>
          <p14:tracePt t="28794" x="2176463" y="2432050"/>
          <p14:tracePt t="28803" x="2184400" y="2432050"/>
          <p14:tracePt t="28809" x="2192338" y="2439988"/>
          <p14:tracePt t="28816" x="2200275" y="2447925"/>
          <p14:tracePt t="28825" x="2200275" y="2455863"/>
          <p14:tracePt t="28832" x="2208213" y="2455863"/>
          <p14:tracePt t="28839" x="2208213" y="2463800"/>
          <p14:tracePt t="28847" x="2208213" y="2471738"/>
          <p14:tracePt t="28854" x="2216150" y="2471738"/>
          <p14:tracePt t="28871" x="2216150" y="2479675"/>
          <p14:tracePt t="28876" x="2224088" y="2479675"/>
          <p14:tracePt t="29049" x="2216150" y="2471738"/>
          <p14:tracePt t="29058" x="2208213" y="2455863"/>
          <p14:tracePt t="29064" x="2200275" y="2439988"/>
          <p14:tracePt t="29072" x="2192338" y="2432050"/>
          <p14:tracePt t="29079" x="2168525" y="2408238"/>
          <p14:tracePt t="29087" x="2160588" y="2400300"/>
          <p14:tracePt t="29094" x="2144713" y="2384425"/>
          <p14:tracePt t="29102" x="2128838" y="2360613"/>
          <p14:tracePt t="29109" x="2112963" y="2344738"/>
          <p14:tracePt t="29117" x="2089150" y="2336800"/>
          <p14:tracePt t="29125" x="2073275" y="2320925"/>
          <p14:tracePt t="29132" x="2057400" y="2305050"/>
          <p14:tracePt t="29141" x="2041525" y="2289175"/>
          <p14:tracePt t="29146" x="2017713" y="2273300"/>
          <p14:tracePt t="29155" x="2008188" y="2257425"/>
          <p14:tracePt t="29162" x="1984375" y="2241550"/>
          <p14:tracePt t="29169" x="1968500" y="2233613"/>
          <p14:tracePt t="29177" x="1952625" y="2216150"/>
          <p14:tracePt t="29184" x="1928813" y="2200275"/>
          <p14:tracePt t="29192" x="1905000" y="2184400"/>
          <p14:tracePt t="29200" x="1897063" y="2168525"/>
          <p14:tracePt t="29207" x="1881188" y="2160588"/>
          <p14:tracePt t="29214" x="1857375" y="2144713"/>
          <p14:tracePt t="29222" x="1849438" y="2136775"/>
          <p14:tracePt t="29229" x="1825625" y="2120900"/>
          <p14:tracePt t="29237" x="1801813" y="2105025"/>
          <p14:tracePt t="29245" x="1785938" y="2089150"/>
          <p14:tracePt t="29252" x="1770063" y="2073275"/>
          <p14:tracePt t="29259" x="1754188" y="2057400"/>
          <p14:tracePt t="29267" x="1722438" y="2041525"/>
          <p14:tracePt t="29275" x="1706563" y="2025650"/>
          <p14:tracePt t="29281" x="1690688" y="2009775"/>
          <p14:tracePt t="29291" x="1674813" y="1993900"/>
          <p14:tracePt t="29296" x="1651000" y="1985963"/>
          <p14:tracePt t="29305" x="1625600" y="1970088"/>
          <p14:tracePt t="29312" x="1609725" y="1962150"/>
          <p14:tracePt t="29320" x="1585913" y="1954213"/>
          <p14:tracePt t="29326" x="1570038" y="1946275"/>
          <p14:tracePt t="29334" x="1546225" y="1930400"/>
          <p14:tracePt t="29342" x="1530350" y="1922463"/>
          <p14:tracePt t="29350" x="1506538" y="1914525"/>
          <p14:tracePt t="29359" x="1482725" y="1906588"/>
          <p14:tracePt t="29366" x="1450975" y="1890713"/>
          <p14:tracePt t="29372" x="1435100" y="1890713"/>
          <p14:tracePt t="29380" x="1411288" y="1873250"/>
          <p14:tracePt t="29387" x="1403350" y="1865313"/>
          <p14:tracePt t="29394" x="1379538" y="1865313"/>
          <p14:tracePt t="29402" x="1363663" y="1857375"/>
          <p14:tracePt t="29409" x="1347788" y="1849438"/>
          <p14:tracePt t="29416" x="1339850" y="1849438"/>
          <p14:tracePt t="29424" x="1331913" y="1841500"/>
          <p14:tracePt t="29447" x="1323975" y="1841500"/>
          <p14:tracePt t="29544" x="1323975" y="1833563"/>
          <p14:tracePt t="29552" x="1316038" y="1833563"/>
          <p14:tracePt t="29559" x="1308100" y="1825625"/>
          <p14:tracePt t="29567" x="1308100" y="1817688"/>
          <p14:tracePt t="29574" x="1300163" y="1809750"/>
          <p14:tracePt t="29582" x="1292225" y="1793875"/>
          <p14:tracePt t="29592" x="1266825" y="1785938"/>
          <p14:tracePt t="29597" x="1250950" y="1770063"/>
          <p14:tracePt t="29605" x="1235075" y="1754188"/>
          <p14:tracePt t="29612" x="1219200" y="1738313"/>
          <p14:tracePt t="29621" x="1195388" y="1722438"/>
          <p14:tracePt t="29626" x="1179513" y="1706563"/>
          <p14:tracePt t="29634" x="1155700" y="1690688"/>
          <p14:tracePt t="29642" x="1139825" y="1682750"/>
          <p14:tracePt t="29650" x="1131888" y="1674813"/>
          <p14:tracePt t="30601" x="1116013" y="1682750"/>
          <p14:tracePt t="30611" x="1084263" y="1714500"/>
          <p14:tracePt t="30617" x="1044575" y="1738313"/>
          <p14:tracePt t="30624" x="996950" y="1770063"/>
          <p14:tracePt t="30632" x="949325" y="1801813"/>
          <p14:tracePt t="30640" x="908050" y="1841500"/>
          <p14:tracePt t="30647" x="876300" y="1873250"/>
          <p14:tracePt t="30654" x="844550" y="1898650"/>
          <p14:tracePt t="30662" x="820738" y="1922463"/>
          <p14:tracePt t="30670" x="804863" y="1930400"/>
          <p14:tracePt t="30676" x="804863" y="1938338"/>
          <p14:tracePt t="30796" x="796925" y="1922463"/>
          <p14:tracePt t="30805" x="796925" y="1898650"/>
          <p14:tracePt t="30812" x="796925" y="1865313"/>
          <p14:tracePt t="30820" x="788988" y="1825625"/>
          <p14:tracePt t="30827" x="781050" y="1793875"/>
          <p14:tracePt t="30834" x="773113" y="1746250"/>
          <p14:tracePt t="30842" x="765175" y="1690688"/>
          <p14:tracePt t="30849" x="765175" y="1674813"/>
          <p14:tracePt t="30857" x="757238" y="1651000"/>
          <p14:tracePt t="30864" x="757238" y="1643063"/>
          <p14:tracePt t="30872" x="757238" y="1619250"/>
          <p14:tracePt t="30887" x="757238" y="1611313"/>
          <p14:tracePt t="31254" x="749300" y="1643063"/>
          <p14:tracePt t="31262" x="741363" y="1666875"/>
          <p14:tracePt t="31270" x="733425" y="1690688"/>
          <p14:tracePt t="31277" x="733425" y="1722438"/>
          <p14:tracePt t="31284" x="725488" y="1746250"/>
          <p14:tracePt t="31292" x="725488" y="1778000"/>
          <p14:tracePt t="31299" x="717550" y="1801813"/>
          <p14:tracePt t="31306" x="709613" y="1825625"/>
          <p14:tracePt t="31315" x="709613" y="1849438"/>
          <p14:tracePt t="31323" x="709613" y="1865313"/>
          <p14:tracePt t="31330" x="709613" y="1890713"/>
          <p14:tracePt t="31337" x="709613" y="1898650"/>
          <p14:tracePt t="31345" x="709613" y="1906588"/>
          <p14:tracePt t="31352" x="701675" y="1930400"/>
          <p14:tracePt t="31360" x="701675" y="1938338"/>
          <p14:tracePt t="31374" x="701675" y="1954213"/>
          <p14:tracePt t="31381" x="701675" y="1962150"/>
          <p14:tracePt t="31389" x="693738" y="1962150"/>
          <p14:tracePt t="31405" x="693738" y="1970088"/>
          <p14:tracePt t="31420" x="693738" y="1978025"/>
          <p14:tracePt t="31427" x="693738" y="1985963"/>
          <p14:tracePt t="31435" x="685800" y="1985963"/>
          <p14:tracePt t="31442" x="685800" y="1993900"/>
          <p14:tracePt t="31449" x="677863" y="2001838"/>
          <p14:tracePt t="31457" x="677863" y="2017713"/>
          <p14:tracePt t="31465" x="677863" y="2033588"/>
          <p14:tracePt t="31473" x="669925" y="2041525"/>
          <p14:tracePt t="31480" x="661988" y="2057400"/>
          <p14:tracePt t="31486" x="654050" y="2081213"/>
          <p14:tracePt t="31494" x="646113" y="2097088"/>
          <p14:tracePt t="31502" x="638175" y="2105025"/>
          <p14:tracePt t="31509" x="638175" y="2112963"/>
          <p14:tracePt t="31517" x="630238" y="2128838"/>
          <p14:tracePt t="31524" x="622300" y="2136775"/>
          <p14:tracePt t="31533" x="622300" y="2144713"/>
          <p14:tracePt t="31539" x="622300" y="2152650"/>
          <p14:tracePt t="31547" x="622300" y="2160588"/>
          <p14:tracePt t="31555" x="614363" y="2160588"/>
          <p14:tracePt t="31584" x="614363" y="2168525"/>
          <p14:tracePt t="31929" x="614363" y="2144713"/>
          <p14:tracePt t="31942" x="622300" y="2105025"/>
          <p14:tracePt t="31945" x="630238" y="2065338"/>
          <p14:tracePt t="31952" x="646113" y="2017713"/>
          <p14:tracePt t="31961" x="661988" y="1962150"/>
          <p14:tracePt t="31969" x="677863" y="1914525"/>
          <p14:tracePt t="31991" x="725488" y="1817688"/>
          <p14:tracePt t="31998" x="733425" y="1793875"/>
          <p14:tracePt t="32005" x="733425" y="1785938"/>
          <p14:tracePt t="32013" x="749300" y="1770063"/>
          <p14:tracePt t="32020" x="749300" y="1762125"/>
          <p14:tracePt t="32035" x="757238" y="1754188"/>
          <p14:tracePt t="32349" x="749300" y="1770063"/>
          <p14:tracePt t="32356" x="733425" y="1809750"/>
          <p14:tracePt t="32366" x="717550" y="1849438"/>
          <p14:tracePt t="32373" x="693738" y="1881188"/>
          <p14:tracePt t="32379" x="677863" y="1922463"/>
          <p14:tracePt t="32387" x="661988" y="1970088"/>
          <p14:tracePt t="32395" x="638175" y="2001838"/>
          <p14:tracePt t="32403" x="622300" y="2041525"/>
          <p14:tracePt t="32409" x="606425" y="2065338"/>
          <p14:tracePt t="32418" x="606425" y="2089150"/>
          <p14:tracePt t="32426" x="590550" y="2105025"/>
          <p14:tracePt t="32433" x="582613" y="2128838"/>
          <p14:tracePt t="32441" x="582613" y="2144713"/>
          <p14:tracePt t="32448" x="574675" y="2144713"/>
          <p14:tracePt t="32458" x="566738" y="2160588"/>
          <p14:tracePt t="32471" x="566738" y="2176463"/>
          <p14:tracePt t="32484" x="558800" y="2184400"/>
          <p14:tracePt t="32503" x="558800" y="2192338"/>
          <p14:tracePt t="32508" x="558800" y="2208213"/>
          <p14:tracePt t="32514" x="550863" y="2216150"/>
          <p14:tracePt t="32522" x="550863" y="2224088"/>
          <p14:tracePt t="32530" x="541338" y="2233613"/>
          <p14:tracePt t="32538" x="541338" y="2241550"/>
          <p14:tracePt t="32546" x="541338" y="2249488"/>
          <p14:tracePt t="32561" x="541338" y="2257425"/>
          <p14:tracePt t="32574" x="541338" y="2265363"/>
          <p14:tracePt t="32583" x="541338" y="2273300"/>
          <p14:tracePt t="32597" x="541338" y="2281238"/>
          <p14:tracePt t="32613" x="541338" y="2289175"/>
          <p14:tracePt t="32636" x="541338" y="2297113"/>
          <p14:tracePt t="32754" x="541338" y="2289175"/>
          <p14:tracePt t="32770" x="541338" y="2281238"/>
          <p14:tracePt t="32776" x="541338" y="2273300"/>
          <p14:tracePt t="32785" x="541338" y="2265363"/>
          <p14:tracePt t="32792" x="550863" y="2224088"/>
          <p14:tracePt t="32799" x="566738" y="2200275"/>
          <p14:tracePt t="32807" x="566738" y="2184400"/>
          <p14:tracePt t="32814" x="574675" y="2168525"/>
          <p14:tracePt t="32822" x="590550" y="2152650"/>
          <p14:tracePt t="32830" x="590550" y="2128838"/>
          <p14:tracePt t="32838" x="606425" y="2112963"/>
          <p14:tracePt t="32845" x="614363" y="2097088"/>
          <p14:tracePt t="32852" x="622300" y="2081213"/>
          <p14:tracePt t="32860" x="630238" y="2065338"/>
          <p14:tracePt t="32867" x="638175" y="2049463"/>
          <p14:tracePt t="32874" x="646113" y="2041525"/>
          <p14:tracePt t="32882" x="654050" y="2017713"/>
          <p14:tracePt t="32889" x="654050" y="2001838"/>
          <p14:tracePt t="32896" x="661988" y="1985963"/>
          <p14:tracePt t="32905" x="669925" y="1978025"/>
          <p14:tracePt t="32912" x="669925" y="1954213"/>
          <p14:tracePt t="32919" x="685800" y="1946275"/>
          <p14:tracePt t="32926" x="693738" y="1938338"/>
          <p14:tracePt t="32935" x="693738" y="1922463"/>
          <p14:tracePt t="32942" x="693738" y="1914525"/>
          <p14:tracePt t="32950" x="701675" y="1906588"/>
          <p14:tracePt t="32971" x="709613" y="1890713"/>
          <p14:tracePt t="32973" x="717550" y="1873250"/>
          <p14:tracePt t="32980" x="717550" y="1865313"/>
          <p14:tracePt t="32988" x="725488" y="1857375"/>
          <p14:tracePt t="32994" x="725488" y="1849438"/>
          <p14:tracePt t="33003" x="733425" y="1841500"/>
          <p14:tracePt t="33009" x="733425" y="1833563"/>
          <p14:tracePt t="33017" x="733425" y="1825625"/>
          <p14:tracePt t="33024" x="733425" y="1817688"/>
          <p14:tracePt t="33032" x="741363" y="1817688"/>
          <p14:tracePt t="33039" x="741363" y="1809750"/>
          <p14:tracePt t="33055" x="749300" y="1809750"/>
          <p14:tracePt t="33064" x="749300" y="1801813"/>
          <p14:tracePt t="33444" x="741363" y="1817688"/>
          <p14:tracePt t="33452" x="741363" y="1833563"/>
          <p14:tracePt t="33459" x="725488" y="1857375"/>
          <p14:tracePt t="33467" x="717550" y="1881188"/>
          <p14:tracePt t="33474" x="717550" y="1898650"/>
          <p14:tracePt t="33482" x="709613" y="1922463"/>
          <p14:tracePt t="33489" x="693738" y="1946275"/>
          <p14:tracePt t="33497" x="685800" y="1970088"/>
          <p14:tracePt t="33504" x="677863" y="2001838"/>
          <p14:tracePt t="33512" x="669925" y="2025650"/>
          <p14:tracePt t="33520" x="661988" y="2049463"/>
          <p14:tracePt t="33526" x="661988" y="2065338"/>
          <p14:tracePt t="33535" x="661988" y="2073275"/>
          <p14:tracePt t="33542" x="661988" y="2081213"/>
          <p14:tracePt t="33549" x="654050" y="2081213"/>
          <p14:tracePt t="34900" x="654050" y="2057400"/>
          <p14:tracePt t="34910" x="661988" y="2041525"/>
          <p14:tracePt t="34916" x="661988" y="2033588"/>
          <p14:tracePt t="34922" x="669925" y="2009775"/>
          <p14:tracePt t="34930" x="677863" y="1993900"/>
          <p14:tracePt t="34939" x="677863" y="1978025"/>
          <p14:tracePt t="34945" x="685800" y="1962150"/>
          <p14:tracePt t="34954" x="741363" y="1970088"/>
          <p14:tracePt t="34961" x="757238" y="1970088"/>
          <p14:tracePt t="34971" x="757238" y="1954213"/>
          <p14:tracePt t="34975" x="765175" y="1938338"/>
          <p14:tracePt t="34985" x="773113" y="1930400"/>
          <p14:tracePt t="35002" x="781050" y="1906588"/>
          <p14:tracePt t="35005" x="781050" y="1898650"/>
          <p14:tracePt t="35022" x="788988" y="1881188"/>
          <p14:tracePt t="35035" x="788988" y="1873250"/>
          <p14:tracePt t="35057" x="788988" y="1865313"/>
          <p14:tracePt t="35073" x="796925" y="1865313"/>
          <p14:tracePt t="35094" x="796925" y="1857375"/>
          <p14:tracePt t="35119" x="796925" y="1849438"/>
          <p14:tracePt t="35148" x="796925" y="1841500"/>
          <p14:tracePt t="35163" x="804863" y="1841500"/>
          <p14:tracePt t="35172" x="804863" y="1833563"/>
          <p14:tracePt t="35177" x="812800" y="1833563"/>
          <p14:tracePt t="35217" x="812800" y="1825625"/>
          <p14:tracePt t="35274" x="812800" y="1817688"/>
          <p14:tracePt t="35327" x="812800" y="1809750"/>
          <p14:tracePt t="37367" x="820738" y="1817688"/>
          <p14:tracePt t="37374" x="836613" y="1825625"/>
          <p14:tracePt t="37383" x="852488" y="1833563"/>
          <p14:tracePt t="37389" x="876300" y="1841500"/>
          <p14:tracePt t="37399" x="908050" y="1857375"/>
          <p14:tracePt t="37404" x="925513" y="1865313"/>
          <p14:tracePt t="37413" x="949325" y="1873250"/>
          <p14:tracePt t="37420" x="981075" y="1873250"/>
          <p14:tracePt t="37428" x="1004888" y="1881188"/>
          <p14:tracePt t="37437" x="1036638" y="1890713"/>
          <p14:tracePt t="37442" x="1068388" y="1890713"/>
          <p14:tracePt t="37451" x="1100138" y="1898650"/>
          <p14:tracePt t="37457" x="1139825" y="1898650"/>
          <p14:tracePt t="37467" x="1179513" y="1914525"/>
          <p14:tracePt t="37472" x="1235075" y="1930400"/>
          <p14:tracePt t="37481" x="1308100" y="1946275"/>
          <p14:tracePt t="37488" x="1371600" y="1978025"/>
          <p14:tracePt t="37494" x="1450975" y="2001838"/>
          <p14:tracePt t="37501" x="1538288" y="2033588"/>
          <p14:tracePt t="37510" x="1625600" y="2065338"/>
          <p14:tracePt t="37520" x="1714500" y="2089150"/>
          <p14:tracePt t="37526" x="1801813" y="2128838"/>
          <p14:tracePt t="37532" x="1889125" y="2160588"/>
          <p14:tracePt t="37541" x="1952625" y="2192338"/>
          <p14:tracePt t="37549" x="2025650" y="2216150"/>
          <p14:tracePt t="37554" x="2081213" y="2241550"/>
          <p14:tracePt t="37562" x="2105025" y="2249488"/>
          <p14:tracePt t="37570" x="2136775" y="2265363"/>
          <p14:tracePt t="37579" x="2160588" y="2273300"/>
          <p14:tracePt t="37586" x="2176463" y="2273300"/>
          <p14:tracePt t="37601" x="2192338" y="2281238"/>
          <p14:tracePt t="37616" x="2200275" y="2281238"/>
          <p14:tracePt t="37646" x="2208213" y="2281238"/>
          <p14:tracePt t="37711" x="2216150" y="2281238"/>
          <p14:tracePt t="37719" x="2239963" y="2289175"/>
          <p14:tracePt t="37727" x="2255838" y="2297113"/>
          <p14:tracePt t="37735" x="2271713" y="2305050"/>
          <p14:tracePt t="37743" x="2287588" y="2305050"/>
          <p14:tracePt t="37752" x="2311400" y="2312988"/>
          <p14:tracePt t="37757" x="2335213" y="2312988"/>
          <p14:tracePt t="37767" x="2359025" y="2320925"/>
          <p14:tracePt t="37772" x="2384425" y="2320925"/>
          <p14:tracePt t="37785" x="2424113" y="2328863"/>
          <p14:tracePt t="37788" x="2439988" y="2328863"/>
          <p14:tracePt t="37795" x="2471738" y="2328863"/>
          <p14:tracePt t="37802" x="2495550" y="2328863"/>
          <p14:tracePt t="37811" x="2535238" y="2336800"/>
          <p14:tracePt t="37818" x="2559050" y="2336800"/>
          <p14:tracePt t="37826" x="2598738" y="2336800"/>
          <p14:tracePt t="37832" x="2638425" y="2336800"/>
          <p14:tracePt t="37842" x="2686050" y="2336800"/>
          <p14:tracePt t="37850" x="2733675" y="2344738"/>
          <p14:tracePt t="37855" x="2782888" y="2352675"/>
          <p14:tracePt t="37863" x="2830513" y="2352675"/>
          <p14:tracePt t="37871" x="2862263" y="2360613"/>
          <p14:tracePt t="37876" x="2901950" y="2360613"/>
          <p14:tracePt t="37887" x="2949575" y="2360613"/>
          <p14:tracePt t="37893" x="3005138" y="2368550"/>
          <p14:tracePt t="37902" x="3028950" y="2368550"/>
          <p14:tracePt t="37917" x="3036888" y="2368550"/>
          <p14:tracePt t="37922" x="3044825" y="2368550"/>
          <p14:tracePt t="37931" x="3052763" y="2368550"/>
          <p14:tracePt t="37937" x="3060700" y="2368550"/>
          <p14:tracePt t="37945" x="3068638" y="2368550"/>
          <p14:tracePt t="37953" x="3076575" y="2368550"/>
          <p14:tracePt t="37961" x="3084513" y="2368550"/>
          <p14:tracePt t="37969" x="3100388" y="2368550"/>
          <p14:tracePt t="37974" x="3125788" y="2368550"/>
          <p14:tracePt t="37982" x="3157538" y="2368550"/>
          <p14:tracePt t="37990" x="3197225" y="2368550"/>
          <p14:tracePt t="37997" x="3260725" y="2368550"/>
          <p14:tracePt t="38004" x="3316288" y="2368550"/>
          <p14:tracePt t="38011" x="3355975" y="2368550"/>
          <p14:tracePt t="38019" x="3419475" y="2368550"/>
          <p14:tracePt t="38028" x="3500438" y="2368550"/>
          <p14:tracePt t="38036" x="3571875" y="2368550"/>
          <p14:tracePt t="38042" x="3643313" y="2368550"/>
          <p14:tracePt t="38052" x="3722688" y="2368550"/>
          <p14:tracePt t="38057" x="3794125" y="2368550"/>
          <p14:tracePt t="38068" x="3867150" y="2368550"/>
          <p14:tracePt t="38073" x="3914775" y="2368550"/>
          <p14:tracePt t="38079" x="3962400" y="2368550"/>
          <p14:tracePt t="38087" x="4002088" y="2368550"/>
          <p14:tracePt t="38096" x="4017963" y="2368550"/>
          <p14:tracePt t="38103" x="4033838" y="2368550"/>
          <p14:tracePt t="38133" x="4041775" y="2368550"/>
          <p14:tracePt t="38259" x="4025900" y="2368550"/>
          <p14:tracePt t="38267" x="3978275" y="2368550"/>
          <p14:tracePt t="38274" x="3906838" y="2368550"/>
          <p14:tracePt t="38282" x="3833813" y="2368550"/>
          <p14:tracePt t="38289" x="3770313" y="2368550"/>
          <p14:tracePt t="38297" x="3706813" y="2368550"/>
          <p14:tracePt t="38304" x="3611563" y="2368550"/>
          <p14:tracePt t="38312" x="3524250" y="2368550"/>
          <p14:tracePt t="38320" x="3419475" y="2360613"/>
          <p14:tracePt t="38326" x="3324225" y="2360613"/>
          <p14:tracePt t="38334" x="3228975" y="2352675"/>
          <p14:tracePt t="38342" x="3165475" y="2352675"/>
          <p14:tracePt t="38350" x="3100388" y="2352675"/>
          <p14:tracePt t="38357" x="3044825" y="2352675"/>
          <p14:tracePt t="38365" x="3005138" y="2352675"/>
          <p14:tracePt t="38371" x="2981325" y="2352675"/>
          <p14:tracePt t="38380" x="2965450" y="2352675"/>
          <p14:tracePt t="38395" x="2957513" y="2352675"/>
          <p14:tracePt t="38469" x="2949575" y="2352675"/>
          <p14:tracePt t="38491" x="2941638" y="2352675"/>
          <p14:tracePt t="38529" x="2933700" y="2352675"/>
          <p14:tracePt t="38604" x="2925763" y="2352675"/>
          <p14:tracePt t="38665" x="2925763" y="2344738"/>
          <p14:tracePt t="38672" x="2949575" y="2344738"/>
          <p14:tracePt t="38680" x="2965450" y="2336800"/>
          <p14:tracePt t="38686" x="2981325" y="2336800"/>
          <p14:tracePt t="38694" x="3013075" y="2336800"/>
          <p14:tracePt t="38702" x="3044825" y="2336800"/>
          <p14:tracePt t="38709" x="3068638" y="2336800"/>
          <p14:tracePt t="38717" x="3100388" y="2336800"/>
          <p14:tracePt t="38724" x="3141663" y="2336800"/>
          <p14:tracePt t="38733" x="3157538" y="2336800"/>
          <p14:tracePt t="38739" x="3173413" y="2336800"/>
          <p14:tracePt t="38747" x="3205163" y="2336800"/>
          <p14:tracePt t="38755" x="3236913" y="2336800"/>
          <p14:tracePt t="38762" x="3260725" y="2336800"/>
          <p14:tracePt t="38769" x="3284538" y="2336800"/>
          <p14:tracePt t="38777" x="3300413" y="2336800"/>
          <p14:tracePt t="38784" x="3316288" y="2336800"/>
          <p14:tracePt t="38791" x="3332163" y="2336800"/>
          <p14:tracePt t="38800" x="3340100" y="2336800"/>
          <p14:tracePt t="38807" x="3348038" y="2336800"/>
          <p14:tracePt t="38815" x="3355975" y="2336800"/>
          <p14:tracePt t="38821" x="3363913" y="2336800"/>
          <p14:tracePt t="38860" x="3371850" y="2336800"/>
          <p14:tracePt t="38882" x="3379788" y="2336800"/>
          <p14:tracePt t="38897" x="3387725" y="2336800"/>
          <p14:tracePt t="38904" x="3395663" y="2336800"/>
          <p14:tracePt t="38912" x="3411538" y="2336800"/>
          <p14:tracePt t="38920" x="3419475" y="2336800"/>
          <p14:tracePt t="38926" x="3443288" y="2336800"/>
          <p14:tracePt t="38934" x="3451225" y="2336800"/>
          <p14:tracePt t="38942" x="3467100" y="2336800"/>
          <p14:tracePt t="38950" x="3492500" y="2336800"/>
          <p14:tracePt t="38956" x="3508375" y="2336800"/>
          <p14:tracePt t="38964" x="3532188" y="2336800"/>
          <p14:tracePt t="38972" x="3556000" y="2336800"/>
          <p14:tracePt t="38983" x="3579813" y="2336800"/>
          <p14:tracePt t="38986" x="3595688" y="2336800"/>
          <p14:tracePt t="38994" x="3627438" y="2336800"/>
          <p14:tracePt t="39002" x="3635375" y="2336800"/>
          <p14:tracePt t="39009" x="3643313" y="2336800"/>
          <p14:tracePt t="39587" x="3675063" y="2336800"/>
          <p14:tracePt t="39594" x="3722688" y="2344738"/>
          <p14:tracePt t="39602" x="3778250" y="2360613"/>
          <p14:tracePt t="39610" x="3843338" y="2384425"/>
          <p14:tracePt t="39617" x="3914775" y="2400300"/>
          <p14:tracePt t="39624" x="4002088" y="2432050"/>
          <p14:tracePt t="39633" x="4081463" y="2463800"/>
          <p14:tracePt t="39639" x="4176713" y="2479675"/>
          <p14:tracePt t="39647" x="4265613" y="2503488"/>
          <p14:tracePt t="39654" x="4344988" y="2527300"/>
          <p14:tracePt t="39663" x="4400550" y="2543175"/>
          <p14:tracePt t="39669" x="4464050" y="2559050"/>
          <p14:tracePt t="39676" x="4495800" y="2566988"/>
          <p14:tracePt t="39684" x="4535488" y="2566988"/>
          <p14:tracePt t="39693" x="4551363" y="2576513"/>
          <p14:tracePt t="39700" x="4559300" y="2576513"/>
          <p14:tracePt t="39894" x="4567238" y="2576513"/>
          <p14:tracePt t="39902" x="4576763" y="2566988"/>
          <p14:tracePt t="39909" x="4592638" y="2551113"/>
          <p14:tracePt t="39917" x="4608513" y="2535238"/>
          <p14:tracePt t="39924" x="4624388" y="2503488"/>
          <p14:tracePt t="39932" x="4656138" y="2479675"/>
          <p14:tracePt t="39939" x="4672013" y="2455863"/>
          <p14:tracePt t="39947" x="4687888" y="2432050"/>
          <p14:tracePt t="39954" x="4695825" y="2424113"/>
          <p14:tracePt t="39962" x="4711700" y="2408238"/>
          <p14:tracePt t="39969" x="4719638" y="2392363"/>
          <p14:tracePt t="39983" x="4735513" y="2384425"/>
          <p14:tracePt t="39984" x="4735513" y="2368550"/>
          <p14:tracePt t="39992" x="4743450" y="2368550"/>
          <p14:tracePt t="40149" x="4751388" y="2368550"/>
          <p14:tracePt t="40157" x="4759325" y="2368550"/>
          <p14:tracePt t="40172" x="4783138" y="2368550"/>
          <p14:tracePt t="40179" x="4799013" y="2368550"/>
          <p14:tracePt t="40187" x="4838700" y="2368550"/>
          <p14:tracePt t="40194" x="4894263" y="2368550"/>
          <p14:tracePt t="40202" x="4943475" y="2368550"/>
          <p14:tracePt t="40209" x="4999038" y="2368550"/>
          <p14:tracePt t="40216" x="5062538" y="2368550"/>
          <p14:tracePt t="40225" x="5126038" y="2368550"/>
          <p14:tracePt t="40232" x="5173663" y="2368550"/>
          <p14:tracePt t="40239" x="5237163" y="2368550"/>
          <p14:tracePt t="40247" x="5284788" y="2368550"/>
          <p14:tracePt t="40255" x="5341938" y="2368550"/>
          <p14:tracePt t="40262" x="5365750" y="2368550"/>
          <p14:tracePt t="40270" x="5413375" y="2368550"/>
          <p14:tracePt t="40276" x="5461000" y="2368550"/>
          <p14:tracePt t="40285" x="5484813" y="2368550"/>
          <p14:tracePt t="40292" x="5524500" y="2368550"/>
          <p14:tracePt t="40299" x="5564188" y="2368550"/>
          <p14:tracePt t="40306" x="5595938" y="2368550"/>
          <p14:tracePt t="40316" x="5611813" y="2368550"/>
          <p14:tracePt t="40321" x="5651500" y="2368550"/>
          <p14:tracePt t="40330" x="5700713" y="2368550"/>
          <p14:tracePt t="40336" x="5732463" y="2368550"/>
          <p14:tracePt t="40345" x="5756275" y="2368550"/>
          <p14:tracePt t="40351" x="5788025" y="2368550"/>
          <p14:tracePt t="40360" x="5819775" y="2368550"/>
          <p14:tracePt t="40367" x="5843588" y="2368550"/>
          <p14:tracePt t="40374" x="5875338" y="2360613"/>
          <p14:tracePt t="40382" x="5883275" y="2360613"/>
          <p14:tracePt t="40907" x="5859463" y="2360613"/>
          <p14:tracePt t="40915" x="5835650" y="2360613"/>
          <p14:tracePt t="40922" x="5811838" y="2360613"/>
          <p14:tracePt t="40929" x="5772150" y="2360613"/>
          <p14:tracePt t="40937" x="5740400" y="2360613"/>
          <p14:tracePt t="40945" x="5692775" y="2368550"/>
          <p14:tracePt t="40952" x="5659438" y="2376488"/>
          <p14:tracePt t="40959" x="5635625" y="2376488"/>
          <p14:tracePt t="40966" x="5603875" y="2376488"/>
          <p14:tracePt t="40982" x="5540375" y="2384425"/>
          <p14:tracePt t="40989" x="5516563" y="2392363"/>
          <p14:tracePt t="40997" x="5492750" y="2392363"/>
          <p14:tracePt t="41005" x="5476875" y="2400300"/>
          <p14:tracePt t="41012" x="5461000" y="2400300"/>
          <p14:tracePt t="41019" x="5453063" y="2400300"/>
          <p14:tracePt t="41026" x="5437188" y="2400300"/>
          <p14:tracePt t="41034" x="5429250" y="2400300"/>
          <p14:tracePt t="41042" x="5421313" y="2400300"/>
          <p14:tracePt t="41056" x="5413375" y="2400300"/>
          <p14:tracePt t="41072" x="5405438" y="2400300"/>
          <p14:tracePt t="41109" x="5397500" y="2400300"/>
          <p14:tracePt t="41829" x="5421313" y="2384425"/>
          <p14:tracePt t="41836" x="5445125" y="2376488"/>
          <p14:tracePt t="41844" x="5484813" y="2368550"/>
          <p14:tracePt t="41852" x="5508625" y="2360613"/>
          <p14:tracePt t="41859" x="5548313" y="2352675"/>
          <p14:tracePt t="41868" x="5588000" y="2344738"/>
          <p14:tracePt t="41874" x="5627688" y="2336800"/>
          <p14:tracePt t="41882" x="5667375" y="2328863"/>
          <p14:tracePt t="41889" x="5700713" y="2320925"/>
          <p14:tracePt t="41898" x="5732463" y="2320925"/>
          <p14:tracePt t="41904" x="5756275" y="2320925"/>
          <p14:tracePt t="41911" x="5772150" y="2320925"/>
          <p14:tracePt t="41927" x="5780088" y="2320925"/>
          <p14:tracePt t="42182" x="5780088" y="2312988"/>
          <p14:tracePt t="42189" x="5788025" y="2312988"/>
          <p14:tracePt t="42204" x="5795963" y="2312988"/>
          <p14:tracePt t="42212" x="5803900" y="2312988"/>
          <p14:tracePt t="42219" x="5811838" y="2305050"/>
          <p14:tracePt t="42227" x="5819775" y="2297113"/>
          <p14:tracePt t="42234" x="5827713" y="2297113"/>
          <p14:tracePt t="42242" x="5827713" y="2289175"/>
          <p14:tracePt t="42249" x="5843588" y="2289175"/>
          <p14:tracePt t="42256" x="5851525" y="2281238"/>
          <p14:tracePt t="42265" x="5867400" y="2273300"/>
          <p14:tracePt t="42272" x="5875338" y="2273300"/>
          <p14:tracePt t="42280" x="5891213" y="2265363"/>
          <p14:tracePt t="42287" x="5907088" y="2265363"/>
          <p14:tracePt t="42295" x="5907088" y="2257425"/>
          <p14:tracePt t="42301" x="5915025" y="2257425"/>
          <p14:tracePt t="42310" x="5915025" y="2249488"/>
          <p14:tracePt t="42324" x="5922963" y="2249488"/>
          <p14:tracePt t="44780" x="5962650" y="2265363"/>
          <p14:tracePt t="44782" x="6154738" y="2368550"/>
          <p14:tracePt t="44783" x="6218238" y="2400300"/>
          <p14:tracePt t="44785" x="6353175" y="2447925"/>
          <p14:tracePt t="44794" x="6426200" y="2463800"/>
          <p14:tracePt t="44799" x="6473825" y="2471738"/>
          <p14:tracePt t="44808" x="6529388" y="2495550"/>
          <p14:tracePt t="44817" x="6561138" y="2503488"/>
          <p14:tracePt t="44821" x="6584950" y="2503488"/>
          <p14:tracePt t="44832" x="6600825" y="2503488"/>
          <p14:tracePt t="44837" x="6600825" y="2511425"/>
          <p14:tracePt t="45061" x="6600825" y="2495550"/>
          <p14:tracePt t="45071" x="6600825" y="2487613"/>
          <p14:tracePt t="45080" x="6608763" y="2471738"/>
          <p14:tracePt t="45084" x="6616700" y="2455863"/>
          <p14:tracePt t="45094" x="6616700" y="2447925"/>
          <p14:tracePt t="45100" x="6616700" y="2432050"/>
          <p14:tracePt t="45111" x="6616700" y="2416175"/>
          <p14:tracePt t="45115" x="6616700" y="2400300"/>
          <p14:tracePt t="45124" x="6616700" y="2392363"/>
          <p14:tracePt t="45131" x="6616700" y="2384425"/>
          <p14:tracePt t="45138" x="6616700" y="2368550"/>
          <p14:tracePt t="45145" x="6616700" y="2352675"/>
          <p14:tracePt t="45160" x="6616700" y="2336800"/>
          <p14:tracePt t="45177" x="6616700" y="2328863"/>
          <p14:tracePt t="45191" x="6616700" y="2320925"/>
          <p14:tracePt t="45213" x="6616700" y="2312988"/>
          <p14:tracePt t="45227" x="6616700" y="2305050"/>
          <p14:tracePt t="45956" x="0" y="0"/>
        </p14:tracePtLst>
        <p14:tracePtLst>
          <p14:tracePt t="54267" x="6321425" y="2144713"/>
          <p14:tracePt t="54414" x="6329363" y="2144713"/>
          <p14:tracePt t="54429" x="6329363" y="2152650"/>
          <p14:tracePt t="54444" x="6329363" y="2160588"/>
          <p14:tracePt t="54452" x="6337300" y="2160588"/>
          <p14:tracePt t="54460" x="6337300" y="2168525"/>
          <p14:tracePt t="54468" x="6337300" y="2176463"/>
          <p14:tracePt t="54491" x="6337300" y="2184400"/>
          <p14:tracePt t="54507" x="6337300" y="2192338"/>
          <p14:tracePt t="54512" x="6337300" y="2200275"/>
          <p14:tracePt t="54520" x="6329363" y="2216150"/>
          <p14:tracePt t="54527" x="6313488" y="2249488"/>
          <p14:tracePt t="54537" x="6297613" y="2281238"/>
          <p14:tracePt t="54542" x="6273800" y="2312988"/>
          <p14:tracePt t="54549" x="6234113" y="2352675"/>
          <p14:tracePt t="54556" x="6186488" y="2400300"/>
          <p14:tracePt t="54566" x="6122988" y="2439988"/>
          <p14:tracePt t="54572" x="6059488" y="2471738"/>
          <p14:tracePt t="54581" x="5986463" y="2519363"/>
          <p14:tracePt t="54589" x="5899150" y="2543175"/>
          <p14:tracePt t="54595" x="5827713" y="2576513"/>
          <p14:tracePt t="54603" x="5740400" y="2616200"/>
          <p14:tracePt t="54610" x="5651500" y="2632075"/>
          <p14:tracePt t="54617" x="5556250" y="2647950"/>
          <p14:tracePt t="54626" x="5468938" y="2663825"/>
          <p14:tracePt t="54632" x="5349875" y="2671763"/>
          <p14:tracePt t="54643" x="5276850" y="2679700"/>
          <p14:tracePt t="54647" x="5189538" y="2679700"/>
          <p14:tracePt t="54655" x="5094288" y="2679700"/>
          <p14:tracePt t="54663" x="5030788" y="2679700"/>
          <p14:tracePt t="54671" x="4943475" y="2679700"/>
          <p14:tracePt t="54676" x="4862513" y="2679700"/>
          <p14:tracePt t="54687" x="4791075" y="2679700"/>
          <p14:tracePt t="54692" x="4703763" y="2679700"/>
          <p14:tracePt t="54702" x="4648200" y="2679700"/>
          <p14:tracePt t="54709" x="4584700" y="2679700"/>
          <p14:tracePt t="54715" x="4511675" y="2679700"/>
          <p14:tracePt t="54722" x="4456113" y="2679700"/>
          <p14:tracePt t="54729" x="4392613" y="2679700"/>
          <p14:tracePt t="54737" x="4352925" y="2679700"/>
          <p14:tracePt t="54746" x="4289425" y="2679700"/>
          <p14:tracePt t="54752" x="4249738" y="2687638"/>
          <p14:tracePt t="54761" x="4210050" y="2695575"/>
          <p14:tracePt t="54768" x="4152900" y="2703513"/>
          <p14:tracePt t="54774" x="4105275" y="2711450"/>
          <p14:tracePt t="54783" x="4073525" y="2727325"/>
          <p14:tracePt t="54790" x="4033838" y="2735263"/>
          <p14:tracePt t="54800" x="3978275" y="2759075"/>
          <p14:tracePt t="54806" x="3946525" y="2767013"/>
          <p14:tracePt t="54812" x="3906838" y="2782888"/>
          <p14:tracePt t="54820" x="3867150" y="2798763"/>
          <p14:tracePt t="54827" x="3825875" y="2806700"/>
          <p14:tracePt t="54834" x="3770313" y="2830513"/>
          <p14:tracePt t="54843" x="3722688" y="2846388"/>
          <p14:tracePt t="54850" x="3698875" y="2862263"/>
          <p14:tracePt t="54856" x="3675063" y="2878138"/>
          <p14:tracePt t="54866" x="3643313" y="2886075"/>
          <p14:tracePt t="54873" x="3627438" y="2909888"/>
          <p14:tracePt t="54881" x="3595688" y="2935288"/>
          <p14:tracePt t="54889" x="3579813" y="2959100"/>
          <p14:tracePt t="54894" x="3548063" y="2990850"/>
          <p14:tracePt t="54903" x="3524250" y="3022600"/>
          <p14:tracePt t="54909" x="3492500" y="3070225"/>
          <p14:tracePt t="54919" x="3476625" y="3086100"/>
          <p14:tracePt t="54925" x="3443288" y="3133725"/>
          <p14:tracePt t="54932" x="3419475" y="3165475"/>
          <p14:tracePt t="54941" x="3371850" y="3221038"/>
          <p14:tracePt t="54947" x="3340100" y="3270250"/>
          <p14:tracePt t="54954" x="3316288" y="3302000"/>
          <p14:tracePt t="54963" x="3300413" y="3341688"/>
          <p14:tracePt t="54986" x="3260725" y="3389313"/>
          <p14:tracePt t="54992" x="3260725" y="3413125"/>
          <p14:tracePt t="55003" x="3252788" y="3421063"/>
          <p14:tracePt t="55007" x="3244850" y="3429000"/>
          <p14:tracePt t="55016" x="3244850" y="3436938"/>
          <p14:tracePt t="55022" x="3236913" y="3444875"/>
          <p14:tracePt t="55037" x="3228975" y="3444875"/>
          <p14:tracePt t="55046" x="3228975" y="3452813"/>
          <p14:tracePt t="55074" x="3221038" y="3460750"/>
          <p14:tracePt t="55097" x="3213100" y="3460750"/>
          <p14:tracePt t="55104" x="3189288" y="3468688"/>
          <p14:tracePt t="55112" x="3181350" y="3468688"/>
          <p14:tracePt t="55120" x="3173413" y="3468688"/>
          <p14:tracePt t="55127" x="3141663" y="3476625"/>
          <p14:tracePt t="55134" x="3133725" y="3484563"/>
          <p14:tracePt t="55142" x="3125788" y="3484563"/>
          <p14:tracePt t="55150" x="3109913" y="3484563"/>
          <p14:tracePt t="55157" x="3100388" y="3484563"/>
          <p14:tracePt t="55165" x="3092450" y="3492500"/>
          <p14:tracePt t="55180" x="3092450" y="3500438"/>
          <p14:tracePt t="55187" x="3084513" y="3500438"/>
          <p14:tracePt t="55314" x="3092450" y="3500438"/>
          <p14:tracePt t="55322" x="3117850" y="3500438"/>
          <p14:tracePt t="55329" x="3141663" y="3500438"/>
          <p14:tracePt t="55337" x="3173413" y="3500438"/>
          <p14:tracePt t="55344" x="3228975" y="3500438"/>
          <p14:tracePt t="55352" x="3284538" y="3500438"/>
          <p14:tracePt t="55359" x="3316288" y="3500438"/>
          <p14:tracePt t="55367" x="3379788" y="3500438"/>
          <p14:tracePt t="55374" x="3451225" y="3500438"/>
          <p14:tracePt t="55382" x="3524250" y="3500438"/>
          <p14:tracePt t="55389" x="3603625" y="3500438"/>
          <p14:tracePt t="55396" x="3683000" y="3500438"/>
          <p14:tracePt t="55404" x="3770313" y="3500438"/>
          <p14:tracePt t="55412" x="3825875" y="3500438"/>
          <p14:tracePt t="55420" x="3922713" y="3500438"/>
          <p14:tracePt t="55427" x="3962400" y="3492500"/>
          <p14:tracePt t="55435" x="4010025" y="3492500"/>
          <p14:tracePt t="55442" x="4033838" y="3492500"/>
          <p14:tracePt t="55450" x="4049713" y="3492500"/>
          <p14:tracePt t="55456" x="4057650" y="3492500"/>
          <p14:tracePt t="55464" x="4065588" y="3492500"/>
          <p14:tracePt t="55472" x="4073525" y="3492500"/>
          <p14:tracePt t="55479" x="4081463" y="3492500"/>
          <p14:tracePt t="55487" x="4089400" y="3492500"/>
          <p14:tracePt t="55503" x="4097338" y="3492500"/>
          <p14:tracePt t="55510" x="4105275" y="3492500"/>
          <p14:tracePt t="55518" x="4113213" y="3492500"/>
          <p14:tracePt t="55532" x="4121150" y="3492500"/>
          <p14:tracePt t="55540" x="4129088" y="3492500"/>
          <p14:tracePt t="55546" x="4137025" y="3492500"/>
          <p14:tracePt t="55554" x="4152900" y="3492500"/>
          <p14:tracePt t="55562" x="4176713" y="3492500"/>
          <p14:tracePt t="55570" x="4192588" y="3492500"/>
          <p14:tracePt t="55576" x="4210050" y="3492500"/>
          <p14:tracePt t="55585" x="4225925" y="3492500"/>
          <p14:tracePt t="55592" x="4241800" y="3492500"/>
          <p14:tracePt t="55600" x="4257675" y="3492500"/>
          <p14:tracePt t="55607" x="4273550" y="3500438"/>
          <p14:tracePt t="55614" x="4289425" y="3500438"/>
          <p14:tracePt t="55637" x="4297363" y="3500438"/>
          <p14:tracePt t="55682" x="4305300" y="3500438"/>
          <p14:tracePt t="55719" x="4297363" y="3500438"/>
          <p14:tracePt t="55727" x="4273550" y="3500438"/>
          <p14:tracePt t="55735" x="4233863" y="3500438"/>
          <p14:tracePt t="55742" x="4192588" y="3500438"/>
          <p14:tracePt t="55750" x="4144963" y="3500438"/>
          <p14:tracePt t="55757" x="4073525" y="3500438"/>
          <p14:tracePt t="55764" x="3994150" y="3500438"/>
          <p14:tracePt t="55772" x="3898900" y="3500438"/>
          <p14:tracePt t="55780" x="3802063" y="3500438"/>
          <p14:tracePt t="55787" x="3706813" y="3500438"/>
          <p14:tracePt t="55794" x="3619500" y="3500438"/>
          <p14:tracePt t="55802" x="3516313" y="3500438"/>
          <p14:tracePt t="55810" x="3427413" y="3500438"/>
          <p14:tracePt t="55817" x="3332163" y="3500438"/>
          <p14:tracePt t="55824" x="3268663" y="3500438"/>
          <p14:tracePt t="55833" x="3205163" y="3500438"/>
          <p14:tracePt t="55839" x="3181350" y="3500438"/>
          <p14:tracePt t="55847" x="3165475" y="3500438"/>
          <p14:tracePt t="55862" x="3157538" y="3500438"/>
          <p14:tracePt t="57174" x="3149600" y="3500438"/>
          <p14:tracePt t="57181" x="3141663" y="3500438"/>
          <p14:tracePt t="57190" x="3092450" y="3500438"/>
          <p14:tracePt t="57197" x="3052763" y="3500438"/>
          <p14:tracePt t="57205" x="2997200" y="3500438"/>
          <p14:tracePt t="57213" x="2949575" y="3500438"/>
          <p14:tracePt t="57220" x="2901950" y="3500438"/>
          <p14:tracePt t="57227" x="2878138" y="3500438"/>
          <p14:tracePt t="57238" x="2854325" y="3500438"/>
          <p14:tracePt t="57243" x="2838450" y="3500438"/>
          <p14:tracePt t="57249" x="2830513" y="3500438"/>
          <p14:tracePt t="57256" x="2822575" y="3500438"/>
          <p14:tracePt t="57392" x="2814638" y="3500438"/>
          <p14:tracePt t="57407" x="2806700" y="3500438"/>
          <p14:tracePt t="57417" x="2790825" y="3500438"/>
          <p14:tracePt t="57423" x="2774950" y="3500438"/>
          <p14:tracePt t="57431" x="2759075" y="3500438"/>
          <p14:tracePt t="57439" x="2733675" y="3500438"/>
          <p14:tracePt t="57444" x="2709863" y="3500438"/>
          <p14:tracePt t="57451" x="2678113" y="3500438"/>
          <p14:tracePt t="57460" x="2662238" y="3500438"/>
          <p14:tracePt t="57469" x="2630488" y="3500438"/>
          <p14:tracePt t="57476" x="2598738" y="3500438"/>
          <p14:tracePt t="57482" x="2566988" y="3500438"/>
          <p14:tracePt t="57491" x="2535238" y="3500438"/>
          <p14:tracePt t="57498" x="2487613" y="3500438"/>
          <p14:tracePt t="57505" x="2463800" y="3500438"/>
          <p14:tracePt t="57513" x="2447925" y="3500438"/>
          <p14:tracePt t="57520" x="2432050" y="3500438"/>
          <p14:tracePt t="57527" x="2408238" y="3500438"/>
          <p14:tracePt t="57537" x="2392363" y="3492500"/>
          <p14:tracePt t="57543" x="2384425" y="3492500"/>
          <p14:tracePt t="57551" x="2366963" y="3492500"/>
          <p14:tracePt t="57568" x="2359025" y="3492500"/>
          <p14:tracePt t="58089" x="2392363" y="3492500"/>
          <p14:tracePt t="58101" x="2439988" y="3492500"/>
          <p14:tracePt t="58104" x="2479675" y="3492500"/>
          <p14:tracePt t="58113" x="2535238" y="3492500"/>
          <p14:tracePt t="58120" x="2598738" y="3484563"/>
          <p14:tracePt t="58126" x="2654300" y="3484563"/>
          <p14:tracePt t="58136" x="2709863" y="3484563"/>
          <p14:tracePt t="58145" x="2767013" y="3476625"/>
          <p14:tracePt t="58151" x="2806700" y="3476625"/>
          <p14:tracePt t="58157" x="2838450" y="3468688"/>
          <p14:tracePt t="58166" x="2862263" y="3468688"/>
          <p14:tracePt t="58172" x="2886075" y="3468688"/>
          <p14:tracePt t="58181" x="2901950" y="3468688"/>
          <p14:tracePt t="58187" x="2917825" y="3468688"/>
          <p14:tracePt t="58204" x="2925763" y="3468688"/>
          <p14:tracePt t="58211" x="2925763" y="3460750"/>
          <p14:tracePt t="58248" x="2933700" y="3460750"/>
          <p14:tracePt t="58254" x="2941638" y="3460750"/>
          <p14:tracePt t="58269" x="2949575" y="3460750"/>
          <p14:tracePt t="58276" x="2957513" y="3452813"/>
          <p14:tracePt t="58284" x="2965450" y="3452813"/>
          <p14:tracePt t="58569" x="2973388" y="3452813"/>
          <p14:tracePt t="58591" x="2981325" y="3452813"/>
          <p14:tracePt t="58614" x="2989263" y="3452813"/>
          <p14:tracePt t="58622" x="2997200" y="3452813"/>
          <p14:tracePt t="58644" x="3005138" y="3452813"/>
          <p14:tracePt t="58982" x="3013075" y="3452813"/>
          <p14:tracePt t="58997" x="3021013" y="3452813"/>
          <p14:tracePt t="59005" x="3028950" y="3452813"/>
          <p14:tracePt t="59021" x="3036888" y="3452813"/>
          <p14:tracePt t="59034" x="3036888" y="3460750"/>
          <p14:tracePt t="59042" x="3044825" y="3460750"/>
          <p14:tracePt t="59051" x="3052763" y="3460750"/>
          <p14:tracePt t="59056" x="3060700" y="3468688"/>
          <p14:tracePt t="59064" x="3068638" y="3468688"/>
          <p14:tracePt t="59072" x="3076575" y="3476625"/>
          <p14:tracePt t="59080" x="3084513" y="3484563"/>
          <p14:tracePt t="59086" x="3092450" y="3484563"/>
          <p14:tracePt t="59102" x="3109913" y="3492500"/>
          <p14:tracePt t="59117" x="3117850" y="3492500"/>
          <p14:tracePt t="59124" x="3125788" y="3492500"/>
          <p14:tracePt t="59133" x="3133725" y="3500438"/>
          <p14:tracePt t="59147" x="3141663" y="3500438"/>
          <p14:tracePt t="59154" x="3149600" y="3500438"/>
          <p14:tracePt t="59161" x="3157538" y="3500438"/>
          <p14:tracePt t="59177" x="3165475" y="3500438"/>
          <p14:tracePt t="59184" x="3181350" y="3500438"/>
          <p14:tracePt t="59192" x="3205163" y="3500438"/>
          <p14:tracePt t="59200" x="3228975" y="3500438"/>
          <p14:tracePt t="59207" x="3252788" y="3500438"/>
          <p14:tracePt t="59214" x="3276600" y="3500438"/>
          <p14:tracePt t="59223" x="3308350" y="3500438"/>
          <p14:tracePt t="59235" x="3324225" y="3500438"/>
          <p14:tracePt t="59240" x="3363913" y="3500438"/>
          <p14:tracePt t="59245" x="3395663" y="3500438"/>
          <p14:tracePt t="59253" x="3427413" y="3500438"/>
          <p14:tracePt t="59260" x="3467100" y="3500438"/>
          <p14:tracePt t="59269" x="3516313" y="3500438"/>
          <p14:tracePt t="59274" x="3571875" y="3500438"/>
          <p14:tracePt t="59282" x="3603625" y="3500438"/>
          <p14:tracePt t="59289" x="3635375" y="3500438"/>
          <p14:tracePt t="59297" x="3667125" y="3500438"/>
          <p14:tracePt t="59304" x="3698875" y="3500438"/>
          <p14:tracePt t="59312" x="3706813" y="3500438"/>
          <p14:tracePt t="59319" x="3714750" y="3500438"/>
          <p14:tracePt t="59326" x="3722688" y="3500438"/>
          <p14:tracePt t="61556" x="3690938" y="3500438"/>
          <p14:tracePt t="61558" x="3571875" y="3500438"/>
          <p14:tracePt t="61559" x="3548063" y="3500438"/>
          <p14:tracePt t="61561" x="3516313" y="3500438"/>
          <p14:tracePt t="61563" x="3492500" y="3500438"/>
          <p14:tracePt t="61569" x="3467100" y="3500438"/>
          <p14:tracePt t="61578" x="3459163" y="3500438"/>
          <p14:tracePt t="61591" x="3451225" y="3500438"/>
          <p14:tracePt t="61603" x="3443288" y="3500438"/>
          <p14:tracePt t="61674" x="3435350" y="3500438"/>
          <p14:tracePt t="61682" x="3427413" y="3500438"/>
          <p14:tracePt t="61690" x="3419475" y="3500438"/>
          <p14:tracePt t="61698" x="3403600" y="3500438"/>
          <p14:tracePt t="61705" x="3379788" y="3500438"/>
          <p14:tracePt t="61714" x="3355975" y="3500438"/>
          <p14:tracePt t="61720" x="3332163" y="3500438"/>
          <p14:tracePt t="61726" x="3308350" y="3500438"/>
          <p14:tracePt t="61734" x="3284538" y="3492500"/>
          <p14:tracePt t="61743" x="3268663" y="3492500"/>
          <p14:tracePt t="61756" x="3260725" y="3492500"/>
          <p14:tracePt t="61892" x="3252788" y="3492500"/>
          <p14:tracePt t="61899" x="3244850" y="3492500"/>
          <p14:tracePt t="61937" x="3236913" y="3492500"/>
          <p14:tracePt t="61961" x="3228975" y="3492500"/>
          <p14:tracePt t="62064" x="3221038" y="3492500"/>
          <p14:tracePt t="62073" x="3213100" y="3492500"/>
          <p14:tracePt t="62088" x="3205163" y="3492500"/>
          <p14:tracePt t="62096" x="3197225" y="3492500"/>
          <p14:tracePt t="62102" x="3189288" y="3492500"/>
          <p14:tracePt t="62777" x="0" y="0"/>
        </p14:tracePtLst>
        <p14:tracePtLst>
          <p14:tracePt t="81709" x="4951413" y="3476625"/>
          <p14:tracePt t="81978" x="4951413" y="3468688"/>
          <p14:tracePt t="82135" x="4967288" y="3468688"/>
          <p14:tracePt t="82145" x="4975225" y="3460750"/>
          <p14:tracePt t="82150" x="4983163" y="3460750"/>
          <p14:tracePt t="82159" x="4991100" y="3460750"/>
          <p14:tracePt t="82165" x="4999038" y="3460750"/>
          <p14:tracePt t="82176" x="5006975" y="3460750"/>
          <p14:tracePt t="82182" x="5006975" y="3452813"/>
          <p14:tracePt t="82188" x="5014913" y="3452813"/>
          <p14:tracePt t="82195" x="5030788" y="3444875"/>
          <p14:tracePt t="82211" x="5038725" y="3444875"/>
          <p14:tracePt t="82219" x="5046663" y="3444875"/>
          <p14:tracePt t="82227" x="5054600" y="3444875"/>
          <p14:tracePt t="82233" x="5078413" y="3436938"/>
          <p14:tracePt t="82242" x="5086350" y="3436938"/>
          <p14:tracePt t="82249" x="5102225" y="3429000"/>
          <p14:tracePt t="82256" x="5110163" y="3429000"/>
          <p14:tracePt t="82264" x="5126038" y="3421063"/>
          <p14:tracePt t="82280" x="5133975" y="3421063"/>
          <p14:tracePt t="82295" x="5141913" y="3421063"/>
          <p14:tracePt t="82308" x="5149850" y="3421063"/>
          <p14:tracePt t="82332" x="5157788" y="3421063"/>
          <p14:tracePt t="82353" x="5157788" y="3413125"/>
          <p14:tracePt t="82361" x="5165725" y="3413125"/>
          <p14:tracePt t="82555" x="5157788" y="3413125"/>
          <p14:tracePt t="82564" x="5141913" y="3413125"/>
          <p14:tracePt t="82570" x="5126038" y="3413125"/>
          <p14:tracePt t="82577" x="5110163" y="3413125"/>
          <p14:tracePt t="82585" x="5086350" y="3413125"/>
          <p14:tracePt t="82593" x="5070475" y="3413125"/>
          <p14:tracePt t="82600" x="5054600" y="3413125"/>
          <p14:tracePt t="82607" x="5038725" y="3413125"/>
          <p14:tracePt t="82615" x="5030788" y="3413125"/>
          <p14:tracePt t="82623" x="5014913" y="3413125"/>
          <p14:tracePt t="82630" x="5006975" y="3413125"/>
          <p14:tracePt t="82638" x="4991100" y="3413125"/>
          <p14:tracePt t="82661" x="4983163" y="3413125"/>
          <p14:tracePt t="82900" x="4999038" y="3413125"/>
          <p14:tracePt t="82907" x="5022850" y="3413125"/>
          <p14:tracePt t="82915" x="5038725" y="3421063"/>
          <p14:tracePt t="82924" x="5054600" y="3421063"/>
          <p14:tracePt t="82931" x="5070475" y="3421063"/>
          <p14:tracePt t="82938" x="5094288" y="3421063"/>
          <p14:tracePt t="82946" x="5110163" y="3421063"/>
          <p14:tracePt t="82953" x="5133975" y="3421063"/>
          <p14:tracePt t="82961" x="5149850" y="3421063"/>
          <p14:tracePt t="82968" x="5173663" y="3421063"/>
          <p14:tracePt t="82979" x="5181600" y="3421063"/>
          <p14:tracePt t="82983" x="5189538" y="3421063"/>
          <p14:tracePt t="82990" x="5213350" y="3421063"/>
          <p14:tracePt t="82998" x="5221288" y="3421063"/>
          <p14:tracePt t="83005" x="5237163" y="3421063"/>
          <p14:tracePt t="83013" x="5253038" y="3421063"/>
          <p14:tracePt t="83020" x="5276850" y="3421063"/>
          <p14:tracePt t="83028" x="5292725" y="3421063"/>
          <p14:tracePt t="83035" x="5310188" y="3421063"/>
          <p14:tracePt t="83043" x="5334000" y="3421063"/>
          <p14:tracePt t="83051" x="5349875" y="3429000"/>
          <p14:tracePt t="83058" x="5373688" y="3429000"/>
          <p14:tracePt t="83065" x="5405438" y="3436938"/>
          <p14:tracePt t="83073" x="5429250" y="3444875"/>
          <p14:tracePt t="83080" x="5468938" y="3444875"/>
          <p14:tracePt t="83087" x="5492750" y="3452813"/>
          <p14:tracePt t="83096" x="5524500" y="3460750"/>
          <p14:tracePt t="83102" x="5556250" y="3460750"/>
          <p14:tracePt t="83111" x="5595938" y="3468688"/>
          <p14:tracePt t="83118" x="5627688" y="3476625"/>
          <p14:tracePt t="83125" x="5651500" y="3484563"/>
          <p14:tracePt t="83133" x="5676900" y="3484563"/>
          <p14:tracePt t="83140" x="5692775" y="3492500"/>
          <p14:tracePt t="83148" x="5708650" y="3492500"/>
          <p14:tracePt t="83155" x="5716588" y="3492500"/>
          <p14:tracePt t="83163" x="5724525" y="3492500"/>
          <p14:tracePt t="83170" x="5732463" y="3492500"/>
          <p14:tracePt t="83275" x="5724525" y="3500438"/>
          <p14:tracePt t="83283" x="5716588" y="3500438"/>
          <p14:tracePt t="83290" x="5708650" y="3500438"/>
          <p14:tracePt t="83298" x="5700713" y="3508375"/>
          <p14:tracePt t="83305" x="5692775" y="3508375"/>
          <p14:tracePt t="83315" x="5676900" y="3508375"/>
          <p14:tracePt t="83320" x="5667375" y="3508375"/>
          <p14:tracePt t="83327" x="5659438" y="3508375"/>
          <p14:tracePt t="83335" x="5659438" y="3516313"/>
          <p14:tracePt t="83515" x="5651500" y="3516313"/>
          <p14:tracePt t="83882" x="5643563" y="3516313"/>
          <p14:tracePt t="84611" x="5635625" y="3516313"/>
          <p14:tracePt t="84618" x="5619750" y="3516313"/>
          <p14:tracePt t="84628" x="5588000" y="3516313"/>
          <p14:tracePt t="84633" x="5572125" y="3516313"/>
          <p14:tracePt t="84643" x="5540375" y="3516313"/>
          <p14:tracePt t="84648" x="5500688" y="3516313"/>
          <p14:tracePt t="84656" x="5476875" y="3516313"/>
          <p14:tracePt t="84663" x="5453063" y="3516313"/>
          <p14:tracePt t="84671" x="5429250" y="3508375"/>
          <p14:tracePt t="84679" x="5413375" y="3500438"/>
          <p14:tracePt t="84685" x="5405438" y="3500438"/>
          <p14:tracePt t="84695" x="5389563" y="3500438"/>
          <p14:tracePt t="84702" x="5389563" y="3492500"/>
          <p14:tracePt t="84708" x="5381625" y="3492500"/>
          <p14:tracePt t="84887" x="5373688" y="3492500"/>
          <p14:tracePt t="84897" x="5357813" y="3484563"/>
          <p14:tracePt t="84903" x="5341938" y="3484563"/>
          <p14:tracePt t="84914" x="5326063" y="3484563"/>
          <p14:tracePt t="84918" x="5292725" y="3476625"/>
          <p14:tracePt t="84927" x="5253038" y="3468688"/>
          <p14:tracePt t="84933" x="5229225" y="3452813"/>
          <p14:tracePt t="84942" x="5197475" y="3436938"/>
          <p14:tracePt t="84947" x="5165725" y="3429000"/>
          <p14:tracePt t="84962" x="5118100" y="3405188"/>
          <p14:tracePt t="84963" x="5086350" y="3389313"/>
          <p14:tracePt t="84972" x="5038725" y="3357563"/>
          <p14:tracePt t="84979" x="4999038" y="3333750"/>
          <p14:tracePt t="84985" x="4975225" y="3317875"/>
          <p14:tracePt t="84995" x="4943475" y="3294063"/>
          <p14:tracePt t="85001" x="4933950" y="3286125"/>
          <p14:tracePt t="85010" x="4918075" y="3262313"/>
          <p14:tracePt t="85016" x="4902200" y="3252788"/>
          <p14:tracePt t="85022" x="4894263" y="3236913"/>
          <p14:tracePt t="85030" x="4894263" y="3221038"/>
          <p14:tracePt t="85046" x="4886325" y="3213100"/>
          <p14:tracePt t="85052" x="4886325" y="3205163"/>
          <p14:tracePt t="85061" x="4886325" y="3197225"/>
          <p14:tracePt t="85069" x="4886325" y="3189288"/>
          <p14:tracePt t="85076" x="4886325" y="3181350"/>
          <p14:tracePt t="85083" x="4886325" y="3173413"/>
          <p14:tracePt t="85091" x="4886325" y="3165475"/>
          <p14:tracePt t="85106" x="4886325" y="3157538"/>
          <p14:tracePt t="85114" x="4886325" y="3149600"/>
          <p14:tracePt t="85122" x="4886325" y="3141663"/>
          <p14:tracePt t="85135" x="4886325" y="3133725"/>
          <p14:tracePt t="85150" x="4886325" y="3125788"/>
          <p14:tracePt t="85158" x="4886325" y="3117850"/>
          <p14:tracePt t="85173" x="4886325" y="3109913"/>
          <p14:tracePt t="85182" x="4886325" y="3101975"/>
          <p14:tracePt t="85189" x="4886325" y="3094038"/>
          <p14:tracePt t="85197" x="4886325" y="3078163"/>
          <p14:tracePt t="85204" x="4886325" y="3070225"/>
          <p14:tracePt t="85211" x="4886325" y="3062288"/>
          <p14:tracePt t="85218" x="4886325" y="3054350"/>
          <p14:tracePt t="85226" x="4886325" y="3046413"/>
          <p14:tracePt t="85247" x="4886325" y="3038475"/>
          <p14:tracePt t="85263" x="4886325" y="3030538"/>
          <p14:tracePt t="85420" x="4894263" y="3038475"/>
          <p14:tracePt t="85428" x="4894263" y="3046413"/>
          <p14:tracePt t="85442" x="4894263" y="3062288"/>
          <p14:tracePt t="85450" x="4902200" y="3062288"/>
          <p14:tracePt t="85458" x="4910138" y="3070225"/>
          <p14:tracePt t="85466" x="4910138" y="3078163"/>
          <p14:tracePt t="85473" x="4910138" y="3086100"/>
          <p14:tracePt t="85488" x="4918075" y="3094038"/>
          <p14:tracePt t="85892" x="4918075" y="3101975"/>
          <p14:tracePt t="85900" x="4918075" y="3109913"/>
          <p14:tracePt t="85908" x="4926013" y="3117850"/>
          <p14:tracePt t="85915" x="4933950" y="3141663"/>
          <p14:tracePt t="85923" x="4943475" y="3165475"/>
          <p14:tracePt t="85930" x="4951413" y="3181350"/>
          <p14:tracePt t="85938" x="4959350" y="3197225"/>
          <p14:tracePt t="85945" x="4967288" y="3205163"/>
          <p14:tracePt t="85953" x="4967288" y="3228975"/>
          <p14:tracePt t="85961" x="4967288" y="3236913"/>
          <p14:tracePt t="85979" x="4975225" y="3244850"/>
          <p14:tracePt t="85983" x="4975225" y="3252788"/>
          <p14:tracePt t="86215" x="4975225" y="3262313"/>
          <p14:tracePt t="86230" x="4975225" y="3270250"/>
          <p14:tracePt t="86238" x="4975225" y="3278188"/>
          <p14:tracePt t="86245" x="4975225" y="3286125"/>
          <p14:tracePt t="86253" x="4975225" y="3294063"/>
          <p14:tracePt t="86260" x="4975225" y="3302000"/>
          <p14:tracePt t="86268" x="4975225" y="3309938"/>
          <p14:tracePt t="86275" x="4975225" y="3325813"/>
          <p14:tracePt t="86291" x="4975225" y="3341688"/>
          <p14:tracePt t="86298" x="4975225" y="3349625"/>
          <p14:tracePt t="86312" x="4975225" y="3357563"/>
          <p14:tracePt t="86320" x="4975225" y="3365500"/>
          <p14:tracePt t="86336" x="4975225" y="3373438"/>
          <p14:tracePt t="86358" x="4975225" y="3381375"/>
          <p14:tracePt t="86537" x="4975225" y="3389313"/>
          <p14:tracePt t="86552" x="4975225" y="3397250"/>
          <p14:tracePt t="86561" x="4975225" y="3405188"/>
          <p14:tracePt t="86575" x="4975225" y="3413125"/>
          <p14:tracePt t="86583" x="4975225" y="3421063"/>
          <p14:tracePt t="86591" x="4975225" y="3429000"/>
          <p14:tracePt t="86597" x="4975225" y="3436938"/>
          <p14:tracePt t="86612" x="4975225" y="3452813"/>
          <p14:tracePt t="86620" x="4983163" y="3452813"/>
          <p14:tracePt t="86635" x="4983163" y="3460750"/>
          <p14:tracePt t="87220" x="4983163" y="3468688"/>
          <p14:tracePt t="87228" x="4983163" y="3476625"/>
          <p14:tracePt t="87235" x="4983163" y="3484563"/>
          <p14:tracePt t="87243" x="4991100" y="3500438"/>
          <p14:tracePt t="87258" x="4999038" y="3516313"/>
          <p14:tracePt t="87273" x="4999038" y="3524250"/>
          <p14:tracePt t="89637" x="5006975" y="3524250"/>
          <p14:tracePt t="89905" x="5014913" y="3524250"/>
          <p14:tracePt t="89942" x="5022850" y="3524250"/>
          <p14:tracePt t="89959" x="5030788" y="3524250"/>
          <p14:tracePt t="90295" x="5038725" y="3524250"/>
          <p14:tracePt t="90304" x="5046663" y="3524250"/>
          <p14:tracePt t="90310" x="5054600" y="3524250"/>
          <p14:tracePt t="90319" x="5062538" y="3524250"/>
          <p14:tracePt t="90326" x="5086350" y="3524250"/>
          <p14:tracePt t="90334" x="5094288" y="3524250"/>
          <p14:tracePt t="90341" x="5102225" y="3524250"/>
          <p14:tracePt t="90347" x="5110163" y="3524250"/>
          <p14:tracePt t="90357" x="5118100" y="3524250"/>
          <p14:tracePt t="90363" x="5126038" y="3532188"/>
          <p14:tracePt t="90378" x="5133975" y="3540125"/>
          <p14:tracePt t="90387" x="5149850" y="3540125"/>
          <p14:tracePt t="90402" x="5165725" y="3540125"/>
          <p14:tracePt t="90410" x="5173663" y="3540125"/>
          <p14:tracePt t="90415" x="5173663" y="3548063"/>
          <p14:tracePt t="90424" x="5189538" y="3548063"/>
          <p14:tracePt t="90430" x="5197475" y="3548063"/>
          <p14:tracePt t="90441" x="5205413" y="3548063"/>
          <p14:tracePt t="90445" x="5221288" y="3556000"/>
          <p14:tracePt t="90461" x="5229225" y="3563938"/>
          <p14:tracePt t="90475" x="5237163" y="3563938"/>
          <p14:tracePt t="90484" x="5245100" y="3563938"/>
          <p14:tracePt t="90491" x="5253038" y="3563938"/>
          <p14:tracePt t="90506" x="5260975" y="3563938"/>
          <p14:tracePt t="90521" x="5268913" y="3563938"/>
          <p14:tracePt t="90535" x="5276850" y="3563938"/>
          <p14:tracePt t="90544" x="5284788" y="3563938"/>
          <p14:tracePt t="90560" x="5292725" y="3563938"/>
          <p14:tracePt t="90574" x="5300663" y="3563938"/>
          <p14:tracePt t="90589" x="5310188" y="3563938"/>
          <p14:tracePt t="90595" x="5318125" y="3563938"/>
          <p14:tracePt t="90611" x="5326063" y="3563938"/>
          <p14:tracePt t="90619" x="5334000" y="3563938"/>
          <p14:tracePt t="90627" x="5357813" y="3563938"/>
          <p14:tracePt t="90634" x="5365750" y="3563938"/>
          <p14:tracePt t="90644" x="5389563" y="3563938"/>
          <p14:tracePt t="90647" x="5405438" y="3563938"/>
          <p14:tracePt t="90656" x="5429250" y="3563938"/>
          <p14:tracePt t="90663" x="5445125" y="3563938"/>
          <p14:tracePt t="90675" x="5461000" y="3563938"/>
          <p14:tracePt t="90678" x="5492750" y="3563938"/>
          <p14:tracePt t="90686" x="5516563" y="3563938"/>
          <p14:tracePt t="90694" x="5540375" y="3563938"/>
          <p14:tracePt t="90700" x="5556250" y="3563938"/>
          <p14:tracePt t="90708" x="5580063" y="3563938"/>
          <p14:tracePt t="90715" x="5611813" y="3563938"/>
          <p14:tracePt t="90723" x="5627688" y="3563938"/>
          <p14:tracePt t="90731" x="5643563" y="3563938"/>
          <p14:tracePt t="90738" x="5659438" y="3563938"/>
          <p14:tracePt t="90745" x="5676900" y="3563938"/>
          <p14:tracePt t="90752" x="5692775" y="3563938"/>
          <p14:tracePt t="90762" x="5700713" y="3563938"/>
          <p14:tracePt t="90768" x="5724525" y="3563938"/>
          <p14:tracePt t="90775" x="5740400" y="3563938"/>
          <p14:tracePt t="90784" x="5756275" y="3563938"/>
          <p14:tracePt t="90791" x="5772150" y="3563938"/>
          <p14:tracePt t="90797" x="5788025" y="3563938"/>
          <p14:tracePt t="90806" x="5803900" y="3563938"/>
          <p14:tracePt t="90813" x="5819775" y="3563938"/>
          <p14:tracePt t="90823" x="5827713" y="3563938"/>
          <p14:tracePt t="90836" x="5843588" y="3563938"/>
          <p14:tracePt t="90850" x="5851525" y="3563938"/>
          <p14:tracePt t="90860" x="5859463" y="3563938"/>
          <p14:tracePt t="90867" x="5867400" y="3563938"/>
          <p14:tracePt t="90882" x="5875338" y="3563938"/>
          <p14:tracePt t="90888" x="5883275" y="3563938"/>
          <p14:tracePt t="90896" x="5891213" y="3563938"/>
          <p14:tracePt t="90905" x="5899150" y="3563938"/>
          <p14:tracePt t="90910" x="5907088" y="3563938"/>
          <p14:tracePt t="90917" x="5915025" y="3563938"/>
          <p14:tracePt t="90928" x="5930900" y="3563938"/>
          <p14:tracePt t="90934" x="5946775" y="3563938"/>
          <p14:tracePt t="90942" x="5954713" y="3563938"/>
          <p14:tracePt t="90948" x="5962650" y="3563938"/>
          <p14:tracePt t="90957" x="5970588" y="3563938"/>
          <p14:tracePt t="90964" x="5994400" y="3563938"/>
          <p14:tracePt t="90975" x="6002338" y="3563938"/>
          <p14:tracePt t="90977" x="6018213" y="3563938"/>
          <p14:tracePt t="90986" x="6026150" y="3563938"/>
          <p14:tracePt t="90993" x="6043613" y="3563938"/>
          <p14:tracePt t="91002" x="6059488" y="3563938"/>
          <p14:tracePt t="91009" x="6067425" y="3563938"/>
          <p14:tracePt t="91018" x="6083300" y="3563938"/>
          <p14:tracePt t="91025" x="6099175" y="3563938"/>
          <p14:tracePt t="91031" x="6107113" y="3563938"/>
          <p14:tracePt t="91039" x="6115050" y="3556000"/>
          <p14:tracePt t="91046" x="6122988" y="3556000"/>
          <p14:tracePt t="91061" x="6130925" y="3556000"/>
          <p14:tracePt t="91075" x="6138863" y="3556000"/>
          <p14:tracePt t="91084" x="6146800" y="3556000"/>
          <p14:tracePt t="91736" x="0" y="0"/>
        </p14:tracePtLst>
        <p14:tracePtLst>
          <p14:tracePt t="106310" x="4471988" y="4529138"/>
          <p14:tracePt t="106435" x="4471988" y="4537075"/>
          <p14:tracePt t="106451" x="4471988" y="4545013"/>
          <p14:tracePt t="106459" x="4479925" y="4545013"/>
          <p14:tracePt t="106466" x="4487863" y="4552950"/>
          <p14:tracePt t="106474" x="4495800" y="4560888"/>
          <p14:tracePt t="106481" x="4503738" y="4560888"/>
          <p14:tracePt t="106488" x="4511675" y="4576763"/>
          <p14:tracePt t="106495" x="4527550" y="4576763"/>
          <p14:tracePt t="106505" x="4543425" y="4584700"/>
          <p14:tracePt t="106512" x="4559300" y="4592638"/>
          <p14:tracePt t="106520" x="4584700" y="4600575"/>
          <p14:tracePt t="106527" x="4608513" y="4600575"/>
          <p14:tracePt t="106534" x="4632325" y="4600575"/>
          <p14:tracePt t="106543" x="4656138" y="4608513"/>
          <p14:tracePt t="106549" x="4679950" y="4608513"/>
          <p14:tracePt t="106557" x="4711700" y="4616450"/>
          <p14:tracePt t="106564" x="4727575" y="4616450"/>
          <p14:tracePt t="106572" x="4751388" y="4624388"/>
          <p14:tracePt t="106579" x="4775200" y="4624388"/>
          <p14:tracePt t="106585" x="4783138" y="4624388"/>
          <p14:tracePt t="106596" x="4791075" y="4624388"/>
          <p14:tracePt t="106601" x="4799013" y="4624388"/>
          <p14:tracePt t="106610" x="4814888" y="4624388"/>
          <p14:tracePt t="106625" x="4822825" y="4624388"/>
          <p14:tracePt t="106647" x="4830763" y="4624388"/>
          <p14:tracePt t="106654" x="4838700" y="4624388"/>
          <p14:tracePt t="106662" x="4846638" y="4624388"/>
          <p14:tracePt t="106669" x="4846638" y="4616450"/>
          <p14:tracePt t="106676" x="4854575" y="4616450"/>
          <p14:tracePt t="106685" x="4862513" y="4608513"/>
          <p14:tracePt t="106709" x="4870450" y="4608513"/>
          <p14:tracePt t="106713" x="4870450" y="4600575"/>
          <p14:tracePt t="106729" x="4878388" y="4600575"/>
          <p14:tracePt t="106752" x="4886325" y="4592638"/>
          <p14:tracePt t="106776" x="4894263" y="4592638"/>
          <p14:tracePt t="106788" x="4902200" y="4592638"/>
          <p14:tracePt t="106796" x="4902200" y="4584700"/>
          <p14:tracePt t="106803" x="4910138" y="4584700"/>
          <p14:tracePt t="106812" x="4910138" y="4576763"/>
          <p14:tracePt t="106818" x="4926013" y="4576763"/>
          <p14:tracePt t="106833" x="4933950" y="4576763"/>
          <p14:tracePt t="106842" x="4943475" y="4576763"/>
          <p14:tracePt t="106848" x="4951413" y="4576763"/>
          <p14:tracePt t="106856" x="4983163" y="4568825"/>
          <p14:tracePt t="106863" x="4999038" y="4568825"/>
          <p14:tracePt t="106871" x="5022850" y="4568825"/>
          <p14:tracePt t="106878" x="5046663" y="4568825"/>
          <p14:tracePt t="106885" x="5054600" y="4568825"/>
          <p14:tracePt t="106894" x="5078413" y="4568825"/>
          <p14:tracePt t="106901" x="5086350" y="4568825"/>
          <p14:tracePt t="106909" x="5102225" y="4568825"/>
          <p14:tracePt t="106916" x="5110163" y="4568825"/>
          <p14:tracePt t="106931" x="5126038" y="4568825"/>
          <p14:tracePt t="106961" x="5133975" y="4568825"/>
          <p14:tracePt t="108086" x="5110163" y="4560888"/>
          <p14:tracePt t="108093" x="5094288" y="4560888"/>
          <p14:tracePt t="108101" x="5062538" y="4560888"/>
          <p14:tracePt t="108109" x="5038725" y="4560888"/>
          <p14:tracePt t="108115" x="5014913" y="4560888"/>
          <p14:tracePt t="108126" x="4991100" y="4560888"/>
          <p14:tracePt t="108131" x="4975225" y="4560888"/>
          <p14:tracePt t="108140" x="4951413" y="4568825"/>
          <p14:tracePt t="108146" x="4918075" y="4584700"/>
          <p14:tracePt t="108154" x="4894263" y="4592638"/>
          <p14:tracePt t="108162" x="4878388" y="4600575"/>
          <p14:tracePt t="108168" x="4862513" y="4608513"/>
          <p14:tracePt t="108178" x="4846638" y="4608513"/>
          <p14:tracePt t="108185" x="4830763" y="4616450"/>
          <p14:tracePt t="108191" x="4822825" y="4624388"/>
          <p14:tracePt t="108200" x="4814888" y="4624388"/>
          <p14:tracePt t="108207" x="4799013" y="4624388"/>
          <p14:tracePt t="108222" x="4791075" y="4633913"/>
          <p14:tracePt t="108237" x="4791075" y="4641850"/>
          <p14:tracePt t="108244" x="4775200" y="4641850"/>
          <p14:tracePt t="108258" x="4767263" y="4641850"/>
          <p14:tracePt t="108266" x="4759325" y="4641850"/>
          <p14:tracePt t="108275" x="4751388" y="4641850"/>
          <p14:tracePt t="108281" x="4735513" y="4649788"/>
          <p14:tracePt t="108288" x="4719638" y="4657725"/>
          <p14:tracePt t="108299" x="4703763" y="4657725"/>
          <p14:tracePt t="108305" x="4687888" y="4665663"/>
          <p14:tracePt t="108312" x="4672013" y="4673600"/>
          <p14:tracePt t="108320" x="4656138" y="4673600"/>
          <p14:tracePt t="108330" x="4632325" y="4673600"/>
          <p14:tracePt t="108333" x="4616450" y="4673600"/>
          <p14:tracePt t="108342" x="4600575" y="4681538"/>
          <p14:tracePt t="108348" x="4576763" y="4681538"/>
          <p14:tracePt t="108356" x="4551363" y="4689475"/>
          <p14:tracePt t="108363" x="4535488" y="4689475"/>
          <p14:tracePt t="108372" x="4511675" y="4689475"/>
          <p14:tracePt t="108379" x="4503738" y="4697413"/>
          <p14:tracePt t="108386" x="4479925" y="4697413"/>
          <p14:tracePt t="108395" x="4464050" y="4697413"/>
          <p14:tracePt t="108402" x="4448175" y="4697413"/>
          <p14:tracePt t="108410" x="4424363" y="4697413"/>
          <p14:tracePt t="108417" x="4416425" y="4697413"/>
          <p14:tracePt t="108424" x="4400550" y="4697413"/>
          <p14:tracePt t="108432" x="4384675" y="4697413"/>
          <p14:tracePt t="108442" x="4368800" y="4697413"/>
          <p14:tracePt t="108447" x="4360863" y="4697413"/>
          <p14:tracePt t="108456" x="4352925" y="4697413"/>
          <p14:tracePt t="108461" x="4337050" y="4697413"/>
          <p14:tracePt t="108468" x="4321175" y="4697413"/>
          <p14:tracePt t="108476" x="4297363" y="4697413"/>
          <p14:tracePt t="108485" x="4289425" y="4697413"/>
          <p14:tracePt t="108491" x="4273550" y="4697413"/>
          <p14:tracePt t="108498" x="4249738" y="4697413"/>
          <p14:tracePt t="108509" x="4233863" y="4697413"/>
          <p14:tracePt t="108513" x="4210050" y="4697413"/>
          <p14:tracePt t="108521" x="4192588" y="4697413"/>
          <p14:tracePt t="108529" x="4168775" y="4697413"/>
          <p14:tracePt t="108536" x="4152900" y="4697413"/>
          <p14:tracePt t="108543" x="4129088" y="4697413"/>
          <p14:tracePt t="108551" x="4121150" y="4689475"/>
          <p14:tracePt t="108558" x="4113213" y="4689475"/>
          <p14:tracePt t="108566" x="4089400" y="4689475"/>
          <p14:tracePt t="108573" x="4073525" y="4689475"/>
          <p14:tracePt t="108581" x="4057650" y="4689475"/>
          <p14:tracePt t="108589" x="4049713" y="4689475"/>
          <p14:tracePt t="108596" x="4033838" y="4689475"/>
          <p14:tracePt t="108603" x="4017963" y="4689475"/>
          <p14:tracePt t="108618" x="4010025" y="4689475"/>
          <p14:tracePt t="108627" x="4002088" y="4689475"/>
          <p14:tracePt t="108633" x="3994150" y="4689475"/>
          <p14:tracePt t="108641" x="3978275" y="4689475"/>
          <p14:tracePt t="108648" x="3970338" y="4689475"/>
          <p14:tracePt t="108859" x="0" y="0"/>
        </p14:tracePtLst>
      </p14:laserTraceLst>
    </p:ext>
    <p:ext uri="{E180D4A7-C9FB-4DFB-919C-405C955672EB}">
      <p14:showEvtLst xmlns:p14="http://schemas.microsoft.com/office/powerpoint/2010/main">
        <p14:playEvt time="18" objId="4"/>
        <p14:stopEvt time="111860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1A290E-62E4-4B3F-842D-739B83B4F2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27EC3B-160D-418A-83CF-F60207287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4" name="mm5s17">
            <a:hlinkClick r:id="" action="ppaction://media"/>
            <a:extLst>
              <a:ext uri="{FF2B5EF4-FFF2-40B4-BE49-F238E27FC236}">
                <a16:creationId xmlns:a16="http://schemas.microsoft.com/office/drawing/2014/main" id="{CE5CD629-E1B0-4F85-98DA-A126DA0BB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23A4D1D5-EC46-4C2B-941B-9FC3D7FBF69B}"/>
                  </a:ext>
                </a:extLst>
              </p14:cNvPr>
              <p14:cNvContentPartPr/>
              <p14:nvPr/>
            </p14:nvContentPartPr>
            <p14:xfrm>
              <a:off x="4699651" y="1171529"/>
              <a:ext cx="474840" cy="26244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23A4D1D5-EC46-4C2B-941B-9FC3D7FBF69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28011" y="1027529"/>
                <a:ext cx="618480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4E7D6497-B314-47DE-B4BE-6D644C86DFAB}"/>
                  </a:ext>
                </a:extLst>
              </p14:cNvPr>
              <p14:cNvContentPartPr/>
              <p14:nvPr/>
            </p14:nvContentPartPr>
            <p14:xfrm>
              <a:off x="5254051" y="708569"/>
              <a:ext cx="126720" cy="13680"/>
            </p14:xfrm>
          </p:contentPart>
        </mc:Choice>
        <mc:Fallback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4E7D6497-B314-47DE-B4BE-6D644C86DFA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36051" y="690569"/>
                <a:ext cx="1623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B97FEF68-CD81-4C4A-85D5-E9AA6A3A2B5B}"/>
                  </a:ext>
                </a:extLst>
              </p14:cNvPr>
              <p14:cNvContentPartPr/>
              <p14:nvPr/>
            </p14:nvContentPartPr>
            <p14:xfrm>
              <a:off x="5265931" y="806489"/>
              <a:ext cx="119520" cy="5760"/>
            </p14:xfrm>
          </p:contentPart>
        </mc:Choice>
        <mc:Fallback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B97FEF68-CD81-4C4A-85D5-E9AA6A3A2B5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48291" y="788489"/>
                <a:ext cx="15516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E2C56518-9A92-4240-A041-A4F202B2668B}"/>
                  </a:ext>
                </a:extLst>
              </p14:cNvPr>
              <p14:cNvContentPartPr/>
              <p14:nvPr/>
            </p14:nvContentPartPr>
            <p14:xfrm>
              <a:off x="4844011" y="641249"/>
              <a:ext cx="289800" cy="360000"/>
            </p14:xfrm>
          </p:contentPart>
        </mc:Choice>
        <mc:Fallback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E2C56518-9A92-4240-A041-A4F202B2668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26033" y="623249"/>
                <a:ext cx="325396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C58BA7CC-4EDC-41F6-B51F-DB659B656880}"/>
                  </a:ext>
                </a:extLst>
              </p14:cNvPr>
              <p14:cNvContentPartPr/>
              <p14:nvPr/>
            </p14:nvContentPartPr>
            <p14:xfrm>
              <a:off x="5479051" y="596249"/>
              <a:ext cx="1136160" cy="321840"/>
            </p14:xfrm>
          </p:contentPart>
        </mc:Choice>
        <mc:Fallback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C58BA7CC-4EDC-41F6-B51F-DB659B65688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61411" y="578609"/>
                <a:ext cx="1171800" cy="35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061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771"/>
    </mc:Choice>
    <mc:Fallback>
      <p:transition spd="slow" advTm="16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52" x="693738" y="917575"/>
          <p14:tracePt t="8318" x="701675" y="917575"/>
          <p14:tracePt t="8326" x="709613" y="917575"/>
          <p14:tracePt t="8334" x="725488" y="909638"/>
          <p14:tracePt t="8341" x="741363" y="909638"/>
          <p14:tracePt t="8349" x="765175" y="909638"/>
          <p14:tracePt t="8355" x="773113" y="909638"/>
          <p14:tracePt t="8364" x="796925" y="909638"/>
          <p14:tracePt t="8371" x="820738" y="901700"/>
          <p14:tracePt t="8380" x="844550" y="901700"/>
          <p14:tracePt t="8386" x="876300" y="901700"/>
          <p14:tracePt t="8393" x="908050" y="901700"/>
          <p14:tracePt t="8400" x="957263" y="901700"/>
          <p14:tracePt t="8408" x="989013" y="901700"/>
          <p14:tracePt t="8416" x="1052513" y="901700"/>
          <p14:tracePt t="8424" x="1092200" y="901700"/>
          <p14:tracePt t="8431" x="1147763" y="901700"/>
          <p14:tracePt t="8438" x="1203325" y="901700"/>
          <p14:tracePt t="8446" x="1243013" y="901700"/>
          <p14:tracePt t="8453" x="1300163" y="901700"/>
          <p14:tracePt t="8461" x="1339850" y="901700"/>
          <p14:tracePt t="8468" x="1403350" y="901700"/>
          <p14:tracePt t="8476" x="1458913" y="901700"/>
          <p14:tracePt t="8483" x="1514475" y="901700"/>
          <p14:tracePt t="8491" x="1538288" y="901700"/>
          <p14:tracePt t="8499" x="1570038" y="901700"/>
          <p14:tracePt t="8505" x="1593850" y="893763"/>
          <p14:tracePt t="8513" x="1609725" y="893763"/>
          <p14:tracePt t="8521" x="1633538" y="893763"/>
          <p14:tracePt t="8530" x="1641475" y="893763"/>
          <p14:tracePt t="8535" x="1651000" y="893763"/>
          <p14:tracePt t="8543" x="1658938" y="885825"/>
          <p14:tracePt t="8551" x="1666875" y="885825"/>
          <p14:tracePt t="8566" x="1674813" y="885825"/>
          <p14:tracePt t="8581" x="1682750" y="877888"/>
          <p14:tracePt t="8588" x="1690688" y="877888"/>
          <p14:tracePt t="8603" x="1698625" y="877888"/>
          <p14:tracePt t="8625" x="1706563" y="877888"/>
          <p14:tracePt t="8686" x="1714500" y="877888"/>
          <p14:tracePt t="8693" x="1722438" y="877888"/>
          <p14:tracePt t="8701" x="1730375" y="877888"/>
          <p14:tracePt t="8708" x="1730375" y="869950"/>
          <p14:tracePt t="8717" x="1746250" y="869950"/>
          <p14:tracePt t="8723" x="1785938" y="869950"/>
          <p14:tracePt t="8732" x="1801813" y="869950"/>
          <p14:tracePt t="8738" x="1833563" y="869950"/>
          <p14:tracePt t="8747" x="1873250" y="869950"/>
          <p14:tracePt t="8753" x="1920875" y="869950"/>
          <p14:tracePt t="8761" x="1960563" y="869950"/>
          <p14:tracePt t="8768" x="2025650" y="869950"/>
          <p14:tracePt t="8775" x="2081213" y="869950"/>
          <p14:tracePt t="8783" x="2120900" y="869950"/>
          <p14:tracePt t="8791" x="2176463" y="869950"/>
          <p14:tracePt t="8798" x="2232025" y="869950"/>
          <p14:tracePt t="8805" x="2287588" y="862013"/>
          <p14:tracePt t="8813" x="2327275" y="862013"/>
          <p14:tracePt t="8821" x="2366963" y="862013"/>
          <p14:tracePt t="8829" x="2416175" y="862013"/>
          <p14:tracePt t="8835" x="2439988" y="862013"/>
          <p14:tracePt t="8843" x="2463800" y="852488"/>
          <p14:tracePt t="8851" x="2471738" y="852488"/>
          <p14:tracePt t="8858" x="2479675" y="852488"/>
          <p14:tracePt t="8866" x="2495550" y="852488"/>
          <p14:tracePt t="8873" x="2503488" y="852488"/>
          <p14:tracePt t="8881" x="2511425" y="852488"/>
          <p14:tracePt t="8903" x="2511425" y="844550"/>
          <p14:tracePt t="9023" x="2519363" y="844550"/>
          <p14:tracePt t="9032" x="2527300" y="844550"/>
          <p14:tracePt t="9038" x="2535238" y="844550"/>
          <p14:tracePt t="9046" x="2543175" y="836613"/>
          <p14:tracePt t="9061" x="2559050" y="836613"/>
          <p14:tracePt t="9068" x="2559050" y="828675"/>
          <p14:tracePt t="9075" x="2566988" y="828675"/>
          <p14:tracePt t="9525" x="2574925" y="836613"/>
          <p14:tracePt t="9533" x="2582863" y="844550"/>
          <p14:tracePt t="9541" x="2614613" y="877888"/>
          <p14:tracePt t="9548" x="2646363" y="901700"/>
          <p14:tracePt t="9555" x="2686050" y="941388"/>
          <p14:tracePt t="9563" x="2733675" y="973138"/>
          <p14:tracePt t="9571" x="2767013" y="1004888"/>
          <p14:tracePt t="9578" x="2814638" y="1028700"/>
          <p14:tracePt t="9586" x="2862263" y="1052513"/>
          <p14:tracePt t="9593" x="2909888" y="1076325"/>
          <p14:tracePt t="9601" x="2941638" y="1092200"/>
          <p14:tracePt t="9608" x="2973388" y="1116013"/>
          <p14:tracePt t="9615" x="3005138" y="1131888"/>
          <p14:tracePt t="9623" x="3021013" y="1139825"/>
          <p14:tracePt t="9631" x="3028950" y="1147763"/>
          <p14:tracePt t="9639" x="3036888" y="1147763"/>
          <p14:tracePt t="10208" x="3036888" y="1155700"/>
          <p14:tracePt t="10216" x="3036888" y="1179513"/>
          <p14:tracePt t="10224" x="3052763" y="1220788"/>
          <p14:tracePt t="10233" x="3068638" y="1244600"/>
          <p14:tracePt t="10240" x="3084513" y="1284288"/>
          <p14:tracePt t="10247" x="3109913" y="1316038"/>
          <p14:tracePt t="10253" x="3125788" y="1355725"/>
          <p14:tracePt t="10263" x="3141663" y="1387475"/>
          <p14:tracePt t="10268" x="3149600" y="1419225"/>
          <p14:tracePt t="10278" x="3165475" y="1443038"/>
          <p14:tracePt t="10284" x="3173413" y="1458913"/>
          <p14:tracePt t="10293" x="3181350" y="1466850"/>
          <p14:tracePt t="10300" x="3181350" y="1474788"/>
          <p14:tracePt t="10305" x="3181350" y="1482725"/>
          <p14:tracePt t="10928" x="3189288" y="1482725"/>
          <p14:tracePt t="10952" x="3197225" y="1482725"/>
          <p14:tracePt t="10960" x="3205163" y="1482725"/>
          <p14:tracePt t="10973" x="3213100" y="1474788"/>
          <p14:tracePt t="10989" x="3221038" y="1474788"/>
          <p14:tracePt t="11004" x="3228975" y="1474788"/>
          <p14:tracePt t="11014" x="3236913" y="1466850"/>
          <p14:tracePt t="11018" x="3244850" y="1466850"/>
          <p14:tracePt t="11025" x="3252788" y="1466850"/>
          <p14:tracePt t="11033" x="3268663" y="1466850"/>
          <p14:tracePt t="11042" x="3292475" y="1466850"/>
          <p14:tracePt t="11049" x="3308350" y="1466850"/>
          <p14:tracePt t="11057" x="3340100" y="1458913"/>
          <p14:tracePt t="11065" x="3363913" y="1458913"/>
          <p14:tracePt t="11071" x="3387725" y="1450975"/>
          <p14:tracePt t="11079" x="3419475" y="1450975"/>
          <p14:tracePt t="11086" x="3443288" y="1450975"/>
          <p14:tracePt t="11095" x="3467100" y="1443038"/>
          <p14:tracePt t="11100" x="3492500" y="1443038"/>
          <p14:tracePt t="11108" x="3516313" y="1443038"/>
          <p14:tracePt t="11116" x="3540125" y="1443038"/>
          <p14:tracePt t="11125" x="3563938" y="1443038"/>
          <p14:tracePt t="11131" x="3587750" y="1443038"/>
          <p14:tracePt t="11138" x="3611563" y="1443038"/>
          <p14:tracePt t="11146" x="3635375" y="1443038"/>
          <p14:tracePt t="11153" x="3667125" y="1443038"/>
          <p14:tracePt t="11163" x="3690938" y="1443038"/>
          <p14:tracePt t="11168" x="3722688" y="1443038"/>
          <p14:tracePt t="11175" x="3746500" y="1443038"/>
          <p14:tracePt t="11183" x="3770313" y="1443038"/>
          <p14:tracePt t="11191" x="3794125" y="1443038"/>
          <p14:tracePt t="11198" x="3817938" y="1443038"/>
          <p14:tracePt t="11205" x="3843338" y="1443038"/>
          <p14:tracePt t="11213" x="3859213" y="1443038"/>
          <p14:tracePt t="11220" x="3875088" y="1443038"/>
          <p14:tracePt t="11229" x="3898900" y="1443038"/>
          <p14:tracePt t="11235" x="3914775" y="1443038"/>
          <p14:tracePt t="11244" x="3922713" y="1443038"/>
          <p14:tracePt t="11250" x="3946525" y="1443038"/>
          <p14:tracePt t="11258" x="3970338" y="1443038"/>
          <p14:tracePt t="11266" x="3994150" y="1443038"/>
          <p14:tracePt t="11273" x="4017963" y="1443038"/>
          <p14:tracePt t="11281" x="4033838" y="1443038"/>
          <p14:tracePt t="11288" x="4065588" y="1443038"/>
          <p14:tracePt t="11297" x="4089400" y="1443038"/>
          <p14:tracePt t="11303" x="4121150" y="1443038"/>
          <p14:tracePt t="11311" x="4160838" y="1443038"/>
          <p14:tracePt t="11318" x="4192588" y="1443038"/>
          <p14:tracePt t="11328" x="4217988" y="1443038"/>
          <p14:tracePt t="11333" x="4249738" y="1443038"/>
          <p14:tracePt t="11341" x="4281488" y="1443038"/>
          <p14:tracePt t="11348" x="4321175" y="1443038"/>
          <p14:tracePt t="11355" x="4352925" y="1443038"/>
          <p14:tracePt t="11364" x="4384675" y="1443038"/>
          <p14:tracePt t="11371" x="4432300" y="1443038"/>
          <p14:tracePt t="11378" x="4471988" y="1443038"/>
          <p14:tracePt t="11385" x="4503738" y="1443038"/>
          <p14:tracePt t="11394" x="4543425" y="1443038"/>
          <p14:tracePt t="11401" x="4584700" y="1443038"/>
          <p14:tracePt t="11408" x="4632325" y="1443038"/>
          <p14:tracePt t="11415" x="4672013" y="1443038"/>
          <p14:tracePt t="11423" x="4711700" y="1443038"/>
          <p14:tracePt t="11430" x="4735513" y="1443038"/>
          <p14:tracePt t="11438" x="4767263" y="1443038"/>
          <p14:tracePt t="11446" x="4806950" y="1443038"/>
          <p14:tracePt t="11453" x="4838700" y="1443038"/>
          <p14:tracePt t="11461" x="4870450" y="1443038"/>
          <p14:tracePt t="11468" x="4902200" y="1443038"/>
          <p14:tracePt t="11476" x="4926013" y="1443038"/>
          <p14:tracePt t="11483" x="4959350" y="1443038"/>
          <p14:tracePt t="11491" x="4975225" y="1443038"/>
          <p14:tracePt t="11498" x="4999038" y="1443038"/>
          <p14:tracePt t="11505" x="5030788" y="1443038"/>
          <p14:tracePt t="11513" x="5054600" y="1443038"/>
          <p14:tracePt t="11521" x="5078413" y="1443038"/>
          <p14:tracePt t="11528" x="5110163" y="1443038"/>
          <p14:tracePt t="11535" x="5133975" y="1443038"/>
          <p14:tracePt t="11543" x="5157788" y="1443038"/>
          <p14:tracePt t="11551" x="5181600" y="1443038"/>
          <p14:tracePt t="11559" x="5205413" y="1443038"/>
          <p14:tracePt t="11565" x="5229225" y="1443038"/>
          <p14:tracePt t="11573" x="5253038" y="1443038"/>
          <p14:tracePt t="11581" x="5268913" y="1443038"/>
          <p14:tracePt t="11589" x="5292725" y="1443038"/>
          <p14:tracePt t="11596" x="5300663" y="1443038"/>
          <p14:tracePt t="11603" x="5318125" y="1443038"/>
          <p14:tracePt t="11611" x="5341938" y="1443038"/>
          <p14:tracePt t="11618" x="5357813" y="1443038"/>
          <p14:tracePt t="11626" x="5381625" y="1443038"/>
          <p14:tracePt t="11633" x="5389563" y="1443038"/>
          <p14:tracePt t="11641" x="5413375" y="1443038"/>
          <p14:tracePt t="11648" x="5429250" y="1443038"/>
          <p14:tracePt t="11655" x="5437188" y="1443038"/>
          <p14:tracePt t="11663" x="5461000" y="1443038"/>
          <p14:tracePt t="11670" x="5484813" y="1443038"/>
          <p14:tracePt t="11679" x="5508625" y="1443038"/>
          <p14:tracePt t="11687" x="5532438" y="1443038"/>
          <p14:tracePt t="11698" x="5556250" y="1443038"/>
          <p14:tracePt t="11702" x="5564188" y="1443038"/>
          <p14:tracePt t="11709" x="5580063" y="1443038"/>
          <p14:tracePt t="11716" x="5603875" y="1435100"/>
          <p14:tracePt t="11723" x="5611813" y="1435100"/>
          <p14:tracePt t="11731" x="5635625" y="1435100"/>
          <p14:tracePt t="11738" x="5643563" y="1435100"/>
          <p14:tracePt t="11746" x="5659438" y="1435100"/>
          <p14:tracePt t="11764" x="5676900" y="1435100"/>
          <p14:tracePt t="11769" x="5684838" y="1435100"/>
          <p14:tracePt t="11776" x="5692775" y="1435100"/>
          <p14:tracePt t="11791" x="5700713" y="1435100"/>
          <p14:tracePt t="11805" x="5708650" y="1435100"/>
          <p14:tracePt t="11821" x="5724525" y="1435100"/>
          <p14:tracePt t="12391" x="5732463" y="1435100"/>
          <p14:tracePt t="12398" x="5748338" y="1435100"/>
          <p14:tracePt t="12408" x="5780088" y="1435100"/>
          <p14:tracePt t="12414" x="5795963" y="1435100"/>
          <p14:tracePt t="12420" x="5827713" y="1427163"/>
          <p14:tracePt t="12430" x="5843588" y="1427163"/>
          <p14:tracePt t="12435" x="5867400" y="1427163"/>
          <p14:tracePt t="12442" x="5883275" y="1427163"/>
          <p14:tracePt t="12451" x="5891213" y="1427163"/>
          <p14:tracePt t="12461" x="5907088" y="1427163"/>
          <p14:tracePt t="12660" x="5915025" y="1427163"/>
          <p14:tracePt t="12668" x="5922963" y="1427163"/>
          <p14:tracePt t="12676" x="5930900" y="1427163"/>
          <p14:tracePt t="12683" x="5946775" y="1427163"/>
          <p14:tracePt t="12691" x="5962650" y="1427163"/>
          <p14:tracePt t="12698" x="5970588" y="1427163"/>
          <p14:tracePt t="12705" x="5994400" y="1427163"/>
          <p14:tracePt t="12713" x="6002338" y="1427163"/>
          <p14:tracePt t="12720" x="6026150" y="1427163"/>
          <p14:tracePt t="12728" x="6051550" y="1419225"/>
          <p14:tracePt t="12735" x="6083300" y="1419225"/>
          <p14:tracePt t="12743" x="6107113" y="1419225"/>
          <p14:tracePt t="12750" x="6122988" y="1419225"/>
          <p14:tracePt t="12759" x="6162675" y="1403350"/>
          <p14:tracePt t="12765" x="6186488" y="1403350"/>
          <p14:tracePt t="12773" x="6210300" y="1395413"/>
          <p14:tracePt t="12781" x="6226175" y="1387475"/>
          <p14:tracePt t="12788" x="6249988" y="1379538"/>
          <p14:tracePt t="12796" x="6257925" y="1379538"/>
          <p14:tracePt t="12803" x="6273800" y="1371600"/>
          <p14:tracePt t="12813" x="6281738" y="1371600"/>
          <p14:tracePt t="12826" x="6289675" y="1371600"/>
          <p14:tracePt t="12848" x="6289675" y="1363663"/>
          <p14:tracePt t="12879" x="6297613" y="1363663"/>
          <p14:tracePt t="12990" x="6289675" y="1363663"/>
          <p14:tracePt t="12998" x="6281738" y="1363663"/>
          <p14:tracePt t="13005" x="6257925" y="1371600"/>
          <p14:tracePt t="13013" x="6242050" y="1387475"/>
          <p14:tracePt t="13021" x="6218238" y="1395413"/>
          <p14:tracePt t="13029" x="6202363" y="1411288"/>
          <p14:tracePt t="13035" x="6170613" y="1419225"/>
          <p14:tracePt t="13043" x="6122988" y="1443038"/>
          <p14:tracePt t="13051" x="6059488" y="1466850"/>
          <p14:tracePt t="13059" x="6002338" y="1482725"/>
          <p14:tracePt t="13065" x="5938838" y="1498600"/>
          <p14:tracePt t="13073" x="5891213" y="1514475"/>
          <p14:tracePt t="13081" x="5843588" y="1522413"/>
          <p14:tracePt t="13088" x="5764213" y="1555750"/>
          <p14:tracePt t="13096" x="5700713" y="1563688"/>
          <p14:tracePt t="13103" x="5627688" y="1579563"/>
          <p14:tracePt t="13112" x="5564188" y="1587500"/>
          <p14:tracePt t="13118" x="5500688" y="1595438"/>
          <p14:tracePt t="13125" x="5445125" y="1603375"/>
          <p14:tracePt t="13133" x="5389563" y="1603375"/>
          <p14:tracePt t="13141" x="5326063" y="1603375"/>
          <p14:tracePt t="13161" x="5229225" y="1603375"/>
          <p14:tracePt t="13163" x="5197475" y="1603375"/>
          <p14:tracePt t="13171" x="5157788" y="1603375"/>
          <p14:tracePt t="13178" x="5126038" y="1595438"/>
          <p14:tracePt t="13186" x="5110163" y="1595438"/>
          <p14:tracePt t="13194" x="5086350" y="1587500"/>
          <p14:tracePt t="13209" x="5070475" y="1587500"/>
          <p14:tracePt t="13215" x="5054600" y="1587500"/>
          <p14:tracePt t="13223" x="5046663" y="1579563"/>
          <p14:tracePt t="13231" x="5038725" y="1579563"/>
          <p14:tracePt t="13238" x="5030788" y="1571625"/>
          <p14:tracePt t="13249" x="5022850" y="1571625"/>
          <p14:tracePt t="13253" x="5014913" y="1571625"/>
          <p14:tracePt t="13261" x="5006975" y="1571625"/>
          <p14:tracePt t="13268" x="4999038" y="1563688"/>
          <p14:tracePt t="13276" x="4983163" y="1555750"/>
          <p14:tracePt t="13283" x="4975225" y="1555750"/>
          <p14:tracePt t="13291" x="4967288" y="1555750"/>
          <p14:tracePt t="13298" x="4951413" y="1547813"/>
          <p14:tracePt t="13305" x="4933950" y="1547813"/>
          <p14:tracePt t="13313" x="4918075" y="1538288"/>
          <p14:tracePt t="13321" x="4902200" y="1538288"/>
          <p14:tracePt t="13328" x="4886325" y="1530350"/>
          <p14:tracePt t="13335" x="4870450" y="1522413"/>
          <p14:tracePt t="13343" x="4846638" y="1514475"/>
          <p14:tracePt t="13351" x="4830763" y="1514475"/>
          <p14:tracePt t="13358" x="4806950" y="1506538"/>
          <p14:tracePt t="13365" x="4783138" y="1498600"/>
          <p14:tracePt t="13373" x="4759325" y="1498600"/>
          <p14:tracePt t="13381" x="4751388" y="1498600"/>
          <p14:tracePt t="13389" x="4735513" y="1498600"/>
          <p14:tracePt t="13395" x="4695825" y="1490663"/>
          <p14:tracePt t="13403" x="4679950" y="1490663"/>
          <p14:tracePt t="13412" x="4656138" y="1490663"/>
          <p14:tracePt t="13419" x="4640263" y="1490663"/>
          <p14:tracePt t="13426" x="4624388" y="1490663"/>
          <p14:tracePt t="13434" x="4616450" y="1490663"/>
          <p14:tracePt t="13440" x="4600575" y="1482725"/>
          <p14:tracePt t="13449" x="4584700" y="1482725"/>
          <p14:tracePt t="13463" x="4567238" y="1474788"/>
          <p14:tracePt t="13470" x="4551363" y="1474788"/>
          <p14:tracePt t="13478" x="4535488" y="1466850"/>
          <p14:tracePt t="13485" x="4519613" y="1458913"/>
          <p14:tracePt t="13494" x="4511675" y="1450975"/>
          <p14:tracePt t="13501" x="4479925" y="1443038"/>
          <p14:tracePt t="13509" x="4464050" y="1435100"/>
          <p14:tracePt t="13516" x="4440238" y="1419225"/>
          <p14:tracePt t="13523" x="4424363" y="1419225"/>
          <p14:tracePt t="13531" x="4408488" y="1411288"/>
          <p14:tracePt t="13538" x="4384675" y="1403350"/>
          <p14:tracePt t="13553" x="4376738" y="1403350"/>
          <p14:tracePt t="13561" x="4368800" y="1403350"/>
          <p14:tracePt t="14183" x="4384675" y="1403350"/>
          <p14:tracePt t="14191" x="4408488" y="1403350"/>
          <p14:tracePt t="14198" x="4448175" y="1403350"/>
          <p14:tracePt t="14205" x="4487863" y="1403350"/>
          <p14:tracePt t="14213" x="4535488" y="1419225"/>
          <p14:tracePt t="14221" x="4592638" y="1435100"/>
          <p14:tracePt t="14228" x="4656138" y="1450975"/>
          <p14:tracePt t="14235" x="4711700" y="1458913"/>
          <p14:tracePt t="14244" x="4767263" y="1466850"/>
          <p14:tracePt t="14250" x="4822825" y="1474788"/>
          <p14:tracePt t="14258" x="4870450" y="1482725"/>
          <p14:tracePt t="14266" x="4918075" y="1482725"/>
          <p14:tracePt t="14273" x="4967288" y="1490663"/>
          <p14:tracePt t="14280" x="4991100" y="1498600"/>
          <p14:tracePt t="14288" x="5022850" y="1498600"/>
          <p14:tracePt t="14295" x="5038725" y="1498600"/>
          <p14:tracePt t="14303" x="5046663" y="1498600"/>
          <p14:tracePt t="14311" x="5054600" y="1498600"/>
          <p14:tracePt t="16773" x="0" y="0"/>
        </p14:tracePtLst>
        <p14:tracePtLst>
          <p14:tracePt t="64327" x="1195388" y="965200"/>
          <p14:tracePt t="64408" x="1195388" y="957263"/>
          <p14:tracePt t="64417" x="1203325" y="957263"/>
          <p14:tracePt t="64431" x="1219200" y="949325"/>
          <p14:tracePt t="64439" x="1243013" y="949325"/>
          <p14:tracePt t="64445" x="1266825" y="933450"/>
          <p14:tracePt t="64453" x="1284288" y="933450"/>
          <p14:tracePt t="64461" x="1308100" y="925513"/>
          <p14:tracePt t="64469" x="1323975" y="917575"/>
          <p14:tracePt t="64476" x="1347788" y="909638"/>
          <p14:tracePt t="64486" x="1371600" y="909638"/>
          <p14:tracePt t="64490" x="1403350" y="909638"/>
          <p14:tracePt t="64498" x="1443038" y="893763"/>
          <p14:tracePt t="64505" x="1474788" y="885825"/>
          <p14:tracePt t="64514" x="1514475" y="877888"/>
          <p14:tracePt t="64521" x="1554163" y="862013"/>
          <p14:tracePt t="64529" x="1593850" y="852488"/>
          <p14:tracePt t="64537" x="1617663" y="852488"/>
          <p14:tracePt t="64545" x="1633538" y="852488"/>
          <p14:tracePt t="64550" x="1641475" y="852488"/>
          <p14:tracePt t="64558" x="1658938" y="852488"/>
          <p14:tracePt t="64567" x="1674813" y="852488"/>
          <p14:tracePt t="64573" x="1682750" y="852488"/>
          <p14:tracePt t="64583" x="1698625" y="852488"/>
          <p14:tracePt t="64589" x="1714500" y="862013"/>
          <p14:tracePt t="64596" x="1738313" y="869950"/>
          <p14:tracePt t="64605" x="1754188" y="877888"/>
          <p14:tracePt t="64611" x="1770063" y="885825"/>
          <p14:tracePt t="64619" x="1793875" y="893763"/>
          <p14:tracePt t="64625" x="1833563" y="909638"/>
          <p14:tracePt t="64635" x="1857375" y="917575"/>
          <p14:tracePt t="64640" x="1889125" y="917575"/>
          <p14:tracePt t="64649" x="1905000" y="917575"/>
          <p14:tracePt t="64656" x="1912938" y="925513"/>
          <p14:tracePt t="64664" x="1928813" y="925513"/>
          <p14:tracePt t="65030" x="1936750" y="925513"/>
          <p14:tracePt t="65046" x="1952625" y="925513"/>
          <p14:tracePt t="65053" x="1968500" y="925513"/>
          <p14:tracePt t="65061" x="1984375" y="925513"/>
          <p14:tracePt t="65069" x="2000250" y="925513"/>
          <p14:tracePt t="65078" x="2017713" y="925513"/>
          <p14:tracePt t="65086" x="2041525" y="933450"/>
          <p14:tracePt t="65090" x="2081213" y="957263"/>
          <p14:tracePt t="65099" x="2112963" y="973138"/>
          <p14:tracePt t="65106" x="2160588" y="1004888"/>
          <p14:tracePt t="65114" x="2224088" y="1036638"/>
          <p14:tracePt t="65121" x="2279650" y="1068388"/>
          <p14:tracePt t="65129" x="2335213" y="1108075"/>
          <p14:tracePt t="65139" x="2400300" y="1139825"/>
          <p14:tracePt t="65143" x="2455863" y="1187450"/>
          <p14:tracePt t="65150" x="2527300" y="1228725"/>
          <p14:tracePt t="65171" x="2670175" y="1316038"/>
          <p14:tracePt t="65173" x="2759075" y="1355725"/>
          <p14:tracePt t="65182" x="2846388" y="1395413"/>
          <p14:tracePt t="65190" x="2925763" y="1435100"/>
          <p14:tracePt t="65197" x="3013075" y="1474788"/>
          <p14:tracePt t="65205" x="3109913" y="1506538"/>
          <p14:tracePt t="65212" x="3181350" y="1538288"/>
          <p14:tracePt t="65220" x="3268663" y="1579563"/>
          <p14:tracePt t="65225" x="3340100" y="1603375"/>
          <p14:tracePt t="65235" x="3411538" y="1635125"/>
          <p14:tracePt t="65241" x="3476625" y="1651000"/>
          <p14:tracePt t="65247" x="3540125" y="1666875"/>
          <p14:tracePt t="65255" x="3595688" y="1674813"/>
          <p14:tracePt t="65266" x="3651250" y="1674813"/>
          <p14:tracePt t="65272" x="3698875" y="1674813"/>
          <p14:tracePt t="65279" x="3738563" y="1674813"/>
          <p14:tracePt t="65288" x="3778250" y="1674813"/>
          <p14:tracePt t="65293" x="3802063" y="1674813"/>
          <p14:tracePt t="65302" x="3833813" y="1674813"/>
          <p14:tracePt t="65309" x="3875088" y="1666875"/>
          <p14:tracePt t="65318" x="3898900" y="1658938"/>
          <p14:tracePt t="65323" x="3922713" y="1643063"/>
          <p14:tracePt t="65332" x="3946525" y="1643063"/>
          <p14:tracePt t="65339" x="3978275" y="1627188"/>
          <p14:tracePt t="65345" x="3994150" y="1627188"/>
          <p14:tracePt t="65352" x="4010025" y="1619250"/>
          <p14:tracePt t="65362" x="4017963" y="1619250"/>
          <p14:tracePt t="65369" x="4033838" y="1619250"/>
          <p14:tracePt t="65385" x="4041775" y="1619250"/>
          <p14:tracePt t="65399" x="4057650" y="1619250"/>
          <p14:tracePt t="65414" x="4073525" y="1619250"/>
          <p14:tracePt t="65421" x="4081463" y="1619250"/>
          <p14:tracePt t="65429" x="4097338" y="1619250"/>
          <p14:tracePt t="65438" x="4105275" y="1611313"/>
          <p14:tracePt t="65444" x="4129088" y="1611313"/>
          <p14:tracePt t="65450" x="4152900" y="1611313"/>
          <p14:tracePt t="65458" x="4168775" y="1611313"/>
          <p14:tracePt t="65467" x="4200525" y="1611313"/>
          <p14:tracePt t="65473" x="4225925" y="1611313"/>
          <p14:tracePt t="65482" x="4249738" y="1603375"/>
          <p14:tracePt t="65488" x="4273550" y="1603375"/>
          <p14:tracePt t="65497" x="4305300" y="1603375"/>
          <p14:tracePt t="65504" x="4329113" y="1603375"/>
          <p14:tracePt t="65512" x="4360863" y="1603375"/>
          <p14:tracePt t="65519" x="4384675" y="1603375"/>
          <p14:tracePt t="65527" x="4400550" y="1603375"/>
          <p14:tracePt t="65533" x="4424363" y="1603375"/>
          <p14:tracePt t="65542" x="4456113" y="1603375"/>
          <p14:tracePt t="65548" x="4479925" y="1603375"/>
          <p14:tracePt t="65557" x="4495800" y="1603375"/>
          <p14:tracePt t="65565" x="4511675" y="1603375"/>
          <p14:tracePt t="65571" x="4535488" y="1603375"/>
          <p14:tracePt t="65577" x="4543425" y="1603375"/>
          <p14:tracePt t="65586" x="4551363" y="1603375"/>
          <p14:tracePt t="65593" x="4559300" y="1603375"/>
          <p14:tracePt t="65602" x="4576763" y="1603375"/>
          <p14:tracePt t="65618" x="4584700" y="1603375"/>
          <p14:tracePt t="65646" x="4592638" y="1603375"/>
          <p14:tracePt t="65653" x="4600575" y="1603375"/>
          <p14:tracePt t="65675" x="4608513" y="1595438"/>
          <p14:tracePt t="65686" x="4616450" y="1595438"/>
          <p14:tracePt t="65690" x="4624388" y="1587500"/>
          <p14:tracePt t="65699" x="4632325" y="1587500"/>
          <p14:tracePt t="65705" x="4656138" y="1571625"/>
          <p14:tracePt t="65714" x="4672013" y="1571625"/>
          <p14:tracePt t="65721" x="4679950" y="1563688"/>
          <p14:tracePt t="65731" x="4695825" y="1555750"/>
          <p14:tracePt t="65737" x="4711700" y="1547813"/>
          <p14:tracePt t="65744" x="4719638" y="1547813"/>
          <p14:tracePt t="65751" x="4735513" y="1530350"/>
          <p14:tracePt t="65758" x="4751388" y="1530350"/>
          <p14:tracePt t="65768" x="4751388" y="1522413"/>
          <p14:tracePt t="65773" x="4767263" y="1514475"/>
          <p14:tracePt t="65788" x="4775200" y="1506538"/>
          <p14:tracePt t="65806" x="4783138" y="1506538"/>
          <p14:tracePt t="65812" x="4783138" y="1498600"/>
          <p14:tracePt t="65819" x="4799013" y="1490663"/>
          <p14:tracePt t="65835" x="4806950" y="1490663"/>
          <p14:tracePt t="65840" x="4806950" y="1482725"/>
          <p14:tracePt t="65850" x="4814888" y="1482725"/>
          <p14:tracePt t="65856" x="4822825" y="1482725"/>
          <p14:tracePt t="65863" x="4822825" y="1474788"/>
          <p14:tracePt t="65870" x="4830763" y="1474788"/>
          <p14:tracePt t="65887" x="4838700" y="1474788"/>
          <p14:tracePt t="65908" x="4846638" y="1474788"/>
          <p14:tracePt t="65918" x="4854575" y="1474788"/>
          <p14:tracePt t="65936" x="4862513" y="1474788"/>
          <p14:tracePt t="65946" x="4870450" y="1474788"/>
          <p14:tracePt t="65953" x="4886325" y="1474788"/>
          <p14:tracePt t="65962" x="4894263" y="1474788"/>
          <p14:tracePt t="65969" x="4902200" y="1474788"/>
          <p14:tracePt t="65977" x="4926013" y="1474788"/>
          <p14:tracePt t="65984" x="4943475" y="1474788"/>
          <p14:tracePt t="65992" x="4967288" y="1474788"/>
          <p14:tracePt t="66005" x="4991100" y="1474788"/>
          <p14:tracePt t="66012" x="4999038" y="1474788"/>
          <p14:tracePt t="66021" x="5014913" y="1482725"/>
          <p14:tracePt t="66028" x="5030788" y="1482725"/>
          <p14:tracePt t="66037" x="5038725" y="1482725"/>
          <p14:tracePt t="66043" x="5046663" y="1482725"/>
          <p14:tracePt t="66051" x="5054600" y="1482725"/>
          <p14:tracePt t="66069" x="5062538" y="1482725"/>
          <p14:tracePt t="66073" x="5070475" y="1482725"/>
          <p14:tracePt t="66155" x="5078413" y="1482725"/>
          <p14:tracePt t="66193" x="5086350" y="1482725"/>
          <p14:tracePt t="66372" x="5078413" y="1482725"/>
          <p14:tracePt t="66402" x="5070475" y="1482725"/>
          <p14:tracePt t="66419" x="5062538" y="1482725"/>
          <p14:tracePt t="66433" x="5062538" y="1490663"/>
          <p14:tracePt t="66463" x="5054600" y="1490663"/>
          <p14:tracePt t="66493" x="5046663" y="1490663"/>
          <p14:tracePt t="66537" x="5038725" y="1490663"/>
          <p14:tracePt t="66568" x="5030788" y="1490663"/>
          <p14:tracePt t="66575" x="5022850" y="1490663"/>
          <p14:tracePt t="66590" x="5006975" y="1490663"/>
          <p14:tracePt t="66605" x="4999038" y="1490663"/>
          <p14:tracePt t="66620" x="4991100" y="1490663"/>
          <p14:tracePt t="66651" x="4983163" y="1490663"/>
          <p14:tracePt t="66666" x="4975225" y="1490663"/>
          <p14:tracePt t="66688" x="4967288" y="1490663"/>
          <p14:tracePt t="66725" x="4959350" y="1490663"/>
          <p14:tracePt t="66808" x="4959350" y="1482725"/>
          <p14:tracePt t="66824" x="4967288" y="1482725"/>
          <p14:tracePt t="66831" x="4975225" y="1474788"/>
          <p14:tracePt t="66838" x="4983163" y="1466850"/>
          <p14:tracePt t="66845" x="4991100" y="1466850"/>
          <p14:tracePt t="66852" x="4999038" y="1466850"/>
          <p14:tracePt t="66860" x="5022850" y="1458913"/>
          <p14:tracePt t="66868" x="5038725" y="1450975"/>
          <p14:tracePt t="66875" x="5054600" y="1450975"/>
          <p14:tracePt t="66884" x="5062538" y="1443038"/>
          <p14:tracePt t="66890" x="5078413" y="1443038"/>
          <p14:tracePt t="66905" x="5094288" y="1443038"/>
          <p14:tracePt t="66912" x="5094288" y="1435100"/>
          <p14:tracePt t="66920" x="5102225" y="1435100"/>
          <p14:tracePt t="67085" x="5094288" y="1435100"/>
          <p14:tracePt t="67092" x="5086350" y="1435100"/>
          <p14:tracePt t="67101" x="5062538" y="1443038"/>
          <p14:tracePt t="67108" x="5046663" y="1443038"/>
          <p14:tracePt t="67115" x="5038725" y="1443038"/>
          <p14:tracePt t="67123" x="5022850" y="1443038"/>
          <p14:tracePt t="67131" x="4999038" y="1450975"/>
          <p14:tracePt t="67138" x="4975225" y="1458913"/>
          <p14:tracePt t="67145" x="4943475" y="1466850"/>
          <p14:tracePt t="67152" x="4926013" y="1466850"/>
          <p14:tracePt t="67160" x="4910138" y="1466850"/>
          <p14:tracePt t="67175" x="4894263" y="1474788"/>
          <p14:tracePt t="67190" x="4886325" y="1474788"/>
          <p14:tracePt t="67198" x="4878388" y="1482725"/>
          <p14:tracePt t="67205" x="4870450" y="1482725"/>
          <p14:tracePt t="67445" x="4878388" y="1482725"/>
          <p14:tracePt t="67452" x="4878388" y="1474788"/>
          <p14:tracePt t="67460" x="4886325" y="1474788"/>
          <p14:tracePt t="67467" x="4894263" y="1474788"/>
          <p14:tracePt t="67475" x="4910138" y="1466850"/>
          <p14:tracePt t="67490" x="4926013" y="1466850"/>
          <p14:tracePt t="67499" x="4933950" y="1466850"/>
          <p14:tracePt t="67505" x="4943475" y="1466850"/>
          <p14:tracePt t="67513" x="4959350" y="1458913"/>
          <p14:tracePt t="67520" x="4967288" y="1458913"/>
          <p14:tracePt t="67528" x="4975225" y="1450975"/>
          <p14:tracePt t="67535" x="4983163" y="1450975"/>
          <p14:tracePt t="67543" x="4991100" y="1450975"/>
          <p14:tracePt t="67551" x="4999038" y="1450975"/>
          <p14:tracePt t="67566" x="5006975" y="1450975"/>
          <p14:tracePt t="67573" x="5014913" y="1450975"/>
          <p14:tracePt t="67581" x="5022850" y="1450975"/>
          <p14:tracePt t="67587" x="5022850" y="1443038"/>
          <p14:tracePt t="67595" x="5030788" y="1443038"/>
          <p14:tracePt t="67603" x="5038725" y="1443038"/>
          <p14:tracePt t="67610" x="5054600" y="1443038"/>
          <p14:tracePt t="67618" x="5062538" y="1443038"/>
          <p14:tracePt t="67625" x="5070475" y="1443038"/>
          <p14:tracePt t="68352" x="5062538" y="1443038"/>
          <p14:tracePt t="68360" x="5054600" y="1443038"/>
          <p14:tracePt t="68375" x="5046663" y="1443038"/>
          <p14:tracePt t="68383" x="5046663" y="1450975"/>
          <p14:tracePt t="68390" x="5038725" y="1450975"/>
          <p14:tracePt t="68397" x="5030788" y="1450975"/>
          <p14:tracePt t="68405" x="5022850" y="1450975"/>
          <p14:tracePt t="68413" x="5006975" y="1458913"/>
          <p14:tracePt t="68428" x="4991100" y="1466850"/>
          <p14:tracePt t="68600" x="4999038" y="1466850"/>
          <p14:tracePt t="68617" x="5006975" y="1466850"/>
          <p14:tracePt t="68623" x="5022850" y="1466850"/>
          <p14:tracePt t="68630" x="5022850" y="1458913"/>
          <p14:tracePt t="68637" x="5030788" y="1458913"/>
          <p14:tracePt t="68645" x="5038725" y="1458913"/>
          <p14:tracePt t="68653" x="5046663" y="1458913"/>
          <p14:tracePt t="68660" x="5054600" y="1458913"/>
          <p14:tracePt t="68675" x="5062538" y="1458913"/>
          <p14:tracePt t="68960" x="5054600" y="1458913"/>
          <p14:tracePt t="68968" x="5038725" y="1458913"/>
          <p14:tracePt t="68975" x="5022850" y="1466850"/>
          <p14:tracePt t="68990" x="5006975" y="1466850"/>
          <p14:tracePt t="69005" x="4999038" y="1466850"/>
          <p14:tracePt t="69013" x="4999038" y="1474788"/>
          <p14:tracePt t="69028" x="4991100" y="1474788"/>
          <p14:tracePt t="69035" x="4983163" y="1474788"/>
          <p14:tracePt t="69546" x="0" y="0"/>
        </p14:tracePtLst>
        <p14:tracePtLst>
          <p14:tracePt t="85764" x="4943475" y="1387475"/>
          <p14:tracePt t="86159" x="4967288" y="1387475"/>
          <p14:tracePt t="86168" x="4991100" y="1387475"/>
          <p14:tracePt t="86176" x="5022850" y="1387475"/>
          <p14:tracePt t="86184" x="5054600" y="1387475"/>
          <p14:tracePt t="86189" x="5086350" y="1387475"/>
          <p14:tracePt t="86198" x="5126038" y="1387475"/>
          <p14:tracePt t="86205" x="5181600" y="1387475"/>
          <p14:tracePt t="86213" x="5229225" y="1371600"/>
          <p14:tracePt t="86220" x="5260975" y="1371600"/>
          <p14:tracePt t="86229" x="5292725" y="1363663"/>
          <p14:tracePt t="86236" x="5334000" y="1355725"/>
          <p14:tracePt t="86242" x="5349875" y="1355725"/>
          <p14:tracePt t="86251" x="5357813" y="1355725"/>
          <p14:tracePt t="86257" x="5365750" y="1355725"/>
          <p14:tracePt t="86267" x="5373688" y="1355725"/>
          <p14:tracePt t="86282" x="5381625" y="1355725"/>
          <p14:tracePt t="86294" x="5389563" y="1355725"/>
          <p14:tracePt t="86313" x="5405438" y="1363663"/>
          <p14:tracePt t="86318" x="5405438" y="1371600"/>
          <p14:tracePt t="86326" x="5421313" y="1387475"/>
          <p14:tracePt t="86334" x="5429250" y="1395413"/>
          <p14:tracePt t="86342" x="5445125" y="1411288"/>
          <p14:tracePt t="86349" x="5461000" y="1427163"/>
          <p14:tracePt t="86355" x="5468938" y="1443038"/>
          <p14:tracePt t="86363" x="5484813" y="1450975"/>
          <p14:tracePt t="86371" x="5500688" y="1450975"/>
          <p14:tracePt t="86377" x="5508625" y="1458913"/>
          <p14:tracePt t="86385" x="5516563" y="1458913"/>
          <p14:tracePt t="86392" x="5524500" y="1466850"/>
          <p14:tracePt t="86400" x="5532438" y="1466850"/>
          <p14:tracePt t="86407" x="5548313" y="1466850"/>
          <p14:tracePt t="86422" x="5556250" y="1466850"/>
          <p14:tracePt t="86431" x="5572125" y="1466850"/>
          <p14:tracePt t="86437" x="5588000" y="1466850"/>
          <p14:tracePt t="86453" x="5603875" y="1466850"/>
          <p14:tracePt t="86469" x="5611813" y="1458913"/>
          <p14:tracePt t="86475" x="5627688" y="1458913"/>
          <p14:tracePt t="86490" x="5635625" y="1458913"/>
          <p14:tracePt t="86528" x="5643563" y="1458913"/>
          <p14:tracePt t="86639" x="5651500" y="1458913"/>
          <p14:tracePt t="86647" x="5659438" y="1450975"/>
          <p14:tracePt t="86655" x="5684838" y="1443038"/>
          <p14:tracePt t="86662" x="5692775" y="1435100"/>
          <p14:tracePt t="86669" x="5708650" y="1427163"/>
          <p14:tracePt t="86677" x="5724525" y="1419225"/>
          <p14:tracePt t="86685" x="5732463" y="1411288"/>
          <p14:tracePt t="86692" x="5740400" y="1411288"/>
          <p14:tracePt t="86699" x="5748338" y="1403350"/>
          <p14:tracePt t="86715" x="5748338" y="1395413"/>
          <p14:tracePt t="86722" x="5756275" y="1395413"/>
          <p14:tracePt t="86737" x="5764213" y="1387475"/>
          <p14:tracePt t="86752" x="5764213" y="1379538"/>
          <p14:tracePt t="86767" x="5772150" y="1371600"/>
          <p14:tracePt t="86775" x="5772150" y="1363663"/>
          <p14:tracePt t="86782" x="5772150" y="1355725"/>
          <p14:tracePt t="86790" x="5780088" y="1347788"/>
          <p14:tracePt t="86797" x="5780088" y="1339850"/>
          <p14:tracePt t="86805" x="5780088" y="1323975"/>
          <p14:tracePt t="86812" x="5780088" y="1308100"/>
          <p14:tracePt t="86827" x="5780088" y="1292225"/>
          <p14:tracePt t="86842" x="5780088" y="1284288"/>
          <p14:tracePt t="86865" x="5780088" y="1276350"/>
          <p14:tracePt t="86880" x="5772150" y="1276350"/>
          <p14:tracePt t="86903" x="5764213" y="1276350"/>
          <p14:tracePt t="86917" x="5756275" y="1276350"/>
          <p14:tracePt t="86925" x="5748338" y="1276350"/>
          <p14:tracePt t="86939" x="5740400" y="1276350"/>
          <p14:tracePt t="86948" x="5732463" y="1276350"/>
          <p14:tracePt t="86955" x="5724525" y="1276350"/>
          <p14:tracePt t="86962" x="5708650" y="1276350"/>
          <p14:tracePt t="86970" x="5700713" y="1276350"/>
          <p14:tracePt t="86977" x="5692775" y="1284288"/>
          <p14:tracePt t="86985" x="5676900" y="1292225"/>
          <p14:tracePt t="86992" x="5667375" y="1292225"/>
          <p14:tracePt t="87001" x="5659438" y="1300163"/>
          <p14:tracePt t="87007" x="5643563" y="1308100"/>
          <p14:tracePt t="87015" x="5635625" y="1308100"/>
          <p14:tracePt t="87022" x="5619750" y="1316038"/>
          <p14:tracePt t="87030" x="5603875" y="1331913"/>
          <p14:tracePt t="87037" x="5595938" y="1331913"/>
          <p14:tracePt t="87045" x="5588000" y="1347788"/>
          <p14:tracePt t="87052" x="5572125" y="1347788"/>
          <p14:tracePt t="87060" x="5564188" y="1363663"/>
          <p14:tracePt t="87067" x="5548313" y="1371600"/>
          <p14:tracePt t="87074" x="5548313" y="1379538"/>
          <p14:tracePt t="87082" x="5532438" y="1387475"/>
          <p14:tracePt t="87090" x="5524500" y="1395413"/>
          <p14:tracePt t="87098" x="5524500" y="1403350"/>
          <p14:tracePt t="87105" x="5516563" y="1411288"/>
          <p14:tracePt t="87112" x="5508625" y="1419225"/>
          <p14:tracePt t="87120" x="5508625" y="1427163"/>
          <p14:tracePt t="87127" x="5508625" y="1435100"/>
          <p14:tracePt t="87135" x="5500688" y="1443038"/>
          <p14:tracePt t="87152" x="5492750" y="1458913"/>
          <p14:tracePt t="87165" x="5492750" y="1466850"/>
          <p14:tracePt t="87172" x="5492750" y="1474788"/>
          <p14:tracePt t="87187" x="5484813" y="1474788"/>
          <p14:tracePt t="87203" x="5484813" y="1482725"/>
          <p14:tracePt t="87329" x="5500688" y="1482725"/>
          <p14:tracePt t="87337" x="5516563" y="1482725"/>
          <p14:tracePt t="87344" x="5524500" y="1482725"/>
          <p14:tracePt t="87352" x="5540375" y="1482725"/>
          <p14:tracePt t="87359" x="5548313" y="1482725"/>
          <p14:tracePt t="87367" x="5564188" y="1482725"/>
          <p14:tracePt t="87376" x="5572125" y="1482725"/>
          <p14:tracePt t="87384" x="5580063" y="1474788"/>
          <p14:tracePt t="87391" x="5588000" y="1474788"/>
          <p14:tracePt t="87405" x="5595938" y="1474788"/>
          <p14:tracePt t="87427" x="5595938" y="1466850"/>
          <p14:tracePt t="87435" x="5603875" y="1466850"/>
          <p14:tracePt t="87442" x="5611813" y="1466850"/>
          <p14:tracePt t="87465" x="5619750" y="1458913"/>
          <p14:tracePt t="87487" x="5627688" y="1458913"/>
          <p14:tracePt t="87510" x="5627688" y="1450975"/>
          <p14:tracePt t="87548" x="5627688" y="1443038"/>
          <p14:tracePt t="87780" x="0" y="0"/>
        </p14:tracePtLst>
        <p14:tracePtLst>
          <p14:tracePt t="94839" x="2751138" y="3748088"/>
          <p14:tracePt t="94845" x="2741613" y="3748088"/>
          <p14:tracePt t="94853" x="2733675" y="3748088"/>
          <p14:tracePt t="94860" x="2733675" y="3756025"/>
          <p14:tracePt t="94869" x="2725738" y="3756025"/>
          <p14:tracePt t="94876" x="2717800" y="3756025"/>
          <p14:tracePt t="94883" x="2709863" y="3771900"/>
          <p14:tracePt t="94890" x="2693988" y="3779838"/>
          <p14:tracePt t="94899" x="2686050" y="3779838"/>
          <p14:tracePt t="94906" x="2678113" y="3787775"/>
          <p14:tracePt t="94922" x="2670175" y="3787775"/>
          <p14:tracePt t="94929" x="2670175" y="3795713"/>
          <p14:tracePt t="94939" x="2662238" y="3803650"/>
          <p14:tracePt t="94943" x="2654300" y="3819525"/>
          <p14:tracePt t="94952" x="2638425" y="3835400"/>
          <p14:tracePt t="94959" x="2606675" y="3859213"/>
          <p14:tracePt t="94965" x="2582863" y="3883025"/>
          <p14:tracePt t="94973" x="2543175" y="3914775"/>
          <p14:tracePt t="94983" x="2495550" y="3956050"/>
          <p14:tracePt t="94988" x="2463800" y="3979863"/>
          <p14:tracePt t="94998" x="2439988" y="4011613"/>
          <p14:tracePt t="95003" x="2400300" y="4043363"/>
          <p14:tracePt t="95011" x="2359025" y="4083050"/>
          <p14:tracePt t="95018" x="2343150" y="4098925"/>
          <p14:tracePt t="95028" x="2319338" y="4122738"/>
          <p14:tracePt t="95033" x="2287588" y="4154488"/>
          <p14:tracePt t="95042" x="2271713" y="4178300"/>
          <p14:tracePt t="95050" x="2255838" y="4194175"/>
          <p14:tracePt t="95057" x="2247900" y="4202113"/>
          <p14:tracePt t="95066" x="2232025" y="4225925"/>
          <p14:tracePt t="95070" x="2224088" y="4241800"/>
          <p14:tracePt t="95078" x="2208213" y="4257675"/>
          <p14:tracePt t="95086" x="2208213" y="4265613"/>
          <p14:tracePt t="95094" x="2192338" y="4281488"/>
          <p14:tracePt t="95102" x="2184400" y="4306888"/>
          <p14:tracePt t="95111" x="2168525" y="4330700"/>
          <p14:tracePt t="95115" x="2152650" y="4354513"/>
          <p14:tracePt t="95122" x="2152650" y="4370388"/>
          <p14:tracePt t="95130" x="2128838" y="4402138"/>
          <p14:tracePt t="95139" x="2120900" y="4433888"/>
          <p14:tracePt t="95146" x="2112963" y="4457700"/>
          <p14:tracePt t="95163" x="2089150" y="4505325"/>
          <p14:tracePt t="95168" x="2081213" y="4529138"/>
          <p14:tracePt t="95176" x="2073275" y="4552950"/>
          <p14:tracePt t="95183" x="2065338" y="4568825"/>
          <p14:tracePt t="95191" x="2049463" y="4592638"/>
          <p14:tracePt t="95198" x="2041525" y="4608513"/>
          <p14:tracePt t="95206" x="2033588" y="4624388"/>
          <p14:tracePt t="95213" x="2017713" y="4649788"/>
          <p14:tracePt t="95222" x="2017713" y="4665663"/>
          <p14:tracePt t="95231" x="2000250" y="4689475"/>
          <p14:tracePt t="95235" x="1992313" y="4705350"/>
          <p14:tracePt t="95244" x="1984375" y="4729163"/>
          <p14:tracePt t="95250" x="1968500" y="4745038"/>
          <p14:tracePt t="95261" x="1968500" y="4760913"/>
          <p14:tracePt t="95266" x="1952625" y="4792663"/>
          <p14:tracePt t="95274" x="1936750" y="4816475"/>
          <p14:tracePt t="95281" x="1928813" y="4848225"/>
          <p14:tracePt t="95288" x="1928813" y="4864100"/>
          <p14:tracePt t="95297" x="1912938" y="4895850"/>
          <p14:tracePt t="95303" x="1905000" y="4911725"/>
          <p14:tracePt t="95314" x="1905000" y="4935538"/>
          <p14:tracePt t="95318" x="1889125" y="4959350"/>
          <p14:tracePt t="95328" x="1881188" y="4984750"/>
          <p14:tracePt t="95333" x="1865313" y="5016500"/>
          <p14:tracePt t="95342" x="1865313" y="5024438"/>
          <p14:tracePt t="95348" x="1857375" y="5064125"/>
          <p14:tracePt t="95356" x="1849438" y="5080000"/>
          <p14:tracePt t="95363" x="1849438" y="5087938"/>
          <p14:tracePt t="95371" x="1841500" y="5095875"/>
          <p14:tracePt t="95379" x="1841500" y="5111750"/>
          <p14:tracePt t="95387" x="1841500" y="5127625"/>
          <p14:tracePt t="95394" x="1841500" y="5143500"/>
          <p14:tracePt t="95402" x="1841500" y="5151438"/>
          <p14:tracePt t="95413" x="1841500" y="5175250"/>
          <p14:tracePt t="95416" x="1841500" y="5191125"/>
          <p14:tracePt t="95424" x="1841500" y="5214938"/>
          <p14:tracePt t="95430" x="1841500" y="5238750"/>
          <p14:tracePt t="95439" x="1841500" y="5262563"/>
          <p14:tracePt t="95446" x="1841500" y="5278438"/>
          <p14:tracePt t="95454" x="1841500" y="5319713"/>
          <p14:tracePt t="95463" x="1841500" y="5335588"/>
          <p14:tracePt t="95469" x="1841500" y="5359400"/>
          <p14:tracePt t="95476" x="1833563" y="5375275"/>
          <p14:tracePt t="95483" x="1825625" y="5391150"/>
          <p14:tracePt t="95492" x="1817688" y="5414963"/>
          <p14:tracePt t="95498" x="1809750" y="5438775"/>
          <p14:tracePt t="95506" x="1793875" y="5470525"/>
          <p14:tracePt t="95514" x="1785938" y="5494338"/>
          <p14:tracePt t="95520" x="1778000" y="5518150"/>
          <p14:tracePt t="95530" x="1762125" y="5541963"/>
          <p14:tracePt t="95537" x="1738313" y="5581650"/>
          <p14:tracePt t="95544" x="1714500" y="5621338"/>
          <p14:tracePt t="95550" x="1706563" y="5645150"/>
          <p14:tracePt t="95560" x="1682750" y="5686425"/>
          <p14:tracePt t="95565" x="1658938" y="5734050"/>
          <p14:tracePt t="95572" x="1641475" y="5773738"/>
          <p14:tracePt t="95582" x="1625600" y="5805488"/>
          <p14:tracePt t="95588" x="1625600" y="5829300"/>
          <p14:tracePt t="95595" x="1609725" y="5876925"/>
          <p14:tracePt t="95604" x="1593850" y="5908675"/>
          <p14:tracePt t="95612" x="1585913" y="5932488"/>
          <p14:tracePt t="95618" x="1577975" y="5948363"/>
          <p14:tracePt t="95628" x="1570038" y="5980113"/>
          <p14:tracePt t="95633" x="1562100" y="5988050"/>
          <p14:tracePt t="95643" x="1554163" y="5995988"/>
          <p14:tracePt t="95649" x="1554163" y="6013450"/>
          <p14:tracePt t="95657" x="1546225" y="6021388"/>
          <p14:tracePt t="95665" x="1546225" y="6029325"/>
          <p14:tracePt t="95670" x="1546225" y="6037263"/>
          <p14:tracePt t="95678" x="1546225" y="6045200"/>
          <p14:tracePt t="95686" x="1546225" y="6053138"/>
          <p14:tracePt t="95700" x="1546225" y="6061075"/>
          <p14:tracePt t="95748" x="1546225" y="6069013"/>
          <p14:tracePt t="95768" x="1546225" y="6076950"/>
          <p14:tracePt t="95776" x="1546225" y="6084888"/>
          <p14:tracePt t="95790" x="1546225" y="6092825"/>
          <p14:tracePt t="95798" x="1538288" y="6092825"/>
          <p14:tracePt t="95812" x="1538288" y="6100763"/>
          <p14:tracePt t="95932" x="1538288" y="6084888"/>
          <p14:tracePt t="95940" x="1546225" y="6069013"/>
          <p14:tracePt t="95947" x="1570038" y="6037263"/>
          <p14:tracePt t="95955" x="1585913" y="6005513"/>
          <p14:tracePt t="95963" x="1625600" y="5956300"/>
          <p14:tracePt t="95970" x="1674813" y="5908675"/>
          <p14:tracePt t="95978" x="1706563" y="5868988"/>
          <p14:tracePt t="95985" x="1762125" y="5821363"/>
          <p14:tracePt t="95994" x="1833563" y="5749925"/>
          <p14:tracePt t="96000" x="1897063" y="5686425"/>
          <p14:tracePt t="96008" x="1936750" y="5653088"/>
          <p14:tracePt t="96015" x="2000250" y="5589588"/>
          <p14:tracePt t="96023" x="2065338" y="5541963"/>
          <p14:tracePt t="96030" x="2120900" y="5486400"/>
          <p14:tracePt t="96038" x="2168525" y="5438775"/>
          <p14:tracePt t="96045" x="2216150" y="5383213"/>
          <p14:tracePt t="96053" x="2279650" y="5327650"/>
          <p14:tracePt t="96061" x="2327275" y="5278438"/>
          <p14:tracePt t="96067" x="2359025" y="5238750"/>
          <p14:tracePt t="96077" x="2408238" y="5191125"/>
          <p14:tracePt t="96082" x="2447925" y="5143500"/>
          <p14:tracePt t="96091" x="2495550" y="5103813"/>
          <p14:tracePt t="96098" x="2527300" y="5072063"/>
          <p14:tracePt t="96105" x="2551113" y="5048250"/>
          <p14:tracePt t="96112" x="2574925" y="5024438"/>
          <p14:tracePt t="96120" x="2582863" y="5008563"/>
          <p14:tracePt t="96128" x="2598738" y="4992688"/>
          <p14:tracePt t="96135" x="2614613" y="4976813"/>
          <p14:tracePt t="96144" x="2622550" y="4959350"/>
          <p14:tracePt t="96151" x="2638425" y="4951413"/>
          <p14:tracePt t="96158" x="2646363" y="4943475"/>
          <p14:tracePt t="96165" x="2654300" y="4935538"/>
          <p14:tracePt t="96175" x="2662238" y="4927600"/>
          <p14:tracePt t="96181" x="2678113" y="4919663"/>
          <p14:tracePt t="96188" x="2686050" y="4895850"/>
          <p14:tracePt t="96195" x="2701925" y="4887913"/>
          <p14:tracePt t="96202" x="2725738" y="4864100"/>
          <p14:tracePt t="96211" x="2741613" y="4840288"/>
          <p14:tracePt t="96218" x="2774950" y="4808538"/>
          <p14:tracePt t="96227" x="2806700" y="4784725"/>
          <p14:tracePt t="96233" x="2838450" y="4745038"/>
          <p14:tracePt t="96241" x="2878138" y="4705350"/>
          <p14:tracePt t="96248" x="2925763" y="4673600"/>
          <p14:tracePt t="96255" x="2957513" y="4633913"/>
          <p14:tracePt t="96262" x="2997200" y="4600575"/>
          <p14:tracePt t="96270" x="3036888" y="4576763"/>
          <p14:tracePt t="96279" x="3060700" y="4560888"/>
          <p14:tracePt t="96285" x="3092450" y="4537075"/>
          <p14:tracePt t="96293" x="3100388" y="4529138"/>
          <p14:tracePt t="96300" x="3109913" y="4513263"/>
          <p14:tracePt t="96308" x="3117850" y="4513263"/>
          <p14:tracePt t="96315" x="3125788" y="4505325"/>
          <p14:tracePt t="96323" x="3125788" y="4497388"/>
          <p14:tracePt t="96338" x="3133725" y="4481513"/>
          <p14:tracePt t="96353" x="3133725" y="4465638"/>
          <p14:tracePt t="96360" x="3141663" y="4465638"/>
          <p14:tracePt t="96368" x="3141663" y="4457700"/>
          <p14:tracePt t="96376" x="3141663" y="4449763"/>
          <p14:tracePt t="96382" x="3149600" y="4449763"/>
          <p14:tracePt t="96391" x="3149600" y="4441825"/>
          <p14:tracePt t="96405" x="3149600" y="4433888"/>
          <p14:tracePt t="96450" x="3149600" y="4425950"/>
          <p14:tracePt t="96465" x="3149600" y="4418013"/>
          <p14:tracePt t="96473" x="3149600" y="4394200"/>
          <p14:tracePt t="96480" x="3149600" y="4370388"/>
          <p14:tracePt t="96488" x="3149600" y="4346575"/>
          <p14:tracePt t="96495" x="3157538" y="4298950"/>
          <p14:tracePt t="96502" x="3165475" y="4241800"/>
          <p14:tracePt t="96512" x="3173413" y="4178300"/>
          <p14:tracePt t="96518" x="3173413" y="4138613"/>
          <p14:tracePt t="96526" x="3181350" y="4075113"/>
          <p14:tracePt t="96532" x="3189288" y="3995738"/>
          <p14:tracePt t="96541" x="3205163" y="3922713"/>
          <p14:tracePt t="96548" x="3213100" y="3875088"/>
          <p14:tracePt t="96555" x="3236913" y="3795713"/>
          <p14:tracePt t="96562" x="3244850" y="3724275"/>
          <p14:tracePt t="96570" x="3260725" y="3652838"/>
          <p14:tracePt t="96578" x="3268663" y="3587750"/>
          <p14:tracePt t="96585" x="3268663" y="3540125"/>
          <p14:tracePt t="96593" x="3276600" y="3500438"/>
          <p14:tracePt t="96600" x="3284538" y="3460750"/>
          <p14:tracePt t="96607" x="3284538" y="3429000"/>
          <p14:tracePt t="96615" x="3292475" y="3389313"/>
          <p14:tracePt t="96623" x="3292475" y="3373438"/>
          <p14:tracePt t="96630" x="3292475" y="3349625"/>
          <p14:tracePt t="96638" x="3292475" y="3325813"/>
          <p14:tracePt t="96645" x="3292475" y="3317875"/>
          <p14:tracePt t="96652" x="3292475" y="3309938"/>
          <p14:tracePt t="96661" x="3300413" y="3302000"/>
          <p14:tracePt t="96668" x="3300413" y="3294063"/>
          <p14:tracePt t="96742" x="3300413" y="3286125"/>
          <p14:tracePt t="96757" x="3300413" y="3278188"/>
          <p14:tracePt t="96773" x="3300413" y="3270250"/>
          <p14:tracePt t="96781" x="3300413" y="3262313"/>
          <p14:tracePt t="96788" x="3308350" y="3236913"/>
          <p14:tracePt t="96795" x="3308350" y="3221038"/>
          <p14:tracePt t="96802" x="3316288" y="3189288"/>
          <p14:tracePt t="96810" x="3324225" y="3181350"/>
          <p14:tracePt t="96818" x="3332163" y="3149600"/>
          <p14:tracePt t="96826" x="3340100" y="3125788"/>
          <p14:tracePt t="96832" x="3363913" y="3086100"/>
          <p14:tracePt t="96840" x="3379788" y="3062288"/>
          <p14:tracePt t="96848" x="3387725" y="3046413"/>
          <p14:tracePt t="96855" x="3395663" y="3022600"/>
          <p14:tracePt t="96863" x="3403600" y="3014663"/>
          <p14:tracePt t="96870" x="3411538" y="2998788"/>
          <p14:tracePt t="96877" x="3419475" y="2982913"/>
          <p14:tracePt t="96885" x="3419475" y="2974975"/>
          <p14:tracePt t="96893" x="3427413" y="2959100"/>
          <p14:tracePt t="96901" x="3427413" y="2951163"/>
          <p14:tracePt t="96908" x="3435350" y="2951163"/>
          <p14:tracePt t="96915" x="3435350" y="2943225"/>
          <p14:tracePt t="96923" x="3435350" y="2935288"/>
          <p14:tracePt t="97125" x="3419475" y="2935288"/>
          <p14:tracePt t="97132" x="3411538" y="2943225"/>
          <p14:tracePt t="97140" x="3403600" y="2951163"/>
          <p14:tracePt t="97148" x="3387725" y="2967038"/>
          <p14:tracePt t="97160" x="3379788" y="2974975"/>
          <p14:tracePt t="97162" x="3363913" y="2990850"/>
          <p14:tracePt t="97170" x="3348038" y="3014663"/>
          <p14:tracePt t="97178" x="3340100" y="3046413"/>
          <p14:tracePt t="97185" x="3324225" y="3062288"/>
          <p14:tracePt t="97193" x="3308350" y="3086100"/>
          <p14:tracePt t="97200" x="3292475" y="3117850"/>
          <p14:tracePt t="97210" x="3268663" y="3149600"/>
          <p14:tracePt t="97215" x="3252788" y="3181350"/>
          <p14:tracePt t="97223" x="3228975" y="3205163"/>
          <p14:tracePt t="97232" x="3205163" y="3244850"/>
          <p14:tracePt t="97238" x="3189288" y="3270250"/>
          <p14:tracePt t="97245" x="3165475" y="3294063"/>
          <p14:tracePt t="97253" x="3149600" y="3325813"/>
          <p14:tracePt t="97260" x="3125788" y="3357563"/>
          <p14:tracePt t="97270" x="3100388" y="3381375"/>
          <p14:tracePt t="97276" x="3092450" y="3405188"/>
          <p14:tracePt t="97283" x="3076575" y="3429000"/>
          <p14:tracePt t="97290" x="3068638" y="3436938"/>
          <p14:tracePt t="97298" x="3060700" y="3452813"/>
          <p14:tracePt t="97305" x="3052763" y="3468688"/>
          <p14:tracePt t="97313" x="3036888" y="3476625"/>
          <p14:tracePt t="97320" x="3036888" y="3492500"/>
          <p14:tracePt t="97328" x="3028950" y="3500438"/>
          <p14:tracePt t="97335" x="3021013" y="3508375"/>
          <p14:tracePt t="97344" x="3013075" y="3524250"/>
          <p14:tracePt t="97359" x="3005138" y="3540125"/>
          <p14:tracePt t="97365" x="2997200" y="3556000"/>
          <p14:tracePt t="97373" x="2981325" y="3571875"/>
          <p14:tracePt t="97380" x="2965450" y="3587750"/>
          <p14:tracePt t="97387" x="2949575" y="3613150"/>
          <p14:tracePt t="97395" x="2933700" y="3644900"/>
          <p14:tracePt t="97405" x="2917825" y="3660775"/>
          <p14:tracePt t="97410" x="2894013" y="3692525"/>
          <p14:tracePt t="97418" x="2870200" y="3716338"/>
          <p14:tracePt t="97425" x="2854325" y="3732213"/>
          <p14:tracePt t="97433" x="2846388" y="3756025"/>
          <p14:tracePt t="97440" x="2822575" y="3779838"/>
          <p14:tracePt t="97448" x="2814638" y="3795713"/>
          <p14:tracePt t="97456" x="2798763" y="3819525"/>
          <p14:tracePt t="97463" x="2782888" y="3843338"/>
          <p14:tracePt t="97470" x="2759075" y="3867150"/>
          <p14:tracePt t="97477" x="2733675" y="3898900"/>
          <p14:tracePt t="97485" x="2725738" y="3914775"/>
          <p14:tracePt t="97493" x="2701925" y="3938588"/>
          <p14:tracePt t="97500" x="2678113" y="3971925"/>
          <p14:tracePt t="97509" x="2646363" y="4011613"/>
          <p14:tracePt t="97515" x="2630488" y="4035425"/>
          <p14:tracePt t="97523" x="2606675" y="4067175"/>
          <p14:tracePt t="97530" x="2590800" y="4090988"/>
          <p14:tracePt t="97538" x="2574925" y="4114800"/>
          <p14:tracePt t="97545" x="2543175" y="4154488"/>
          <p14:tracePt t="97552" x="2519363" y="4186238"/>
          <p14:tracePt t="97560" x="2511425" y="4202113"/>
          <p14:tracePt t="97568" x="2487613" y="4225925"/>
          <p14:tracePt t="97576" x="2471738" y="4257675"/>
          <p14:tracePt t="97582" x="2447925" y="4281488"/>
          <p14:tracePt t="97592" x="2432050" y="4306888"/>
          <p14:tracePt t="97598" x="2416175" y="4338638"/>
          <p14:tracePt t="97606" x="2392363" y="4362450"/>
          <p14:tracePt t="97612" x="2366963" y="4394200"/>
          <p14:tracePt t="97620" x="2351088" y="4418013"/>
          <p14:tracePt t="97627" x="2327275" y="4449763"/>
          <p14:tracePt t="97635" x="2303463" y="4481513"/>
          <p14:tracePt t="97643" x="2287588" y="4521200"/>
          <p14:tracePt t="97650" x="2255838" y="4560888"/>
          <p14:tracePt t="97659" x="2232025" y="4600575"/>
          <p14:tracePt t="97665" x="2200275" y="4633913"/>
          <p14:tracePt t="97674" x="2184400" y="4665663"/>
          <p14:tracePt t="97680" x="2168525" y="4697413"/>
          <p14:tracePt t="97689" x="2144713" y="4737100"/>
          <p14:tracePt t="97695" x="2120900" y="4776788"/>
          <p14:tracePt t="97702" x="2097088" y="4808538"/>
          <p14:tracePt t="97710" x="2081213" y="4832350"/>
          <p14:tracePt t="97718" x="2057400" y="4856163"/>
          <p14:tracePt t="97726" x="2049463" y="4879975"/>
          <p14:tracePt t="97732" x="2033588" y="4903788"/>
          <p14:tracePt t="97742" x="2017713" y="4927600"/>
          <p14:tracePt t="97747" x="2000250" y="4943475"/>
          <p14:tracePt t="97756" x="1984375" y="4976813"/>
          <p14:tracePt t="97762" x="1968500" y="5000625"/>
          <p14:tracePt t="97770" x="1952625" y="5016500"/>
          <p14:tracePt t="97778" x="1944688" y="5032375"/>
          <p14:tracePt t="97785" x="1936750" y="5048250"/>
          <p14:tracePt t="97793" x="1912938" y="5064125"/>
          <p14:tracePt t="97800" x="1912938" y="5072063"/>
          <p14:tracePt t="97809" x="1905000" y="5095875"/>
          <p14:tracePt t="97815" x="1897063" y="5103813"/>
          <p14:tracePt t="97823" x="1881188" y="5119688"/>
          <p14:tracePt t="97830" x="1873250" y="5127625"/>
          <p14:tracePt t="97839" x="1873250" y="5135563"/>
          <p14:tracePt t="97845" x="1865313" y="5143500"/>
          <p14:tracePt t="97853" x="1865313" y="5151438"/>
          <p14:tracePt t="97860" x="1857375" y="5167313"/>
          <p14:tracePt t="97869" x="1841500" y="5175250"/>
          <p14:tracePt t="97875" x="1833563" y="5199063"/>
          <p14:tracePt t="97882" x="1825625" y="5207000"/>
          <p14:tracePt t="97891" x="1817688" y="5214938"/>
          <p14:tracePt t="97898" x="1809750" y="5246688"/>
          <p14:tracePt t="97907" x="1793875" y="5262563"/>
          <p14:tracePt t="97912" x="1778000" y="5278438"/>
          <p14:tracePt t="97920" x="1770063" y="5294313"/>
          <p14:tracePt t="97928" x="1754188" y="5319713"/>
          <p14:tracePt t="97935" x="1746250" y="5343525"/>
          <p14:tracePt t="97943" x="1738313" y="5359400"/>
          <p14:tracePt t="97950" x="1714500" y="5383213"/>
          <p14:tracePt t="97958" x="1706563" y="5407025"/>
          <p14:tracePt t="97965" x="1690688" y="5430838"/>
          <p14:tracePt t="97973" x="1682750" y="5454650"/>
          <p14:tracePt t="97980" x="1658938" y="5486400"/>
          <p14:tracePt t="97988" x="1651000" y="5502275"/>
          <p14:tracePt t="97995" x="1617663" y="5557838"/>
          <p14:tracePt t="98002" x="1609725" y="5573713"/>
          <p14:tracePt t="98010" x="1601788" y="5589588"/>
          <p14:tracePt t="98018" x="1593850" y="5597525"/>
          <p14:tracePt t="98026" x="1593850" y="5613400"/>
          <p14:tracePt t="98032" x="1585913" y="5613400"/>
          <p14:tracePt t="98040" x="1585913" y="5621338"/>
          <p14:tracePt t="98063" x="1585913" y="5629275"/>
          <p14:tracePt t="98235" x="1593850" y="5629275"/>
          <p14:tracePt t="98242" x="1609725" y="5613400"/>
          <p14:tracePt t="98250" x="1625600" y="5597525"/>
          <p14:tracePt t="98258" x="1641475" y="5589588"/>
          <p14:tracePt t="98265" x="1658938" y="5573713"/>
          <p14:tracePt t="98272" x="1682750" y="5549900"/>
          <p14:tracePt t="98280" x="1698625" y="5534025"/>
          <p14:tracePt t="98289" x="1714500" y="5518150"/>
          <p14:tracePt t="98295" x="1738313" y="5494338"/>
          <p14:tracePt t="98302" x="1762125" y="5470525"/>
          <p14:tracePt t="98310" x="1793875" y="5438775"/>
          <p14:tracePt t="98318" x="1833563" y="5399088"/>
          <p14:tracePt t="98327" x="1849438" y="5383213"/>
          <p14:tracePt t="98334" x="1881188" y="5343525"/>
          <p14:tracePt t="98340" x="1920875" y="5302250"/>
          <p14:tracePt t="98347" x="1952625" y="5262563"/>
          <p14:tracePt t="98356" x="1992313" y="5214938"/>
          <p14:tracePt t="98363" x="2033588" y="5175250"/>
          <p14:tracePt t="98370" x="2073275" y="5135563"/>
          <p14:tracePt t="98378" x="2089150" y="5103813"/>
          <p14:tracePt t="98386" x="2128838" y="5064125"/>
          <p14:tracePt t="98392" x="2168525" y="5016500"/>
          <p14:tracePt t="98400" x="2200275" y="4976813"/>
          <p14:tracePt t="98408" x="2232025" y="4927600"/>
          <p14:tracePt t="98415" x="2271713" y="4879975"/>
          <p14:tracePt t="98422" x="2311400" y="4832350"/>
          <p14:tracePt t="98430" x="2343150" y="4784725"/>
          <p14:tracePt t="98439" x="2374900" y="4745038"/>
          <p14:tracePt t="98445" x="2416175" y="4697413"/>
          <p14:tracePt t="98452" x="2455863" y="4649788"/>
          <p14:tracePt t="98460" x="2495550" y="4608513"/>
          <p14:tracePt t="98468" x="2535238" y="4560888"/>
          <p14:tracePt t="98475" x="2590800" y="4505325"/>
          <p14:tracePt t="98483" x="2614613" y="4481513"/>
          <p14:tracePt t="98492" x="2654300" y="4441825"/>
          <p14:tracePt t="98498" x="2693988" y="4394200"/>
          <p14:tracePt t="98506" x="2741613" y="4354513"/>
          <p14:tracePt t="98513" x="2790825" y="4298950"/>
          <p14:tracePt t="98520" x="2838450" y="4249738"/>
          <p14:tracePt t="98527" x="2878138" y="4202113"/>
          <p14:tracePt t="98535" x="2917825" y="4162425"/>
          <p14:tracePt t="98542" x="2949575" y="4122738"/>
          <p14:tracePt t="98550" x="2989263" y="4075113"/>
          <p14:tracePt t="98559" x="3028950" y="4027488"/>
          <p14:tracePt t="98565" x="3068638" y="3987800"/>
          <p14:tracePt t="98572" x="3100388" y="3938588"/>
          <p14:tracePt t="98580" x="3141663" y="3890963"/>
          <p14:tracePt t="98589" x="3173413" y="3851275"/>
          <p14:tracePt t="98595" x="3197225" y="3819525"/>
          <p14:tracePt t="98602" x="3221038" y="3779838"/>
          <p14:tracePt t="98610" x="3244850" y="3732213"/>
          <p14:tracePt t="98618" x="3268663" y="3684588"/>
          <p14:tracePt t="98625" x="3292475" y="3644900"/>
          <p14:tracePt t="98632" x="3324225" y="3595688"/>
          <p14:tracePt t="98642" x="3340100" y="3563938"/>
          <p14:tracePt t="98648" x="3355975" y="3540125"/>
          <p14:tracePt t="98656" x="3371850" y="3492500"/>
          <p14:tracePt t="98662" x="3387725" y="3452813"/>
          <p14:tracePt t="98670" x="3411538" y="3413125"/>
          <p14:tracePt t="98678" x="3427413" y="3381375"/>
          <p14:tracePt t="98685" x="3451225" y="3341688"/>
          <p14:tracePt t="98692" x="3459163" y="3317875"/>
          <p14:tracePt t="98700" x="3484563" y="3278188"/>
          <p14:tracePt t="98708" x="3500438" y="3262313"/>
          <p14:tracePt t="98715" x="3508375" y="3236913"/>
          <p14:tracePt t="98723" x="3532188" y="3197225"/>
          <p14:tracePt t="98730" x="3548063" y="3173413"/>
          <p14:tracePt t="98738" x="3571875" y="3133725"/>
          <p14:tracePt t="98745" x="3579813" y="3109913"/>
          <p14:tracePt t="98752" x="3587750" y="3086100"/>
          <p14:tracePt t="98760" x="3611563" y="3054350"/>
          <p14:tracePt t="98767" x="3619500" y="3030538"/>
          <p14:tracePt t="98775" x="3635375" y="3006725"/>
          <p14:tracePt t="98782" x="3643313" y="2990850"/>
          <p14:tracePt t="98792" x="3659188" y="2967038"/>
          <p14:tracePt t="98798" x="3667125" y="2959100"/>
          <p14:tracePt t="98805" x="3667125" y="2943225"/>
          <p14:tracePt t="98812" x="3683000" y="2927350"/>
          <p14:tracePt t="98828" x="3698875" y="2909888"/>
          <p14:tracePt t="98835" x="3698875" y="2894013"/>
          <p14:tracePt t="98843" x="3706813" y="2878138"/>
          <p14:tracePt t="98850" x="3714750" y="2870200"/>
          <p14:tracePt t="98858" x="3714750" y="2862263"/>
          <p14:tracePt t="98865" x="3722688" y="2854325"/>
          <p14:tracePt t="98873" x="3730625" y="2846388"/>
          <p14:tracePt t="98880" x="3738563" y="2830513"/>
          <p14:tracePt t="98888" x="3746500" y="2822575"/>
          <p14:tracePt t="98925" x="3746500" y="2814638"/>
          <p14:tracePt t="98947" x="3746500" y="2806700"/>
          <p14:tracePt t="98962" x="3754438" y="2798763"/>
          <p14:tracePt t="98971" x="3754438" y="2790825"/>
          <p14:tracePt t="98985" x="3754438" y="2782888"/>
          <p14:tracePt t="99000" x="3754438" y="2774950"/>
          <p14:tracePt t="99015" x="3762375" y="2767013"/>
          <p14:tracePt t="99024" x="3762375" y="2759075"/>
          <p14:tracePt t="99285" x="3762375" y="2767013"/>
          <p14:tracePt t="99292" x="3746500" y="2790825"/>
          <p14:tracePt t="99300" x="3730625" y="2814638"/>
          <p14:tracePt t="99309" x="3698875" y="2854325"/>
          <p14:tracePt t="99315" x="3667125" y="2909888"/>
          <p14:tracePt t="99324" x="3635375" y="2959100"/>
          <p14:tracePt t="99330" x="3595688" y="3022600"/>
          <p14:tracePt t="99338" x="3540125" y="3101975"/>
          <p14:tracePt t="99345" x="3492500" y="3165475"/>
          <p14:tracePt t="99353" x="3443288" y="3228975"/>
          <p14:tracePt t="99362" x="3403600" y="3302000"/>
          <p14:tracePt t="99372" x="3363913" y="3365500"/>
          <p14:tracePt t="99378" x="3324225" y="3413125"/>
          <p14:tracePt t="99383" x="3292475" y="3452813"/>
          <p14:tracePt t="99391" x="3268663" y="3476625"/>
          <p14:tracePt t="99398" x="3260725" y="3492500"/>
          <p14:tracePt t="99405" x="3252788" y="3516313"/>
          <p14:tracePt t="99412" x="3244850" y="3516313"/>
          <p14:tracePt t="99428" x="3244850" y="3524250"/>
          <p14:tracePt t="99435" x="3236913" y="3524250"/>
          <p14:tracePt t="99502" x="3236913" y="3532188"/>
          <p14:tracePt t="99541" x="3236913" y="3540125"/>
          <p14:tracePt t="99555" x="3228975" y="3548063"/>
          <p14:tracePt t="99571" x="3221038" y="3563938"/>
          <p14:tracePt t="99577" x="3213100" y="3579813"/>
          <p14:tracePt t="99585" x="3205163" y="3595688"/>
          <p14:tracePt t="99592" x="3189288" y="3613150"/>
          <p14:tracePt t="99600" x="3173413" y="3629025"/>
          <p14:tracePt t="99609" x="3165475" y="3636963"/>
          <p14:tracePt t="99615" x="3157538" y="3644900"/>
          <p14:tracePt t="99624" x="3149600" y="3652838"/>
          <p14:tracePt t="99713" x="3141663" y="3652838"/>
          <p14:tracePt t="99728" x="3141663" y="3660775"/>
          <p14:tracePt t="99735" x="3133725" y="3660775"/>
          <p14:tracePt t="99742" x="3125788" y="3668713"/>
          <p14:tracePt t="99758" x="3117850" y="3668713"/>
          <p14:tracePt t="99765" x="3109913" y="3676650"/>
          <p14:tracePt t="99774" x="3100388" y="3676650"/>
          <p14:tracePt t="99788" x="3092450" y="3684588"/>
          <p14:tracePt t="99795" x="3084513" y="3692525"/>
          <p14:tracePt t="99803" x="3076575" y="3692525"/>
          <p14:tracePt t="99811" x="3076575" y="3700463"/>
          <p14:tracePt t="99818" x="3068638" y="3700463"/>
          <p14:tracePt t="99825" x="3060700" y="3716338"/>
          <p14:tracePt t="100403" x="3052763" y="3724275"/>
          <p14:tracePt t="100410" x="3005138" y="3787775"/>
          <p14:tracePt t="100418" x="2917825" y="3890963"/>
          <p14:tracePt t="100425" x="2830513" y="3971925"/>
          <p14:tracePt t="100433" x="2701925" y="4130675"/>
          <p14:tracePt t="100440" x="2559050" y="4306888"/>
          <p14:tracePt t="100448" x="2400300" y="4513263"/>
          <p14:tracePt t="100458" x="2216150" y="4737100"/>
          <p14:tracePt t="100463" x="2073275" y="4911725"/>
          <p14:tracePt t="100471" x="1897063" y="5119688"/>
          <p14:tracePt t="100478" x="1785938" y="5238750"/>
          <p14:tracePt t="100485" x="1706563" y="5351463"/>
          <p14:tracePt t="100493" x="1651000" y="5422900"/>
          <p14:tracePt t="100500" x="1609725" y="5470525"/>
          <p14:tracePt t="100508" x="1585913" y="5494338"/>
          <p14:tracePt t="100515" x="1562100" y="5526088"/>
          <p14:tracePt t="100524" x="1554163" y="5541963"/>
          <p14:tracePt t="100530" x="1546225" y="5541963"/>
          <p14:tracePt t="100537" x="1546225" y="5549900"/>
          <p14:tracePt t="100545" x="1546225" y="5557838"/>
          <p14:tracePt t="100597" x="1546225" y="5565775"/>
          <p14:tracePt t="100612" x="1546225" y="5581650"/>
          <p14:tracePt t="100621" x="1546225" y="5589588"/>
          <p14:tracePt t="100628" x="1538288" y="5597525"/>
          <p14:tracePt t="100635" x="1530350" y="5613400"/>
          <p14:tracePt t="100642" x="1522413" y="5637213"/>
          <p14:tracePt t="100657" x="1522413" y="5653088"/>
          <p14:tracePt t="100665" x="1522413" y="5670550"/>
          <p14:tracePt t="100673" x="1514475" y="5686425"/>
          <p14:tracePt t="100680" x="1506538" y="5710238"/>
          <p14:tracePt t="100688" x="1506538" y="5726113"/>
          <p14:tracePt t="100695" x="1498600" y="5749925"/>
          <p14:tracePt t="100703" x="1498600" y="5765800"/>
          <p14:tracePt t="100710" x="1498600" y="5781675"/>
          <p14:tracePt t="100717" x="1498600" y="5805488"/>
          <p14:tracePt t="100725" x="1498600" y="5829300"/>
          <p14:tracePt t="100733" x="1498600" y="5853113"/>
          <p14:tracePt t="100741" x="1490663" y="5876925"/>
          <p14:tracePt t="100748" x="1490663" y="5892800"/>
          <p14:tracePt t="100757" x="1490663" y="5916613"/>
          <p14:tracePt t="100763" x="1490663" y="5924550"/>
          <p14:tracePt t="100770" x="1490663" y="5940425"/>
          <p14:tracePt t="100778" x="1490663" y="5948363"/>
          <p14:tracePt t="100785" x="1490663" y="5964238"/>
          <p14:tracePt t="100792" x="1490663" y="5972175"/>
          <p14:tracePt t="100812" x="1490663" y="5980113"/>
          <p14:tracePt t="100839" x="1490663" y="5988050"/>
          <p14:tracePt t="101107" x="1482725" y="5988050"/>
          <p14:tracePt t="101154" x="1474788" y="5988050"/>
          <p14:tracePt t="101198" x="1466850" y="5988050"/>
          <p14:tracePt t="101250" x="1458913" y="5988050"/>
          <p14:tracePt t="101311" x="1450975" y="5988050"/>
          <p14:tracePt t="101490" x="1458913" y="5980113"/>
          <p14:tracePt t="101508" x="1466850" y="5972175"/>
          <p14:tracePt t="101513" x="1474788" y="5964238"/>
          <p14:tracePt t="101522" x="1482725" y="5956300"/>
          <p14:tracePt t="101528" x="1490663" y="5956300"/>
          <p14:tracePt t="101535" x="1498600" y="5948363"/>
          <p14:tracePt t="101542" x="1506538" y="5948363"/>
          <p14:tracePt t="101715" x="1506538" y="5956300"/>
          <p14:tracePt t="101752" x="1506538" y="5964238"/>
          <p14:tracePt t="101760" x="1498600" y="5964238"/>
          <p14:tracePt t="101782" x="1498600" y="5972175"/>
          <p14:tracePt t="101797" x="1490663" y="5972175"/>
          <p14:tracePt t="101843" x="1482725" y="5972175"/>
          <p14:tracePt t="102022" x="1482725" y="5980113"/>
          <p14:tracePt t="104268" x="1522413" y="5876925"/>
          <p14:tracePt t="104270" x="1625600" y="5653088"/>
          <p14:tracePt t="104271" x="1651000" y="5605463"/>
          <p14:tracePt t="104273" x="1666875" y="5565775"/>
          <p14:tracePt t="104273" x="1674813" y="5541963"/>
          <p14:tracePt t="104283" x="1690688" y="5526088"/>
          <p14:tracePt t="104290" x="1690688" y="5518150"/>
          <p14:tracePt t="104295" x="1698625" y="5510213"/>
          <p14:tracePt t="104306" x="1698625" y="5494338"/>
          <p14:tracePt t="104310" x="1706563" y="5486400"/>
          <p14:tracePt t="104317" x="1714500" y="5486400"/>
          <p14:tracePt t="104327" x="1714500" y="5478463"/>
          <p14:tracePt t="104333" x="1714500" y="5470525"/>
          <p14:tracePt t="104355" x="1714500" y="5462588"/>
          <p14:tracePt t="104362" x="1722438" y="5462588"/>
          <p14:tracePt t="104377" x="1722438" y="5446713"/>
          <p14:tracePt t="104387" x="1730375" y="5438775"/>
          <p14:tracePt t="104393" x="1738313" y="5430838"/>
          <p14:tracePt t="104400" x="1738313" y="5414963"/>
          <p14:tracePt t="104409" x="1762125" y="5391150"/>
          <p14:tracePt t="104415" x="1770063" y="5367338"/>
          <p14:tracePt t="104422" x="1785938" y="5343525"/>
          <p14:tracePt t="104430" x="1801813" y="5310188"/>
          <p14:tracePt t="104439" x="1825625" y="5278438"/>
          <p14:tracePt t="104445" x="1833563" y="5238750"/>
          <p14:tracePt t="104454" x="1849438" y="5214938"/>
          <p14:tracePt t="104460" x="1873250" y="5183188"/>
          <p14:tracePt t="104468" x="1881188" y="5159375"/>
          <p14:tracePt t="104475" x="1897063" y="5143500"/>
          <p14:tracePt t="104483" x="1905000" y="5119688"/>
          <p14:tracePt t="104490" x="1912938" y="5095875"/>
          <p14:tracePt t="104498" x="1920875" y="5095875"/>
          <p14:tracePt t="104505" x="1920875" y="5087938"/>
          <p14:tracePt t="104647" x="1928813" y="5087938"/>
          <p14:tracePt t="104655" x="1928813" y="5080000"/>
          <p14:tracePt t="104678" x="1936750" y="5072063"/>
          <p14:tracePt t="104686" x="1944688" y="5072063"/>
          <p14:tracePt t="104731" x="1952625" y="5072063"/>
          <p14:tracePt t="104745" x="1960563" y="5072063"/>
          <p14:tracePt t="104753" x="1968500" y="5072063"/>
          <p14:tracePt t="104760" x="1976438" y="5072063"/>
          <p14:tracePt t="104768" x="1984375" y="5072063"/>
          <p14:tracePt t="104783" x="2000250" y="5072063"/>
          <p14:tracePt t="104799" x="2008188" y="5072063"/>
          <p14:tracePt t="104821" x="2008188" y="5064125"/>
          <p14:tracePt t="104828" x="2017713" y="5064125"/>
          <p14:tracePt t="104843" x="2025650" y="5064125"/>
          <p14:tracePt t="104850" x="2033588" y="5056188"/>
          <p14:tracePt t="104858" x="2041525" y="5056188"/>
          <p14:tracePt t="104865" x="2049463" y="5048250"/>
          <p14:tracePt t="104873" x="2057400" y="5040313"/>
          <p14:tracePt t="104888" x="2065338" y="5040313"/>
          <p14:tracePt t="104910" x="2073275" y="5040313"/>
          <p14:tracePt t="105142" x="2065338" y="5056188"/>
          <p14:tracePt t="105157" x="2065338" y="5072063"/>
          <p14:tracePt t="105166" x="2057400" y="5080000"/>
          <p14:tracePt t="105172" x="2049463" y="5095875"/>
          <p14:tracePt t="105180" x="2049463" y="5103813"/>
          <p14:tracePt t="105187" x="2049463" y="5119688"/>
          <p14:tracePt t="105195" x="2041525" y="5135563"/>
          <p14:tracePt t="105203" x="2033588" y="5143500"/>
          <p14:tracePt t="105210" x="2033588" y="5159375"/>
          <p14:tracePt t="105219" x="2025650" y="5175250"/>
          <p14:tracePt t="105225" x="2008188" y="5191125"/>
          <p14:tracePt t="105233" x="2008188" y="5199063"/>
          <p14:tracePt t="105255" x="2008188" y="5214938"/>
          <p14:tracePt t="105262" x="2000250" y="5238750"/>
          <p14:tracePt t="105270" x="1984375" y="5254625"/>
          <p14:tracePt t="105278" x="1976438" y="5270500"/>
          <p14:tracePt t="105286" x="1968500" y="5286375"/>
          <p14:tracePt t="105292" x="1968500" y="5302250"/>
          <p14:tracePt t="105300" x="1960563" y="5310188"/>
          <p14:tracePt t="105308" x="1952625" y="5319713"/>
          <p14:tracePt t="105317" x="1952625" y="5327650"/>
          <p14:tracePt t="105322" x="1952625" y="5335588"/>
          <p14:tracePt t="105332" x="1944688" y="5351463"/>
          <p14:tracePt t="105338" x="1944688" y="5359400"/>
          <p14:tracePt t="105345" x="1936750" y="5367338"/>
          <p14:tracePt t="105353" x="1928813" y="5383213"/>
          <p14:tracePt t="105360" x="1920875" y="5407025"/>
          <p14:tracePt t="105368" x="1912938" y="5422900"/>
          <p14:tracePt t="105375" x="1905000" y="5438775"/>
          <p14:tracePt t="105383" x="1897063" y="5454650"/>
          <p14:tracePt t="105390" x="1889125" y="5478463"/>
          <p14:tracePt t="105398" x="1889125" y="5486400"/>
          <p14:tracePt t="105405" x="1873250" y="5502275"/>
          <p14:tracePt t="105412" x="1865313" y="5518150"/>
          <p14:tracePt t="105420" x="1865313" y="5534025"/>
          <p14:tracePt t="105428" x="1857375" y="5541963"/>
          <p14:tracePt t="105436" x="1849438" y="5549900"/>
          <p14:tracePt t="105443" x="1849438" y="5557838"/>
          <p14:tracePt t="105451" x="1849438" y="5565775"/>
          <p14:tracePt t="105457" x="1841500" y="5581650"/>
          <p14:tracePt t="105465" x="1833563" y="5589588"/>
          <p14:tracePt t="105472" x="1833563" y="5597525"/>
          <p14:tracePt t="105480" x="1825625" y="5613400"/>
          <p14:tracePt t="105488" x="1817688" y="5621338"/>
          <p14:tracePt t="105495" x="1817688" y="5629275"/>
          <p14:tracePt t="105503" x="1809750" y="5637213"/>
          <p14:tracePt t="105519" x="1801813" y="5653088"/>
          <p14:tracePt t="105525" x="1793875" y="5662613"/>
          <p14:tracePt t="105533" x="1793875" y="5670550"/>
          <p14:tracePt t="105540" x="1785938" y="5678488"/>
          <p14:tracePt t="105555" x="1778000" y="5686425"/>
          <p14:tracePt t="105562" x="1770063" y="5694363"/>
          <p14:tracePt t="105570" x="1770063" y="5702300"/>
          <p14:tracePt t="105578" x="1762125" y="5710238"/>
          <p14:tracePt t="105585" x="1754188" y="5726113"/>
          <p14:tracePt t="105592" x="1746250" y="5734050"/>
          <p14:tracePt t="105600" x="1738313" y="5741988"/>
          <p14:tracePt t="105608" x="1730375" y="5757863"/>
          <p14:tracePt t="105616" x="1714500" y="5765800"/>
          <p14:tracePt t="105622" x="1698625" y="5781675"/>
          <p14:tracePt t="105630" x="1698625" y="5797550"/>
          <p14:tracePt t="105639" x="1674813" y="5813425"/>
          <p14:tracePt t="105647" x="1666875" y="5829300"/>
          <p14:tracePt t="105654" x="1658938" y="5837238"/>
          <p14:tracePt t="105668" x="1651000" y="5853113"/>
          <p14:tracePt t="105675" x="1641475" y="5861050"/>
          <p14:tracePt t="105683" x="1633538" y="5868988"/>
          <p14:tracePt t="105690" x="1625600" y="5876925"/>
          <p14:tracePt t="105698" x="1617663" y="5892800"/>
          <p14:tracePt t="105705" x="1609725" y="5900738"/>
          <p14:tracePt t="105712" x="1601788" y="5908675"/>
          <p14:tracePt t="105720" x="1593850" y="5924550"/>
          <p14:tracePt t="105728" x="1585913" y="5924550"/>
          <p14:tracePt t="105736" x="1577975" y="5940425"/>
          <p14:tracePt t="105743" x="1562100" y="5956300"/>
          <p14:tracePt t="105752" x="1554163" y="5964238"/>
          <p14:tracePt t="105758" x="1546225" y="5980113"/>
          <p14:tracePt t="105766" x="1538288" y="5988050"/>
          <p14:tracePt t="105772" x="1530350" y="6005513"/>
          <p14:tracePt t="105788" x="1522413" y="6013450"/>
          <p14:tracePt t="105795" x="1514475" y="6029325"/>
          <p14:tracePt t="105803" x="1506538" y="6037263"/>
          <p14:tracePt t="105810" x="1490663" y="6053138"/>
          <p14:tracePt t="105818" x="1482725" y="6061075"/>
          <p14:tracePt t="105825" x="1474788" y="6069013"/>
          <p14:tracePt t="105833" x="1474788" y="6076950"/>
          <p14:tracePt t="105840" x="1466850" y="6084888"/>
          <p14:tracePt t="105848" x="1450975" y="6108700"/>
          <p14:tracePt t="105855" x="1443038" y="6108700"/>
          <p14:tracePt t="105862" x="1443038" y="6116638"/>
          <p14:tracePt t="105870" x="1435100" y="6132513"/>
          <p14:tracePt t="105877" x="1427163" y="6132513"/>
          <p14:tracePt t="105885" x="1411288" y="6148388"/>
          <p14:tracePt t="105892" x="1411288" y="6164263"/>
          <p14:tracePt t="105901" x="1403350" y="6172200"/>
          <p14:tracePt t="105907" x="1395413" y="6180138"/>
          <p14:tracePt t="105916" x="1379538" y="6203950"/>
          <p14:tracePt t="105923" x="1371600" y="6203950"/>
          <p14:tracePt t="105930" x="1371600" y="6219825"/>
          <p14:tracePt t="105945" x="1363663" y="6227763"/>
          <p14:tracePt t="105954" x="1347788" y="6251575"/>
          <p14:tracePt t="105960" x="1339850" y="6259513"/>
          <p14:tracePt t="105968" x="1331913" y="6275388"/>
          <p14:tracePt t="105975" x="1323975" y="6291263"/>
          <p14:tracePt t="105984" x="1316038" y="6315075"/>
          <p14:tracePt t="105990" x="1300163" y="6323013"/>
          <p14:tracePt t="105999" x="1292225" y="6338888"/>
          <p14:tracePt t="106005" x="1274763" y="6356350"/>
          <p14:tracePt t="106012" x="1274763" y="6372225"/>
          <p14:tracePt t="106020" x="1250950" y="6396038"/>
          <p14:tracePt t="106028" x="1243013" y="6419850"/>
          <p14:tracePt t="106036" x="1235075" y="6435725"/>
          <p14:tracePt t="106043" x="1219200" y="6443663"/>
          <p14:tracePt t="106052" x="1219200" y="6459538"/>
          <p14:tracePt t="106058" x="1195388" y="6483350"/>
          <p14:tracePt t="106065" x="1187450" y="6491288"/>
          <p14:tracePt t="106072" x="1171575" y="6515100"/>
          <p14:tracePt t="106081" x="1163638" y="6530975"/>
          <p14:tracePt t="106088" x="1147763" y="6546850"/>
          <p14:tracePt t="106096" x="1147763" y="6554788"/>
          <p14:tracePt t="106103" x="1139825" y="6562725"/>
          <p14:tracePt t="106111" x="1131888" y="6578600"/>
          <p14:tracePt t="106118" x="1123950" y="6586538"/>
          <p14:tracePt t="106125" x="1116013" y="6602413"/>
          <p14:tracePt t="106140" x="1108075" y="6610350"/>
          <p14:tracePt t="106148" x="1108075" y="6618288"/>
          <p14:tracePt t="106157" x="1100138" y="6618288"/>
          <p14:tracePt t="106167" x="1100138" y="6626225"/>
          <p14:tracePt t="106178" x="1092200" y="6626225"/>
          <p14:tracePt t="106186" x="1092200" y="6634163"/>
          <p14:tracePt t="106253" x="1084263" y="6642100"/>
          <p14:tracePt t="106545" x="1084263" y="6634163"/>
          <p14:tracePt t="106552" x="1092200" y="6610350"/>
          <p14:tracePt t="106560" x="1100138" y="6578600"/>
          <p14:tracePt t="106571" x="1116013" y="6554788"/>
          <p14:tracePt t="106576" x="1123950" y="6523038"/>
          <p14:tracePt t="106584" x="1147763" y="6475413"/>
          <p14:tracePt t="106590" x="1163638" y="6435725"/>
          <p14:tracePt t="106601" x="1187450" y="6388100"/>
          <p14:tracePt t="106606" x="1219200" y="6338888"/>
          <p14:tracePt t="106612" x="1243013" y="6283325"/>
          <p14:tracePt t="106620" x="1266825" y="6243638"/>
          <p14:tracePt t="106627" x="1292225" y="6211888"/>
          <p14:tracePt t="106635" x="1316038" y="6172200"/>
          <p14:tracePt t="106643" x="1347788" y="6132513"/>
          <p14:tracePt t="106652" x="1363663" y="6092825"/>
          <p14:tracePt t="106657" x="1387475" y="6061075"/>
          <p14:tracePt t="106667" x="1411288" y="6029325"/>
          <p14:tracePt t="106673" x="1427163" y="6005513"/>
          <p14:tracePt t="106682" x="1435100" y="5988050"/>
          <p14:tracePt t="106688" x="1443038" y="5980113"/>
          <p14:tracePt t="106696" x="1443038" y="5972175"/>
          <p14:tracePt t="106704" x="1443038" y="5964238"/>
          <p14:tracePt t="106712" x="1450975" y="5964238"/>
          <p14:tracePt t="106720" x="1450975" y="5956300"/>
          <p14:tracePt t="106725" x="1458913" y="5956300"/>
          <p14:tracePt t="106741" x="1458913" y="5948363"/>
          <p14:tracePt t="106749" x="1458913" y="5940425"/>
          <p14:tracePt t="106763" x="1466850" y="5932488"/>
          <p14:tracePt t="106785" x="1474788" y="5932488"/>
          <p14:tracePt t="106801" x="1474788" y="5924550"/>
          <p14:tracePt t="106966" x="1474788" y="5932488"/>
          <p14:tracePt t="106972" x="1474788" y="5948363"/>
          <p14:tracePt t="106981" x="1466850" y="5956300"/>
          <p14:tracePt t="106988" x="1466850" y="5964238"/>
          <p14:tracePt t="106995" x="1466850" y="5972175"/>
          <p14:tracePt t="107003" x="1466850" y="5980113"/>
          <p14:tracePt t="107018" x="1466850" y="5988050"/>
          <p14:tracePt t="107025" x="1458913" y="5988050"/>
          <p14:tracePt t="107370" x="1435100" y="5964238"/>
          <p14:tracePt t="107377" x="1403350" y="5924550"/>
          <p14:tracePt t="107385" x="1379538" y="5892800"/>
          <p14:tracePt t="107392" x="1355725" y="5861050"/>
          <p14:tracePt t="107401" x="1316038" y="5829300"/>
          <p14:tracePt t="107407" x="1284288" y="5805488"/>
          <p14:tracePt t="107415" x="1250950" y="5773738"/>
          <p14:tracePt t="107422" x="1235075" y="5757863"/>
          <p14:tracePt t="107431" x="1219200" y="5726113"/>
          <p14:tracePt t="107437" x="1195388" y="5718175"/>
          <p14:tracePt t="107445" x="1187450" y="5710238"/>
          <p14:tracePt t="107452" x="1179513" y="5702300"/>
          <p14:tracePt t="107460" x="1171575" y="5694363"/>
          <p14:tracePt t="107469" x="1163638" y="5694363"/>
          <p14:tracePt t="107895" x="1163638" y="5686425"/>
          <p14:tracePt t="107902" x="1155700" y="5678488"/>
          <p14:tracePt t="107911" x="1131888" y="5670550"/>
          <p14:tracePt t="107919" x="1123950" y="5653088"/>
          <p14:tracePt t="107926" x="1108075" y="5653088"/>
          <p14:tracePt t="107935" x="1084263" y="5637213"/>
          <p14:tracePt t="107942" x="1068388" y="5629275"/>
          <p14:tracePt t="107951" x="1060450" y="5621338"/>
          <p14:tracePt t="107955" x="1044575" y="5613400"/>
          <p14:tracePt t="107964" x="1020763" y="5613400"/>
          <p14:tracePt t="107971" x="1004888" y="5605463"/>
          <p14:tracePt t="107979" x="996950" y="5597525"/>
          <p14:tracePt t="107986" x="989013" y="5597525"/>
          <p14:tracePt t="107993" x="973138" y="5597525"/>
          <p14:tracePt t="108000" x="965200" y="5589588"/>
          <p14:tracePt t="108009" x="949325" y="5581650"/>
          <p14:tracePt t="108015" x="941388" y="5581650"/>
          <p14:tracePt t="108022" x="925513" y="5581650"/>
          <p14:tracePt t="108037" x="917575" y="5581650"/>
          <p14:tracePt t="108052" x="900113" y="5581650"/>
          <p14:tracePt t="108070" x="884238" y="5597525"/>
          <p14:tracePt t="108075" x="876300" y="5597525"/>
          <p14:tracePt t="108083" x="876300" y="5605463"/>
          <p14:tracePt t="108092" x="860425" y="5613400"/>
          <p14:tracePt t="108098" x="860425" y="5629275"/>
          <p14:tracePt t="108106" x="844550" y="5637213"/>
          <p14:tracePt t="108113" x="836613" y="5653088"/>
          <p14:tracePt t="108124" x="828675" y="5670550"/>
          <p14:tracePt t="108129" x="812800" y="5686425"/>
          <p14:tracePt t="108136" x="812800" y="5694363"/>
          <p14:tracePt t="108142" x="804863" y="5710238"/>
          <p14:tracePt t="108151" x="796925" y="5734050"/>
          <p14:tracePt t="108167" x="796925" y="5781675"/>
          <p14:tracePt t="108172" x="796925" y="5797550"/>
          <p14:tracePt t="108181" x="796925" y="5821363"/>
          <p14:tracePt t="108188" x="796925" y="5845175"/>
          <p14:tracePt t="108195" x="796925" y="5861050"/>
          <p14:tracePt t="108202" x="796925" y="5876925"/>
          <p14:tracePt t="108210" x="796925" y="5892800"/>
          <p14:tracePt t="108218" x="796925" y="5908675"/>
          <p14:tracePt t="108225" x="796925" y="5932488"/>
          <p14:tracePt t="108233" x="804863" y="5932488"/>
          <p14:tracePt t="108240" x="812800" y="5940425"/>
          <p14:tracePt t="108255" x="820738" y="5940425"/>
          <p14:tracePt t="108262" x="828675" y="5940425"/>
          <p14:tracePt t="108270" x="828675" y="5948363"/>
          <p14:tracePt t="108278" x="836613" y="5948363"/>
          <p14:tracePt t="108301" x="844550" y="5948363"/>
          <p14:tracePt t="108316" x="852488" y="5948363"/>
          <p14:tracePt t="108323" x="860425" y="5948363"/>
          <p14:tracePt t="108331" x="868363" y="5948363"/>
          <p14:tracePt t="108338" x="876300" y="5948363"/>
          <p14:tracePt t="108345" x="884238" y="5940425"/>
          <p14:tracePt t="108353" x="900113" y="5932488"/>
          <p14:tracePt t="108360" x="917575" y="5932488"/>
          <p14:tracePt t="108368" x="933450" y="5932488"/>
          <p14:tracePt t="108375" x="949325" y="5924550"/>
          <p14:tracePt t="108383" x="973138" y="5916613"/>
          <p14:tracePt t="108390" x="981075" y="5908675"/>
          <p14:tracePt t="108398" x="996950" y="5908675"/>
          <p14:tracePt t="108405" x="1004888" y="5900738"/>
          <p14:tracePt t="108413" x="1020763" y="5892800"/>
          <p14:tracePt t="108420" x="1028700" y="5884863"/>
          <p14:tracePt t="108428" x="1044575" y="5876925"/>
          <p14:tracePt t="108435" x="1052513" y="5861050"/>
          <p14:tracePt t="108442" x="1060450" y="5853113"/>
          <p14:tracePt t="108452" x="1068388" y="5829300"/>
          <p14:tracePt t="108458" x="1076325" y="5821363"/>
          <p14:tracePt t="108467" x="1084263" y="5805488"/>
          <p14:tracePt t="108473" x="1084263" y="5789613"/>
          <p14:tracePt t="108481" x="1092200" y="5773738"/>
          <p14:tracePt t="108488" x="1092200" y="5757863"/>
          <p14:tracePt t="108496" x="1092200" y="5741988"/>
          <p14:tracePt t="108503" x="1092200" y="5734050"/>
          <p14:tracePt t="108510" x="1092200" y="5726113"/>
          <p14:tracePt t="108518" x="1092200" y="5710238"/>
          <p14:tracePt t="108533" x="1092200" y="5702300"/>
          <p14:tracePt t="108563" x="1092200" y="5694363"/>
          <p14:tracePt t="108645" x="1084263" y="5694363"/>
          <p14:tracePt t="108660" x="1076325" y="5694363"/>
          <p14:tracePt t="108667" x="1076325" y="5702300"/>
          <p14:tracePt t="108675" x="1060450" y="5710238"/>
          <p14:tracePt t="108684" x="1060450" y="5718175"/>
          <p14:tracePt t="108690" x="1044575" y="5734050"/>
          <p14:tracePt t="108697" x="1044575" y="5749925"/>
          <p14:tracePt t="108705" x="1036638" y="5757863"/>
          <p14:tracePt t="108712" x="1028700" y="5773738"/>
          <p14:tracePt t="108728" x="1028700" y="5789613"/>
          <p14:tracePt t="108735" x="1028700" y="5797550"/>
          <p14:tracePt t="108750" x="1028700" y="5813425"/>
          <p14:tracePt t="108766" x="1036638" y="5829300"/>
          <p14:tracePt t="108772" x="1044575" y="5829300"/>
          <p14:tracePt t="108781" x="1052513" y="5829300"/>
          <p14:tracePt t="108788" x="1068388" y="5829300"/>
          <p14:tracePt t="108795" x="1084263" y="5837238"/>
          <p14:tracePt t="108803" x="1108075" y="5845175"/>
          <p14:tracePt t="108810" x="1147763" y="5853113"/>
          <p14:tracePt t="108817" x="1203325" y="5868988"/>
          <p14:tracePt t="108825" x="1250950" y="5868988"/>
          <p14:tracePt t="108833" x="1339850" y="5876925"/>
          <p14:tracePt t="108840" x="1403350" y="5876925"/>
          <p14:tracePt t="108847" x="1498600" y="5876925"/>
          <p14:tracePt t="108856" x="1609725" y="5876925"/>
          <p14:tracePt t="108863" x="1730375" y="5876925"/>
          <p14:tracePt t="108870" x="1857375" y="5876925"/>
          <p14:tracePt t="108878" x="2017713" y="5876925"/>
          <p14:tracePt t="108886" x="2263775" y="5853113"/>
          <p14:tracePt t="108892" x="2366963" y="5845175"/>
          <p14:tracePt t="108900" x="2503488" y="5829300"/>
          <p14:tracePt t="108908" x="2646363" y="5813425"/>
          <p14:tracePt t="108917" x="2806700" y="5789613"/>
          <p14:tracePt t="108922" x="2933700" y="5773738"/>
          <p14:tracePt t="108931" x="3044825" y="5765800"/>
          <p14:tracePt t="108938" x="3157538" y="5757863"/>
          <p14:tracePt t="108946" x="3205163" y="5757863"/>
          <p14:tracePt t="108953" x="3268663" y="5757863"/>
          <p14:tracePt t="108960" x="3332163" y="5757863"/>
          <p14:tracePt t="108967" x="3395663" y="5757863"/>
          <p14:tracePt t="108975" x="3427413" y="5749925"/>
          <p14:tracePt t="108983" x="3443288" y="5749925"/>
          <p14:tracePt t="108999" x="3451225" y="5749925"/>
          <p14:tracePt t="109013" x="3451225" y="5741988"/>
          <p14:tracePt t="109020" x="3459163" y="5741988"/>
          <p14:tracePt t="109035" x="3467100" y="5741988"/>
          <p14:tracePt t="109042" x="3476625" y="5734050"/>
          <p14:tracePt t="109057" x="3484563" y="5726113"/>
          <p14:tracePt t="109066" x="3516313" y="5718175"/>
          <p14:tracePt t="109072" x="3532188" y="5710238"/>
          <p14:tracePt t="109080" x="3556000" y="5694363"/>
          <p14:tracePt t="109088" x="3579813" y="5686425"/>
          <p14:tracePt t="109096" x="3619500" y="5670550"/>
          <p14:tracePt t="109103" x="3635375" y="5670550"/>
          <p14:tracePt t="109110" x="3659188" y="5662613"/>
          <p14:tracePt t="109119" x="3690938" y="5645150"/>
          <p14:tracePt t="109125" x="3730625" y="5629275"/>
          <p14:tracePt t="109133" x="3762375" y="5613400"/>
          <p14:tracePt t="109140" x="3802063" y="5605463"/>
          <p14:tracePt t="109150" x="3833813" y="5589588"/>
          <p14:tracePt t="109155" x="3875088" y="5573713"/>
          <p14:tracePt t="109163" x="3890963" y="5565775"/>
          <p14:tracePt t="109182" x="3946525" y="5526088"/>
          <p14:tracePt t="109186" x="3970338" y="5510213"/>
          <p14:tracePt t="109194" x="3986213" y="5494338"/>
          <p14:tracePt t="109201" x="4002088" y="5478463"/>
          <p14:tracePt t="109208" x="4010025" y="5478463"/>
          <p14:tracePt t="109216" x="4025900" y="5462588"/>
          <p14:tracePt t="109222" x="4033838" y="5446713"/>
          <p14:tracePt t="109230" x="4033838" y="5438775"/>
          <p14:tracePt t="109238" x="4033838" y="5430838"/>
          <p14:tracePt t="109246" x="4033838" y="5422900"/>
          <p14:tracePt t="109365" x="4041775" y="5422900"/>
          <p14:tracePt t="109372" x="4049713" y="5422900"/>
          <p14:tracePt t="109380" x="4065588" y="5422900"/>
          <p14:tracePt t="109388" x="4089400" y="5422900"/>
          <p14:tracePt t="109396" x="4113213" y="5422900"/>
          <p14:tracePt t="109402" x="4152900" y="5422900"/>
          <p14:tracePt t="109410" x="4176713" y="5422900"/>
          <p14:tracePt t="109417" x="4217988" y="5422900"/>
          <p14:tracePt t="109425" x="4249738" y="5422900"/>
          <p14:tracePt t="109433" x="4273550" y="5422900"/>
          <p14:tracePt t="109440" x="4305300" y="5422900"/>
          <p14:tracePt t="109450" x="4329113" y="5422900"/>
          <p14:tracePt t="109455" x="4344988" y="5407025"/>
          <p14:tracePt t="109463" x="4352925" y="5399088"/>
          <p14:tracePt t="109470" x="4368800" y="5391150"/>
          <p14:tracePt t="109477" x="4376738" y="5351463"/>
          <p14:tracePt t="109485" x="4384675" y="5319713"/>
          <p14:tracePt t="109493" x="4384675" y="5286375"/>
          <p14:tracePt t="109500" x="4384675" y="5254625"/>
          <p14:tracePt t="109508" x="4384675" y="5214938"/>
          <p14:tracePt t="109516" x="4376738" y="5207000"/>
          <p14:tracePt t="109523" x="4368800" y="5191125"/>
          <p14:tracePt t="109553" x="4360863" y="5191125"/>
          <p14:tracePt t="109560" x="4352925" y="5191125"/>
          <p14:tracePt t="109568" x="4344988" y="5191125"/>
          <p14:tracePt t="109575" x="4337050" y="5191125"/>
          <p14:tracePt t="109583" x="4329113" y="5191125"/>
          <p14:tracePt t="109590" x="4321175" y="5191125"/>
          <p14:tracePt t="109599" x="4313238" y="5191125"/>
          <p14:tracePt t="109605" x="4297363" y="5191125"/>
          <p14:tracePt t="109613" x="4289425" y="5191125"/>
          <p14:tracePt t="109620" x="4273550" y="5199063"/>
          <p14:tracePt t="109635" x="4257675" y="5199063"/>
          <p14:tracePt t="109642" x="4257675" y="5207000"/>
          <p14:tracePt t="109650" x="4249738" y="5214938"/>
          <p14:tracePt t="109658" x="4241800" y="5214938"/>
          <p14:tracePt t="109666" x="4233863" y="5214938"/>
          <p14:tracePt t="109673" x="4217988" y="5222875"/>
          <p14:tracePt t="109680" x="4217988" y="5230813"/>
          <p14:tracePt t="109688" x="4200525" y="5238750"/>
          <p14:tracePt t="109696" x="4184650" y="5246688"/>
          <p14:tracePt t="109702" x="4176713" y="5262563"/>
          <p14:tracePt t="109711" x="4152900" y="5286375"/>
          <p14:tracePt t="109718" x="4144963" y="5302250"/>
          <p14:tracePt t="109725" x="4121150" y="5343525"/>
          <p14:tracePt t="109733" x="4113213" y="5367338"/>
          <p14:tracePt t="109740" x="4113213" y="5391150"/>
          <p14:tracePt t="109748" x="4097338" y="5414963"/>
          <p14:tracePt t="109755" x="4097338" y="5438775"/>
          <p14:tracePt t="109763" x="4089400" y="5454650"/>
          <p14:tracePt t="109770" x="4089400" y="5470525"/>
          <p14:tracePt t="109778" x="4089400" y="5486400"/>
          <p14:tracePt t="109785" x="4097338" y="5486400"/>
          <p14:tracePt t="109792" x="4097338" y="5494338"/>
          <p14:tracePt t="109800" x="4113213" y="5502275"/>
          <p14:tracePt t="109808" x="4121150" y="5502275"/>
          <p14:tracePt t="109815" x="4137025" y="5502275"/>
          <p14:tracePt t="109823" x="4160838" y="5510213"/>
          <p14:tracePt t="109830" x="4168775" y="5510213"/>
          <p14:tracePt t="109838" x="4176713" y="5510213"/>
          <p14:tracePt t="109846" x="4192588" y="5518150"/>
          <p14:tracePt t="109853" x="4210050" y="5518150"/>
          <p14:tracePt t="109860" x="4217988" y="5518150"/>
          <p14:tracePt t="109869" x="4225925" y="5518150"/>
          <p14:tracePt t="109875" x="4233863" y="5518150"/>
          <p14:tracePt t="109890" x="4241800" y="5518150"/>
          <p14:tracePt t="109898" x="4249738" y="5518150"/>
          <p14:tracePt t="109905" x="4257675" y="5518150"/>
          <p14:tracePt t="109928" x="4265613" y="5518150"/>
          <p14:tracePt t="109943" x="4273550" y="5510213"/>
          <p14:tracePt t="109950" x="4281488" y="5510213"/>
          <p14:tracePt t="109965" x="4289425" y="5502275"/>
          <p14:tracePt t="109972" x="4289425" y="5494338"/>
          <p14:tracePt t="109988" x="4297363" y="5486400"/>
          <p14:tracePt t="109996" x="4297363" y="5478463"/>
          <p14:tracePt t="110003" x="4297363" y="5470525"/>
          <p14:tracePt t="110010" x="4305300" y="5462588"/>
          <p14:tracePt t="110025" x="4305300" y="5446713"/>
          <p14:tracePt t="110032" x="4305300" y="5438775"/>
          <p14:tracePt t="110048" x="4297363" y="5422900"/>
          <p14:tracePt t="110055" x="4281488" y="5407025"/>
          <p14:tracePt t="110063" x="4241800" y="5375275"/>
          <p14:tracePt t="110070" x="4192588" y="5351463"/>
          <p14:tracePt t="110078" x="4137025" y="5335588"/>
          <p14:tracePt t="110085" x="4065588" y="5319713"/>
          <p14:tracePt t="110092" x="3978275" y="5294313"/>
          <p14:tracePt t="110100" x="3898900" y="5278438"/>
          <p14:tracePt t="110108" x="3802063" y="5246688"/>
          <p14:tracePt t="110116" x="3675063" y="5214938"/>
          <p14:tracePt t="110122" x="3548063" y="5167313"/>
          <p14:tracePt t="110131" x="3363913" y="5111750"/>
          <p14:tracePt t="110138" x="3252788" y="5072063"/>
          <p14:tracePt t="110146" x="3076575" y="5016500"/>
          <p14:tracePt t="110152" x="2870200" y="4927600"/>
          <p14:tracePt t="110160" x="2709863" y="4856163"/>
          <p14:tracePt t="110168" x="2566988" y="4776788"/>
          <p14:tracePt t="110175" x="2455863" y="4713288"/>
          <p14:tracePt t="110183" x="2374900" y="4657725"/>
          <p14:tracePt t="110190" x="2271713" y="4592638"/>
          <p14:tracePt t="110198" x="2184400" y="4529138"/>
          <p14:tracePt t="110205" x="2097088" y="4465638"/>
          <p14:tracePt t="110213" x="2025650" y="4410075"/>
          <p14:tracePt t="110220" x="1960563" y="4354513"/>
          <p14:tracePt t="110227" x="1905000" y="4291013"/>
          <p14:tracePt t="110235" x="1865313" y="4225925"/>
          <p14:tracePt t="110243" x="1841500" y="4178300"/>
          <p14:tracePt t="110250" x="1809750" y="4106863"/>
          <p14:tracePt t="110258" x="1778000" y="4043363"/>
          <p14:tracePt t="110266" x="1762125" y="3963988"/>
          <p14:tracePt t="110272" x="1738313" y="3890963"/>
          <p14:tracePt t="110280" x="1730375" y="3803650"/>
          <p14:tracePt t="110288" x="1722438" y="3748088"/>
          <p14:tracePt t="110296" x="1706563" y="3676650"/>
          <p14:tracePt t="110302" x="1706563" y="3605213"/>
          <p14:tracePt t="110311" x="1690688" y="3532188"/>
          <p14:tracePt t="110317" x="1690688" y="3468688"/>
          <p14:tracePt t="110325" x="1682750" y="3405188"/>
          <p14:tracePt t="110334" x="1682750" y="3341688"/>
          <p14:tracePt t="110340" x="1682750" y="3278188"/>
          <p14:tracePt t="110348" x="1682750" y="3228975"/>
          <p14:tracePt t="110355" x="1682750" y="3189288"/>
          <p14:tracePt t="110364" x="1682750" y="3157538"/>
          <p14:tracePt t="110370" x="1682750" y="3133725"/>
          <p14:tracePt t="110378" x="1682750" y="3117850"/>
          <p14:tracePt t="110385" x="1682750" y="3094038"/>
          <p14:tracePt t="110400" x="1682750" y="3086100"/>
          <p14:tracePt t="110408" x="1682750" y="3070225"/>
          <p14:tracePt t="110415" x="1682750" y="3054350"/>
          <p14:tracePt t="110422" x="1682750" y="3046413"/>
          <p14:tracePt t="110431" x="1682750" y="3038475"/>
          <p14:tracePt t="110438" x="1682750" y="3030538"/>
          <p14:tracePt t="110512" x="1690688" y="3030538"/>
          <p14:tracePt t="110520" x="1706563" y="3030538"/>
          <p14:tracePt t="110528" x="1714500" y="3030538"/>
          <p14:tracePt t="110535" x="1730375" y="3030538"/>
          <p14:tracePt t="110543" x="1754188" y="3030538"/>
          <p14:tracePt t="110550" x="1770063" y="3030538"/>
          <p14:tracePt t="110558" x="1793875" y="3030538"/>
          <p14:tracePt t="110566" x="1809750" y="3030538"/>
          <p14:tracePt t="110572" x="1833563" y="3030538"/>
          <p14:tracePt t="110581" x="1857375" y="3030538"/>
          <p14:tracePt t="110588" x="1889125" y="3038475"/>
          <p14:tracePt t="110597" x="1912938" y="3038475"/>
          <p14:tracePt t="110602" x="1936750" y="3038475"/>
          <p14:tracePt t="110611" x="1960563" y="3038475"/>
          <p14:tracePt t="110618" x="1984375" y="3038475"/>
          <p14:tracePt t="110626" x="2008188" y="3038475"/>
          <p14:tracePt t="110632" x="2033588" y="3038475"/>
          <p14:tracePt t="110640" x="2057400" y="3038475"/>
          <p14:tracePt t="110648" x="2081213" y="3038475"/>
          <p14:tracePt t="110655" x="2112963" y="3022600"/>
          <p14:tracePt t="110663" x="2144713" y="3006725"/>
          <p14:tracePt t="110670" x="2176463" y="2998788"/>
          <p14:tracePt t="110678" x="2200275" y="2982913"/>
          <p14:tracePt t="110685" x="2216150" y="2974975"/>
          <p14:tracePt t="110693" x="2239963" y="2951163"/>
          <p14:tracePt t="110700" x="2271713" y="2935288"/>
          <p14:tracePt t="110707" x="2303463" y="2894013"/>
          <p14:tracePt t="110715" x="2327275" y="2862263"/>
          <p14:tracePt t="110722" x="2343150" y="2838450"/>
          <p14:tracePt t="110731" x="2366963" y="2798763"/>
          <p14:tracePt t="110737" x="2384425" y="2767013"/>
          <p14:tracePt t="110746" x="2392363" y="2735263"/>
          <p14:tracePt t="110752" x="2400300" y="2703513"/>
          <p14:tracePt t="110760" x="2408238" y="2679700"/>
          <p14:tracePt t="110769" x="2408238" y="2647950"/>
          <p14:tracePt t="110775" x="2408238" y="2616200"/>
          <p14:tracePt t="110782" x="2408238" y="2592388"/>
          <p14:tracePt t="110790" x="2408238" y="2559050"/>
          <p14:tracePt t="110798" x="2408238" y="2519363"/>
          <p14:tracePt t="110805" x="2392363" y="2487613"/>
          <p14:tracePt t="110813" x="2384425" y="2471738"/>
          <p14:tracePt t="110820" x="2366963" y="2432050"/>
          <p14:tracePt t="110828" x="2343150" y="2408238"/>
          <p14:tracePt t="110835" x="2327275" y="2392363"/>
          <p14:tracePt t="110842" x="2295525" y="2360613"/>
          <p14:tracePt t="110850" x="2255838" y="2328863"/>
          <p14:tracePt t="110858" x="2232025" y="2312988"/>
          <p14:tracePt t="110865" x="2208213" y="2305050"/>
          <p14:tracePt t="110872" x="2168525" y="2281238"/>
          <p14:tracePt t="110882" x="2136775" y="2281238"/>
          <p14:tracePt t="110888" x="2120900" y="2273300"/>
          <p14:tracePt t="110895" x="2089150" y="2273300"/>
          <p14:tracePt t="110902" x="2065338" y="2273300"/>
          <p14:tracePt t="110910" x="2000250" y="2289175"/>
          <p14:tracePt t="110918" x="1968500" y="2320925"/>
          <p14:tracePt t="110925" x="1928813" y="2360613"/>
          <p14:tracePt t="110932" x="1897063" y="2400300"/>
          <p14:tracePt t="110941" x="1873250" y="2424113"/>
          <p14:tracePt t="110948" x="1841500" y="2471738"/>
          <p14:tracePt t="110955" x="1809750" y="2519363"/>
          <p14:tracePt t="110964" x="1785938" y="2566988"/>
          <p14:tracePt t="110970" x="1754188" y="2616200"/>
          <p14:tracePt t="110978" x="1730375" y="2655888"/>
          <p14:tracePt t="110985" x="1706563" y="2695575"/>
          <p14:tracePt t="110993" x="1690688" y="2703513"/>
          <p14:tracePt t="111000" x="1674813" y="2743200"/>
          <p14:tracePt t="111008" x="1658938" y="2782888"/>
          <p14:tracePt t="111015" x="1641475" y="2814638"/>
          <p14:tracePt t="111022" x="1617663" y="2854325"/>
          <p14:tracePt t="111031" x="1609725" y="2878138"/>
          <p14:tracePt t="111038" x="1609725" y="2909888"/>
          <p14:tracePt t="111045" x="1609725" y="2943225"/>
          <p14:tracePt t="111052" x="1609725" y="2967038"/>
          <p14:tracePt t="111060" x="1609725" y="2998788"/>
          <p14:tracePt t="111068" x="1609725" y="3022600"/>
          <p14:tracePt t="111075" x="1625600" y="3038475"/>
          <p14:tracePt t="111083" x="1625600" y="3054350"/>
          <p14:tracePt t="111090" x="1651000" y="3070225"/>
          <p14:tracePt t="111098" x="1658938" y="3086100"/>
          <p14:tracePt t="111105" x="1674813" y="3094038"/>
          <p14:tracePt t="111113" x="1698625" y="3109913"/>
          <p14:tracePt t="111120" x="1722438" y="3117850"/>
          <p14:tracePt t="111129" x="1746250" y="3125788"/>
          <p14:tracePt t="111135" x="1809750" y="3125788"/>
          <p14:tracePt t="111143" x="1841500" y="3125788"/>
          <p14:tracePt t="111150" x="1881188" y="3125788"/>
          <p14:tracePt t="111158" x="1905000" y="3125788"/>
          <p14:tracePt t="111165" x="1928813" y="3125788"/>
          <p14:tracePt t="111172" x="1960563" y="3125788"/>
          <p14:tracePt t="111181" x="1984375" y="3125788"/>
          <p14:tracePt t="111188" x="2000250" y="3117850"/>
          <p14:tracePt t="111195" x="2000250" y="3109913"/>
          <p14:tracePt t="111202" x="2008188" y="3109913"/>
          <p14:tracePt t="111218" x="2017713" y="3101975"/>
          <p14:tracePt t="111270" x="2017713" y="3094038"/>
          <p14:tracePt t="111286" x="0" y="0"/>
        </p14:tracePtLst>
        <p14:tracePtLst>
          <p14:tracePt t="115217" x="1474788" y="5964238"/>
          <p14:tracePt t="115605" x="1474788" y="5956300"/>
          <p14:tracePt t="115614" x="1474788" y="5948363"/>
          <p14:tracePt t="115621" x="1482725" y="5932488"/>
          <p14:tracePt t="115629" x="1482725" y="5916613"/>
          <p14:tracePt t="115635" x="1490663" y="5900738"/>
          <p14:tracePt t="115644" x="1506538" y="5876925"/>
          <p14:tracePt t="115650" x="1506538" y="5868988"/>
          <p14:tracePt t="115658" x="1514475" y="5853113"/>
          <p14:tracePt t="115665" x="1522413" y="5837238"/>
          <p14:tracePt t="115682" x="1530350" y="5829300"/>
          <p14:tracePt t="115688" x="1538288" y="5829300"/>
          <p14:tracePt t="115815" x="1538288" y="5821363"/>
          <p14:tracePt t="115822" x="1546225" y="5813425"/>
          <p14:tracePt t="115839" x="1546225" y="5805488"/>
          <p14:tracePt t="115847" x="1554163" y="5797550"/>
          <p14:tracePt t="115853" x="1554163" y="5789613"/>
          <p14:tracePt t="115861" x="1562100" y="5773738"/>
          <p14:tracePt t="115867" x="1570038" y="5765800"/>
          <p14:tracePt t="115877" x="1577975" y="5749925"/>
          <p14:tracePt t="115883" x="1593850" y="5734050"/>
          <p14:tracePt t="115893" x="1601788" y="5718175"/>
          <p14:tracePt t="115898" x="1617663" y="5702300"/>
          <p14:tracePt t="115907" x="1625600" y="5694363"/>
          <p14:tracePt t="115914" x="1633538" y="5662613"/>
          <p14:tracePt t="115921" x="1651000" y="5653088"/>
          <p14:tracePt t="115928" x="1666875" y="5637213"/>
          <p14:tracePt t="115938" x="1674813" y="5613400"/>
          <p14:tracePt t="115945" x="1690688" y="5597525"/>
          <p14:tracePt t="115952" x="1698625" y="5589588"/>
          <p14:tracePt t="115960" x="1698625" y="5581650"/>
          <p14:tracePt t="115967" x="1706563" y="5581650"/>
          <p14:tracePt t="115999" x="1714500" y="5573713"/>
          <p14:tracePt t="116019" x="1722438" y="5565775"/>
          <p14:tracePt t="116025" x="1730375" y="5557838"/>
          <p14:tracePt t="116033" x="1738313" y="5557838"/>
          <p14:tracePt t="116043" x="1746250" y="5549900"/>
          <p14:tracePt t="116048" x="1762125" y="5541963"/>
          <p14:tracePt t="116057" x="1762125" y="5526088"/>
          <p14:tracePt t="116063" x="1778000" y="5518150"/>
          <p14:tracePt t="116072" x="1793875" y="5502275"/>
          <p14:tracePt t="116080" x="1801813" y="5502275"/>
          <p14:tracePt t="116085" x="1817688" y="5486400"/>
          <p14:tracePt t="116094" x="1833563" y="5478463"/>
          <p14:tracePt t="116100" x="1841500" y="5462588"/>
          <p14:tracePt t="116107" x="1849438" y="5454650"/>
          <p14:tracePt t="116116" x="1857375" y="5446713"/>
          <p14:tracePt t="116123" x="1881188" y="5430838"/>
          <p14:tracePt t="116130" x="1881188" y="5422900"/>
          <p14:tracePt t="116137" x="1897063" y="5399088"/>
          <p14:tracePt t="116145" x="1905000" y="5383213"/>
          <p14:tracePt t="116153" x="1920875" y="5375275"/>
          <p14:tracePt t="116161" x="1920875" y="5359400"/>
          <p14:tracePt t="116176" x="1936750" y="5343525"/>
          <p14:tracePt t="116183" x="1944688" y="5335588"/>
          <p14:tracePt t="116191" x="1952625" y="5335588"/>
          <p14:tracePt t="116205" x="1952625" y="5327650"/>
          <p14:tracePt t="116213" x="1952625" y="5319713"/>
          <p14:tracePt t="116228" x="1960563" y="5310188"/>
          <p14:tracePt t="116235" x="1960563" y="5302250"/>
          <p14:tracePt t="116252" x="1960563" y="5294313"/>
          <p14:tracePt t="116261" x="1960563" y="5286375"/>
          <p14:tracePt t="116267" x="1968500" y="5286375"/>
          <p14:tracePt t="116273" x="1968500" y="5278438"/>
          <p14:tracePt t="116280" x="1968500" y="5270500"/>
          <p14:tracePt t="116295" x="1968500" y="5262563"/>
          <p14:tracePt t="116303" x="1976438" y="5254625"/>
          <p14:tracePt t="116311" x="1976438" y="5246688"/>
          <p14:tracePt t="116326" x="1976438" y="5238750"/>
          <p14:tracePt t="116333" x="1976438" y="5230813"/>
          <p14:tracePt t="116348" x="1976438" y="5222875"/>
          <p14:tracePt t="116393" x="1976438" y="5214938"/>
          <p14:tracePt t="116460" x="1976438" y="5207000"/>
          <p14:tracePt t="116476" x="1984375" y="5199063"/>
          <p14:tracePt t="116498" x="1984375" y="5191125"/>
          <p14:tracePt t="116505" x="1992313" y="5191125"/>
          <p14:tracePt t="116520" x="1992313" y="5183188"/>
          <p14:tracePt t="116529" x="2000250" y="5175250"/>
          <p14:tracePt t="116537" x="2008188" y="5175250"/>
          <p14:tracePt t="116543" x="2008188" y="5167313"/>
          <p14:tracePt t="116550" x="2008188" y="5159375"/>
          <p14:tracePt t="116565" x="2017713" y="5151438"/>
          <p14:tracePt t="116573" x="2017713" y="5143500"/>
          <p14:tracePt t="116580" x="2025650" y="5143500"/>
          <p14:tracePt t="116588" x="2025650" y="5135563"/>
          <p14:tracePt t="116752" x="2025650" y="5143500"/>
          <p14:tracePt t="116760" x="2025650" y="5151438"/>
          <p14:tracePt t="116767" x="2008188" y="5159375"/>
          <p14:tracePt t="116776" x="2008188" y="5175250"/>
          <p14:tracePt t="116783" x="2000250" y="5191125"/>
          <p14:tracePt t="116790" x="1992313" y="5207000"/>
          <p14:tracePt t="116798" x="1984375" y="5222875"/>
          <p14:tracePt t="116805" x="1968500" y="5238750"/>
          <p14:tracePt t="116812" x="1960563" y="5262563"/>
          <p14:tracePt t="116820" x="1952625" y="5278438"/>
          <p14:tracePt t="116827" x="1944688" y="5286375"/>
          <p14:tracePt t="116835" x="1936750" y="5302250"/>
          <p14:tracePt t="116843" x="1920875" y="5319713"/>
          <p14:tracePt t="116850" x="1920875" y="5335588"/>
          <p14:tracePt t="116858" x="1912938" y="5343525"/>
          <p14:tracePt t="116865" x="1905000" y="5367338"/>
          <p14:tracePt t="116873" x="1897063" y="5383213"/>
          <p14:tracePt t="116880" x="1881188" y="5399088"/>
          <p14:tracePt t="116889" x="1873250" y="5430838"/>
          <p14:tracePt t="116895" x="1857375" y="5462588"/>
          <p14:tracePt t="116904" x="1841500" y="5478463"/>
          <p14:tracePt t="116910" x="1825625" y="5502275"/>
          <p14:tracePt t="116918" x="1801813" y="5534025"/>
          <p14:tracePt t="116926" x="1785938" y="5557838"/>
          <p14:tracePt t="116932" x="1770063" y="5573713"/>
          <p14:tracePt t="116940" x="1762125" y="5597525"/>
          <p14:tracePt t="116948" x="1754188" y="5605463"/>
          <p14:tracePt t="116955" x="1746250" y="5613400"/>
          <p14:tracePt t="116962" x="1738313" y="5629275"/>
          <p14:tracePt t="116970" x="1730375" y="5637213"/>
          <p14:tracePt t="116977" x="1722438" y="5653088"/>
          <p14:tracePt t="116985" x="1706563" y="5678488"/>
          <p14:tracePt t="116993" x="1690688" y="5702300"/>
          <p14:tracePt t="117000" x="1666875" y="5726113"/>
          <p14:tracePt t="117008" x="1651000" y="5757863"/>
          <p14:tracePt t="117015" x="1633538" y="5781675"/>
          <p14:tracePt t="117022" x="1617663" y="5797550"/>
          <p14:tracePt t="117030" x="1601788" y="5821363"/>
          <p14:tracePt t="117038" x="1585913" y="5837238"/>
          <p14:tracePt t="117045" x="1570038" y="5853113"/>
          <p14:tracePt t="117052" x="1562100" y="5868988"/>
          <p14:tracePt t="117061" x="1554163" y="5884863"/>
          <p14:tracePt t="117068" x="1538288" y="5892800"/>
          <p14:tracePt t="117076" x="1530350" y="5908675"/>
          <p14:tracePt t="117082" x="1522413" y="5932488"/>
          <p14:tracePt t="117090" x="1498600" y="5956300"/>
          <p14:tracePt t="117098" x="1490663" y="5972175"/>
          <p14:tracePt t="117106" x="1466850" y="6005513"/>
          <p14:tracePt t="117112" x="1458913" y="6021388"/>
          <p14:tracePt t="117121" x="1435100" y="6045200"/>
          <p14:tracePt t="117128" x="1427163" y="6061075"/>
          <p14:tracePt t="117135" x="1411288" y="6084888"/>
          <p14:tracePt t="117143" x="1387475" y="6108700"/>
          <p14:tracePt t="117150" x="1379538" y="6116638"/>
          <p14:tracePt t="117159" x="1363663" y="6140450"/>
          <p14:tracePt t="117173" x="1355725" y="6148388"/>
          <p14:tracePt t="117187" x="1347788" y="6156325"/>
          <p14:tracePt t="117195" x="1347788" y="6164263"/>
          <p14:tracePt t="117210" x="1339850" y="6172200"/>
          <p14:tracePt t="117226" x="1339850" y="6180138"/>
          <p14:tracePt t="117240" x="1331913" y="6180138"/>
          <p14:tracePt t="117249" x="1331913" y="6188075"/>
          <p14:tracePt t="117255" x="1331913" y="6196013"/>
          <p14:tracePt t="117270" x="1323975" y="6203950"/>
          <p14:tracePt t="117338" x="1323975" y="6211888"/>
          <p14:tracePt t="117361" x="1323975" y="6219825"/>
          <p14:tracePt t="117368" x="1316038" y="6227763"/>
          <p14:tracePt t="117398" x="1316038" y="6235700"/>
          <p14:tracePt t="117412" x="1316038" y="6243638"/>
          <p14:tracePt t="117428" x="1316038" y="6259513"/>
          <p14:tracePt t="117437" x="1316038" y="6275388"/>
          <p14:tracePt t="117443" x="1316038" y="6283325"/>
          <p14:tracePt t="117451" x="1308100" y="6299200"/>
          <p14:tracePt t="117458" x="1308100" y="6323013"/>
          <p14:tracePt t="117466" x="1300163" y="6338888"/>
          <p14:tracePt t="117473" x="1300163" y="6364288"/>
          <p14:tracePt t="117480" x="1284288" y="6372225"/>
          <p14:tracePt t="117488" x="1274763" y="6388100"/>
          <p14:tracePt t="117495" x="1274763" y="6403975"/>
          <p14:tracePt t="117503" x="1266825" y="6403975"/>
          <p14:tracePt t="117510" x="1266825" y="6411913"/>
          <p14:tracePt t="117518" x="1258888" y="6419850"/>
          <p14:tracePt t="117526" x="1258888" y="6427788"/>
          <p14:tracePt t="117533" x="1250950" y="6427788"/>
          <p14:tracePt t="117540" x="1250950" y="6435725"/>
          <p14:tracePt t="117555" x="1250950" y="6443663"/>
          <p14:tracePt t="117562" x="1243013" y="6443663"/>
          <p14:tracePt t="117570" x="1243013" y="6451600"/>
          <p14:tracePt t="117585" x="1243013" y="6459538"/>
          <p14:tracePt t="117615" x="1235075" y="6459538"/>
          <p14:tracePt t="117713" x="1235075" y="6451600"/>
          <p14:tracePt t="117720" x="1243013" y="6403975"/>
          <p14:tracePt t="117728" x="1258888" y="6380163"/>
          <p14:tracePt t="117735" x="1274763" y="6330950"/>
          <p14:tracePt t="117743" x="1284288" y="6307138"/>
          <p14:tracePt t="117750" x="1308100" y="6259513"/>
          <p14:tracePt t="117759" x="1323975" y="6227763"/>
          <p14:tracePt t="117765" x="1323975" y="6203950"/>
          <p14:tracePt t="117773" x="1339850" y="6156325"/>
          <p14:tracePt t="117780" x="1355725" y="6132513"/>
          <p14:tracePt t="117788" x="1363663" y="6092825"/>
          <p14:tracePt t="117795" x="1371600" y="6069013"/>
          <p14:tracePt t="117802" x="1379538" y="6053138"/>
          <p14:tracePt t="117812" x="1387475" y="6045200"/>
          <p14:tracePt t="117818" x="1387475" y="6029325"/>
          <p14:tracePt t="117832" x="1387475" y="6021388"/>
          <p14:tracePt t="117840" x="1395413" y="6013450"/>
          <p14:tracePt t="117858" x="1395413" y="6005513"/>
          <p14:tracePt t="117862" x="1395413" y="5995988"/>
          <p14:tracePt t="117885" x="1395413" y="5988050"/>
          <p14:tracePt t="117967" x="1395413" y="5980113"/>
          <p14:tracePt t="118110" x="1403350" y="5980113"/>
          <p14:tracePt t="118118" x="1411288" y="5980113"/>
          <p14:tracePt t="118125" x="1427163" y="5988050"/>
          <p14:tracePt t="118132" x="1435100" y="6005513"/>
          <p14:tracePt t="118141" x="1450975" y="6013450"/>
          <p14:tracePt t="118148" x="1458913" y="6021388"/>
          <p14:tracePt t="118156" x="1466850" y="6021388"/>
          <p14:tracePt t="118162" x="1482725" y="6021388"/>
          <p14:tracePt t="118178" x="1490663" y="6021388"/>
          <p14:tracePt t="118200" x="1498600" y="6021388"/>
          <p14:tracePt t="118208" x="1506538" y="6021388"/>
          <p14:tracePt t="118230" x="1514475" y="6021388"/>
          <p14:tracePt t="118245" x="1522413" y="6021388"/>
          <p14:tracePt t="118268" x="1522413" y="6013450"/>
          <p14:tracePt t="118275" x="1530350" y="6005513"/>
          <p14:tracePt t="118282" x="1530350" y="5995988"/>
          <p14:tracePt t="118298" x="1538288" y="5980113"/>
          <p14:tracePt t="118312" x="1538288" y="5972175"/>
          <p14:tracePt t="118321" x="1538288" y="5956300"/>
          <p14:tracePt t="118336" x="1538288" y="5948363"/>
          <p14:tracePt t="118343" x="1538288" y="5940425"/>
          <p14:tracePt t="118351" x="1538288" y="5932488"/>
          <p14:tracePt t="118358" x="1538288" y="5924550"/>
          <p14:tracePt t="118372" x="1538288" y="5916613"/>
          <p14:tracePt t="118492" x="1530350" y="5924550"/>
          <p14:tracePt t="118500" x="1530350" y="5932488"/>
          <p14:tracePt t="118508" x="1522413" y="5932488"/>
          <p14:tracePt t="118515" x="1522413" y="5940425"/>
          <p14:tracePt t="118522" x="1514475" y="5940425"/>
          <p14:tracePt t="118545" x="1514475" y="5948363"/>
          <p14:tracePt t="118605" x="1514475" y="5932488"/>
          <p14:tracePt t="118620" x="1514475" y="5924550"/>
          <p14:tracePt t="118628" x="1514475" y="5916613"/>
          <p14:tracePt t="118642" x="1514475" y="5908675"/>
          <p14:tracePt t="118650" x="1514475" y="5900738"/>
          <p14:tracePt t="118666" x="1514475" y="5892800"/>
          <p14:tracePt t="118762" x="1514475" y="5900738"/>
          <p14:tracePt t="118770" x="1514475" y="5908675"/>
          <p14:tracePt t="118778" x="1514475" y="5916613"/>
          <p14:tracePt t="118793" x="1514475" y="5932488"/>
          <p14:tracePt t="118809" x="1514475" y="5940425"/>
          <p14:tracePt t="118823" x="1514475" y="5948363"/>
          <p14:tracePt t="118897" x="1506538" y="5948363"/>
          <p14:tracePt t="118920" x="1498600" y="5948363"/>
          <p14:tracePt t="119461" x="0" y="0"/>
        </p14:tracePtLst>
        <p14:tracePtLst>
          <p14:tracePt t="127022" x="1466850" y="5995988"/>
          <p14:tracePt t="127627" x="1466850" y="5972175"/>
          <p14:tracePt t="127635" x="1466850" y="5956300"/>
          <p14:tracePt t="127642" x="1466850" y="5948363"/>
          <p14:tracePt t="127652" x="1466850" y="5932488"/>
          <p14:tracePt t="127659" x="1474788" y="5924550"/>
          <p14:tracePt t="127673" x="1474788" y="5916613"/>
          <p14:tracePt t="127845" x="1482725" y="5916613"/>
          <p14:tracePt t="127853" x="1490663" y="5924550"/>
          <p14:tracePt t="127860" x="1490663" y="5932488"/>
          <p14:tracePt t="127869" x="1490663" y="5948363"/>
          <p14:tracePt t="127875" x="1490663" y="5964238"/>
          <p14:tracePt t="127883" x="1490663" y="5980113"/>
          <p14:tracePt t="127890" x="1490663" y="5995988"/>
          <p14:tracePt t="127899" x="1490663" y="6005513"/>
          <p14:tracePt t="127905" x="1490663" y="6021388"/>
          <p14:tracePt t="127914" x="1490663" y="6037263"/>
          <p14:tracePt t="127921" x="1482725" y="6045200"/>
          <p14:tracePt t="127938" x="1482725" y="6053138"/>
          <p14:tracePt t="127954" x="1482725" y="6061075"/>
          <p14:tracePt t="128063" x="1482725" y="6053138"/>
          <p14:tracePt t="128070" x="1482725" y="6037263"/>
          <p14:tracePt t="128079" x="1482725" y="6029325"/>
          <p14:tracePt t="128085" x="1482725" y="6021388"/>
          <p14:tracePt t="128093" x="1490663" y="6005513"/>
          <p14:tracePt t="128101" x="1490663" y="5988050"/>
          <p14:tracePt t="128108" x="1490663" y="5972175"/>
          <p14:tracePt t="128115" x="1498600" y="5972175"/>
          <p14:tracePt t="128123" x="1498600" y="5964238"/>
          <p14:tracePt t="128131" x="1506538" y="5948363"/>
          <p14:tracePt t="128138" x="1506538" y="5940425"/>
          <p14:tracePt t="128168" x="1506538" y="5932488"/>
          <p14:tracePt t="128250" x="1498600" y="5948363"/>
          <p14:tracePt t="128258" x="1490663" y="5948363"/>
          <p14:tracePt t="128265" x="1482725" y="5956300"/>
          <p14:tracePt t="128272" x="1482725" y="5964238"/>
          <p14:tracePt t="128281" x="1474788" y="5972175"/>
          <p14:tracePt t="128303" x="1466850" y="5972175"/>
          <p14:tracePt t="128415" x="1466850" y="5964238"/>
          <p14:tracePt t="128437" x="1466850" y="5956300"/>
          <p14:tracePt t="128460" x="1466850" y="5948363"/>
          <p14:tracePt t="129555" x="1466850" y="5940425"/>
          <p14:tracePt t="129570" x="1466850" y="5932488"/>
          <p14:tracePt t="132934" x="1474788" y="5900738"/>
          <p14:tracePt t="132937" x="1490663" y="5861050"/>
          <p14:tracePt t="132938" x="1514475" y="5821363"/>
          <p14:tracePt t="132946" x="1546225" y="5773738"/>
          <p14:tracePt t="132952" x="1577975" y="5734050"/>
          <p14:tracePt t="132960" x="1625600" y="5653088"/>
          <p14:tracePt t="132968" x="1682750" y="5565775"/>
          <p14:tracePt t="132975" x="1738313" y="5478463"/>
          <p14:tracePt t="132984" x="1801813" y="5391150"/>
          <p14:tracePt t="132992" x="1841500" y="5327650"/>
          <p14:tracePt t="133000" x="1889125" y="5270500"/>
          <p14:tracePt t="133005" x="1928813" y="5222875"/>
          <p14:tracePt t="133014" x="1968500" y="5175250"/>
          <p14:tracePt t="133021" x="2008188" y="5127625"/>
          <p14:tracePt t="133029" x="2033588" y="5095875"/>
          <p14:tracePt t="133035" x="2065338" y="5056188"/>
          <p14:tracePt t="133043" x="2081213" y="5032375"/>
          <p14:tracePt t="133051" x="2097088" y="5016500"/>
          <p14:tracePt t="133059" x="2105025" y="5000625"/>
          <p14:tracePt t="133073" x="2112963" y="4992688"/>
          <p14:tracePt t="133089" x="2120900" y="4984750"/>
          <p14:tracePt t="133097" x="2120900" y="4976813"/>
          <p14:tracePt t="133103" x="2128838" y="4959350"/>
          <p14:tracePt t="133111" x="2136775" y="4951413"/>
          <p14:tracePt t="133118" x="2144713" y="4943475"/>
          <p14:tracePt t="133126" x="2160588" y="4911725"/>
          <p14:tracePt t="133134" x="2184400" y="4887913"/>
          <p14:tracePt t="133140" x="2216150" y="4848225"/>
          <p14:tracePt t="133166" x="2271713" y="4768850"/>
          <p14:tracePt t="133172" x="2303463" y="4729163"/>
          <p14:tracePt t="133180" x="2335213" y="4689475"/>
          <p14:tracePt t="133185" x="2359025" y="4649788"/>
          <p14:tracePt t="133196" x="2392363" y="4624388"/>
          <p14:tracePt t="133200" x="2408238" y="4592638"/>
          <p14:tracePt t="133210" x="2432050" y="4568825"/>
          <p14:tracePt t="133216" x="2439988" y="4552950"/>
          <p14:tracePt t="133223" x="2471738" y="4521200"/>
          <p14:tracePt t="133231" x="2495550" y="4489450"/>
          <p14:tracePt t="133238" x="2511425" y="4465638"/>
          <p14:tracePt t="133246" x="2559050" y="4394200"/>
          <p14:tracePt t="133253" x="2590800" y="4362450"/>
          <p14:tracePt t="133260" x="2614613" y="4330700"/>
          <p14:tracePt t="133269" x="2638425" y="4291013"/>
          <p14:tracePt t="133275" x="2670175" y="4241800"/>
          <p14:tracePt t="133282" x="2701925" y="4210050"/>
          <p14:tracePt t="133290" x="2717800" y="4170363"/>
          <p14:tracePt t="133298" x="2741613" y="4138613"/>
          <p14:tracePt t="133305" x="2751138" y="4130675"/>
          <p14:tracePt t="133313" x="2767013" y="4114800"/>
          <p14:tracePt t="133320" x="2774950" y="4098925"/>
          <p14:tracePt t="133327" x="2774950" y="4083050"/>
          <p14:tracePt t="133335" x="2782888" y="4083050"/>
          <p14:tracePt t="133343" x="2782888" y="4075113"/>
          <p14:tracePt t="133358" x="2782888" y="4067175"/>
          <p14:tracePt t="133366" x="2790825" y="4059238"/>
          <p14:tracePt t="133381" x="2798763" y="4051300"/>
          <p14:tracePt t="133397" x="2798763" y="4043363"/>
          <p14:tracePt t="133403" x="2806700" y="4043363"/>
          <p14:tracePt t="133410" x="2806700" y="4035425"/>
          <p14:tracePt t="133417" x="2806700" y="4027488"/>
          <p14:tracePt t="133425" x="2814638" y="4027488"/>
          <p14:tracePt t="133432" x="2814638" y="4019550"/>
          <p14:tracePt t="133449" x="2814638" y="4011613"/>
          <p14:tracePt t="133455" x="2822575" y="4011613"/>
          <p14:tracePt t="133463" x="2830513" y="3995738"/>
          <p14:tracePt t="133470" x="2838450" y="3987800"/>
          <p14:tracePt t="133479" x="2846388" y="3979863"/>
          <p14:tracePt t="133485" x="2846388" y="3956050"/>
          <p14:tracePt t="133493" x="2862263" y="3922713"/>
          <p14:tracePt t="133500" x="2878138" y="3890963"/>
          <p14:tracePt t="133508" x="2894013" y="3851275"/>
          <p14:tracePt t="133515" x="2901950" y="3819525"/>
          <p14:tracePt t="133523" x="2909888" y="3787775"/>
          <p14:tracePt t="133530" x="2917825" y="3756025"/>
          <p14:tracePt t="133538" x="2933700" y="3724275"/>
          <p14:tracePt t="133546" x="2949575" y="3684588"/>
          <p14:tracePt t="133553" x="2957513" y="3660775"/>
          <p14:tracePt t="133561" x="2973388" y="3629025"/>
          <p14:tracePt t="133569" x="2989263" y="3595688"/>
          <p14:tracePt t="133576" x="2997200" y="3587750"/>
          <p14:tracePt t="133583" x="3005138" y="3556000"/>
          <p14:tracePt t="133590" x="3021013" y="3540125"/>
          <p14:tracePt t="133597" x="3028950" y="3524250"/>
          <p14:tracePt t="133605" x="3044825" y="3508375"/>
          <p14:tracePt t="133613" x="3052763" y="3492500"/>
          <p14:tracePt t="133621" x="3068638" y="3468688"/>
          <p14:tracePt t="133629" x="3084513" y="3452813"/>
          <p14:tracePt t="133635" x="3092450" y="3429000"/>
          <p14:tracePt t="133644" x="3109913" y="3405188"/>
          <p14:tracePt t="133650" x="3125788" y="3389313"/>
          <p14:tracePt t="133658" x="3133725" y="3373438"/>
          <p14:tracePt t="133665" x="3149600" y="3357563"/>
          <p14:tracePt t="133673" x="3157538" y="3333750"/>
          <p14:tracePt t="133680" x="3165475" y="3325813"/>
          <p14:tracePt t="133688" x="3181350" y="3309938"/>
          <p14:tracePt t="133697" x="3189288" y="3294063"/>
          <p14:tracePt t="133703" x="3205163" y="3278188"/>
          <p14:tracePt t="133710" x="3213100" y="3270250"/>
          <p14:tracePt t="133718" x="3221038" y="3244850"/>
          <p14:tracePt t="133725" x="3236913" y="3236913"/>
          <p14:tracePt t="133733" x="3236913" y="3228975"/>
          <p14:tracePt t="133741" x="3252788" y="3213100"/>
          <p14:tracePt t="133748" x="3252788" y="3205163"/>
          <p14:tracePt t="133756" x="3268663" y="3189288"/>
          <p14:tracePt t="133763" x="3268663" y="3181350"/>
          <p14:tracePt t="133771" x="3276600" y="3173413"/>
          <p14:tracePt t="133779" x="3284538" y="3165475"/>
          <p14:tracePt t="133785" x="3284538" y="3157538"/>
          <p14:tracePt t="133830" x="3292475" y="3157538"/>
          <p14:tracePt t="133861" x="3292475" y="3149600"/>
          <p14:tracePt t="134265" x="3276600" y="3157538"/>
          <p14:tracePt t="134274" x="3276600" y="3165475"/>
          <p14:tracePt t="134282" x="3268663" y="3165475"/>
          <p14:tracePt t="134289" x="3268663" y="3173413"/>
          <p14:tracePt t="134297" x="3260725" y="3181350"/>
          <p14:tracePt t="134303" x="3252788" y="3181350"/>
          <p14:tracePt t="134327" x="3252788" y="3189288"/>
          <p14:tracePt t="134333" x="3244850" y="3189288"/>
          <p14:tracePt t="134400" x="3236913" y="3197225"/>
          <p14:tracePt t="134423" x="3228975" y="3205163"/>
          <p14:tracePt t="134431" x="3221038" y="3205163"/>
          <p14:tracePt t="134439" x="3221038" y="3213100"/>
          <p14:tracePt t="134453" x="3213100" y="3213100"/>
          <p14:tracePt t="134461" x="3213100" y="3221038"/>
          <p14:tracePt t="134477" x="3205163" y="3221038"/>
          <p14:tracePt t="134483" x="3205163" y="3228975"/>
          <p14:tracePt t="134499" x="3205163" y="3236913"/>
          <p14:tracePt t="134515" x="3197225" y="3236913"/>
          <p14:tracePt t="134522" x="3197225" y="3244850"/>
          <p14:tracePt t="134550" x="3197225" y="3252788"/>
          <p14:tracePt t="134558" x="3189288" y="3252788"/>
          <p14:tracePt t="135225" x="3189288" y="3262313"/>
          <p14:tracePt t="135255" x="3181350" y="3262313"/>
          <p14:tracePt t="135263" x="3181350" y="3270250"/>
          <p14:tracePt t="135270" x="3181350" y="3278188"/>
          <p14:tracePt t="135390" x="3181350" y="3286125"/>
          <p14:tracePt t="135473" x="3181350" y="3294063"/>
          <p14:tracePt t="135488" x="3173413" y="3294063"/>
          <p14:tracePt t="135495" x="3173413" y="3302000"/>
          <p14:tracePt t="135503" x="3173413" y="3309938"/>
          <p14:tracePt t="135525" x="3173413" y="3317875"/>
          <p14:tracePt t="135541" x="3165475" y="3333750"/>
          <p14:tracePt t="135555" x="3157538" y="3333750"/>
          <p14:tracePt t="135563" x="3157538" y="3341688"/>
          <p14:tracePt t="135578" x="3157538" y="3349625"/>
          <p14:tracePt t="135593" x="3157538" y="3357563"/>
          <p14:tracePt t="135601" x="3149600" y="3357563"/>
          <p14:tracePt t="135615" x="3149600" y="3365500"/>
          <p14:tracePt t="135630" x="3149600" y="3373438"/>
          <p14:tracePt t="135645" x="3141663" y="3381375"/>
          <p14:tracePt t="135668" x="3141663" y="3389313"/>
          <p14:tracePt t="135698" x="3141663" y="3397250"/>
          <p14:tracePt t="135713" x="3141663" y="3405188"/>
          <p14:tracePt t="135729" x="3133725" y="3405188"/>
          <p14:tracePt t="135765" x="3133725" y="3413125"/>
          <p14:tracePt t="135773" x="3125788" y="3413125"/>
          <p14:tracePt t="135832" x="3125788" y="3421063"/>
          <p14:tracePt t="135877" x="3117850" y="3421063"/>
          <p14:tracePt t="135885" x="3117850" y="3429000"/>
          <p14:tracePt t="135893" x="3117850" y="3436938"/>
          <p14:tracePt t="135922" x="3117850" y="3444875"/>
          <p14:tracePt t="135938" x="3109913" y="3444875"/>
          <p14:tracePt t="135945" x="3109913" y="3452813"/>
          <p14:tracePt t="135975" x="3109913" y="3460750"/>
          <p14:tracePt t="136005" x="3109913" y="3468688"/>
          <p14:tracePt t="136058" x="3109913" y="3476625"/>
          <p14:tracePt t="136065" x="3100388" y="3476625"/>
          <p14:tracePt t="136095" x="3100388" y="3484563"/>
          <p14:tracePt t="136155" x="3100388" y="3492500"/>
          <p14:tracePt t="137640" x="3100388" y="3484563"/>
          <p14:tracePt t="137648" x="3109913" y="3460750"/>
          <p14:tracePt t="137656" x="3117850" y="3436938"/>
          <p14:tracePt t="137664" x="3133725" y="3405188"/>
          <p14:tracePt t="137671" x="3157538" y="3373438"/>
          <p14:tracePt t="137678" x="3173413" y="3333750"/>
          <p14:tracePt t="137687" x="3197225" y="3286125"/>
          <p14:tracePt t="137694" x="3213100" y="3252788"/>
          <p14:tracePt t="137701" x="3213100" y="3221038"/>
          <p14:tracePt t="137708" x="3228975" y="3189288"/>
          <p14:tracePt t="137716" x="3244850" y="3149600"/>
          <p14:tracePt t="137725" x="3268663" y="3109913"/>
          <p14:tracePt t="137731" x="3292475" y="3078163"/>
          <p14:tracePt t="137739" x="3316288" y="3046413"/>
          <p14:tracePt t="137746" x="3324225" y="3022600"/>
          <p14:tracePt t="137753" x="3348038" y="3006725"/>
          <p14:tracePt t="137764" x="3355975" y="2974975"/>
          <p14:tracePt t="137768" x="3371850" y="2959100"/>
          <p14:tracePt t="137776" x="3371850" y="2943225"/>
          <p14:tracePt t="137784" x="3387725" y="2927350"/>
          <p14:tracePt t="137793" x="3395663" y="2909888"/>
          <p14:tracePt t="137798" x="3403600" y="2894013"/>
          <p14:tracePt t="137807" x="3419475" y="2878138"/>
          <p14:tracePt t="137814" x="3427413" y="2862263"/>
          <p14:tracePt t="137822" x="3435350" y="2846388"/>
          <p14:tracePt t="137830" x="3443288" y="2830513"/>
          <p14:tracePt t="137835" x="3459163" y="2814638"/>
          <p14:tracePt t="137843" x="3459163" y="2790825"/>
          <p14:tracePt t="137851" x="3484563" y="2767013"/>
          <p14:tracePt t="137860" x="3500438" y="2743200"/>
          <p14:tracePt t="137867" x="3508375" y="2711450"/>
          <p14:tracePt t="137876" x="3524250" y="2687638"/>
          <p14:tracePt t="137880" x="3540125" y="2655888"/>
          <p14:tracePt t="137889" x="3556000" y="2624138"/>
          <p14:tracePt t="137895" x="3571875" y="2600325"/>
          <p14:tracePt t="137902" x="3595688" y="2566988"/>
          <p14:tracePt t="137910" x="3603625" y="2535238"/>
          <p14:tracePt t="137917" x="3627438" y="2503488"/>
          <p14:tracePt t="137928" x="3651250" y="2479675"/>
          <p14:tracePt t="137933" x="3667125" y="2463800"/>
          <p14:tracePt t="137942" x="3683000" y="2432050"/>
          <p14:tracePt t="137948" x="3698875" y="2416175"/>
          <p14:tracePt t="137957" x="3714750" y="2392363"/>
          <p14:tracePt t="137964" x="3746500" y="2360613"/>
          <p14:tracePt t="137970" x="3762375" y="2344738"/>
          <p14:tracePt t="137977" x="3794125" y="2312988"/>
          <p14:tracePt t="137985" x="3825875" y="2281238"/>
          <p14:tracePt t="137993" x="3843338" y="2257425"/>
          <p14:tracePt t="138000" x="3875088" y="2233613"/>
          <p14:tracePt t="138009" x="3890963" y="2216150"/>
          <p14:tracePt t="138015" x="3914775" y="2192338"/>
          <p14:tracePt t="138023" x="3938588" y="2176463"/>
          <p14:tracePt t="138030" x="3962400" y="2144713"/>
          <p14:tracePt t="138037" x="3994150" y="2120900"/>
          <p14:tracePt t="138045" x="4025900" y="2089150"/>
          <p14:tracePt t="138052" x="4049713" y="2065338"/>
          <p14:tracePt t="138060" x="4089400" y="2033588"/>
          <p14:tracePt t="138068" x="4121150" y="2001838"/>
          <p14:tracePt t="138076" x="4144963" y="1978025"/>
          <p14:tracePt t="138082" x="4176713" y="1954213"/>
          <p14:tracePt t="138092" x="4200525" y="1930400"/>
          <p14:tracePt t="138097" x="4225925" y="1914525"/>
          <p14:tracePt t="138105" x="4241800" y="1890713"/>
          <p14:tracePt t="138112" x="4249738" y="1865313"/>
          <p14:tracePt t="138120" x="4265613" y="1849438"/>
          <p14:tracePt t="138127" x="4281488" y="1825625"/>
          <p14:tracePt t="138135" x="4297363" y="1793875"/>
          <p14:tracePt t="138143" x="4313238" y="1778000"/>
          <p14:tracePt t="138160" x="4352925" y="1730375"/>
          <p14:tracePt t="138165" x="4360863" y="1706563"/>
          <p14:tracePt t="138173" x="4384675" y="1690688"/>
          <p14:tracePt t="138180" x="4392613" y="1674813"/>
          <p14:tracePt t="138188" x="4416425" y="1643063"/>
          <p14:tracePt t="138195" x="4432300" y="1627188"/>
          <p14:tracePt t="138202" x="4456113" y="1595438"/>
          <p14:tracePt t="138210" x="4471988" y="1571625"/>
          <p14:tracePt t="138217" x="4487863" y="1555750"/>
          <p14:tracePt t="138227" x="4503738" y="1522413"/>
          <p14:tracePt t="138232" x="4519613" y="1506538"/>
          <p14:tracePt t="138241" x="4535488" y="1490663"/>
          <p14:tracePt t="138248" x="4551363" y="1474788"/>
          <p14:tracePt t="138255" x="4576763" y="1450975"/>
          <p14:tracePt t="138263" x="4592638" y="1427163"/>
          <p14:tracePt t="138270" x="4600575" y="1411288"/>
          <p14:tracePt t="138278" x="4608513" y="1395413"/>
          <p14:tracePt t="138285" x="4624388" y="1379538"/>
          <p14:tracePt t="138293" x="4632325" y="1371600"/>
          <p14:tracePt t="138300" x="4648200" y="1347788"/>
          <p14:tracePt t="138309" x="4656138" y="1331913"/>
          <p14:tracePt t="138315" x="4664075" y="1323975"/>
          <p14:tracePt t="138323" x="4672013" y="1308100"/>
          <p14:tracePt t="138330" x="4679950" y="1300163"/>
          <p14:tracePt t="138338" x="4695825" y="1284288"/>
          <p14:tracePt t="138345" x="4695825" y="1268413"/>
          <p14:tracePt t="138352" x="4711700" y="1252538"/>
          <p14:tracePt t="138360" x="4711700" y="1244600"/>
          <p14:tracePt t="138367" x="4727575" y="1220788"/>
          <p14:tracePt t="138376" x="4735513" y="1212850"/>
          <p14:tracePt t="138382" x="4735513" y="1204913"/>
          <p14:tracePt t="138391" x="4743450" y="1204913"/>
          <p14:tracePt t="138398" x="4743450" y="1195388"/>
          <p14:tracePt t="138399" x="0" y="0"/>
        </p14:tracePtLst>
        <p14:tracePtLst>
          <p14:tracePt t="148787" x="2463800" y="4497388"/>
          <p14:tracePt t="148936" x="2471738" y="4497388"/>
          <p14:tracePt t="148944" x="2471738" y="4481513"/>
          <p14:tracePt t="148951" x="2487613" y="4481513"/>
          <p14:tracePt t="148958" x="2495550" y="4457700"/>
          <p14:tracePt t="148967" x="2503488" y="4457700"/>
          <p14:tracePt t="148973" x="2519363" y="4433888"/>
          <p14:tracePt t="148984" x="2519363" y="4425950"/>
          <p14:tracePt t="148988" x="2551113" y="4386263"/>
          <p14:tracePt t="148998" x="2559050" y="4370388"/>
          <p14:tracePt t="149004" x="2574925" y="4354513"/>
          <p14:tracePt t="149011" x="2590800" y="4322763"/>
          <p14:tracePt t="149019" x="2614613" y="4306888"/>
          <p14:tracePt t="149026" x="2630488" y="4281488"/>
          <p14:tracePt t="149035" x="2646363" y="4257675"/>
          <p14:tracePt t="149042" x="2662238" y="4233863"/>
          <p14:tracePt t="149048" x="2686050" y="4217988"/>
          <p14:tracePt t="149055" x="2701925" y="4194175"/>
          <p14:tracePt t="149068" x="2709863" y="4186238"/>
          <p14:tracePt t="149071" x="2725738" y="4170363"/>
          <p14:tracePt t="149078" x="2741613" y="4154488"/>
          <p14:tracePt t="149085" x="2759075" y="4138613"/>
          <p14:tracePt t="149094" x="2767013" y="4130675"/>
          <p14:tracePt t="149102" x="2774950" y="4114800"/>
          <p14:tracePt t="149109" x="2790825" y="4106863"/>
          <p14:tracePt t="149117" x="2798763" y="4090988"/>
          <p14:tracePt t="149123" x="2822575" y="4075113"/>
          <p14:tracePt t="149132" x="2830513" y="4067175"/>
          <p14:tracePt t="149138" x="2838450" y="4043363"/>
          <p14:tracePt t="149147" x="2854325" y="4035425"/>
          <p14:tracePt t="149154" x="2862263" y="4027488"/>
          <p14:tracePt t="149162" x="2870200" y="4011613"/>
          <p14:tracePt t="149184" x="2894013" y="3979863"/>
          <p14:tracePt t="149190" x="2917825" y="3956050"/>
          <p14:tracePt t="149199" x="2917825" y="3948113"/>
          <p14:tracePt t="149206" x="2941638" y="3922713"/>
          <p14:tracePt t="149214" x="2941638" y="3906838"/>
          <p14:tracePt t="149222" x="2957513" y="3898900"/>
          <p14:tracePt t="149230" x="2965450" y="3867150"/>
          <p14:tracePt t="149236" x="2973388" y="3859213"/>
          <p14:tracePt t="149244" x="2997200" y="3835400"/>
          <p14:tracePt t="149252" x="2997200" y="3827463"/>
          <p14:tracePt t="149258" x="3005138" y="3819525"/>
          <p14:tracePt t="149267" x="3013075" y="3811588"/>
          <p14:tracePt t="149273" x="3013075" y="3795713"/>
          <p14:tracePt t="149284" x="3028950" y="3779838"/>
          <p14:tracePt t="149288" x="3036888" y="3771900"/>
          <p14:tracePt t="149296" x="3044825" y="3748088"/>
          <p14:tracePt t="149303" x="3052763" y="3748088"/>
          <p14:tracePt t="149313" x="3060700" y="3740150"/>
          <p14:tracePt t="149318" x="3060700" y="3724275"/>
          <p14:tracePt t="149335" x="3068638" y="3708400"/>
          <p14:tracePt t="149343" x="3076575" y="3708400"/>
          <p14:tracePt t="149350" x="3084513" y="3700463"/>
          <p14:tracePt t="149355" x="3092450" y="3692525"/>
          <p14:tracePt t="149365" x="3092450" y="3684588"/>
          <p14:tracePt t="149371" x="3100388" y="3668713"/>
          <p14:tracePt t="149387" x="3109913" y="3652838"/>
          <p14:tracePt t="149394" x="3117850" y="3652838"/>
          <p14:tracePt t="149401" x="3117850" y="3644900"/>
          <p14:tracePt t="149408" x="3125788" y="3636963"/>
          <p14:tracePt t="149418" x="3133725" y="3629025"/>
          <p14:tracePt t="149423" x="3133725" y="3621088"/>
          <p14:tracePt t="149432" x="3141663" y="3621088"/>
          <p14:tracePt t="149438" x="3141663" y="3613150"/>
          <p14:tracePt t="149447" x="3149600" y="3605213"/>
          <p14:tracePt t="149453" x="3157538" y="3595688"/>
          <p14:tracePt t="149462" x="3165475" y="3595688"/>
          <p14:tracePt t="149469" x="3165475" y="3579813"/>
          <p14:tracePt t="149476" x="3173413" y="3579813"/>
          <p14:tracePt t="149486" x="3181350" y="3563938"/>
          <p14:tracePt t="149490" x="3189288" y="3556000"/>
          <p14:tracePt t="149499" x="3197225" y="3548063"/>
          <p14:tracePt t="149505" x="3205163" y="3524250"/>
          <p14:tracePt t="149515" x="3213100" y="3524250"/>
          <p14:tracePt t="149520" x="3221038" y="3508375"/>
          <p14:tracePt t="149529" x="3244850" y="3476625"/>
          <p14:tracePt t="149535" x="3252788" y="3452813"/>
          <p14:tracePt t="149544" x="3260725" y="3436938"/>
          <p14:tracePt t="149551" x="3268663" y="3421063"/>
          <p14:tracePt t="149558" x="3292475" y="3405188"/>
          <p14:tracePt t="149566" x="3300413" y="3381375"/>
          <p14:tracePt t="149575" x="3316288" y="3365500"/>
          <p14:tracePt t="149583" x="3316288" y="3349625"/>
          <p14:tracePt t="149588" x="3332163" y="3341688"/>
          <p14:tracePt t="149597" x="3340100" y="3325813"/>
          <p14:tracePt t="149603" x="3348038" y="3317875"/>
          <p14:tracePt t="149611" x="3355975" y="3302000"/>
          <p14:tracePt t="149618" x="3379788" y="3278188"/>
          <p14:tracePt t="149627" x="3387725" y="3262313"/>
          <p14:tracePt t="149635" x="3403600" y="3236913"/>
          <p14:tracePt t="149642" x="3419475" y="3205163"/>
          <p14:tracePt t="149649" x="3435350" y="3197225"/>
          <p14:tracePt t="149657" x="3451225" y="3173413"/>
          <p14:tracePt t="149665" x="3467100" y="3149600"/>
          <p14:tracePt t="149670" x="3484563" y="3125788"/>
          <p14:tracePt t="149679" x="3500438" y="3101975"/>
          <p14:tracePt t="149686" x="3516313" y="3070225"/>
          <p14:tracePt t="149694" x="3540125" y="3046413"/>
          <p14:tracePt t="149702" x="3563938" y="3014663"/>
          <p14:tracePt t="149709" x="3571875" y="2990850"/>
          <p14:tracePt t="149717" x="3595688" y="2967038"/>
          <p14:tracePt t="149723" x="3619500" y="2935288"/>
          <p14:tracePt t="149732" x="3635375" y="2894013"/>
          <p14:tracePt t="149738" x="3659188" y="2870200"/>
          <p14:tracePt t="149748" x="3683000" y="2830513"/>
          <p14:tracePt t="149753" x="3698875" y="2806700"/>
          <p14:tracePt t="149760" x="3714750" y="2774950"/>
          <p14:tracePt t="149770" x="3738563" y="2751138"/>
          <p14:tracePt t="149776" x="3754438" y="2727325"/>
          <p14:tracePt t="149785" x="3778250" y="2695575"/>
          <p14:tracePt t="149790" x="3786188" y="2671763"/>
          <p14:tracePt t="149799" x="3794125" y="2655888"/>
          <p14:tracePt t="149806" x="3810000" y="2640013"/>
          <p14:tracePt t="149813" x="3825875" y="2632075"/>
          <p14:tracePt t="149822" x="3833813" y="2608263"/>
          <p14:tracePt t="149831" x="3843338" y="2592388"/>
          <p14:tracePt t="149838" x="3859213" y="2576513"/>
          <p14:tracePt t="149845" x="3875088" y="2559050"/>
          <p14:tracePt t="149853" x="3890963" y="2527300"/>
          <p14:tracePt t="149858" x="3906838" y="2503488"/>
          <p14:tracePt t="149866" x="3922713" y="2479675"/>
          <p14:tracePt t="149874" x="3930650" y="2455863"/>
          <p14:tracePt t="149883" x="3946525" y="2439988"/>
          <p14:tracePt t="149888" x="3954463" y="2424113"/>
          <p14:tracePt t="149897" x="3962400" y="2416175"/>
          <p14:tracePt t="149906" x="3962400" y="2400300"/>
          <p14:tracePt t="149910" x="3970338" y="2392363"/>
          <p14:tracePt t="149918" x="3970338" y="2384425"/>
          <p14:tracePt t="149927" x="3978275" y="2376488"/>
          <p14:tracePt t="149935" x="3994150" y="2360613"/>
          <p14:tracePt t="149940" x="3994150" y="2344738"/>
          <p14:tracePt t="149949" x="4010025" y="2336800"/>
          <p14:tracePt t="149955" x="4017963" y="2320925"/>
          <p14:tracePt t="149966" x="4033838" y="2297113"/>
          <p14:tracePt t="149971" x="4033838" y="2281238"/>
          <p14:tracePt t="149980" x="4049713" y="2265363"/>
          <p14:tracePt t="149986" x="4057650" y="2249488"/>
          <p14:tracePt t="149996" x="4073525" y="2233613"/>
          <p14:tracePt t="150001" x="4081463" y="2208213"/>
          <p14:tracePt t="150010" x="4097338" y="2192338"/>
          <p14:tracePt t="150018" x="4105275" y="2184400"/>
          <p14:tracePt t="150025" x="4113213" y="2168525"/>
          <p14:tracePt t="150031" x="4121150" y="2160588"/>
          <p14:tracePt t="150038" x="4129088" y="2144713"/>
          <p14:tracePt t="150049" x="4144963" y="2128838"/>
          <p14:tracePt t="150053" x="4152900" y="2120900"/>
          <p14:tracePt t="150062" x="4160838" y="2105025"/>
          <p14:tracePt t="150069" x="4168775" y="2089150"/>
          <p14:tracePt t="150077" x="4184650" y="2073275"/>
          <p14:tracePt t="150085" x="4184650" y="2065338"/>
          <p14:tracePt t="150091" x="4192588" y="2041525"/>
          <p14:tracePt t="150099" x="4210050" y="2025650"/>
          <p14:tracePt t="150107" x="4217988" y="2009775"/>
          <p14:tracePt t="150114" x="4225925" y="2001838"/>
          <p14:tracePt t="150120" x="4225925" y="1978025"/>
          <p14:tracePt t="150131" x="4233863" y="1970088"/>
          <p14:tracePt t="150136" x="4241800" y="1962150"/>
          <p14:tracePt t="150143" x="4241800" y="1954213"/>
          <p14:tracePt t="150150" x="4241800" y="1946275"/>
          <p14:tracePt t="150159" x="4249738" y="1946275"/>
          <p14:tracePt t="150168" x="4249738" y="1938338"/>
          <p14:tracePt t="150187" x="4257675" y="1930400"/>
          <p14:tracePt t="150375" x="4249738" y="1930400"/>
          <p14:tracePt t="150383" x="4217988" y="1962150"/>
          <p14:tracePt t="150390" x="4192588" y="1993900"/>
          <p14:tracePt t="150398" x="4152900" y="2041525"/>
          <p14:tracePt t="150406" x="4089400" y="2097088"/>
          <p14:tracePt t="150413" x="4033838" y="2152650"/>
          <p14:tracePt t="150421" x="3946525" y="2249488"/>
          <p14:tracePt t="150428" x="3825875" y="2352675"/>
          <p14:tracePt t="150435" x="3675063" y="2535238"/>
          <p14:tracePt t="150443" x="3476625" y="2743200"/>
          <p14:tracePt t="150450" x="3300413" y="2967038"/>
          <p14:tracePt t="150458" x="3068638" y="3165475"/>
          <p14:tracePt t="150466" x="2965450" y="3286125"/>
          <p14:tracePt t="150473" x="2790825" y="3468688"/>
          <p14:tracePt t="150481" x="2662238" y="3613150"/>
          <p14:tracePt t="150488" x="2551113" y="3732213"/>
          <p14:tracePt t="150496" x="2495550" y="3787775"/>
          <p14:tracePt t="150503" x="2439988" y="3851275"/>
          <p14:tracePt t="150510" x="2392363" y="3898900"/>
          <p14:tracePt t="150518" x="2366963" y="3930650"/>
          <p14:tracePt t="150525" x="2366963" y="3938588"/>
          <p14:tracePt t="150533" x="2359025" y="3938588"/>
          <p14:tracePt t="150683" x="2374900" y="3922713"/>
          <p14:tracePt t="150690" x="2384425" y="3914775"/>
          <p14:tracePt t="150699" x="2384425" y="3898900"/>
          <p14:tracePt t="150705" x="2392363" y="3883025"/>
          <p14:tracePt t="150713" x="2408238" y="3851275"/>
          <p14:tracePt t="150721" x="2408238" y="3835400"/>
          <p14:tracePt t="150729" x="2424113" y="3803650"/>
          <p14:tracePt t="150735" x="2439988" y="3779838"/>
          <p14:tracePt t="150743" x="2439988" y="3756025"/>
          <p14:tracePt t="150751" x="2447925" y="3724275"/>
          <p14:tracePt t="150759" x="2455863" y="3700463"/>
          <p14:tracePt t="150766" x="2463800" y="3684588"/>
          <p14:tracePt t="150773" x="2463800" y="3668713"/>
          <p14:tracePt t="150782" x="2471738" y="3660775"/>
          <p14:tracePt t="150788" x="2479675" y="3644900"/>
          <p14:tracePt t="150803" x="2479675" y="3636963"/>
          <p14:tracePt t="150811" x="2479675" y="3629025"/>
          <p14:tracePt t="150908" x="2471738" y="3652838"/>
          <p14:tracePt t="150916" x="2455863" y="3676650"/>
          <p14:tracePt t="150923" x="2447925" y="3692525"/>
          <p14:tracePt t="150931" x="2432050" y="3724275"/>
          <p14:tracePt t="150938" x="2416175" y="3748088"/>
          <p14:tracePt t="150946" x="2408238" y="3771900"/>
          <p14:tracePt t="150953" x="2392363" y="3803650"/>
          <p14:tracePt t="150960" x="2392363" y="3819525"/>
          <p14:tracePt t="150968" x="2384425" y="3835400"/>
          <p14:tracePt t="150975" x="2374900" y="3867150"/>
          <p14:tracePt t="150983" x="2374900" y="3883025"/>
          <p14:tracePt t="150991" x="2366963" y="3906838"/>
          <p14:tracePt t="150999" x="2366963" y="3930650"/>
          <p14:tracePt t="151005" x="2366963" y="3956050"/>
          <p14:tracePt t="151014" x="2366963" y="3971925"/>
          <p14:tracePt t="151021" x="2366963" y="3995738"/>
          <p14:tracePt t="151028" x="2366963" y="4011613"/>
          <p14:tracePt t="151035" x="2384425" y="4027488"/>
          <p14:tracePt t="151043" x="2392363" y="4043363"/>
          <p14:tracePt t="151051" x="2416175" y="4067175"/>
          <p14:tracePt t="151058" x="2424113" y="4083050"/>
          <p14:tracePt t="151066" x="2439988" y="4090988"/>
          <p14:tracePt t="151073" x="2471738" y="4114800"/>
          <p14:tracePt t="151081" x="2487613" y="4130675"/>
          <p14:tracePt t="151089" x="2511425" y="4154488"/>
          <p14:tracePt t="151095" x="2543175" y="4170363"/>
          <p14:tracePt t="151103" x="2566988" y="4186238"/>
          <p14:tracePt t="151111" x="2582863" y="4202113"/>
          <p14:tracePt t="151118" x="2598738" y="4202113"/>
          <p14:tracePt t="151125" x="2614613" y="4217988"/>
          <p14:tracePt t="151133" x="2630488" y="4217988"/>
          <p14:tracePt t="151141" x="2646363" y="4225925"/>
          <p14:tracePt t="151148" x="2670175" y="4233863"/>
          <p14:tracePt t="151166" x="2717800" y="4241800"/>
          <p14:tracePt t="151171" x="2741613" y="4241800"/>
          <p14:tracePt t="151178" x="2774950" y="4241800"/>
          <p14:tracePt t="151185" x="2806700" y="4249738"/>
          <p14:tracePt t="151193" x="2838450" y="4249738"/>
          <p14:tracePt t="151200" x="2870200" y="4249738"/>
          <p14:tracePt t="151208" x="2933700" y="4249738"/>
          <p14:tracePt t="151216" x="2989263" y="4241800"/>
          <p14:tracePt t="151223" x="3036888" y="4225925"/>
          <p14:tracePt t="151231" x="3076575" y="4210050"/>
          <p14:tracePt t="151238" x="3133725" y="4194175"/>
          <p14:tracePt t="151246" x="3165475" y="4170363"/>
          <p14:tracePt t="151253" x="3213100" y="4146550"/>
          <p14:tracePt t="151261" x="3228975" y="4138613"/>
          <p14:tracePt t="151268" x="3252788" y="4114800"/>
          <p14:tracePt t="151275" x="3268663" y="4098925"/>
          <p14:tracePt t="151283" x="3276600" y="4090988"/>
          <p14:tracePt t="151291" x="3284538" y="4075113"/>
          <p14:tracePt t="151298" x="3292475" y="4059238"/>
          <p14:tracePt t="151305" x="3300413" y="4051300"/>
          <p14:tracePt t="151315" x="3300413" y="4035425"/>
          <p14:tracePt t="151320" x="3300413" y="4027488"/>
          <p14:tracePt t="151328" x="3300413" y="4019550"/>
          <p14:tracePt t="151335" x="3300413" y="4003675"/>
          <p14:tracePt t="151343" x="3300413" y="3995738"/>
          <p14:tracePt t="151351" x="3300413" y="3987800"/>
          <p14:tracePt t="151358" x="3300413" y="3971925"/>
          <p14:tracePt t="151365" x="3300413" y="3948113"/>
          <p14:tracePt t="151373" x="3292475" y="3938588"/>
          <p14:tracePt t="151381" x="3268663" y="3906838"/>
          <p14:tracePt t="151388" x="3244850" y="3890963"/>
          <p14:tracePt t="151396" x="3221038" y="3867150"/>
          <p14:tracePt t="151403" x="3181350" y="3835400"/>
          <p14:tracePt t="151410" x="3157538" y="3811588"/>
          <p14:tracePt t="151418" x="3117850" y="3787775"/>
          <p14:tracePt t="151425" x="3084513" y="3763963"/>
          <p14:tracePt t="151432" x="3052763" y="3740150"/>
          <p14:tracePt t="151441" x="3021013" y="3724275"/>
          <p14:tracePt t="151449" x="3005138" y="3708400"/>
          <p14:tracePt t="151455" x="2997200" y="3700463"/>
          <p14:tracePt t="151464" x="2973388" y="3692525"/>
          <p14:tracePt t="151471" x="2957513" y="3676650"/>
          <p14:tracePt t="151479" x="2941638" y="3676650"/>
          <p14:tracePt t="151486" x="2933700" y="3676650"/>
          <p14:tracePt t="151493" x="2925763" y="3676650"/>
          <p14:tracePt t="151509" x="2917825" y="3676650"/>
          <p14:tracePt t="151515" x="2909888" y="3676650"/>
          <p14:tracePt t="151523" x="2901950" y="3676650"/>
          <p14:tracePt t="151531" x="2894013" y="3676650"/>
          <p14:tracePt t="151538" x="2878138" y="3684588"/>
          <p14:tracePt t="151545" x="2846388" y="3692525"/>
          <p14:tracePt t="151553" x="2830513" y="3692525"/>
          <p14:tracePt t="151561" x="2814638" y="3700463"/>
          <p14:tracePt t="151568" x="2798763" y="3708400"/>
          <p14:tracePt t="151575" x="2782888" y="3716338"/>
          <p14:tracePt t="151583" x="2759075" y="3724275"/>
          <p14:tracePt t="151590" x="2733675" y="3732213"/>
          <p14:tracePt t="151598" x="2725738" y="3732213"/>
          <p14:tracePt t="151606" x="2709863" y="3740150"/>
          <p14:tracePt t="151613" x="2701925" y="3748088"/>
          <p14:tracePt t="151621" x="2678113" y="3748088"/>
          <p14:tracePt t="151629" x="2670175" y="3763963"/>
          <p14:tracePt t="151636" x="2654300" y="3771900"/>
          <p14:tracePt t="151643" x="2638425" y="3795713"/>
          <p14:tracePt t="151650" x="2630488" y="3819525"/>
          <p14:tracePt t="151658" x="2614613" y="3835400"/>
          <p14:tracePt t="151666" x="2606675" y="3851275"/>
          <p14:tracePt t="151673" x="2606675" y="3867150"/>
          <p14:tracePt t="151681" x="2606675" y="3890963"/>
          <p14:tracePt t="151688" x="2606675" y="3906838"/>
          <p14:tracePt t="151695" x="2606675" y="3922713"/>
          <p14:tracePt t="151713" x="2606675" y="3930650"/>
          <p14:tracePt t="151718" x="2606675" y="3938588"/>
          <p14:tracePt t="151725" x="2614613" y="3938588"/>
          <p14:tracePt t="151733" x="2630488" y="3948113"/>
          <p14:tracePt t="151741" x="2646363" y="3956050"/>
          <p14:tracePt t="151750" x="2662238" y="3956050"/>
          <p14:tracePt t="151755" x="2693988" y="3956050"/>
          <p14:tracePt t="151764" x="2717800" y="3956050"/>
          <p14:tracePt t="151771" x="2751138" y="3963988"/>
          <p14:tracePt t="151778" x="2790825" y="3963988"/>
          <p14:tracePt t="151786" x="2838450" y="3963988"/>
          <p14:tracePt t="151793" x="2886075" y="3963988"/>
          <p14:tracePt t="151801" x="2941638" y="3956050"/>
          <p14:tracePt t="151808" x="3013075" y="3938588"/>
          <p14:tracePt t="151815" x="3044825" y="3922713"/>
          <p14:tracePt t="151823" x="3092450" y="3890963"/>
          <p14:tracePt t="151831" x="3133725" y="3875088"/>
          <p14:tracePt t="151838" x="3173413" y="3835400"/>
          <p14:tracePt t="151845" x="3189288" y="3803650"/>
          <p14:tracePt t="151853" x="3221038" y="3763963"/>
          <p14:tracePt t="151861" x="3244850" y="3716338"/>
          <p14:tracePt t="151868" x="3260725" y="3684588"/>
          <p14:tracePt t="151875" x="3268663" y="3636963"/>
          <p14:tracePt t="151883" x="3268663" y="3605213"/>
          <p14:tracePt t="151890" x="3268663" y="3571875"/>
          <p14:tracePt t="151898" x="3268663" y="3548063"/>
          <p14:tracePt t="151905" x="3268663" y="3516313"/>
          <p14:tracePt t="151913" x="3268663" y="3484563"/>
          <p14:tracePt t="151922" x="3252788" y="3468688"/>
          <p14:tracePt t="151928" x="3244850" y="3436938"/>
          <p14:tracePt t="151937" x="3213100" y="3413125"/>
          <p14:tracePt t="151943" x="3197225" y="3381375"/>
          <p14:tracePt t="151951" x="3173413" y="3365500"/>
          <p14:tracePt t="151958" x="3157538" y="3349625"/>
          <p14:tracePt t="151965" x="3133725" y="3333750"/>
          <p14:tracePt t="151973" x="3117850" y="3325813"/>
          <p14:tracePt t="151981" x="3100388" y="3317875"/>
          <p14:tracePt t="151988" x="3084513" y="3309938"/>
          <p14:tracePt t="151996" x="3068638" y="3302000"/>
          <p14:tracePt t="152003" x="3044825" y="3302000"/>
          <p14:tracePt t="152011" x="3028950" y="3294063"/>
          <p14:tracePt t="152018" x="2997200" y="3286125"/>
          <p14:tracePt t="152025" x="2973388" y="3286125"/>
          <p14:tracePt t="152033" x="2957513" y="3278188"/>
          <p14:tracePt t="152041" x="2933700" y="3278188"/>
          <p14:tracePt t="152048" x="2909888" y="3278188"/>
          <p14:tracePt t="152055" x="2886075" y="3278188"/>
          <p14:tracePt t="152064" x="2870200" y="3278188"/>
          <p14:tracePt t="152071" x="2862263" y="3278188"/>
          <p14:tracePt t="152078" x="2854325" y="3278188"/>
          <p14:tracePt t="152085" x="2838450" y="3278188"/>
          <p14:tracePt t="152093" x="2822575" y="3278188"/>
          <p14:tracePt t="152108" x="2806700" y="3278188"/>
          <p14:tracePt t="152115" x="2798763" y="3278188"/>
          <p14:tracePt t="152124" x="2790825" y="3278188"/>
          <p14:tracePt t="152131" x="2782888" y="3278188"/>
          <p14:tracePt t="152145" x="2767013" y="3278188"/>
          <p14:tracePt t="152153" x="2759075" y="3278188"/>
          <p14:tracePt t="152163" x="2751138" y="3278188"/>
          <p14:tracePt t="152168" x="2741613" y="3278188"/>
          <p14:tracePt t="152175" x="2733675" y="3278188"/>
          <p14:tracePt t="152190" x="2725738" y="3278188"/>
          <p14:tracePt t="152198" x="2717800" y="3278188"/>
          <p14:tracePt t="152214" x="2709863" y="3278188"/>
          <p14:tracePt t="152221" x="2693988" y="3278188"/>
          <p14:tracePt t="152228" x="2678113" y="3278188"/>
          <p14:tracePt t="152235" x="2670175" y="3270250"/>
          <p14:tracePt t="152243" x="2662238" y="3262313"/>
          <p14:tracePt t="152250" x="2662238" y="3252788"/>
          <p14:tracePt t="152258" x="2654300" y="3252788"/>
          <p14:tracePt t="152265" x="2646363" y="3244850"/>
          <p14:tracePt t="152273" x="2646363" y="3236913"/>
          <p14:tracePt t="152363" x="2638425" y="3244850"/>
          <p14:tracePt t="152370" x="2630488" y="3252788"/>
          <p14:tracePt t="152379" x="2622550" y="3294063"/>
          <p14:tracePt t="152386" x="2614613" y="3309938"/>
          <p14:tracePt t="152393" x="2606675" y="3341688"/>
          <p14:tracePt t="152400" x="2606675" y="3373438"/>
          <p14:tracePt t="152408" x="2598738" y="3397250"/>
          <p14:tracePt t="152415" x="2598738" y="3429000"/>
          <p14:tracePt t="152423" x="2598738" y="3460750"/>
          <p14:tracePt t="152431" x="2598738" y="3500438"/>
          <p14:tracePt t="152438" x="2622550" y="3548063"/>
          <p14:tracePt t="152446" x="2638425" y="3587750"/>
          <p14:tracePt t="152453" x="2654300" y="3621088"/>
          <p14:tracePt t="152461" x="2693988" y="3660775"/>
          <p14:tracePt t="152468" x="2733675" y="3692525"/>
          <p14:tracePt t="152475" x="2790825" y="3724275"/>
          <p14:tracePt t="152484" x="2846388" y="3748088"/>
          <p14:tracePt t="152491" x="2901950" y="3763963"/>
          <p14:tracePt t="152498" x="2965450" y="3779838"/>
          <p14:tracePt t="152505" x="3005138" y="3795713"/>
          <p14:tracePt t="152514" x="3028950" y="3803650"/>
          <p14:tracePt t="152521" x="3076575" y="3803650"/>
          <p14:tracePt t="152528" x="3092450" y="3803650"/>
          <p14:tracePt t="152536" x="3117850" y="3803650"/>
          <p14:tracePt t="152543" x="3133725" y="3803650"/>
          <p14:tracePt t="152550" x="3149600" y="3803650"/>
          <p14:tracePt t="152558" x="3165475" y="3803650"/>
          <p14:tracePt t="152573" x="3181350" y="3803650"/>
          <p14:tracePt t="152581" x="3197225" y="3803650"/>
          <p14:tracePt t="152588" x="3213100" y="3803650"/>
          <p14:tracePt t="152596" x="3236913" y="3803650"/>
          <p14:tracePt t="152603" x="3260725" y="3803650"/>
          <p14:tracePt t="152612" x="3300413" y="3803650"/>
          <p14:tracePt t="152618" x="3340100" y="3803650"/>
          <p14:tracePt t="152625" x="3371850" y="3803650"/>
          <p14:tracePt t="152633" x="3451225" y="3779838"/>
          <p14:tracePt t="152642" x="3508375" y="3763963"/>
          <p14:tracePt t="152648" x="3563938" y="3748088"/>
          <p14:tracePt t="152656" x="3619500" y="3724275"/>
          <p14:tracePt t="152664" x="3675063" y="3700463"/>
          <p14:tracePt t="152671" x="3706813" y="3684588"/>
          <p14:tracePt t="152678" x="3754438" y="3668713"/>
          <p14:tracePt t="152686" x="3794125" y="3636963"/>
          <p14:tracePt t="152693" x="3825875" y="3605213"/>
          <p14:tracePt t="152701" x="3867150" y="3563938"/>
          <p14:tracePt t="152708" x="3898900" y="3524250"/>
          <p14:tracePt t="152715" x="3906838" y="3492500"/>
          <p14:tracePt t="152723" x="3922713" y="3468688"/>
          <p14:tracePt t="152731" x="3938588" y="3429000"/>
          <p14:tracePt t="152738" x="3946525" y="3397250"/>
          <p14:tracePt t="152748" x="3954463" y="3357563"/>
          <p14:tracePt t="152753" x="3954463" y="3325813"/>
          <p14:tracePt t="152761" x="3954463" y="3294063"/>
          <p14:tracePt t="152768" x="3954463" y="3252788"/>
          <p14:tracePt t="152775" x="3954463" y="3228975"/>
          <p14:tracePt t="152783" x="3946525" y="3197225"/>
          <p14:tracePt t="152791" x="3930650" y="3173413"/>
          <p14:tracePt t="152798" x="3914775" y="3149600"/>
          <p14:tracePt t="152805" x="3883025" y="3125788"/>
          <p14:tracePt t="152815" x="3859213" y="3101975"/>
          <p14:tracePt t="152821" x="3817938" y="3086100"/>
          <p14:tracePt t="152829" x="3794125" y="3062288"/>
          <p14:tracePt t="152836" x="3754438" y="3046413"/>
          <p14:tracePt t="152845" x="3722688" y="3030538"/>
          <p14:tracePt t="152850" x="3690938" y="3030538"/>
          <p14:tracePt t="152859" x="3667125" y="3022600"/>
          <p14:tracePt t="152865" x="3643313" y="3022600"/>
          <p14:tracePt t="152873" x="3627438" y="3014663"/>
          <p14:tracePt t="152880" x="3603625" y="3014663"/>
          <p14:tracePt t="152888" x="3595688" y="3014663"/>
          <p14:tracePt t="152897" x="3579813" y="3014663"/>
          <p14:tracePt t="152903" x="3556000" y="3014663"/>
          <p14:tracePt t="152911" x="3540125" y="3014663"/>
          <p14:tracePt t="152918" x="3516313" y="3014663"/>
          <p14:tracePt t="152925" x="3484563" y="3014663"/>
          <p14:tracePt t="152933" x="3451225" y="3014663"/>
          <p14:tracePt t="152941" x="3411538" y="3014663"/>
          <p14:tracePt t="152948" x="3363913" y="3006725"/>
          <p14:tracePt t="152955" x="3308350" y="3006725"/>
          <p14:tracePt t="152963" x="3244850" y="2998788"/>
          <p14:tracePt t="152971" x="3173413" y="2990850"/>
          <p14:tracePt t="152978" x="3100388" y="2990850"/>
          <p14:tracePt t="152985" x="3036888" y="2982913"/>
          <p14:tracePt t="152994" x="2981325" y="2974975"/>
          <p14:tracePt t="153000" x="2917825" y="2967038"/>
          <p14:tracePt t="153008" x="2870200" y="2951163"/>
          <p14:tracePt t="153015" x="2822575" y="2935288"/>
          <p14:tracePt t="153023" x="2790825" y="2927350"/>
          <p14:tracePt t="153031" x="2759075" y="2927350"/>
          <p14:tracePt t="153038" x="2741613" y="2919413"/>
          <p14:tracePt t="153047" x="2733675" y="2909888"/>
          <p14:tracePt t="153053" x="2725738" y="2909888"/>
          <p14:tracePt t="153061" x="2717800" y="2909888"/>
          <p14:tracePt t="153105" x="2709863" y="2909888"/>
          <p14:tracePt t="153135" x="2709863" y="2927350"/>
          <p14:tracePt t="153146" x="2709863" y="2935288"/>
          <p14:tracePt t="153150" x="2709863" y="2943225"/>
          <p14:tracePt t="153158" x="2709863" y="2959100"/>
          <p14:tracePt t="153166" x="2709863" y="2974975"/>
          <p14:tracePt t="153173" x="2709863" y="2998788"/>
          <p14:tracePt t="153181" x="2709863" y="3030538"/>
          <p14:tracePt t="153188" x="2717800" y="3046413"/>
          <p14:tracePt t="153196" x="2717800" y="3070225"/>
          <p14:tracePt t="153203" x="2725738" y="3086100"/>
          <p14:tracePt t="153211" x="2733675" y="3101975"/>
          <p14:tracePt t="153219" x="2741613" y="3125788"/>
          <p14:tracePt t="153229" x="2741613" y="3149600"/>
          <p14:tracePt t="153235" x="2741613" y="3165475"/>
          <p14:tracePt t="153241" x="2751138" y="3181350"/>
          <p14:tracePt t="153248" x="2759075" y="3205163"/>
          <p14:tracePt t="153255" x="2767013" y="3221038"/>
          <p14:tracePt t="153264" x="2774950" y="3236913"/>
          <p14:tracePt t="153270" x="2774950" y="3262313"/>
          <p14:tracePt t="153279" x="2782888" y="3278188"/>
          <p14:tracePt t="153285" x="2782888" y="3294063"/>
          <p14:tracePt t="153294" x="2790825" y="3309938"/>
          <p14:tracePt t="153301" x="2798763" y="3325813"/>
          <p14:tracePt t="153308" x="2806700" y="3341688"/>
          <p14:tracePt t="153316" x="2822575" y="3349625"/>
          <p14:tracePt t="153323" x="2822575" y="3357563"/>
          <p14:tracePt t="153331" x="2838450" y="3373438"/>
          <p14:tracePt t="153338" x="2838450" y="3389313"/>
          <p14:tracePt t="153347" x="2854325" y="3405188"/>
          <p14:tracePt t="153353" x="2862263" y="3421063"/>
          <p14:tracePt t="153361" x="2878138" y="3444875"/>
          <p14:tracePt t="153368" x="2886075" y="3460750"/>
          <p14:tracePt t="153375" x="2894013" y="3484563"/>
          <p14:tracePt t="153383" x="2917825" y="3516313"/>
          <p14:tracePt t="153390" x="2925763" y="3540125"/>
          <p14:tracePt t="153398" x="2941638" y="3571875"/>
          <p14:tracePt t="153407" x="2965450" y="3605213"/>
          <p14:tracePt t="153413" x="2989263" y="3629025"/>
          <p14:tracePt t="153421" x="2997200" y="3660775"/>
          <p14:tracePt t="153430" x="3013075" y="3668713"/>
          <p14:tracePt t="153437" x="3028950" y="3692525"/>
          <p14:tracePt t="153447" x="3044825" y="3716338"/>
          <p14:tracePt t="153451" x="3068638" y="3732213"/>
          <p14:tracePt t="153459" x="3092450" y="3748088"/>
          <p14:tracePt t="153466" x="3109913" y="3763963"/>
          <p14:tracePt t="153473" x="3133725" y="3771900"/>
          <p14:tracePt t="153480" x="3149600" y="3779838"/>
          <p14:tracePt t="153488" x="3173413" y="3811588"/>
          <p14:tracePt t="153496" x="3189288" y="3811588"/>
          <p14:tracePt t="153503" x="3228975" y="3835400"/>
          <p14:tracePt t="153510" x="3252788" y="3851275"/>
          <p14:tracePt t="153518" x="3300413" y="3875088"/>
          <p14:tracePt t="153525" x="3340100" y="3898900"/>
          <p14:tracePt t="153533" x="3348038" y="3906838"/>
          <p14:tracePt t="153541" x="3395663" y="3938588"/>
          <p14:tracePt t="153548" x="3435350" y="3948113"/>
          <p14:tracePt t="153555" x="3484563" y="3971925"/>
          <p14:tracePt t="153564" x="3516313" y="3987800"/>
          <p14:tracePt t="153571" x="3563938" y="4011613"/>
          <p14:tracePt t="153578" x="3611563" y="4027488"/>
          <p14:tracePt t="153585" x="3635375" y="4035425"/>
          <p14:tracePt t="153594" x="3675063" y="4043363"/>
          <p14:tracePt t="153601" x="3706813" y="4043363"/>
          <p14:tracePt t="153609" x="3746500" y="4051300"/>
          <p14:tracePt t="153616" x="3778250" y="4051300"/>
          <p14:tracePt t="153623" x="3817938" y="4051300"/>
          <p14:tracePt t="153631" x="3890963" y="4051300"/>
          <p14:tracePt t="153638" x="3922713" y="4051300"/>
          <p14:tracePt t="153646" x="3970338" y="4051300"/>
          <p14:tracePt t="153653" x="4025900" y="4035425"/>
          <p14:tracePt t="153660" x="4049713" y="4027488"/>
          <p14:tracePt t="153668" x="4089400" y="4011613"/>
          <p14:tracePt t="153675" x="4129088" y="3995738"/>
          <p14:tracePt t="153683" x="4152900" y="3979863"/>
          <p14:tracePt t="153691" x="4176713" y="3963988"/>
          <p14:tracePt t="153698" x="4184650" y="3948113"/>
          <p14:tracePt t="153706" x="4210050" y="3922713"/>
          <p14:tracePt t="153713" x="4217988" y="3890963"/>
          <p14:tracePt t="153721" x="4233863" y="3859213"/>
          <p14:tracePt t="153730" x="4249738" y="3819525"/>
          <p14:tracePt t="153735" x="4257675" y="3795713"/>
          <p14:tracePt t="153744" x="4257675" y="3779838"/>
          <p14:tracePt t="153751" x="4265613" y="3748088"/>
          <p14:tracePt t="153758" x="4265613" y="3724275"/>
          <p14:tracePt t="153766" x="4273550" y="3700463"/>
          <p14:tracePt t="153773" x="4273550" y="3684588"/>
          <p14:tracePt t="153781" x="4273550" y="3660775"/>
          <p14:tracePt t="153788" x="4281488" y="3636963"/>
          <p14:tracePt t="153798" x="4281488" y="3613150"/>
          <p14:tracePt t="153803" x="4281488" y="3587750"/>
          <p14:tracePt t="153811" x="4281488" y="3563938"/>
          <p14:tracePt t="153818" x="4281488" y="3548063"/>
          <p14:tracePt t="153826" x="4281488" y="3532188"/>
          <p14:tracePt t="153833" x="4281488" y="3516313"/>
          <p14:tracePt t="153841" x="4273550" y="3500438"/>
          <p14:tracePt t="153848" x="4273550" y="3476625"/>
          <p14:tracePt t="153855" x="4265613" y="3460750"/>
          <p14:tracePt t="153863" x="4249738" y="3436938"/>
          <p14:tracePt t="153871" x="4249738" y="3421063"/>
          <p14:tracePt t="153879" x="4225925" y="3397250"/>
          <p14:tracePt t="153885" x="4210050" y="3365500"/>
          <p14:tracePt t="153893" x="4200525" y="3349625"/>
          <p14:tracePt t="153901" x="4192588" y="3341688"/>
          <p14:tracePt t="153908" x="4176713" y="3325813"/>
          <p14:tracePt t="153916" x="4160838" y="3302000"/>
          <p14:tracePt t="153923" x="4137025" y="3294063"/>
          <p14:tracePt t="153931" x="4121150" y="3270250"/>
          <p14:tracePt t="153938" x="4105275" y="3262313"/>
          <p14:tracePt t="153946" x="4089400" y="3244850"/>
          <p14:tracePt t="153953" x="4065588" y="3228975"/>
          <p14:tracePt t="153960" x="4049713" y="3221038"/>
          <p14:tracePt t="153968" x="4025900" y="3197225"/>
          <p14:tracePt t="153975" x="4010025" y="3189288"/>
          <p14:tracePt t="153983" x="3970338" y="3165475"/>
          <p14:tracePt t="153991" x="3938588" y="3141663"/>
          <p14:tracePt t="154000" x="3898900" y="3125788"/>
          <p14:tracePt t="154008" x="3859213" y="3101975"/>
          <p14:tracePt t="154017" x="3833813" y="3086100"/>
          <p14:tracePt t="154021" x="3786188" y="3062288"/>
          <p14:tracePt t="154030" x="3746500" y="3038475"/>
          <p14:tracePt t="154035" x="3683000" y="3006725"/>
          <p14:tracePt t="154043" x="3667125" y="2990850"/>
          <p14:tracePt t="154051" x="3643313" y="2974975"/>
          <p14:tracePt t="154058" x="3627438" y="2967038"/>
          <p14:tracePt t="154065" x="3619500" y="2951163"/>
          <p14:tracePt t="154081" x="3611563" y="2943225"/>
          <p14:tracePt t="154088" x="3595688" y="2927350"/>
          <p14:tracePt t="154096" x="3587750" y="2919413"/>
          <p14:tracePt t="154103" x="3571875" y="2901950"/>
          <p14:tracePt t="154111" x="3563938" y="2894013"/>
          <p14:tracePt t="154118" x="3548063" y="2886075"/>
          <p14:tracePt t="154125" x="3524250" y="2870200"/>
          <p14:tracePt t="154133" x="3508375" y="2854325"/>
          <p14:tracePt t="154141" x="3492500" y="2846388"/>
          <p14:tracePt t="154148" x="3467100" y="2822575"/>
          <p14:tracePt t="154161" x="3435350" y="2806700"/>
          <p14:tracePt t="154163" x="3411538" y="2782888"/>
          <p14:tracePt t="154170" x="3379788" y="2767013"/>
          <p14:tracePt t="154179" x="3363913" y="2743200"/>
          <p14:tracePt t="154186" x="3340100" y="2735263"/>
          <p14:tracePt t="154193" x="3316288" y="2719388"/>
          <p14:tracePt t="154201" x="3284538" y="2703513"/>
          <p14:tracePt t="154208" x="3268663" y="2695575"/>
          <p14:tracePt t="154215" x="3252788" y="2687638"/>
          <p14:tracePt t="154223" x="3244850" y="2679700"/>
          <p14:tracePt t="154238" x="3236913" y="2679700"/>
          <p14:tracePt t="154246" x="3228975" y="2679700"/>
          <p14:tracePt t="154305" x="3228975" y="2671763"/>
          <p14:tracePt t="154320" x="3221038" y="2671763"/>
          <p14:tracePt t="154343" x="3213100" y="2671763"/>
          <p14:tracePt t="154359" x="3205163" y="2671763"/>
          <p14:tracePt t="154365" x="3197225" y="2671763"/>
          <p14:tracePt t="157961" x="3508375" y="2870200"/>
          <p14:tracePt t="157963" x="4305300" y="3294063"/>
          <p14:tracePt t="157965" x="4527550" y="3397250"/>
          <p14:tracePt t="157966" x="4735513" y="3484563"/>
          <p14:tracePt t="157976" x="4918075" y="3556000"/>
          <p14:tracePt t="157981" x="5054600" y="3629025"/>
          <p14:tracePt t="157992" x="5157788" y="3668713"/>
          <p14:tracePt t="157996" x="5237163" y="3708400"/>
          <p14:tracePt t="158005" x="5310188" y="3740150"/>
          <p14:tracePt t="158012" x="5357813" y="3763963"/>
          <p14:tracePt t="158019" x="5405438" y="3779838"/>
          <p14:tracePt t="158026" x="5421313" y="3787775"/>
          <p14:tracePt t="158035" x="5437188" y="3795713"/>
          <p14:tracePt t="158043" x="5453063" y="3803650"/>
          <p14:tracePt t="158057" x="5461000" y="3803650"/>
          <p14:tracePt t="158130" x="5468938" y="3811588"/>
          <p14:tracePt t="158145" x="5484813" y="3827463"/>
          <p14:tracePt t="158176" x="5548313" y="3883025"/>
          <p14:tracePt t="158183" x="5588000" y="3914775"/>
          <p14:tracePt t="158191" x="5619750" y="3948113"/>
          <p14:tracePt t="158198" x="5659438" y="3971925"/>
          <p14:tracePt t="158206" x="5724525" y="4011613"/>
          <p14:tracePt t="158213" x="5772150" y="4051300"/>
          <p14:tracePt t="158222" x="5843588" y="4098925"/>
          <p14:tracePt t="158228" x="5938838" y="4170363"/>
          <p14:tracePt t="158236" x="6051550" y="4233863"/>
          <p14:tracePt t="158243" x="6162675" y="4330700"/>
          <p14:tracePt t="158252" x="6281738" y="4425950"/>
          <p14:tracePt t="158259" x="6353175" y="4497388"/>
          <p14:tracePt t="158266" x="6442075" y="4584700"/>
          <p14:tracePt t="158273" x="6529388" y="4681538"/>
          <p14:tracePt t="158282" x="6632575" y="4816475"/>
          <p14:tracePt t="158289" x="6696075" y="4895850"/>
          <p14:tracePt t="158296" x="6743700" y="4976813"/>
          <p14:tracePt t="158303" x="6792913" y="5040313"/>
          <p14:tracePt t="158311" x="6824663" y="5103813"/>
          <p14:tracePt t="158318" x="6840538" y="5135563"/>
          <p14:tracePt t="158326" x="6864350" y="5175250"/>
          <p14:tracePt t="158333" x="6872288" y="5207000"/>
          <p14:tracePt t="158342" x="6872288" y="5222875"/>
          <p14:tracePt t="158348" x="6880225" y="5230813"/>
          <p14:tracePt t="158356" x="6880225" y="5238750"/>
          <p14:tracePt t="158476" x="6880225" y="5246688"/>
          <p14:tracePt t="158483" x="6872288" y="5246688"/>
          <p14:tracePt t="158491" x="6864350" y="5254625"/>
          <p14:tracePt t="158499" x="6856413" y="5262563"/>
          <p14:tracePt t="158506" x="6840538" y="5262563"/>
          <p14:tracePt t="158513" x="6824663" y="5270500"/>
          <p14:tracePt t="158528" x="6808788" y="5270500"/>
          <p14:tracePt t="158543" x="6800850" y="5270500"/>
          <p14:tracePt t="158550" x="6784975" y="5270500"/>
          <p14:tracePt t="158558" x="6769100" y="5270500"/>
          <p14:tracePt t="158566" x="6759575" y="5270500"/>
          <p14:tracePt t="158573" x="6743700" y="5270500"/>
          <p14:tracePt t="158580" x="6727825" y="5270500"/>
          <p14:tracePt t="158589" x="6719888" y="5270500"/>
          <p14:tracePt t="158595" x="6696075" y="5262563"/>
          <p14:tracePt t="158603" x="6672263" y="5254625"/>
          <p14:tracePt t="158611" x="6648450" y="5254625"/>
          <p14:tracePt t="158618" x="6624638" y="5246688"/>
          <p14:tracePt t="158626" x="6600825" y="5238750"/>
          <p14:tracePt t="158633" x="6577013" y="5238750"/>
          <p14:tracePt t="158642" x="6561138" y="5230813"/>
          <p14:tracePt t="158649" x="6545263" y="5230813"/>
          <p14:tracePt t="158656" x="6521450" y="5222875"/>
          <p14:tracePt t="158798" x="6529388" y="5230813"/>
          <p14:tracePt t="158806" x="6553200" y="5238750"/>
          <p14:tracePt t="158813" x="6608763" y="5246688"/>
          <p14:tracePt t="158821" x="6656388" y="5246688"/>
          <p14:tracePt t="158828" x="6719888" y="5246688"/>
          <p14:tracePt t="158836" x="6769100" y="5246688"/>
          <p14:tracePt t="158843" x="6832600" y="5246688"/>
          <p14:tracePt t="158850" x="6880225" y="5246688"/>
          <p14:tracePt t="158859" x="6919913" y="5246688"/>
          <p14:tracePt t="158865" x="6983413" y="5246688"/>
          <p14:tracePt t="158873" x="7038975" y="5246688"/>
          <p14:tracePt t="158881" x="7094538" y="5238750"/>
          <p14:tracePt t="158889" x="7143750" y="5238750"/>
          <p14:tracePt t="158896" x="7175500" y="5230813"/>
          <p14:tracePt t="158903" x="7191375" y="5222875"/>
          <p14:tracePt t="158910" x="7199313" y="5222875"/>
          <p14:tracePt t="158926" x="7207250" y="5222875"/>
          <p14:tracePt t="159023" x="7215188" y="5222875"/>
          <p14:tracePt t="159114" x="0" y="0"/>
        </p14:tracePtLst>
      </p14:laserTraceLst>
    </p:ext>
    <p:ext uri="{E180D4A7-C9FB-4DFB-919C-405C955672EB}">
      <p14:showEvtLst xmlns:p14="http://schemas.microsoft.com/office/powerpoint/2010/main">
        <p14:playEvt time="12" objId="4"/>
        <p14:stopEvt time="163146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F80903-7C0F-4DAC-853B-6E3EF3D1FA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5EE96C0-8CF1-4C50-AA02-733E45242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4" name="mm5s2-1">
            <a:hlinkClick r:id="" action="ppaction://media"/>
            <a:extLst>
              <a:ext uri="{FF2B5EF4-FFF2-40B4-BE49-F238E27FC236}">
                <a16:creationId xmlns:a16="http://schemas.microsoft.com/office/drawing/2014/main" id="{E55EA605-6BAE-438D-8EC4-5C62E5C23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400" y="5733320"/>
            <a:ext cx="609600" cy="609600"/>
          </a:xfrm>
          <a:prstGeom prst="rect">
            <a:avLst/>
          </a:prstGeom>
        </p:spPr>
      </p:pic>
      <p:pic>
        <p:nvPicPr>
          <p:cNvPr id="5" name="mm5s2-2">
            <a:hlinkClick r:id="" action="ppaction://media"/>
            <a:extLst>
              <a:ext uri="{FF2B5EF4-FFF2-40B4-BE49-F238E27FC236}">
                <a16:creationId xmlns:a16="http://schemas.microsoft.com/office/drawing/2014/main" id="{B7505BEC-84A8-4416-A8CF-DCDBA25884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063" y="5733320"/>
            <a:ext cx="609600" cy="609600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BA453537-EB38-4144-8693-7FDA51BD1E7F}"/>
              </a:ext>
            </a:extLst>
          </p:cNvPr>
          <p:cNvCxnSpPr>
            <a:cxnSpLocks/>
          </p:cNvCxnSpPr>
          <p:nvPr/>
        </p:nvCxnSpPr>
        <p:spPr bwMode="auto">
          <a:xfrm flipH="1">
            <a:off x="4067930" y="1740329"/>
            <a:ext cx="720101" cy="2336761"/>
          </a:xfrm>
          <a:prstGeom prst="line">
            <a:avLst/>
          </a:prstGeom>
          <a:solidFill>
            <a:srgbClr val="0000FF"/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8D444544-515A-4DD3-9264-2344406C133D}"/>
                  </a:ext>
                </a:extLst>
              </p14:cNvPr>
              <p14:cNvContentPartPr/>
              <p14:nvPr/>
            </p14:nvContentPartPr>
            <p14:xfrm>
              <a:off x="4351891" y="2155049"/>
              <a:ext cx="498960" cy="880560"/>
            </p14:xfrm>
          </p:contentPart>
        </mc:Choice>
        <mc:Fallback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8D444544-515A-4DD3-9264-2344406C133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33891" y="2137049"/>
                <a:ext cx="534600" cy="9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670DFCFC-3526-447F-8F97-DD95A47DC40F}"/>
                  </a:ext>
                </a:extLst>
              </p14:cNvPr>
              <p14:cNvContentPartPr/>
              <p14:nvPr/>
            </p14:nvContentPartPr>
            <p14:xfrm>
              <a:off x="3857251" y="1638089"/>
              <a:ext cx="1055160" cy="241560"/>
            </p14:xfrm>
          </p:contentPart>
        </mc:Choice>
        <mc:Fallback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670DFCFC-3526-447F-8F97-DD95A47DC40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39251" y="1620423"/>
                <a:ext cx="1090800" cy="2772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F796A812-9F5A-4886-B562-841DE4E18058}"/>
                  </a:ext>
                </a:extLst>
              </p14:cNvPr>
              <p14:cNvContentPartPr/>
              <p14:nvPr/>
            </p14:nvContentPartPr>
            <p14:xfrm>
              <a:off x="1301611" y="2492369"/>
              <a:ext cx="723600" cy="357840"/>
            </p14:xfrm>
          </p:contentPart>
        </mc:Choice>
        <mc:Fallback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F796A812-9F5A-4886-B562-841DE4E1805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83971" y="2474369"/>
                <a:ext cx="759240" cy="3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4" name="Freihand 43">
                <a:extLst>
                  <a:ext uri="{FF2B5EF4-FFF2-40B4-BE49-F238E27FC236}">
                    <a16:creationId xmlns:a16="http://schemas.microsoft.com/office/drawing/2014/main" id="{8896D8D3-2161-4377-8E8B-B3F5A468FF22}"/>
                  </a:ext>
                </a:extLst>
              </p14:cNvPr>
              <p14:cNvContentPartPr/>
              <p14:nvPr/>
            </p14:nvContentPartPr>
            <p14:xfrm>
              <a:off x="1673131" y="1925729"/>
              <a:ext cx="234000" cy="27360"/>
            </p14:xfrm>
          </p:contentPart>
        </mc:Choice>
        <mc:Fallback>
          <p:pic>
            <p:nvPicPr>
              <p:cNvPr id="44" name="Freihand 43">
                <a:extLst>
                  <a:ext uri="{FF2B5EF4-FFF2-40B4-BE49-F238E27FC236}">
                    <a16:creationId xmlns:a16="http://schemas.microsoft.com/office/drawing/2014/main" id="{8896D8D3-2161-4377-8E8B-B3F5A468FF2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55491" y="1908089"/>
                <a:ext cx="26964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5" name="Freihand 44">
                <a:extLst>
                  <a:ext uri="{FF2B5EF4-FFF2-40B4-BE49-F238E27FC236}">
                    <a16:creationId xmlns:a16="http://schemas.microsoft.com/office/drawing/2014/main" id="{5C836ADB-FC15-450E-A5FC-21B3592B7BDC}"/>
                  </a:ext>
                </a:extLst>
              </p14:cNvPr>
              <p14:cNvContentPartPr/>
              <p14:nvPr/>
            </p14:nvContentPartPr>
            <p14:xfrm>
              <a:off x="2117731" y="1945529"/>
              <a:ext cx="218160" cy="18360"/>
            </p14:xfrm>
          </p:contentPart>
        </mc:Choice>
        <mc:Fallback>
          <p:pic>
            <p:nvPicPr>
              <p:cNvPr id="45" name="Freihand 44">
                <a:extLst>
                  <a:ext uri="{FF2B5EF4-FFF2-40B4-BE49-F238E27FC236}">
                    <a16:creationId xmlns:a16="http://schemas.microsoft.com/office/drawing/2014/main" id="{5C836ADB-FC15-450E-A5FC-21B3592B7BD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00091" y="1927529"/>
                <a:ext cx="2538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6" name="Freihand 45">
                <a:extLst>
                  <a:ext uri="{FF2B5EF4-FFF2-40B4-BE49-F238E27FC236}">
                    <a16:creationId xmlns:a16="http://schemas.microsoft.com/office/drawing/2014/main" id="{2018E1F7-1114-4B8A-8C0E-3B7D462800A2}"/>
                  </a:ext>
                </a:extLst>
              </p14:cNvPr>
              <p14:cNvContentPartPr/>
              <p14:nvPr/>
            </p14:nvContentPartPr>
            <p14:xfrm>
              <a:off x="2541091" y="1942289"/>
              <a:ext cx="331920" cy="55800"/>
            </p14:xfrm>
          </p:contentPart>
        </mc:Choice>
        <mc:Fallback>
          <p:pic>
            <p:nvPicPr>
              <p:cNvPr id="46" name="Freihand 45">
                <a:extLst>
                  <a:ext uri="{FF2B5EF4-FFF2-40B4-BE49-F238E27FC236}">
                    <a16:creationId xmlns:a16="http://schemas.microsoft.com/office/drawing/2014/main" id="{2018E1F7-1114-4B8A-8C0E-3B7D462800A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23451" y="1924649"/>
                <a:ext cx="36756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7" name="Freihand 46">
                <a:extLst>
                  <a:ext uri="{FF2B5EF4-FFF2-40B4-BE49-F238E27FC236}">
                    <a16:creationId xmlns:a16="http://schemas.microsoft.com/office/drawing/2014/main" id="{A412EF2A-1DCE-4661-A547-4BF50F709A81}"/>
                  </a:ext>
                </a:extLst>
              </p14:cNvPr>
              <p14:cNvContentPartPr/>
              <p14:nvPr/>
            </p14:nvContentPartPr>
            <p14:xfrm>
              <a:off x="3057691" y="1954889"/>
              <a:ext cx="286200" cy="12240"/>
            </p14:xfrm>
          </p:contentPart>
        </mc:Choice>
        <mc:Fallback>
          <p:pic>
            <p:nvPicPr>
              <p:cNvPr id="47" name="Freihand 46">
                <a:extLst>
                  <a:ext uri="{FF2B5EF4-FFF2-40B4-BE49-F238E27FC236}">
                    <a16:creationId xmlns:a16="http://schemas.microsoft.com/office/drawing/2014/main" id="{A412EF2A-1DCE-4661-A547-4BF50F709A8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40051" y="1936889"/>
                <a:ext cx="3218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8" name="Freihand 47">
                <a:extLst>
                  <a:ext uri="{FF2B5EF4-FFF2-40B4-BE49-F238E27FC236}">
                    <a16:creationId xmlns:a16="http://schemas.microsoft.com/office/drawing/2014/main" id="{410D25BA-D573-4926-9AD4-AC07F5C97C7C}"/>
                  </a:ext>
                </a:extLst>
              </p14:cNvPr>
              <p14:cNvContentPartPr/>
              <p14:nvPr/>
            </p14:nvContentPartPr>
            <p14:xfrm>
              <a:off x="3493291" y="1927529"/>
              <a:ext cx="141480" cy="22320"/>
            </p14:xfrm>
          </p:contentPart>
        </mc:Choice>
        <mc:Fallback>
          <p:pic>
            <p:nvPicPr>
              <p:cNvPr id="48" name="Freihand 47">
                <a:extLst>
                  <a:ext uri="{FF2B5EF4-FFF2-40B4-BE49-F238E27FC236}">
                    <a16:creationId xmlns:a16="http://schemas.microsoft.com/office/drawing/2014/main" id="{410D25BA-D573-4926-9AD4-AC07F5C97C7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475291" y="1909889"/>
                <a:ext cx="17712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4" name="Freihand 53">
                <a:extLst>
                  <a:ext uri="{FF2B5EF4-FFF2-40B4-BE49-F238E27FC236}">
                    <a16:creationId xmlns:a16="http://schemas.microsoft.com/office/drawing/2014/main" id="{F7D0CB04-296B-4EEC-B47A-3D31F3B66A7F}"/>
                  </a:ext>
                </a:extLst>
              </p14:cNvPr>
              <p14:cNvContentPartPr/>
              <p14:nvPr/>
            </p14:nvContentPartPr>
            <p14:xfrm>
              <a:off x="1215211" y="1839689"/>
              <a:ext cx="245520" cy="406080"/>
            </p14:xfrm>
          </p:contentPart>
        </mc:Choice>
        <mc:Fallback>
          <p:pic>
            <p:nvPicPr>
              <p:cNvPr id="54" name="Freihand 53">
                <a:extLst>
                  <a:ext uri="{FF2B5EF4-FFF2-40B4-BE49-F238E27FC236}">
                    <a16:creationId xmlns:a16="http://schemas.microsoft.com/office/drawing/2014/main" id="{F7D0CB04-296B-4EEC-B47A-3D31F3B66A7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97211" y="1822049"/>
                <a:ext cx="28116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84" name="Freihand 83">
                <a:extLst>
                  <a:ext uri="{FF2B5EF4-FFF2-40B4-BE49-F238E27FC236}">
                    <a16:creationId xmlns:a16="http://schemas.microsoft.com/office/drawing/2014/main" id="{077B766A-18FB-4053-9DEB-CA83053E4F2A}"/>
                  </a:ext>
                </a:extLst>
              </p14:cNvPr>
              <p14:cNvContentPartPr/>
              <p14:nvPr/>
            </p14:nvContentPartPr>
            <p14:xfrm>
              <a:off x="6451235" y="4933169"/>
              <a:ext cx="2134976" cy="1437789"/>
            </p14:xfrm>
          </p:contentPart>
        </mc:Choice>
        <mc:Fallback>
          <p:pic>
            <p:nvPicPr>
              <p:cNvPr id="84" name="Freihand 83">
                <a:extLst>
                  <a:ext uri="{FF2B5EF4-FFF2-40B4-BE49-F238E27FC236}">
                    <a16:creationId xmlns:a16="http://schemas.microsoft.com/office/drawing/2014/main" id="{077B766A-18FB-4053-9DEB-CA83053E4F2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433591" y="4915530"/>
                <a:ext cx="2170625" cy="147342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87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799"/>
    </mc:Choice>
    <mc:Fallback>
      <p:transition spd="slow" advTm="554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579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442" x="3994150" y="1482725"/>
          <p14:tracePt t="46153" x="3994150" y="1490663"/>
          <p14:tracePt t="46170" x="3994150" y="1498600"/>
          <p14:tracePt t="46184" x="4002088" y="1498600"/>
          <p14:tracePt t="46191" x="4002088" y="1506538"/>
          <p14:tracePt t="46843" x="4010025" y="1506538"/>
          <p14:tracePt t="46858" x="4017963" y="1506538"/>
          <p14:tracePt t="46873" x="4025900" y="1506538"/>
          <p14:tracePt t="46880" x="4033838" y="1506538"/>
          <p14:tracePt t="46888" x="4041775" y="1506538"/>
          <p14:tracePt t="46948" x="4049713" y="1506538"/>
          <p14:tracePt t="46973" x="4057650" y="1506538"/>
          <p14:tracePt t="46978" x="4073525" y="1506538"/>
          <p14:tracePt t="46986" x="4081463" y="1506538"/>
          <p14:tracePt t="46993" x="4097338" y="1506538"/>
          <p14:tracePt t="47001" x="4113213" y="1506538"/>
          <p14:tracePt t="47008" x="4144963" y="1506538"/>
          <p14:tracePt t="47016" x="4176713" y="1506538"/>
          <p14:tracePt t="47023" x="4217988" y="1506538"/>
          <p14:tracePt t="47031" x="4257675" y="1506538"/>
          <p14:tracePt t="47038" x="4305300" y="1514475"/>
          <p14:tracePt t="47046" x="4337050" y="1514475"/>
          <p14:tracePt t="47054" x="4376738" y="1514475"/>
          <p14:tracePt t="47062" x="4424363" y="1522413"/>
          <p14:tracePt t="47069" x="4456113" y="1522413"/>
          <p14:tracePt t="47076" x="4503738" y="1538288"/>
          <p14:tracePt t="47083" x="4527550" y="1538288"/>
          <p14:tracePt t="47090" x="4559300" y="1555750"/>
          <p14:tracePt t="47098" x="4584700" y="1555750"/>
          <p14:tracePt t="47105" x="4608513" y="1563688"/>
          <p14:tracePt t="47113" x="4640263" y="1563688"/>
          <p14:tracePt t="47121" x="4656138" y="1571625"/>
          <p14:tracePt t="47128" x="4679950" y="1571625"/>
          <p14:tracePt t="47137" x="4703763" y="1571625"/>
          <p14:tracePt t="47144" x="4727575" y="1571625"/>
          <p14:tracePt t="47152" x="4743450" y="1571625"/>
          <p14:tracePt t="47158" x="4767263" y="1571625"/>
          <p14:tracePt t="47165" x="4791075" y="1571625"/>
          <p14:tracePt t="47174" x="4822825" y="1571625"/>
          <p14:tracePt t="47180" x="4838700" y="1571625"/>
          <p14:tracePt t="47188" x="4862513" y="1571625"/>
          <p14:tracePt t="47196" x="4878388" y="1571625"/>
          <p14:tracePt t="47203" x="4902200" y="1571625"/>
          <p14:tracePt t="47211" x="4918075" y="1571625"/>
          <p14:tracePt t="47218" x="4933950" y="1571625"/>
          <p14:tracePt t="47225" x="4951413" y="1571625"/>
          <p14:tracePt t="47233" x="4967288" y="1571625"/>
          <p14:tracePt t="47240" x="4975225" y="1571625"/>
          <p14:tracePt t="47248" x="4991100" y="1571625"/>
          <p14:tracePt t="47255" x="5006975" y="1571625"/>
          <p14:tracePt t="47264" x="5014913" y="1571625"/>
          <p14:tracePt t="47271" x="5038725" y="1571625"/>
          <p14:tracePt t="47278" x="5062538" y="1571625"/>
          <p14:tracePt t="47293" x="5086350" y="1571625"/>
          <p14:tracePt t="47301" x="5110163" y="1571625"/>
          <p14:tracePt t="47308" x="5133975" y="1571625"/>
          <p14:tracePt t="47315" x="5149850" y="1571625"/>
          <p14:tracePt t="47323" x="5173663" y="1571625"/>
          <p14:tracePt t="47330" x="5197475" y="1571625"/>
          <p14:tracePt t="47338" x="5213350" y="1571625"/>
          <p14:tracePt t="47346" x="5237163" y="1571625"/>
          <p14:tracePt t="47354" x="5268913" y="1571625"/>
          <p14:tracePt t="47360" x="5276850" y="1571625"/>
          <p14:tracePt t="47368" x="5292725" y="1571625"/>
          <p14:tracePt t="47376" x="5310188" y="1571625"/>
          <p14:tracePt t="47390" x="5318125" y="1571625"/>
          <p14:tracePt t="47398" x="5326063" y="1571625"/>
          <p14:tracePt t="47406" x="5334000" y="1571625"/>
          <p14:tracePt t="47413" x="5349875" y="1571625"/>
          <p14:tracePt t="47421" x="5357813" y="1563688"/>
          <p14:tracePt t="47435" x="5365750" y="1563688"/>
          <p14:tracePt t="47445" x="5381625" y="1563688"/>
          <p14:tracePt t="47451" x="5389563" y="1563688"/>
          <p14:tracePt t="47458" x="5405438" y="1563688"/>
          <p14:tracePt t="47466" x="5429250" y="1563688"/>
          <p14:tracePt t="47473" x="5453063" y="1563688"/>
          <p14:tracePt t="47481" x="5476875" y="1563688"/>
          <p14:tracePt t="47488" x="5500688" y="1563688"/>
          <p14:tracePt t="47495" x="5532438" y="1563688"/>
          <p14:tracePt t="47504" x="5572125" y="1563688"/>
          <p14:tracePt t="47511" x="5603875" y="1563688"/>
          <p14:tracePt t="47518" x="5635625" y="1563688"/>
          <p14:tracePt t="47525" x="5667375" y="1563688"/>
          <p14:tracePt t="47534" x="5692775" y="1563688"/>
          <p14:tracePt t="47540" x="5724525" y="1563688"/>
          <p14:tracePt t="47548" x="5780088" y="1563688"/>
          <p14:tracePt t="47556" x="5795963" y="1563688"/>
          <p14:tracePt t="47564" x="5811838" y="1563688"/>
          <p14:tracePt t="47570" x="5827713" y="1563688"/>
          <p14:tracePt t="47578" x="5835650" y="1563688"/>
          <p14:tracePt t="47587" x="5851525" y="1563688"/>
          <p14:tracePt t="47593" x="5867400" y="1563688"/>
          <p14:tracePt t="47601" x="5883275" y="1563688"/>
          <p14:tracePt t="47608" x="5899150" y="1563688"/>
          <p14:tracePt t="47616" x="5907088" y="1563688"/>
          <p14:tracePt t="47623" x="5915025" y="1563688"/>
          <p14:tracePt t="47630" x="5930900" y="1563688"/>
          <p14:tracePt t="47638" x="5938838" y="1563688"/>
          <p14:tracePt t="47646" x="5946775" y="1563688"/>
          <p14:tracePt t="47653" x="5954713" y="1563688"/>
          <p14:tracePt t="47660" x="5970588" y="1563688"/>
          <p14:tracePt t="47675" x="5978525" y="1563688"/>
          <p14:tracePt t="47684" x="5986463" y="1563688"/>
          <p14:tracePt t="47698" x="5994400" y="1563688"/>
          <p14:tracePt t="48680" x="6002338" y="1563688"/>
          <p14:tracePt t="48689" x="6026150" y="1555750"/>
          <p14:tracePt t="48696" x="6043613" y="1555750"/>
          <p14:tracePt t="48703" x="6067425" y="1555750"/>
          <p14:tracePt t="48710" x="6091238" y="1555750"/>
          <p14:tracePt t="48719" x="6115050" y="1555750"/>
          <p14:tracePt t="48726" x="6138863" y="1555750"/>
          <p14:tracePt t="48736" x="6162675" y="1555750"/>
          <p14:tracePt t="48741" x="6194425" y="1555750"/>
          <p14:tracePt t="48748" x="6218238" y="1555750"/>
          <p14:tracePt t="48756" x="6249988" y="1555750"/>
          <p14:tracePt t="48763" x="6273800" y="1563688"/>
          <p14:tracePt t="48770" x="6305550" y="1563688"/>
          <p14:tracePt t="48779" x="6329363" y="1563688"/>
          <p14:tracePt t="48788" x="6353175" y="1571625"/>
          <p14:tracePt t="48794" x="6369050" y="1571625"/>
          <p14:tracePt t="48802" x="6384925" y="1579563"/>
          <p14:tracePt t="48808" x="6410325" y="1579563"/>
          <p14:tracePt t="48818" x="6418263" y="1579563"/>
          <p14:tracePt t="48824" x="6426200" y="1579563"/>
          <p14:tracePt t="48832" x="6434138" y="1579563"/>
          <p14:tracePt t="48839" x="6442075" y="1579563"/>
          <p14:tracePt t="48847" x="6450013" y="1579563"/>
          <p14:tracePt t="48854" x="6457950" y="1579563"/>
          <p14:tracePt t="48876" x="6465888" y="1579563"/>
          <p14:tracePt t="49063" x="6473825" y="1579563"/>
          <p14:tracePt t="49070" x="6481763" y="1579563"/>
          <p14:tracePt t="49079" x="6505575" y="1587500"/>
          <p14:tracePt t="49088" x="6529388" y="1595438"/>
          <p14:tracePt t="49093" x="6561138" y="1595438"/>
          <p14:tracePt t="49102" x="6600825" y="1603375"/>
          <p14:tracePt t="49110" x="6656388" y="1619250"/>
          <p14:tracePt t="49119" x="6696075" y="1627188"/>
          <p14:tracePt t="49123" x="6769100" y="1643063"/>
          <p14:tracePt t="49132" x="6832600" y="1658938"/>
          <p14:tracePt t="49138" x="6888163" y="1666875"/>
          <p14:tracePt t="49148" x="6959600" y="1682750"/>
          <p14:tracePt t="49156" x="7031038" y="1698625"/>
          <p14:tracePt t="49160" x="7094538" y="1706563"/>
          <p14:tracePt t="49168" x="7143750" y="1714500"/>
          <p14:tracePt t="49175" x="7183438" y="1722438"/>
          <p14:tracePt t="49183" x="7207250" y="1722438"/>
          <p14:tracePt t="49193" x="7231063" y="1722438"/>
          <p14:tracePt t="49200" x="7246938" y="1730375"/>
          <p14:tracePt t="49214" x="7254875" y="1730375"/>
          <p14:tracePt t="49865" x="7262813" y="1730375"/>
          <p14:tracePt t="49874" x="7286625" y="1730375"/>
          <p14:tracePt t="49881" x="7334250" y="1730375"/>
          <p14:tracePt t="49889" x="7373938" y="1730375"/>
          <p14:tracePt t="49897" x="7405688" y="1730375"/>
          <p14:tracePt t="49904" x="7453313" y="1730375"/>
          <p14:tracePt t="49912" x="7469188" y="1730375"/>
          <p14:tracePt t="49919" x="7485063" y="1730375"/>
          <p14:tracePt t="49927" x="7493000" y="1730375"/>
          <p14:tracePt t="49933" x="7502525" y="1730375"/>
          <p14:tracePt t="50263" x="7510463" y="1730375"/>
          <p14:tracePt t="51081" x="7510463" y="1722438"/>
          <p14:tracePt t="51089" x="7502525" y="1714500"/>
          <p14:tracePt t="51096" x="7493000" y="1706563"/>
          <p14:tracePt t="51103" x="7485063" y="1698625"/>
          <p14:tracePt t="51111" x="7477125" y="1690688"/>
          <p14:tracePt t="51119" x="7453313" y="1674813"/>
          <p14:tracePt t="51127" x="7445375" y="1666875"/>
          <p14:tracePt t="51136" x="7429500" y="1651000"/>
          <p14:tracePt t="51140" x="7405688" y="1627188"/>
          <p14:tracePt t="51150" x="7381875" y="1603375"/>
          <p14:tracePt t="51155" x="7350125" y="1579563"/>
          <p14:tracePt t="51163" x="7318375" y="1547813"/>
          <p14:tracePt t="51171" x="7262813" y="1506538"/>
          <p14:tracePt t="51179" x="7207250" y="1474788"/>
          <p14:tracePt t="51186" x="7126288" y="1443038"/>
          <p14:tracePt t="51196" x="7007225" y="1419225"/>
          <p14:tracePt t="51202" x="6864350" y="1403350"/>
          <p14:tracePt t="51211" x="6664325" y="1387475"/>
          <p14:tracePt t="51216" x="6513513" y="1387475"/>
          <p14:tracePt t="51223" x="6273800" y="1387475"/>
          <p14:tracePt t="51234" x="6059488" y="1387475"/>
          <p14:tracePt t="51238" x="5811838" y="1395413"/>
          <p14:tracePt t="51247" x="5564188" y="1419225"/>
          <p14:tracePt t="51253" x="5341938" y="1443038"/>
          <p14:tracePt t="51260" x="5118100" y="1474788"/>
          <p14:tracePt t="51271" x="4902200" y="1506538"/>
          <p14:tracePt t="51275" x="4735513" y="1555750"/>
          <p14:tracePt t="51286" x="4584700" y="1587500"/>
          <p14:tracePt t="51290" x="4471988" y="1627188"/>
          <p14:tracePt t="51300" x="4384675" y="1658938"/>
          <p14:tracePt t="51306" x="4305300" y="1690688"/>
          <p14:tracePt t="51315" x="4241800" y="1722438"/>
          <p14:tracePt t="51321" x="4192588" y="1746250"/>
          <p14:tracePt t="51330" x="4152900" y="1762125"/>
          <p14:tracePt t="51337" x="4137025" y="1785938"/>
          <p14:tracePt t="51343" x="4121150" y="1793875"/>
          <p14:tracePt t="51351" x="4089400" y="1817688"/>
          <p14:tracePt t="51359" x="4073525" y="1833563"/>
          <p14:tracePt t="51367" x="4057650" y="1857375"/>
          <p14:tracePt t="51374" x="4017963" y="1890713"/>
          <p14:tracePt t="51384" x="3986213" y="1930400"/>
          <p14:tracePt t="51388" x="3954463" y="1962150"/>
          <p14:tracePt t="51397" x="3898900" y="2017713"/>
          <p14:tracePt t="51403" x="3833813" y="2073275"/>
          <p14:tracePt t="51411" x="3754438" y="2152650"/>
          <p14:tracePt t="51419" x="3675063" y="2224088"/>
          <p14:tracePt t="51427" x="3571875" y="2312988"/>
          <p14:tracePt t="51435" x="3451225" y="2408238"/>
          <p14:tracePt t="51442" x="3371850" y="2463800"/>
          <p14:tracePt t="51449" x="3260725" y="2559050"/>
          <p14:tracePt t="51455" x="3149600" y="2640013"/>
          <p14:tracePt t="51465" x="3052763" y="2727325"/>
          <p14:tracePt t="51472" x="2973388" y="2798763"/>
          <p14:tracePt t="51479" x="2894013" y="2878138"/>
          <p14:tracePt t="51487" x="2854325" y="2919413"/>
          <p14:tracePt t="51494" x="2814638" y="2967038"/>
          <p14:tracePt t="51503" x="2782888" y="3006725"/>
          <p14:tracePt t="51509" x="2759075" y="3054350"/>
          <p14:tracePt t="51517" x="2741613" y="3078163"/>
          <p14:tracePt t="51523" x="2741613" y="3109913"/>
          <p14:tracePt t="51534" x="2733675" y="3125788"/>
          <p14:tracePt t="51538" x="2717800" y="3165475"/>
          <p14:tracePt t="51547" x="2709863" y="3189288"/>
          <p14:tracePt t="51554" x="2701925" y="3228975"/>
          <p14:tracePt t="51562" x="2693988" y="3262313"/>
          <p14:tracePt t="51570" x="2686050" y="3278188"/>
          <p14:tracePt t="51575" x="2662238" y="3309938"/>
          <p14:tracePt t="51583" x="2662238" y="3333750"/>
          <p14:tracePt t="51591" x="2646363" y="3365500"/>
          <p14:tracePt t="51600" x="2622550" y="3397250"/>
          <p14:tracePt t="51606" x="2606675" y="3436938"/>
          <p14:tracePt t="51615" x="2590800" y="3460750"/>
          <p14:tracePt t="51622" x="2566988" y="3492500"/>
          <p14:tracePt t="51629" x="2519363" y="3540125"/>
          <p14:tracePt t="51635" x="2479675" y="3579813"/>
          <p14:tracePt t="51643" x="2432050" y="3629025"/>
          <p14:tracePt t="51650" x="2384425" y="3668713"/>
          <p14:tracePt t="51659" x="2319338" y="3724275"/>
          <p14:tracePt t="51667" x="2263775" y="3763963"/>
          <p14:tracePt t="51673" x="2200275" y="3803650"/>
          <p14:tracePt t="51685" x="2152650" y="3835400"/>
          <p14:tracePt t="51688" x="2089150" y="3883025"/>
          <p14:tracePt t="51697" x="2033588" y="3906838"/>
          <p14:tracePt t="51703" x="1960563" y="3938588"/>
          <p14:tracePt t="51712" x="1905000" y="3971925"/>
          <p14:tracePt t="51719" x="1841500" y="3995738"/>
          <p14:tracePt t="51727" x="1793875" y="4019550"/>
          <p14:tracePt t="51736" x="1738313" y="4035425"/>
          <p14:tracePt t="51740" x="1666875" y="4059238"/>
          <p14:tracePt t="51750" x="1609725" y="4075113"/>
          <p14:tracePt t="51756" x="1546225" y="4090988"/>
          <p14:tracePt t="51764" x="1490663" y="4098925"/>
          <p14:tracePt t="51770" x="1427163" y="4106863"/>
          <p14:tracePt t="51780" x="1379538" y="4106863"/>
          <p14:tracePt t="51787" x="1316038" y="4106863"/>
          <p14:tracePt t="51794" x="1250950" y="4106863"/>
          <p14:tracePt t="51802" x="1203325" y="4106863"/>
          <p14:tracePt t="51810" x="1139825" y="4106863"/>
          <p14:tracePt t="51817" x="1044575" y="4106863"/>
          <p14:tracePt t="51823" x="996950" y="4106863"/>
          <p14:tracePt t="51831" x="981075" y="4106863"/>
          <p14:tracePt t="51839" x="965200" y="4106863"/>
          <p14:tracePt t="51853" x="957263" y="4106863"/>
          <p14:tracePt t="51861" x="949325" y="4106863"/>
          <p14:tracePt t="51943" x="949325" y="4067175"/>
          <p14:tracePt t="51951" x="949325" y="4027488"/>
          <p14:tracePt t="51959" x="949325" y="3987800"/>
          <p14:tracePt t="51968" x="949325" y="3948113"/>
          <p14:tracePt t="51975" x="949325" y="3906838"/>
          <p14:tracePt t="51984" x="973138" y="3851275"/>
          <p14:tracePt t="51988" x="996950" y="3795713"/>
          <p14:tracePt t="51998" x="1020763" y="3748088"/>
          <p14:tracePt t="52003" x="1044575" y="3692525"/>
          <p14:tracePt t="52012" x="1068388" y="3660775"/>
          <p14:tracePt t="52019" x="1092200" y="3621088"/>
          <p14:tracePt t="52029" x="1116013" y="3587750"/>
          <p14:tracePt t="52035" x="1123950" y="3556000"/>
          <p14:tracePt t="52040" x="1139825" y="3516313"/>
          <p14:tracePt t="52049" x="1155700" y="3492500"/>
          <p14:tracePt t="52056" x="1163638" y="3476625"/>
          <p14:tracePt t="52064" x="1171575" y="3452813"/>
          <p14:tracePt t="52072" x="1179513" y="3452813"/>
          <p14:tracePt t="52080" x="1179513" y="3444875"/>
          <p14:tracePt t="52347" x="1179513" y="3436938"/>
          <p14:tracePt t="52359" x="1179513" y="3405188"/>
          <p14:tracePt t="52364" x="1163638" y="3365500"/>
          <p14:tracePt t="52371" x="1163638" y="3333750"/>
          <p14:tracePt t="52378" x="1155700" y="3278188"/>
          <p14:tracePt t="52385" x="1147763" y="3213100"/>
          <p14:tracePt t="52392" x="1147763" y="3165475"/>
          <p14:tracePt t="52400" x="1139825" y="3094038"/>
          <p14:tracePt t="52408" x="1139825" y="3038475"/>
          <p14:tracePt t="52416" x="1139825" y="2967038"/>
          <p14:tracePt t="52422" x="1139825" y="2927350"/>
          <p14:tracePt t="52431" x="1147763" y="2901950"/>
          <p14:tracePt t="52437" x="1155700" y="2878138"/>
          <p14:tracePt t="52445" x="1163638" y="2854325"/>
          <p14:tracePt t="52453" x="1171575" y="2838450"/>
          <p14:tracePt t="52460" x="1187450" y="2814638"/>
          <p14:tracePt t="52470" x="1195388" y="2806700"/>
          <p14:tracePt t="52476" x="1211263" y="2790825"/>
          <p14:tracePt t="52484" x="1219200" y="2767013"/>
          <p14:tracePt t="52491" x="1219200" y="2751138"/>
          <p14:tracePt t="52499" x="1235075" y="2735263"/>
          <p14:tracePt t="52507" x="1243013" y="2711450"/>
          <p14:tracePt t="52514" x="1250950" y="2695575"/>
          <p14:tracePt t="52520" x="1258888" y="2671763"/>
          <p14:tracePt t="52530" x="1266825" y="2647950"/>
          <p14:tracePt t="52536" x="1266825" y="2624138"/>
          <p14:tracePt t="52543" x="1274763" y="2600325"/>
          <p14:tracePt t="52550" x="1274763" y="2576513"/>
          <p14:tracePt t="52560" x="1274763" y="2559050"/>
          <p14:tracePt t="52567" x="1274763" y="2551113"/>
          <p14:tracePt t="52574" x="1274763" y="2535238"/>
          <p14:tracePt t="52581" x="1274763" y="2519363"/>
          <p14:tracePt t="52590" x="1274763" y="2511425"/>
          <p14:tracePt t="52596" x="1274763" y="2503488"/>
          <p14:tracePt t="52603" x="1274763" y="2495550"/>
          <p14:tracePt t="52620" x="1266825" y="2487613"/>
          <p14:tracePt t="52635" x="1258888" y="2471738"/>
          <p14:tracePt t="52650" x="1243013" y="2471738"/>
          <p14:tracePt t="52655" x="1235075" y="2463800"/>
          <p14:tracePt t="52663" x="1227138" y="2463800"/>
          <p14:tracePt t="52684" x="1219200" y="2463800"/>
          <p14:tracePt t="52687" x="1195388" y="2463800"/>
          <p14:tracePt t="52696" x="1187450" y="2463800"/>
          <p14:tracePt t="52702" x="1179513" y="2463800"/>
          <p14:tracePt t="52710" x="1171575" y="2463800"/>
          <p14:tracePt t="52717" x="1155700" y="2463800"/>
          <p14:tracePt t="52731" x="1139825" y="2471738"/>
          <p14:tracePt t="52740" x="1131888" y="2479675"/>
          <p14:tracePt t="52755" x="1123950" y="2487613"/>
          <p14:tracePt t="52761" x="1116013" y="2487613"/>
          <p14:tracePt t="52770" x="1116013" y="2503488"/>
          <p14:tracePt t="52776" x="1108075" y="2527300"/>
          <p14:tracePt t="52784" x="1100138" y="2551113"/>
          <p14:tracePt t="52790" x="1092200" y="2592388"/>
          <p14:tracePt t="52800" x="1092200" y="2640013"/>
          <p14:tracePt t="52806" x="1092200" y="2671763"/>
          <p14:tracePt t="52816" x="1084263" y="2735263"/>
          <p14:tracePt t="52821" x="1084263" y="2790825"/>
          <p14:tracePt t="52828" x="1084263" y="2854325"/>
          <p14:tracePt t="52835" x="1084263" y="2919413"/>
          <p14:tracePt t="52843" x="1092200" y="2967038"/>
          <p14:tracePt t="52850" x="1108075" y="3006725"/>
          <p14:tracePt t="52859" x="1116013" y="3054350"/>
          <p14:tracePt t="52867" x="1131888" y="3086100"/>
          <p14:tracePt t="52875" x="1147763" y="3133725"/>
          <p14:tracePt t="52882" x="1155700" y="3173413"/>
          <p14:tracePt t="52900" x="1155700" y="3221038"/>
          <p14:tracePt t="52903" x="1155700" y="3236913"/>
          <p14:tracePt t="52910" x="1163638" y="3244850"/>
          <p14:tracePt t="52918" x="1163638" y="3252788"/>
          <p14:tracePt t="52926" x="1163638" y="3262313"/>
          <p14:tracePt t="52933" x="1163638" y="3270250"/>
          <p14:tracePt t="52955" x="1163638" y="3278188"/>
          <p14:tracePt t="52963" x="1163638" y="3286125"/>
          <p14:tracePt t="52970" x="1163638" y="3294063"/>
          <p14:tracePt t="52977" x="1163638" y="3309938"/>
          <p14:tracePt t="52985" x="1155700" y="3309938"/>
          <p14:tracePt t="52993" x="1155700" y="3317875"/>
          <p14:tracePt t="53002" x="1147763" y="3333750"/>
          <p14:tracePt t="53008" x="1139825" y="3341688"/>
          <p14:tracePt t="53016" x="1139825" y="3349625"/>
          <p14:tracePt t="53023" x="1131888" y="3357563"/>
          <p14:tracePt t="53031" x="1123950" y="3365500"/>
          <p14:tracePt t="53084" x="1116013" y="3365500"/>
          <p14:tracePt t="53099" x="1108075" y="3357563"/>
          <p14:tracePt t="53106" x="1092200" y="3317875"/>
          <p14:tracePt t="53113" x="1076325" y="3228975"/>
          <p14:tracePt t="53121" x="1052513" y="3133725"/>
          <p14:tracePt t="53128" x="1020763" y="3014663"/>
          <p14:tracePt t="53136" x="989013" y="2862263"/>
          <p14:tracePt t="53143" x="949325" y="2687638"/>
          <p14:tracePt t="53150" x="933450" y="2584450"/>
          <p14:tracePt t="53158" x="917575" y="2463800"/>
          <p14:tracePt t="53166" x="908050" y="2344738"/>
          <p14:tracePt t="53173" x="908050" y="2265363"/>
          <p14:tracePt t="53182" x="908050" y="2208213"/>
          <p14:tracePt t="53188" x="908050" y="2144713"/>
          <p14:tracePt t="53197" x="917575" y="2097088"/>
          <p14:tracePt t="53203" x="925513" y="2065338"/>
          <p14:tracePt t="53210" x="941388" y="2025650"/>
          <p14:tracePt t="53218" x="949325" y="2001838"/>
          <p14:tracePt t="53225" x="965200" y="1993900"/>
          <p14:tracePt t="53233" x="965200" y="1985963"/>
          <p14:tracePt t="53240" x="973138" y="1985963"/>
          <p14:tracePt t="53249" x="973138" y="1978025"/>
          <p14:tracePt t="53323" x="973138" y="1985963"/>
          <p14:tracePt t="53331" x="981075" y="1993900"/>
          <p14:tracePt t="53338" x="981075" y="2001838"/>
          <p14:tracePt t="53346" x="981075" y="2025650"/>
          <p14:tracePt t="53353" x="981075" y="2041525"/>
          <p14:tracePt t="53360" x="989013" y="2049463"/>
          <p14:tracePt t="53368" x="989013" y="2073275"/>
          <p14:tracePt t="53376" x="989013" y="2097088"/>
          <p14:tracePt t="53383" x="989013" y="2120900"/>
          <p14:tracePt t="53390" x="989013" y="2136775"/>
          <p14:tracePt t="53399" x="989013" y="2160588"/>
          <p14:tracePt t="53405" x="989013" y="2184400"/>
          <p14:tracePt t="53413" x="989013" y="2208213"/>
          <p14:tracePt t="53421" x="989013" y="2241550"/>
          <p14:tracePt t="53428" x="989013" y="2273300"/>
          <p14:tracePt t="53435" x="989013" y="2320925"/>
          <p14:tracePt t="53443" x="989013" y="2352675"/>
          <p14:tracePt t="53450" x="989013" y="2392363"/>
          <p14:tracePt t="53458" x="989013" y="2447925"/>
          <p14:tracePt t="53466" x="989013" y="2487613"/>
          <p14:tracePt t="53474" x="989013" y="2576513"/>
          <p14:tracePt t="53484" x="989013" y="2600325"/>
          <p14:tracePt t="53488" x="989013" y="2624138"/>
          <p14:tracePt t="53496" x="989013" y="2632075"/>
          <p14:tracePt t="53503" x="989013" y="2640013"/>
          <p14:tracePt t="53510" x="989013" y="2663825"/>
          <p14:tracePt t="53526" x="981075" y="2679700"/>
          <p14:tracePt t="53533" x="981075" y="2687638"/>
          <p14:tracePt t="53540" x="981075" y="2695575"/>
          <p14:tracePt t="53549" x="973138" y="2703513"/>
          <p14:tracePt t="53556" x="965200" y="2719388"/>
          <p14:tracePt t="53563" x="965200" y="2727325"/>
          <p14:tracePt t="53570" x="965200" y="2735263"/>
          <p14:tracePt t="53579" x="957263" y="2751138"/>
          <p14:tracePt t="53586" x="957263" y="2759075"/>
          <p14:tracePt t="53593" x="949325" y="2767013"/>
          <p14:tracePt t="53600" x="949325" y="2774950"/>
          <p14:tracePt t="53608" x="949325" y="2782888"/>
          <p14:tracePt t="53616" x="941388" y="2790825"/>
          <p14:tracePt t="53623" x="941388" y="2798763"/>
          <p14:tracePt t="53632" x="933450" y="2798763"/>
          <p14:tracePt t="53638" x="933450" y="2806700"/>
          <p14:tracePt t="53647" x="925513" y="2806700"/>
          <p14:tracePt t="53653" x="925513" y="2814638"/>
          <p14:tracePt t="53668" x="925513" y="2822575"/>
          <p14:tracePt t="53683" x="917575" y="2830513"/>
          <p14:tracePt t="53698" x="917575" y="2838450"/>
          <p14:tracePt t="53713" x="917575" y="2846388"/>
          <p14:tracePt t="53750" x="917575" y="2854325"/>
          <p14:tracePt t="53870" x="917575" y="2862263"/>
          <p14:tracePt t="53915" x="917575" y="2870200"/>
          <p14:tracePt t="53923" x="917575" y="2878138"/>
          <p14:tracePt t="53938" x="917575" y="2886075"/>
          <p14:tracePt t="53946" x="917575" y="2894013"/>
          <p14:tracePt t="53953" x="917575" y="2901950"/>
          <p14:tracePt t="53968" x="917575" y="2909888"/>
          <p14:tracePt t="53975" x="917575" y="2919413"/>
          <p14:tracePt t="53990" x="917575" y="2927350"/>
          <p14:tracePt t="53998" x="917575" y="2935288"/>
          <p14:tracePt t="54013" x="917575" y="2943225"/>
          <p14:tracePt t="54208" x="917575" y="2951163"/>
          <p14:tracePt t="54223" x="917575" y="2959100"/>
          <p14:tracePt t="54231" x="917575" y="2967038"/>
          <p14:tracePt t="54238" x="917575" y="2974975"/>
          <p14:tracePt t="54246" x="917575" y="2982913"/>
          <p14:tracePt t="54253" x="917575" y="2998788"/>
          <p14:tracePt t="54261" x="917575" y="3014663"/>
          <p14:tracePt t="54268" x="917575" y="3046413"/>
          <p14:tracePt t="54276" x="917575" y="3094038"/>
          <p14:tracePt t="54283" x="917575" y="3133725"/>
          <p14:tracePt t="54290" x="900113" y="3189288"/>
          <p14:tracePt t="54298" x="884238" y="3252788"/>
          <p14:tracePt t="54306" x="868363" y="3325813"/>
          <p14:tracePt t="54314" x="860425" y="3365500"/>
          <p14:tracePt t="54321" x="844550" y="3413125"/>
          <p14:tracePt t="54329" x="836613" y="3421063"/>
          <p14:tracePt t="54336" x="820738" y="3452813"/>
          <p14:tracePt t="54343" x="820738" y="3468688"/>
          <p14:tracePt t="54360" x="812800" y="3476625"/>
          <p14:tracePt t="54381" x="812800" y="3484563"/>
          <p14:tracePt t="54396" x="812800" y="3492500"/>
          <p14:tracePt t="54402" x="812800" y="3500438"/>
          <p14:tracePt t="54418" x="812800" y="3516313"/>
          <p14:tracePt t="54426" x="812800" y="3524250"/>
          <p14:tracePt t="54433" x="812800" y="3532188"/>
          <p14:tracePt t="54449" x="812800" y="3540125"/>
          <p14:tracePt t="54456" x="812800" y="3548063"/>
          <p14:tracePt t="54471" x="812800" y="3556000"/>
          <p14:tracePt t="54485" x="812800" y="3563938"/>
          <p14:tracePt t="54493" x="820738" y="3563938"/>
          <p14:tracePt t="54509" x="820738" y="3571875"/>
          <p14:tracePt t="54524" x="828675" y="3571875"/>
          <p14:tracePt t="54531" x="836613" y="3579813"/>
          <p14:tracePt t="54546" x="836613" y="3587750"/>
          <p14:tracePt t="54553" x="844550" y="3587750"/>
          <p14:tracePt t="54560" x="844550" y="3595688"/>
          <p14:tracePt t="54568" x="852488" y="3595688"/>
          <p14:tracePt t="54576" x="852488" y="3605213"/>
          <p14:tracePt t="54590" x="860425" y="3605213"/>
          <p14:tracePt t="54598" x="868363" y="3605213"/>
          <p14:tracePt t="54614" x="868363" y="3613150"/>
          <p14:tracePt t="54658" x="876300" y="3613150"/>
          <p14:tracePt t="54703" x="884238" y="3613150"/>
          <p14:tracePt t="54733" x="900113" y="3605213"/>
          <p14:tracePt t="54740" x="917575" y="3587750"/>
          <p14:tracePt t="54748" x="941388" y="3556000"/>
          <p14:tracePt t="54755" x="973138" y="3524250"/>
          <p14:tracePt t="54764" x="1012825" y="3484563"/>
          <p14:tracePt t="54770" x="1036638" y="3452813"/>
          <p14:tracePt t="54779" x="1076325" y="3397250"/>
          <p14:tracePt t="54786" x="1116013" y="3357563"/>
          <p14:tracePt t="54793" x="1155700" y="3309938"/>
          <p14:tracePt t="54800" x="1195388" y="3262313"/>
          <p14:tracePt t="54808" x="1274763" y="3141663"/>
          <p14:tracePt t="54816" x="1308100" y="3078163"/>
          <p14:tracePt t="54823" x="1355725" y="3006725"/>
          <p14:tracePt t="54831" x="1387475" y="2919413"/>
          <p14:tracePt t="54838" x="1419225" y="2830513"/>
          <p14:tracePt t="54846" x="1458913" y="2735263"/>
          <p14:tracePt t="54853" x="1482725" y="2671763"/>
          <p14:tracePt t="54860" x="1506538" y="2608263"/>
          <p14:tracePt t="54868" x="1522413" y="2576513"/>
          <p14:tracePt t="54875" x="1546225" y="2543175"/>
          <p14:tracePt t="54899" x="1585913" y="2447925"/>
          <p14:tracePt t="54906" x="1593850" y="2432050"/>
          <p14:tracePt t="54914" x="1601788" y="2424113"/>
          <p14:tracePt t="54920" x="1601788" y="2416175"/>
          <p14:tracePt t="54928" x="1609725" y="2408238"/>
          <p14:tracePt t="54936" x="1609725" y="2400300"/>
          <p14:tracePt t="54943" x="1617663" y="2384425"/>
          <p14:tracePt t="54950" x="1617663" y="2376488"/>
          <p14:tracePt t="54958" x="1625600" y="2368550"/>
          <p14:tracePt t="54973" x="1625600" y="2360613"/>
          <p14:tracePt t="54981" x="1625600" y="2352675"/>
          <p14:tracePt t="54988" x="1633538" y="2344738"/>
          <p14:tracePt t="55003" x="1633538" y="2336800"/>
          <p14:tracePt t="55010" x="1641475" y="2320925"/>
          <p14:tracePt t="55018" x="1641475" y="2312988"/>
          <p14:tracePt t="55027" x="1641475" y="2297113"/>
          <p14:tracePt t="55033" x="1651000" y="2281238"/>
          <p14:tracePt t="55040" x="1651000" y="2273300"/>
          <p14:tracePt t="55048" x="1658938" y="2273300"/>
          <p14:tracePt t="55063" x="1658938" y="2265363"/>
          <p14:tracePt t="55131" x="1674813" y="2289175"/>
          <p14:tracePt t="55138" x="1690688" y="2360613"/>
          <p14:tracePt t="55145" x="1722438" y="2447925"/>
          <p14:tracePt t="55153" x="1746250" y="2519363"/>
          <p14:tracePt t="55160" x="1785938" y="2608263"/>
          <p14:tracePt t="55168" x="1825625" y="2751138"/>
          <p14:tracePt t="55176" x="1865313" y="2886075"/>
          <p14:tracePt t="55183" x="1897063" y="3030538"/>
          <p14:tracePt t="55190" x="1912938" y="3149600"/>
          <p14:tracePt t="55199" x="1920875" y="3262313"/>
          <p14:tracePt t="55206" x="1920875" y="3325813"/>
          <p14:tracePt t="55215" x="1920875" y="3397250"/>
          <p14:tracePt t="55220" x="1920875" y="3452813"/>
          <p14:tracePt t="55229" x="1920875" y="3476625"/>
          <p14:tracePt t="55236" x="1920875" y="3492500"/>
          <p14:tracePt t="55250" x="1920875" y="3508375"/>
          <p14:tracePt t="55258" x="1920875" y="3516313"/>
          <p14:tracePt t="55265" x="1920875" y="3524250"/>
          <p14:tracePt t="55273" x="1920875" y="3540125"/>
          <p14:tracePt t="55281" x="1920875" y="3563938"/>
          <p14:tracePt t="55288" x="1920875" y="3579813"/>
          <p14:tracePt t="55296" x="1920875" y="3595688"/>
          <p14:tracePt t="55303" x="1928813" y="3605213"/>
          <p14:tracePt t="55311" x="1936750" y="3621088"/>
          <p14:tracePt t="55318" x="1936750" y="3629025"/>
          <p14:tracePt t="55325" x="1936750" y="3636963"/>
          <p14:tracePt t="55333" x="1944688" y="3644900"/>
          <p14:tracePt t="55348" x="1944688" y="3652838"/>
          <p14:tracePt t="55355" x="1952625" y="3660775"/>
          <p14:tracePt t="55363" x="1952625" y="3668713"/>
          <p14:tracePt t="55370" x="1952625" y="3684588"/>
          <p14:tracePt t="55378" x="1952625" y="3692525"/>
          <p14:tracePt t="55385" x="1952625" y="3700463"/>
          <p14:tracePt t="55394" x="1952625" y="3716338"/>
          <p14:tracePt t="55400" x="1960563" y="3724275"/>
          <p14:tracePt t="55408" x="1960563" y="3740150"/>
          <p14:tracePt t="55416" x="1960563" y="3748088"/>
          <p14:tracePt t="55423" x="1960563" y="3756025"/>
          <p14:tracePt t="55432" x="1960563" y="3763963"/>
          <p14:tracePt t="55438" x="1960563" y="3779838"/>
          <p14:tracePt t="55461" x="1960563" y="3787775"/>
          <p14:tracePt t="55468" x="1952625" y="3787775"/>
          <p14:tracePt t="55505" x="1944688" y="3787775"/>
          <p14:tracePt t="55513" x="1944688" y="3795713"/>
          <p14:tracePt t="55521" x="1936750" y="3795713"/>
          <p14:tracePt t="55536" x="1928813" y="3795713"/>
          <p14:tracePt t="55543" x="1920875" y="3803650"/>
          <p14:tracePt t="55551" x="1912938" y="3803650"/>
          <p14:tracePt t="55558" x="1905000" y="3811588"/>
          <p14:tracePt t="55565" x="1897063" y="3819525"/>
          <p14:tracePt t="55573" x="1881188" y="3819525"/>
          <p14:tracePt t="55581" x="1873250" y="3827463"/>
          <p14:tracePt t="55587" x="1857375" y="3835400"/>
          <p14:tracePt t="55597" x="1841500" y="3843338"/>
          <p14:tracePt t="55603" x="1833563" y="3843338"/>
          <p14:tracePt t="55611" x="1825625" y="3851275"/>
          <p14:tracePt t="55620" x="1817688" y="3851275"/>
          <p14:tracePt t="55625" x="1801813" y="3859213"/>
          <p14:tracePt t="55633" x="1793875" y="3859213"/>
          <p14:tracePt t="55640" x="1778000" y="3867150"/>
          <p14:tracePt t="55648" x="1746250" y="3883025"/>
          <p14:tracePt t="55655" x="1738313" y="3883025"/>
          <p14:tracePt t="55663" x="1730375" y="3883025"/>
          <p14:tracePt t="55678" x="1730375" y="3890963"/>
          <p14:tracePt t="55686" x="1722438" y="3890963"/>
          <p14:tracePt t="55694" x="1722438" y="3898900"/>
          <p14:tracePt t="55723" x="1714500" y="3898900"/>
          <p14:tracePt t="55731" x="1714500" y="3906838"/>
          <p14:tracePt t="55738" x="1706563" y="3906838"/>
          <p14:tracePt t="55763" x="1706563" y="3914775"/>
          <p14:tracePt t="55888" x="1706563" y="3875088"/>
          <p14:tracePt t="55897" x="1714500" y="3843338"/>
          <p14:tracePt t="55903" x="1730375" y="3779838"/>
          <p14:tracePt t="55910" x="1762125" y="3692525"/>
          <p14:tracePt t="55918" x="1778000" y="3629025"/>
          <p14:tracePt t="55925" x="1809750" y="3540125"/>
          <p14:tracePt t="55932" x="1825625" y="3468688"/>
          <p14:tracePt t="55941" x="1865313" y="3381375"/>
          <p14:tracePt t="55950" x="1897063" y="3317875"/>
          <p14:tracePt t="55957" x="1912938" y="3262313"/>
          <p14:tracePt t="55965" x="1944688" y="3213100"/>
          <p14:tracePt t="55970" x="1960563" y="3173413"/>
          <p14:tracePt t="55980" x="1968500" y="3149600"/>
          <p14:tracePt t="55985" x="1984375" y="3133725"/>
          <p14:tracePt t="55993" x="1992313" y="3109913"/>
          <p14:tracePt t="56000" x="2000250" y="3086100"/>
          <p14:tracePt t="56008" x="2017713" y="3070225"/>
          <p14:tracePt t="56015" x="2017713" y="3054350"/>
          <p14:tracePt t="56023" x="2033588" y="3038475"/>
          <p14:tracePt t="56030" x="2041525" y="3014663"/>
          <p14:tracePt t="56037" x="2041525" y="3006725"/>
          <p14:tracePt t="56046" x="2049463" y="2990850"/>
          <p14:tracePt t="56053" x="2057400" y="2982913"/>
          <p14:tracePt t="56060" x="2057400" y="2974975"/>
          <p14:tracePt t="56067" x="2065338" y="2967038"/>
          <p14:tracePt t="56083" x="2065338" y="2959100"/>
          <p14:tracePt t="56097" x="2065338" y="2951163"/>
          <p14:tracePt t="56121" x="2073275" y="2943225"/>
          <p14:tracePt t="56129" x="2073275" y="2935288"/>
          <p14:tracePt t="56146" x="2073275" y="2927350"/>
          <p14:tracePt t="56152" x="2081213" y="2909888"/>
          <p14:tracePt t="56158" x="2081213" y="2901950"/>
          <p14:tracePt t="56168" x="2081213" y="2886075"/>
          <p14:tracePt t="56174" x="2081213" y="2878138"/>
          <p14:tracePt t="56183" x="2097088" y="2846388"/>
          <p14:tracePt t="56188" x="2105025" y="2830513"/>
          <p14:tracePt t="56199" x="2105025" y="2806700"/>
          <p14:tracePt t="56214" x="2120900" y="2782888"/>
          <p14:tracePt t="56219" x="2120900" y="2767013"/>
          <p14:tracePt t="56229" x="2128838" y="2743200"/>
          <p14:tracePt t="56234" x="2136775" y="2727325"/>
          <p14:tracePt t="56241" x="2144713" y="2719388"/>
          <p14:tracePt t="56249" x="2152650" y="2703513"/>
          <p14:tracePt t="56256" x="2152650" y="2695575"/>
          <p14:tracePt t="56265" x="2160588" y="2687638"/>
          <p14:tracePt t="56272" x="2160588" y="2671763"/>
          <p14:tracePt t="56279" x="2168525" y="2671763"/>
          <p14:tracePt t="56287" x="2176463" y="2663825"/>
          <p14:tracePt t="56294" x="2176463" y="2647950"/>
          <p14:tracePt t="56310" x="2184400" y="2640013"/>
          <p14:tracePt t="56316" x="2184400" y="2632075"/>
          <p14:tracePt t="56326" x="2192338" y="2624138"/>
          <p14:tracePt t="56340" x="2200275" y="2616200"/>
          <p14:tracePt t="56358" x="2200275" y="2600325"/>
          <p14:tracePt t="56361" x="2208213" y="2600325"/>
          <p14:tracePt t="56370" x="2208213" y="2592388"/>
          <p14:tracePt t="56384" x="2216150" y="2584450"/>
          <p14:tracePt t="56401" x="2224088" y="2576513"/>
          <p14:tracePt t="56417" x="2232025" y="2576513"/>
          <p14:tracePt t="56420" x="2239963" y="2566988"/>
          <p14:tracePt t="56437" x="2255838" y="2559050"/>
          <p14:tracePt t="56446" x="2279650" y="2551113"/>
          <p14:tracePt t="56451" x="2295525" y="2551113"/>
          <p14:tracePt t="56460" x="2319338" y="2543175"/>
          <p14:tracePt t="56467" x="2343150" y="2535238"/>
          <p14:tracePt t="56475" x="2359025" y="2535238"/>
          <p14:tracePt t="56483" x="2374900" y="2527300"/>
          <p14:tracePt t="56489" x="2400300" y="2527300"/>
          <p14:tracePt t="56497" x="2439988" y="2519363"/>
          <p14:tracePt t="56504" x="2471738" y="2511425"/>
          <p14:tracePt t="56511" x="2519363" y="2503488"/>
          <p14:tracePt t="56520" x="2551113" y="2487613"/>
          <p14:tracePt t="56526" x="2606675" y="2471738"/>
          <p14:tracePt t="56535" x="2654300" y="2455863"/>
          <p14:tracePt t="56541" x="2701925" y="2432050"/>
          <p14:tracePt t="56548" x="2741613" y="2424113"/>
          <p14:tracePt t="56559" x="2806700" y="2400300"/>
          <p14:tracePt t="56565" x="2846388" y="2384425"/>
          <p14:tracePt t="56570" x="2894013" y="2376488"/>
          <p14:tracePt t="56579" x="2941638" y="2352675"/>
          <p14:tracePt t="56590" x="2997200" y="2344738"/>
          <p14:tracePt t="56594" x="3052763" y="2320925"/>
          <p14:tracePt t="56600" x="3109913" y="2312988"/>
          <p14:tracePt t="56609" x="3173413" y="2305050"/>
          <p14:tracePt t="56617" x="3268663" y="2289175"/>
          <p14:tracePt t="56624" x="3316288" y="2281238"/>
          <p14:tracePt t="56632" x="3371850" y="2265363"/>
          <p14:tracePt t="56638" x="3403600" y="2257425"/>
          <p14:tracePt t="56646" x="3451225" y="2249488"/>
          <p14:tracePt t="56652" x="3484563" y="2241550"/>
          <p14:tracePt t="56662" x="3508375" y="2233613"/>
          <p14:tracePt t="56668" x="3532188" y="2224088"/>
          <p14:tracePt t="56677" x="3556000" y="2216150"/>
          <p14:tracePt t="56684" x="3571875" y="2208213"/>
          <p14:tracePt t="56690" x="3587750" y="2200275"/>
          <p14:tracePt t="56700" x="3603625" y="2192338"/>
          <p14:tracePt t="56705" x="3619500" y="2184400"/>
          <p14:tracePt t="56713" x="3627438" y="2176463"/>
          <p14:tracePt t="56720" x="3635375" y="2176463"/>
          <p14:tracePt t="56729" x="3643313" y="2168525"/>
          <p14:tracePt t="56736" x="3651250" y="2160588"/>
          <p14:tracePt t="56743" x="3659188" y="2160588"/>
          <p14:tracePt t="56759" x="3675063" y="2152650"/>
          <p14:tracePt t="56777" x="3683000" y="2144713"/>
          <p14:tracePt t="56782" x="3690938" y="2136775"/>
          <p14:tracePt t="56788" x="3698875" y="2136775"/>
          <p14:tracePt t="56807" x="3706813" y="2136775"/>
          <p14:tracePt t="56811" x="3706813" y="2128838"/>
          <p14:tracePt t="56818" x="3714750" y="2128838"/>
          <p14:tracePt t="56833" x="3730625" y="2120900"/>
          <p14:tracePt t="56841" x="3738563" y="2112963"/>
          <p14:tracePt t="56848" x="3746500" y="2112963"/>
          <p14:tracePt t="56857" x="3754438" y="2105025"/>
          <p14:tracePt t="56864" x="3762375" y="2097088"/>
          <p14:tracePt t="56872" x="3778250" y="2089150"/>
          <p14:tracePt t="56880" x="3794125" y="2081213"/>
          <p14:tracePt t="56898" x="3817938" y="2065338"/>
          <p14:tracePt t="56902" x="3851275" y="2049463"/>
          <p14:tracePt t="56909" x="3859213" y="2041525"/>
          <p14:tracePt t="56917" x="3883025" y="2033588"/>
          <p14:tracePt t="56924" x="3898900" y="2033588"/>
          <p14:tracePt t="56932" x="3922713" y="2025650"/>
          <p14:tracePt t="56940" x="3946525" y="2001838"/>
          <p14:tracePt t="56949" x="3962400" y="2001838"/>
          <p14:tracePt t="56955" x="3986213" y="1993900"/>
          <p14:tracePt t="56961" x="4002088" y="1985963"/>
          <p14:tracePt t="56968" x="4017963" y="1978025"/>
          <p14:tracePt t="56979" x="4041775" y="1970088"/>
          <p14:tracePt t="56983" x="4065588" y="1970088"/>
          <p14:tracePt t="56992" x="4105275" y="1954213"/>
          <p14:tracePt t="56999" x="4121150" y="1954213"/>
          <p14:tracePt t="57008" x="4137025" y="1946275"/>
          <p14:tracePt t="57014" x="4152900" y="1946275"/>
          <p14:tracePt t="57020" x="4168775" y="1946275"/>
          <p14:tracePt t="57030" x="4176713" y="1946275"/>
          <p14:tracePt t="57036" x="4184650" y="1938338"/>
          <p14:tracePt t="57045" x="4200525" y="1938338"/>
          <p14:tracePt t="57058" x="4210050" y="1938338"/>
          <p14:tracePt t="57076" x="4210050" y="1930400"/>
          <p14:tracePt t="57089" x="4217988" y="1930400"/>
          <p14:tracePt t="57097" x="4225925" y="1930400"/>
          <p14:tracePt t="57113" x="4233863" y="1930400"/>
          <p14:tracePt t="57129" x="4241800" y="1922463"/>
          <p14:tracePt t="57141" x="4257675" y="1922463"/>
          <p14:tracePt t="57149" x="4265613" y="1922463"/>
          <p14:tracePt t="57156" x="4273550" y="1914525"/>
          <p14:tracePt t="57172" x="4281488" y="1906588"/>
          <p14:tracePt t="57180" x="4289425" y="1906588"/>
          <p14:tracePt t="57195" x="4297363" y="1906588"/>
          <p14:tracePt t="57201" x="4305300" y="1898650"/>
          <p14:tracePt t="57216" x="4313238" y="1898650"/>
          <p14:tracePt t="57225" x="4329113" y="1898650"/>
          <p14:tracePt t="57231" x="4337050" y="1898650"/>
          <p14:tracePt t="57238" x="4344988" y="1890713"/>
          <p14:tracePt t="57255" x="4352925" y="1881188"/>
          <p14:tracePt t="57261" x="4376738" y="1881188"/>
          <p14:tracePt t="57268" x="4384675" y="1881188"/>
          <p14:tracePt t="57276" x="4392613" y="1881188"/>
          <p14:tracePt t="57284" x="4392613" y="1873250"/>
          <p14:tracePt t="57291" x="4400550" y="1873250"/>
          <p14:tracePt t="57560" x="4392613" y="1873250"/>
          <p14:tracePt t="57567" x="4384675" y="1873250"/>
          <p14:tracePt t="57578" x="4376738" y="1873250"/>
          <p14:tracePt t="57583" x="4360863" y="1873250"/>
          <p14:tracePt t="57590" x="4352925" y="1873250"/>
          <p14:tracePt t="57598" x="4337050" y="1873250"/>
          <p14:tracePt t="57606" x="4321175" y="1873250"/>
          <p14:tracePt t="57613" x="4297363" y="1873250"/>
          <p14:tracePt t="57620" x="4273550" y="1881188"/>
          <p14:tracePt t="57630" x="4249738" y="1881188"/>
          <p14:tracePt t="57636" x="4225925" y="1881188"/>
          <p14:tracePt t="57643" x="4200525" y="1890713"/>
          <p14:tracePt t="57650" x="4176713" y="1890713"/>
          <p14:tracePt t="57658" x="4144963" y="1898650"/>
          <p14:tracePt t="57665" x="4121150" y="1898650"/>
          <p14:tracePt t="57673" x="4073525" y="1914525"/>
          <p14:tracePt t="57680" x="4033838" y="1922463"/>
          <p14:tracePt t="57688" x="3986213" y="1938338"/>
          <p14:tracePt t="57696" x="3938588" y="1946275"/>
          <p14:tracePt t="57703" x="3833813" y="1978025"/>
          <p14:tracePt t="57712" x="3770313" y="1985963"/>
          <p14:tracePt t="57718" x="3690938" y="2001838"/>
          <p14:tracePt t="57726" x="3635375" y="2009775"/>
          <p14:tracePt t="57733" x="3571875" y="2025650"/>
          <p14:tracePt t="57741" x="3516313" y="2033588"/>
          <p14:tracePt t="57748" x="3459163" y="2057400"/>
          <p14:tracePt t="57755" x="3411538" y="2073275"/>
          <p14:tracePt t="57763" x="3371850" y="2105025"/>
          <p14:tracePt t="57771" x="3340100" y="2128838"/>
          <p14:tracePt t="57780" x="3300413" y="2160588"/>
          <p14:tracePt t="57786" x="3252788" y="2208213"/>
          <p14:tracePt t="57793" x="3221038" y="2249488"/>
          <p14:tracePt t="57801" x="3165475" y="2320925"/>
          <p14:tracePt t="57809" x="3109913" y="2400300"/>
          <p14:tracePt t="57816" x="3052763" y="2455863"/>
          <p14:tracePt t="57823" x="2997200" y="2559050"/>
          <p14:tracePt t="57830" x="2925763" y="2655888"/>
          <p14:tracePt t="57838" x="2870200" y="2743200"/>
          <p14:tracePt t="57846" x="2806700" y="2830513"/>
          <p14:tracePt t="57853" x="2774950" y="2894013"/>
          <p14:tracePt t="57862" x="2741613" y="2943225"/>
          <p14:tracePt t="57868" x="2717800" y="2974975"/>
          <p14:tracePt t="57876" x="2709863" y="3006725"/>
          <p14:tracePt t="57895" x="2693988" y="3038475"/>
          <p14:tracePt t="57898" x="2686050" y="3054350"/>
          <p14:tracePt t="57906" x="2678113" y="3078163"/>
          <p14:tracePt t="57913" x="2662238" y="3109913"/>
          <p14:tracePt t="57921" x="2646363" y="3133725"/>
          <p14:tracePt t="57930" x="2622550" y="3181350"/>
          <p14:tracePt t="57937" x="2590800" y="3228975"/>
          <p14:tracePt t="57944" x="2582863" y="3270250"/>
          <p14:tracePt t="57951" x="2551113" y="3317875"/>
          <p14:tracePt t="57959" x="2527300" y="3373438"/>
          <p14:tracePt t="57965" x="2487613" y="3429000"/>
          <p14:tracePt t="57973" x="2455863" y="3476625"/>
          <p14:tracePt t="57980" x="2416175" y="3532188"/>
          <p14:tracePt t="57988" x="2400300" y="3563938"/>
          <p14:tracePt t="57995" x="2374900" y="3613150"/>
          <p14:tracePt t="58003" x="2343150" y="3644900"/>
          <p14:tracePt t="58011" x="2327275" y="3684588"/>
          <p14:tracePt t="58018" x="2303463" y="3724275"/>
          <p14:tracePt t="58027" x="2295525" y="3740150"/>
          <p14:tracePt t="58033" x="2287588" y="3748088"/>
          <p14:tracePt t="58041" x="2279650" y="3763963"/>
          <p14:tracePt t="58048" x="2271713" y="3771900"/>
          <p14:tracePt t="58056" x="2263775" y="3787775"/>
          <p14:tracePt t="58063" x="2255838" y="3803650"/>
          <p14:tracePt t="58071" x="2247900" y="3819525"/>
          <p14:tracePt t="58079" x="2232025" y="3835400"/>
          <p14:tracePt t="58086" x="2224088" y="3851275"/>
          <p14:tracePt t="58093" x="2208213" y="3875088"/>
          <p14:tracePt t="58101" x="2184400" y="3898900"/>
          <p14:tracePt t="58109" x="2168525" y="3914775"/>
          <p14:tracePt t="58116" x="2144713" y="3938588"/>
          <p14:tracePt t="58123" x="2136775" y="3956050"/>
          <p14:tracePt t="58130" x="2120900" y="3963988"/>
          <p14:tracePt t="58138" x="2112963" y="3979863"/>
          <p14:tracePt t="58146" x="2105025" y="3987800"/>
          <p14:tracePt t="58153" x="2097088" y="3995738"/>
          <p14:tracePt t="58162" x="2089150" y="3995738"/>
          <p14:tracePt t="58168" x="2089150" y="4003675"/>
          <p14:tracePt t="58176" x="2081213" y="4011613"/>
          <p14:tracePt t="58190" x="2065338" y="4019550"/>
          <p14:tracePt t="58198" x="2065338" y="4027488"/>
          <p14:tracePt t="58205" x="2057400" y="4027488"/>
          <p14:tracePt t="58213" x="2041525" y="4027488"/>
          <p14:tracePt t="58220" x="2033588" y="4035425"/>
          <p14:tracePt t="58229" x="2025650" y="4035425"/>
          <p14:tracePt t="58235" x="2000250" y="4043363"/>
          <p14:tracePt t="58243" x="1984375" y="4043363"/>
          <p14:tracePt t="58250" x="1968500" y="4043363"/>
          <p14:tracePt t="58259" x="1952625" y="4043363"/>
          <p14:tracePt t="58265" x="1944688" y="4043363"/>
          <p14:tracePt t="58274" x="1928813" y="4043363"/>
          <p14:tracePt t="58280" x="1905000" y="4043363"/>
          <p14:tracePt t="58288" x="1889125" y="4043363"/>
          <p14:tracePt t="58295" x="1873250" y="4043363"/>
          <p14:tracePt t="58303" x="1857375" y="4043363"/>
          <p14:tracePt t="58312" x="1841500" y="4043363"/>
          <p14:tracePt t="58318" x="1825625" y="4043363"/>
          <p14:tracePt t="58325" x="1809750" y="4043363"/>
          <p14:tracePt t="58333" x="1801813" y="4043363"/>
          <p14:tracePt t="58340" x="1793875" y="4043363"/>
          <p14:tracePt t="58348" x="1785938" y="4043363"/>
          <p14:tracePt t="58363" x="1778000" y="4043363"/>
          <p14:tracePt t="58520" x="1770063" y="4043363"/>
          <p14:tracePt t="58529" x="1762125" y="4043363"/>
          <p14:tracePt t="58544" x="1754188" y="4043363"/>
          <p14:tracePt t="58791" x="1746250" y="4043363"/>
          <p14:tracePt t="58836" x="1738313" y="4043363"/>
          <p14:tracePt t="58844" x="1730375" y="4043363"/>
          <p14:tracePt t="58858" x="1722438" y="4043363"/>
          <p14:tracePt t="58865" x="1714500" y="4043363"/>
          <p14:tracePt t="58873" x="1706563" y="4043363"/>
          <p14:tracePt t="58888" x="1698625" y="4043363"/>
          <p14:tracePt t="59384" x="1698625" y="4035425"/>
          <p14:tracePt t="59399" x="1698625" y="4027488"/>
          <p14:tracePt t="59414" x="1698625" y="4011613"/>
          <p14:tracePt t="59420" x="1698625" y="4003675"/>
          <p14:tracePt t="59428" x="1706563" y="3987800"/>
          <p14:tracePt t="59436" x="1714500" y="3963988"/>
          <p14:tracePt t="59444" x="1722438" y="3938588"/>
          <p14:tracePt t="59450" x="1730375" y="3898900"/>
          <p14:tracePt t="59458" x="1746250" y="3843338"/>
          <p14:tracePt t="59465" x="1746250" y="3811588"/>
          <p14:tracePt t="59473" x="1754188" y="3756025"/>
          <p14:tracePt t="59481" x="1770063" y="3716338"/>
          <p14:tracePt t="59488" x="1770063" y="3676650"/>
          <p14:tracePt t="59495" x="1770063" y="3652838"/>
          <p14:tracePt t="59503" x="1785938" y="3613150"/>
          <p14:tracePt t="59511" x="1785938" y="3587750"/>
          <p14:tracePt t="59518" x="1793875" y="3548063"/>
          <p14:tracePt t="59527" x="1809750" y="3508375"/>
          <p14:tracePt t="59534" x="1809750" y="3476625"/>
          <p14:tracePt t="59541" x="1825625" y="3444875"/>
          <p14:tracePt t="59548" x="1833563" y="3405188"/>
          <p14:tracePt t="59555" x="1833563" y="3373438"/>
          <p14:tracePt t="59563" x="1849438" y="3341688"/>
          <p14:tracePt t="59570" x="1849438" y="3302000"/>
          <p14:tracePt t="59578" x="1857375" y="3270250"/>
          <p14:tracePt t="59585" x="1865313" y="3236913"/>
          <p14:tracePt t="59594" x="1881188" y="3205163"/>
          <p14:tracePt t="59600" x="1881188" y="3181350"/>
          <p14:tracePt t="59607" x="1889125" y="3157538"/>
          <p14:tracePt t="59618" x="1897063" y="3133725"/>
          <p14:tracePt t="59623" x="1897063" y="3117850"/>
          <p14:tracePt t="59630" x="1897063" y="3101975"/>
          <p14:tracePt t="59638" x="1905000" y="3086100"/>
          <p14:tracePt t="59646" x="1905000" y="3070225"/>
          <p14:tracePt t="59653" x="1905000" y="3054350"/>
          <p14:tracePt t="59661" x="1905000" y="3038475"/>
          <p14:tracePt t="59668" x="1905000" y="3022600"/>
          <p14:tracePt t="59676" x="1905000" y="3006725"/>
          <p14:tracePt t="59683" x="1905000" y="2982913"/>
          <p14:tracePt t="59691" x="1905000" y="2974975"/>
          <p14:tracePt t="59698" x="1905000" y="2951163"/>
          <p14:tracePt t="59705" x="1905000" y="2943225"/>
          <p14:tracePt t="59713" x="1905000" y="2935288"/>
          <p14:tracePt t="59720" x="1905000" y="2927350"/>
          <p14:tracePt t="59736" x="1905000" y="2919413"/>
          <p14:tracePt t="59780" x="1905000" y="2909888"/>
          <p14:tracePt t="59818" x="1905000" y="2901950"/>
          <p14:tracePt t="59848" x="1905000" y="2894013"/>
          <p14:tracePt t="59863" x="1905000" y="2886075"/>
          <p14:tracePt t="59870" x="1905000" y="2870200"/>
          <p14:tracePt t="59894" x="1912938" y="2838450"/>
          <p14:tracePt t="59900" x="1920875" y="2822575"/>
          <p14:tracePt t="59909" x="1928813" y="2806700"/>
          <p14:tracePt t="59916" x="1936750" y="2790825"/>
          <p14:tracePt t="59924" x="1944688" y="2767013"/>
          <p14:tracePt t="59931" x="1960563" y="2735263"/>
          <p14:tracePt t="59938" x="1968500" y="2727325"/>
          <p14:tracePt t="59946" x="1984375" y="2703513"/>
          <p14:tracePt t="59953" x="1992313" y="2687638"/>
          <p14:tracePt t="59960" x="2000250" y="2679700"/>
          <p14:tracePt t="59968" x="2000250" y="2663825"/>
          <p14:tracePt t="60028" x="2008188" y="2663825"/>
          <p14:tracePt t="60036" x="2008188" y="2655888"/>
          <p14:tracePt t="60388" x="2000250" y="2655888"/>
          <p14:tracePt t="60395" x="1992313" y="2655888"/>
          <p14:tracePt t="60403" x="1984375" y="2655888"/>
          <p14:tracePt t="60410" x="1968500" y="2655888"/>
          <p14:tracePt t="60418" x="1960563" y="2655888"/>
          <p14:tracePt t="60426" x="1944688" y="2655888"/>
          <p14:tracePt t="60433" x="1928813" y="2655888"/>
          <p14:tracePt t="60440" x="1912938" y="2655888"/>
          <p14:tracePt t="60447" x="1905000" y="2663825"/>
          <p14:tracePt t="60456" x="1889125" y="2663825"/>
          <p14:tracePt t="60463" x="1881188" y="2663825"/>
          <p14:tracePt t="60471" x="1865313" y="2663825"/>
          <p14:tracePt t="60478" x="1857375" y="2663825"/>
          <p14:tracePt t="60485" x="1849438" y="2663825"/>
          <p14:tracePt t="60493" x="1841500" y="2663825"/>
          <p14:tracePt t="60510" x="1825625" y="2663825"/>
          <p14:tracePt t="60524" x="1817688" y="2663825"/>
          <p14:tracePt t="60538" x="1809750" y="2663825"/>
          <p14:tracePt t="60546" x="1809750" y="2655888"/>
          <p14:tracePt t="60553" x="1801813" y="2655888"/>
          <p14:tracePt t="60560" x="1793875" y="2655888"/>
          <p14:tracePt t="60576" x="1785938" y="2655888"/>
          <p14:tracePt t="60583" x="1785938" y="2647950"/>
          <p14:tracePt t="60590" x="1778000" y="2647950"/>
          <p14:tracePt t="60598" x="1762125" y="2647950"/>
          <p14:tracePt t="60605" x="1754188" y="2647950"/>
          <p14:tracePt t="60613" x="1746250" y="2640013"/>
          <p14:tracePt t="60620" x="1738313" y="2640013"/>
          <p14:tracePt t="60628" x="1730375" y="2632075"/>
          <p14:tracePt t="60635" x="1722438" y="2632075"/>
          <p14:tracePt t="60651" x="1714500" y="2632075"/>
          <p14:tracePt t="60674" x="1706563" y="2632075"/>
          <p14:tracePt t="60696" x="1698625" y="2632075"/>
          <p14:tracePt t="60726" x="1690688" y="2632075"/>
          <p14:tracePt t="60741" x="1682750" y="2632075"/>
          <p14:tracePt t="60756" x="1674813" y="2632075"/>
          <p14:tracePt t="60763" x="1666875" y="2632075"/>
          <p14:tracePt t="60778" x="1658938" y="2632075"/>
          <p14:tracePt t="60800" x="1651000" y="2632075"/>
          <p14:tracePt t="60840" x="1641475" y="2632075"/>
          <p14:tracePt t="60846" x="1633538" y="2632075"/>
          <p14:tracePt t="60898" x="1625600" y="2632075"/>
          <p14:tracePt t="61160" x="1625600" y="2640013"/>
          <p14:tracePt t="61177" x="1609725" y="2640013"/>
          <p14:tracePt t="61183" x="1585913" y="2640013"/>
          <p14:tracePt t="61192" x="1562100" y="2640013"/>
          <p14:tracePt t="61198" x="1546225" y="2640013"/>
          <p14:tracePt t="61206" x="1522413" y="2640013"/>
          <p14:tracePt t="61220" x="1514475" y="2640013"/>
          <p14:tracePt t="61529" x="1538288" y="2640013"/>
          <p14:tracePt t="61535" x="1546225" y="2640013"/>
          <p14:tracePt t="61543" x="1570038" y="2640013"/>
          <p14:tracePt t="61550" x="1585913" y="2640013"/>
          <p14:tracePt t="61560" x="1609725" y="2640013"/>
          <p14:tracePt t="61566" x="1625600" y="2647950"/>
          <p14:tracePt t="61573" x="1651000" y="2655888"/>
          <p14:tracePt t="61580" x="1666875" y="2655888"/>
          <p14:tracePt t="61589" x="1690688" y="2655888"/>
          <p14:tracePt t="61596" x="1706563" y="2655888"/>
          <p14:tracePt t="61603" x="1722438" y="2655888"/>
          <p14:tracePt t="61618" x="1730375" y="2655888"/>
          <p14:tracePt t="61626" x="1738313" y="2655888"/>
          <p14:tracePt t="61641" x="1746250" y="2655888"/>
          <p14:tracePt t="61873" x="1754188" y="2655888"/>
          <p14:tracePt t="61888" x="1762125" y="2655888"/>
          <p14:tracePt t="61895" x="1770063" y="2655888"/>
          <p14:tracePt t="61910" x="1778000" y="2655888"/>
          <p14:tracePt t="61918" x="1785938" y="2655888"/>
          <p14:tracePt t="61926" x="1801813" y="2655888"/>
          <p14:tracePt t="61934" x="1817688" y="2655888"/>
          <p14:tracePt t="61941" x="1833563" y="2655888"/>
          <p14:tracePt t="61949" x="1849438" y="2655888"/>
          <p14:tracePt t="61956" x="1865313" y="2655888"/>
          <p14:tracePt t="61963" x="1897063" y="2655888"/>
          <p14:tracePt t="61970" x="1912938" y="2655888"/>
          <p14:tracePt t="61978" x="1936750" y="2655888"/>
          <p14:tracePt t="61986" x="1952625" y="2655888"/>
          <p14:tracePt t="61993" x="1960563" y="2655888"/>
          <p14:tracePt t="62000" x="1968500" y="2655888"/>
          <p14:tracePt t="62008" x="1976438" y="2655888"/>
          <p14:tracePt t="62016" x="1984375" y="2655888"/>
          <p14:tracePt t="62023" x="1992313" y="2655888"/>
          <p14:tracePt t="62030" x="2008188" y="2655888"/>
          <p14:tracePt t="62039" x="2017713" y="2655888"/>
          <p14:tracePt t="62045" x="2025650" y="2655888"/>
          <p14:tracePt t="62053" x="2033588" y="2655888"/>
          <p14:tracePt t="62076" x="2041525" y="2655888"/>
          <p14:tracePt t="62233" x="2033588" y="2655888"/>
          <p14:tracePt t="62242" x="2025650" y="2655888"/>
          <p14:tracePt t="62248" x="2008188" y="2655888"/>
          <p14:tracePt t="62256" x="1992313" y="2655888"/>
          <p14:tracePt t="62263" x="1960563" y="2647950"/>
          <p14:tracePt t="62270" x="1920875" y="2647950"/>
          <p14:tracePt t="62278" x="1873250" y="2640013"/>
          <p14:tracePt t="62286" x="1833563" y="2640013"/>
          <p14:tracePt t="62293" x="1770063" y="2640013"/>
          <p14:tracePt t="62300" x="1738313" y="2640013"/>
          <p14:tracePt t="62308" x="1690688" y="2640013"/>
          <p14:tracePt t="62315" x="1633538" y="2647950"/>
          <p14:tracePt t="62323" x="1593850" y="2655888"/>
          <p14:tracePt t="62330" x="1562100" y="2671763"/>
          <p14:tracePt t="62339" x="1546225" y="2679700"/>
          <p14:tracePt t="62346" x="1530350" y="2679700"/>
          <p14:tracePt t="62353" x="1530350" y="2687638"/>
          <p14:tracePt t="62360" x="1522413" y="2687638"/>
          <p14:tracePt t="62375" x="1514475" y="2687638"/>
          <p14:tracePt t="63148" x="1514475" y="2695575"/>
          <p14:tracePt t="63157" x="1530350" y="2703513"/>
          <p14:tracePt t="63163" x="1562100" y="2735263"/>
          <p14:tracePt t="63173" x="1609725" y="2759075"/>
          <p14:tracePt t="63179" x="1641475" y="2790825"/>
          <p14:tracePt t="63187" x="1682750" y="2822575"/>
          <p14:tracePt t="63194" x="1730375" y="2846388"/>
          <p14:tracePt t="63201" x="1762125" y="2862263"/>
          <p14:tracePt t="63209" x="1785938" y="2886075"/>
          <p14:tracePt t="63216" x="1801813" y="2894013"/>
          <p14:tracePt t="63226" x="1817688" y="2909888"/>
          <p14:tracePt t="63232" x="1817688" y="2919413"/>
          <p14:tracePt t="63242" x="1817688" y="2927350"/>
          <p14:tracePt t="63246" x="1825625" y="2927350"/>
          <p14:tracePt t="63254" x="1825625" y="2935288"/>
          <p14:tracePt t="63260" x="1825625" y="2943225"/>
          <p14:tracePt t="63269" x="1825625" y="2951163"/>
          <p14:tracePt t="63277" x="1825625" y="2967038"/>
          <p14:tracePt t="63284" x="1825625" y="2982913"/>
          <p14:tracePt t="63292" x="1825625" y="3006725"/>
          <p14:tracePt t="63299" x="1825625" y="3022600"/>
          <p14:tracePt t="63306" x="1825625" y="3038475"/>
          <p14:tracePt t="63313" x="1825625" y="3046413"/>
          <p14:tracePt t="63324" x="1825625" y="3054350"/>
          <p14:tracePt t="63328" x="1825625" y="3062288"/>
          <p14:tracePt t="63337" x="1825625" y="3070225"/>
          <p14:tracePt t="63344" x="1817688" y="3086100"/>
          <p14:tracePt t="63359" x="1809750" y="3094038"/>
          <p14:tracePt t="63366" x="1809750" y="3101975"/>
          <p14:tracePt t="63374" x="1809750" y="3109913"/>
          <p14:tracePt t="63382" x="1801813" y="3125788"/>
          <p14:tracePt t="63396" x="1793875" y="3141663"/>
          <p14:tracePt t="63406" x="1793875" y="3149600"/>
          <p14:tracePt t="63412" x="1793875" y="3157538"/>
          <p14:tracePt t="63419" x="1785938" y="3165475"/>
          <p14:tracePt t="63427" x="1785938" y="3173413"/>
          <p14:tracePt t="63433" x="1785938" y="3181350"/>
          <p14:tracePt t="63458" x="1785938" y="3189288"/>
          <p14:tracePt t="63487" x="1785938" y="3197225"/>
          <p14:tracePt t="63509" x="1785938" y="3205163"/>
          <p14:tracePt t="63516" x="1778000" y="3221038"/>
          <p14:tracePt t="63532" x="1770063" y="3236913"/>
          <p14:tracePt t="63539" x="1770063" y="3262313"/>
          <p14:tracePt t="63545" x="1770063" y="3270250"/>
          <p14:tracePt t="63555" x="1762125" y="3286125"/>
          <p14:tracePt t="63560" x="1754188" y="3317875"/>
          <p14:tracePt t="63570" x="1746250" y="3365500"/>
          <p14:tracePt t="63576" x="1730375" y="3413125"/>
          <p14:tracePt t="63585" x="1722438" y="3444875"/>
          <p14:tracePt t="63592" x="1714500" y="3484563"/>
          <p14:tracePt t="63600" x="1706563" y="3508375"/>
          <p14:tracePt t="63606" x="1690688" y="3540125"/>
          <p14:tracePt t="63613" x="1682750" y="3579813"/>
          <p14:tracePt t="63621" x="1674813" y="3595688"/>
          <p14:tracePt t="63629" x="1666875" y="3613150"/>
          <p14:tracePt t="63637" x="1666875" y="3621088"/>
          <p14:tracePt t="63644" x="1658938" y="3636963"/>
          <p14:tracePt t="63652" x="1651000" y="3652838"/>
          <p14:tracePt t="63667" x="1651000" y="3668713"/>
          <p14:tracePt t="63677" x="1651000" y="3684588"/>
          <p14:tracePt t="63691" x="1651000" y="3692525"/>
          <p14:tracePt t="63696" x="1651000" y="3700463"/>
          <p14:tracePt t="63705" x="1651000" y="3708400"/>
          <p14:tracePt t="63712" x="1651000" y="3716338"/>
          <p14:tracePt t="63726" x="1651000" y="3724275"/>
          <p14:tracePt t="63733" x="1651000" y="3732213"/>
          <p14:tracePt t="63757" x="1651000" y="3740150"/>
          <p14:tracePt t="63772" x="1651000" y="3748088"/>
          <p14:tracePt t="63787" x="1651000" y="3756025"/>
          <p14:tracePt t="63802" x="1651000" y="3763963"/>
          <p14:tracePt t="63809" x="1651000" y="3771900"/>
          <p14:tracePt t="63817" x="1651000" y="3787775"/>
          <p14:tracePt t="63832" x="1651000" y="3803650"/>
          <p14:tracePt t="63839" x="1651000" y="3811588"/>
          <p14:tracePt t="63848" x="1651000" y="3819525"/>
          <p14:tracePt t="63854" x="1651000" y="3827463"/>
          <p14:tracePt t="63860" x="1651000" y="3835400"/>
          <p14:tracePt t="63869" x="1651000" y="3851275"/>
          <p14:tracePt t="63877" x="1651000" y="3859213"/>
          <p14:tracePt t="63884" x="1641475" y="3867150"/>
          <p14:tracePt t="63891" x="1633538" y="3883025"/>
          <p14:tracePt t="63911" x="1633538" y="3914775"/>
          <p14:tracePt t="63913" x="1633538" y="3922713"/>
          <p14:tracePt t="63923" x="1633538" y="3930650"/>
          <p14:tracePt t="63928" x="1633538" y="3948113"/>
          <p14:tracePt t="63937" x="1633538" y="3956050"/>
          <p14:tracePt t="63944" x="1633538" y="3971925"/>
          <p14:tracePt t="63952" x="1633538" y="3987800"/>
          <p14:tracePt t="63959" x="1633538" y="3995738"/>
          <p14:tracePt t="63967" x="1633538" y="4003675"/>
          <p14:tracePt t="63974" x="1633538" y="4011613"/>
          <p14:tracePt t="63980" x="1633538" y="4019550"/>
          <p14:tracePt t="63997" x="1633538" y="4035425"/>
          <p14:tracePt t="64011" x="1633538" y="4043363"/>
          <p14:tracePt t="64025" x="1633538" y="4051300"/>
          <p14:tracePt t="64035" x="1633538" y="4059238"/>
          <p14:tracePt t="64058" x="1633538" y="4067175"/>
          <p14:tracePt t="64078" x="1633538" y="4075113"/>
          <p14:tracePt t="64123" x="1633538" y="4083050"/>
          <p14:tracePt t="64198" x="1633538" y="4090988"/>
          <p14:tracePt t="64640" x="1641475" y="4083050"/>
          <p14:tracePt t="64656" x="1641475" y="4075113"/>
          <p14:tracePt t="64664" x="1651000" y="4075113"/>
          <p14:tracePt t="64695" x="1651000" y="4067175"/>
          <p14:tracePt t="64790" x="1651000" y="4059238"/>
          <p14:tracePt t="64807" x="1651000" y="4051300"/>
          <p14:tracePt t="64823" x="1651000" y="4043363"/>
          <p14:tracePt t="64843" x="1651000" y="4035425"/>
          <p14:tracePt t="64866" x="1651000" y="4027488"/>
          <p14:tracePt t="64874" x="1651000" y="4019550"/>
          <p14:tracePt t="64891" x="1651000" y="4003675"/>
          <p14:tracePt t="64895" x="1658938" y="3995738"/>
          <p14:tracePt t="64904" x="1658938" y="3971925"/>
          <p14:tracePt t="64918" x="1658938" y="3963988"/>
          <p14:tracePt t="64926" x="1658938" y="3956050"/>
          <p14:tracePt t="64933" x="1658938" y="3948113"/>
          <p14:tracePt t="64940" x="1658938" y="3938588"/>
          <p14:tracePt t="64948" x="1658938" y="3930650"/>
          <p14:tracePt t="64956" x="1658938" y="3922713"/>
          <p14:tracePt t="64978" x="1658938" y="3914775"/>
          <p14:tracePt t="64993" x="1658938" y="3906838"/>
          <p14:tracePt t="65023" x="1658938" y="3898900"/>
          <p14:tracePt t="65031" x="1658938" y="3890963"/>
          <p14:tracePt t="65061" x="1658938" y="3883025"/>
          <p14:tracePt t="65083" x="1658938" y="3875088"/>
          <p14:tracePt t="65121" x="1658938" y="3867150"/>
          <p14:tracePt t="65128" x="1658938" y="3859213"/>
          <p14:tracePt t="65158" x="1658938" y="3851275"/>
          <p14:tracePt t="65174" x="1658938" y="3843338"/>
          <p14:tracePt t="65181" x="1658938" y="3835400"/>
          <p14:tracePt t="65190" x="1658938" y="3827463"/>
          <p14:tracePt t="65196" x="1666875" y="3811588"/>
          <p14:tracePt t="65203" x="1666875" y="3803650"/>
          <p14:tracePt t="65211" x="1674813" y="3787775"/>
          <p14:tracePt t="65218" x="1674813" y="3779838"/>
          <p14:tracePt t="65226" x="1674813" y="3756025"/>
          <p14:tracePt t="65233" x="1682750" y="3724275"/>
          <p14:tracePt t="65240" x="1690688" y="3700463"/>
          <p14:tracePt t="65248" x="1698625" y="3684588"/>
          <p14:tracePt t="65256" x="1698625" y="3676650"/>
          <p14:tracePt t="65263" x="1706563" y="3652838"/>
          <p14:tracePt t="65273" x="1706563" y="3636963"/>
          <p14:tracePt t="65278" x="1706563" y="3621088"/>
          <p14:tracePt t="65286" x="1714500" y="3621088"/>
          <p14:tracePt t="65293" x="1714500" y="3605213"/>
          <p14:tracePt t="65300" x="1714500" y="3595688"/>
          <p14:tracePt t="65316" x="1722438" y="3579813"/>
          <p14:tracePt t="65323" x="1722438" y="3571875"/>
          <p14:tracePt t="65331" x="1730375" y="3556000"/>
          <p14:tracePt t="65346" x="1730375" y="3540125"/>
          <p14:tracePt t="65354" x="1738313" y="3532188"/>
          <p14:tracePt t="65360" x="1738313" y="3524250"/>
          <p14:tracePt t="65368" x="1746250" y="3508375"/>
          <p14:tracePt t="65376" x="1746250" y="3500438"/>
          <p14:tracePt t="65383" x="1746250" y="3492500"/>
          <p14:tracePt t="65391" x="1762125" y="3476625"/>
          <p14:tracePt t="65409" x="1762125" y="3468688"/>
          <p14:tracePt t="65414" x="1770063" y="3452813"/>
          <p14:tracePt t="65421" x="1778000" y="3436938"/>
          <p14:tracePt t="65428" x="1778000" y="3429000"/>
          <p14:tracePt t="65436" x="1778000" y="3405188"/>
          <p14:tracePt t="65443" x="1785938" y="3397250"/>
          <p14:tracePt t="65450" x="1793875" y="3389313"/>
          <p14:tracePt t="65457" x="1793875" y="3373438"/>
          <p14:tracePt t="65466" x="1801813" y="3373438"/>
          <p14:tracePt t="65473" x="1801813" y="3365500"/>
          <p14:tracePt t="65480" x="1809750" y="3357563"/>
          <p14:tracePt t="65490" x="1817688" y="3341688"/>
          <p14:tracePt t="65496" x="1817688" y="3333750"/>
          <p14:tracePt t="65510" x="1817688" y="3325813"/>
          <p14:tracePt t="65518" x="1833563" y="3309938"/>
          <p14:tracePt t="65533" x="1833563" y="3302000"/>
          <p14:tracePt t="65540" x="1841500" y="3302000"/>
          <p14:tracePt t="65548" x="1841500" y="3294063"/>
          <p14:tracePt t="65556" x="1849438" y="3286125"/>
          <p14:tracePt t="65563" x="1849438" y="3278188"/>
          <p14:tracePt t="65571" x="1857375" y="3278188"/>
          <p14:tracePt t="65578" x="1857375" y="3270250"/>
          <p14:tracePt t="65586" x="1857375" y="3262313"/>
          <p14:tracePt t="65593" x="1857375" y="3252788"/>
          <p14:tracePt t="65608" x="1865313" y="3252788"/>
          <p14:tracePt t="65615" x="1865313" y="3244850"/>
          <p14:tracePt t="65631" x="1873250" y="3236913"/>
          <p14:tracePt t="65639" x="1873250" y="3228975"/>
          <p14:tracePt t="65654" x="1873250" y="3221038"/>
          <p14:tracePt t="65669" x="1873250" y="3213100"/>
          <p14:tracePt t="65676" x="1881188" y="3213100"/>
          <p14:tracePt t="65691" x="1881188" y="3205163"/>
          <p14:tracePt t="65698" x="1881188" y="3197225"/>
          <p14:tracePt t="65728" x="1881188" y="3189288"/>
          <p14:tracePt t="65743" x="1889125" y="3181350"/>
          <p14:tracePt t="65765" x="1889125" y="3173413"/>
          <p14:tracePt t="65773" x="1889125" y="3165475"/>
          <p14:tracePt t="65780" x="1897063" y="3149600"/>
          <p14:tracePt t="65795" x="1897063" y="3141663"/>
          <p14:tracePt t="65803" x="1905000" y="3141663"/>
          <p14:tracePt t="65811" x="1905000" y="3133725"/>
          <p14:tracePt t="65825" x="1905000" y="3125788"/>
          <p14:tracePt t="65840" x="1905000" y="3117850"/>
          <p14:tracePt t="65856" x="1912938" y="3109913"/>
          <p14:tracePt t="65871" x="1912938" y="3101975"/>
          <p14:tracePt t="65890" x="1912938" y="3086100"/>
          <p14:tracePt t="65893" x="1912938" y="3078163"/>
          <p14:tracePt t="65900" x="1912938" y="3070225"/>
          <p14:tracePt t="65908" x="1920875" y="3062288"/>
          <p14:tracePt t="65923" x="1920875" y="3054350"/>
          <p14:tracePt t="65939" x="1928813" y="3046413"/>
          <p14:tracePt t="65945" x="1928813" y="3038475"/>
          <p14:tracePt t="65961" x="1928813" y="3030538"/>
          <p14:tracePt t="65968" x="1928813" y="3022600"/>
          <p14:tracePt t="65976" x="1928813" y="3014663"/>
          <p14:tracePt t="65983" x="1928813" y="3006725"/>
          <p14:tracePt t="65991" x="1936750" y="2990850"/>
          <p14:tracePt t="66006" x="1936750" y="2974975"/>
          <p14:tracePt t="66023" x="1936750" y="2967038"/>
          <p14:tracePt t="66036" x="1936750" y="2959100"/>
          <p14:tracePt t="66058" x="1936750" y="2951163"/>
          <p14:tracePt t="66080" x="1936750" y="2943225"/>
          <p14:tracePt t="66178" x="1936750" y="2935288"/>
          <p14:tracePt t="66193" x="1936750" y="2927350"/>
          <p14:tracePt t="66208" x="1936750" y="2919413"/>
          <p14:tracePt t="66216" x="1944688" y="2909888"/>
          <p14:tracePt t="66223" x="1944688" y="2894013"/>
          <p14:tracePt t="66230" x="1952625" y="2894013"/>
          <p14:tracePt t="66238" x="1952625" y="2886075"/>
          <p14:tracePt t="66246" x="1952625" y="2878138"/>
          <p14:tracePt t="66261" x="1952625" y="2870200"/>
          <p14:tracePt t="66276" x="1952625" y="2862263"/>
          <p14:tracePt t="66283" x="1960563" y="2862263"/>
          <p14:tracePt t="66328" x="1960563" y="2854325"/>
          <p14:tracePt t="66336" x="1968500" y="2854325"/>
          <p14:tracePt t="66343" x="1976438" y="2846388"/>
          <p14:tracePt t="66358" x="1984375" y="2838450"/>
          <p14:tracePt t="66366" x="1984375" y="2830513"/>
          <p14:tracePt t="66373" x="1992313" y="2830513"/>
          <p14:tracePt t="66390" x="2000250" y="2822575"/>
          <p14:tracePt t="66396" x="2008188" y="2822575"/>
          <p14:tracePt t="66403" x="2008188" y="2814638"/>
          <p14:tracePt t="66410" x="2017713" y="2806700"/>
          <p14:tracePt t="66419" x="2017713" y="2798763"/>
          <p14:tracePt t="66425" x="2025650" y="2798763"/>
          <p14:tracePt t="66433" x="2025650" y="2790825"/>
          <p14:tracePt t="66440" x="2033588" y="2790825"/>
          <p14:tracePt t="66455" x="2041525" y="2790825"/>
          <p14:tracePt t="66508" x="2041525" y="2782888"/>
          <p14:tracePt t="66523" x="2041525" y="2774950"/>
          <p14:tracePt t="66569" x="2041525" y="2767013"/>
          <p14:tracePt t="66958" x="2041525" y="2759075"/>
          <p14:tracePt t="69227" x="2033588" y="2790825"/>
          <p14:tracePt t="69228" x="2025650" y="2798763"/>
          <p14:tracePt t="69231" x="2017713" y="2814638"/>
          <p14:tracePt t="69246" x="2017713" y="2822575"/>
          <p14:tracePt t="69260" x="2017713" y="2830513"/>
          <p14:tracePt t="69270" x="2008188" y="2830513"/>
          <p14:tracePt t="69275" x="2008188" y="2838450"/>
          <p14:tracePt t="69290" x="2008188" y="2846388"/>
          <p14:tracePt t="69299" x="2000250" y="2846388"/>
          <p14:tracePt t="69307" x="2000250" y="2862263"/>
          <p14:tracePt t="69320" x="1992313" y="2870200"/>
          <p14:tracePt t="69329" x="1992313" y="2878138"/>
          <p14:tracePt t="69337" x="1984375" y="2886075"/>
          <p14:tracePt t="69344" x="1984375" y="2894013"/>
          <p14:tracePt t="69358" x="1984375" y="2901950"/>
          <p14:tracePt t="69374" x="1976438" y="2909888"/>
          <p14:tracePt t="69381" x="1976438" y="2919413"/>
          <p14:tracePt t="69405" x="1968500" y="2927350"/>
          <p14:tracePt t="69411" x="1968500" y="2935288"/>
          <p14:tracePt t="69421" x="1968500" y="2943225"/>
          <p14:tracePt t="69426" x="1960563" y="2959100"/>
          <p14:tracePt t="69441" x="1960563" y="2967038"/>
          <p14:tracePt t="69456" x="1960563" y="2974975"/>
          <p14:tracePt t="69465" x="1952625" y="2974975"/>
          <p14:tracePt t="69472" x="1952625" y="2982913"/>
          <p14:tracePt t="69478" x="1952625" y="2990850"/>
          <p14:tracePt t="69508" x="1952625" y="2998788"/>
          <p14:tracePt t="69538" x="1944688" y="2998788"/>
          <p14:tracePt t="69560" x="1944688" y="3006725"/>
          <p14:tracePt t="69605" x="1944688" y="3014663"/>
          <p14:tracePt t="69613" x="1944688" y="3022600"/>
          <p14:tracePt t="69628" x="1936750" y="3022600"/>
          <p14:tracePt t="69658" x="1928813" y="3030538"/>
          <p14:tracePt t="69674" x="1928813" y="3038475"/>
          <p14:tracePt t="69703" x="1928813" y="3046413"/>
          <p14:tracePt t="69726" x="1920875" y="3046413"/>
          <p14:tracePt t="69741" x="1920875" y="3054350"/>
          <p14:tracePt t="69755" x="1920875" y="3062288"/>
          <p14:tracePt t="69770" x="1920875" y="3070225"/>
          <p14:tracePt t="69780" x="1912938" y="3070225"/>
          <p14:tracePt t="69801" x="1912938" y="3086100"/>
          <p14:tracePt t="69808" x="1905000" y="3086100"/>
          <p14:tracePt t="69818" x="1905000" y="3094038"/>
          <p14:tracePt t="69823" x="1897063" y="3094038"/>
          <p14:tracePt t="69831" x="1897063" y="3101975"/>
          <p14:tracePt t="69845" x="1897063" y="3117850"/>
          <p14:tracePt t="69853" x="1889125" y="3117850"/>
          <p14:tracePt t="69860" x="1889125" y="3125788"/>
          <p14:tracePt t="69875" x="1889125" y="3133725"/>
          <p14:tracePt t="69883" x="1881188" y="3133725"/>
          <p14:tracePt t="69891" x="1881188" y="3141663"/>
          <p14:tracePt t="69902" x="1881188" y="3149600"/>
          <p14:tracePt t="69913" x="1873250" y="3157538"/>
          <p14:tracePt t="69951" x="1873250" y="3165475"/>
          <p14:tracePt t="69958" x="1865313" y="3165475"/>
          <p14:tracePt t="70843" x="1865313" y="3173413"/>
          <p14:tracePt t="70925" x="1865313" y="3181350"/>
          <p14:tracePt t="71060" x="1865313" y="3189288"/>
          <p14:tracePt t="71143" x="1865313" y="3197225"/>
          <p14:tracePt t="71195" x="1865313" y="3205163"/>
          <p14:tracePt t="71220" x="1857375" y="3213100"/>
          <p14:tracePt t="71263" x="1857375" y="3221038"/>
          <p14:tracePt t="71315" x="1857375" y="3228975"/>
          <p14:tracePt t="71333" x="1849438" y="3228975"/>
          <p14:tracePt t="71371" x="1849438" y="3236913"/>
          <p14:tracePt t="71391" x="1849438" y="3244850"/>
          <p14:tracePt t="71430" x="1849438" y="3252788"/>
          <p14:tracePt t="71443" x="1841500" y="3252788"/>
          <p14:tracePt t="71481" x="1833563" y="3262313"/>
          <p14:tracePt t="71526" x="1833563" y="3270250"/>
          <p14:tracePt t="71541" x="1833563" y="3278188"/>
          <p14:tracePt t="71601" x="1833563" y="3286125"/>
          <p14:tracePt t="71630" x="1825625" y="3286125"/>
          <p14:tracePt t="71638" x="1825625" y="3294063"/>
          <p14:tracePt t="71660" x="1825625" y="3302000"/>
          <p14:tracePt t="71675" x="1817688" y="3302000"/>
          <p14:tracePt t="71699" x="1817688" y="3309938"/>
          <p14:tracePt t="71803" x="1817688" y="3317875"/>
          <p14:tracePt t="71833" x="1817688" y="3325813"/>
          <p14:tracePt t="71848" x="1809750" y="3325813"/>
          <p14:tracePt t="71916" x="1809750" y="3333750"/>
          <p14:tracePt t="72050" x="1809750" y="3341688"/>
          <p14:tracePt t="72066" x="1809750" y="3349625"/>
          <p14:tracePt t="72081" x="1801813" y="3357563"/>
          <p14:tracePt t="72103" x="1801813" y="3365500"/>
          <p14:tracePt t="72111" x="1801813" y="3373438"/>
          <p14:tracePt t="72127" x="1801813" y="3381375"/>
          <p14:tracePt t="72135" x="1801813" y="3389313"/>
          <p14:tracePt t="72141" x="1801813" y="3397250"/>
          <p14:tracePt t="72149" x="1801813" y="3405188"/>
          <p14:tracePt t="72156" x="1801813" y="3413125"/>
          <p14:tracePt t="72164" x="1793875" y="3421063"/>
          <p14:tracePt t="72170" x="1793875" y="3429000"/>
          <p14:tracePt t="72178" x="1793875" y="3444875"/>
          <p14:tracePt t="72185" x="1793875" y="3452813"/>
          <p14:tracePt t="72193" x="1793875" y="3460750"/>
          <p14:tracePt t="72200" x="1793875" y="3476625"/>
          <p14:tracePt t="72208" x="1793875" y="3484563"/>
          <p14:tracePt t="72216" x="1793875" y="3500438"/>
          <p14:tracePt t="72223" x="1793875" y="3508375"/>
          <p14:tracePt t="72231" x="1793875" y="3524250"/>
          <p14:tracePt t="72245" x="1793875" y="3532188"/>
          <p14:tracePt t="72253" x="1785938" y="3556000"/>
          <p14:tracePt t="72261" x="1785938" y="3579813"/>
          <p14:tracePt t="72276" x="1785938" y="3587750"/>
          <p14:tracePt t="72291" x="1785938" y="3595688"/>
          <p14:tracePt t="72306" x="1785938" y="3605213"/>
          <p14:tracePt t="72314" x="1785938" y="3613150"/>
          <p14:tracePt t="72328" x="1785938" y="3621088"/>
          <p14:tracePt t="72336" x="1785938" y="3629025"/>
          <p14:tracePt t="72343" x="1785938" y="3636963"/>
          <p14:tracePt t="72360" x="1785938" y="3644900"/>
          <p14:tracePt t="72367" x="1785938" y="3652838"/>
          <p14:tracePt t="72382" x="1785938" y="3668713"/>
          <p14:tracePt t="72396" x="1785938" y="3676650"/>
          <p14:tracePt t="72410" x="1785938" y="3684588"/>
          <p14:tracePt t="72418" x="1785938" y="3692525"/>
          <p14:tracePt t="72426" x="1785938" y="3700463"/>
          <p14:tracePt t="72449" x="1785938" y="3708400"/>
          <p14:tracePt t="72478" x="1785938" y="3716338"/>
          <p14:tracePt t="72485" x="1785938" y="3724275"/>
          <p14:tracePt t="72500" x="1785938" y="3732213"/>
          <p14:tracePt t="72509" x="1778000" y="3732213"/>
          <p14:tracePt t="72516" x="1778000" y="3740150"/>
          <p14:tracePt t="72530" x="1778000" y="3748088"/>
          <p14:tracePt t="72538" x="1778000" y="3756025"/>
          <p14:tracePt t="72553" x="1778000" y="3763963"/>
          <p14:tracePt t="72560" x="1778000" y="3771900"/>
          <p14:tracePt t="72583" x="1770063" y="3779838"/>
          <p14:tracePt t="72590" x="1770063" y="3787775"/>
          <p14:tracePt t="72605" x="1762125" y="3787775"/>
          <p14:tracePt t="72614" x="1762125" y="3795713"/>
          <p14:tracePt t="72628" x="1762125" y="3803650"/>
          <p14:tracePt t="72643" x="1754188" y="3811588"/>
          <p14:tracePt t="72651" x="1754188" y="3819525"/>
          <p14:tracePt t="72667" x="1754188" y="3827463"/>
          <p14:tracePt t="72673" x="1746250" y="3827463"/>
          <p14:tracePt t="72682" x="1746250" y="3835400"/>
          <p14:tracePt t="72696" x="1746250" y="3843338"/>
          <p14:tracePt t="72703" x="1738313" y="3851275"/>
          <p14:tracePt t="72711" x="1730375" y="3851275"/>
          <p14:tracePt t="72718" x="1730375" y="3859213"/>
          <p14:tracePt t="72726" x="1730375" y="3867150"/>
          <p14:tracePt t="72733" x="1722438" y="3875088"/>
          <p14:tracePt t="72749" x="1714500" y="3883025"/>
          <p14:tracePt t="72764" x="1714500" y="3890963"/>
          <p14:tracePt t="72778" x="1714500" y="3898900"/>
          <p14:tracePt t="72786" x="1706563" y="3906838"/>
          <p14:tracePt t="72808" x="1698625" y="3914775"/>
          <p14:tracePt t="72853" x="1698625" y="3922713"/>
          <p14:tracePt t="72868" x="1690688" y="3922713"/>
          <p14:tracePt t="72899" x="1690688" y="3930650"/>
          <p14:tracePt t="72928" x="1682750" y="3938588"/>
          <p14:tracePt t="72958" x="1682750" y="3948113"/>
          <p14:tracePt t="72981" x="1682750" y="3956050"/>
          <p14:tracePt t="72988" x="1674813" y="3956050"/>
          <p14:tracePt t="73003" x="1674813" y="3963988"/>
          <p14:tracePt t="73010" x="1666875" y="3963988"/>
          <p14:tracePt t="73018" x="1666875" y="3971925"/>
          <p14:tracePt t="73049" x="1658938" y="3979863"/>
          <p14:tracePt t="73064" x="1658938" y="3987800"/>
          <p14:tracePt t="73100" x="1658938" y="3995738"/>
          <p14:tracePt t="73108" x="1651000" y="3995738"/>
          <p14:tracePt t="73160" x="1651000" y="4003675"/>
          <p14:tracePt t="73183" x="1651000" y="4011613"/>
          <p14:tracePt t="73258" x="1651000" y="4019550"/>
          <p14:tracePt t="73318" x="1651000" y="4027488"/>
          <p14:tracePt t="73400" x="1651000" y="4035425"/>
          <p14:tracePt t="73708" x="1651000" y="4043363"/>
          <p14:tracePt t="73723" x="1641475" y="4051300"/>
          <p14:tracePt t="73739" x="1633538" y="4051300"/>
          <p14:tracePt t="73748" x="1633538" y="4059238"/>
          <p14:tracePt t="83088" x="1641475" y="4051300"/>
          <p14:tracePt t="83090" x="1651000" y="4035425"/>
          <p14:tracePt t="83092" x="1658938" y="4027488"/>
          <p14:tracePt t="83107" x="1666875" y="4019550"/>
          <p14:tracePt t="83114" x="1674813" y="4011613"/>
          <p14:tracePt t="83121" x="1674813" y="4003675"/>
          <p14:tracePt t="83136" x="1674813" y="3995738"/>
          <p14:tracePt t="83144" x="1682750" y="3987800"/>
          <p14:tracePt t="83151" x="1682750" y="3979863"/>
          <p14:tracePt t="83167" x="1682750" y="3971925"/>
          <p14:tracePt t="83175" x="1682750" y="3963988"/>
          <p14:tracePt t="83181" x="1682750" y="3956050"/>
          <p14:tracePt t="83189" x="1690688" y="3956050"/>
          <p14:tracePt t="83196" x="1690688" y="3948113"/>
          <p14:tracePt t="83204" x="1690688" y="3938588"/>
          <p14:tracePt t="83212" x="1698625" y="3930650"/>
          <p14:tracePt t="83219" x="1698625" y="3922713"/>
          <p14:tracePt t="83227" x="1698625" y="3914775"/>
          <p14:tracePt t="83242" x="1698625" y="3906838"/>
          <p14:tracePt t="83249" x="1698625" y="3898900"/>
          <p14:tracePt t="83264" x="1698625" y="3890963"/>
          <p14:tracePt t="83616" x="1706563" y="3883025"/>
          <p14:tracePt t="83624" x="1706563" y="3875088"/>
          <p14:tracePt t="83633" x="1722438" y="3859213"/>
          <p14:tracePt t="83640" x="1730375" y="3843338"/>
          <p14:tracePt t="83648" x="1738313" y="3835400"/>
          <p14:tracePt t="83655" x="1746250" y="3819525"/>
          <p14:tracePt t="83661" x="1754188" y="3819525"/>
          <p14:tracePt t="83670" x="1762125" y="3811588"/>
          <p14:tracePt t="83789" x="1762125" y="3803650"/>
          <p14:tracePt t="83797" x="1770063" y="3795713"/>
          <p14:tracePt t="83828" x="1770063" y="3787775"/>
          <p14:tracePt t="83842" x="1770063" y="3779838"/>
          <p14:tracePt t="83850" x="1778000" y="3779838"/>
          <p14:tracePt t="83865" x="1778000" y="3771900"/>
          <p14:tracePt t="83874" x="1778000" y="3763963"/>
          <p14:tracePt t="83894" x="1785938" y="3748088"/>
          <p14:tracePt t="83905" x="1785938" y="3740150"/>
          <p14:tracePt t="83912" x="1793875" y="3724275"/>
          <p14:tracePt t="83916" x="1793875" y="3716338"/>
          <p14:tracePt t="83932" x="1793875" y="3700463"/>
          <p14:tracePt t="83941" x="1793875" y="3692525"/>
          <p14:tracePt t="83948" x="1801813" y="3676650"/>
          <p14:tracePt t="83957" x="1809750" y="3652838"/>
          <p14:tracePt t="83962" x="1809750" y="3636963"/>
          <p14:tracePt t="83970" x="1809750" y="3621088"/>
          <p14:tracePt t="83978" x="1809750" y="3605213"/>
          <p14:tracePt t="83985" x="1817688" y="3587750"/>
          <p14:tracePt t="83992" x="1817688" y="3571875"/>
          <p14:tracePt t="84000" x="1825625" y="3563938"/>
          <p14:tracePt t="84007" x="1825625" y="3548063"/>
          <p14:tracePt t="84015" x="1833563" y="3540125"/>
          <p14:tracePt t="84022" x="1833563" y="3532188"/>
          <p14:tracePt t="84029" x="1833563" y="3524250"/>
          <p14:tracePt t="84039" x="1841500" y="3516313"/>
          <p14:tracePt t="84044" x="1841500" y="3508375"/>
          <p14:tracePt t="84059" x="1841500" y="3500438"/>
          <p14:tracePt t="84069" x="1841500" y="3484563"/>
          <p14:tracePt t="84076" x="1849438" y="3484563"/>
          <p14:tracePt t="84083" x="1857375" y="3468688"/>
          <p14:tracePt t="84090" x="1857375" y="3460750"/>
          <p14:tracePt t="84096" x="1857375" y="3452813"/>
          <p14:tracePt t="84106" x="1865313" y="3436938"/>
          <p14:tracePt t="84112" x="1873250" y="3436938"/>
          <p14:tracePt t="84122" x="1873250" y="3429000"/>
          <p14:tracePt t="84127" x="1881188" y="3413125"/>
          <p14:tracePt t="84136" x="1889125" y="3405188"/>
          <p14:tracePt t="84142" x="1897063" y="3389313"/>
          <p14:tracePt t="84149" x="1905000" y="3381375"/>
          <p14:tracePt t="84160" x="1912938" y="3373438"/>
          <p14:tracePt t="84164" x="1920875" y="3357563"/>
          <p14:tracePt t="84173" x="1928813" y="3341688"/>
          <p14:tracePt t="84179" x="1944688" y="3317875"/>
          <p14:tracePt t="84188" x="1952625" y="3302000"/>
          <p14:tracePt t="84195" x="1960563" y="3278188"/>
          <p14:tracePt t="84203" x="1968500" y="3270250"/>
          <p14:tracePt t="84212" x="1976438" y="3262313"/>
          <p14:tracePt t="84216" x="1984375" y="3236913"/>
          <p14:tracePt t="84224" x="1992313" y="3221038"/>
          <p14:tracePt t="84233" x="1992313" y="3213100"/>
          <p14:tracePt t="84241" x="2000250" y="3197225"/>
          <p14:tracePt t="84248" x="2008188" y="3173413"/>
          <p14:tracePt t="84257" x="2008188" y="3165475"/>
          <p14:tracePt t="84262" x="2017713" y="3149600"/>
          <p14:tracePt t="84271" x="2017713" y="3125788"/>
          <p14:tracePt t="84277" x="2025650" y="3109913"/>
          <p14:tracePt t="84285" x="2025650" y="3094038"/>
          <p14:tracePt t="84292" x="2033588" y="3070225"/>
          <p14:tracePt t="84302" x="2033588" y="3054350"/>
          <p14:tracePt t="84308" x="2033588" y="3046413"/>
          <p14:tracePt t="84316" x="2033588" y="3030538"/>
          <p14:tracePt t="84322" x="2033588" y="3014663"/>
          <p14:tracePt t="84329" x="2033588" y="3006725"/>
          <p14:tracePt t="84345" x="2041525" y="2990850"/>
          <p14:tracePt t="84352" x="2041525" y="2982913"/>
          <p14:tracePt t="84359" x="2041525" y="2974975"/>
          <p14:tracePt t="84367" x="2041525" y="2967038"/>
          <p14:tracePt t="84374" x="2041525" y="2959100"/>
          <p14:tracePt t="84382" x="2041525" y="2951163"/>
          <p14:tracePt t="84390" x="2041525" y="2943225"/>
          <p14:tracePt t="84396" x="2041525" y="2935288"/>
          <p14:tracePt t="84405" x="2041525" y="2927350"/>
          <p14:tracePt t="84412" x="2041525" y="2919413"/>
          <p14:tracePt t="84420" x="2041525" y="2901950"/>
          <p14:tracePt t="84434" x="2041525" y="2894013"/>
          <p14:tracePt t="84449" x="2041525" y="2878138"/>
          <p14:tracePt t="84464" x="2041525" y="2870200"/>
          <p14:tracePt t="84479" x="2041525" y="2862263"/>
          <p14:tracePt t="84554" x="2041525" y="2854325"/>
          <p14:tracePt t="84561" x="2041525" y="2846388"/>
          <p14:tracePt t="84569" x="2033588" y="2846388"/>
          <p14:tracePt t="84577" x="2033588" y="2838450"/>
          <p14:tracePt t="84584" x="2025650" y="2822575"/>
          <p14:tracePt t="84601" x="2017713" y="2806700"/>
          <p14:tracePt t="84614" x="2017713" y="2790825"/>
          <p14:tracePt t="84622" x="2017713" y="2782888"/>
          <p14:tracePt t="84637" x="2017713" y="2774950"/>
          <p14:tracePt t="84651" x="2008188" y="2759075"/>
          <p14:tracePt t="84667" x="2008188" y="2751138"/>
          <p14:tracePt t="84674" x="2008188" y="2735263"/>
          <p14:tracePt t="84690" x="2008188" y="2727325"/>
          <p14:tracePt t="84726" x="2008188" y="2719388"/>
          <p14:tracePt t="84735" x="2008188" y="2711450"/>
          <p14:tracePt t="84749" x="2008188" y="2703513"/>
          <p14:tracePt t="84757" x="2008188" y="2695575"/>
          <p14:tracePt t="84764" x="2008188" y="2687638"/>
          <p14:tracePt t="84773" x="2008188" y="2679700"/>
          <p14:tracePt t="84779" x="2008188" y="2671763"/>
          <p14:tracePt t="84787" x="2008188" y="2663825"/>
          <p14:tracePt t="84802" x="2008188" y="2655888"/>
          <p14:tracePt t="85019" x="2008188" y="2647950"/>
          <p14:tracePt t="85026" x="2017713" y="2647950"/>
          <p14:tracePt t="85041" x="2025650" y="2640013"/>
          <p14:tracePt t="85049" x="2025650" y="2632075"/>
          <p14:tracePt t="85056" x="2033588" y="2632075"/>
          <p14:tracePt t="85064" x="2041525" y="2624138"/>
          <p14:tracePt t="85079" x="2057400" y="2616200"/>
          <p14:tracePt t="85094" x="2065338" y="2608263"/>
          <p14:tracePt t="85102" x="2089150" y="2592388"/>
          <p14:tracePt t="85109" x="2097088" y="2592388"/>
          <p14:tracePt t="85117" x="2105025" y="2576513"/>
          <p14:tracePt t="85124" x="2128838" y="2566988"/>
          <p14:tracePt t="85132" x="2136775" y="2559050"/>
          <p14:tracePt t="85140" x="2144713" y="2551113"/>
          <p14:tracePt t="85147" x="2168525" y="2535238"/>
          <p14:tracePt t="85155" x="2176463" y="2527300"/>
          <p14:tracePt t="85162" x="2192338" y="2511425"/>
          <p14:tracePt t="85169" x="2208213" y="2511425"/>
          <p14:tracePt t="85176" x="2208213" y="2503488"/>
          <p14:tracePt t="85184" x="2224088" y="2495550"/>
          <p14:tracePt t="85199" x="2232025" y="2495550"/>
          <p14:tracePt t="85206" x="2232025" y="2487613"/>
          <p14:tracePt t="85214" x="2239963" y="2487613"/>
          <p14:tracePt t="85222" x="2239963" y="2479675"/>
          <p14:tracePt t="85229" x="2247900" y="2479675"/>
          <p14:tracePt t="85237" x="2255838" y="2479675"/>
          <p14:tracePt t="85244" x="2255838" y="2471738"/>
          <p14:tracePt t="85252" x="2255838" y="2463800"/>
          <p14:tracePt t="85259" x="2263775" y="2463800"/>
          <p14:tracePt t="85274" x="2271713" y="2455863"/>
          <p14:tracePt t="85296" x="2279650" y="2447925"/>
          <p14:tracePt t="85304" x="2287588" y="2447925"/>
          <p14:tracePt t="85320" x="2287588" y="2439988"/>
          <p14:tracePt t="85326" x="2295525" y="2432050"/>
          <p14:tracePt t="85358" x="2303463" y="2424113"/>
          <p14:tracePt t="85387" x="2303463" y="2416175"/>
          <p14:tracePt t="85394" x="2311400" y="2416175"/>
          <p14:tracePt t="85484" x="2311400" y="2408238"/>
          <p14:tracePt t="85492" x="2311400" y="2400300"/>
          <p14:tracePt t="85499" x="2319338" y="2392363"/>
          <p14:tracePt t="85514" x="2327275" y="2384425"/>
          <p14:tracePt t="85522" x="2327275" y="2376488"/>
          <p14:tracePt t="85536" x="2335213" y="2368550"/>
          <p14:tracePt t="85544" x="2335213" y="2360613"/>
          <p14:tracePt t="85552" x="2343150" y="2360613"/>
          <p14:tracePt t="85560" x="2351088" y="2352675"/>
          <p14:tracePt t="85567" x="2359025" y="2352675"/>
          <p14:tracePt t="85574" x="2374900" y="2352675"/>
          <p14:tracePt t="85582" x="2384425" y="2352675"/>
          <p14:tracePt t="85590" x="2392363" y="2352675"/>
          <p14:tracePt t="85597" x="2416175" y="2352675"/>
          <p14:tracePt t="85604" x="2432050" y="2352675"/>
          <p14:tracePt t="85611" x="2455863" y="2352675"/>
          <p14:tracePt t="85620" x="2519363" y="2352675"/>
          <p14:tracePt t="85627" x="2559050" y="2352675"/>
          <p14:tracePt t="85634" x="2606675" y="2352675"/>
          <p14:tracePt t="85642" x="2654300" y="2352675"/>
          <p14:tracePt t="85649" x="2701925" y="2352675"/>
          <p14:tracePt t="85656" x="2759075" y="2352675"/>
          <p14:tracePt t="85664" x="2806700" y="2344738"/>
          <p14:tracePt t="85672" x="2862263" y="2344738"/>
          <p14:tracePt t="85679" x="2894013" y="2328863"/>
          <p14:tracePt t="85686" x="2917825" y="2320925"/>
          <p14:tracePt t="85694" x="2933700" y="2312988"/>
          <p14:tracePt t="85702" x="2941638" y="2312988"/>
          <p14:tracePt t="85709" x="2941638" y="2305050"/>
          <p14:tracePt t="85717" x="2949575" y="2305050"/>
          <p14:tracePt t="85724" x="2949575" y="2297113"/>
          <p14:tracePt t="85740" x="2957513" y="2297113"/>
          <p14:tracePt t="85776" x="2965450" y="2289175"/>
          <p14:tracePt t="85799" x="2965450" y="2281238"/>
          <p14:tracePt t="86002" x="2957513" y="2289175"/>
          <p14:tracePt t="86009" x="2933700" y="2289175"/>
          <p14:tracePt t="86016" x="2894013" y="2312988"/>
          <p14:tracePt t="86024" x="2854325" y="2328863"/>
          <p14:tracePt t="86032" x="2790825" y="2352675"/>
          <p14:tracePt t="86039" x="2725738" y="2376488"/>
          <p14:tracePt t="86046" x="2662238" y="2392363"/>
          <p14:tracePt t="86057" x="2590800" y="2424113"/>
          <p14:tracePt t="86062" x="2527300" y="2439988"/>
          <p14:tracePt t="86070" x="2463800" y="2447925"/>
          <p14:tracePt t="86077" x="2439988" y="2447925"/>
          <p14:tracePt t="86085" x="2384425" y="2455863"/>
          <p14:tracePt t="86092" x="2327275" y="2463800"/>
          <p14:tracePt t="86099" x="2287588" y="2463800"/>
          <p14:tracePt t="86106" x="2247900" y="2471738"/>
          <p14:tracePt t="86114" x="2216150" y="2471738"/>
          <p14:tracePt t="86122" x="2192338" y="2471738"/>
          <p14:tracePt t="86129" x="2168525" y="2471738"/>
          <p14:tracePt t="86137" x="2152650" y="2471738"/>
          <p14:tracePt t="86144" x="2128838" y="2471738"/>
          <p14:tracePt t="86152" x="2105025" y="2471738"/>
          <p14:tracePt t="86159" x="2081213" y="2471738"/>
          <p14:tracePt t="86167" x="2065338" y="2463800"/>
          <p14:tracePt t="86174" x="2049463" y="2455863"/>
          <p14:tracePt t="86182" x="2000250" y="2439988"/>
          <p14:tracePt t="86189" x="1976438" y="2424113"/>
          <p14:tracePt t="86196" x="1960563" y="2408238"/>
          <p14:tracePt t="86205" x="1936750" y="2400300"/>
          <p14:tracePt t="86212" x="1920875" y="2392363"/>
          <p14:tracePt t="86219" x="1912938" y="2392363"/>
          <p14:tracePt t="86226" x="1897063" y="2376488"/>
          <p14:tracePt t="86235" x="1881188" y="2368550"/>
          <p14:tracePt t="86249" x="1865313" y="2360613"/>
          <p14:tracePt t="86256" x="1857375" y="2360613"/>
          <p14:tracePt t="86272" x="1841500" y="2360613"/>
          <p14:tracePt t="86279" x="1841500" y="2352675"/>
          <p14:tracePt t="86287" x="1833563" y="2352675"/>
          <p14:tracePt t="86296" x="1825625" y="2344738"/>
          <p14:tracePt t="86304" x="1817688" y="2344738"/>
          <p14:tracePt t="86317" x="1809750" y="2344738"/>
          <p14:tracePt t="86399" x="1809750" y="2336800"/>
          <p14:tracePt t="86406" x="1801813" y="2336800"/>
          <p14:tracePt t="86414" x="1801813" y="2328863"/>
          <p14:tracePt t="86429" x="1793875" y="2320925"/>
          <p14:tracePt t="86437" x="1785938" y="2312988"/>
          <p14:tracePt t="86444" x="1785938" y="2305050"/>
          <p14:tracePt t="86452" x="1778000" y="2305050"/>
          <p14:tracePt t="86459" x="1778000" y="2297113"/>
          <p14:tracePt t="86466" x="1770063" y="2289175"/>
          <p14:tracePt t="86474" x="1762125" y="2289175"/>
          <p14:tracePt t="86506" x="1762125" y="2281238"/>
          <p14:tracePt t="86646" x="1754188" y="2281238"/>
          <p14:tracePt t="86671" x="1746250" y="2281238"/>
          <p14:tracePt t="86834" x="1746250" y="2273300"/>
          <p14:tracePt t="86856" x="1746250" y="2265363"/>
          <p14:tracePt t="86864" x="1746250" y="2257425"/>
          <p14:tracePt t="86872" x="1746250" y="2249488"/>
          <p14:tracePt t="86880" x="1746250" y="2241550"/>
          <p14:tracePt t="86887" x="1754188" y="2233613"/>
          <p14:tracePt t="86894" x="1754188" y="2224088"/>
          <p14:tracePt t="86905" x="1762125" y="2224088"/>
          <p14:tracePt t="86916" x="1762125" y="2216150"/>
          <p14:tracePt t="86924" x="1770063" y="2216150"/>
          <p14:tracePt t="86932" x="1770063" y="2208213"/>
          <p14:tracePt t="87104" x="1762125" y="2208213"/>
          <p14:tracePt t="87111" x="1754188" y="2208213"/>
          <p14:tracePt t="87254" x="1754188" y="2200275"/>
          <p14:tracePt t="87270" x="1754188" y="2192338"/>
          <p14:tracePt t="87287" x="1754188" y="2184400"/>
          <p14:tracePt t="87292" x="1754188" y="2176463"/>
          <p14:tracePt t="87301" x="1754188" y="2168525"/>
          <p14:tracePt t="87308" x="1762125" y="2168525"/>
          <p14:tracePt t="87397" x="1762125" y="2160588"/>
          <p14:tracePt t="87406" x="1762125" y="2152650"/>
          <p14:tracePt t="87426" x="1762125" y="2144713"/>
          <p14:tracePt t="87441" x="1762125" y="2136775"/>
          <p14:tracePt t="87456" x="1762125" y="2128838"/>
          <p14:tracePt t="87479" x="1762125" y="2120900"/>
          <p14:tracePt t="87487" x="1762125" y="2112963"/>
          <p14:tracePt t="87494" x="1762125" y="2105025"/>
          <p14:tracePt t="87502" x="1762125" y="2097088"/>
          <p14:tracePt t="87509" x="1762125" y="2089150"/>
          <p14:tracePt t="87516" x="1762125" y="2073275"/>
          <p14:tracePt t="87524" x="1762125" y="2065338"/>
          <p14:tracePt t="87531" x="1762125" y="2057400"/>
          <p14:tracePt t="87539" x="1762125" y="2041525"/>
          <p14:tracePt t="87546" x="1762125" y="2033588"/>
          <p14:tracePt t="87561" x="1770063" y="2017713"/>
          <p14:tracePt t="87571" x="1770063" y="2009775"/>
          <p14:tracePt t="87587" x="1770063" y="1993900"/>
          <p14:tracePt t="87592" x="1770063" y="1985963"/>
          <p14:tracePt t="87600" x="1778000" y="1985963"/>
          <p14:tracePt t="87607" x="1778000" y="1978025"/>
          <p14:tracePt t="87824" x="1785938" y="1970088"/>
          <p14:tracePt t="87841" x="1793875" y="1970088"/>
          <p14:tracePt t="87857" x="1801813" y="1962150"/>
          <p14:tracePt t="87863" x="1809750" y="1962150"/>
          <p14:tracePt t="87870" x="1817688" y="1962150"/>
          <p14:tracePt t="87876" x="1825625" y="1962150"/>
          <p14:tracePt t="87891" x="1833563" y="1962150"/>
          <p14:tracePt t="87892" x="1841500" y="1962150"/>
          <p14:tracePt t="87899" x="1865313" y="1954213"/>
          <p14:tracePt t="87906" x="1873250" y="1954213"/>
          <p14:tracePt t="87915" x="1897063" y="1954213"/>
          <p14:tracePt t="87923" x="1905000" y="1954213"/>
          <p14:tracePt t="87929" x="1928813" y="1954213"/>
          <p14:tracePt t="87937" x="1952625" y="1954213"/>
          <p14:tracePt t="87944" x="1992313" y="1946275"/>
          <p14:tracePt t="87953" x="2017713" y="1946275"/>
          <p14:tracePt t="87960" x="2057400" y="1946275"/>
          <p14:tracePt t="87968" x="2105025" y="1946275"/>
          <p14:tracePt t="87974" x="2144713" y="1938338"/>
          <p14:tracePt t="87983" x="2200275" y="1938338"/>
          <p14:tracePt t="87991" x="2255838" y="1938338"/>
          <p14:tracePt t="87996" x="2287588" y="1938338"/>
          <p14:tracePt t="88004" x="2374900" y="1938338"/>
          <p14:tracePt t="88011" x="2416175" y="1938338"/>
          <p14:tracePt t="88020" x="2439988" y="1938338"/>
          <p14:tracePt t="88028" x="2463800" y="1938338"/>
          <p14:tracePt t="88035" x="2479675" y="1938338"/>
          <p14:tracePt t="88042" x="2503488" y="1938338"/>
          <p14:tracePt t="88049" x="2511425" y="1938338"/>
          <p14:tracePt t="88056" x="2535238" y="1938338"/>
          <p14:tracePt t="88064" x="2551113" y="1938338"/>
          <p14:tracePt t="88072" x="2566988" y="1938338"/>
          <p14:tracePt t="88079" x="2574925" y="1938338"/>
          <p14:tracePt t="88087" x="2590800" y="1938338"/>
          <p14:tracePt t="88094" x="2614613" y="1938338"/>
          <p14:tracePt t="88101" x="2630488" y="1938338"/>
          <p14:tracePt t="88109" x="2654300" y="1938338"/>
          <p14:tracePt t="88117" x="2686050" y="1938338"/>
          <p14:tracePt t="88124" x="2701925" y="1938338"/>
          <p14:tracePt t="88132" x="2733675" y="1938338"/>
          <p14:tracePt t="88139" x="2759075" y="1938338"/>
          <p14:tracePt t="88146" x="2782888" y="1938338"/>
          <p14:tracePt t="88154" x="2814638" y="1938338"/>
          <p14:tracePt t="88162" x="2846388" y="1938338"/>
          <p14:tracePt t="88170" x="2878138" y="1938338"/>
          <p14:tracePt t="88176" x="2909888" y="1938338"/>
          <p14:tracePt t="88185" x="2933700" y="1938338"/>
          <p14:tracePt t="88192" x="2957513" y="1938338"/>
          <p14:tracePt t="88199" x="2981325" y="1938338"/>
          <p14:tracePt t="88207" x="3021013" y="1946275"/>
          <p14:tracePt t="88214" x="3036888" y="1946275"/>
          <p14:tracePt t="88221" x="3052763" y="1946275"/>
          <p14:tracePt t="88229" x="3076575" y="1946275"/>
          <p14:tracePt t="88237" x="3100388" y="1946275"/>
          <p14:tracePt t="88244" x="3117850" y="1946275"/>
          <p14:tracePt t="88252" x="3141663" y="1946275"/>
          <p14:tracePt t="88259" x="3157538" y="1946275"/>
          <p14:tracePt t="88267" x="3181350" y="1946275"/>
          <p14:tracePt t="88274" x="3197225" y="1938338"/>
          <p14:tracePt t="88281" x="3221038" y="1930400"/>
          <p14:tracePt t="88289" x="3236913" y="1930400"/>
          <p14:tracePt t="88296" x="3252788" y="1930400"/>
          <p14:tracePt t="88304" x="3276600" y="1922463"/>
          <p14:tracePt t="88312" x="3276600" y="1914525"/>
          <p14:tracePt t="88321" x="3300413" y="1914525"/>
          <p14:tracePt t="88326" x="3308350" y="1906588"/>
          <p14:tracePt t="88334" x="3332163" y="1898650"/>
          <p14:tracePt t="88341" x="3340100" y="1898650"/>
          <p14:tracePt t="88349" x="3348038" y="1898650"/>
          <p14:tracePt t="88357" x="3363913" y="1890713"/>
          <p14:tracePt t="88364" x="3379788" y="1890713"/>
          <p14:tracePt t="88371" x="3395663" y="1890713"/>
          <p14:tracePt t="88379" x="3403600" y="1890713"/>
          <p14:tracePt t="88387" x="3411538" y="1890713"/>
          <p14:tracePt t="88394" x="3419475" y="1881188"/>
          <p14:tracePt t="88402" x="3435350" y="1881188"/>
          <p14:tracePt t="88409" x="3443288" y="1873250"/>
          <p14:tracePt t="88417" x="3467100" y="1873250"/>
          <p14:tracePt t="88424" x="3476625" y="1865313"/>
          <p14:tracePt t="88431" x="3492500" y="1857375"/>
          <p14:tracePt t="88439" x="3500438" y="1857375"/>
          <p14:tracePt t="88446" x="3508375" y="1857375"/>
          <p14:tracePt t="88454" x="3516313" y="1849438"/>
          <p14:tracePt t="88462" x="3532188" y="1849438"/>
          <p14:tracePt t="88470" x="3532188" y="1841500"/>
          <p14:tracePt t="88477" x="3540125" y="1841500"/>
          <p14:tracePt t="88499" x="3548063" y="1841500"/>
          <p14:tracePt t="89055" x="3548063" y="1849438"/>
          <p14:tracePt t="89234" x="3548063" y="1857375"/>
          <p14:tracePt t="89251" x="3548063" y="1865313"/>
          <p14:tracePt t="89257" x="3532188" y="1865313"/>
          <p14:tracePt t="89264" x="3532188" y="1873250"/>
          <p14:tracePt t="89273" x="3524250" y="1881188"/>
          <p14:tracePt t="89289" x="3516313" y="1890713"/>
          <p14:tracePt t="89296" x="3508375" y="1890713"/>
          <p14:tracePt t="89304" x="3500438" y="1898650"/>
          <p14:tracePt t="89309" x="3492500" y="1906588"/>
          <p14:tracePt t="89320" x="3484563" y="1906588"/>
          <p14:tracePt t="89324" x="3476625" y="1906588"/>
          <p14:tracePt t="89339" x="3467100" y="1914525"/>
          <p14:tracePt t="89348" x="3459163" y="1914525"/>
          <p14:tracePt t="89363" x="3451225" y="1914525"/>
          <p14:tracePt t="89377" x="3443288" y="1914525"/>
          <p14:tracePt t="89402" x="3443288" y="1922463"/>
          <p14:tracePt t="89406" x="3435350" y="1922463"/>
          <p14:tracePt t="89431" x="3427413" y="1922463"/>
          <p14:tracePt t="89438" x="3419475" y="1922463"/>
          <p14:tracePt t="89446" x="3419475" y="1930400"/>
          <p14:tracePt t="89453" x="3411538" y="1930400"/>
          <p14:tracePt t="89459" x="3403600" y="1930400"/>
          <p14:tracePt t="89469" x="3395663" y="1930400"/>
          <p14:tracePt t="89485" x="3387725" y="1938338"/>
          <p14:tracePt t="89497" x="3379788" y="1938338"/>
          <p14:tracePt t="89512" x="3371850" y="1946275"/>
          <p14:tracePt t="89521" x="3363913" y="1946275"/>
          <p14:tracePt t="89528" x="3355975" y="1946275"/>
          <p14:tracePt t="89536" x="3355975" y="1954213"/>
          <p14:tracePt t="89543" x="3340100" y="1954213"/>
          <p14:tracePt t="89552" x="3324225" y="1954213"/>
          <p14:tracePt t="89556" x="3316288" y="1962150"/>
          <p14:tracePt t="89565" x="3300413" y="1962150"/>
          <p14:tracePt t="89572" x="3284538" y="1962150"/>
          <p14:tracePt t="89580" x="3268663" y="1962150"/>
          <p14:tracePt t="89588" x="3260725" y="1970088"/>
          <p14:tracePt t="89595" x="3244850" y="1970088"/>
          <p14:tracePt t="89603" x="3228975" y="1978025"/>
          <p14:tracePt t="89611" x="3213100" y="1978025"/>
          <p14:tracePt t="89621" x="3197225" y="1978025"/>
          <p14:tracePt t="89624" x="3173413" y="1985963"/>
          <p14:tracePt t="89631" x="3157538" y="1985963"/>
          <p14:tracePt t="89639" x="3141663" y="1993900"/>
          <p14:tracePt t="89654" x="3133725" y="2001838"/>
          <p14:tracePt t="89670" x="3125788" y="2001838"/>
          <p14:tracePt t="89677" x="3117850" y="2001838"/>
          <p14:tracePt t="89686" x="3109913" y="2009775"/>
          <p14:tracePt t="89692" x="3100388" y="2009775"/>
          <p14:tracePt t="89702" x="3092450" y="2009775"/>
          <p14:tracePt t="89707" x="3076575" y="2025650"/>
          <p14:tracePt t="89716" x="3060700" y="2033588"/>
          <p14:tracePt t="89722" x="3044825" y="2049463"/>
          <p14:tracePt t="89730" x="3028950" y="2057400"/>
          <p14:tracePt t="89737" x="2989263" y="2089150"/>
          <p14:tracePt t="89744" x="2973388" y="2097088"/>
          <p14:tracePt t="89752" x="2957513" y="2112963"/>
          <p14:tracePt t="89760" x="2941638" y="2120900"/>
          <p14:tracePt t="89769" x="2917825" y="2136775"/>
          <p14:tracePt t="89775" x="2909888" y="2144713"/>
          <p14:tracePt t="89784" x="2901950" y="2152650"/>
          <p14:tracePt t="89796" x="2894013" y="2152650"/>
          <p14:tracePt t="89804" x="2894013" y="2160588"/>
          <p14:tracePt t="89811" x="2886075" y="2168525"/>
          <p14:tracePt t="89820" x="2878138" y="2168525"/>
          <p14:tracePt t="89828" x="2878138" y="2176463"/>
          <p14:tracePt t="89835" x="2870200" y="2176463"/>
          <p14:tracePt t="89843" x="2862263" y="2184400"/>
          <p14:tracePt t="89850" x="2854325" y="2184400"/>
          <p14:tracePt t="89856" x="2854325" y="2192338"/>
          <p14:tracePt t="89865" x="2846388" y="2192338"/>
          <p14:tracePt t="89872" x="2846388" y="2200275"/>
          <p14:tracePt t="89879" x="2838450" y="2200275"/>
          <p14:tracePt t="89905" x="2830513" y="2200275"/>
          <p14:tracePt t="89962" x="2822575" y="2200275"/>
          <p14:tracePt t="89969" x="2822575" y="2208213"/>
          <p14:tracePt t="89976" x="2814638" y="2208213"/>
          <p14:tracePt t="89992" x="2798763" y="2216150"/>
          <p14:tracePt t="90000" x="2798763" y="2224088"/>
          <p14:tracePt t="90006" x="2790825" y="2224088"/>
          <p14:tracePt t="90014" x="2774950" y="2224088"/>
          <p14:tracePt t="90021" x="2767013" y="2233613"/>
          <p14:tracePt t="90029" x="2759075" y="2233613"/>
          <p14:tracePt t="90036" x="2751138" y="2241550"/>
          <p14:tracePt t="90044" x="2741613" y="2241550"/>
          <p14:tracePt t="90052" x="2725738" y="2241550"/>
          <p14:tracePt t="90059" x="2717800" y="2241550"/>
          <p14:tracePt t="90066" x="2709863" y="2241550"/>
          <p14:tracePt t="90074" x="2701925" y="2249488"/>
          <p14:tracePt t="90082" x="2686050" y="2249488"/>
          <p14:tracePt t="90097" x="2678113" y="2249488"/>
          <p14:tracePt t="90113" x="2670175" y="2249488"/>
          <p14:tracePt t="90119" x="2670175" y="2257425"/>
          <p14:tracePt t="90135" x="2662238" y="2257425"/>
          <p14:tracePt t="90172" x="2654300" y="2265363"/>
          <p14:tracePt t="90186" x="2646363" y="2265363"/>
          <p14:tracePt t="90194" x="2646363" y="2273300"/>
          <p14:tracePt t="90202" x="2638425" y="2273300"/>
          <p14:tracePt t="90209" x="2630488" y="2273300"/>
          <p14:tracePt t="90217" x="2614613" y="2273300"/>
          <p14:tracePt t="90224" x="2614613" y="2281238"/>
          <p14:tracePt t="90232" x="2598738" y="2289175"/>
          <p14:tracePt t="90239" x="2582863" y="2289175"/>
          <p14:tracePt t="90246" x="2566988" y="2297113"/>
          <p14:tracePt t="90254" x="2543175" y="2305050"/>
          <p14:tracePt t="90262" x="2519363" y="2305050"/>
          <p14:tracePt t="90270" x="2503488" y="2312988"/>
          <p14:tracePt t="90276" x="2471738" y="2328863"/>
          <p14:tracePt t="90285" x="2432050" y="2336800"/>
          <p14:tracePt t="90292" x="2408238" y="2344738"/>
          <p14:tracePt t="90300" x="2359025" y="2368550"/>
          <p14:tracePt t="90306" x="2319338" y="2392363"/>
          <p14:tracePt t="90315" x="2279650" y="2416175"/>
          <p14:tracePt t="90322" x="2255838" y="2424113"/>
          <p14:tracePt t="90329" x="2216150" y="2447925"/>
          <p14:tracePt t="90336" x="2184400" y="2455863"/>
          <p14:tracePt t="90344" x="2152650" y="2471738"/>
          <p14:tracePt t="90352" x="2112963" y="2503488"/>
          <p14:tracePt t="90359" x="2081213" y="2519363"/>
          <p14:tracePt t="90367" x="2025650" y="2551113"/>
          <p14:tracePt t="90374" x="2000250" y="2559050"/>
          <p14:tracePt t="90509" x="2000250" y="2551113"/>
          <p14:tracePt t="90518" x="2008188" y="2543175"/>
          <p14:tracePt t="90524" x="2017713" y="2527300"/>
          <p14:tracePt t="90532" x="2025650" y="2519363"/>
          <p14:tracePt t="90539" x="2033588" y="2511425"/>
          <p14:tracePt t="90546" x="2049463" y="2487613"/>
          <p14:tracePt t="90554" x="2065338" y="2479675"/>
          <p14:tracePt t="90562" x="2081213" y="2463800"/>
          <p14:tracePt t="90569" x="2097088" y="2455863"/>
          <p14:tracePt t="90576" x="2112963" y="2439988"/>
          <p14:tracePt t="90584" x="2128838" y="2432050"/>
          <p14:tracePt t="90592" x="2144713" y="2424113"/>
          <p14:tracePt t="90599" x="2160588" y="2416175"/>
          <p14:tracePt t="90606" x="2176463" y="2408238"/>
          <p14:tracePt t="90614" x="2192338" y="2400300"/>
          <p14:tracePt t="90622" x="2216150" y="2392363"/>
          <p14:tracePt t="90629" x="2239963" y="2384425"/>
          <p14:tracePt t="90636" x="2255838" y="2376488"/>
          <p14:tracePt t="90644" x="2271713" y="2376488"/>
          <p14:tracePt t="90652" x="2279650" y="2368550"/>
          <p14:tracePt t="90659" x="2303463" y="2360613"/>
          <p14:tracePt t="90666" x="2335213" y="2352675"/>
          <p14:tracePt t="90674" x="2351088" y="2344738"/>
          <p14:tracePt t="90683" x="2366963" y="2344738"/>
          <p14:tracePt t="90689" x="2384425" y="2328863"/>
          <p14:tracePt t="90697" x="2408238" y="2328863"/>
          <p14:tracePt t="90705" x="2424113" y="2320925"/>
          <p14:tracePt t="90712" x="2447925" y="2312988"/>
          <p14:tracePt t="90719" x="2471738" y="2305050"/>
          <p14:tracePt t="90727" x="2487613" y="2305050"/>
          <p14:tracePt t="90735" x="2495550" y="2297113"/>
          <p14:tracePt t="90742" x="2519363" y="2289175"/>
          <p14:tracePt t="90749" x="2535238" y="2281238"/>
          <p14:tracePt t="90757" x="2551113" y="2281238"/>
          <p14:tracePt t="90764" x="2559050" y="2281238"/>
          <p14:tracePt t="90772" x="2590800" y="2273300"/>
          <p14:tracePt t="90779" x="2614613" y="2265363"/>
          <p14:tracePt t="90786" x="2630488" y="2265363"/>
          <p14:tracePt t="90794" x="2638425" y="2265363"/>
          <p14:tracePt t="90802" x="2654300" y="2265363"/>
          <p14:tracePt t="90809" x="2670175" y="2257425"/>
          <p14:tracePt t="90817" x="2693988" y="2241550"/>
          <p14:tracePt t="90824" x="2717800" y="2241550"/>
          <p14:tracePt t="90831" x="2733675" y="2233613"/>
          <p14:tracePt t="90839" x="2759075" y="2216150"/>
          <p14:tracePt t="90847" x="2782888" y="2208213"/>
          <p14:tracePt t="90854" x="2822575" y="2200275"/>
          <p14:tracePt t="90862" x="2838450" y="2192338"/>
          <p14:tracePt t="90869" x="2862263" y="2176463"/>
          <p14:tracePt t="90876" x="2886075" y="2176463"/>
          <p14:tracePt t="90885" x="2909888" y="2160588"/>
          <p14:tracePt t="90892" x="2933700" y="2152650"/>
          <p14:tracePt t="90901" x="2949575" y="2144713"/>
          <p14:tracePt t="90906" x="2965450" y="2136775"/>
          <p14:tracePt t="90915" x="2989263" y="2128838"/>
          <p14:tracePt t="90922" x="3005138" y="2120900"/>
          <p14:tracePt t="90929" x="3021013" y="2112963"/>
          <p14:tracePt t="90936" x="3036888" y="2105025"/>
          <p14:tracePt t="90944" x="3052763" y="2105025"/>
          <p14:tracePt t="90952" x="3068638" y="2097088"/>
          <p14:tracePt t="90959" x="3076575" y="2089150"/>
          <p14:tracePt t="90968" x="3092450" y="2081213"/>
          <p14:tracePt t="90974" x="3100388" y="2081213"/>
          <p14:tracePt t="90982" x="3117850" y="2081213"/>
          <p14:tracePt t="90989" x="3125788" y="2073275"/>
          <p14:tracePt t="90997" x="3133725" y="2065338"/>
          <p14:tracePt t="91004" x="3141663" y="2065338"/>
          <p14:tracePt t="91012" x="3149600" y="2065338"/>
          <p14:tracePt t="91019" x="3157538" y="2065338"/>
          <p14:tracePt t="91026" x="3157538" y="2057400"/>
          <p14:tracePt t="91035" x="3165475" y="2057400"/>
          <p14:tracePt t="91042" x="3173413" y="2057400"/>
          <p14:tracePt t="91049" x="3181350" y="2057400"/>
          <p14:tracePt t="91056" x="3181350" y="2049463"/>
          <p14:tracePt t="91066" x="3189288" y="2049463"/>
          <p14:tracePt t="91072" x="3189288" y="2041525"/>
          <p14:tracePt t="91079" x="3205163" y="2041525"/>
          <p14:tracePt t="91094" x="3221038" y="2033588"/>
          <p14:tracePt t="91109" x="3228975" y="2025650"/>
          <p14:tracePt t="91118" x="3244850" y="2017713"/>
          <p14:tracePt t="91124" x="3252788" y="2017713"/>
          <p14:tracePt t="91132" x="3260725" y="2009775"/>
          <p14:tracePt t="91147" x="3268663" y="2009775"/>
          <p14:tracePt t="91154" x="3292475" y="2001838"/>
          <p14:tracePt t="91162" x="3300413" y="2001838"/>
          <p14:tracePt t="91169" x="3308350" y="2001838"/>
          <p14:tracePt t="91177" x="3316288" y="2001838"/>
          <p14:tracePt t="91184" x="3324225" y="1993900"/>
          <p14:tracePt t="91191" x="3340100" y="1993900"/>
          <p14:tracePt t="91199" x="3348038" y="1985963"/>
          <p14:tracePt t="91206" x="3363913" y="1985963"/>
          <p14:tracePt t="91215" x="3379788" y="1985963"/>
          <p14:tracePt t="91221" x="3387725" y="1985963"/>
          <p14:tracePt t="91229" x="3403600" y="1985963"/>
          <p14:tracePt t="91237" x="3419475" y="1978025"/>
          <p14:tracePt t="91252" x="3435350" y="1970088"/>
          <p14:tracePt t="91259" x="3451225" y="1970088"/>
          <p14:tracePt t="91268" x="3459163" y="1970088"/>
          <p14:tracePt t="91274" x="3459163" y="1962150"/>
          <p14:tracePt t="91282" x="3476625" y="1954213"/>
          <p14:tracePt t="91289" x="3484563" y="1954213"/>
          <p14:tracePt t="91297" x="3492500" y="1954213"/>
          <p14:tracePt t="91312" x="3500438" y="1946275"/>
          <p14:tracePt t="91342" x="3508375" y="1946275"/>
          <p14:tracePt t="91461" x="3516313" y="1946275"/>
          <p14:tracePt t="91469" x="3524250" y="1946275"/>
          <p14:tracePt t="91484" x="3532188" y="1946275"/>
          <p14:tracePt t="91492" x="3532188" y="1938338"/>
          <p14:tracePt t="91500" x="3540125" y="1938338"/>
          <p14:tracePt t="91507" x="3556000" y="1938338"/>
          <p14:tracePt t="91515" x="3563938" y="1930400"/>
          <p14:tracePt t="91522" x="3571875" y="1930400"/>
          <p14:tracePt t="91532" x="3579813" y="1930400"/>
          <p14:tracePt t="91538" x="3587750" y="1930400"/>
          <p14:tracePt t="91882" x="3579813" y="1930400"/>
          <p14:tracePt t="91889" x="3579813" y="1938338"/>
          <p14:tracePt t="91904" x="3571875" y="1938338"/>
          <p14:tracePt t="91921" x="3563938" y="1946275"/>
          <p14:tracePt t="91936" x="3548063" y="1946275"/>
          <p14:tracePt t="91943" x="3540125" y="1954213"/>
          <p14:tracePt t="91949" x="3532188" y="1962150"/>
          <p14:tracePt t="91957" x="3516313" y="1962150"/>
          <p14:tracePt t="91968" x="3508375" y="1978025"/>
          <p14:tracePt t="91972" x="3492500" y="1985963"/>
          <p14:tracePt t="91979" x="3476625" y="1985963"/>
          <p14:tracePt t="91986" x="3459163" y="1993900"/>
          <p14:tracePt t="91996" x="3443288" y="2001838"/>
          <p14:tracePt t="92003" x="3427413" y="2001838"/>
          <p14:tracePt t="92010" x="3403600" y="2009775"/>
          <p14:tracePt t="92021" x="3387725" y="2017713"/>
          <p14:tracePt t="92024" x="3379788" y="2017713"/>
          <p14:tracePt t="92033" x="3363913" y="2025650"/>
          <p14:tracePt t="92039" x="3355975" y="2025650"/>
          <p14:tracePt t="92055" x="3348038" y="2025650"/>
          <p14:tracePt t="92070" x="3340100" y="2025650"/>
          <p14:tracePt t="92085" x="3332163" y="2033588"/>
          <p14:tracePt t="92093" x="3324225" y="2033588"/>
          <p14:tracePt t="92101" x="3316288" y="2033588"/>
          <p14:tracePt t="92106" x="3300413" y="2033588"/>
          <p14:tracePt t="92122" x="3292475" y="2041525"/>
          <p14:tracePt t="92130" x="3284538" y="2041525"/>
          <p14:tracePt t="92136" x="3284538" y="2049463"/>
          <p14:tracePt t="92145" x="3268663" y="2049463"/>
          <p14:tracePt t="92162" x="3252788" y="2049463"/>
          <p14:tracePt t="92168" x="3244850" y="2057400"/>
          <p14:tracePt t="92176" x="3236913" y="2057400"/>
          <p14:tracePt t="92183" x="3228975" y="2057400"/>
          <p14:tracePt t="92189" x="3213100" y="2057400"/>
          <p14:tracePt t="92197" x="3197225" y="2057400"/>
          <p14:tracePt t="92204" x="3189288" y="2065338"/>
          <p14:tracePt t="92213" x="3173413" y="2065338"/>
          <p14:tracePt t="92220" x="3157538" y="2065338"/>
          <p14:tracePt t="92228" x="3141663" y="2065338"/>
          <p14:tracePt t="92235" x="3117850" y="2065338"/>
          <p14:tracePt t="92243" x="3109913" y="2065338"/>
          <p14:tracePt t="92251" x="3092450" y="2065338"/>
          <p14:tracePt t="92256" x="3084513" y="2065338"/>
          <p14:tracePt t="92264" x="3076575" y="2065338"/>
          <p14:tracePt t="92271" x="3068638" y="2065338"/>
          <p14:tracePt t="92279" x="3060700" y="2065338"/>
          <p14:tracePt t="92295" x="3052763" y="2065338"/>
          <p14:tracePt t="92301" x="3044825" y="2065338"/>
          <p14:tracePt t="92309" x="3036888" y="2065338"/>
          <p14:tracePt t="92318" x="3036888" y="2073275"/>
          <p14:tracePt t="92324" x="3028950" y="2073275"/>
          <p14:tracePt t="92339" x="3021013" y="2073275"/>
          <p14:tracePt t="92348" x="3013075" y="2073275"/>
          <p14:tracePt t="92354" x="3005138" y="2081213"/>
          <p14:tracePt t="92362" x="2997200" y="2081213"/>
          <p14:tracePt t="92376" x="2989263" y="2081213"/>
          <p14:tracePt t="92384" x="2981325" y="2089150"/>
          <p14:tracePt t="92400" x="2973388" y="2097088"/>
          <p14:tracePt t="92414" x="2965450" y="2097088"/>
          <p14:tracePt t="94431" x="2957513" y="2105025"/>
          <p14:tracePt t="94440" x="2949575" y="2105025"/>
          <p14:tracePt t="94449" x="2933700" y="2120900"/>
          <p14:tracePt t="94454" x="2925763" y="2128838"/>
          <p14:tracePt t="94462" x="2917825" y="2136775"/>
          <p14:tracePt t="94471" x="2901950" y="2144713"/>
          <p14:tracePt t="94477" x="2901950" y="2152650"/>
          <p14:tracePt t="94484" x="2894013" y="2152650"/>
          <p14:tracePt t="94494" x="2886075" y="2152650"/>
          <p14:tracePt t="94500" x="2886075" y="2160588"/>
          <p14:tracePt t="94537" x="2886075" y="2168525"/>
          <p14:tracePt t="94560" x="2878138" y="2168525"/>
          <p14:tracePt t="94709" x="2870200" y="2168525"/>
          <p14:tracePt t="94739" x="2862263" y="2168525"/>
          <p14:tracePt t="94747" x="2862263" y="2176463"/>
          <p14:tracePt t="94757" x="2854325" y="2176463"/>
          <p14:tracePt t="94771" x="2846388" y="2176463"/>
          <p14:tracePt t="94785" x="2838450" y="2184400"/>
          <p14:tracePt t="94800" x="2822575" y="2184400"/>
          <p14:tracePt t="94807" x="2814638" y="2184400"/>
          <p14:tracePt t="94816" x="2798763" y="2192338"/>
          <p14:tracePt t="94821" x="2782888" y="2192338"/>
          <p14:tracePt t="94833" x="2767013" y="2200275"/>
          <p14:tracePt t="94837" x="2741613" y="2208213"/>
          <p14:tracePt t="94844" x="2725738" y="2208213"/>
          <p14:tracePt t="94851" x="2701925" y="2224088"/>
          <p14:tracePt t="94860" x="2678113" y="2233613"/>
          <p14:tracePt t="94868" x="2654300" y="2241550"/>
          <p14:tracePt t="94875" x="2622550" y="2249488"/>
          <p14:tracePt t="94883" x="2598738" y="2257425"/>
          <p14:tracePt t="94891" x="2582863" y="2265363"/>
          <p14:tracePt t="94897" x="2566988" y="2273300"/>
          <p14:tracePt t="94916" x="2535238" y="2281238"/>
          <p14:tracePt t="94921" x="2527300" y="2289175"/>
          <p14:tracePt t="94928" x="2519363" y="2289175"/>
          <p14:tracePt t="94942" x="2511425" y="2297113"/>
          <p14:tracePt t="94959" x="2503488" y="2297113"/>
          <p14:tracePt t="95001" x="2495550" y="2297113"/>
          <p14:tracePt t="95011" x="2495550" y="2305050"/>
          <p14:tracePt t="95033" x="2487613" y="2305050"/>
          <p14:tracePt t="95136" x="2479675" y="2305050"/>
          <p14:tracePt t="95152" x="2479675" y="2312988"/>
          <p14:tracePt t="95158" x="2471738" y="2312988"/>
          <p14:tracePt t="95197" x="2471738" y="2320925"/>
          <p14:tracePt t="95241" x="2463800" y="2320925"/>
          <p14:tracePt t="95496" x="2463800" y="2312988"/>
          <p14:tracePt t="95504" x="2463800" y="2305050"/>
          <p14:tracePt t="95512" x="2471738" y="2297113"/>
          <p14:tracePt t="95519" x="2479675" y="2281238"/>
          <p14:tracePt t="95527" x="2487613" y="2265363"/>
          <p14:tracePt t="95534" x="2495550" y="2265363"/>
          <p14:tracePt t="95542" x="2511425" y="2241550"/>
          <p14:tracePt t="95549" x="2519363" y="2233613"/>
          <p14:tracePt t="95557" x="2535238" y="2216150"/>
          <p14:tracePt t="95565" x="2543175" y="2208213"/>
          <p14:tracePt t="95571" x="2559050" y="2200275"/>
          <p14:tracePt t="95581" x="2566988" y="2192338"/>
          <p14:tracePt t="95586" x="2574925" y="2192338"/>
          <p14:tracePt t="95595" x="2582863" y="2184400"/>
          <p14:tracePt t="95609" x="2590800" y="2176463"/>
          <p14:tracePt t="95616" x="2598738" y="2176463"/>
          <p14:tracePt t="95624" x="2606675" y="2176463"/>
          <p14:tracePt t="95631" x="2614613" y="2176463"/>
          <p14:tracePt t="95639" x="2622550" y="2176463"/>
          <p14:tracePt t="95647" x="2638425" y="2168525"/>
          <p14:tracePt t="95654" x="2662238" y="2168525"/>
          <p14:tracePt t="95662" x="2678113" y="2160588"/>
          <p14:tracePt t="95669" x="2733675" y="2152650"/>
          <p14:tracePt t="95677" x="2782888" y="2152650"/>
          <p14:tracePt t="95684" x="2830513" y="2144713"/>
          <p14:tracePt t="95692" x="2878138" y="2136775"/>
          <p14:tracePt t="95699" x="2933700" y="2128838"/>
          <p14:tracePt t="95706" x="2989263" y="2105025"/>
          <p14:tracePt t="95714" x="3044825" y="2089150"/>
          <p14:tracePt t="95721" x="3092450" y="2065338"/>
          <p14:tracePt t="95731" x="3125788" y="2049463"/>
          <p14:tracePt t="95736" x="3165475" y="2041525"/>
          <p14:tracePt t="95745" x="3205163" y="2025650"/>
          <p14:tracePt t="95751" x="3244850" y="2001838"/>
          <p14:tracePt t="95759" x="3284538" y="1985963"/>
          <p14:tracePt t="95766" x="3308350" y="1962150"/>
          <p14:tracePt t="95774" x="3348038" y="1954213"/>
          <p14:tracePt t="95782" x="3363913" y="1938338"/>
          <p14:tracePt t="95789" x="3379788" y="1930400"/>
          <p14:tracePt t="95798" x="3395663" y="1930400"/>
          <p14:tracePt t="95804" x="3403600" y="1922463"/>
          <p14:tracePt t="95811" x="3411538" y="1922463"/>
          <p14:tracePt t="95819" x="3419475" y="1914525"/>
          <p14:tracePt t="95827" x="3427413" y="1914525"/>
          <p14:tracePt t="95834" x="3435350" y="1914525"/>
          <p14:tracePt t="95857" x="3443288" y="1914525"/>
          <p14:tracePt t="95900" x="3451225" y="1906588"/>
          <p14:tracePt t="95901" x="3459163" y="1906588"/>
          <p14:tracePt t="95909" x="3467100" y="1906588"/>
          <p14:tracePt t="95916" x="3476625" y="1906588"/>
          <p14:tracePt t="95924" x="3484563" y="1906588"/>
          <p14:tracePt t="95931" x="3508375" y="1898650"/>
          <p14:tracePt t="95939" x="3516313" y="1898650"/>
          <p14:tracePt t="95947" x="3524250" y="1898650"/>
          <p14:tracePt t="95954" x="3548063" y="1890713"/>
          <p14:tracePt t="95962" x="3556000" y="1890713"/>
          <p14:tracePt t="95969" x="3579813" y="1890713"/>
          <p14:tracePt t="95977" x="3595688" y="1890713"/>
          <p14:tracePt t="95985" x="3619500" y="1890713"/>
          <p14:tracePt t="95991" x="3627438" y="1890713"/>
          <p14:tracePt t="95999" x="3643313" y="1890713"/>
          <p14:tracePt t="96007" x="3651250" y="1890713"/>
          <p14:tracePt t="96022" x="3659188" y="1890713"/>
          <p14:tracePt t="96059" x="3667125" y="1890713"/>
          <p14:tracePt t="96112" x="3675063" y="1890713"/>
          <p14:tracePt t="96134" x="3675063" y="1898650"/>
          <p14:tracePt t="96142" x="3683000" y="1906588"/>
          <p14:tracePt t="96149" x="3690938" y="1922463"/>
          <p14:tracePt t="96157" x="3690938" y="1938338"/>
          <p14:tracePt t="96164" x="3698875" y="1954213"/>
          <p14:tracePt t="96173" x="3706813" y="1962150"/>
          <p14:tracePt t="96180" x="3706813" y="1978025"/>
          <p14:tracePt t="96479" x="3714750" y="1978025"/>
          <p14:tracePt t="96488" x="3714750" y="1970088"/>
          <p14:tracePt t="96495" x="3714750" y="1962150"/>
          <p14:tracePt t="96502" x="3714750" y="1946275"/>
          <p14:tracePt t="96511" x="3714750" y="1938338"/>
          <p14:tracePt t="96517" x="3714750" y="1930400"/>
          <p14:tracePt t="96525" x="3714750" y="1922463"/>
          <p14:tracePt t="96539" x="3714750" y="1914525"/>
          <p14:tracePt t="96554" x="3714750" y="1906588"/>
          <p14:tracePt t="96877" x="3706813" y="1914525"/>
          <p14:tracePt t="96897" x="3698875" y="1914525"/>
          <p14:tracePt t="96900" x="3698875" y="1922463"/>
          <p14:tracePt t="96908" x="3690938" y="1922463"/>
          <p14:tracePt t="100967" x="3651250" y="1930400"/>
          <p14:tracePt t="100969" x="3579813" y="1938338"/>
          <p14:tracePt t="100971" x="3571875" y="1938338"/>
          <p14:tracePt t="100972" x="3563938" y="1938338"/>
          <p14:tracePt t="100979" x="3556000" y="1938338"/>
          <p14:tracePt t="101107" x="3548063" y="1938338"/>
          <p14:tracePt t="101212" x="3540125" y="1938338"/>
          <p14:tracePt t="101220" x="3540125" y="1946275"/>
          <p14:tracePt t="101243" x="3532188" y="1946275"/>
          <p14:tracePt t="101265" x="3524250" y="1946275"/>
          <p14:tracePt t="101303" x="3516313" y="1946275"/>
          <p14:tracePt t="101310" x="3516313" y="1954213"/>
          <p14:tracePt t="101325" x="3508375" y="1954213"/>
          <p14:tracePt t="101340" x="3500438" y="1954213"/>
          <p14:tracePt t="101346" x="3492500" y="1954213"/>
          <p14:tracePt t="101354" x="3484563" y="1954213"/>
          <p14:tracePt t="101362" x="3484563" y="1962150"/>
          <p14:tracePt t="101369" x="3467100" y="1962150"/>
          <p14:tracePt t="101384" x="3459163" y="1962150"/>
          <p14:tracePt t="101392" x="3443288" y="1962150"/>
          <p14:tracePt t="101408" x="3435350" y="1962150"/>
          <p14:tracePt t="101415" x="3427413" y="1962150"/>
          <p14:tracePt t="101422" x="3419475" y="1962150"/>
          <p14:tracePt t="101431" x="3411538" y="1962150"/>
          <p14:tracePt t="101444" x="3395663" y="1962150"/>
          <p14:tracePt t="101452" x="3379788" y="1962150"/>
          <p14:tracePt t="101460" x="3371850" y="1962150"/>
          <p14:tracePt t="101467" x="3355975" y="1962150"/>
          <p14:tracePt t="101474" x="3348038" y="1962150"/>
          <p14:tracePt t="101482" x="3324225" y="1962150"/>
          <p14:tracePt t="101490" x="3308350" y="1962150"/>
          <p14:tracePt t="101496" x="3284538" y="1962150"/>
          <p14:tracePt t="101505" x="3268663" y="1962150"/>
          <p14:tracePt t="101519" x="3260725" y="1962150"/>
          <p14:tracePt t="101535" x="3252788" y="1962150"/>
          <p14:tracePt t="101557" x="3244850" y="1962150"/>
          <p14:tracePt t="101564" x="3236913" y="1962150"/>
          <p14:tracePt t="101579" x="3228975" y="1962150"/>
          <p14:tracePt t="101586" x="3228975" y="1970088"/>
          <p14:tracePt t="101594" x="3213100" y="1970088"/>
          <p14:tracePt t="101610" x="3205163" y="1978025"/>
          <p14:tracePt t="101616" x="3189288" y="1978025"/>
          <p14:tracePt t="101633" x="3173413" y="1985963"/>
          <p14:tracePt t="101640" x="3173413" y="1993900"/>
          <p14:tracePt t="101647" x="3157538" y="1993900"/>
          <p14:tracePt t="101655" x="3149600" y="1993900"/>
          <p14:tracePt t="101662" x="3141663" y="2001838"/>
          <p14:tracePt t="101669" x="3133725" y="2009775"/>
          <p14:tracePt t="101677" x="3109913" y="2017713"/>
          <p14:tracePt t="101685" x="3100388" y="2025650"/>
          <p14:tracePt t="101692" x="3084513" y="2025650"/>
          <p14:tracePt t="101699" x="3076575" y="2033588"/>
          <p14:tracePt t="101707" x="3060700" y="2041525"/>
          <p14:tracePt t="101714" x="3052763" y="2049463"/>
          <p14:tracePt t="101722" x="3044825" y="2057400"/>
          <p14:tracePt t="101729" x="3028950" y="2065338"/>
          <p14:tracePt t="101737" x="3021013" y="2081213"/>
          <p14:tracePt t="101744" x="3005138" y="2081213"/>
          <p14:tracePt t="101752" x="2997200" y="2089150"/>
          <p14:tracePt t="101760" x="2989263" y="2089150"/>
          <p14:tracePt t="101767" x="2981325" y="2097088"/>
          <p14:tracePt t="101782" x="2973388" y="2105025"/>
          <p14:tracePt t="101797" x="2965450" y="2105025"/>
          <p14:tracePt t="101805" x="2957513" y="2105025"/>
          <p14:tracePt t="101834" x="2949575" y="2105025"/>
          <p14:tracePt t="101865" x="2941638" y="2105025"/>
          <p14:tracePt t="101902" x="2933700" y="2105025"/>
          <p14:tracePt t="101917" x="2925763" y="2105025"/>
          <p14:tracePt t="101947" x="2925763" y="2112963"/>
          <p14:tracePt t="101955" x="2917825" y="2112963"/>
          <p14:tracePt t="101999" x="2909888" y="2112963"/>
          <p14:tracePt t="103463" x="0" y="0"/>
        </p14:tracePtLst>
        <p14:tracePtLst>
          <p14:tracePt t="161839" x="6345238" y="1579563"/>
          <p14:tracePt t="162002" x="6353175" y="1579563"/>
          <p14:tracePt t="162010" x="6361113" y="1579563"/>
          <p14:tracePt t="162017" x="6376988" y="1571625"/>
          <p14:tracePt t="162026" x="6392863" y="1563688"/>
          <p14:tracePt t="162032" x="6418263" y="1563688"/>
          <p14:tracePt t="162042" x="6450013" y="1547813"/>
          <p14:tracePt t="162047" x="6497638" y="1530350"/>
          <p14:tracePt t="162055" x="6537325" y="1514475"/>
          <p14:tracePt t="162062" x="6569075" y="1506538"/>
          <p14:tracePt t="162069" x="6616700" y="1498600"/>
          <p14:tracePt t="162077" x="6656388" y="1490663"/>
          <p14:tracePt t="162086" x="6704013" y="1482725"/>
          <p14:tracePt t="162094" x="6743700" y="1474788"/>
          <p14:tracePt t="162101" x="6792913" y="1474788"/>
          <p14:tracePt t="162108" x="6832600" y="1474788"/>
          <p14:tracePt t="162116" x="6880225" y="1474788"/>
          <p14:tracePt t="162123" x="6919913" y="1474788"/>
          <p14:tracePt t="162130" x="6951663" y="1474788"/>
          <p14:tracePt t="162138" x="6991350" y="1482725"/>
          <p14:tracePt t="162145" x="7015163" y="1490663"/>
          <p14:tracePt t="162153" x="7038975" y="1490663"/>
          <p14:tracePt t="162161" x="7054850" y="1498600"/>
          <p14:tracePt t="162167" x="7078663" y="1498600"/>
          <p14:tracePt t="162176" x="7094538" y="1498600"/>
          <p14:tracePt t="162182" x="7110413" y="1498600"/>
          <p14:tracePt t="162190" x="7126288" y="1498600"/>
          <p14:tracePt t="162198" x="7143750" y="1498600"/>
          <p14:tracePt t="162205" x="7151688" y="1498600"/>
          <p14:tracePt t="162213" x="7159625" y="1498600"/>
          <p14:tracePt t="162221" x="7175500" y="1506538"/>
          <p14:tracePt t="162228" x="7183438" y="1506538"/>
          <p14:tracePt t="162236" x="7191375" y="1506538"/>
          <p14:tracePt t="162246" x="7199313" y="1506538"/>
          <p14:tracePt t="162250" x="7207250" y="1514475"/>
          <p14:tracePt t="162257" x="7215188" y="1514475"/>
          <p14:tracePt t="162276" x="7223125" y="1522413"/>
          <p14:tracePt t="162280" x="7246938" y="1530350"/>
          <p14:tracePt t="162289" x="7254875" y="1530350"/>
          <p14:tracePt t="162296" x="7270750" y="1538288"/>
          <p14:tracePt t="162303" x="7286625" y="1547813"/>
          <p14:tracePt t="162311" x="7302500" y="1563688"/>
          <p14:tracePt t="162318" x="7310438" y="1571625"/>
          <p14:tracePt t="162327" x="7342188" y="1587500"/>
          <p14:tracePt t="162332" x="7358063" y="1595438"/>
          <p14:tracePt t="162343" x="7373938" y="1611313"/>
          <p14:tracePt t="162347" x="7389813" y="1627188"/>
          <p14:tracePt t="162355" x="7413625" y="1635125"/>
          <p14:tracePt t="162362" x="7429500" y="1643063"/>
          <p14:tracePt t="162369" x="7437438" y="1651000"/>
          <p14:tracePt t="162377" x="7453313" y="1651000"/>
          <p14:tracePt t="162386" x="7469188" y="1651000"/>
          <p14:tracePt t="162394" x="7485063" y="1658938"/>
          <p14:tracePt t="162408" x="7493000" y="1666875"/>
          <p14:tracePt t="162415" x="7502525" y="1666875"/>
          <p14:tracePt t="162430" x="7510463" y="1666875"/>
          <p14:tracePt t="162439" x="7518400" y="1666875"/>
          <p14:tracePt t="162454" x="7526338" y="1666875"/>
          <p14:tracePt t="162469" x="7534275" y="1666875"/>
          <p14:tracePt t="162476" x="7542213" y="1666875"/>
          <p14:tracePt t="162492" x="7550150" y="1666875"/>
          <p14:tracePt t="162498" x="7558088" y="1658938"/>
          <p14:tracePt t="162504" x="7566025" y="1651000"/>
          <p14:tracePt t="162513" x="7573963" y="1651000"/>
          <p14:tracePt t="162519" x="7581900" y="1651000"/>
          <p14:tracePt t="162527" x="7589838" y="1651000"/>
          <p14:tracePt t="162535" x="7597775" y="1635125"/>
          <p14:tracePt t="162544" x="7613650" y="1635125"/>
          <p14:tracePt t="162550" x="7621588" y="1635125"/>
          <p14:tracePt t="162557" x="7621588" y="1627188"/>
          <p14:tracePt t="162565" x="7629525" y="1627188"/>
          <p14:tracePt t="162574" x="7637463" y="1619250"/>
          <p14:tracePt t="162580" x="7645400" y="1619250"/>
          <p14:tracePt t="162587" x="7653338" y="1619250"/>
          <p14:tracePt t="162595" x="7661275" y="1611313"/>
          <p14:tracePt t="162602" x="7669213" y="1611313"/>
          <p14:tracePt t="162617" x="7677150" y="1603375"/>
          <p14:tracePt t="162625" x="7685088" y="1603375"/>
          <p14:tracePt t="162640" x="7693025" y="1603375"/>
          <p14:tracePt t="162655" x="7700963" y="1595438"/>
          <p14:tracePt t="162685" x="7700963" y="1587500"/>
          <p14:tracePt t="162737" x="7708900" y="1587500"/>
          <p14:tracePt t="162790" x="7716838" y="1587500"/>
          <p14:tracePt t="162812" x="7724775" y="1587500"/>
          <p14:tracePt t="162827" x="7732713" y="1587500"/>
          <p14:tracePt t="162834" x="7732713" y="1579563"/>
          <p14:tracePt t="162850" x="7740650" y="1579563"/>
          <p14:tracePt t="162865" x="7748588" y="1579563"/>
          <p14:tracePt t="162925" x="7756525" y="1579563"/>
          <p14:tracePt t="163277" x="7748588" y="1595438"/>
          <p14:tracePt t="163285" x="7748588" y="1603375"/>
          <p14:tracePt t="163293" x="7740650" y="1619250"/>
          <p14:tracePt t="163300" x="7732713" y="1627188"/>
          <p14:tracePt t="163308" x="7732713" y="1635125"/>
          <p14:tracePt t="163314" x="7724775" y="1651000"/>
          <p14:tracePt t="163323" x="7716838" y="1658938"/>
          <p14:tracePt t="163330" x="7716838" y="1666875"/>
          <p14:tracePt t="163338" x="7708900" y="1674813"/>
          <p14:tracePt t="163345" x="7700963" y="1682750"/>
          <p14:tracePt t="163352" x="7693025" y="1698625"/>
          <p14:tracePt t="163359" x="7685088" y="1706563"/>
          <p14:tracePt t="163367" x="7669213" y="1714500"/>
          <p14:tracePt t="163375" x="7661275" y="1722438"/>
          <p14:tracePt t="163382" x="7645400" y="1738313"/>
          <p14:tracePt t="163390" x="7637463" y="1738313"/>
          <p14:tracePt t="163397" x="7629525" y="1746250"/>
          <p14:tracePt t="163412" x="7613650" y="1746250"/>
          <p14:tracePt t="163427" x="7605713" y="1746250"/>
          <p14:tracePt t="163532" x="7605713" y="1738313"/>
          <p14:tracePt t="163541" x="7605713" y="1730375"/>
          <p14:tracePt t="163556" x="7605713" y="1722438"/>
          <p14:tracePt t="163585" x="7605713" y="1714500"/>
          <p14:tracePt t="163705" x="7605713" y="1706563"/>
          <p14:tracePt t="163712" x="7589838" y="1706563"/>
          <p14:tracePt t="163720" x="7581900" y="1706563"/>
          <p14:tracePt t="163727" x="7558088" y="1706563"/>
          <p14:tracePt t="163735" x="7542213" y="1706563"/>
          <p14:tracePt t="163742" x="7518400" y="1706563"/>
          <p14:tracePt t="163750" x="7469188" y="1722438"/>
          <p14:tracePt t="163758" x="7421563" y="1746250"/>
          <p14:tracePt t="163765" x="7358063" y="1785938"/>
          <p14:tracePt t="163773" x="7286625" y="1833563"/>
          <p14:tracePt t="163780" x="7207250" y="1881188"/>
          <p14:tracePt t="163787" x="7118350" y="1946275"/>
          <p14:tracePt t="163795" x="7015163" y="2009775"/>
          <p14:tracePt t="163803" x="6935788" y="2073275"/>
          <p14:tracePt t="163809" x="6824663" y="2176463"/>
          <p14:tracePt t="163817" x="6727825" y="2249488"/>
          <p14:tracePt t="163825" x="6632575" y="2336800"/>
          <p14:tracePt t="163832" x="6545263" y="2392363"/>
          <p14:tracePt t="163840" x="6465888" y="2463800"/>
          <p14:tracePt t="163847" x="6402388" y="2511425"/>
          <p14:tracePt t="163856" x="6313488" y="2576513"/>
          <p14:tracePt t="163862" x="6234113" y="2647950"/>
          <p14:tracePt t="163870" x="6138863" y="2735263"/>
          <p14:tracePt t="163892" x="5835650" y="3014663"/>
          <p14:tracePt t="163893" x="5740400" y="3101975"/>
          <p14:tracePt t="163899" x="5619750" y="3197225"/>
          <p14:tracePt t="163908" x="5508625" y="3278188"/>
          <p14:tracePt t="163915" x="5389563" y="3373438"/>
          <p14:tracePt t="163922" x="5284788" y="3444875"/>
          <p14:tracePt t="163929" x="5197475" y="3500438"/>
          <p14:tracePt t="163937" x="5126038" y="3556000"/>
          <p14:tracePt t="163945" x="5046663" y="3595688"/>
          <p14:tracePt t="163952" x="4999038" y="3621088"/>
          <p14:tracePt t="163959" x="4951413" y="3652838"/>
          <p14:tracePt t="163967" x="4886325" y="3692525"/>
          <p14:tracePt t="163975" x="4838700" y="3708400"/>
          <p14:tracePt t="163982" x="4783138" y="3732213"/>
          <p14:tracePt t="163990" x="4727575" y="3748088"/>
          <p14:tracePt t="163997" x="4687888" y="3756025"/>
          <p14:tracePt t="164005" x="4632325" y="3771900"/>
          <p14:tracePt t="164012" x="4576763" y="3787775"/>
          <p14:tracePt t="164020" x="4511675" y="3819525"/>
          <p14:tracePt t="164027" x="4448175" y="3835400"/>
          <p14:tracePt t="164034" x="4368800" y="3859213"/>
          <p14:tracePt t="164042" x="4313238" y="3875088"/>
          <p14:tracePt t="164049" x="4233863" y="3890963"/>
          <p14:tracePt t="164059" x="4144963" y="3906838"/>
          <p14:tracePt t="164065" x="4097338" y="3914775"/>
          <p14:tracePt t="164073" x="4010025" y="3922713"/>
          <p14:tracePt t="164080" x="3930650" y="3930650"/>
          <p14:tracePt t="164088" x="3851275" y="3930650"/>
          <p14:tracePt t="164094" x="3786188" y="3938588"/>
          <p14:tracePt t="164102" x="3706813" y="3938588"/>
          <p14:tracePt t="164110" x="3611563" y="3948113"/>
          <p14:tracePt t="164117" x="3524250" y="3956050"/>
          <p14:tracePt t="164125" x="3443288" y="3971925"/>
          <p14:tracePt t="164132" x="3355975" y="3979863"/>
          <p14:tracePt t="164141" x="3284538" y="3987800"/>
          <p14:tracePt t="164147" x="3213100" y="3995738"/>
          <p14:tracePt t="164156" x="3133725" y="3995738"/>
          <p14:tracePt t="164163" x="3044825" y="4003675"/>
          <p14:tracePt t="164169" x="2973388" y="4011613"/>
          <p14:tracePt t="164177" x="2909888" y="4011613"/>
          <p14:tracePt t="164185" x="2854325" y="4019550"/>
          <p14:tracePt t="164192" x="2806700" y="4027488"/>
          <p14:tracePt t="164200" x="2759075" y="4035425"/>
          <p14:tracePt t="164208" x="2725738" y="4035425"/>
          <p14:tracePt t="164215" x="2693988" y="4043363"/>
          <p14:tracePt t="164222" x="2670175" y="4043363"/>
          <p14:tracePt t="164230" x="2654300" y="4043363"/>
          <p14:tracePt t="164237" x="2646363" y="4043363"/>
          <p14:tracePt t="164245" x="2622550" y="4051300"/>
          <p14:tracePt t="164252" x="2614613" y="4051300"/>
          <p14:tracePt t="164260" x="2590800" y="4067175"/>
          <p14:tracePt t="164267" x="2582863" y="4067175"/>
          <p14:tracePt t="164275" x="2574925" y="4075113"/>
          <p14:tracePt t="164282" x="2566988" y="4083050"/>
          <p14:tracePt t="164291" x="2559050" y="4098925"/>
          <p14:tracePt t="164297" x="2551113" y="4106863"/>
          <p14:tracePt t="164305" x="2535238" y="4122738"/>
          <p14:tracePt t="164312" x="2527300" y="4138613"/>
          <p14:tracePt t="164321" x="2511425" y="4154488"/>
          <p14:tracePt t="164328" x="2503488" y="4162425"/>
          <p14:tracePt t="164335" x="2495550" y="4178300"/>
          <p14:tracePt t="164342" x="2487613" y="4178300"/>
          <p14:tracePt t="164349" x="2487613" y="4194175"/>
          <p14:tracePt t="164358" x="2479675" y="4202113"/>
          <p14:tracePt t="164365" x="2471738" y="4217988"/>
          <p14:tracePt t="164372" x="2471738" y="4225925"/>
          <p14:tracePt t="164380" x="2455863" y="4241800"/>
          <p14:tracePt t="164388" x="2455863" y="4249738"/>
          <p14:tracePt t="164395" x="2447925" y="4265613"/>
          <p14:tracePt t="164402" x="2439988" y="4281488"/>
          <p14:tracePt t="164410" x="2432050" y="4298950"/>
          <p14:tracePt t="164417" x="2416175" y="4314825"/>
          <p14:tracePt t="164425" x="2416175" y="4330700"/>
          <p14:tracePt t="164433" x="2416175" y="4346575"/>
          <p14:tracePt t="164441" x="2400300" y="4362450"/>
          <p14:tracePt t="164447" x="2400300" y="4370388"/>
          <p14:tracePt t="164455" x="2392363" y="4386263"/>
          <p14:tracePt t="164462" x="2384425" y="4402138"/>
          <p14:tracePt t="164477" x="2374900" y="4410075"/>
          <p14:tracePt t="164485" x="2374900" y="4418013"/>
          <p14:tracePt t="164492" x="2374900" y="4425950"/>
          <p14:tracePt t="164500" x="2366963" y="4425950"/>
          <p14:tracePt t="164807" x="2366963" y="4433888"/>
          <p14:tracePt t="164822" x="2366963" y="4441825"/>
          <p14:tracePt t="164830" x="2366963" y="4449763"/>
          <p14:tracePt t="164860" x="2374900" y="4449763"/>
          <p14:tracePt t="164867" x="2384425" y="4449763"/>
          <p14:tracePt t="164875" x="2408238" y="4449763"/>
          <p14:tracePt t="164890" x="2432050" y="4449763"/>
          <p14:tracePt t="164892" x="2455863" y="4441825"/>
          <p14:tracePt t="164897" x="2479675" y="4441825"/>
          <p14:tracePt t="164905" x="2503488" y="4433888"/>
          <p14:tracePt t="164912" x="2535238" y="4425950"/>
          <p14:tracePt t="164920" x="2559050" y="4418013"/>
          <p14:tracePt t="164927" x="2582863" y="4418013"/>
          <p14:tracePt t="164935" x="2590800" y="4410075"/>
          <p14:tracePt t="164942" x="2598738" y="4410075"/>
          <p14:tracePt t="164950" x="2598738" y="4402138"/>
          <p14:tracePt t="165212" x="2582863" y="4410075"/>
          <p14:tracePt t="165220" x="2582863" y="4418013"/>
          <p14:tracePt t="165227" x="2566988" y="4425950"/>
          <p14:tracePt t="165235" x="2559050" y="4433888"/>
          <p14:tracePt t="165242" x="2551113" y="4433888"/>
          <p14:tracePt t="165250" x="2543175" y="4433888"/>
          <p14:tracePt t="165257" x="2535238" y="4449763"/>
          <p14:tracePt t="165265" x="2527300" y="4449763"/>
          <p14:tracePt t="165273" x="2519363" y="4457700"/>
          <p14:tracePt t="165280" x="2511425" y="4457700"/>
          <p14:tracePt t="165303" x="2503488" y="4465638"/>
          <p14:tracePt t="165317" x="2495550" y="4465638"/>
          <p14:tracePt t="165325" x="2495550" y="4473575"/>
          <p14:tracePt t="165332" x="2487613" y="4473575"/>
          <p14:tracePt t="165347" x="2479675" y="4473575"/>
          <p14:tracePt t="165355" x="2479675" y="4481513"/>
          <p14:tracePt t="165362" x="2471738" y="4481513"/>
          <p14:tracePt t="165385" x="2463800" y="4481513"/>
          <p14:tracePt t="165392" x="2463800" y="4489450"/>
          <p14:tracePt t="165423" x="2455863" y="4489450"/>
          <p14:tracePt t="169003" x="0" y="0"/>
        </p14:tracePtLst>
        <p14:tracePtLst>
          <p14:tracePt t="179165" x="3021013" y="2065338"/>
          <p14:tracePt t="179186" x="3013075" y="2073275"/>
          <p14:tracePt t="179305" x="3013075" y="2081213"/>
          <p14:tracePt t="179373" x="3021013" y="2081213"/>
          <p14:tracePt t="179380" x="3044825" y="2081213"/>
          <p14:tracePt t="179387" x="3076575" y="2081213"/>
          <p14:tracePt t="179396" x="3117850" y="2081213"/>
          <p14:tracePt t="179402" x="3157538" y="2073275"/>
          <p14:tracePt t="179412" x="3221038" y="2073275"/>
          <p14:tracePt t="179417" x="3276600" y="2065338"/>
          <p14:tracePt t="179426" x="3332163" y="2057400"/>
          <p14:tracePt t="179433" x="3387725" y="2049463"/>
          <p14:tracePt t="179440" x="3435350" y="2041525"/>
          <p14:tracePt t="179447" x="3508375" y="2025650"/>
          <p14:tracePt t="179455" x="3563938" y="2017713"/>
          <p14:tracePt t="179463" x="3619500" y="2009775"/>
          <p14:tracePt t="179470" x="3659188" y="2001838"/>
          <p14:tracePt t="179479" x="3698875" y="1993900"/>
          <p14:tracePt t="179485" x="3714750" y="1993900"/>
          <p14:tracePt t="179495" x="3722688" y="1993900"/>
          <p14:tracePt t="179500" x="3730625" y="1985963"/>
          <p14:tracePt t="179815" x="3730625" y="2001838"/>
          <p14:tracePt t="179823" x="3722688" y="2001838"/>
          <p14:tracePt t="179830" x="3714750" y="2009775"/>
          <p14:tracePt t="179838" x="3714750" y="2025650"/>
          <p14:tracePt t="179846" x="3706813" y="2033588"/>
          <p14:tracePt t="179852" x="3698875" y="2049463"/>
          <p14:tracePt t="179862" x="3698875" y="2065338"/>
          <p14:tracePt t="179876" x="3675063" y="2097088"/>
          <p14:tracePt t="179896" x="3659188" y="2136775"/>
          <p14:tracePt t="179898" x="3659188" y="2144713"/>
          <p14:tracePt t="179905" x="3651250" y="2160588"/>
          <p14:tracePt t="179913" x="3643313" y="2176463"/>
          <p14:tracePt t="179920" x="3643313" y="2192338"/>
          <p14:tracePt t="179930" x="3627438" y="2208213"/>
          <p14:tracePt t="179935" x="3627438" y="2216150"/>
          <p14:tracePt t="179944" x="3619500" y="2233613"/>
          <p14:tracePt t="179950" x="3611563" y="2249488"/>
          <p14:tracePt t="179959" x="3611563" y="2257425"/>
          <p14:tracePt t="179965" x="3611563" y="2273300"/>
          <p14:tracePt t="179973" x="3603625" y="2273300"/>
          <p14:tracePt t="179980" x="3595688" y="2281238"/>
          <p14:tracePt t="179988" x="3595688" y="2289175"/>
          <p14:tracePt t="180003" x="3587750" y="2305050"/>
          <p14:tracePt t="180012" x="3587750" y="2312988"/>
          <p14:tracePt t="180018" x="3587750" y="2320925"/>
          <p14:tracePt t="180026" x="3579813" y="2320925"/>
          <p14:tracePt t="180033" x="3579813" y="2328863"/>
          <p14:tracePt t="180040" x="3571875" y="2336800"/>
          <p14:tracePt t="180048" x="3571875" y="2344738"/>
          <p14:tracePt t="180063" x="3571875" y="2352675"/>
          <p14:tracePt t="180078" x="3563938" y="2360613"/>
          <p14:tracePt t="180094" x="3563938" y="2368550"/>
          <p14:tracePt t="180100" x="3563938" y="2376488"/>
          <p14:tracePt t="180108" x="3556000" y="2376488"/>
          <p14:tracePt t="180123" x="3556000" y="2384425"/>
          <p14:tracePt t="180138" x="3548063" y="2392363"/>
          <p14:tracePt t="180153" x="3540125" y="2400300"/>
          <p14:tracePt t="180162" x="3540125" y="2408238"/>
          <p14:tracePt t="180175" x="3540125" y="2416175"/>
          <p14:tracePt t="180198" x="3540125" y="2424113"/>
          <p14:tracePt t="180205" x="3532188" y="2424113"/>
          <p14:tracePt t="180213" x="3532188" y="2432050"/>
          <p14:tracePt t="180220" x="3532188" y="2439988"/>
          <p14:tracePt t="180235" x="3532188" y="2447925"/>
          <p14:tracePt t="180251" x="3524250" y="2447925"/>
          <p14:tracePt t="180258" x="3524250" y="2455863"/>
          <p14:tracePt t="180273" x="3524250" y="2463800"/>
          <p14:tracePt t="180296" x="3524250" y="2471738"/>
          <p14:tracePt t="180303" x="3524250" y="2479675"/>
          <p14:tracePt t="180311" x="3516313" y="2479675"/>
          <p14:tracePt t="180325" x="3516313" y="2487613"/>
          <p14:tracePt t="180333" x="3516313" y="2495550"/>
          <p14:tracePt t="180340" x="3508375" y="2503488"/>
          <p14:tracePt t="180348" x="3508375" y="2511425"/>
          <p14:tracePt t="180363" x="3508375" y="2527300"/>
          <p14:tracePt t="180370" x="3500438" y="2527300"/>
          <p14:tracePt t="180379" x="3500438" y="2543175"/>
          <p14:tracePt t="180385" x="3500438" y="2551113"/>
          <p14:tracePt t="180394" x="3500438" y="2559050"/>
          <p14:tracePt t="180400" x="3492500" y="2566988"/>
          <p14:tracePt t="180408" x="3484563" y="2584450"/>
          <p14:tracePt t="180415" x="3484563" y="2592388"/>
          <p14:tracePt t="180430" x="3484563" y="2608263"/>
          <p14:tracePt t="180438" x="3484563" y="2616200"/>
          <p14:tracePt t="180445" x="3484563" y="2624138"/>
          <p14:tracePt t="180452" x="3484563" y="2632075"/>
          <p14:tracePt t="180461" x="3476625" y="2632075"/>
          <p14:tracePt t="180468" x="3476625" y="2647950"/>
          <p14:tracePt t="180483" x="3476625" y="2655888"/>
          <p14:tracePt t="180497" x="3476625" y="2663825"/>
          <p14:tracePt t="180505" x="3467100" y="2671763"/>
          <p14:tracePt t="180512" x="3467100" y="2679700"/>
          <p14:tracePt t="180535" x="3467100" y="2687638"/>
          <p14:tracePt t="180551" x="3467100" y="2695575"/>
          <p14:tracePt t="180565" x="3467100" y="2703513"/>
          <p14:tracePt t="180572" x="3459163" y="2711450"/>
          <p14:tracePt t="180588" x="3459163" y="2719388"/>
          <p14:tracePt t="180603" x="3459163" y="2727325"/>
          <p14:tracePt t="180618" x="3459163" y="2735263"/>
          <p14:tracePt t="180625" x="3459163" y="2743200"/>
          <p14:tracePt t="180640" x="3459163" y="2751138"/>
          <p14:tracePt t="180655" x="3451225" y="2759075"/>
          <p14:tracePt t="180670" x="3451225" y="2767013"/>
          <p14:tracePt t="180678" x="3451225" y="2774950"/>
          <p14:tracePt t="180685" x="3451225" y="2782888"/>
          <p14:tracePt t="180700" x="3451225" y="2798763"/>
          <p14:tracePt t="180708" x="3443288" y="2798763"/>
          <p14:tracePt t="180715" x="3443288" y="2806700"/>
          <p14:tracePt t="180730" x="3435350" y="2814638"/>
          <p14:tracePt t="180738" x="3435350" y="2822575"/>
          <p14:tracePt t="180745" x="3435350" y="2830513"/>
          <p14:tracePt t="180761" x="3427413" y="2838450"/>
          <p14:tracePt t="180768" x="3427413" y="2846388"/>
          <p14:tracePt t="180775" x="3427413" y="2854325"/>
          <p14:tracePt t="180783" x="3419475" y="2870200"/>
          <p14:tracePt t="180791" x="3411538" y="2870200"/>
          <p14:tracePt t="180798" x="3411538" y="2878138"/>
          <p14:tracePt t="180805" x="3411538" y="2894013"/>
          <p14:tracePt t="180813" x="3403600" y="2909888"/>
          <p14:tracePt t="180820" x="3395663" y="2919413"/>
          <p14:tracePt t="180828" x="3387725" y="2943225"/>
          <p14:tracePt t="180835" x="3379788" y="2951163"/>
          <p14:tracePt t="180844" x="3371850" y="2959100"/>
          <p14:tracePt t="180851" x="3371850" y="2974975"/>
          <p14:tracePt t="180858" x="3355975" y="2998788"/>
          <p14:tracePt t="180865" x="3348038" y="3014663"/>
          <p14:tracePt t="180873" x="3348038" y="3030538"/>
          <p14:tracePt t="180880" x="3340100" y="3038475"/>
          <p14:tracePt t="180895" x="3332163" y="3062288"/>
          <p14:tracePt t="180896" x="3324225" y="3062288"/>
          <p14:tracePt t="180903" x="3324225" y="3078163"/>
          <p14:tracePt t="180911" x="3316288" y="3086100"/>
          <p14:tracePt t="180918" x="3316288" y="3094038"/>
          <p14:tracePt t="180926" x="3308350" y="3101975"/>
          <p14:tracePt t="180933" x="3300413" y="3109913"/>
          <p14:tracePt t="180940" x="3300413" y="3117850"/>
          <p14:tracePt t="180948" x="3292475" y="3125788"/>
          <p14:tracePt t="180955" x="3284538" y="3133725"/>
          <p14:tracePt t="180963" x="3276600" y="3149600"/>
          <p14:tracePt t="180970" x="3268663" y="3165475"/>
          <p14:tracePt t="180979" x="3260725" y="3173413"/>
          <p14:tracePt t="180985" x="3252788" y="3197225"/>
          <p14:tracePt t="180995" x="3244850" y="3205163"/>
          <p14:tracePt t="181000" x="3236913" y="3213100"/>
          <p14:tracePt t="181008" x="3228975" y="3228975"/>
          <p14:tracePt t="181015" x="3221038" y="3244850"/>
          <p14:tracePt t="181024" x="3213100" y="3252788"/>
          <p14:tracePt t="181030" x="3213100" y="3262313"/>
          <p14:tracePt t="181038" x="3205163" y="3270250"/>
          <p14:tracePt t="181045" x="3205163" y="3278188"/>
          <p14:tracePt t="181052" x="3197225" y="3286125"/>
          <p14:tracePt t="181061" x="3189288" y="3294063"/>
          <p14:tracePt t="181068" x="3189288" y="3302000"/>
          <p14:tracePt t="181083" x="3181350" y="3317875"/>
          <p14:tracePt t="181098" x="3173413" y="3325813"/>
          <p14:tracePt t="181105" x="3165475" y="3333750"/>
          <p14:tracePt t="181114" x="3165475" y="3341688"/>
          <p14:tracePt t="181120" x="3165475" y="3349625"/>
          <p14:tracePt t="181130" x="3157538" y="3357563"/>
          <p14:tracePt t="181135" x="3149600" y="3365500"/>
          <p14:tracePt t="181151" x="3149600" y="3373438"/>
          <p14:tracePt t="181159" x="3141663" y="3381375"/>
          <p14:tracePt t="181166" x="3141663" y="3389313"/>
          <p14:tracePt t="181183" x="3141663" y="3397250"/>
          <p14:tracePt t="181189" x="3133725" y="3405188"/>
          <p14:tracePt t="181196" x="3133725" y="3413125"/>
          <p14:tracePt t="181215" x="3125788" y="3421063"/>
          <p14:tracePt t="181218" x="3125788" y="3429000"/>
          <p14:tracePt t="181227" x="3117850" y="3436938"/>
          <p14:tracePt t="181233" x="3117850" y="3452813"/>
          <p14:tracePt t="181244" x="3109913" y="3452813"/>
          <p14:tracePt t="181248" x="3109913" y="3460750"/>
          <p14:tracePt t="181258" x="3100388" y="3476625"/>
          <p14:tracePt t="181271" x="3100388" y="3492500"/>
          <p14:tracePt t="181279" x="3092450" y="3492500"/>
          <p14:tracePt t="181286" x="3092450" y="3500438"/>
          <p14:tracePt t="181317" x="3092450" y="3508375"/>
          <p14:tracePt t="181330" x="3084513" y="3508375"/>
          <p14:tracePt t="181338" x="3084513" y="3516313"/>
          <p14:tracePt t="181346" x="3084513" y="3524250"/>
          <p14:tracePt t="181361" x="3084513" y="3532188"/>
          <p14:tracePt t="181376" x="3076575" y="3540125"/>
          <p14:tracePt t="181385" x="3076575" y="3548063"/>
          <p14:tracePt t="181391" x="3076575" y="3556000"/>
          <p14:tracePt t="181407" x="3076575" y="3563938"/>
          <p14:tracePt t="181413" x="3076575" y="3571875"/>
          <p14:tracePt t="181431" x="3076575" y="3579813"/>
          <p14:tracePt t="181435" x="3076575" y="3587750"/>
          <p14:tracePt t="181445" x="3076575" y="3595688"/>
          <p14:tracePt t="181458" x="3076575" y="3613150"/>
          <p14:tracePt t="181475" x="3076575" y="3621088"/>
          <p14:tracePt t="181481" x="3076575" y="3629025"/>
          <p14:tracePt t="181490" x="3076575" y="3636963"/>
          <p14:tracePt t="181496" x="3076575" y="3644900"/>
          <p14:tracePt t="181512" x="3076575" y="3660775"/>
          <p14:tracePt t="181528" x="3068638" y="3668713"/>
          <p14:tracePt t="181533" x="3068638" y="3676650"/>
          <p14:tracePt t="181549" x="3068638" y="3692525"/>
          <p14:tracePt t="181555" x="3068638" y="3700463"/>
          <p14:tracePt t="181563" x="3068638" y="3708400"/>
          <p14:tracePt t="181571" x="3068638" y="3716338"/>
          <p14:tracePt t="181588" x="3068638" y="3724275"/>
          <p14:tracePt t="181602" x="3068638" y="3740150"/>
          <p14:tracePt t="181618" x="3068638" y="3748088"/>
          <p14:tracePt t="181631" x="3068638" y="3756025"/>
          <p14:tracePt t="181653" x="3068638" y="3763963"/>
          <p14:tracePt t="181660" x="3060700" y="3763963"/>
          <p14:tracePt t="181676" x="3060700" y="3771900"/>
          <p14:tracePt t="181803" x="3060700" y="3779838"/>
          <p14:tracePt t="181848" x="3060700" y="3787775"/>
          <p14:tracePt t="181870" x="3060700" y="3795713"/>
          <p14:tracePt t="181878" x="3060700" y="3803650"/>
          <p14:tracePt t="181910" x="3060700" y="3819525"/>
          <p14:tracePt t="181915" x="3060700" y="3827463"/>
          <p14:tracePt t="181923" x="3060700" y="3835400"/>
          <p14:tracePt t="181930" x="3052763" y="3843338"/>
          <p14:tracePt t="181938" x="3052763" y="3851275"/>
          <p14:tracePt t="181945" x="3052763" y="3859213"/>
          <p14:tracePt t="181953" x="3052763" y="3867150"/>
          <p14:tracePt t="181961" x="3044825" y="3883025"/>
          <p14:tracePt t="181968" x="3044825" y="3890963"/>
          <p14:tracePt t="181976" x="3036888" y="3898900"/>
          <p14:tracePt t="181982" x="3036888" y="3906838"/>
          <p14:tracePt t="181997" x="3036888" y="3914775"/>
          <p14:tracePt t="182020" x="3036888" y="3922713"/>
          <p14:tracePt t="183985" x="3036888" y="3898900"/>
          <p14:tracePt t="183994" x="3036888" y="3859213"/>
          <p14:tracePt t="184000" x="3036888" y="3819525"/>
          <p14:tracePt t="184008" x="3036888" y="3787775"/>
          <p14:tracePt t="184015" x="3052763" y="3716338"/>
          <p14:tracePt t="184022" x="3052763" y="3668713"/>
          <p14:tracePt t="184030" x="3060700" y="3636963"/>
          <p14:tracePt t="184038" x="3068638" y="3605213"/>
          <p14:tracePt t="184045" x="3084513" y="3556000"/>
          <p14:tracePt t="184052" x="3084513" y="3540125"/>
          <p14:tracePt t="184060" x="3084513" y="3516313"/>
          <p14:tracePt t="184067" x="3084513" y="3500438"/>
          <p14:tracePt t="184075" x="3084513" y="3476625"/>
          <p14:tracePt t="184082" x="3084513" y="3468688"/>
          <p14:tracePt t="184091" x="3092450" y="3460750"/>
          <p14:tracePt t="184098" x="3092450" y="3452813"/>
          <p14:tracePt t="184106" x="3092450" y="3444875"/>
          <p14:tracePt t="184112" x="3092450" y="3436938"/>
          <p14:tracePt t="184120" x="3092450" y="3429000"/>
          <p14:tracePt t="184127" x="3092450" y="3421063"/>
          <p14:tracePt t="184135" x="3092450" y="3413125"/>
          <p14:tracePt t="184143" x="3092450" y="3397250"/>
          <p14:tracePt t="184150" x="3092450" y="3381375"/>
          <p14:tracePt t="184158" x="3092450" y="3365500"/>
          <p14:tracePt t="184165" x="3092450" y="3349625"/>
          <p14:tracePt t="184173" x="3092450" y="3333750"/>
          <p14:tracePt t="184181" x="3092450" y="3317875"/>
          <p14:tracePt t="184188" x="3092450" y="3302000"/>
          <p14:tracePt t="184196" x="3100388" y="3278188"/>
          <p14:tracePt t="184202" x="3100388" y="3252788"/>
          <p14:tracePt t="184210" x="3100388" y="3236913"/>
          <p14:tracePt t="184217" x="3109913" y="3221038"/>
          <p14:tracePt t="184225" x="3109913" y="3205163"/>
          <p14:tracePt t="184233" x="3117850" y="3189288"/>
          <p14:tracePt t="184241" x="3117850" y="3173413"/>
          <p14:tracePt t="184248" x="3125788" y="3165475"/>
          <p14:tracePt t="184255" x="3125788" y="3157538"/>
          <p14:tracePt t="184263" x="3133725" y="3149600"/>
          <p14:tracePt t="184270" x="3133725" y="3141663"/>
          <p14:tracePt t="184278" x="3141663" y="3133725"/>
          <p14:tracePt t="184285" x="3149600" y="3125788"/>
          <p14:tracePt t="184293" x="3165475" y="3117850"/>
          <p14:tracePt t="184300" x="3173413" y="3109913"/>
          <p14:tracePt t="184308" x="3181350" y="3101975"/>
          <p14:tracePt t="184315" x="3181350" y="3094038"/>
          <p14:tracePt t="184323" x="3189288" y="3094038"/>
          <p14:tracePt t="184330" x="3189288" y="3086100"/>
          <p14:tracePt t="184340" x="3197225" y="3086100"/>
          <p14:tracePt t="184345" x="3205163" y="3086100"/>
          <p14:tracePt t="184384" x="3213100" y="3086100"/>
          <p14:tracePt t="184405" x="3221038" y="3086100"/>
          <p14:tracePt t="184435" x="3228975" y="3086100"/>
          <p14:tracePt t="184450" x="3228975" y="3094038"/>
          <p14:tracePt t="184458" x="3228975" y="3101975"/>
          <p14:tracePt t="184465" x="3236913" y="3109913"/>
          <p14:tracePt t="184474" x="3236913" y="3117850"/>
          <p14:tracePt t="184480" x="3236913" y="3125788"/>
          <p14:tracePt t="184488" x="3236913" y="3133725"/>
          <p14:tracePt t="184496" x="3236913" y="3149600"/>
          <p14:tracePt t="184502" x="3236913" y="3157538"/>
          <p14:tracePt t="184510" x="3236913" y="3165475"/>
          <p14:tracePt t="184526" x="3236913" y="3181350"/>
          <p14:tracePt t="184533" x="3236913" y="3205163"/>
          <p14:tracePt t="184541" x="3236913" y="3221038"/>
          <p14:tracePt t="184547" x="3228975" y="3244850"/>
          <p14:tracePt t="184555" x="3221038" y="3270250"/>
          <p14:tracePt t="184562" x="3221038" y="3286125"/>
          <p14:tracePt t="184570" x="3205163" y="3317875"/>
          <p14:tracePt t="184578" x="3197225" y="3333750"/>
          <p14:tracePt t="184585" x="3189288" y="3365500"/>
          <p14:tracePt t="184592" x="3181350" y="3397250"/>
          <p14:tracePt t="184600" x="3173413" y="3429000"/>
          <p14:tracePt t="184608" x="3157538" y="3452813"/>
          <p14:tracePt t="184615" x="3149600" y="3476625"/>
          <p14:tracePt t="184624" x="3149600" y="3492500"/>
          <p14:tracePt t="184630" x="3141663" y="3500438"/>
          <p14:tracePt t="184638" x="3133725" y="3516313"/>
          <p14:tracePt t="184645" x="3133725" y="3524250"/>
          <p14:tracePt t="184653" x="3125788" y="3532188"/>
          <p14:tracePt t="184660" x="3125788" y="3540125"/>
          <p14:tracePt t="184675" x="3125788" y="3548063"/>
          <p14:tracePt t="184683" x="3125788" y="3556000"/>
          <p14:tracePt t="184698" x="3117850" y="3556000"/>
          <p14:tracePt t="184795" x="3117850" y="3563938"/>
          <p14:tracePt t="184811" x="3117850" y="3571875"/>
          <p14:tracePt t="184818" x="3109913" y="3571875"/>
          <p14:tracePt t="184826" x="3109913" y="3579813"/>
          <p14:tracePt t="184842" x="3109913" y="3595688"/>
          <p14:tracePt t="184848" x="3109913" y="3605213"/>
          <p14:tracePt t="184855" x="3109913" y="3621088"/>
          <p14:tracePt t="184863" x="3109913" y="3629025"/>
          <p14:tracePt t="184891" x="3109913" y="3652838"/>
          <p14:tracePt t="185065" x="3117850" y="3652838"/>
          <p14:tracePt t="185080" x="3125788" y="3652838"/>
          <p14:tracePt t="185095" x="3133725" y="3652838"/>
          <p14:tracePt t="185103" x="3141663" y="3652838"/>
          <p14:tracePt t="185110" x="3149600" y="3652838"/>
          <p14:tracePt t="185118" x="3157538" y="3652838"/>
          <p14:tracePt t="185125" x="3173413" y="3652838"/>
          <p14:tracePt t="185133" x="3189288" y="3652838"/>
          <p14:tracePt t="185141" x="3197225" y="3652838"/>
          <p14:tracePt t="185148" x="3205163" y="3652838"/>
          <p14:tracePt t="185156" x="3213100" y="3652838"/>
          <p14:tracePt t="185163" x="3221038" y="3652838"/>
          <p14:tracePt t="185177" x="3228975" y="3652838"/>
          <p14:tracePt t="185388" x="3228975" y="3636963"/>
          <p14:tracePt t="185395" x="3228975" y="3613150"/>
          <p14:tracePt t="185403" x="3228975" y="3571875"/>
          <p14:tracePt t="185410" x="3236913" y="3524250"/>
          <p14:tracePt t="185418" x="3244850" y="3492500"/>
          <p14:tracePt t="185425" x="3244850" y="3444875"/>
          <p14:tracePt t="185433" x="3252788" y="3413125"/>
          <p14:tracePt t="185441" x="3260725" y="3365500"/>
          <p14:tracePt t="185447" x="3276600" y="3317875"/>
          <p14:tracePt t="185456" x="3284538" y="3286125"/>
          <p14:tracePt t="185463" x="3284538" y="3262313"/>
          <p14:tracePt t="185471" x="3284538" y="3244850"/>
          <p14:tracePt t="185478" x="3284538" y="3236913"/>
          <p14:tracePt t="185485" x="3284538" y="3221038"/>
          <p14:tracePt t="185493" x="3292475" y="3221038"/>
          <p14:tracePt t="185500" x="3292475" y="3213100"/>
          <p14:tracePt t="185793" x="3292475" y="3221038"/>
          <p14:tracePt t="185801" x="3292475" y="3228975"/>
          <p14:tracePt t="185808" x="3292475" y="3236913"/>
          <p14:tracePt t="185816" x="3292475" y="3252788"/>
          <p14:tracePt t="185831" x="3300413" y="3270250"/>
          <p14:tracePt t="185839" x="3300413" y="3278188"/>
          <p14:tracePt t="185847" x="3308350" y="3294063"/>
          <p14:tracePt t="185860" x="3308350" y="3309938"/>
          <p14:tracePt t="185876" x="3316288" y="3317875"/>
          <p14:tracePt t="185892" x="3316288" y="3325813"/>
          <p14:tracePt t="185906" x="3316288" y="3333750"/>
          <p14:tracePt t="185921" x="3316288" y="3341688"/>
          <p14:tracePt t="186723" x="3316288" y="3349625"/>
          <p14:tracePt t="186733" x="3316288" y="3365500"/>
          <p14:tracePt t="186739" x="3268663" y="3373438"/>
          <p14:tracePt t="186748" x="3213100" y="3389313"/>
          <p14:tracePt t="186756" x="3165475" y="3405188"/>
          <p14:tracePt t="186761" x="3084513" y="3436938"/>
          <p14:tracePt t="186768" x="2997200" y="3460750"/>
          <p14:tracePt t="186775" x="2901950" y="3492500"/>
          <p14:tracePt t="186782" x="2806700" y="3532188"/>
          <p14:tracePt t="186790" x="2709863" y="3563938"/>
          <p14:tracePt t="186799" x="2606675" y="3605213"/>
          <p14:tracePt t="186808" x="2495550" y="3652838"/>
          <p14:tracePt t="186814" x="2416175" y="3684588"/>
          <p14:tracePt t="186821" x="2327275" y="3716338"/>
          <p14:tracePt t="186828" x="2255838" y="3748088"/>
          <p14:tracePt t="186838" x="2176463" y="3771900"/>
          <p14:tracePt t="186843" x="2112963" y="3795713"/>
          <p14:tracePt t="186852" x="2049463" y="3819525"/>
          <p14:tracePt t="186860" x="1992313" y="3843338"/>
          <p14:tracePt t="186867" x="1960563" y="3867150"/>
          <p14:tracePt t="186875" x="1928813" y="3883025"/>
          <p14:tracePt t="186880" x="1905000" y="3890963"/>
          <p14:tracePt t="186889" x="1889125" y="3898900"/>
          <p14:tracePt t="186896" x="1873250" y="3906838"/>
          <p14:tracePt t="186903" x="1865313" y="3906838"/>
          <p14:tracePt t="186918" x="1865313" y="3914775"/>
          <p14:tracePt t="186927" x="1857375" y="3914775"/>
          <p14:tracePt t="187015" x="1849438" y="3914775"/>
          <p14:tracePt t="187040" x="1841500" y="3914775"/>
          <p14:tracePt t="187053" x="1833563" y="3914775"/>
          <p14:tracePt t="187075" x="1825625" y="3914775"/>
          <p14:tracePt t="187083" x="1817688" y="3914775"/>
          <p14:tracePt t="187090" x="1817688" y="3898900"/>
          <p14:tracePt t="187098" x="1809750" y="3898900"/>
          <p14:tracePt t="187106" x="1809750" y="3890963"/>
          <p14:tracePt t="187113" x="1801813" y="3883025"/>
          <p14:tracePt t="187120" x="1793875" y="3875088"/>
          <p14:tracePt t="187128" x="1785938" y="3859213"/>
          <p14:tracePt t="187143" x="1778000" y="3851275"/>
          <p14:tracePt t="187150" x="1778000" y="3843338"/>
          <p14:tracePt t="187158" x="1770063" y="3835400"/>
          <p14:tracePt t="187165" x="1770063" y="3827463"/>
          <p14:tracePt t="187173" x="1770063" y="3819525"/>
          <p14:tracePt t="187180" x="1762125" y="3803650"/>
          <p14:tracePt t="187189" x="1754188" y="3803650"/>
          <p14:tracePt t="187195" x="1754188" y="3787775"/>
          <p14:tracePt t="187203" x="1746250" y="3787775"/>
          <p14:tracePt t="187518" x="1746250" y="3779838"/>
          <p14:tracePt t="187534" x="1754188" y="3779838"/>
          <p14:tracePt t="187549" x="1762125" y="3779838"/>
          <p14:tracePt t="187557" x="1770063" y="3779838"/>
          <p14:tracePt t="187564" x="1778000" y="3779838"/>
          <p14:tracePt t="187578" x="1785938" y="3779838"/>
          <p14:tracePt t="187727" x="1778000" y="3779838"/>
          <p14:tracePt t="187750" x="1778000" y="3771900"/>
          <p14:tracePt t="187766" x="1778000" y="3756025"/>
          <p14:tracePt t="187773" x="1778000" y="3748088"/>
          <p14:tracePt t="187791" x="1778000" y="3732213"/>
          <p14:tracePt t="187795" x="1778000" y="3716338"/>
          <p14:tracePt t="187805" x="1778000" y="3708400"/>
          <p14:tracePt t="187810" x="1778000" y="3692525"/>
          <p14:tracePt t="187820" x="1778000" y="3676650"/>
          <p14:tracePt t="187825" x="1778000" y="3660775"/>
          <p14:tracePt t="187835" x="1785938" y="3621088"/>
          <p14:tracePt t="187842" x="1801813" y="3595688"/>
          <p14:tracePt t="187849" x="1809750" y="3563938"/>
          <p14:tracePt t="187856" x="1825625" y="3516313"/>
          <p14:tracePt t="187864" x="1841500" y="3476625"/>
          <p14:tracePt t="187872" x="1857375" y="3452813"/>
          <p14:tracePt t="187878" x="1865313" y="3429000"/>
          <p14:tracePt t="187890" x="1881188" y="3397250"/>
          <p14:tracePt t="187893" x="1897063" y="3381375"/>
          <p14:tracePt t="187900" x="1897063" y="3365500"/>
          <p14:tracePt t="187907" x="1912938" y="3357563"/>
          <p14:tracePt t="187916" x="1912938" y="3341688"/>
          <p14:tracePt t="187932" x="1912938" y="3333750"/>
          <p14:tracePt t="187961" x="1912938" y="3325813"/>
          <p14:tracePt t="188207" x="1912938" y="3333750"/>
          <p14:tracePt t="188216" x="1912938" y="3341688"/>
          <p14:tracePt t="188223" x="1912938" y="3349625"/>
          <p14:tracePt t="188231" x="1912938" y="3365500"/>
          <p14:tracePt t="188240" x="1912938" y="3381375"/>
          <p14:tracePt t="188247" x="1912938" y="3397250"/>
          <p14:tracePt t="188253" x="1912938" y="3405188"/>
          <p14:tracePt t="188260" x="1912938" y="3429000"/>
          <p14:tracePt t="188270" x="1912938" y="3452813"/>
          <p14:tracePt t="188275" x="1920875" y="3468688"/>
          <p14:tracePt t="188283" x="1920875" y="3492500"/>
          <p14:tracePt t="188292" x="1920875" y="3508375"/>
          <p14:tracePt t="188300" x="1920875" y="3532188"/>
          <p14:tracePt t="188306" x="1920875" y="3548063"/>
          <p14:tracePt t="188316" x="1920875" y="3563938"/>
          <p14:tracePt t="188635" x="1920875" y="3571875"/>
          <p14:tracePt t="188650" x="1920875" y="3579813"/>
          <p14:tracePt t="188657" x="1920875" y="3587750"/>
          <p14:tracePt t="188665" x="1912938" y="3587750"/>
          <p14:tracePt t="188673" x="1912938" y="3595688"/>
          <p14:tracePt t="188680" x="1905000" y="3595688"/>
          <p14:tracePt t="188688" x="1897063" y="3605213"/>
          <p14:tracePt t="188695" x="1889125" y="3613150"/>
          <p14:tracePt t="188705" x="1873250" y="3621088"/>
          <p14:tracePt t="188710" x="1873250" y="3629025"/>
          <p14:tracePt t="188723" x="1857375" y="3636963"/>
          <p14:tracePt t="188733" x="1849438" y="3644900"/>
          <p14:tracePt t="188740" x="1841500" y="3652838"/>
          <p14:tracePt t="188748" x="1833563" y="3652838"/>
          <p14:tracePt t="188755" x="1833563" y="3660775"/>
          <p14:tracePt t="188928" x="1833563" y="3668713"/>
          <p14:tracePt t="188943" x="1833563" y="3676650"/>
          <p14:tracePt t="188957" x="1825625" y="3676650"/>
          <p14:tracePt t="188965" x="1825625" y="3684588"/>
          <p14:tracePt t="188972" x="1825625" y="3692525"/>
          <p14:tracePt t="188980" x="1825625" y="3700463"/>
          <p14:tracePt t="188988" x="1809750" y="3708400"/>
          <p14:tracePt t="189003" x="1801813" y="3724275"/>
          <p14:tracePt t="189010" x="1793875" y="3724275"/>
          <p14:tracePt t="189018" x="1785938" y="3740150"/>
          <p14:tracePt t="189025" x="1778000" y="3740150"/>
          <p14:tracePt t="189033" x="1770063" y="3748088"/>
          <p14:tracePt t="189040" x="1770063" y="3756025"/>
          <p14:tracePt t="189212" x="1770063" y="3748088"/>
          <p14:tracePt t="189224" x="1770063" y="3732213"/>
          <p14:tracePt t="189228" x="1770063" y="3716338"/>
          <p14:tracePt t="189236" x="1770063" y="3708400"/>
          <p14:tracePt t="189242" x="1770063" y="3684588"/>
          <p14:tracePt t="189250" x="1770063" y="3668713"/>
          <p14:tracePt t="189257" x="1778000" y="3644900"/>
          <p14:tracePt t="189267" x="1793875" y="3605213"/>
          <p14:tracePt t="189275" x="1801813" y="3571875"/>
          <p14:tracePt t="189280" x="1801813" y="3548063"/>
          <p14:tracePt t="189288" x="1817688" y="3508375"/>
          <p14:tracePt t="189296" x="1833563" y="3476625"/>
          <p14:tracePt t="189304" x="1849438" y="3436938"/>
          <p14:tracePt t="189310" x="1865313" y="3389313"/>
          <p14:tracePt t="189319" x="1873250" y="3357563"/>
          <p14:tracePt t="189325" x="1889125" y="3341688"/>
          <p14:tracePt t="189334" x="1905000" y="3309938"/>
          <p14:tracePt t="189340" x="1920875" y="3286125"/>
          <p14:tracePt t="189349" x="1936750" y="3278188"/>
          <p14:tracePt t="189356" x="1952625" y="3252788"/>
          <p14:tracePt t="189362" x="1960563" y="3244850"/>
          <p14:tracePt t="189372" x="1968500" y="3236913"/>
          <p14:tracePt t="189378" x="1984375" y="3221038"/>
          <p14:tracePt t="189386" x="2000250" y="3213100"/>
          <p14:tracePt t="189396" x="2008188" y="3189288"/>
          <p14:tracePt t="189402" x="2017713" y="3181350"/>
          <p14:tracePt t="189408" x="2033588" y="3173413"/>
          <p14:tracePt t="189416" x="2033588" y="3165475"/>
          <p14:tracePt t="189423" x="2041525" y="3157538"/>
          <p14:tracePt t="189431" x="2049463" y="3141663"/>
          <p14:tracePt t="189440" x="2049463" y="3133725"/>
          <p14:tracePt t="189447" x="2057400" y="3125788"/>
          <p14:tracePt t="189455" x="2065338" y="3117850"/>
          <p14:tracePt t="189470" x="2073275" y="3101975"/>
          <p14:tracePt t="189486" x="2073275" y="3094038"/>
          <p14:tracePt t="189491" x="2073275" y="3086100"/>
          <p14:tracePt t="189497" x="2081213" y="3078163"/>
          <p14:tracePt t="189505" x="2089150" y="3070225"/>
          <p14:tracePt t="189514" x="2089150" y="3062288"/>
          <p14:tracePt t="189523" x="2089150" y="3054350"/>
          <p14:tracePt t="189528" x="2089150" y="3046413"/>
          <p14:tracePt t="189537" x="2097088" y="3038475"/>
          <p14:tracePt t="189543" x="2105025" y="3022600"/>
          <p14:tracePt t="189557" x="2105025" y="3014663"/>
          <p14:tracePt t="189573" x="2105025" y="3006725"/>
          <p14:tracePt t="189580" x="2112963" y="2998788"/>
          <p14:tracePt t="189618" x="2112963" y="2990850"/>
          <p14:tracePt t="190855" x="2105025" y="3006725"/>
          <p14:tracePt t="190864" x="2097088" y="3006725"/>
          <p14:tracePt t="190871" x="2089150" y="3022600"/>
          <p14:tracePt t="190877" x="2081213" y="3030538"/>
          <p14:tracePt t="190887" x="2073275" y="3046413"/>
          <p14:tracePt t="190903" x="2049463" y="3054350"/>
          <p14:tracePt t="190909" x="2041525" y="3062288"/>
          <p14:tracePt t="190918" x="2033588" y="3062288"/>
          <p14:tracePt t="191553" x="2033588" y="3070225"/>
          <p14:tracePt t="191583" x="2025650" y="3070225"/>
          <p14:tracePt t="191807" x="2033588" y="3054350"/>
          <p14:tracePt t="191818" x="2049463" y="3014663"/>
          <p14:tracePt t="191823" x="2057400" y="2982913"/>
          <p14:tracePt t="191830" x="2065338" y="2967038"/>
          <p14:tracePt t="191837" x="2065338" y="2943225"/>
          <p14:tracePt t="191847" x="2065338" y="2927350"/>
          <p14:tracePt t="191854" x="2065338" y="2901950"/>
          <p14:tracePt t="191860" x="2065338" y="2886075"/>
          <p14:tracePt t="191869" x="2073275" y="2886075"/>
          <p14:tracePt t="191875" x="2073275" y="2878138"/>
          <p14:tracePt t="191885" x="2081213" y="2878138"/>
          <p14:tracePt t="191903" x="2097088" y="2878138"/>
          <p14:tracePt t="191905" x="2120900" y="2870200"/>
          <p14:tracePt t="191915" x="2144713" y="2862263"/>
          <p14:tracePt t="191922" x="2184400" y="2862263"/>
          <p14:tracePt t="191929" x="2247900" y="2854325"/>
          <p14:tracePt t="191937" x="2343150" y="2854325"/>
          <p14:tracePt t="191942" x="2471738" y="2854325"/>
          <p14:tracePt t="191950" x="2630488" y="2846388"/>
          <p14:tracePt t="191958" x="2830513" y="2830513"/>
          <p14:tracePt t="191966" x="3013075" y="2822575"/>
          <p14:tracePt t="191974" x="3173413" y="2798763"/>
          <p14:tracePt t="191981" x="3260725" y="2790825"/>
          <p14:tracePt t="191988" x="3371850" y="2767013"/>
          <p14:tracePt t="191997" x="3435350" y="2759075"/>
          <p14:tracePt t="192003" x="3467100" y="2751138"/>
          <p14:tracePt t="192010" x="3492500" y="2735263"/>
          <p14:tracePt t="192021" x="3508375" y="2735263"/>
          <p14:tracePt t="192033" x="3508375" y="2727325"/>
          <p14:tracePt t="192042" x="3516313" y="2727325"/>
          <p14:tracePt t="192050" x="3516313" y="2719388"/>
          <p14:tracePt t="192056" x="3516313" y="2711450"/>
          <p14:tracePt t="192063" x="3524250" y="2703513"/>
          <p14:tracePt t="192073" x="3524250" y="2695575"/>
          <p14:tracePt t="192079" x="3524250" y="2687638"/>
          <p14:tracePt t="192088" x="3524250" y="2663825"/>
          <p14:tracePt t="192094" x="3532188" y="2640013"/>
          <p14:tracePt t="192103" x="3540125" y="2592388"/>
          <p14:tracePt t="192108" x="3563938" y="2551113"/>
          <p14:tracePt t="192118" x="3587750" y="2503488"/>
          <p14:tracePt t="192123" x="3611563" y="2447925"/>
          <p14:tracePt t="192130" x="3643313" y="2408238"/>
          <p14:tracePt t="192137" x="3667125" y="2360613"/>
          <p14:tracePt t="192147" x="3690938" y="2328863"/>
          <p14:tracePt t="192155" x="3714750" y="2281238"/>
          <p14:tracePt t="192160" x="3746500" y="2257425"/>
          <p14:tracePt t="192170" x="3770313" y="2224088"/>
          <p14:tracePt t="192175" x="3778250" y="2216150"/>
          <p14:tracePt t="192185" x="3786188" y="2200275"/>
          <p14:tracePt t="192190" x="3802063" y="2192338"/>
          <p14:tracePt t="192200" x="3802063" y="2184400"/>
          <p14:tracePt t="192580" x="3802063" y="2176463"/>
          <p14:tracePt t="192589" x="3802063" y="2168525"/>
          <p14:tracePt t="192595" x="3802063" y="2160588"/>
          <p14:tracePt t="192603" x="3802063" y="2144713"/>
          <p14:tracePt t="192611" x="3802063" y="2136775"/>
          <p14:tracePt t="192621" x="3802063" y="2128838"/>
          <p14:tracePt t="192627" x="3802063" y="2112963"/>
          <p14:tracePt t="192640" x="3802063" y="2105025"/>
          <p14:tracePt t="192652" x="3802063" y="2097088"/>
          <p14:tracePt t="192656" x="3802063" y="2089150"/>
          <p14:tracePt t="192665" x="3802063" y="2081213"/>
          <p14:tracePt t="192678" x="3802063" y="2073275"/>
          <p14:tracePt t="192694" x="3794125" y="2073275"/>
          <p14:tracePt t="192702" x="3794125" y="2065338"/>
          <p14:tracePt t="192709" x="3794125" y="2057400"/>
          <p14:tracePt t="192730" x="3794125" y="2049463"/>
          <p14:tracePt t="192754" x="3786188" y="2049463"/>
          <p14:tracePt t="192760" x="3786188" y="2041525"/>
          <p14:tracePt t="192768" x="3778250" y="2033588"/>
          <p14:tracePt t="192784" x="3778250" y="2025650"/>
          <p14:tracePt t="192798" x="3778250" y="2017713"/>
          <p14:tracePt t="192821" x="3770313" y="2017713"/>
          <p14:tracePt t="192836" x="3770313" y="2009775"/>
          <p14:tracePt t="192858" x="3770313" y="2001838"/>
          <p14:tracePt t="192873" x="3762375" y="1993900"/>
          <p14:tracePt t="192910" x="3762375" y="1985963"/>
          <p14:tracePt t="192925" x="3754438" y="1985963"/>
          <p14:tracePt t="192948" x="3754438" y="1978025"/>
          <p14:tracePt t="192956" x="3746500" y="1978025"/>
          <p14:tracePt t="192977" x="3746500" y="1970088"/>
          <p14:tracePt t="192993" x="3746500" y="1962150"/>
          <p14:tracePt t="193202" x="3746500" y="1954213"/>
          <p14:tracePt t="193213" x="3738563" y="1954213"/>
          <p14:tracePt t="193219" x="3738563" y="1946275"/>
          <p14:tracePt t="193229" x="3730625" y="1938338"/>
          <p14:tracePt t="193234" x="3730625" y="1930400"/>
          <p14:tracePt t="193250" x="3722688" y="1922463"/>
          <p14:tracePt t="193256" x="3714750" y="1922463"/>
          <p14:tracePt t="193263" x="3714750" y="1914525"/>
          <p14:tracePt t="193293" x="3714750" y="1906588"/>
          <p14:tracePt t="193375" x="3706813" y="1914525"/>
          <p14:tracePt t="193384" x="3706813" y="1922463"/>
          <p14:tracePt t="193392" x="3690938" y="1930400"/>
          <p14:tracePt t="193402" x="3690938" y="1946275"/>
          <p14:tracePt t="193405" x="3675063" y="1970088"/>
          <p14:tracePt t="193415" x="3667125" y="1985963"/>
          <p14:tracePt t="193421" x="3667125" y="2001838"/>
          <p14:tracePt t="193432" x="3659188" y="2009775"/>
          <p14:tracePt t="193436" x="3643313" y="2033588"/>
          <p14:tracePt t="193445" x="3643313" y="2057400"/>
          <p14:tracePt t="193452" x="3635375" y="2073275"/>
          <p14:tracePt t="193461" x="3627438" y="2105025"/>
          <p14:tracePt t="193467" x="3611563" y="2144713"/>
          <p14:tracePt t="193473" x="3595688" y="2176463"/>
          <p14:tracePt t="193483" x="3587750" y="2200275"/>
          <p14:tracePt t="193488" x="3579813" y="2233613"/>
          <p14:tracePt t="193495" x="3563938" y="2273300"/>
          <p14:tracePt t="193504" x="3548063" y="2320925"/>
          <p14:tracePt t="193511" x="3524250" y="2368550"/>
          <p14:tracePt t="193518" x="3508375" y="2400300"/>
          <p14:tracePt t="193528" x="3508375" y="2432050"/>
          <p14:tracePt t="193534" x="3492500" y="2463800"/>
          <p14:tracePt t="193541" x="3476625" y="2487613"/>
          <p14:tracePt t="193550" x="3467100" y="2519363"/>
          <p14:tracePt t="193556" x="3459163" y="2543175"/>
          <p14:tracePt t="193563" x="3443288" y="2566988"/>
          <p14:tracePt t="193572" x="3435350" y="2600325"/>
          <p14:tracePt t="193580" x="3435350" y="2632075"/>
          <p14:tracePt t="193589" x="3419475" y="2655888"/>
          <p14:tracePt t="193593" x="3411538" y="2687638"/>
          <p14:tracePt t="193601" x="3395663" y="2727325"/>
          <p14:tracePt t="193609" x="3387725" y="2751138"/>
          <p14:tracePt t="193618" x="3371850" y="2782888"/>
          <p14:tracePt t="193623" x="3363913" y="2822575"/>
          <p14:tracePt t="193633" x="3355975" y="2838450"/>
          <p14:tracePt t="193639" x="3348038" y="2862263"/>
          <p14:tracePt t="193646" x="3348038" y="2886075"/>
          <p14:tracePt t="193654" x="3340100" y="2901950"/>
          <p14:tracePt t="193661" x="3332163" y="2919413"/>
          <p14:tracePt t="193670" x="3324225" y="2935288"/>
          <p14:tracePt t="193677" x="3324225" y="2943225"/>
          <p14:tracePt t="193684" x="3316288" y="2959100"/>
          <p14:tracePt t="193692" x="3316288" y="2974975"/>
          <p14:tracePt t="193699" x="3308350" y="2990850"/>
          <p14:tracePt t="193705" x="3308350" y="3006725"/>
          <p14:tracePt t="193714" x="3300413" y="3022600"/>
          <p14:tracePt t="193720" x="3300413" y="3038475"/>
          <p14:tracePt t="193730" x="3292475" y="3054350"/>
          <p14:tracePt t="193736" x="3284538" y="3070225"/>
          <p14:tracePt t="193745" x="3284538" y="3086100"/>
          <p14:tracePt t="193752" x="3276600" y="3101975"/>
          <p14:tracePt t="193758" x="3268663" y="3117850"/>
          <p14:tracePt t="193767" x="3268663" y="3133725"/>
          <p14:tracePt t="193773" x="3260725" y="3149600"/>
          <p14:tracePt t="193780" x="3260725" y="3165475"/>
          <p14:tracePt t="193789" x="3252788" y="3181350"/>
          <p14:tracePt t="193795" x="3244850" y="3197225"/>
          <p14:tracePt t="193803" x="3244850" y="3213100"/>
          <p14:tracePt t="193811" x="3236913" y="3228975"/>
          <p14:tracePt t="193818" x="3228975" y="3252788"/>
          <p14:tracePt t="193828" x="3221038" y="3278188"/>
          <p14:tracePt t="193836" x="3221038" y="3309938"/>
          <p14:tracePt t="193841" x="3213100" y="3333750"/>
          <p14:tracePt t="193848" x="3197225" y="3357563"/>
          <p14:tracePt t="193855" x="3189288" y="3373438"/>
          <p14:tracePt t="193863" x="3189288" y="3397250"/>
          <p14:tracePt t="193870" x="3181350" y="3413125"/>
          <p14:tracePt t="193878" x="3173413" y="3436938"/>
          <p14:tracePt t="193901" x="3157538" y="3484563"/>
          <p14:tracePt t="193909" x="3149600" y="3500438"/>
          <p14:tracePt t="193917" x="3149600" y="3524250"/>
          <p14:tracePt t="193923" x="3149600" y="3540125"/>
          <p14:tracePt t="193931" x="3141663" y="3556000"/>
          <p14:tracePt t="193938" x="3133725" y="3571875"/>
          <p14:tracePt t="193945" x="3133725" y="3587750"/>
          <p14:tracePt t="193952" x="3125788" y="3605213"/>
          <p14:tracePt t="193960" x="3125788" y="3613150"/>
          <p14:tracePt t="193967" x="3125788" y="3621088"/>
          <p14:tracePt t="193975" x="3117850" y="3636963"/>
          <p14:tracePt t="193983" x="3109913" y="3636963"/>
          <p14:tracePt t="193990" x="3109913" y="3644900"/>
          <p14:tracePt t="193997" x="3109913" y="3652838"/>
          <p14:tracePt t="194006" x="3100388" y="3660775"/>
          <p14:tracePt t="194014" x="3100388" y="3676650"/>
          <p14:tracePt t="194020" x="3100388" y="3684588"/>
          <p14:tracePt t="194035" x="3100388" y="3700463"/>
          <p14:tracePt t="194043" x="3092450" y="3708400"/>
          <p14:tracePt t="194051" x="3092450" y="3716338"/>
          <p14:tracePt t="194058" x="3084513" y="3732213"/>
          <p14:tracePt t="194073" x="3084513" y="3740150"/>
          <p14:tracePt t="194081" x="3076575" y="3756025"/>
          <p14:tracePt t="194096" x="3068638" y="3771900"/>
          <p14:tracePt t="194103" x="3068638" y="3779838"/>
          <p14:tracePt t="194110" x="3068638" y="3787775"/>
          <p14:tracePt t="194118" x="3060700" y="3795713"/>
          <p14:tracePt t="194133" x="3052763" y="3803650"/>
          <p14:tracePt t="194140" x="3052763" y="3811588"/>
          <p14:tracePt t="194149" x="3052763" y="3819525"/>
          <p14:tracePt t="194163" x="3044825" y="3827463"/>
          <p14:tracePt t="194170" x="3044825" y="3835400"/>
          <p14:tracePt t="194179" x="3044825" y="3843338"/>
          <p14:tracePt t="194200" x="3044825" y="3851275"/>
          <p14:tracePt t="194231" x="3044825" y="3859213"/>
          <p14:tracePt t="194238" x="3036888" y="3859213"/>
          <p14:tracePt t="194246" x="3036888" y="3867150"/>
          <p14:tracePt t="194267" x="3036888" y="3875088"/>
          <p14:tracePt t="194771" x="0" y="0"/>
        </p14:tracePtLst>
        <p14:tracePtLst>
          <p14:tracePt t="196519" x="1577975" y="3948113"/>
          <p14:tracePt t="196735" x="1577975" y="3930650"/>
          <p14:tracePt t="196744" x="1577975" y="3914775"/>
          <p14:tracePt t="196751" x="1577975" y="3898900"/>
          <p14:tracePt t="196759" x="1585913" y="3875088"/>
          <p14:tracePt t="196767" x="1609725" y="3835400"/>
          <p14:tracePt t="196773" x="1617663" y="3819525"/>
          <p14:tracePt t="196783" x="1633538" y="3787775"/>
          <p14:tracePt t="196788" x="1651000" y="3748088"/>
          <p14:tracePt t="196795" x="1674813" y="3700463"/>
          <p14:tracePt t="196804" x="1698625" y="3644900"/>
          <p14:tracePt t="196812" x="1722438" y="3579813"/>
          <p14:tracePt t="196818" x="1754188" y="3516313"/>
          <p14:tracePt t="196826" x="1770063" y="3476625"/>
          <p14:tracePt t="196833" x="1801813" y="3429000"/>
          <p14:tracePt t="196842" x="1825625" y="3373438"/>
          <p14:tracePt t="196849" x="1849438" y="3325813"/>
          <p14:tracePt t="196858" x="1865313" y="3286125"/>
          <p14:tracePt t="196864" x="1889125" y="3228975"/>
          <p14:tracePt t="196872" x="1912938" y="3189288"/>
          <p14:tracePt t="196881" x="1920875" y="3173413"/>
          <p14:tracePt t="196887" x="1936750" y="3141663"/>
          <p14:tracePt t="196896" x="1936750" y="3125788"/>
          <p14:tracePt t="196900" x="1944688" y="3101975"/>
          <p14:tracePt t="196909" x="1952625" y="3086100"/>
          <p14:tracePt t="196916" x="1952625" y="3070225"/>
          <p14:tracePt t="196934" x="1960563" y="3054350"/>
          <p14:tracePt t="196947" x="1960563" y="3046413"/>
          <p14:tracePt t="196953" x="1968500" y="3046413"/>
          <p14:tracePt t="196963" x="1968500" y="3038475"/>
          <p14:tracePt t="196968" x="1968500" y="3030538"/>
          <p14:tracePt t="196984" x="1968500" y="3022600"/>
          <p14:tracePt t="196992" x="1968500" y="3014663"/>
          <p14:tracePt t="196999" x="1976438" y="3006725"/>
          <p14:tracePt t="197006" x="1984375" y="2990850"/>
          <p14:tracePt t="197020" x="1984375" y="2982913"/>
          <p14:tracePt t="197035" x="1992313" y="2974975"/>
          <p14:tracePt t="197036" x="1992313" y="2967038"/>
          <p14:tracePt t="197045" x="1992313" y="2959100"/>
          <p14:tracePt t="197051" x="2000250" y="2951163"/>
          <p14:tracePt t="197060" x="2008188" y="2943225"/>
          <p14:tracePt t="197074" x="2008188" y="2935288"/>
          <p14:tracePt t="197081" x="2008188" y="2927350"/>
          <p14:tracePt t="197090" x="2008188" y="2919413"/>
          <p14:tracePt t="197097" x="2017713" y="2919413"/>
          <p14:tracePt t="197104" x="2017713" y="2909888"/>
          <p14:tracePt t="197112" x="2017713" y="2901950"/>
          <p14:tracePt t="197119" x="2017713" y="2894013"/>
          <p14:tracePt t="197125" x="2017713" y="2878138"/>
          <p14:tracePt t="197132" x="2017713" y="2862263"/>
          <p14:tracePt t="197141" x="2025650" y="2838450"/>
          <p14:tracePt t="197149" x="2025650" y="2822575"/>
          <p14:tracePt t="197157" x="2041525" y="2806700"/>
          <p14:tracePt t="197165" x="2041525" y="2790825"/>
          <p14:tracePt t="197172" x="2041525" y="2774950"/>
          <p14:tracePt t="197179" x="2041525" y="2759075"/>
          <p14:tracePt t="197185" x="2049463" y="2751138"/>
          <p14:tracePt t="197193" x="2049463" y="2743200"/>
          <p14:tracePt t="197209" x="2049463" y="2735263"/>
          <p14:tracePt t="197651" x="0" y="0"/>
        </p14:tracePtLst>
        <p14:tracePtLst>
          <p14:tracePt t="201064" x="3603625" y="1985963"/>
          <p14:tracePt t="201138" x="3603625" y="1993900"/>
          <p14:tracePt t="201145" x="3595688" y="2001838"/>
          <p14:tracePt t="201153" x="3587750" y="2017713"/>
          <p14:tracePt t="201163" x="3571875" y="2041525"/>
          <p14:tracePt t="201169" x="3563938" y="2073275"/>
          <p14:tracePt t="201176" x="3540125" y="2120900"/>
          <p14:tracePt t="201183" x="3524250" y="2168525"/>
          <p14:tracePt t="201192" x="3492500" y="2224088"/>
          <p14:tracePt t="201198" x="3459163" y="2281238"/>
          <p14:tracePt t="201207" x="3435350" y="2328863"/>
          <p14:tracePt t="201213" x="3403600" y="2408238"/>
          <p14:tracePt t="201221" x="3363913" y="2463800"/>
          <p14:tracePt t="201228" x="3332163" y="2527300"/>
          <p14:tracePt t="201236" x="3292475" y="2592388"/>
          <p14:tracePt t="201244" x="3260725" y="2640013"/>
          <p14:tracePt t="201251" x="3244850" y="2679700"/>
          <p14:tracePt t="201259" x="3236913" y="2711450"/>
          <p14:tracePt t="201265" x="3213100" y="2759075"/>
          <p14:tracePt t="201273" x="3205163" y="2782888"/>
          <p14:tracePt t="201280" x="3189288" y="2806700"/>
          <p14:tracePt t="201287" x="3189288" y="2838450"/>
          <p14:tracePt t="201295" x="3173413" y="2878138"/>
          <p14:tracePt t="201302" x="3157538" y="2909888"/>
          <p14:tracePt t="201311" x="3149600" y="2951163"/>
          <p14:tracePt t="201318" x="3133725" y="3006725"/>
          <p14:tracePt t="201325" x="3117850" y="3062288"/>
          <p14:tracePt t="201333" x="3092450" y="3117850"/>
          <p14:tracePt t="201341" x="3076575" y="3181350"/>
          <p14:tracePt t="201348" x="3060700" y="3236913"/>
          <p14:tracePt t="201357" x="3044825" y="3286125"/>
          <p14:tracePt t="201364" x="3028950" y="3341688"/>
          <p14:tracePt t="201370" x="3005138" y="3397250"/>
          <p14:tracePt t="201378" x="2989263" y="3444875"/>
          <p14:tracePt t="201385" x="2973388" y="3492500"/>
          <p14:tracePt t="201393" x="2965450" y="3532188"/>
          <p14:tracePt t="201400" x="2949575" y="3571875"/>
          <p14:tracePt t="201408" x="2949575" y="3595688"/>
          <p14:tracePt t="201416" x="2941638" y="3652838"/>
          <p14:tracePt t="201423" x="2933700" y="3684588"/>
          <p14:tracePt t="201430" x="2925763" y="3724275"/>
          <p14:tracePt t="201438" x="2917825" y="3748088"/>
          <p14:tracePt t="201445" x="2909888" y="3771900"/>
          <p14:tracePt t="201453" x="2909888" y="3787775"/>
          <p14:tracePt t="201462" x="2901950" y="3803650"/>
          <p14:tracePt t="201468" x="2894013" y="3819525"/>
          <p14:tracePt t="201476" x="2886075" y="3843338"/>
          <p14:tracePt t="201483" x="2886075" y="3867150"/>
          <p14:tracePt t="201490" x="2878138" y="3890963"/>
          <p14:tracePt t="201498" x="2870200" y="3906838"/>
          <p14:tracePt t="201505" x="2862263" y="3922713"/>
          <p14:tracePt t="201514" x="2862263" y="3930650"/>
          <p14:tracePt t="201521" x="2854325" y="3948113"/>
          <p14:tracePt t="201529" x="2846388" y="3956050"/>
          <p14:tracePt t="201537" x="2846388" y="3963988"/>
          <p14:tracePt t="201545" x="2846388" y="3971925"/>
          <p14:tracePt t="201550" x="2838450" y="3979863"/>
          <p14:tracePt t="201558" x="2838450" y="3987800"/>
          <p14:tracePt t="201573" x="2838450" y="4003675"/>
          <p14:tracePt t="201580" x="2830513" y="4003675"/>
          <p14:tracePt t="201587" x="2830513" y="4011613"/>
          <p14:tracePt t="201603" x="2830513" y="4019550"/>
          <p14:tracePt t="201618" x="2830513" y="4027488"/>
          <p14:tracePt t="201633" x="2830513" y="4035425"/>
          <p14:tracePt t="201650" x="2830513" y="4043363"/>
          <p14:tracePt t="201663" x="2830513" y="4051300"/>
          <p14:tracePt t="201670" x="2822575" y="4051300"/>
          <p14:tracePt t="201678" x="2822575" y="4059238"/>
          <p14:tracePt t="201685" x="2822575" y="4067175"/>
          <p14:tracePt t="201693" x="2822575" y="4083050"/>
          <p14:tracePt t="201707" x="2822575" y="4090988"/>
          <p14:tracePt t="201715" x="2822575" y="4106863"/>
          <p14:tracePt t="201730" x="2822575" y="4114800"/>
          <p14:tracePt t="201745" x="2822575" y="4130675"/>
          <p14:tracePt t="201752" x="2822575" y="4138613"/>
          <p14:tracePt t="201761" x="2822575" y="4146550"/>
          <p14:tracePt t="201768" x="2822575" y="4154488"/>
          <p14:tracePt t="201776" x="2822575" y="4178300"/>
          <p14:tracePt t="201783" x="2830513" y="4178300"/>
          <p14:tracePt t="201791" x="2830513" y="4186238"/>
          <p14:tracePt t="201798" x="2838450" y="4194175"/>
          <p14:tracePt t="201805" x="2838450" y="4202113"/>
          <p14:tracePt t="201821" x="2838450" y="4210050"/>
          <p14:tracePt t="201925" x="2846388" y="4210050"/>
          <p14:tracePt t="201932" x="2854325" y="4202113"/>
          <p14:tracePt t="201941" x="2862263" y="4194175"/>
          <p14:tracePt t="201955" x="2862263" y="4186238"/>
          <p14:tracePt t="201964" x="2870200" y="4186238"/>
          <p14:tracePt t="201970" x="2870200" y="4170363"/>
          <p14:tracePt t="201985" x="2870200" y="4162425"/>
          <p14:tracePt t="201994" x="2878138" y="4154488"/>
          <p14:tracePt t="202000" x="2878138" y="4146550"/>
          <p14:tracePt t="202015" x="2878138" y="4138613"/>
          <p14:tracePt t="202030" x="2878138" y="4130675"/>
          <p14:tracePt t="202045" x="2878138" y="4122738"/>
          <p14:tracePt t="202053" x="2878138" y="4114800"/>
          <p14:tracePt t="202076" x="2878138" y="4106863"/>
          <p14:tracePt t="202113" x="2878138" y="4098925"/>
          <p14:tracePt t="202128" x="2878138" y="4090988"/>
          <p14:tracePt t="202136" x="2878138" y="4083050"/>
          <p14:tracePt t="202262" x="2886075" y="4083050"/>
          <p14:tracePt t="202270" x="2886075" y="4075113"/>
          <p14:tracePt t="202278" x="2894013" y="4075113"/>
          <p14:tracePt t="202293" x="2901950" y="4075113"/>
          <p14:tracePt t="202300" x="2909888" y="4067175"/>
          <p14:tracePt t="202315" x="2917825" y="4067175"/>
          <p14:tracePt t="202324" x="2933700" y="4059238"/>
          <p14:tracePt t="202330" x="2933700" y="4051300"/>
          <p14:tracePt t="202338" x="2941638" y="4051300"/>
          <p14:tracePt t="202345" x="2949575" y="4051300"/>
          <p14:tracePt t="202353" x="2957513" y="4043363"/>
          <p14:tracePt t="202368" x="2965450" y="4043363"/>
          <p14:tracePt t="202555" x="2965450" y="4051300"/>
          <p14:tracePt t="202578" x="2965450" y="4059238"/>
          <p14:tracePt t="202600" x="2965450" y="4067175"/>
          <p14:tracePt t="202653" x="2965450" y="4075113"/>
          <p14:tracePt t="202668" x="2965450" y="4090988"/>
          <p14:tracePt t="202685" x="2965450" y="4098925"/>
          <p14:tracePt t="202690" x="2957513" y="4098925"/>
          <p14:tracePt t="202698" x="2957513" y="4106863"/>
          <p14:tracePt t="202713" x="2949575" y="4106863"/>
          <p14:tracePt t="202780" x="2949575" y="4114800"/>
          <p14:tracePt t="202795" x="2941638" y="4114800"/>
          <p14:tracePt t="202827" x="2941638" y="4122738"/>
          <p14:tracePt t="203740" x="2941638" y="4130675"/>
          <p14:tracePt t="203749" x="2941638" y="4138613"/>
          <p14:tracePt t="203758" x="2941638" y="4146550"/>
          <p14:tracePt t="203764" x="2941638" y="4154488"/>
          <p14:tracePt t="203778" x="2949575" y="4162425"/>
          <p14:tracePt t="203786" x="2949575" y="4170363"/>
          <p14:tracePt t="203793" x="2949575" y="4178300"/>
          <p14:tracePt t="203827" x="2949575" y="4186238"/>
          <p14:tracePt t="204745" x="2949575" y="4178300"/>
          <p14:tracePt t="204754" x="2941638" y="4178300"/>
          <p14:tracePt t="204761" x="2941638" y="4162425"/>
          <p14:tracePt t="204769" x="2933700" y="4154488"/>
          <p14:tracePt t="204777" x="2933700" y="4146550"/>
          <p14:tracePt t="204784" x="2933700" y="4138613"/>
          <p14:tracePt t="204793" x="2917825" y="4130675"/>
          <p14:tracePt t="204799" x="2917825" y="4114800"/>
          <p14:tracePt t="204807" x="2909888" y="4106863"/>
          <p14:tracePt t="204823" x="2909888" y="4098925"/>
          <p14:tracePt t="204828" x="2909888" y="4090988"/>
          <p14:tracePt t="205105" x="2901950" y="4090988"/>
          <p14:tracePt t="205123" x="2886075" y="4090988"/>
          <p14:tracePt t="205128" x="2870200" y="4090988"/>
          <p14:tracePt t="205135" x="2846388" y="4090988"/>
          <p14:tracePt t="205144" x="2822575" y="4098925"/>
          <p14:tracePt t="205150" x="2806700" y="4098925"/>
          <p14:tracePt t="205160" x="2774950" y="4106863"/>
          <p14:tracePt t="205165" x="2741613" y="4106863"/>
          <p14:tracePt t="205174" x="2717800" y="4106863"/>
          <p14:tracePt t="205180" x="2693988" y="4106863"/>
          <p14:tracePt t="205190" x="2670175" y="4106863"/>
          <p14:tracePt t="205196" x="2646363" y="4106863"/>
          <p14:tracePt t="205205" x="2638425" y="4106863"/>
          <p14:tracePt t="205211" x="2622550" y="4106863"/>
          <p14:tracePt t="205219" x="2598738" y="4106863"/>
          <p14:tracePt t="205228" x="2590800" y="4106863"/>
          <p14:tracePt t="205233" x="2566988" y="4114800"/>
          <p14:tracePt t="205243" x="2551113" y="4114800"/>
          <p14:tracePt t="205248" x="2527300" y="4114800"/>
          <p14:tracePt t="205260" x="2511425" y="4114800"/>
          <p14:tracePt t="205263" x="2495550" y="4114800"/>
          <p14:tracePt t="205273" x="2471738" y="4114800"/>
          <p14:tracePt t="205279" x="2439988" y="4114800"/>
          <p14:tracePt t="205286" x="2424113" y="4114800"/>
          <p14:tracePt t="205293" x="2400300" y="4114800"/>
          <p14:tracePt t="205301" x="2374900" y="4114800"/>
          <p14:tracePt t="205309" x="2351088" y="4114800"/>
          <p14:tracePt t="205317" x="2319338" y="4114800"/>
          <p14:tracePt t="205324" x="2295525" y="4114800"/>
          <p14:tracePt t="205332" x="2271713" y="4114800"/>
          <p14:tracePt t="205340" x="2247900" y="4114800"/>
          <p14:tracePt t="205345" x="2224088" y="4114800"/>
          <p14:tracePt t="205354" x="2208213" y="4114800"/>
          <p14:tracePt t="205360" x="2184400" y="4114800"/>
          <p14:tracePt t="205368" x="2176463" y="4114800"/>
          <p14:tracePt t="205377" x="2160588" y="4114800"/>
          <p14:tracePt t="205386" x="2144713" y="4114800"/>
          <p14:tracePt t="205392" x="2128838" y="4114800"/>
          <p14:tracePt t="205399" x="2112963" y="4114800"/>
          <p14:tracePt t="205406" x="2105025" y="4114800"/>
          <p14:tracePt t="205413" x="2073275" y="4114800"/>
          <p14:tracePt t="205423" x="2057400" y="4122738"/>
          <p14:tracePt t="205429" x="2033588" y="4130675"/>
          <p14:tracePt t="205437" x="2008188" y="4130675"/>
          <p14:tracePt t="205443" x="1984375" y="4138613"/>
          <p14:tracePt t="205452" x="1960563" y="4146550"/>
          <p14:tracePt t="205461" x="1936750" y="4154488"/>
          <p14:tracePt t="205467" x="1905000" y="4154488"/>
          <p14:tracePt t="205474" x="1881188" y="4154488"/>
          <p14:tracePt t="205480" x="1857375" y="4154488"/>
          <p14:tracePt t="205492" x="1841500" y="4154488"/>
          <p14:tracePt t="205496" x="1825625" y="4154488"/>
          <p14:tracePt t="205505" x="1817688" y="4154488"/>
          <p14:tracePt t="205511" x="1801813" y="4154488"/>
          <p14:tracePt t="205534" x="1793875" y="4154488"/>
          <p14:tracePt t="205788" x="1785938" y="4154488"/>
          <p14:tracePt t="205797" x="1778000" y="4146550"/>
          <p14:tracePt t="205805" x="1770063" y="4138613"/>
          <p14:tracePt t="205811" x="1746250" y="4138613"/>
          <p14:tracePt t="205822" x="1722438" y="4130675"/>
          <p14:tracePt t="205826" x="1706563" y="4122738"/>
          <p14:tracePt t="205834" x="1690688" y="4114800"/>
          <p14:tracePt t="205841" x="1674813" y="4114800"/>
          <p14:tracePt t="205850" x="1666875" y="4114800"/>
          <p14:tracePt t="205960" x="1682750" y="4114800"/>
          <p14:tracePt t="205969" x="1706563" y="4114800"/>
          <p14:tracePt t="205976" x="1738313" y="4114800"/>
          <p14:tracePt t="205984" x="1785938" y="4114800"/>
          <p14:tracePt t="205992" x="1825625" y="4114800"/>
          <p14:tracePt t="205999" x="1889125" y="4114800"/>
          <p14:tracePt t="206006" x="1936750" y="4114800"/>
          <p14:tracePt t="206013" x="1984375" y="4114800"/>
          <p14:tracePt t="206023" x="2041525" y="4114800"/>
          <p14:tracePt t="206028" x="2081213" y="4114800"/>
          <p14:tracePt t="206037" x="2136775" y="4114800"/>
          <p14:tracePt t="206044" x="2184400" y="4114800"/>
          <p14:tracePt t="206050" x="2224088" y="4114800"/>
          <p14:tracePt t="206059" x="2255838" y="4114800"/>
          <p14:tracePt t="206065" x="2303463" y="4114800"/>
          <p14:tracePt t="206073" x="2327275" y="4114800"/>
          <p14:tracePt t="206081" x="2343150" y="4114800"/>
          <p14:tracePt t="206089" x="2366963" y="4114800"/>
          <p14:tracePt t="206097" x="2392363" y="4114800"/>
          <p14:tracePt t="206106" x="2416175" y="4114800"/>
          <p14:tracePt t="206111" x="2439988" y="4114800"/>
          <p14:tracePt t="206119" x="2471738" y="4114800"/>
          <p14:tracePt t="206125" x="2495550" y="4114800"/>
          <p14:tracePt t="206134" x="2527300" y="4114800"/>
          <p14:tracePt t="206141" x="2559050" y="4114800"/>
          <p14:tracePt t="206149" x="2590800" y="4114800"/>
          <p14:tracePt t="206157" x="2606675" y="4114800"/>
          <p14:tracePt t="206163" x="2638425" y="4106863"/>
          <p14:tracePt t="206173" x="2670175" y="4106863"/>
          <p14:tracePt t="206178" x="2686050" y="4098925"/>
          <p14:tracePt t="206186" x="2709863" y="4098925"/>
          <p14:tracePt t="206193" x="2725738" y="4098925"/>
          <p14:tracePt t="206200" x="2733675" y="4098925"/>
          <p14:tracePt t="206207" x="2741613" y="4098925"/>
          <p14:tracePt t="206217" x="2751138" y="4098925"/>
          <p14:tracePt t="206225" x="2759075" y="4090988"/>
          <p14:tracePt t="206230" x="2767013" y="4090988"/>
          <p14:tracePt t="206245" x="2774950" y="4090988"/>
          <p14:tracePt t="206254" x="2782888" y="4090988"/>
          <p14:tracePt t="206260" x="2790825" y="4090988"/>
          <p14:tracePt t="206269" x="2806700" y="4090988"/>
          <p14:tracePt t="206276" x="2838450" y="4090988"/>
          <p14:tracePt t="206284" x="2854325" y="4090988"/>
          <p14:tracePt t="206292" x="2878138" y="4090988"/>
          <p14:tracePt t="206299" x="2901950" y="4090988"/>
          <p14:tracePt t="206307" x="2917825" y="4090988"/>
          <p14:tracePt t="206620" x="2909888" y="4090988"/>
          <p14:tracePt t="206629" x="2878138" y="4114800"/>
          <p14:tracePt t="206637" x="2846388" y="4130675"/>
          <p14:tracePt t="206643" x="2806700" y="4154488"/>
          <p14:tracePt t="206651" x="2759075" y="4178300"/>
          <p14:tracePt t="206658" x="2709863" y="4210050"/>
          <p14:tracePt t="206666" x="2654300" y="4233863"/>
          <p14:tracePt t="206674" x="2606675" y="4273550"/>
          <p14:tracePt t="206682" x="2559050" y="4306888"/>
          <p14:tracePt t="206690" x="2519363" y="4338638"/>
          <p14:tracePt t="206696" x="2479675" y="4370388"/>
          <p14:tracePt t="206705" x="2463800" y="4402138"/>
          <p14:tracePt t="206712" x="2439988" y="4418013"/>
          <p14:tracePt t="206720" x="2432050" y="4425950"/>
          <p14:tracePt t="206726" x="2432050" y="4433888"/>
          <p14:tracePt t="206743" x="2424113" y="4441825"/>
          <p14:tracePt t="206758" x="2424113" y="4449763"/>
          <p14:tracePt t="206774" x="2424113" y="4457700"/>
          <p14:tracePt t="206787" x="2424113" y="4465638"/>
          <p14:tracePt t="206801" x="2424113" y="4473575"/>
          <p14:tracePt t="206808" x="2416175" y="4481513"/>
          <p14:tracePt t="206825" x="2416175" y="4489450"/>
          <p14:tracePt t="207280" x="2408238" y="4497388"/>
          <p14:tracePt t="214463" x="2471738" y="4449763"/>
          <p14:tracePt t="214465" x="2479675" y="4433888"/>
          <p14:tracePt t="214466" x="2487613" y="4418013"/>
          <p14:tracePt t="214467" x="2503488" y="4402138"/>
          <p14:tracePt t="214474" x="2527300" y="4386263"/>
          <p14:tracePt t="214481" x="2543175" y="4370388"/>
          <p14:tracePt t="214488" x="2559050" y="4354513"/>
          <p14:tracePt t="214496" x="2582863" y="4338638"/>
          <p14:tracePt t="214503" x="2598738" y="4314825"/>
          <p14:tracePt t="214511" x="2606675" y="4306888"/>
          <p14:tracePt t="214518" x="2614613" y="4298950"/>
          <p14:tracePt t="214527" x="2622550" y="4291013"/>
          <p14:tracePt t="214536" x="2622550" y="4281488"/>
          <p14:tracePt t="214541" x="2630488" y="4281488"/>
          <p14:tracePt t="214550" x="2630488" y="4273550"/>
          <p14:tracePt t="214638" x="2638425" y="4273550"/>
          <p14:tracePt t="214650" x="2638425" y="4265613"/>
          <p14:tracePt t="214670" x="2646363" y="4265613"/>
          <p14:tracePt t="214677" x="2646363" y="4257675"/>
          <p14:tracePt t="214715" x="2654300" y="4257675"/>
          <p14:tracePt t="215043" x="2662238" y="4249738"/>
          <p14:tracePt t="215052" x="2693988" y="4241800"/>
          <p14:tracePt t="215060" x="2733675" y="4217988"/>
          <p14:tracePt t="215068" x="2782888" y="4194175"/>
          <p14:tracePt t="215075" x="2838450" y="4162425"/>
          <p14:tracePt t="215082" x="2909888" y="4106863"/>
          <p14:tracePt t="215088" x="2973388" y="4051300"/>
          <p14:tracePt t="215098" x="3084513" y="3971925"/>
          <p14:tracePt t="215104" x="3181350" y="3883025"/>
          <p14:tracePt t="215112" x="3260725" y="3771900"/>
          <p14:tracePt t="215120" x="3340100" y="3676650"/>
          <p14:tracePt t="215127" x="3395663" y="3571875"/>
          <p14:tracePt t="215136" x="3451225" y="3468688"/>
          <p14:tracePt t="215141" x="3476625" y="3365500"/>
          <p14:tracePt t="215150" x="3508375" y="3270250"/>
          <p14:tracePt t="215156" x="3516313" y="3181350"/>
          <p14:tracePt t="215168" x="3532188" y="3101975"/>
          <p14:tracePt t="215171" x="3540125" y="3038475"/>
          <p14:tracePt t="215182" x="3540125" y="2998788"/>
          <p14:tracePt t="215186" x="3540125" y="2943225"/>
          <p14:tracePt t="215195" x="3540125" y="2909888"/>
          <p14:tracePt t="215202" x="3532188" y="2870200"/>
          <p14:tracePt t="215209" x="3524250" y="2838450"/>
          <p14:tracePt t="215217" x="3516313" y="2822575"/>
          <p14:tracePt t="215226" x="3516313" y="2806700"/>
          <p14:tracePt t="215233" x="3516313" y="2790825"/>
          <p14:tracePt t="215240" x="3516313" y="2782888"/>
          <p14:tracePt t="215249" x="3516313" y="2774950"/>
          <p14:tracePt t="215262" x="3516313" y="2767013"/>
          <p14:tracePt t="215302" x="3516313" y="2759075"/>
          <p14:tracePt t="215315" x="3516313" y="2751138"/>
          <p14:tracePt t="215321" x="3516313" y="2743200"/>
          <p14:tracePt t="215330" x="3516313" y="2727325"/>
          <p14:tracePt t="215336" x="3524250" y="2719388"/>
          <p14:tracePt t="215345" x="3532188" y="2711450"/>
          <p14:tracePt t="215352" x="3540125" y="2695575"/>
          <p14:tracePt t="215360" x="3548063" y="2679700"/>
          <p14:tracePt t="215368" x="3563938" y="2663825"/>
          <p14:tracePt t="215375" x="3571875" y="2647950"/>
          <p14:tracePt t="215382" x="3587750" y="2616200"/>
          <p14:tracePt t="215388" x="3595688" y="2600325"/>
          <p14:tracePt t="215398" x="3611563" y="2576513"/>
          <p14:tracePt t="215406" x="3627438" y="2551113"/>
          <p14:tracePt t="215411" x="3643313" y="2503488"/>
          <p14:tracePt t="215420" x="3659188" y="2463800"/>
          <p14:tracePt t="215426" x="3683000" y="2416175"/>
          <p14:tracePt t="215433" x="3698875" y="2376488"/>
          <p14:tracePt t="215442" x="3706813" y="2336800"/>
          <p14:tracePt t="215450" x="3714750" y="2320925"/>
          <p14:tracePt t="215457" x="3722688" y="2297113"/>
          <p14:tracePt t="215466" x="3730625" y="2265363"/>
          <p14:tracePt t="215471" x="3738563" y="2241550"/>
          <p14:tracePt t="215481" x="3738563" y="2216150"/>
          <p14:tracePt t="215488" x="3746500" y="2208213"/>
          <p14:tracePt t="215496" x="3746500" y="2200275"/>
          <p14:tracePt t="215503" x="3746500" y="2184400"/>
          <p14:tracePt t="215516" x="3746500" y="2176463"/>
          <p14:tracePt t="215535" x="3746500" y="2168525"/>
          <p14:tracePt t="215548" x="3746500" y="2160588"/>
          <p14:tracePt t="215553" x="3746500" y="2152650"/>
          <p14:tracePt t="215561" x="3746500" y="2144713"/>
          <p14:tracePt t="215578" x="3746500" y="2136775"/>
          <p14:tracePt t="215592" x="3746500" y="2128838"/>
          <p14:tracePt t="215601" x="3746500" y="2120900"/>
          <p14:tracePt t="215606" x="3738563" y="2112963"/>
          <p14:tracePt t="215615" x="3738563" y="2105025"/>
          <p14:tracePt t="215622" x="3730625" y="2097088"/>
          <p14:tracePt t="215629" x="3730625" y="2089150"/>
          <p14:tracePt t="215636" x="3722688" y="2081213"/>
          <p14:tracePt t="215645" x="3722688" y="2073275"/>
          <p14:tracePt t="215652" x="3714750" y="2073275"/>
          <p14:tracePt t="215662" x="3714750" y="2065338"/>
          <p14:tracePt t="215668" x="3706813" y="2057400"/>
          <p14:tracePt t="215675" x="3706813" y="2049463"/>
          <p14:tracePt t="215681" x="3698875" y="2049463"/>
          <p14:tracePt t="215697" x="3690938" y="2049463"/>
          <p14:tracePt t="215705" x="3690938" y="2041525"/>
          <p14:tracePt t="215714" x="3683000" y="2033588"/>
          <p14:tracePt t="215720" x="3683000" y="2025650"/>
          <p14:tracePt t="215726" x="3675063" y="2025650"/>
          <p14:tracePt t="215736" x="3667125" y="2009775"/>
          <p14:tracePt t="215741" x="3667125" y="2001838"/>
          <p14:tracePt t="215753" x="3659188" y="1993900"/>
          <p14:tracePt t="215756" x="3659188" y="1985963"/>
          <p14:tracePt t="215771" x="3659188" y="1978025"/>
          <p14:tracePt t="215782" x="3659188" y="1970088"/>
          <p14:tracePt t="215786" x="3659188" y="1962150"/>
          <p14:tracePt t="215802" x="3659188" y="1954213"/>
          <p14:tracePt t="215833" x="3659188" y="1946275"/>
          <p14:tracePt t="216139" x="3659188" y="1954213"/>
          <p14:tracePt t="216154" x="3659188" y="1962150"/>
          <p14:tracePt t="216169" x="3659188" y="1970088"/>
          <p14:tracePt t="216176" x="3659188" y="1978025"/>
          <p14:tracePt t="216184" x="3659188" y="1993900"/>
          <p14:tracePt t="216199" x="3659188" y="2001838"/>
          <p14:tracePt t="216213" x="3659188" y="2009775"/>
          <p14:tracePt t="216221" x="3659188" y="2017713"/>
          <p14:tracePt t="216230" x="3659188" y="2025650"/>
          <p14:tracePt t="216244" x="3659188" y="2033588"/>
          <p14:tracePt t="216259" x="3659188" y="2041525"/>
          <p14:tracePt t="216266" x="3659188" y="2049463"/>
          <p14:tracePt t="216274" x="3659188" y="2057400"/>
          <p14:tracePt t="216281" x="3659188" y="2065338"/>
          <p14:tracePt t="216296" x="3659188" y="2081213"/>
          <p14:tracePt t="216304" x="3659188" y="2089150"/>
          <p14:tracePt t="216311" x="3667125" y="2105025"/>
          <p14:tracePt t="216319" x="3675063" y="2120900"/>
          <p14:tracePt t="216326" x="3675063" y="2144713"/>
          <p14:tracePt t="216333" x="3675063" y="2152650"/>
          <p14:tracePt t="216341" x="3675063" y="2176463"/>
          <p14:tracePt t="216349" x="3683000" y="2192338"/>
          <p14:tracePt t="216356" x="3683000" y="2216150"/>
          <p14:tracePt t="216364" x="3683000" y="2241550"/>
          <p14:tracePt t="216372" x="3690938" y="2265363"/>
          <p14:tracePt t="216379" x="3690938" y="2297113"/>
          <p14:tracePt t="216387" x="3690938" y="2328863"/>
          <p14:tracePt t="216394" x="3690938" y="2352675"/>
          <p14:tracePt t="216401" x="3690938" y="2384425"/>
          <p14:tracePt t="216409" x="3690938" y="2416175"/>
          <p14:tracePt t="216416" x="3690938" y="2447925"/>
          <p14:tracePt t="216424" x="3690938" y="2479675"/>
          <p14:tracePt t="216432" x="3690938" y="2519363"/>
          <p14:tracePt t="216439" x="3690938" y="2551113"/>
          <p14:tracePt t="216446" x="3690938" y="2600325"/>
          <p14:tracePt t="216454" x="3690938" y="2640013"/>
          <p14:tracePt t="216462" x="3690938" y="2687638"/>
          <p14:tracePt t="216469" x="3690938" y="2735263"/>
          <p14:tracePt t="216476" x="3690938" y="2782888"/>
          <p14:tracePt t="216483" x="3690938" y="2814638"/>
          <p14:tracePt t="216491" x="3690938" y="2854325"/>
          <p14:tracePt t="216499" x="3690938" y="2894013"/>
          <p14:tracePt t="216506" x="3690938" y="2935288"/>
          <p14:tracePt t="216513" x="3690938" y="2967038"/>
          <p14:tracePt t="216521" x="3690938" y="2998788"/>
          <p14:tracePt t="216528" x="3690938" y="3022600"/>
          <p14:tracePt t="216536" x="3690938" y="3046413"/>
          <p14:tracePt t="216544" x="3690938" y="3070225"/>
          <p14:tracePt t="216551" x="3690938" y="3094038"/>
          <p14:tracePt t="216559" x="3690938" y="3125788"/>
          <p14:tracePt t="216566" x="3690938" y="3149600"/>
          <p14:tracePt t="216575" x="3690938" y="3173413"/>
          <p14:tracePt t="216581" x="3690938" y="3205163"/>
          <p14:tracePt t="216589" x="3690938" y="3228975"/>
          <p14:tracePt t="216596" x="3690938" y="3252788"/>
          <p14:tracePt t="216604" x="3690938" y="3286125"/>
          <p14:tracePt t="216612" x="3690938" y="3302000"/>
          <p14:tracePt t="216619" x="3690938" y="3325813"/>
          <p14:tracePt t="216626" x="3690938" y="3341688"/>
          <p14:tracePt t="216634" x="3690938" y="3365500"/>
          <p14:tracePt t="216641" x="3690938" y="3381375"/>
          <p14:tracePt t="216649" x="3690938" y="3389313"/>
          <p14:tracePt t="216656" x="3690938" y="3405188"/>
          <p14:tracePt t="216664" x="3690938" y="3421063"/>
          <p14:tracePt t="216671" x="3690938" y="3444875"/>
          <p14:tracePt t="216679" x="3690938" y="3460750"/>
          <p14:tracePt t="216686" x="3690938" y="3484563"/>
          <p14:tracePt t="216694" x="3683000" y="3508375"/>
          <p14:tracePt t="216702" x="3683000" y="3532188"/>
          <p14:tracePt t="216708" x="3683000" y="3556000"/>
          <p14:tracePt t="216717" x="3675063" y="3579813"/>
          <p14:tracePt t="216724" x="3667125" y="3605213"/>
          <p14:tracePt t="216732" x="3659188" y="3629025"/>
          <p14:tracePt t="216738" x="3659188" y="3636963"/>
          <p14:tracePt t="216747" x="3659188" y="3660775"/>
          <p14:tracePt t="216753" x="3651250" y="3676650"/>
          <p14:tracePt t="216761" x="3643313" y="3700463"/>
          <p14:tracePt t="216769" x="3643313" y="3708400"/>
          <p14:tracePt t="216777" x="3643313" y="3716338"/>
          <p14:tracePt t="216783" x="3635375" y="3732213"/>
          <p14:tracePt t="216791" x="3627438" y="3740150"/>
          <p14:tracePt t="216799" x="3627438" y="3748088"/>
          <p14:tracePt t="216807" x="3627438" y="3763963"/>
          <p14:tracePt t="216815" x="3627438" y="3771900"/>
          <p14:tracePt t="216821" x="3627438" y="3787775"/>
          <p14:tracePt t="216832" x="3619500" y="3795713"/>
          <p14:tracePt t="216838" x="3619500" y="3803650"/>
          <p14:tracePt t="216843" x="3611563" y="3811588"/>
          <p14:tracePt t="216851" x="3611563" y="3827463"/>
          <p14:tracePt t="216860" x="3611563" y="3843338"/>
          <p14:tracePt t="216875" x="3611563" y="3859213"/>
          <p14:tracePt t="216882" x="3611563" y="3867150"/>
          <p14:tracePt t="216890" x="3603625" y="3883025"/>
          <p14:tracePt t="216897" x="3603625" y="3890963"/>
          <p14:tracePt t="216903" x="3603625" y="3898900"/>
          <p14:tracePt t="216913" x="3603625" y="3922713"/>
          <p14:tracePt t="216918" x="3595688" y="3930650"/>
          <p14:tracePt t="216927" x="3595688" y="3948113"/>
          <p14:tracePt t="216935" x="3595688" y="3956050"/>
          <p14:tracePt t="216942" x="3595688" y="3963988"/>
          <p14:tracePt t="216950" x="3595688" y="3971925"/>
          <p14:tracePt t="216958" x="3595688" y="3979863"/>
          <p14:tracePt t="216966" x="3595688" y="4003675"/>
          <p14:tracePt t="216971" x="3595688" y="4011613"/>
          <p14:tracePt t="216983" x="3595688" y="4027488"/>
          <p14:tracePt t="216986" x="3595688" y="4035425"/>
          <p14:tracePt t="216996" x="3595688" y="4051300"/>
          <p14:tracePt t="217001" x="3595688" y="4059238"/>
          <p14:tracePt t="217010" x="3595688" y="4067175"/>
          <p14:tracePt t="217018" x="3595688" y="4075113"/>
          <p14:tracePt t="217026" x="3595688" y="4090988"/>
          <p14:tracePt t="217031" x="3595688" y="4098925"/>
          <p14:tracePt t="217041" x="3595688" y="4106863"/>
          <p14:tracePt t="217047" x="3595688" y="4122738"/>
          <p14:tracePt t="217055" x="3595688" y="4130675"/>
          <p14:tracePt t="217062" x="3595688" y="4138613"/>
          <p14:tracePt t="217072" x="3595688" y="4146550"/>
          <p14:tracePt t="217078" x="3595688" y="4162425"/>
          <p14:tracePt t="217092" x="3595688" y="4170363"/>
          <p14:tracePt t="217100" x="3595688" y="4186238"/>
          <p14:tracePt t="217107" x="3595688" y="4194175"/>
          <p14:tracePt t="217115" x="3595688" y="4202113"/>
          <p14:tracePt t="217121" x="3595688" y="4210050"/>
          <p14:tracePt t="217136" x="3595688" y="4217988"/>
          <p14:tracePt t="217167" x="3595688" y="4225925"/>
          <p14:tracePt t="217184" x="3595688" y="4233863"/>
          <p14:tracePt t="217204" x="3595688" y="4241800"/>
          <p14:tracePt t="217219" x="3595688" y="4257675"/>
          <p14:tracePt t="217226" x="3595688" y="4265613"/>
          <p14:tracePt t="217234" x="3595688" y="4281488"/>
          <p14:tracePt t="217241" x="3603625" y="4298950"/>
          <p14:tracePt t="217248" x="3611563" y="4322763"/>
          <p14:tracePt t="217256" x="3627438" y="4346575"/>
          <p14:tracePt t="217264" x="3635375" y="4362450"/>
          <p14:tracePt t="217272" x="3635375" y="4386263"/>
          <p14:tracePt t="217278" x="3643313" y="4394200"/>
          <p14:tracePt t="217286" x="3643313" y="4418013"/>
          <p14:tracePt t="217294" x="3643313" y="4425950"/>
          <p14:tracePt t="217301" x="3643313" y="4433888"/>
          <p14:tracePt t="217308" x="3643313" y="4441825"/>
          <p14:tracePt t="217324" x="3643313" y="4449763"/>
          <p14:tracePt t="217511" x="3643313" y="4465638"/>
          <p14:tracePt t="217518" x="3643313" y="4473575"/>
          <p14:tracePt t="217526" x="3643313" y="4497388"/>
          <p14:tracePt t="217534" x="3643313" y="4505325"/>
          <p14:tracePt t="217541" x="3643313" y="4521200"/>
          <p14:tracePt t="217548" x="3643313" y="4545013"/>
          <p14:tracePt t="217556" x="3643313" y="4568825"/>
          <p14:tracePt t="217564" x="3643313" y="4576763"/>
          <p14:tracePt t="217571" x="3643313" y="4592638"/>
          <p14:tracePt t="217578" x="3643313" y="4600575"/>
          <p14:tracePt t="217595" x="3643313" y="4608513"/>
          <p14:tracePt t="217976" x="3635375" y="4608513"/>
          <p14:tracePt t="217983" x="3627438" y="4608513"/>
          <p14:tracePt t="217991" x="3619500" y="4608513"/>
          <p14:tracePt t="217998" x="3595688" y="4608513"/>
          <p14:tracePt t="218006" x="3563938" y="4608513"/>
          <p14:tracePt t="218014" x="3532188" y="4608513"/>
          <p14:tracePt t="218021" x="3492500" y="4608513"/>
          <p14:tracePt t="218029" x="3443288" y="4608513"/>
          <p14:tracePt t="218036" x="3387725" y="4616450"/>
          <p14:tracePt t="218045" x="3324225" y="4624388"/>
          <p14:tracePt t="218051" x="3260725" y="4633913"/>
          <p14:tracePt t="218059" x="3189288" y="4649788"/>
          <p14:tracePt t="218067" x="3109913" y="4649788"/>
          <p14:tracePt t="218074" x="3044825" y="4665663"/>
          <p14:tracePt t="218081" x="2973388" y="4665663"/>
          <p14:tracePt t="218089" x="2917825" y="4665663"/>
          <p14:tracePt t="218098" x="2854325" y="4665663"/>
          <p14:tracePt t="218104" x="2822575" y="4665663"/>
          <p14:tracePt t="218111" x="2774950" y="4665663"/>
          <p14:tracePt t="218119" x="2741613" y="4665663"/>
          <p14:tracePt t="218127" x="2717800" y="4673600"/>
          <p14:tracePt t="218135" x="2693988" y="4673600"/>
          <p14:tracePt t="218141" x="2686050" y="4681538"/>
          <p14:tracePt t="218148" x="2670175" y="4681538"/>
          <p14:tracePt t="218156" x="2646363" y="4681538"/>
          <p14:tracePt t="218164" x="2622550" y="4689475"/>
          <p14:tracePt t="218171" x="2590800" y="4689475"/>
          <p14:tracePt t="218179" x="2574925" y="4705350"/>
          <p14:tracePt t="218186" x="2543175" y="4713288"/>
          <p14:tracePt t="218194" x="2519363" y="4721225"/>
          <p14:tracePt t="218201" x="2479675" y="4729163"/>
          <p14:tracePt t="218208" x="2455863" y="4737100"/>
          <p14:tracePt t="218216" x="2439988" y="4745038"/>
          <p14:tracePt t="218223" x="2432050" y="4752975"/>
          <p14:tracePt t="218231" x="2416175" y="4752975"/>
          <p14:tracePt t="218238" x="2392363" y="4752975"/>
          <p14:tracePt t="218248" x="2374900" y="4752975"/>
          <p14:tracePt t="218255" x="2351088" y="4752975"/>
          <p14:tracePt t="218261" x="2327275" y="4752975"/>
          <p14:tracePt t="218269" x="2311400" y="4752975"/>
          <p14:tracePt t="218276" x="2287588" y="4752975"/>
          <p14:tracePt t="218284" x="2271713" y="4752975"/>
          <p14:tracePt t="218291" x="2239963" y="4752975"/>
          <p14:tracePt t="218299" x="2232025" y="4752975"/>
          <p14:tracePt t="218306" x="2208213" y="4752975"/>
          <p14:tracePt t="218314" x="2192338" y="4752975"/>
          <p14:tracePt t="218321" x="2168525" y="4752975"/>
          <p14:tracePt t="218329" x="2152650" y="4745038"/>
          <p14:tracePt t="218336" x="2136775" y="4745038"/>
          <p14:tracePt t="218344" x="2112963" y="4745038"/>
          <p14:tracePt t="218351" x="2097088" y="4745038"/>
          <p14:tracePt t="218359" x="2081213" y="4745038"/>
          <p14:tracePt t="218366" x="2057400" y="4745038"/>
          <p14:tracePt t="218373" x="2041525" y="4745038"/>
          <p14:tracePt t="218381" x="2025650" y="4745038"/>
          <p14:tracePt t="218389" x="2000250" y="4745038"/>
          <p14:tracePt t="218397" x="1984375" y="4745038"/>
          <p14:tracePt t="218404" x="1968500" y="4745038"/>
          <p14:tracePt t="218411" x="1952625" y="4745038"/>
          <p14:tracePt t="218419" x="1944688" y="4745038"/>
          <p14:tracePt t="218426" x="1936750" y="4745038"/>
          <p14:tracePt t="218434" x="1928813" y="4745038"/>
          <p14:tracePt t="218441" x="1920875" y="4745038"/>
          <p14:tracePt t="218449" x="1905000" y="4745038"/>
          <p14:tracePt t="218464" x="1897063" y="4745038"/>
          <p14:tracePt t="218471" x="1881188" y="4745038"/>
          <p14:tracePt t="218487" x="1873250" y="4745038"/>
          <p14:tracePt t="218494" x="1865313" y="4745038"/>
          <p14:tracePt t="218502" x="1825625" y="4745038"/>
          <p14:tracePt t="218513" x="1817688" y="4745038"/>
          <p14:tracePt t="218518" x="1793875" y="4745038"/>
          <p14:tracePt t="218524" x="1785938" y="4745038"/>
          <p14:tracePt t="218531" x="1770063" y="4745038"/>
          <p14:tracePt t="218539" x="1762125" y="4745038"/>
          <p14:tracePt t="218547" x="1754188" y="4745038"/>
          <p14:tracePt t="218553" x="1738313" y="4745038"/>
          <p14:tracePt t="218569" x="1730375" y="4745038"/>
          <p14:tracePt t="218817" x="1730375" y="4737100"/>
          <p14:tracePt t="218832" x="1738313" y="4729163"/>
          <p14:tracePt t="218840" x="1754188" y="4721225"/>
          <p14:tracePt t="218849" x="1778000" y="4697413"/>
          <p14:tracePt t="218855" x="1817688" y="4681538"/>
          <p14:tracePt t="218861" x="1865313" y="4657725"/>
          <p14:tracePt t="218868" x="1912938" y="4641850"/>
          <p14:tracePt t="218880" x="1944688" y="4624388"/>
          <p14:tracePt t="218884" x="1968500" y="4616450"/>
          <p14:tracePt t="218892" x="2017713" y="4592638"/>
          <p14:tracePt t="218901" x="2057400" y="4584700"/>
          <p14:tracePt t="218908" x="2089150" y="4568825"/>
          <p14:tracePt t="218916" x="2120900" y="4568825"/>
          <p14:tracePt t="218923" x="2160588" y="4560888"/>
          <p14:tracePt t="218929" x="2192338" y="4545013"/>
          <p14:tracePt t="218936" x="2239963" y="4537075"/>
          <p14:tracePt t="218945" x="2263775" y="4513263"/>
          <p14:tracePt t="218951" x="2303463" y="4505325"/>
          <p14:tracePt t="218959" x="2327275" y="4481513"/>
          <p14:tracePt t="218966" x="2351088" y="4465638"/>
          <p14:tracePt t="218975" x="2351088" y="4449763"/>
          <p14:tracePt t="218982" x="2366963" y="4425950"/>
          <p14:tracePt t="218989" x="2374900" y="4418013"/>
          <p14:tracePt t="218997" x="2374900" y="4402138"/>
          <p14:tracePt t="219005" x="2374900" y="4386263"/>
          <p14:tracePt t="219020" x="2374900" y="4370388"/>
          <p14:tracePt t="219034" x="2374900" y="4362450"/>
          <p14:tracePt t="219043" x="2374900" y="4354513"/>
          <p14:tracePt t="219057" x="2374900" y="4346575"/>
          <p14:tracePt t="219065" x="2374900" y="4338638"/>
          <p14:tracePt t="219082" x="2374900" y="4330700"/>
          <p14:tracePt t="219086" x="2374900" y="4322763"/>
          <p14:tracePt t="219095" x="2374900" y="4306888"/>
          <p14:tracePt t="219102" x="2374900" y="4298950"/>
          <p14:tracePt t="219110" x="2374900" y="4281488"/>
          <p14:tracePt t="219116" x="2366963" y="4273550"/>
          <p14:tracePt t="219125" x="2359025" y="4265613"/>
          <p14:tracePt t="219132" x="2351088" y="4257675"/>
          <p14:tracePt t="219138" x="2351088" y="4249738"/>
          <p14:tracePt t="219146" x="2327275" y="4225925"/>
          <p14:tracePt t="219163" x="2319338" y="4210050"/>
          <p14:tracePt t="219169" x="2303463" y="4202113"/>
          <p14:tracePt t="219184" x="2287588" y="4186238"/>
          <p14:tracePt t="219191" x="2279650" y="4186238"/>
          <p14:tracePt t="219199" x="2279650" y="4178300"/>
          <p14:tracePt t="219206" x="2271713" y="4178300"/>
          <p14:tracePt t="219214" x="2263775" y="4178300"/>
          <p14:tracePt t="219221" x="2255838" y="4178300"/>
          <p14:tracePt t="219236" x="2247900" y="4170363"/>
          <p14:tracePt t="219251" x="2239963" y="4170363"/>
          <p14:tracePt t="219259" x="2232025" y="4170363"/>
          <p14:tracePt t="219267" x="2216150" y="4170363"/>
          <p14:tracePt t="219281" x="2200275" y="4186238"/>
          <p14:tracePt t="219297" x="2184400" y="4194175"/>
          <p14:tracePt t="219304" x="2184400" y="4202113"/>
          <p14:tracePt t="219312" x="2176463" y="4210050"/>
          <p14:tracePt t="219318" x="2176463" y="4225925"/>
          <p14:tracePt t="219327" x="2168525" y="4225925"/>
          <p14:tracePt t="219333" x="2160588" y="4241800"/>
          <p14:tracePt t="219341" x="2160588" y="4249738"/>
          <p14:tracePt t="219349" x="2160588" y="4257675"/>
          <p14:tracePt t="219356" x="2160588" y="4265613"/>
          <p14:tracePt t="219363" x="2152650" y="4281488"/>
          <p14:tracePt t="219371" x="2152650" y="4298950"/>
          <p14:tracePt t="219379" x="2152650" y="4306888"/>
          <p14:tracePt t="219386" x="2152650" y="4322763"/>
          <p14:tracePt t="219393" x="2152650" y="4330700"/>
          <p14:tracePt t="219401" x="2152650" y="4346575"/>
          <p14:tracePt t="220068" x="2176463" y="4330700"/>
          <p14:tracePt t="220079" x="2232025" y="4298950"/>
          <p14:tracePt t="220084" x="2287588" y="4273550"/>
          <p14:tracePt t="220091" x="2343150" y="4241800"/>
          <p14:tracePt t="220100" x="2424113" y="4225925"/>
          <p14:tracePt t="220108" x="2479675" y="4202113"/>
          <p14:tracePt t="220115" x="2543175" y="4178300"/>
          <p14:tracePt t="220122" x="2614613" y="4170363"/>
          <p14:tracePt t="220130" x="2662238" y="4162425"/>
          <p14:tracePt t="220136" x="2709863" y="4146550"/>
          <p14:tracePt t="220144" x="2741613" y="4146550"/>
          <p14:tracePt t="220151" x="2767013" y="4146550"/>
          <p14:tracePt t="220162" x="2798763" y="4138613"/>
          <p14:tracePt t="220168" x="2822575" y="4138613"/>
          <p14:tracePt t="220174" x="2846388" y="4138613"/>
          <p14:tracePt t="220181" x="2870200" y="4138613"/>
          <p14:tracePt t="220188" x="2909888" y="4146550"/>
          <p14:tracePt t="220198" x="2957513" y="4154488"/>
          <p14:tracePt t="220203" x="2989263" y="4170363"/>
          <p14:tracePt t="220215" x="3036888" y="4178300"/>
          <p14:tracePt t="220218" x="3068638" y="4186238"/>
          <p14:tracePt t="220227" x="3100388" y="4194175"/>
          <p14:tracePt t="220233" x="3125788" y="4202113"/>
          <p14:tracePt t="220243" x="3149600" y="4202113"/>
          <p14:tracePt t="220249" x="3157538" y="4202113"/>
          <p14:tracePt t="220481" x="3149600" y="4210050"/>
          <p14:tracePt t="220489" x="3149600" y="4217988"/>
          <p14:tracePt t="220497" x="3141663" y="4225925"/>
          <p14:tracePt t="220514" x="3133725" y="4233863"/>
          <p14:tracePt t="220520" x="3133725" y="4241800"/>
          <p14:tracePt t="220529" x="3133725" y="4249738"/>
          <p14:tracePt t="220533" x="3125788" y="4249738"/>
          <p14:tracePt t="220549" x="3125788" y="4257675"/>
          <p14:tracePt t="220713" x="3125788" y="4265613"/>
          <p14:tracePt t="220722" x="3125788" y="4273550"/>
          <p14:tracePt t="220729" x="3125788" y="4281488"/>
          <p14:tracePt t="220736" x="3133725" y="4298950"/>
          <p14:tracePt t="220747" x="3149600" y="4314825"/>
          <p14:tracePt t="220751" x="3157538" y="4322763"/>
          <p14:tracePt t="220763" x="3165475" y="4338638"/>
          <p14:tracePt t="220767" x="3173413" y="4354513"/>
          <p14:tracePt t="220773" x="3189288" y="4362450"/>
          <p14:tracePt t="220781" x="3197225" y="4378325"/>
          <p14:tracePt t="220789" x="3205163" y="4386263"/>
          <p14:tracePt t="220797" x="3213100" y="4394200"/>
          <p14:tracePt t="220805" x="3228975" y="4410075"/>
          <p14:tracePt t="220813" x="3236913" y="4418013"/>
          <p14:tracePt t="220820" x="3244850" y="4425950"/>
          <p14:tracePt t="220826" x="3252788" y="4433888"/>
          <p14:tracePt t="220833" x="3260725" y="4433888"/>
          <p14:tracePt t="220844" x="3260725" y="4441825"/>
          <p14:tracePt t="220849" x="3268663" y="4441825"/>
          <p14:tracePt t="220857" x="3268663" y="4449763"/>
          <p14:tracePt t="220864" x="3276600" y="4449763"/>
          <p14:tracePt t="220881" x="3284538" y="4449763"/>
          <p14:tracePt t="220895" x="3308350" y="4449763"/>
          <p14:tracePt t="220904" x="3316288" y="4457700"/>
          <p14:tracePt t="220909" x="3332163" y="4457700"/>
          <p14:tracePt t="220918" x="3348038" y="4457700"/>
          <p14:tracePt t="220926" x="3363913" y="4457700"/>
          <p14:tracePt t="220932" x="3387725" y="4457700"/>
          <p14:tracePt t="220940" x="3411538" y="4457700"/>
          <p14:tracePt t="220947" x="3435350" y="4457700"/>
          <p14:tracePt t="220953" x="3459163" y="4457700"/>
          <p14:tracePt t="220965" x="3476625" y="4449763"/>
          <p14:tracePt t="220969" x="3484563" y="4441825"/>
          <p14:tracePt t="220979" x="3500438" y="4433888"/>
          <p14:tracePt t="220984" x="3516313" y="4425950"/>
          <p14:tracePt t="220994" x="3524250" y="4418013"/>
          <p14:tracePt t="220998" x="3532188" y="4418013"/>
          <p14:tracePt t="221007" x="3540125" y="4410075"/>
          <p14:tracePt t="221014" x="3548063" y="4402138"/>
          <p14:tracePt t="221021" x="3548063" y="4394200"/>
          <p14:tracePt t="221028" x="3548063" y="4378325"/>
          <p14:tracePt t="221037" x="3563938" y="4370388"/>
          <p14:tracePt t="221045" x="3563938" y="4362450"/>
          <p14:tracePt t="221051" x="3571875" y="4346575"/>
          <p14:tracePt t="221059" x="3579813" y="4338638"/>
          <p14:tracePt t="221068" x="3579813" y="4330700"/>
          <p14:tracePt t="221074" x="3579813" y="4322763"/>
          <p14:tracePt t="221081" x="3587750" y="4306888"/>
          <p14:tracePt t="221091" x="3587750" y="4298950"/>
          <p14:tracePt t="221097" x="3587750" y="4281488"/>
          <p14:tracePt t="221103" x="3595688" y="4273550"/>
          <p14:tracePt t="221114" x="3595688" y="4265613"/>
          <p14:tracePt t="221127" x="3595688" y="4257675"/>
          <p14:tracePt t="221143" x="3595688" y="4249738"/>
          <p14:tracePt t="221448" x="3595688" y="4257675"/>
          <p14:tracePt t="221458" x="3595688" y="4265613"/>
          <p14:tracePt t="221463" x="3587750" y="4281488"/>
          <p14:tracePt t="221471" x="3587750" y="4291013"/>
          <p14:tracePt t="221481" x="3579813" y="4314825"/>
          <p14:tracePt t="221487" x="3571875" y="4330700"/>
          <p14:tracePt t="221497" x="3571875" y="4354513"/>
          <p14:tracePt t="221501" x="3563938" y="4394200"/>
          <p14:tracePt t="221511" x="3556000" y="4433888"/>
          <p14:tracePt t="221516" x="3548063" y="4457700"/>
          <p14:tracePt t="221528" x="3540125" y="4481513"/>
          <p14:tracePt t="221533" x="3532188" y="4489450"/>
          <p14:tracePt t="221540" x="3532188" y="4505325"/>
          <p14:tracePt t="221547" x="3532188" y="4513263"/>
          <p14:tracePt t="221561" x="3532188" y="4521200"/>
          <p14:tracePt t="221571" x="3524250" y="4529138"/>
          <p14:tracePt t="221586" x="3524250" y="4537075"/>
          <p14:tracePt t="221592" x="3516313" y="4545013"/>
          <p14:tracePt t="221600" x="3508375" y="4552950"/>
          <p14:tracePt t="221614" x="3500438" y="4560888"/>
          <p14:tracePt t="221621" x="3484563" y="4560888"/>
          <p14:tracePt t="221628" x="3459163" y="4568825"/>
          <p14:tracePt t="221637" x="3427413" y="4568825"/>
          <p14:tracePt t="221644" x="3387725" y="4568825"/>
          <p14:tracePt t="221651" x="3324225" y="4568825"/>
          <p14:tracePt t="221660" x="3244850" y="4560888"/>
          <p14:tracePt t="221668" x="3149600" y="4529138"/>
          <p14:tracePt t="221674" x="3021013" y="4497388"/>
          <p14:tracePt t="221681" x="2909888" y="4449763"/>
          <p14:tracePt t="221690" x="2798763" y="4425950"/>
          <p14:tracePt t="221698" x="2678113" y="4394200"/>
          <p14:tracePt t="221705" x="2582863" y="4386263"/>
          <p14:tracePt t="221713" x="2503488" y="4378325"/>
          <p14:tracePt t="221720" x="2447925" y="4370388"/>
          <p14:tracePt t="221728" x="2408238" y="4362450"/>
          <p14:tracePt t="221733" x="2384425" y="4354513"/>
          <p14:tracePt t="221743" x="2366963" y="4354513"/>
          <p14:tracePt t="221899" x="2359025" y="4354513"/>
          <p14:tracePt t="221909" x="2351088" y="4354513"/>
          <p14:tracePt t="221922" x="2343150" y="4354513"/>
          <p14:tracePt t="221930" x="2335213" y="4354513"/>
          <p14:tracePt t="221946" x="2327275" y="4354513"/>
          <p14:tracePt t="221975" x="2319338" y="4354513"/>
          <p14:tracePt t="222034" x="2319338" y="4362450"/>
          <p14:tracePt t="222048" x="2319338" y="4370388"/>
          <p14:tracePt t="222056" x="2319338" y="4378325"/>
          <p14:tracePt t="222071" x="2319338" y="4386263"/>
          <p14:tracePt t="222086" x="2319338" y="4394200"/>
          <p14:tracePt t="222102" x="2319338" y="4402138"/>
          <p14:tracePt t="222109" x="2319338" y="4410075"/>
          <p14:tracePt t="222125" x="2319338" y="4418013"/>
          <p14:tracePt t="222139" x="2327275" y="4425950"/>
          <p14:tracePt t="222956" x="2335213" y="4425950"/>
          <p14:tracePt t="222963" x="2351088" y="4425950"/>
          <p14:tracePt t="222973" x="2366963" y="4425950"/>
          <p14:tracePt t="222980" x="2384425" y="4425950"/>
          <p14:tracePt t="222988" x="2408238" y="4425950"/>
          <p14:tracePt t="222995" x="2424113" y="4425950"/>
          <p14:tracePt t="223002" x="2439988" y="4425950"/>
          <p14:tracePt t="223010" x="2455863" y="4425950"/>
          <p14:tracePt t="223027" x="2463800" y="4425950"/>
          <p14:tracePt t="223602" x="2471738" y="4425950"/>
          <p14:tracePt t="223609" x="2479675" y="4425950"/>
          <p14:tracePt t="223617" x="2487613" y="4425950"/>
          <p14:tracePt t="223625" x="2495550" y="4425950"/>
          <p14:tracePt t="223632" x="2503488" y="4425950"/>
          <p14:tracePt t="223638" x="2519363" y="4425950"/>
          <p14:tracePt t="223656" x="2527300" y="4425950"/>
          <p14:tracePt t="224366" x="2535238" y="4425950"/>
          <p14:tracePt t="224375" x="2551113" y="4425950"/>
          <p14:tracePt t="224384" x="2566988" y="4425950"/>
          <p14:tracePt t="224390" x="2590800" y="4425950"/>
          <p14:tracePt t="224398" x="2622550" y="4425950"/>
          <p14:tracePt t="224404" x="2662238" y="4425950"/>
          <p14:tracePt t="224412" x="2717800" y="4425950"/>
          <p14:tracePt t="224420" x="2774950" y="4425950"/>
          <p14:tracePt t="224427" x="2814638" y="4425950"/>
          <p14:tracePt t="224434" x="2870200" y="4425950"/>
          <p14:tracePt t="224442" x="2909888" y="4425950"/>
          <p14:tracePt t="224449" x="2957513" y="4425950"/>
          <p14:tracePt t="224458" x="2981325" y="4425950"/>
          <p14:tracePt t="224464" x="3005138" y="4425950"/>
          <p14:tracePt t="224471" x="3028950" y="4425950"/>
          <p14:tracePt t="224478" x="3036888" y="4425950"/>
          <p14:tracePt t="224487" x="3044825" y="4425950"/>
          <p14:tracePt t="224512" x="3052763" y="4425950"/>
          <p14:tracePt t="224526" x="3060700" y="4425950"/>
          <p14:tracePt t="224531" x="3068638" y="4425950"/>
          <p14:tracePt t="224546" x="3076575" y="4425950"/>
          <p14:tracePt t="224557" x="3092450" y="4425950"/>
          <p14:tracePt t="224562" x="3100388" y="4425950"/>
          <p14:tracePt t="224569" x="3109913" y="4425950"/>
          <p14:tracePt t="224577" x="3117850" y="4425950"/>
          <p14:tracePt t="224585" x="3133725" y="4425950"/>
          <p14:tracePt t="224592" x="3141663" y="4425950"/>
          <p14:tracePt t="224600" x="3149600" y="4425950"/>
          <p14:tracePt t="224607" x="3165475" y="4425950"/>
          <p14:tracePt t="224615" x="3173413" y="4425950"/>
          <p14:tracePt t="224622" x="3181350" y="4425950"/>
          <p14:tracePt t="224628" x="3197225" y="4425950"/>
          <p14:tracePt t="224636" x="3213100" y="4425950"/>
          <p14:tracePt t="224645" x="3228975" y="4425950"/>
          <p14:tracePt t="224652" x="3244850" y="4425950"/>
          <p14:tracePt t="224659" x="3252788" y="4425950"/>
          <p14:tracePt t="224666" x="3260725" y="4425950"/>
          <p14:tracePt t="224674" x="3284538" y="4425950"/>
          <p14:tracePt t="224690" x="3292475" y="4425950"/>
          <p14:tracePt t="224705" x="3300413" y="4425950"/>
          <p14:tracePt t="224728" x="3308350" y="4425950"/>
          <p14:tracePt t="224743" x="3316288" y="4425950"/>
          <p14:tracePt t="224759" x="3324225" y="4425950"/>
          <p14:tracePt t="224772" x="3332163" y="4425950"/>
          <p14:tracePt t="224778" x="3340100" y="4425950"/>
          <p14:tracePt t="224789" x="3348038" y="4425950"/>
          <p14:tracePt t="224803" x="3355975" y="4425950"/>
          <p14:tracePt t="224817" x="3363913" y="4425950"/>
          <p14:tracePt t="224831" x="3371850" y="4425950"/>
          <p14:tracePt t="224841" x="3379788" y="4425950"/>
          <p14:tracePt t="224848" x="3395663" y="4425950"/>
          <p14:tracePt t="224857" x="3411538" y="4425950"/>
          <p14:tracePt t="224861" x="3427413" y="4425950"/>
          <p14:tracePt t="224868" x="3435350" y="4425950"/>
          <p14:tracePt t="224876" x="3443288" y="4433888"/>
          <p14:tracePt t="224893" x="3467100" y="4433888"/>
          <p14:tracePt t="224899" x="3476625" y="4433888"/>
          <p14:tracePt t="225108" x="3476625" y="4441825"/>
          <p14:tracePt t="225146" x="3476625" y="4449763"/>
          <p14:tracePt t="225236" x="3476625" y="4457700"/>
          <p14:tracePt t="226841" x="3435350" y="4457700"/>
          <p14:tracePt t="226848" x="3379788" y="4457700"/>
          <p14:tracePt t="226857" x="3316288" y="4457700"/>
          <p14:tracePt t="226863" x="3228975" y="4457700"/>
          <p14:tracePt t="226872" x="3133725" y="4457700"/>
          <p14:tracePt t="226880" x="3044825" y="4465638"/>
          <p14:tracePt t="226889" x="2981325" y="4473575"/>
          <p14:tracePt t="226895" x="2933700" y="4489450"/>
          <p14:tracePt t="226901" x="2917825" y="4489450"/>
          <p14:tracePt t="226908" x="2886075" y="4497388"/>
          <p14:tracePt t="226917" x="2878138" y="4505325"/>
          <p14:tracePt t="226924" x="2870200" y="4505325"/>
          <p14:tracePt t="227126" x="2862263" y="4505325"/>
          <p14:tracePt t="227141" x="2846388" y="4505325"/>
          <p14:tracePt t="227149" x="2830513" y="4505325"/>
          <p14:tracePt t="227157" x="2822575" y="4505325"/>
          <p14:tracePt t="227165" x="2798763" y="4505325"/>
          <p14:tracePt t="227172" x="2774950" y="4505325"/>
          <p14:tracePt t="227180" x="2751138" y="4505325"/>
          <p14:tracePt t="227187" x="2709863" y="4505325"/>
          <p14:tracePt t="227197" x="2693988" y="4505325"/>
          <p14:tracePt t="227203" x="2686050" y="4505325"/>
          <p14:tracePt t="227210" x="2678113" y="4505325"/>
          <p14:tracePt t="227217" x="2670175" y="4505325"/>
          <p14:tracePt t="227351" x="2662238" y="4505325"/>
          <p14:tracePt t="227359" x="2654300" y="4505325"/>
          <p14:tracePt t="227368" x="2646363" y="4505325"/>
          <p14:tracePt t="227381" x="2638425" y="4505325"/>
          <p14:tracePt t="227389" x="2630488" y="4505325"/>
          <p14:tracePt t="227396" x="2622550" y="4505325"/>
          <p14:tracePt t="227403" x="2606675" y="4505325"/>
          <p14:tracePt t="227411" x="2590800" y="4505325"/>
          <p14:tracePt t="227718" x="2582863" y="4505325"/>
          <p14:tracePt t="227726" x="2566988" y="4497388"/>
          <p14:tracePt t="227734" x="2551113" y="4489450"/>
          <p14:tracePt t="227741" x="2535238" y="4489450"/>
          <p14:tracePt t="227749" x="2527300" y="4489450"/>
          <p14:tracePt t="227757" x="2511425" y="4489450"/>
          <p14:tracePt t="227921" x="2503488" y="4489450"/>
          <p14:tracePt t="227966" x="2503488" y="4481513"/>
          <p14:tracePt t="227974" x="2503488" y="4473575"/>
          <p14:tracePt t="227996" x="2503488" y="4465638"/>
          <p14:tracePt t="228004" x="2519363" y="4457700"/>
          <p14:tracePt t="228011" x="2527300" y="4449763"/>
          <p14:tracePt t="228019" x="2535238" y="4449763"/>
          <p14:tracePt t="228028" x="2543175" y="4441825"/>
          <p14:tracePt t="228035" x="2551113" y="4433888"/>
          <p14:tracePt t="228042" x="2559050" y="4433888"/>
          <p14:tracePt t="228049" x="2559050" y="4425950"/>
          <p14:tracePt t="228057" x="2566988" y="4425950"/>
          <p14:tracePt t="228064" x="2566988" y="4418013"/>
          <p14:tracePt t="228169" x="2566988" y="4410075"/>
          <p14:tracePt t="228177" x="2559050" y="4402138"/>
          <p14:tracePt t="228184" x="2551113" y="4394200"/>
          <p14:tracePt t="228191" x="2519363" y="4378325"/>
          <p14:tracePt t="228200" x="2495550" y="4378325"/>
          <p14:tracePt t="228207" x="2471738" y="4370388"/>
          <p14:tracePt t="228215" x="2447925" y="4362450"/>
          <p14:tracePt t="228223" x="2416175" y="4362450"/>
          <p14:tracePt t="228228" x="2384425" y="4362450"/>
          <p14:tracePt t="228238" x="2359025" y="4362450"/>
          <p14:tracePt t="228244" x="2335213" y="4362450"/>
          <p14:tracePt t="228251" x="2319338" y="4362450"/>
          <p14:tracePt t="228258" x="2303463" y="4362450"/>
          <p14:tracePt t="228393" x="2303463" y="4370388"/>
          <p14:tracePt t="228409" x="2295525" y="4370388"/>
          <p14:tracePt t="228411" x="2295525" y="4386263"/>
          <p14:tracePt t="228423" x="2287588" y="4394200"/>
          <p14:tracePt t="228441" x="2287588" y="4402138"/>
          <p14:tracePt t="228447" x="2287588" y="4410075"/>
          <p14:tracePt t="228456" x="2279650" y="4410075"/>
          <p14:tracePt t="228463" x="2279650" y="4418013"/>
          <p14:tracePt t="228469" x="2271713" y="4418013"/>
          <p14:tracePt t="228477" x="2271713" y="4425950"/>
          <p14:tracePt t="228485" x="2271713" y="4433888"/>
          <p14:tracePt t="228492" x="2271713" y="4441825"/>
          <p14:tracePt t="228515" x="2271713" y="4449763"/>
          <p14:tracePt t="228566" x="2271713" y="4457700"/>
          <p14:tracePt t="228656" x="2271713" y="4465638"/>
          <p14:tracePt t="228672" x="2295525" y="4473575"/>
          <p14:tracePt t="228680" x="2327275" y="4481513"/>
          <p14:tracePt t="228686" x="2359025" y="4481513"/>
          <p14:tracePt t="228693" x="2400300" y="4481513"/>
          <p14:tracePt t="228701" x="2463800" y="4481513"/>
          <p14:tracePt t="228708" x="2519363" y="4481513"/>
          <p14:tracePt t="228717" x="2566988" y="4481513"/>
          <p14:tracePt t="228724" x="2598738" y="4481513"/>
          <p14:tracePt t="228731" x="2646363" y="4481513"/>
          <p14:tracePt t="228739" x="2701925" y="4481513"/>
          <p14:tracePt t="228748" x="2751138" y="4481513"/>
          <p14:tracePt t="228756" x="2806700" y="4481513"/>
          <p14:tracePt t="228763" x="2846388" y="4481513"/>
          <p14:tracePt t="228771" x="2894013" y="4481513"/>
          <p14:tracePt t="228776" x="2917825" y="4481513"/>
          <p14:tracePt t="228786" x="2941638" y="4481513"/>
          <p14:tracePt t="228792" x="2949575" y="4481513"/>
          <p14:tracePt t="230463" x="2957513" y="4481513"/>
          <p14:tracePt t="230471" x="2965450" y="4473575"/>
          <p14:tracePt t="230478" x="2981325" y="4473575"/>
          <p14:tracePt t="230487" x="2997200" y="4465638"/>
          <p14:tracePt t="230493" x="3021013" y="4465638"/>
          <p14:tracePt t="230502" x="3036888" y="4465638"/>
          <p14:tracePt t="230509" x="3060700" y="4457700"/>
          <p14:tracePt t="230517" x="3076575" y="4449763"/>
          <p14:tracePt t="230523" x="3092450" y="4441825"/>
          <p14:tracePt t="230532" x="3117850" y="4441825"/>
          <p14:tracePt t="230539" x="3133725" y="4441825"/>
          <p14:tracePt t="230547" x="3149600" y="4433888"/>
          <p14:tracePt t="230555" x="3157538" y="4425950"/>
          <p14:tracePt t="230563" x="3173413" y="4425950"/>
          <p14:tracePt t="230570" x="3181350" y="4425950"/>
          <p14:tracePt t="230576" x="3189288" y="4418013"/>
          <p14:tracePt t="230586" x="3197225" y="4418013"/>
          <p14:tracePt t="230591" x="3205163" y="4418013"/>
          <p14:tracePt t="230601" x="3213100" y="4418013"/>
          <p14:tracePt t="230615" x="3221038" y="4418013"/>
          <p14:tracePt t="230629" x="3228975" y="4418013"/>
          <p14:tracePt t="230638" x="3236913" y="4418013"/>
          <p14:tracePt t="235754" x="0" y="0"/>
        </p14:tracePtLst>
        <p14:tracePtLst>
          <p14:tracePt t="239188" x="4918075" y="5335588"/>
          <p14:tracePt t="239216" x="4926013" y="5335588"/>
          <p14:tracePt t="239224" x="4933950" y="5335588"/>
          <p14:tracePt t="239232" x="4943475" y="5327650"/>
          <p14:tracePt t="239278" x="4951413" y="5327650"/>
          <p14:tracePt t="239284" x="4959350" y="5327650"/>
          <p14:tracePt t="239300" x="4967288" y="5327650"/>
          <p14:tracePt t="239306" x="4975225" y="5327650"/>
          <p14:tracePt t="239321" x="4991100" y="5327650"/>
          <p14:tracePt t="239337" x="5006975" y="5327650"/>
          <p14:tracePt t="239346" x="5014913" y="5335588"/>
          <p14:tracePt t="239352" x="5022850" y="5335588"/>
          <p14:tracePt t="239359" x="5038725" y="5343525"/>
          <p14:tracePt t="239368" x="5086350" y="5351463"/>
          <p14:tracePt t="239374" x="5118100" y="5351463"/>
          <p14:tracePt t="239382" x="5149850" y="5359400"/>
          <p14:tracePt t="239389" x="5205413" y="5367338"/>
          <p14:tracePt t="239397" x="5253038" y="5375275"/>
          <p14:tracePt t="239405" x="5310188" y="5383213"/>
          <p14:tracePt t="239413" x="5373688" y="5391150"/>
          <p14:tracePt t="239419" x="5429250" y="5399088"/>
          <p14:tracePt t="239427" x="5500688" y="5407025"/>
          <p14:tracePt t="239433" x="5556250" y="5414963"/>
          <p14:tracePt t="239442" x="5588000" y="5422900"/>
          <p14:tracePt t="239449" x="5635625" y="5422900"/>
          <p14:tracePt t="239457" x="5659438" y="5422900"/>
          <p14:tracePt t="239464" x="5684838" y="5422900"/>
          <p14:tracePt t="239479" x="5692775" y="5422900"/>
          <p14:tracePt t="239494" x="5700713" y="5422900"/>
          <p14:tracePt t="239516" x="5708650" y="5422900"/>
          <p14:tracePt t="239554" x="5716588" y="5422900"/>
          <p14:tracePt t="239569" x="5724525" y="5422900"/>
          <p14:tracePt t="239578" x="5732463" y="5414963"/>
          <p14:tracePt t="239583" x="5740400" y="5414963"/>
          <p14:tracePt t="239599" x="5748338" y="5414963"/>
          <p14:tracePt t="239607" x="5756275" y="5399088"/>
          <p14:tracePt t="239614" x="5764213" y="5399088"/>
          <p14:tracePt t="239621" x="5780088" y="5399088"/>
          <p14:tracePt t="239631" x="5788025" y="5391150"/>
          <p14:tracePt t="239636" x="5795963" y="5391150"/>
          <p14:tracePt t="239643" x="5827713" y="5375275"/>
          <p14:tracePt t="239652" x="5843588" y="5367338"/>
          <p14:tracePt t="239659" x="5867400" y="5359400"/>
          <p14:tracePt t="239667" x="5891213" y="5359400"/>
          <p14:tracePt t="239674" x="5915025" y="5351463"/>
          <p14:tracePt t="239681" x="5938838" y="5343525"/>
          <p14:tracePt t="239688" x="5954713" y="5335588"/>
          <p14:tracePt t="239696" x="5970588" y="5335588"/>
          <p14:tracePt t="239704" x="5986463" y="5335588"/>
          <p14:tracePt t="239713" x="6002338" y="5335588"/>
          <p14:tracePt t="239719" x="6002338" y="5327650"/>
          <p14:tracePt t="239726" x="6010275" y="5327650"/>
          <p14:tracePt t="240725" x="0" y="0"/>
        </p14:tracePtLst>
        <p14:tracePtLst>
          <p14:tracePt t="241177" x="3213100" y="5367338"/>
          <p14:tracePt t="241234" x="3213100" y="5375275"/>
          <p14:tracePt t="241301" x="3221038" y="5375275"/>
          <p14:tracePt t="241309" x="3236913" y="5367338"/>
          <p14:tracePt t="241316" x="3260725" y="5367338"/>
          <p14:tracePt t="241325" x="3284538" y="5367338"/>
          <p14:tracePt t="241331" x="3324225" y="5359400"/>
          <p14:tracePt t="241339" x="3348038" y="5359400"/>
          <p14:tracePt t="241346" x="3395663" y="5359400"/>
          <p14:tracePt t="241354" x="3443288" y="5359400"/>
          <p14:tracePt t="241362" x="3492500" y="5359400"/>
          <p14:tracePt t="241369" x="3556000" y="5359400"/>
          <p14:tracePt t="241378" x="3595688" y="5359400"/>
          <p14:tracePt t="241384" x="3643313" y="5359400"/>
          <p14:tracePt t="241392" x="3667125" y="5359400"/>
          <p14:tracePt t="241399" x="3690938" y="5359400"/>
          <p14:tracePt t="241407" x="3706813" y="5359400"/>
          <p14:tracePt t="241436" x="3714750" y="5359400"/>
          <p14:tracePt t="241481" x="3722688" y="5359400"/>
          <p14:tracePt t="241496" x="3730625" y="5359400"/>
          <p14:tracePt t="241512" x="3738563" y="5359400"/>
          <p14:tracePt t="241519" x="3754438" y="5359400"/>
          <p14:tracePt t="241528" x="3770313" y="5359400"/>
          <p14:tracePt t="241534" x="3786188" y="5359400"/>
          <p14:tracePt t="241542" x="3794125" y="5359400"/>
          <p14:tracePt t="241549" x="3817938" y="5359400"/>
          <p14:tracePt t="241556" x="3833813" y="5359400"/>
          <p14:tracePt t="241564" x="3859213" y="5359400"/>
          <p14:tracePt t="241571" x="3867150" y="5359400"/>
          <p14:tracePt t="241586" x="3875088" y="5359400"/>
          <p14:tracePt t="241595" x="3883025" y="5359400"/>
          <p14:tracePt t="241602" x="3883025" y="5351463"/>
          <p14:tracePt t="241642" x="3890963" y="5351463"/>
          <p14:tracePt t="241669" x="3898900" y="5351463"/>
          <p14:tracePt t="241677" x="3906838" y="5351463"/>
          <p14:tracePt t="241684" x="3922713" y="5351463"/>
          <p14:tracePt t="241692" x="3930650" y="5351463"/>
          <p14:tracePt t="241699" x="3954463" y="5351463"/>
          <p14:tracePt t="241706" x="3978275" y="5351463"/>
          <p14:tracePt t="241714" x="3994150" y="5351463"/>
          <p14:tracePt t="241721" x="4010025" y="5351463"/>
          <p14:tracePt t="241729" x="4025900" y="5351463"/>
          <p14:tracePt t="241736" x="4049713" y="5351463"/>
          <p14:tracePt t="241744" x="4065588" y="5351463"/>
          <p14:tracePt t="241751" x="4081463" y="5351463"/>
          <p14:tracePt t="241759" x="4105275" y="5351463"/>
          <p14:tracePt t="241766" x="4121150" y="5351463"/>
          <p14:tracePt t="241775" x="4137025" y="5351463"/>
          <p14:tracePt t="241789" x="4152900" y="5351463"/>
          <p14:tracePt t="241812" x="4160838" y="5351463"/>
          <p14:tracePt t="242472" x="0" y="0"/>
        </p14:tracePtLst>
        <p14:tracePtLst>
          <p14:tracePt t="247625" x="3579813" y="2105025"/>
          <p14:tracePt t="247714" x="3579813" y="2128838"/>
          <p14:tracePt t="247724" x="3579813" y="2160588"/>
          <p14:tracePt t="247729" x="3579813" y="2184400"/>
          <p14:tracePt t="247739" x="3571875" y="2216150"/>
          <p14:tracePt t="247744" x="3563938" y="2273300"/>
          <p14:tracePt t="247752" x="3548063" y="2320925"/>
          <p14:tracePt t="247759" x="3532188" y="2392363"/>
          <p14:tracePt t="247767" x="3500438" y="2471738"/>
          <p14:tracePt t="247775" x="3467100" y="2551113"/>
          <p14:tracePt t="247782" x="3443288" y="2616200"/>
          <p14:tracePt t="247791" x="3427413" y="2687638"/>
          <p14:tracePt t="247797" x="3403600" y="2743200"/>
          <p14:tracePt t="247804" x="3379788" y="2790825"/>
          <p14:tracePt t="247813" x="3363913" y="2846388"/>
          <p14:tracePt t="247821" x="3348038" y="2886075"/>
          <p14:tracePt t="247826" x="3332163" y="2943225"/>
          <p14:tracePt t="247835" x="3316288" y="2998788"/>
          <p14:tracePt t="247842" x="3308350" y="3046413"/>
          <p14:tracePt t="247850" x="3300413" y="3133725"/>
          <p14:tracePt t="247858" x="3276600" y="3221038"/>
          <p14:tracePt t="247866" x="3268663" y="3302000"/>
          <p14:tracePt t="247873" x="3236913" y="3405188"/>
          <p14:tracePt t="247879" x="3221038" y="3476625"/>
          <p14:tracePt t="247892" x="3197225" y="3548063"/>
          <p14:tracePt t="247895" x="3181350" y="3605213"/>
          <p14:tracePt t="247904" x="3173413" y="3636963"/>
          <p14:tracePt t="247910" x="3157538" y="3668713"/>
          <p14:tracePt t="247918" x="3149600" y="3700463"/>
          <p14:tracePt t="247925" x="3141663" y="3716338"/>
          <p14:tracePt t="247933" x="3125788" y="3724275"/>
          <p14:tracePt t="247942" x="3125788" y="3748088"/>
          <p14:tracePt t="247946" x="3117850" y="3756025"/>
          <p14:tracePt t="247955" x="3109913" y="3763963"/>
          <p14:tracePt t="247961" x="3109913" y="3779838"/>
          <p14:tracePt t="247977" x="3100388" y="3787775"/>
          <p14:tracePt t="247985" x="3092450" y="3803650"/>
          <p14:tracePt t="247999" x="3092450" y="3811588"/>
          <p14:tracePt t="248006" x="3092450" y="3819525"/>
          <p14:tracePt t="248015" x="3084513" y="3827463"/>
          <p14:tracePt t="248030" x="3084513" y="3835400"/>
          <p14:tracePt t="248060" x="3084513" y="3843338"/>
          <p14:tracePt t="248084" x="3084513" y="3851275"/>
          <p14:tracePt t="248090" x="3076575" y="3851275"/>
          <p14:tracePt t="248098" x="3076575" y="3859213"/>
          <p14:tracePt t="248106" x="3076575" y="3867150"/>
          <p14:tracePt t="248113" x="3076575" y="3875088"/>
          <p14:tracePt t="248121" x="3076575" y="3883025"/>
          <p14:tracePt t="248126" x="3068638" y="3890963"/>
          <p14:tracePt t="248135" x="3068638" y="3898900"/>
          <p14:tracePt t="248149" x="3068638" y="3906838"/>
          <p14:tracePt t="248174" x="3068638" y="3914775"/>
          <p14:tracePt t="248225" x="3068638" y="3922713"/>
          <p14:tracePt t="248231" x="3068638" y="3930650"/>
          <p14:tracePt t="248246" x="3068638" y="3938588"/>
          <p14:tracePt t="248261" x="3068638" y="3948113"/>
          <p14:tracePt t="248426" x="3084513" y="3948113"/>
          <p14:tracePt t="248434" x="3117850" y="3948113"/>
          <p14:tracePt t="248441" x="3133725" y="3948113"/>
          <p14:tracePt t="248449" x="3173413" y="3948113"/>
          <p14:tracePt t="248457" x="3221038" y="3948113"/>
          <p14:tracePt t="248464" x="3276600" y="3956050"/>
          <p14:tracePt t="248473" x="3324225" y="3956050"/>
          <p14:tracePt t="248479" x="3403600" y="3963988"/>
          <p14:tracePt t="248486" x="3451225" y="3963988"/>
          <p14:tracePt t="248494" x="3500438" y="3971925"/>
          <p14:tracePt t="248503" x="3556000" y="3971925"/>
          <p14:tracePt t="248509" x="3595688" y="3979863"/>
          <p14:tracePt t="248516" x="3635375" y="3979863"/>
          <p14:tracePt t="248524" x="3659188" y="3979863"/>
          <p14:tracePt t="248719" x="3667125" y="3956050"/>
          <p14:tracePt t="248726" x="3683000" y="3898900"/>
          <p14:tracePt t="248734" x="3698875" y="3843338"/>
          <p14:tracePt t="248741" x="3714750" y="3779838"/>
          <p14:tracePt t="248749" x="3738563" y="3692525"/>
          <p14:tracePt t="248756" x="3762375" y="3595688"/>
          <p14:tracePt t="248764" x="3794125" y="3492500"/>
          <p14:tracePt t="248774" x="3810000" y="3413125"/>
          <p14:tracePt t="248778" x="3833813" y="3325813"/>
          <p14:tracePt t="248786" x="3843338" y="3244850"/>
          <p14:tracePt t="248794" x="3851275" y="3189288"/>
          <p14:tracePt t="248803" x="3859213" y="3117850"/>
          <p14:tracePt t="248809" x="3867150" y="3054350"/>
          <p14:tracePt t="248817" x="3867150" y="2974975"/>
          <p14:tracePt t="248824" x="3875088" y="2927350"/>
          <p14:tracePt t="248832" x="3875088" y="2862263"/>
          <p14:tracePt t="248839" x="3875088" y="2814638"/>
          <p14:tracePt t="248846" x="3875088" y="2782888"/>
          <p14:tracePt t="248855" x="3875088" y="2727325"/>
          <p14:tracePt t="248862" x="3875088" y="2687638"/>
          <p14:tracePt t="248870" x="3875088" y="2655888"/>
          <p14:tracePt t="248876" x="3875088" y="2608263"/>
          <p14:tracePt t="248888" x="3875088" y="2584450"/>
          <p14:tracePt t="248891" x="3875088" y="2576513"/>
          <p14:tracePt t="248899" x="3875088" y="2551113"/>
          <p14:tracePt t="248906" x="3875088" y="2527300"/>
          <p14:tracePt t="248914" x="3875088" y="2511425"/>
          <p14:tracePt t="248922" x="3875088" y="2495550"/>
          <p14:tracePt t="248929" x="3875088" y="2479675"/>
          <p14:tracePt t="248936" x="3875088" y="2455863"/>
          <p14:tracePt t="248944" x="3875088" y="2439988"/>
          <p14:tracePt t="248952" x="3875088" y="2408238"/>
          <p14:tracePt t="248959" x="3875088" y="2384425"/>
          <p14:tracePt t="248966" x="3867150" y="2352675"/>
          <p14:tracePt t="248974" x="3859213" y="2328863"/>
          <p14:tracePt t="248981" x="3851275" y="2273300"/>
          <p14:tracePt t="248989" x="3843338" y="2216150"/>
          <p14:tracePt t="248997" x="3833813" y="2176463"/>
          <p14:tracePt t="249006" x="3817938" y="2128838"/>
          <p14:tracePt t="249011" x="3810000" y="2073275"/>
          <p14:tracePt t="249019" x="3810000" y="2041525"/>
          <p14:tracePt t="249026" x="3794125" y="1993900"/>
          <p14:tracePt t="249034" x="3786188" y="1962150"/>
          <p14:tracePt t="249041" x="3778250" y="1930400"/>
          <p14:tracePt t="249049" x="3770313" y="1906588"/>
          <p14:tracePt t="249056" x="3762375" y="1881188"/>
          <p14:tracePt t="249065" x="3762375" y="1865313"/>
          <p14:tracePt t="249072" x="3762375" y="1857375"/>
          <p14:tracePt t="249079" x="3754438" y="1841500"/>
          <p14:tracePt t="249109" x="3754438" y="1833563"/>
          <p14:tracePt t="249221" x="3746500" y="1833563"/>
          <p14:tracePt t="249244" x="3738563" y="1849438"/>
          <p14:tracePt t="249252" x="3738563" y="1857375"/>
          <p14:tracePt t="249259" x="3722688" y="1873250"/>
          <p14:tracePt t="249266" x="3714750" y="1898650"/>
          <p14:tracePt t="249274" x="3706813" y="1930400"/>
          <p14:tracePt t="249281" x="3698875" y="1954213"/>
          <p14:tracePt t="249289" x="3683000" y="1978025"/>
          <p14:tracePt t="249297" x="3675063" y="2025650"/>
          <p14:tracePt t="249305" x="3667125" y="2049463"/>
          <p14:tracePt t="249311" x="3659188" y="2073275"/>
          <p14:tracePt t="249319" x="3651250" y="2105025"/>
          <p14:tracePt t="249326" x="3643313" y="2128838"/>
          <p14:tracePt t="249335" x="3643313" y="2152650"/>
          <p14:tracePt t="249341" x="3635375" y="2160588"/>
          <p14:tracePt t="249349" x="3627438" y="2168525"/>
          <p14:tracePt t="249356" x="3619500" y="2184400"/>
          <p14:tracePt t="249372" x="3619500" y="2192338"/>
          <p14:tracePt t="249386" x="3619500" y="2200275"/>
          <p14:tracePt t="249428" x="3619500" y="2208213"/>
          <p14:tracePt t="249573" x="3619500" y="2200275"/>
          <p14:tracePt t="249582" x="3619500" y="2192338"/>
          <p14:tracePt t="249589" x="3619500" y="2184400"/>
          <p14:tracePt t="249596" x="3619500" y="2168525"/>
          <p14:tracePt t="249604" x="3619500" y="2152650"/>
          <p14:tracePt t="249611" x="3619500" y="2136775"/>
          <p14:tracePt t="249619" x="3627438" y="2136775"/>
          <p14:tracePt t="249626" x="3627438" y="2120900"/>
          <p14:tracePt t="249641" x="3627438" y="2112963"/>
          <p14:tracePt t="249664" x="3627438" y="2105025"/>
          <p14:tracePt t="249957" x="3635375" y="2089150"/>
          <p14:tracePt t="249964" x="3635375" y="2073275"/>
          <p14:tracePt t="249979" x="3643313" y="2065338"/>
          <p14:tracePt t="250091" x="3643313" y="2081213"/>
          <p14:tracePt t="250099" x="3651250" y="2105025"/>
          <p14:tracePt t="250106" x="3651250" y="2128838"/>
          <p14:tracePt t="250113" x="3659188" y="2152650"/>
          <p14:tracePt t="250121" x="3675063" y="2200275"/>
          <p14:tracePt t="250128" x="3675063" y="2233613"/>
          <p14:tracePt t="250137" x="3683000" y="2281238"/>
          <p14:tracePt t="250144" x="3683000" y="2312988"/>
          <p14:tracePt t="250151" x="3690938" y="2344738"/>
          <p14:tracePt t="250159" x="3690938" y="2376488"/>
          <p14:tracePt t="250167" x="3690938" y="2408238"/>
          <p14:tracePt t="250174" x="3690938" y="2439988"/>
          <p14:tracePt t="250181" x="3690938" y="2479675"/>
          <p14:tracePt t="250189" x="3690938" y="2503488"/>
          <p14:tracePt t="250196" x="3690938" y="2527300"/>
          <p14:tracePt t="250204" x="3690938" y="2551113"/>
          <p14:tracePt t="250211" x="3690938" y="2584450"/>
          <p14:tracePt t="250220" x="3690938" y="2600325"/>
          <p14:tracePt t="250226" x="3690938" y="2632075"/>
          <p14:tracePt t="250235" x="3690938" y="2655888"/>
          <p14:tracePt t="250242" x="3690938" y="2679700"/>
          <p14:tracePt t="250249" x="3690938" y="2695575"/>
          <p14:tracePt t="250256" x="3690938" y="2711450"/>
          <p14:tracePt t="250264" x="3690938" y="2735263"/>
          <p14:tracePt t="250271" x="3690938" y="2743200"/>
          <p14:tracePt t="250279" x="3690938" y="2759075"/>
          <p14:tracePt t="250287" x="3690938" y="2767013"/>
          <p14:tracePt t="250294" x="3690938" y="2782888"/>
          <p14:tracePt t="250301" x="3690938" y="2798763"/>
          <p14:tracePt t="250309" x="3690938" y="2806700"/>
          <p14:tracePt t="250316" x="3690938" y="2822575"/>
          <p14:tracePt t="250324" x="3690938" y="2838450"/>
          <p14:tracePt t="250331" x="3690938" y="2862263"/>
          <p14:tracePt t="250339" x="3690938" y="2870200"/>
          <p14:tracePt t="250346" x="3690938" y="2886075"/>
          <p14:tracePt t="250354" x="3690938" y="2901950"/>
          <p14:tracePt t="250362" x="3690938" y="2919413"/>
          <p14:tracePt t="250370" x="3698875" y="2943225"/>
          <p14:tracePt t="250376" x="3698875" y="2959100"/>
          <p14:tracePt t="250385" x="3698875" y="2982913"/>
          <p14:tracePt t="250392" x="3698875" y="3006725"/>
          <p14:tracePt t="250399" x="3698875" y="3030538"/>
          <p14:tracePt t="250407" x="3698875" y="3054350"/>
          <p14:tracePt t="250413" x="3698875" y="3070225"/>
          <p14:tracePt t="250422" x="3698875" y="3086100"/>
          <p14:tracePt t="250429" x="3698875" y="3109913"/>
          <p14:tracePt t="250437" x="3698875" y="3125788"/>
          <p14:tracePt t="250444" x="3698875" y="3141663"/>
          <p14:tracePt t="250452" x="3698875" y="3157538"/>
          <p14:tracePt t="250461" x="3690938" y="3173413"/>
          <p14:tracePt t="250467" x="3683000" y="3205163"/>
          <p14:tracePt t="250474" x="3683000" y="3228975"/>
          <p14:tracePt t="250482" x="3683000" y="3244850"/>
          <p14:tracePt t="250489" x="3667125" y="3262313"/>
          <p14:tracePt t="250496" x="3659188" y="3278188"/>
          <p14:tracePt t="250504" x="3659188" y="3302000"/>
          <p14:tracePt t="250512" x="3659188" y="3325813"/>
          <p14:tracePt t="250520" x="3651250" y="3341688"/>
          <p14:tracePt t="250526" x="3643313" y="3373438"/>
          <p14:tracePt t="250534" x="3635375" y="3397250"/>
          <p14:tracePt t="250542" x="3627438" y="3429000"/>
          <p14:tracePt t="250549" x="3627438" y="3444875"/>
          <p14:tracePt t="250556" x="3619500" y="3484563"/>
          <p14:tracePt t="250564" x="3603625" y="3508375"/>
          <p14:tracePt t="250571" x="3603625" y="3540125"/>
          <p14:tracePt t="250578" x="3595688" y="3563938"/>
          <p14:tracePt t="250587" x="3595688" y="3579813"/>
          <p14:tracePt t="250594" x="3587750" y="3605213"/>
          <p14:tracePt t="250603" x="3579813" y="3629025"/>
          <p14:tracePt t="250609" x="3571875" y="3660775"/>
          <p14:tracePt t="250617" x="3563938" y="3700463"/>
          <p14:tracePt t="250625" x="3563938" y="3732213"/>
          <p14:tracePt t="250631" x="3563938" y="3763963"/>
          <p14:tracePt t="250639" x="3563938" y="3779838"/>
          <p14:tracePt t="250647" x="3556000" y="3803650"/>
          <p14:tracePt t="250654" x="3556000" y="3851275"/>
          <p14:tracePt t="250662" x="3556000" y="3875088"/>
          <p14:tracePt t="250669" x="3556000" y="3906838"/>
          <p14:tracePt t="250676" x="3556000" y="3930650"/>
          <p14:tracePt t="250685" x="3556000" y="3956050"/>
          <p14:tracePt t="250691" x="3556000" y="3963988"/>
          <p14:tracePt t="250698" x="3548063" y="3979863"/>
          <p14:tracePt t="250706" x="3548063" y="3995738"/>
          <p14:tracePt t="250714" x="3548063" y="4019550"/>
          <p14:tracePt t="250721" x="3548063" y="4035425"/>
          <p14:tracePt t="250729" x="3548063" y="4043363"/>
          <p14:tracePt t="250737" x="3548063" y="4059238"/>
          <p14:tracePt t="250743" x="3548063" y="4075113"/>
          <p14:tracePt t="250752" x="3548063" y="4083050"/>
          <p14:tracePt t="250759" x="3548063" y="4106863"/>
          <p14:tracePt t="250774" x="3548063" y="4122738"/>
          <p14:tracePt t="250781" x="3548063" y="4138613"/>
          <p14:tracePt t="250789" x="3548063" y="4154488"/>
          <p14:tracePt t="250796" x="3548063" y="4170363"/>
          <p14:tracePt t="250804" x="3548063" y="4178300"/>
          <p14:tracePt t="250812" x="3548063" y="4194175"/>
          <p14:tracePt t="250820" x="3548063" y="4202113"/>
          <p14:tracePt t="250826" x="3548063" y="4217988"/>
          <p14:tracePt t="250834" x="3548063" y="4225925"/>
          <p14:tracePt t="250842" x="3548063" y="4233863"/>
          <p14:tracePt t="250849" x="3548063" y="4249738"/>
          <p14:tracePt t="250856" x="3548063" y="4257675"/>
          <p14:tracePt t="250864" x="3548063" y="4265613"/>
          <p14:tracePt t="250871" x="3548063" y="4273550"/>
          <p14:tracePt t="250879" x="3556000" y="4291013"/>
          <p14:tracePt t="250887" x="3556000" y="4298950"/>
          <p14:tracePt t="250904" x="3563938" y="4314825"/>
          <p14:tracePt t="250909" x="3563938" y="4322763"/>
          <p14:tracePt t="251171" x="3571875" y="4322763"/>
          <p14:tracePt t="251179" x="3579813" y="4306888"/>
          <p14:tracePt t="251187" x="3579813" y="4281488"/>
          <p14:tracePt t="251194" x="3579813" y="4265613"/>
          <p14:tracePt t="251202" x="3587750" y="4241800"/>
          <p14:tracePt t="251209" x="3603625" y="4217988"/>
          <p14:tracePt t="251216" x="3611563" y="4186238"/>
          <p14:tracePt t="251224" x="3619500" y="4146550"/>
          <p14:tracePt t="251231" x="3635375" y="4098925"/>
          <p14:tracePt t="251239" x="3651250" y="4051300"/>
          <p14:tracePt t="251247" x="3667125" y="4019550"/>
          <p14:tracePt t="251254" x="3683000" y="3979863"/>
          <p14:tracePt t="251261" x="3698875" y="3956050"/>
          <p14:tracePt t="251270" x="3722688" y="3898900"/>
          <p14:tracePt t="251277" x="3738563" y="3851275"/>
          <p14:tracePt t="251284" x="3754438" y="3803650"/>
          <p14:tracePt t="251292" x="3770313" y="3771900"/>
          <p14:tracePt t="251299" x="3786188" y="3732213"/>
          <p14:tracePt t="251307" x="3810000" y="3668713"/>
          <p14:tracePt t="251314" x="3843338" y="3579813"/>
          <p14:tracePt t="251322" x="3867150" y="3516313"/>
          <p14:tracePt t="251329" x="3898900" y="3429000"/>
          <p14:tracePt t="251337" x="3922713" y="3349625"/>
          <p14:tracePt t="251344" x="3938588" y="3294063"/>
          <p14:tracePt t="251354" x="3970338" y="3197225"/>
          <p14:tracePt t="251359" x="3986213" y="3109913"/>
          <p14:tracePt t="251368" x="3994150" y="3022600"/>
          <p14:tracePt t="251374" x="3994150" y="2935288"/>
          <p14:tracePt t="251381" x="3994150" y="2854325"/>
          <p14:tracePt t="251389" x="3994150" y="2774950"/>
          <p14:tracePt t="251396" x="3994150" y="2727325"/>
          <p14:tracePt t="251404" x="3978275" y="2655888"/>
          <p14:tracePt t="251412" x="3954463" y="2584450"/>
          <p14:tracePt t="251420" x="3906838" y="2519363"/>
          <p14:tracePt t="251426" x="3867150" y="2455863"/>
          <p14:tracePt t="251434" x="3817938" y="2392363"/>
          <p14:tracePt t="251441" x="3762375" y="2336800"/>
          <p14:tracePt t="251450" x="3722688" y="2305050"/>
          <p14:tracePt t="251457" x="3690938" y="2273300"/>
          <p14:tracePt t="251465" x="3651250" y="2241550"/>
          <p14:tracePt t="251471" x="3627438" y="2233613"/>
          <p14:tracePt t="251481" x="3587750" y="2216150"/>
          <p14:tracePt t="251486" x="3579813" y="2200275"/>
          <p14:tracePt t="251614" x="3579813" y="2192338"/>
          <p14:tracePt t="251621" x="3571875" y="2192338"/>
          <p14:tracePt t="251629" x="3571875" y="2184400"/>
          <p14:tracePt t="251637" x="3571875" y="2176463"/>
          <p14:tracePt t="251644" x="3571875" y="2168525"/>
          <p14:tracePt t="251659" x="3571875" y="2160588"/>
          <p14:tracePt t="251667" x="3571875" y="2152650"/>
          <p14:tracePt t="251674" x="3563938" y="2144713"/>
          <p14:tracePt t="251683" x="3563938" y="2136775"/>
          <p14:tracePt t="251689" x="3563938" y="2128838"/>
          <p14:tracePt t="251697" x="3563938" y="2120900"/>
          <p14:tracePt t="251712" x="3563938" y="2112963"/>
          <p14:tracePt t="251719" x="3563938" y="2105025"/>
          <p14:tracePt t="251734" x="3563938" y="2097088"/>
          <p14:tracePt t="251742" x="3563938" y="2089150"/>
          <p14:tracePt t="251778" x="3563938" y="2081213"/>
          <p14:tracePt t="251786" x="3556000" y="2081213"/>
          <p14:tracePt t="251802" x="3548063" y="2081213"/>
          <p14:tracePt t="251809" x="3540125" y="2081213"/>
          <p14:tracePt t="251817" x="3524250" y="2081213"/>
          <p14:tracePt t="251824" x="3500438" y="2081213"/>
          <p14:tracePt t="251832" x="3467100" y="2081213"/>
          <p14:tracePt t="251838" x="3443288" y="2081213"/>
          <p14:tracePt t="251846" x="3411538" y="2081213"/>
          <p14:tracePt t="251853" x="3355975" y="2089150"/>
          <p14:tracePt t="251861" x="3292475" y="2089150"/>
          <p14:tracePt t="251871" x="3228975" y="2089150"/>
          <p14:tracePt t="251876" x="3141663" y="2089150"/>
          <p14:tracePt t="251884" x="3068638" y="2089150"/>
          <p14:tracePt t="251903" x="2917825" y="2097088"/>
          <p14:tracePt t="251907" x="2830513" y="2105025"/>
          <p14:tracePt t="251916" x="2751138" y="2112963"/>
          <p14:tracePt t="251921" x="2662238" y="2112963"/>
          <p14:tracePt t="251929" x="2590800" y="2120900"/>
          <p14:tracePt t="251936" x="2527300" y="2120900"/>
          <p14:tracePt t="251944" x="2471738" y="2120900"/>
          <p14:tracePt t="251952" x="2424113" y="2120900"/>
          <p14:tracePt t="251959" x="2392363" y="2120900"/>
          <p14:tracePt t="251967" x="2351088" y="2120900"/>
          <p14:tracePt t="251974" x="2319338" y="2120900"/>
          <p14:tracePt t="251982" x="2295525" y="2120900"/>
          <p14:tracePt t="251989" x="2271713" y="2120900"/>
          <p14:tracePt t="251996" x="2255838" y="2120900"/>
          <p14:tracePt t="252004" x="2232025" y="2120900"/>
          <p14:tracePt t="252011" x="2208213" y="2120900"/>
          <p14:tracePt t="252019" x="2176463" y="2105025"/>
          <p14:tracePt t="252026" x="2144713" y="2105025"/>
          <p14:tracePt t="252034" x="2112963" y="2089150"/>
          <p14:tracePt t="252041" x="2089150" y="2081213"/>
          <p14:tracePt t="252050" x="2041525" y="2073275"/>
          <p14:tracePt t="252056" x="1984375" y="2049463"/>
          <p14:tracePt t="252064" x="1936750" y="2033588"/>
          <p14:tracePt t="252072" x="1889125" y="2017713"/>
          <p14:tracePt t="252079" x="1801813" y="1993900"/>
          <p14:tracePt t="252088" x="1770063" y="1985963"/>
          <p14:tracePt t="252094" x="1754188" y="1978025"/>
          <p14:tracePt t="252103" x="1738313" y="1978025"/>
          <p14:tracePt t="252108" x="1714500" y="1970088"/>
          <p14:tracePt t="252116" x="1714500" y="1962150"/>
          <p14:tracePt t="252124" x="1706563" y="1962150"/>
          <p14:tracePt t="252356" x="1714500" y="1962150"/>
          <p14:tracePt t="252363" x="1762125" y="1962150"/>
          <p14:tracePt t="252371" x="1809750" y="1962150"/>
          <p14:tracePt t="252378" x="1857375" y="1962150"/>
          <p14:tracePt t="252386" x="1944688" y="1962150"/>
          <p14:tracePt t="252393" x="2017713" y="1962150"/>
          <p14:tracePt t="252402" x="2120900" y="1962150"/>
          <p14:tracePt t="252408" x="2239963" y="1962150"/>
          <p14:tracePt t="252416" x="2359025" y="1962150"/>
          <p14:tracePt t="252423" x="2487613" y="1962150"/>
          <p14:tracePt t="252431" x="2598738" y="1962150"/>
          <p14:tracePt t="252438" x="2717800" y="1962150"/>
          <p14:tracePt t="252446" x="2798763" y="1962150"/>
          <p14:tracePt t="252453" x="2886075" y="1962150"/>
          <p14:tracePt t="252461" x="2981325" y="1962150"/>
          <p14:tracePt t="252469" x="3044825" y="1962150"/>
          <p14:tracePt t="252476" x="3100388" y="1962150"/>
          <p14:tracePt t="252484" x="3133725" y="1962150"/>
          <p14:tracePt t="252491" x="3157538" y="1962150"/>
          <p14:tracePt t="252499" x="3173413" y="1970088"/>
          <p14:tracePt t="252506" x="3189288" y="1978025"/>
          <p14:tracePt t="252513" x="3213100" y="1978025"/>
          <p14:tracePt t="252521" x="3221038" y="1978025"/>
          <p14:tracePt t="252528" x="3236913" y="1985963"/>
          <p14:tracePt t="252536" x="3252788" y="1985963"/>
          <p14:tracePt t="252543" x="3268663" y="1993900"/>
          <p14:tracePt t="252552" x="3284538" y="1993900"/>
          <p14:tracePt t="252558" x="3292475" y="1993900"/>
          <p14:tracePt t="252567" x="3300413" y="1993900"/>
          <p14:tracePt t="252573" x="3308350" y="1993900"/>
          <p14:tracePt t="252590" x="3316288" y="1993900"/>
          <p14:tracePt t="252597" x="3324225" y="2001838"/>
          <p14:tracePt t="252611" x="3332163" y="2001838"/>
          <p14:tracePt t="252619" x="3340100" y="2001838"/>
          <p14:tracePt t="252628" x="3348038" y="2009775"/>
          <p14:tracePt t="252637" x="3371850" y="2017713"/>
          <p14:tracePt t="252652" x="3403600" y="2025650"/>
          <p14:tracePt t="252656" x="3419475" y="2025650"/>
          <p14:tracePt t="252664" x="3427413" y="2025650"/>
          <p14:tracePt t="252673" x="3443288" y="2033588"/>
          <p14:tracePt t="252680" x="3451225" y="2033588"/>
          <p14:tracePt t="252934" x="3459163" y="2033588"/>
          <p14:tracePt t="252941" x="3467100" y="2033588"/>
          <p14:tracePt t="252949" x="3484563" y="2033588"/>
          <p14:tracePt t="252956" x="3492500" y="2017713"/>
          <p14:tracePt t="252964" x="3508375" y="2009775"/>
          <p14:tracePt t="252971" x="3524250" y="2001838"/>
          <p14:tracePt t="252979" x="3540125" y="1993900"/>
          <p14:tracePt t="252986" x="3556000" y="1985963"/>
          <p14:tracePt t="252994" x="3563938" y="1978025"/>
          <p14:tracePt t="253002" x="3579813" y="1978025"/>
          <p14:tracePt t="253009" x="3579813" y="1970088"/>
          <p14:tracePt t="253017" x="3587750" y="1970088"/>
          <p14:tracePt t="253182" x="3595688" y="1970088"/>
          <p14:tracePt t="253466" x="3603625" y="1970088"/>
          <p14:tracePt t="253476" x="3611563" y="1970088"/>
          <p14:tracePt t="253491" x="3619500" y="1970088"/>
          <p14:tracePt t="253512" x="3627438" y="1970088"/>
          <p14:tracePt t="253519" x="3627438" y="1962150"/>
          <p14:tracePt t="253527" x="3635375" y="1962150"/>
          <p14:tracePt t="253535" x="3635375" y="1954213"/>
          <p14:tracePt t="253558" x="3643313" y="1954213"/>
          <p14:tracePt t="254329" x="3643313" y="1978025"/>
          <p14:tracePt t="254336" x="3643313" y="2001838"/>
          <p14:tracePt t="254344" x="3643313" y="2025650"/>
          <p14:tracePt t="254352" x="3643313" y="2049463"/>
          <p14:tracePt t="254359" x="3643313" y="2073275"/>
          <p14:tracePt t="254368" x="3643313" y="2105025"/>
          <p14:tracePt t="254374" x="3643313" y="2144713"/>
          <p14:tracePt t="254384" x="3635375" y="2184400"/>
          <p14:tracePt t="254390" x="3619500" y="2233613"/>
          <p14:tracePt t="254396" x="3611563" y="2265363"/>
          <p14:tracePt t="254405" x="3603625" y="2312988"/>
          <p14:tracePt t="254413" x="3587750" y="2360613"/>
          <p14:tracePt t="254420" x="3571875" y="2416175"/>
          <p14:tracePt t="254427" x="3556000" y="2471738"/>
          <p14:tracePt t="254436" x="3532188" y="2527300"/>
          <p14:tracePt t="254441" x="3508375" y="2592388"/>
          <p14:tracePt t="254450" x="3484563" y="2671763"/>
          <p14:tracePt t="254458" x="3467100" y="2727325"/>
          <p14:tracePt t="254465" x="3451225" y="2774950"/>
          <p14:tracePt t="254471" x="3443288" y="2806700"/>
          <p14:tracePt t="254482" x="3435350" y="2846388"/>
          <p14:tracePt t="254486" x="3427413" y="2878138"/>
          <p14:tracePt t="254495" x="3427413" y="2901950"/>
          <p14:tracePt t="254502" x="3427413" y="2943225"/>
          <p14:tracePt t="254511" x="3419475" y="2967038"/>
          <p14:tracePt t="254518" x="3419475" y="2990850"/>
          <p14:tracePt t="254527" x="3419475" y="3014663"/>
          <p14:tracePt t="254532" x="3411538" y="3030538"/>
          <p14:tracePt t="254541" x="3411538" y="3054350"/>
          <p14:tracePt t="254548" x="3411538" y="3078163"/>
          <p14:tracePt t="254555" x="3411538" y="3101975"/>
          <p14:tracePt t="254561" x="3411538" y="3125788"/>
          <p14:tracePt t="254572" x="3411538" y="3157538"/>
          <p14:tracePt t="254578" x="3411538" y="3173413"/>
          <p14:tracePt t="254585" x="3411538" y="3197225"/>
          <p14:tracePt t="254591" x="3403600" y="3213100"/>
          <p14:tracePt t="254599" x="3403600" y="3236913"/>
          <p14:tracePt t="254606" x="3395663" y="3252788"/>
          <p14:tracePt t="254617" x="3395663" y="3278188"/>
          <p14:tracePt t="254622" x="3387725" y="3302000"/>
          <p14:tracePt t="254631" x="3387725" y="3325813"/>
          <p14:tracePt t="254637" x="3379788" y="3349625"/>
          <p14:tracePt t="254645" x="3371850" y="3373438"/>
          <p14:tracePt t="254654" x="3363913" y="3389313"/>
          <p14:tracePt t="254659" x="3355975" y="3397250"/>
          <p14:tracePt t="254667" x="3348038" y="3413125"/>
          <p14:tracePt t="254675" x="3340100" y="3429000"/>
          <p14:tracePt t="254682" x="3340100" y="3436938"/>
          <p14:tracePt t="254690" x="3340100" y="3444875"/>
          <p14:tracePt t="254697" x="3332163" y="3444875"/>
          <p14:tracePt t="254714" x="3332163" y="3452813"/>
          <p14:tracePt t="254861" x="3324225" y="3452813"/>
          <p14:tracePt t="254870" x="3316288" y="3444875"/>
          <p14:tracePt t="254878" x="3316288" y="3436938"/>
          <p14:tracePt t="254888" x="3308350" y="3421063"/>
          <p14:tracePt t="254891" x="3300413" y="3397250"/>
          <p14:tracePt t="254900" x="3292475" y="3381375"/>
          <p14:tracePt t="254920" x="3284538" y="3357563"/>
          <p14:tracePt t="254923" x="3284538" y="3349625"/>
          <p14:tracePt t="254938" x="3284538" y="3341688"/>
          <p14:tracePt t="255071" x="3284538" y="3349625"/>
          <p14:tracePt t="255079" x="3284538" y="3357563"/>
          <p14:tracePt t="255086" x="3284538" y="3365500"/>
          <p14:tracePt t="255094" x="3284538" y="3373438"/>
          <p14:tracePt t="255101" x="3284538" y="3389313"/>
          <p14:tracePt t="255117" x="3284538" y="3397250"/>
          <p14:tracePt t="255124" x="3284538" y="3413125"/>
          <p14:tracePt t="255132" x="3284538" y="3421063"/>
          <p14:tracePt t="255139" x="3284538" y="3452813"/>
          <p14:tracePt t="255146" x="3284538" y="3460750"/>
          <p14:tracePt t="255154" x="3284538" y="3476625"/>
          <p14:tracePt t="255169" x="3284538" y="3484563"/>
          <p14:tracePt t="255184" x="3284538" y="3492500"/>
          <p14:tracePt t="255251" x="3284538" y="3500438"/>
          <p14:tracePt t="255258" x="3276600" y="3500438"/>
          <p14:tracePt t="255267" x="3268663" y="3500438"/>
          <p14:tracePt t="255274" x="3260725" y="3508375"/>
          <p14:tracePt t="255282" x="3252788" y="3508375"/>
          <p14:tracePt t="255288" x="3244850" y="3516313"/>
          <p14:tracePt t="255305" x="3236913" y="3516313"/>
          <p14:tracePt t="255529" x="3244850" y="3516313"/>
          <p14:tracePt t="255536" x="3260725" y="3516313"/>
          <p14:tracePt t="255545" x="3276600" y="3516313"/>
          <p14:tracePt t="255551" x="3284538" y="3516313"/>
          <p14:tracePt t="255559" x="3292475" y="3516313"/>
          <p14:tracePt t="255567" x="3300413" y="3516313"/>
          <p14:tracePt t="255574" x="3316288" y="3516313"/>
          <p14:tracePt t="255583" x="3324225" y="3516313"/>
          <p14:tracePt t="255589" x="3332163" y="3516313"/>
          <p14:tracePt t="255597" x="3340100" y="3516313"/>
          <p14:tracePt t="255612" x="3348038" y="3516313"/>
          <p14:tracePt t="256841" x="3348038" y="3524250"/>
          <p14:tracePt t="256849" x="3348038" y="3540125"/>
          <p14:tracePt t="256858" x="3348038" y="3563938"/>
          <p14:tracePt t="256866" x="3348038" y="3587750"/>
          <p14:tracePt t="256871" x="3348038" y="3621088"/>
          <p14:tracePt t="256881" x="3348038" y="3652838"/>
          <p14:tracePt t="256900" x="3348038" y="3740150"/>
          <p14:tracePt t="256905" x="3348038" y="3779838"/>
          <p14:tracePt t="256909" x="3348038" y="3827463"/>
          <p14:tracePt t="256916" x="3340100" y="3883025"/>
          <p14:tracePt t="256924" x="3332163" y="3938588"/>
          <p14:tracePt t="256932" x="3308350" y="4003675"/>
          <p14:tracePt t="256939" x="3284538" y="4083050"/>
          <p14:tracePt t="256947" x="3268663" y="4114800"/>
          <p14:tracePt t="256954" x="3236913" y="4170363"/>
          <p14:tracePt t="256961" x="3197225" y="4233863"/>
          <p14:tracePt t="256969" x="3181350" y="4265613"/>
          <p14:tracePt t="256976" x="3165475" y="4291013"/>
          <p14:tracePt t="256984" x="3157538" y="4298950"/>
          <p14:tracePt t="256992" x="3149600" y="4306888"/>
          <p14:tracePt t="257119" x="3149600" y="4314825"/>
          <p14:tracePt t="257141" x="3141663" y="4322763"/>
          <p14:tracePt t="257165" x="3133725" y="4330700"/>
          <p14:tracePt t="257193" x="3133725" y="4338638"/>
          <p14:tracePt t="257209" x="3133725" y="4346575"/>
          <p14:tracePt t="257216" x="3125788" y="4346575"/>
          <p14:tracePt t="257291" x="3117850" y="4346575"/>
          <p14:tracePt t="257471" x="3092450" y="4346575"/>
          <p14:tracePt t="257479" x="3084513" y="4346575"/>
          <p14:tracePt t="257486" x="3068638" y="4338638"/>
          <p14:tracePt t="257495" x="3052763" y="4330700"/>
          <p14:tracePt t="257501" x="3044825" y="4330700"/>
          <p14:tracePt t="257509" x="3036888" y="4322763"/>
          <p14:tracePt t="257516" x="3028950" y="4306888"/>
          <p14:tracePt t="257524" x="3013075" y="4291013"/>
          <p14:tracePt t="257531" x="3013075" y="4273550"/>
          <p14:tracePt t="257539" x="3005138" y="4257675"/>
          <p14:tracePt t="257548" x="3005138" y="4233863"/>
          <p14:tracePt t="257562" x="3005138" y="4225925"/>
          <p14:tracePt t="257569" x="3005138" y="4210050"/>
          <p14:tracePt t="257577" x="3005138" y="4202113"/>
          <p14:tracePt t="257584" x="3005138" y="4194175"/>
          <p14:tracePt t="257592" x="3005138" y="4186238"/>
          <p14:tracePt t="257615" x="3005138" y="4178300"/>
          <p14:tracePt t="257660" x="3005138" y="4170363"/>
          <p14:tracePt t="257741" x="3005138" y="4162425"/>
          <p14:tracePt t="257831" x="3005138" y="4154488"/>
          <p14:tracePt t="257869" x="3028950" y="4154488"/>
          <p14:tracePt t="257876" x="3060700" y="4154488"/>
          <p14:tracePt t="257884" x="3100388" y="4154488"/>
          <p14:tracePt t="257891" x="3157538" y="4154488"/>
          <p14:tracePt t="257915" x="3292475" y="4154488"/>
          <p14:tracePt t="257921" x="3355975" y="4154488"/>
          <p14:tracePt t="257930" x="3395663" y="4154488"/>
          <p14:tracePt t="257936" x="3443288" y="4154488"/>
          <p14:tracePt t="257944" x="3476625" y="4154488"/>
          <p14:tracePt t="257951" x="3492500" y="4154488"/>
          <p14:tracePt t="257959" x="3516313" y="4154488"/>
          <p14:tracePt t="257966" x="3524250" y="4154488"/>
          <p14:tracePt t="257974" x="3532188" y="4154488"/>
          <p14:tracePt t="257989" x="3540125" y="4154488"/>
          <p14:tracePt t="258028" x="3548063" y="4154488"/>
          <p14:tracePt t="258041" x="3556000" y="4154488"/>
          <p14:tracePt t="258057" x="3563938" y="4154488"/>
          <p14:tracePt t="258087" x="3571875" y="4154488"/>
          <p14:tracePt t="258138" x="3579813" y="4154488"/>
          <p14:tracePt t="258147" x="3587750" y="4154488"/>
          <p14:tracePt t="258161" x="3595688" y="4154488"/>
          <p14:tracePt t="258259" x="3587750" y="4154488"/>
          <p14:tracePt t="258266" x="3563938" y="4154488"/>
          <p14:tracePt t="258274" x="3556000" y="4154488"/>
          <p14:tracePt t="258281" x="3540125" y="4154488"/>
          <p14:tracePt t="258289" x="3516313" y="4154488"/>
          <p14:tracePt t="258297" x="3492500" y="4154488"/>
          <p14:tracePt t="258303" x="3467100" y="4154488"/>
          <p14:tracePt t="258312" x="3451225" y="4154488"/>
          <p14:tracePt t="258319" x="3435350" y="4154488"/>
          <p14:tracePt t="258327" x="3427413" y="4154488"/>
          <p14:tracePt t="258334" x="3411538" y="4162425"/>
          <p14:tracePt t="258341" x="3403600" y="4162425"/>
          <p14:tracePt t="258386" x="3395663" y="4162425"/>
          <p14:tracePt t="258395" x="3387725" y="4162425"/>
          <p14:tracePt t="258413" x="3379788" y="4162425"/>
          <p14:tracePt t="258424" x="3363913" y="4162425"/>
          <p14:tracePt t="258431" x="3348038" y="4162425"/>
          <p14:tracePt t="258439" x="3340100" y="4162425"/>
          <p14:tracePt t="258447" x="3324225" y="4162425"/>
          <p14:tracePt t="258454" x="3300413" y="4162425"/>
          <p14:tracePt t="258463" x="3276600" y="4162425"/>
          <p14:tracePt t="258468" x="3244850" y="4162425"/>
          <p14:tracePt t="258476" x="3228975" y="4162425"/>
          <p14:tracePt t="258484" x="3221038" y="4162425"/>
          <p14:tracePt t="258491" x="3205163" y="4162425"/>
          <p14:tracePt t="258508" x="3197225" y="4162425"/>
          <p14:tracePt t="258581" x="3189288" y="4162425"/>
          <p14:tracePt t="258589" x="3181350" y="4162425"/>
          <p14:tracePt t="258604" x="3173413" y="4162425"/>
          <p14:tracePt t="258619" x="3165475" y="4162425"/>
          <p14:tracePt t="258633" x="3149600" y="4162425"/>
          <p14:tracePt t="258650" x="3141663" y="4162425"/>
          <p14:tracePt t="258669" x="3133725" y="4162425"/>
          <p14:tracePt t="258686" x="3125788" y="4162425"/>
          <p14:tracePt t="258716" x="3117850" y="4162425"/>
          <p14:tracePt t="258791" x="3133725" y="4162425"/>
          <p14:tracePt t="258799" x="3157538" y="4162425"/>
          <p14:tracePt t="258806" x="3181350" y="4162425"/>
          <p14:tracePt t="258814" x="3205163" y="4162425"/>
          <p14:tracePt t="258821" x="3236913" y="4162425"/>
          <p14:tracePt t="258829" x="3276600" y="4162425"/>
          <p14:tracePt t="258837" x="3308350" y="4162425"/>
          <p14:tracePt t="258844" x="3332163" y="4162425"/>
          <p14:tracePt t="258851" x="3355975" y="4162425"/>
          <p14:tracePt t="258859" x="3379788" y="4162425"/>
          <p14:tracePt t="258868" x="3419475" y="4162425"/>
          <p14:tracePt t="258874" x="3443288" y="4162425"/>
          <p14:tracePt t="258882" x="3459163" y="4162425"/>
          <p14:tracePt t="258896" x="3467100" y="4162425"/>
          <p14:tracePt t="258900" x="3476625" y="4162425"/>
          <p14:tracePt t="258904" x="3492500" y="4162425"/>
          <p14:tracePt t="258919" x="3500438" y="4162425"/>
          <p14:tracePt t="258934" x="3508375" y="4162425"/>
          <p14:tracePt t="258949" x="3516313" y="4162425"/>
          <p14:tracePt t="258956" x="3524250" y="4162425"/>
          <p14:tracePt t="258964" x="3540125" y="4162425"/>
          <p14:tracePt t="258971" x="3556000" y="4162425"/>
          <p14:tracePt t="258980" x="3579813" y="4162425"/>
          <p14:tracePt t="258986" x="3595688" y="4162425"/>
          <p14:tracePt t="258995" x="3611563" y="4162425"/>
          <p14:tracePt t="259001" x="3619500" y="4162425"/>
          <p14:tracePt t="259009" x="3627438" y="4162425"/>
          <p14:tracePt t="259016" x="3635375" y="4162425"/>
          <p14:tracePt t="259023" x="3643313" y="4162425"/>
          <p14:tracePt t="259047" x="3651250" y="4162425"/>
          <p14:tracePt t="259736" x="3651250" y="4154488"/>
          <p14:tracePt t="259746" x="3667125" y="4122738"/>
          <p14:tracePt t="259751" x="3675063" y="4090988"/>
          <p14:tracePt t="259759" x="3675063" y="4059238"/>
          <p14:tracePt t="259768" x="3683000" y="4003675"/>
          <p14:tracePt t="259775" x="3698875" y="3948113"/>
          <p14:tracePt t="259782" x="3698875" y="3906838"/>
          <p14:tracePt t="259790" x="3714750" y="3851275"/>
          <p14:tracePt t="259797" x="3722688" y="3803650"/>
          <p14:tracePt t="259805" x="3730625" y="3771900"/>
          <p14:tracePt t="259812" x="3730625" y="3748088"/>
          <p14:tracePt t="259819" x="3730625" y="3732213"/>
          <p14:tracePt t="259829" x="3730625" y="3724275"/>
          <p14:tracePt t="259835" x="3738563" y="3708400"/>
          <p14:tracePt t="259843" x="3738563" y="3692525"/>
          <p14:tracePt t="259856" x="3746500" y="3676650"/>
          <p14:tracePt t="259872" x="3746500" y="3668713"/>
          <p14:tracePt t="259902" x="3746500" y="3652838"/>
          <p14:tracePt t="259969" x="3746500" y="3644900"/>
          <p14:tracePt t="260074" x="3746500" y="3636963"/>
          <p14:tracePt t="260089" x="3746500" y="3629025"/>
          <p14:tracePt t="260097" x="3746500" y="3621088"/>
          <p14:tracePt t="260113" x="3746500" y="3613150"/>
          <p14:tracePt t="260120" x="3746500" y="3605213"/>
          <p14:tracePt t="260134" x="3746500" y="3587750"/>
          <p14:tracePt t="260144" x="3746500" y="3571875"/>
          <p14:tracePt t="260157" x="3746500" y="3563938"/>
          <p14:tracePt t="260164" x="3746500" y="3548063"/>
          <p14:tracePt t="260171" x="3746500" y="3540125"/>
          <p14:tracePt t="260179" x="3746500" y="3524250"/>
          <p14:tracePt t="260188" x="3746500" y="3508375"/>
          <p14:tracePt t="260194" x="3746500" y="3484563"/>
          <p14:tracePt t="260203" x="3746500" y="3436938"/>
          <p14:tracePt t="260214" x="3746500" y="3429000"/>
          <p14:tracePt t="260217" x="3746500" y="3421063"/>
          <p14:tracePt t="260225" x="3746500" y="3405188"/>
          <p14:tracePt t="260239" x="3746500" y="3397250"/>
          <p14:tracePt t="260263" x="3746500" y="3389313"/>
          <p14:tracePt t="260388" x="3746500" y="3381375"/>
          <p14:tracePt t="260396" x="3746500" y="3373438"/>
          <p14:tracePt t="260412" x="3746500" y="3365500"/>
          <p14:tracePt t="260419" x="3746500" y="3341688"/>
          <p14:tracePt t="260427" x="3746500" y="3317875"/>
          <p14:tracePt t="260434" x="3754438" y="3302000"/>
          <p14:tracePt t="260441" x="3762375" y="3278188"/>
          <p14:tracePt t="260449" x="3762375" y="3252788"/>
          <p14:tracePt t="260457" x="3778250" y="3213100"/>
          <p14:tracePt t="260464" x="3778250" y="3197225"/>
          <p14:tracePt t="260471" x="3794125" y="3165475"/>
          <p14:tracePt t="260479" x="3810000" y="3133725"/>
          <p14:tracePt t="260486" x="3825875" y="3062288"/>
          <p14:tracePt t="260493" x="3833813" y="3046413"/>
          <p14:tracePt t="260501" x="3833813" y="3030538"/>
          <p14:tracePt t="260510" x="3833813" y="3022600"/>
          <p14:tracePt t="260516" x="3833813" y="3006725"/>
          <p14:tracePt t="260531" x="3843338" y="3006725"/>
          <p14:tracePt t="260539" x="3843338" y="2998788"/>
          <p14:tracePt t="260914" x="3843338" y="3006725"/>
          <p14:tracePt t="260923" x="3843338" y="3014663"/>
          <p14:tracePt t="260930" x="3843338" y="3022600"/>
          <p14:tracePt t="260937" x="3843338" y="3030538"/>
          <p14:tracePt t="260949" x="3843338" y="3038475"/>
          <p14:tracePt t="260961" x="3843338" y="3046413"/>
          <p14:tracePt t="260983" x="3843338" y="3054350"/>
          <p14:tracePt t="261469" x="3833813" y="3062288"/>
          <p14:tracePt t="261478" x="3833813" y="3070225"/>
          <p14:tracePt t="261484" x="3825875" y="3086100"/>
          <p14:tracePt t="261492" x="3810000" y="3109913"/>
          <p14:tracePt t="261499" x="3786188" y="3149600"/>
          <p14:tracePt t="261506" x="3754438" y="3181350"/>
          <p14:tracePt t="261514" x="3738563" y="3228975"/>
          <p14:tracePt t="261521" x="3706813" y="3270250"/>
          <p14:tracePt t="261529" x="3667125" y="3317875"/>
          <p14:tracePt t="261537" x="3611563" y="3365500"/>
          <p14:tracePt t="261545" x="3571875" y="3405188"/>
          <p14:tracePt t="261552" x="3524250" y="3444875"/>
          <p14:tracePt t="261559" x="3500438" y="3476625"/>
          <p14:tracePt t="261566" x="3459163" y="3508375"/>
          <p14:tracePt t="261575" x="3443288" y="3516313"/>
          <p14:tracePt t="261582" x="3427413" y="3532188"/>
          <p14:tracePt t="261596" x="3419475" y="3532188"/>
          <p14:tracePt t="261664" x="3411538" y="3540125"/>
          <p14:tracePt t="261671" x="3403600" y="3540125"/>
          <p14:tracePt t="261686" x="3395663" y="3548063"/>
          <p14:tracePt t="261694" x="3395663" y="3556000"/>
          <p14:tracePt t="261701" x="3379788" y="3556000"/>
          <p14:tracePt t="261709" x="3379788" y="3563938"/>
          <p14:tracePt t="261956" x="3379788" y="3571875"/>
          <p14:tracePt t="261964" x="3379788" y="3579813"/>
          <p14:tracePt t="261971" x="3379788" y="3595688"/>
          <p14:tracePt t="261979" x="3387725" y="3636963"/>
          <p14:tracePt t="261986" x="3387725" y="3660775"/>
          <p14:tracePt t="261994" x="3411538" y="3692525"/>
          <p14:tracePt t="262001" x="3427413" y="3740150"/>
          <p14:tracePt t="262009" x="3443288" y="3779838"/>
          <p14:tracePt t="262016" x="3467100" y="3843338"/>
          <p14:tracePt t="262025" x="3492500" y="3922713"/>
          <p14:tracePt t="262031" x="3532188" y="4011613"/>
          <p14:tracePt t="262039" x="3556000" y="4130675"/>
          <p14:tracePt t="262046" x="3571875" y="4225925"/>
          <p14:tracePt t="262053" x="3587750" y="4291013"/>
          <p14:tracePt t="262061" x="3603625" y="4386263"/>
          <p14:tracePt t="262069" x="3619500" y="4449763"/>
          <p14:tracePt t="262077" x="3627438" y="4521200"/>
          <p14:tracePt t="262084" x="3643313" y="4584700"/>
          <p14:tracePt t="262092" x="3659188" y="4665663"/>
          <p14:tracePt t="262100" x="3667125" y="4705350"/>
          <p14:tracePt t="262107" x="3667125" y="4729163"/>
          <p14:tracePt t="262114" x="3675063" y="4752975"/>
          <p14:tracePt t="262121" x="3675063" y="4776788"/>
          <p14:tracePt t="262128" x="3675063" y="4792663"/>
          <p14:tracePt t="262136" x="3675063" y="4808538"/>
          <p14:tracePt t="262144" x="3683000" y="4824413"/>
          <p14:tracePt t="262151" x="3683000" y="4840288"/>
          <p14:tracePt t="262160" x="3690938" y="4856163"/>
          <p14:tracePt t="262166" x="3690938" y="4879975"/>
          <p14:tracePt t="262175" x="3690938" y="4895850"/>
          <p14:tracePt t="262181" x="3690938" y="4919663"/>
          <p14:tracePt t="262189" x="3698875" y="4943475"/>
          <p14:tracePt t="262196" x="3698875" y="4959350"/>
          <p14:tracePt t="262204" x="3698875" y="4976813"/>
          <p14:tracePt t="262212" x="3698875" y="4992688"/>
          <p14:tracePt t="262221" x="3698875" y="5016500"/>
          <p14:tracePt t="262230" x="3698875" y="5040313"/>
          <p14:tracePt t="262234" x="3698875" y="5103813"/>
          <p14:tracePt t="262243" x="3698875" y="5143500"/>
          <p14:tracePt t="262249" x="3690938" y="5191125"/>
          <p14:tracePt t="262257" x="3683000" y="5230813"/>
          <p14:tracePt t="262264" x="3683000" y="5262563"/>
          <p14:tracePt t="262272" x="3683000" y="5310188"/>
          <p14:tracePt t="262279" x="3683000" y="5343525"/>
          <p14:tracePt t="262287" x="3683000" y="5375275"/>
          <p14:tracePt t="262294" x="3683000" y="5414963"/>
          <p14:tracePt t="262302" x="3683000" y="5454650"/>
          <p14:tracePt t="262310" x="3683000" y="5470525"/>
          <p14:tracePt t="262317" x="3683000" y="5494338"/>
          <p14:tracePt t="262325" x="3683000" y="5526088"/>
          <p14:tracePt t="262332" x="3675063" y="5557838"/>
          <p14:tracePt t="262339" x="3675063" y="5589588"/>
          <p14:tracePt t="262346" x="3675063" y="5621338"/>
          <p14:tracePt t="262354" x="3675063" y="5645150"/>
          <p14:tracePt t="262361" x="3675063" y="5670550"/>
          <p14:tracePt t="262369" x="3675063" y="5694363"/>
          <p14:tracePt t="262377" x="3675063" y="5702300"/>
          <p14:tracePt t="262384" x="3675063" y="5718175"/>
          <p14:tracePt t="262391" x="3667125" y="5726113"/>
          <p14:tracePt t="262399" x="3667125" y="5734050"/>
          <p14:tracePt t="262414" x="3667125" y="5741988"/>
          <p14:tracePt t="262421" x="3667125" y="5749925"/>
          <p14:tracePt t="262444" x="3667125" y="5757863"/>
          <p14:tracePt t="262452" x="3659188" y="5757863"/>
          <p14:tracePt t="262470" x="3651250" y="5773738"/>
          <p14:tracePt t="262481" x="3643313" y="5781675"/>
          <p14:tracePt t="262489" x="3643313" y="5805488"/>
          <p14:tracePt t="262496" x="3643313" y="5829300"/>
          <p14:tracePt t="262504" x="3643313" y="5837238"/>
          <p14:tracePt t="262511" x="3643313" y="5853113"/>
          <p14:tracePt t="262519" x="3643313" y="5868988"/>
          <p14:tracePt t="262528" x="3643313" y="5884863"/>
          <p14:tracePt t="262534" x="3643313" y="5900738"/>
          <p14:tracePt t="262541" x="3651250" y="5908675"/>
          <p14:tracePt t="262549" x="3667125" y="5924550"/>
          <p14:tracePt t="262564" x="3683000" y="5924550"/>
          <p14:tracePt t="262572" x="3690938" y="5932488"/>
          <p14:tracePt t="262578" x="3698875" y="5940425"/>
          <p14:tracePt t="262586" x="3714750" y="5940425"/>
          <p14:tracePt t="262594" x="3738563" y="5940425"/>
          <p14:tracePt t="262602" x="3762375" y="5940425"/>
          <p14:tracePt t="262609" x="3770313" y="5940425"/>
          <p14:tracePt t="262616" x="3786188" y="5940425"/>
          <p14:tracePt t="262625" x="3810000" y="5940425"/>
          <p14:tracePt t="262632" x="3825875" y="5932488"/>
          <p14:tracePt t="262639" x="3859213" y="5916613"/>
          <p14:tracePt t="262646" x="3890963" y="5916613"/>
          <p14:tracePt t="262654" x="3906838" y="5900738"/>
          <p14:tracePt t="262662" x="3930650" y="5892800"/>
          <p14:tracePt t="262669" x="3946525" y="5884863"/>
          <p14:tracePt t="262677" x="3954463" y="5876925"/>
          <p14:tracePt t="262691" x="3962400" y="5876925"/>
          <p14:tracePt t="262699" x="3962400" y="5868988"/>
          <p14:tracePt t="262714" x="3962400" y="5861050"/>
          <p14:tracePt t="262722" x="3970338" y="5861050"/>
          <p14:tracePt t="262736" x="3970338" y="5853113"/>
          <p14:tracePt t="262744" x="3978275" y="5853113"/>
          <p14:tracePt t="262751" x="3978275" y="5845175"/>
          <p14:tracePt t="262760" x="3986213" y="5845175"/>
          <p14:tracePt t="262766" x="3986213" y="5837238"/>
          <p14:tracePt t="262775" x="3994150" y="5837238"/>
          <p14:tracePt t="262781" x="3994150" y="5829300"/>
          <p14:tracePt t="262789" x="4002088" y="5821363"/>
          <p14:tracePt t="262796" x="4010025" y="5821363"/>
          <p14:tracePt t="262803" x="4010025" y="5813425"/>
          <p14:tracePt t="262811" x="4017963" y="5813425"/>
          <p14:tracePt t="262818" x="4033838" y="5805488"/>
          <p14:tracePt t="262827" x="4057650" y="5805488"/>
          <p14:tracePt t="262833" x="4073525" y="5805488"/>
          <p14:tracePt t="262842" x="4097338" y="5797550"/>
          <p14:tracePt t="262849" x="4113213" y="5797550"/>
          <p14:tracePt t="262857" x="4129088" y="5797550"/>
          <p14:tracePt t="262864" x="4144963" y="5797550"/>
          <p14:tracePt t="262871" x="4160838" y="5797550"/>
          <p14:tracePt t="262879" x="4184650" y="5797550"/>
          <p14:tracePt t="262886" x="4192588" y="5797550"/>
          <p14:tracePt t="262894" x="4200525" y="5797550"/>
          <p14:tracePt t="262911" x="4217988" y="5805488"/>
          <p14:tracePt t="262917" x="4225925" y="5805488"/>
          <p14:tracePt t="264829" x="4176713" y="5821363"/>
          <p14:tracePt t="264837" x="4121150" y="5829300"/>
          <p14:tracePt t="264844" x="4081463" y="5837238"/>
          <p14:tracePt t="264853" x="4025900" y="5845175"/>
          <p14:tracePt t="264860" x="3970338" y="5845175"/>
          <p14:tracePt t="264868" x="3898900" y="5845175"/>
          <p14:tracePt t="264875" x="3817938" y="5845175"/>
          <p14:tracePt t="264881" x="3746500" y="5845175"/>
          <p14:tracePt t="264892" x="3667125" y="5845175"/>
          <p14:tracePt t="264912" x="3492500" y="5837238"/>
          <p14:tracePt t="264920" x="3459163" y="5829300"/>
          <p14:tracePt t="264927" x="3435350" y="5821363"/>
          <p14:tracePt t="264935" x="3427413" y="5821363"/>
          <p14:tracePt t="264949" x="3427413" y="5813425"/>
          <p14:tracePt t="265511" x="3443288" y="5813425"/>
          <p14:tracePt t="265520" x="3451225" y="5813425"/>
          <p14:tracePt t="265527" x="3459163" y="5813425"/>
          <p14:tracePt t="265535" x="3467100" y="5813425"/>
          <p14:tracePt t="265543" x="3492500" y="5805488"/>
          <p14:tracePt t="265548" x="3500438" y="5805488"/>
          <p14:tracePt t="265560" x="3508375" y="5797550"/>
          <p14:tracePt t="265564" x="3524250" y="5797550"/>
          <p14:tracePt t="265796" x="3532188" y="5797550"/>
          <p14:tracePt t="265807" x="3548063" y="5797550"/>
          <p14:tracePt t="265811" x="3579813" y="5797550"/>
          <p14:tracePt t="265821" x="3643313" y="5797550"/>
          <p14:tracePt t="265828" x="3706813" y="5797550"/>
          <p14:tracePt t="265835" x="3778250" y="5797550"/>
          <p14:tracePt t="265843" x="3906838" y="5797550"/>
          <p14:tracePt t="265848" x="4025900" y="5797550"/>
          <p14:tracePt t="265857" x="4168775" y="5797550"/>
          <p14:tracePt t="265865" x="4297363" y="5797550"/>
          <p14:tracePt t="265872" x="4456113" y="5797550"/>
          <p14:tracePt t="265880" x="4543425" y="5797550"/>
          <p14:tracePt t="265892" x="4664075" y="5789613"/>
          <p14:tracePt t="265893" x="4783138" y="5789613"/>
          <p14:tracePt t="265902" x="4854575" y="5781675"/>
          <p14:tracePt t="265909" x="4918075" y="5765800"/>
          <p14:tracePt t="265917" x="4943475" y="5765800"/>
          <p14:tracePt t="265925" x="4967288" y="5765800"/>
          <p14:tracePt t="265933" x="4991100" y="5757863"/>
          <p14:tracePt t="265941" x="5006975" y="5757863"/>
          <p14:tracePt t="265946" x="5014913" y="5757863"/>
          <p14:tracePt t="265970" x="5022850" y="5757863"/>
          <p14:tracePt t="266808" x="5022850" y="5765800"/>
          <p14:tracePt t="266817" x="5030788" y="5773738"/>
          <p14:tracePt t="266842" x="5038725" y="5781675"/>
          <p14:tracePt t="266846" x="5038725" y="5789613"/>
          <p14:tracePt t="266861" x="5046663" y="5797550"/>
          <p14:tracePt t="266870" x="5054600" y="5797550"/>
          <p14:tracePt t="266876" x="5054600" y="5805488"/>
          <p14:tracePt t="266900" x="5062538" y="5813425"/>
          <p14:tracePt t="266915" x="5062538" y="5821363"/>
          <p14:tracePt t="267912" x="5070475" y="5821363"/>
          <p14:tracePt t="267921" x="5086350" y="5813425"/>
          <p14:tracePt t="267927" x="5102225" y="5813425"/>
          <p14:tracePt t="267935" x="5126038" y="5805488"/>
          <p14:tracePt t="267943" x="5149850" y="5797550"/>
          <p14:tracePt t="267949" x="5173663" y="5789613"/>
          <p14:tracePt t="267957" x="5197475" y="5789613"/>
          <p14:tracePt t="267963" x="5221288" y="5789613"/>
          <p14:tracePt t="267972" x="5237163" y="5781675"/>
          <p14:tracePt t="267979" x="5260975" y="5781675"/>
          <p14:tracePt t="267989" x="5268913" y="5773738"/>
          <p14:tracePt t="268069" x="5276850" y="5773738"/>
          <p14:tracePt t="268087" x="5284788" y="5773738"/>
          <p14:tracePt t="268100" x="5292725" y="5773738"/>
          <p14:tracePt t="268117" x="5300663" y="5773738"/>
          <p14:tracePt t="268121" x="5310188" y="5773738"/>
          <p14:tracePt t="268138" x="5318125" y="5773738"/>
          <p14:tracePt t="268154" x="5326063" y="5773738"/>
          <p14:tracePt t="268168" x="5334000" y="5773738"/>
          <p14:tracePt t="268175" x="5341938" y="5773738"/>
          <p14:tracePt t="268192" x="5349875" y="5765800"/>
          <p14:tracePt t="268196" x="5365750" y="5765800"/>
          <p14:tracePt t="268207" x="5373688" y="5765800"/>
          <p14:tracePt t="268222" x="5389563" y="5765800"/>
          <p14:tracePt t="268226" x="5397500" y="5765800"/>
          <p14:tracePt t="268236" x="5413375" y="5765800"/>
          <p14:tracePt t="268243" x="5421313" y="5765800"/>
          <p14:tracePt t="268248" x="5429250" y="5765800"/>
          <p14:tracePt t="268265" x="5437188" y="5765800"/>
          <p14:tracePt t="268273" x="5445125" y="5765800"/>
          <p14:tracePt t="268288" x="5453063" y="5765800"/>
          <p14:tracePt t="268361" x="5461000" y="5765800"/>
          <p14:tracePt t="268398" x="5468938" y="5765800"/>
          <p14:tracePt t="268406" x="5476875" y="5765800"/>
          <p14:tracePt t="268415" x="5484813" y="5765800"/>
          <p14:tracePt t="268428" x="5492750" y="5765800"/>
          <p14:tracePt t="268444" x="5500688" y="5765800"/>
          <p14:tracePt t="268453" x="5508625" y="5765800"/>
          <p14:tracePt t="268467" x="5516563" y="5765800"/>
          <p14:tracePt t="268483" x="5524500" y="5765800"/>
          <p14:tracePt t="268509" x="5532438" y="5765800"/>
          <p14:tracePt t="268521" x="5540375" y="5765800"/>
          <p14:tracePt t="269096" x="5548313" y="5773738"/>
          <p14:tracePt t="269105" x="5548313" y="5789613"/>
          <p14:tracePt t="269121" x="5548313" y="5797550"/>
          <p14:tracePt t="269129" x="5548313" y="5805488"/>
          <p14:tracePt t="269136" x="5548313" y="5813425"/>
          <p14:tracePt t="269149" x="5548313" y="5821363"/>
          <p14:tracePt t="270686" x="5556250" y="5821363"/>
          <p14:tracePt t="270702" x="5564188" y="5821363"/>
          <p14:tracePt t="270708" x="5572125" y="5821363"/>
          <p14:tracePt t="270718" x="5572125" y="5813425"/>
          <p14:tracePt t="270724" x="5580063" y="5813425"/>
          <p14:tracePt t="270740" x="5588000" y="5813425"/>
          <p14:tracePt t="270756" x="5595938" y="5813425"/>
          <p14:tracePt t="270763" x="5595938" y="5805488"/>
          <p14:tracePt t="270770" x="5603875" y="5805488"/>
          <p14:tracePt t="270867" x="5611813" y="5797550"/>
          <p14:tracePt t="270885" x="5619750" y="5797550"/>
          <p14:tracePt t="270904" x="5627688" y="5797550"/>
          <p14:tracePt t="270904" x="5635625" y="5797550"/>
          <p14:tracePt t="270936" x="5643563" y="5797550"/>
          <p14:tracePt t="270956" x="5651500" y="5797550"/>
          <p14:tracePt t="270972" x="5659438" y="5797550"/>
          <p14:tracePt t="270979" x="5667375" y="5789613"/>
          <p14:tracePt t="270994" x="5676900" y="5789613"/>
          <p14:tracePt t="271009" x="5692775" y="5789613"/>
          <p14:tracePt t="271020" x="5700713" y="5789613"/>
          <p14:tracePt t="271025" x="5708650" y="5789613"/>
          <p14:tracePt t="271033" x="5716588" y="5789613"/>
          <p14:tracePt t="271039" x="5724525" y="5789613"/>
          <p14:tracePt t="271048" x="5732463" y="5789613"/>
          <p14:tracePt t="271057" x="5740400" y="5789613"/>
          <p14:tracePt t="271061" x="5748338" y="5789613"/>
          <p14:tracePt t="271076" x="5756275" y="5789613"/>
          <p14:tracePt t="271084" x="5764213" y="5789613"/>
          <p14:tracePt t="271159" x="5772150" y="5789613"/>
          <p14:tracePt t="274251" x="0" y="0"/>
        </p14:tracePtLst>
        <p14:tracePtLst>
          <p14:tracePt t="290834" x="5205413" y="5111750"/>
          <p14:tracePt t="290856" x="5205413" y="5119688"/>
          <p14:tracePt t="290870" x="5205413" y="5127625"/>
          <p14:tracePt t="290877" x="5197475" y="5127625"/>
          <p14:tracePt t="290886" x="5197475" y="5135563"/>
          <p14:tracePt t="290906" x="5197475" y="5151438"/>
          <p14:tracePt t="290914" x="5189538" y="5151438"/>
          <p14:tracePt t="290929" x="5189538" y="5159375"/>
          <p14:tracePt t="290945" x="5189538" y="5167313"/>
          <p14:tracePt t="290960" x="5181600" y="5175250"/>
          <p14:tracePt t="290968" x="5181600" y="5183188"/>
          <p14:tracePt t="290974" x="5173663" y="5191125"/>
          <p14:tracePt t="290990" x="5173663" y="5207000"/>
          <p14:tracePt t="290996" x="5165725" y="5214938"/>
          <p14:tracePt t="291004" x="5165725" y="5222875"/>
          <p14:tracePt t="291012" x="5157788" y="5222875"/>
          <p14:tracePt t="291021" x="5157788" y="5230813"/>
          <p14:tracePt t="291026" x="5157788" y="5238750"/>
          <p14:tracePt t="291035" x="5157788" y="5246688"/>
          <p14:tracePt t="291042" x="5149850" y="5246688"/>
          <p14:tracePt t="291049" x="5149850" y="5254625"/>
          <p14:tracePt t="291071" x="5141913" y="5254625"/>
          <p14:tracePt t="291079" x="5141913" y="5262563"/>
          <p14:tracePt t="291311" x="5149850" y="5262563"/>
          <p14:tracePt t="291321" x="5173663" y="5262563"/>
          <p14:tracePt t="291326" x="5221288" y="5262563"/>
          <p14:tracePt t="291335" x="5245100" y="5262563"/>
          <p14:tracePt t="291343" x="5300663" y="5262563"/>
          <p14:tracePt t="291350" x="5381625" y="5262563"/>
          <p14:tracePt t="291356" x="5461000" y="5262563"/>
          <p14:tracePt t="291364" x="5556250" y="5262563"/>
          <p14:tracePt t="291371" x="5651500" y="5262563"/>
          <p14:tracePt t="291379" x="5748338" y="5262563"/>
          <p14:tracePt t="291387" x="5811838" y="5262563"/>
          <p14:tracePt t="291394" x="5907088" y="5262563"/>
          <p14:tracePt t="291402" x="5994400" y="5262563"/>
          <p14:tracePt t="291409" x="6075363" y="5262563"/>
          <p14:tracePt t="291418" x="6138863" y="5262563"/>
          <p14:tracePt t="291424" x="6226175" y="5262563"/>
          <p14:tracePt t="291433" x="6265863" y="5262563"/>
          <p14:tracePt t="291439" x="6289675" y="5262563"/>
          <p14:tracePt t="291447" x="6313488" y="5262563"/>
          <p14:tracePt t="291454" x="6321425" y="5262563"/>
          <p14:tracePt t="291461" x="6329363" y="5262563"/>
          <p14:tracePt t="291470" x="6337300" y="5262563"/>
          <p14:tracePt t="291484" x="6345238" y="5262563"/>
          <p14:tracePt t="291626" x="6313488" y="5254625"/>
          <p14:tracePt t="291634" x="6257925" y="5254625"/>
          <p14:tracePt t="291642" x="6218238" y="5254625"/>
          <p14:tracePt t="291649" x="6138863" y="5246688"/>
          <p14:tracePt t="291657" x="6059488" y="5246688"/>
          <p14:tracePt t="291664" x="5970588" y="5246688"/>
          <p14:tracePt t="291671" x="5875338" y="5246688"/>
          <p14:tracePt t="291679" x="5780088" y="5246688"/>
          <p14:tracePt t="291687" x="5716588" y="5246688"/>
          <p14:tracePt t="291694" x="5643563" y="5246688"/>
          <p14:tracePt t="291702" x="5588000" y="5246688"/>
          <p14:tracePt t="291709" x="5548313" y="5246688"/>
          <p14:tracePt t="291717" x="5524500" y="5246688"/>
          <p14:tracePt t="291725" x="5508625" y="5246688"/>
          <p14:tracePt t="291926" x="5516563" y="5246688"/>
          <p14:tracePt t="291935" x="5524500" y="5254625"/>
          <p14:tracePt t="291942" x="5540375" y="5262563"/>
          <p14:tracePt t="291949" x="5564188" y="5270500"/>
          <p14:tracePt t="291956" x="5595938" y="5286375"/>
          <p14:tracePt t="291964" x="5619750" y="5310188"/>
          <p14:tracePt t="291972" x="5659438" y="5335588"/>
          <p14:tracePt t="291979" x="5692775" y="5351463"/>
          <p14:tracePt t="291987" x="5732463" y="5383213"/>
          <p14:tracePt t="291995" x="5756275" y="5399088"/>
          <p14:tracePt t="292002" x="5780088" y="5430838"/>
          <p14:tracePt t="292009" x="5811838" y="5470525"/>
          <p14:tracePt t="292017" x="5835650" y="5510213"/>
          <p14:tracePt t="292026" x="5851525" y="5541963"/>
          <p14:tracePt t="292032" x="5859463" y="5581650"/>
          <p14:tracePt t="292039" x="5867400" y="5605463"/>
          <p14:tracePt t="292047" x="5875338" y="5629275"/>
          <p14:tracePt t="292054" x="5875338" y="5653088"/>
          <p14:tracePt t="292062" x="5883275" y="5670550"/>
          <p14:tracePt t="292070" x="5883275" y="5678488"/>
          <p14:tracePt t="292077" x="5883275" y="5694363"/>
          <p14:tracePt t="292084" x="5883275" y="5702300"/>
          <p14:tracePt t="292092" x="5883275" y="5710238"/>
          <p14:tracePt t="292100" x="5883275" y="5718175"/>
          <p14:tracePt t="292122" x="5883275" y="5726113"/>
          <p14:tracePt t="292168" x="5875338" y="5726113"/>
          <p14:tracePt t="292174" x="5867400" y="5726113"/>
          <p14:tracePt t="292181" x="5859463" y="5726113"/>
          <p14:tracePt t="292189" x="5843588" y="5726113"/>
          <p14:tracePt t="292197" x="5819775" y="5726113"/>
          <p14:tracePt t="292204" x="5795963" y="5726113"/>
          <p14:tracePt t="292211" x="5764213" y="5726113"/>
          <p14:tracePt t="292220" x="5724525" y="5734050"/>
          <p14:tracePt t="292228" x="5700713" y="5741988"/>
          <p14:tracePt t="292234" x="5676900" y="5749925"/>
          <p14:tracePt t="292243" x="5643563" y="5765800"/>
          <p14:tracePt t="292250" x="5619750" y="5773738"/>
          <p14:tracePt t="292257" x="5603875" y="5789613"/>
          <p14:tracePt t="292264" x="5595938" y="5789613"/>
          <p14:tracePt t="292272" x="5595938" y="5797550"/>
          <p14:tracePt t="292279" x="5588000" y="5797550"/>
          <p14:tracePt t="292287" x="5580063" y="5797550"/>
          <p14:tracePt t="292519" x="5588000" y="5805488"/>
          <p14:tracePt t="292526" x="5603875" y="5813425"/>
          <p14:tracePt t="292535" x="5627688" y="5813425"/>
          <p14:tracePt t="292542" x="5643563" y="5821363"/>
          <p14:tracePt t="292550" x="5659438" y="5829300"/>
          <p14:tracePt t="292556" x="5676900" y="5829300"/>
          <p14:tracePt t="292564" x="5692775" y="5829300"/>
          <p14:tracePt t="292572" x="5708650" y="5829300"/>
          <p14:tracePt t="292579" x="5716588" y="5829300"/>
          <p14:tracePt t="292594" x="5724525" y="5829300"/>
          <p14:tracePt t="292646" x="5732463" y="5829300"/>
          <p14:tracePt t="292654" x="5740400" y="5829300"/>
          <p14:tracePt t="292670" x="5748338" y="5829300"/>
          <p14:tracePt t="292707" x="5756275" y="5821363"/>
          <p14:tracePt t="292796" x="5764213" y="5821363"/>
          <p14:tracePt t="292821" x="5772150" y="5821363"/>
          <p14:tracePt t="293383" x="5772150" y="5829300"/>
          <p14:tracePt t="293644" x="5764213" y="5829300"/>
          <p14:tracePt t="293652" x="5756275" y="5829300"/>
          <p14:tracePt t="293660" x="5756275" y="5837238"/>
          <p14:tracePt t="293668" x="5740400" y="5845175"/>
          <p14:tracePt t="293675" x="5716588" y="5845175"/>
          <p14:tracePt t="293683" x="5692775" y="5853113"/>
          <p14:tracePt t="293691" x="5635625" y="5861050"/>
          <p14:tracePt t="293699" x="5595938" y="5876925"/>
          <p14:tracePt t="293705" x="5540375" y="5884863"/>
          <p14:tracePt t="293714" x="5453063" y="5908675"/>
          <p14:tracePt t="293719" x="5381625" y="5932488"/>
          <p14:tracePt t="293728" x="5310188" y="5948363"/>
          <p14:tracePt t="293736" x="5245100" y="5972175"/>
          <p14:tracePt t="293741" x="5181600" y="5988050"/>
          <p14:tracePt t="293752" x="5102225" y="6013450"/>
          <p14:tracePt t="293757" x="5038725" y="6021388"/>
          <p14:tracePt t="293766" x="4983163" y="6037263"/>
          <p14:tracePt t="293772" x="4951413" y="6045200"/>
          <p14:tracePt t="293780" x="4902200" y="6045200"/>
          <p14:tracePt t="293787" x="4870450" y="6045200"/>
          <p14:tracePt t="293795" x="4854575" y="6045200"/>
          <p14:tracePt t="293803" x="4830763" y="6045200"/>
          <p14:tracePt t="293811" x="4822825" y="6045200"/>
          <p14:tracePt t="293819" x="4799013" y="6045200"/>
          <p14:tracePt t="293826" x="4783138" y="6045200"/>
          <p14:tracePt t="293834" x="4751388" y="6053138"/>
          <p14:tracePt t="293839" x="4727575" y="6053138"/>
          <p14:tracePt t="293849" x="4711700" y="6053138"/>
          <p14:tracePt t="293855" x="4687888" y="6061075"/>
          <p14:tracePt t="293863" x="4656138" y="6061075"/>
          <p14:tracePt t="293870" x="4624388" y="6061075"/>
          <p14:tracePt t="293878" x="4608513" y="6061075"/>
          <p14:tracePt t="293888" x="4584700" y="6061075"/>
          <p14:tracePt t="293891" x="4559300" y="6061075"/>
          <p14:tracePt t="293902" x="4535488" y="6061075"/>
          <p14:tracePt t="293907" x="4519613" y="6061075"/>
          <p14:tracePt t="293914" x="4503738" y="6061075"/>
          <p14:tracePt t="293923" x="4487863" y="6061075"/>
          <p14:tracePt t="293931" x="4471988" y="6061075"/>
          <p14:tracePt t="293937" x="4464050" y="6061075"/>
          <p14:tracePt t="293945" x="4448175" y="6061075"/>
          <p14:tracePt t="293952" x="4440238" y="6061075"/>
          <p14:tracePt t="293960" x="4416425" y="6061075"/>
          <p14:tracePt t="293968" x="4408488" y="6061075"/>
          <p14:tracePt t="293974" x="4392613" y="6061075"/>
          <p14:tracePt t="293983" x="4384675" y="6061075"/>
          <p14:tracePt t="293991" x="4368800" y="6061075"/>
          <p14:tracePt t="293998" x="4360863" y="6061075"/>
          <p14:tracePt t="294005" x="4352925" y="6061075"/>
          <p14:tracePt t="294012" x="4337050" y="6061075"/>
          <p14:tracePt t="294020" x="4321175" y="6061075"/>
          <p14:tracePt t="294030" x="4313238" y="6061075"/>
          <p14:tracePt t="294036" x="4297363" y="6061075"/>
          <p14:tracePt t="294043" x="4289425" y="6061075"/>
          <p14:tracePt t="294052" x="4273550" y="6061075"/>
          <p14:tracePt t="294058" x="4257675" y="6061075"/>
          <p14:tracePt t="294067" x="4241800" y="6061075"/>
          <p14:tracePt t="294072" x="4233863" y="6061075"/>
          <p14:tracePt t="294081" x="4217988" y="6061075"/>
          <p14:tracePt t="294087" x="4200525" y="6061075"/>
          <p14:tracePt t="294096" x="4184650" y="6069013"/>
          <p14:tracePt t="294102" x="4168775" y="6069013"/>
          <p14:tracePt t="294111" x="4152900" y="6069013"/>
          <p14:tracePt t="294118" x="4137025" y="6069013"/>
          <p14:tracePt t="294126" x="4129088" y="6069013"/>
          <p14:tracePt t="294133" x="4113213" y="6076950"/>
          <p14:tracePt t="294139" x="4089400" y="6084888"/>
          <p14:tracePt t="294146" x="4065588" y="6092825"/>
          <p14:tracePt t="294154" x="4057650" y="6092825"/>
          <p14:tracePt t="294162" x="4057650" y="6100763"/>
          <p14:tracePt t="294169" x="4049713" y="6100763"/>
          <p14:tracePt t="294177" x="4049713" y="6108700"/>
          <p14:tracePt t="294187" x="4049713" y="6116638"/>
          <p14:tracePt t="294191" x="4041775" y="6116638"/>
          <p14:tracePt t="294200" x="4041775" y="6124575"/>
          <p14:tracePt t="294208" x="4025900" y="6124575"/>
          <p14:tracePt t="294216" x="4025900" y="6132513"/>
          <p14:tracePt t="294221" x="4010025" y="6140450"/>
          <p14:tracePt t="294231" x="4002088" y="6140450"/>
          <p14:tracePt t="294238" x="3994150" y="6156325"/>
          <p14:tracePt t="294246" x="3970338" y="6156325"/>
          <p14:tracePt t="294253" x="3954463" y="6164263"/>
          <p14:tracePt t="294260" x="3938588" y="6180138"/>
          <p14:tracePt t="294270" x="3930650" y="6180138"/>
          <p14:tracePt t="294274" x="3906838" y="6180138"/>
          <p14:tracePt t="294284" x="3883025" y="6188075"/>
          <p14:tracePt t="294291" x="3867150" y="6196013"/>
          <p14:tracePt t="294297" x="3843338" y="6196013"/>
          <p14:tracePt t="294306" x="3825875" y="6203950"/>
          <p14:tracePt t="294312" x="3802063" y="6203950"/>
          <p14:tracePt t="294319" x="3794125" y="6203950"/>
          <p14:tracePt t="294328" x="3786188" y="6203950"/>
          <p14:tracePt t="294336" x="3770313" y="6211888"/>
          <p14:tracePt t="294341" x="3762375" y="6211888"/>
          <p14:tracePt t="294358" x="3754438" y="6211888"/>
          <p14:tracePt t="294372" x="3754438" y="6219825"/>
          <p14:tracePt t="294413" x="3746500" y="6219825"/>
          <p14:tracePt t="294514" x="3754438" y="6219825"/>
          <p14:tracePt t="294521" x="3770313" y="6235700"/>
          <p14:tracePt t="294529" x="3786188" y="6235700"/>
          <p14:tracePt t="294537" x="3810000" y="6235700"/>
          <p14:tracePt t="294545" x="3843338" y="6243638"/>
          <p14:tracePt t="294552" x="3875088" y="6243638"/>
          <p14:tracePt t="294559" x="3898900" y="6243638"/>
          <p14:tracePt t="294568" x="3914775" y="6251575"/>
          <p14:tracePt t="294574" x="3930650" y="6251575"/>
          <p14:tracePt t="294582" x="3946525" y="6251575"/>
          <p14:tracePt t="294589" x="3962400" y="6251575"/>
          <p14:tracePt t="294597" x="3970338" y="6251575"/>
          <p14:tracePt t="294627" x="3978275" y="6251575"/>
          <p14:tracePt t="294806" x="3986213" y="6251575"/>
          <p14:tracePt t="294822" x="3994150" y="6251575"/>
          <p14:tracePt t="294829" x="4002088" y="6251575"/>
          <p14:tracePt t="294836" x="4010025" y="6251575"/>
          <p14:tracePt t="294844" x="4017963" y="6251575"/>
          <p14:tracePt t="294851" x="4033838" y="6251575"/>
          <p14:tracePt t="294859" x="4041775" y="6251575"/>
          <p14:tracePt t="294874" x="4057650" y="6251575"/>
          <p14:tracePt t="294883" x="4065588" y="6251575"/>
          <p14:tracePt t="294889" x="4073525" y="6251575"/>
          <p14:tracePt t="294896" x="4081463" y="6259513"/>
          <p14:tracePt t="294911" x="4097338" y="6259513"/>
          <p14:tracePt t="294934" x="4105275" y="6259513"/>
          <p14:tracePt t="294942" x="4121150" y="6259513"/>
          <p14:tracePt t="294957" x="4137025" y="6267450"/>
          <p14:tracePt t="294965" x="4152900" y="6275388"/>
          <p14:tracePt t="294972" x="4176713" y="6275388"/>
          <p14:tracePt t="294979" x="4184650" y="6275388"/>
          <p14:tracePt t="294986" x="4210050" y="6283325"/>
          <p14:tracePt t="294994" x="4233863" y="6291263"/>
          <p14:tracePt t="295001" x="4249738" y="6291263"/>
          <p14:tracePt t="295009" x="4273550" y="6299200"/>
          <p14:tracePt t="295017" x="4297363" y="6299200"/>
          <p14:tracePt t="295024" x="4337050" y="6307138"/>
          <p14:tracePt t="295031" x="4360863" y="6315075"/>
          <p14:tracePt t="295039" x="4376738" y="6315075"/>
          <p14:tracePt t="295047" x="4408488" y="6323013"/>
          <p14:tracePt t="295055" x="4424363" y="6330950"/>
          <p14:tracePt t="295062" x="4440238" y="6330950"/>
          <p14:tracePt t="295070" x="4464050" y="6330950"/>
          <p14:tracePt t="295076" x="4487863" y="6338888"/>
          <p14:tracePt t="295085" x="4503738" y="6338888"/>
          <p14:tracePt t="295091" x="4519613" y="6338888"/>
          <p14:tracePt t="295107" x="4535488" y="6348413"/>
          <p14:tracePt t="295122" x="4543425" y="6348413"/>
          <p14:tracePt t="295130" x="4551363" y="6348413"/>
          <p14:tracePt t="295136" x="4559300" y="6348413"/>
          <p14:tracePt t="295151" x="4567238" y="6348413"/>
          <p14:tracePt t="295174" x="4584700" y="6348413"/>
          <p14:tracePt t="295189" x="4592638" y="6348413"/>
          <p14:tracePt t="295197" x="4608513" y="6348413"/>
          <p14:tracePt t="295211" x="4616450" y="6348413"/>
          <p14:tracePt t="295219" x="4632325" y="6348413"/>
          <p14:tracePt t="295227" x="4648200" y="6348413"/>
          <p14:tracePt t="295234" x="4664075" y="6348413"/>
          <p14:tracePt t="295241" x="4672013" y="6348413"/>
          <p14:tracePt t="295250" x="4687888" y="6348413"/>
          <p14:tracePt t="295257" x="4711700" y="6348413"/>
          <p14:tracePt t="295264" x="4735513" y="6348413"/>
          <p14:tracePt t="295273" x="4743450" y="6356350"/>
          <p14:tracePt t="295279" x="4759325" y="6356350"/>
          <p14:tracePt t="295287" x="4767263" y="6356350"/>
          <p14:tracePt t="295294" x="4783138" y="6356350"/>
          <p14:tracePt t="295301" x="4806950" y="6356350"/>
          <p14:tracePt t="295309" x="4822825" y="6364288"/>
          <p14:tracePt t="295317" x="4838700" y="6364288"/>
          <p14:tracePt t="295324" x="4870450" y="6364288"/>
          <p14:tracePt t="295346" x="4878388" y="6364288"/>
          <p14:tracePt t="297667" x="4918075" y="6364288"/>
          <p14:tracePt t="297669" x="5030788" y="6356350"/>
          <p14:tracePt t="297671" x="5054600" y="6356350"/>
          <p14:tracePt t="297672" x="5070475" y="6356350"/>
          <p14:tracePt t="297684" x="5078413" y="6356350"/>
          <p14:tracePt t="297687" x="5086350" y="6356350"/>
          <p14:tracePt t="297697" x="5094288" y="6356350"/>
          <p14:tracePt t="297837" x="5102225" y="6356350"/>
          <p14:tracePt t="297845" x="5102225" y="6348413"/>
          <p14:tracePt t="297852" x="5102225" y="6338888"/>
          <p14:tracePt t="297860" x="5110163" y="6330950"/>
          <p14:tracePt t="297876" x="5126038" y="6330950"/>
          <p14:tracePt t="297902" x="5149850" y="6315075"/>
          <p14:tracePt t="297905" x="5157788" y="6315075"/>
          <p14:tracePt t="297912" x="5173663" y="6307138"/>
          <p14:tracePt t="297921" x="5173663" y="6299200"/>
          <p14:tracePt t="297928" x="5181600" y="6299200"/>
          <p14:tracePt t="297936" x="5205413" y="6291263"/>
          <p14:tracePt t="297943" x="5205413" y="6283325"/>
          <p14:tracePt t="297951" x="5213350" y="6283325"/>
          <p14:tracePt t="297956" x="5221288" y="6283325"/>
          <p14:tracePt t="297966" x="5229225" y="6275388"/>
          <p14:tracePt t="297987" x="5237163" y="6275388"/>
          <p14:tracePt t="298040" x="5245100" y="6275388"/>
          <p14:tracePt t="298084" x="5245100" y="6267450"/>
          <p14:tracePt t="298129" x="5253038" y="6267450"/>
          <p14:tracePt t="298174" x="5260975" y="6267450"/>
          <p14:tracePt t="298198" x="5268913" y="6267450"/>
          <p14:tracePt t="298212" x="5276850" y="6259513"/>
          <p14:tracePt t="298229" x="5292725" y="6259513"/>
          <p14:tracePt t="298234" x="5300663" y="6259513"/>
          <p14:tracePt t="298247" x="5310188" y="6259513"/>
          <p14:tracePt t="298250" x="5326063" y="6259513"/>
          <p14:tracePt t="298258" x="5341938" y="6259513"/>
          <p14:tracePt t="298265" x="5357813" y="6259513"/>
          <p14:tracePt t="298272" x="5365750" y="6251575"/>
          <p14:tracePt t="298281" x="5373688" y="6251575"/>
          <p14:tracePt t="298287" x="5389563" y="6251575"/>
          <p14:tracePt t="298297" x="5397500" y="6243638"/>
          <p14:tracePt t="298303" x="5405438" y="6243638"/>
          <p14:tracePt t="298311" x="5421313" y="6243638"/>
          <p14:tracePt t="298317" x="5429250" y="6243638"/>
          <p14:tracePt t="298324" x="5445125" y="6243638"/>
          <p14:tracePt t="298332" x="5453063" y="6243638"/>
          <p14:tracePt t="298339" x="5468938" y="6235700"/>
          <p14:tracePt t="298354" x="5476875" y="6235700"/>
          <p14:tracePt t="298365" x="5492750" y="6235700"/>
          <p14:tracePt t="298377" x="5500688" y="6235700"/>
          <p14:tracePt t="298392" x="5508625" y="6235700"/>
          <p14:tracePt t="298399" x="5516563" y="6235700"/>
          <p14:tracePt t="298414" x="5524500" y="6235700"/>
          <p14:tracePt t="298422" x="5532438" y="6235700"/>
          <p14:tracePt t="298429" x="5540375" y="6235700"/>
          <p14:tracePt t="298437" x="5548313" y="6235700"/>
          <p14:tracePt t="298445" x="5556250" y="6235700"/>
          <p14:tracePt t="298452" x="5564188" y="6235700"/>
          <p14:tracePt t="298459" x="5572125" y="6227763"/>
          <p14:tracePt t="298474" x="5588000" y="6227763"/>
          <p14:tracePt t="298482" x="5595938" y="6227763"/>
          <p14:tracePt t="298498" x="5611813" y="6219825"/>
          <p14:tracePt t="298505" x="5619750" y="6219825"/>
          <p14:tracePt t="298512" x="5627688" y="6219825"/>
          <p14:tracePt t="298519" x="5643563" y="6219825"/>
          <p14:tracePt t="298534" x="5651500" y="6211888"/>
          <p14:tracePt t="298542" x="5667375" y="6211888"/>
          <p14:tracePt t="298549" x="5676900" y="6211888"/>
          <p14:tracePt t="298556" x="5684838" y="6203950"/>
          <p14:tracePt t="298564" x="5708650" y="6203950"/>
          <p14:tracePt t="298572" x="5724525" y="6203950"/>
          <p14:tracePt t="298586" x="5732463" y="6203950"/>
          <p14:tracePt t="298602" x="5740400" y="6203950"/>
          <p14:tracePt t="298663" x="5748338" y="6203950"/>
          <p14:tracePt t="298684" x="5756275" y="6203950"/>
          <p14:tracePt t="298715" x="5764213" y="6203950"/>
          <p14:tracePt t="298722" x="5764213" y="6196013"/>
          <p14:tracePt t="298737" x="5772150" y="6196013"/>
          <p14:tracePt t="298774" x="5780088" y="6196013"/>
          <p14:tracePt t="299735" x="0" y="0"/>
        </p14:tracePtLst>
        <p14:tracePtLst>
          <p14:tracePt t="342885" x="3284538" y="2017713"/>
          <p14:tracePt t="342988" x="3300413" y="2017713"/>
          <p14:tracePt t="342996" x="3324225" y="2017713"/>
          <p14:tracePt t="343004" x="3332163" y="2017713"/>
          <p14:tracePt t="343012" x="3355975" y="2017713"/>
          <p14:tracePt t="343018" x="3379788" y="2017713"/>
          <p14:tracePt t="343027" x="3411538" y="2017713"/>
          <p14:tracePt t="343034" x="3467100" y="2017713"/>
          <p14:tracePt t="343044" x="3508375" y="2017713"/>
          <p14:tracePt t="343049" x="3563938" y="2017713"/>
          <p14:tracePt t="343056" x="3611563" y="2017713"/>
          <p14:tracePt t="343064" x="3667125" y="2009775"/>
          <p14:tracePt t="343071" x="3722688" y="2001838"/>
          <p14:tracePt t="343078" x="3786188" y="1993900"/>
          <p14:tracePt t="343087" x="3825875" y="1993900"/>
          <p14:tracePt t="343094" x="3867150" y="1985963"/>
          <p14:tracePt t="343102" x="3898900" y="1978025"/>
          <p14:tracePt t="343109" x="3946525" y="1970088"/>
          <p14:tracePt t="343118" x="3970338" y="1970088"/>
          <p14:tracePt t="343125" x="4002088" y="1970088"/>
          <p14:tracePt t="343131" x="4025900" y="1970088"/>
          <p14:tracePt t="343138" x="4049713" y="1970088"/>
          <p14:tracePt t="343146" x="4073525" y="1970088"/>
          <p14:tracePt t="343154" x="4097338" y="1970088"/>
          <p14:tracePt t="343161" x="4121150" y="1962150"/>
          <p14:tracePt t="343168" x="4137025" y="1962150"/>
          <p14:tracePt t="343176" x="4168775" y="1962150"/>
          <p14:tracePt t="343183" x="4192588" y="1954213"/>
          <p14:tracePt t="343191" x="4217988" y="1954213"/>
          <p14:tracePt t="343200" x="4241800" y="1954213"/>
          <p14:tracePt t="343207" x="4273550" y="1946275"/>
          <p14:tracePt t="343214" x="4297363" y="1946275"/>
          <p14:tracePt t="343222" x="4337050" y="1946275"/>
          <p14:tracePt t="343230" x="4360863" y="1938338"/>
          <p14:tracePt t="343237" x="4392613" y="1930400"/>
          <p14:tracePt t="343247" x="4408488" y="1930400"/>
          <p14:tracePt t="343251" x="4424363" y="1922463"/>
          <p14:tracePt t="343258" x="4448175" y="1922463"/>
          <p14:tracePt t="343267" x="4456113" y="1922463"/>
          <p14:tracePt t="343274" x="4471988" y="1914525"/>
          <p14:tracePt t="343282" x="4479925" y="1914525"/>
          <p14:tracePt t="343291" x="4495800" y="1906588"/>
          <p14:tracePt t="343296" x="4503738" y="1906588"/>
          <p14:tracePt t="343305" x="4511675" y="1906588"/>
          <p14:tracePt t="343312" x="4511675" y="1898650"/>
          <p14:tracePt t="343319" x="4519613" y="1898650"/>
          <p14:tracePt t="343326" x="4535488" y="1890713"/>
          <p14:tracePt t="343344" x="4543425" y="1890713"/>
          <p14:tracePt t="343349" x="4551363" y="1881188"/>
          <p14:tracePt t="343356" x="4559300" y="1873250"/>
          <p14:tracePt t="343364" x="4576763" y="1873250"/>
          <p14:tracePt t="343371" x="4584700" y="1865313"/>
          <p14:tracePt t="343378" x="4600575" y="1857375"/>
          <p14:tracePt t="343394" x="4608513" y="1849438"/>
          <p14:tracePt t="343401" x="4624388" y="1841500"/>
          <p14:tracePt t="343408" x="4624388" y="1833563"/>
          <p14:tracePt t="343416" x="4632325" y="1833563"/>
          <p14:tracePt t="343424" x="4632325" y="1825625"/>
          <p14:tracePt t="343431" x="4640263" y="1825625"/>
          <p14:tracePt t="343438" x="4648200" y="1825625"/>
          <p14:tracePt t="343446" x="4648200" y="1817688"/>
          <p14:tracePt t="343453" x="4656138" y="1809750"/>
          <p14:tracePt t="343469" x="4664075" y="1809750"/>
          <p14:tracePt t="343477" x="4664075" y="1801813"/>
          <p14:tracePt t="343484" x="4672013" y="1801813"/>
          <p14:tracePt t="343492" x="4679950" y="1793875"/>
          <p14:tracePt t="343506" x="4687888" y="1793875"/>
          <p14:tracePt t="343514" x="4687888" y="1785938"/>
          <p14:tracePt t="343544" x="4695825" y="1785938"/>
          <p14:tracePt t="343566" x="4695825" y="1778000"/>
          <p14:tracePt t="343656" x="4695825" y="1770063"/>
          <p14:tracePt t="343663" x="4711700" y="1770063"/>
          <p14:tracePt t="343671" x="4719638" y="1770063"/>
          <p14:tracePt t="343679" x="4727575" y="1770063"/>
          <p14:tracePt t="343686" x="4743450" y="1762125"/>
          <p14:tracePt t="343694" x="4759325" y="1762125"/>
          <p14:tracePt t="343701" x="4767263" y="1754188"/>
          <p14:tracePt t="343708" x="4783138" y="1754188"/>
          <p14:tracePt t="343716" x="4791075" y="1754188"/>
          <p14:tracePt t="343725" x="4799013" y="1746250"/>
          <p14:tracePt t="343731" x="4814888" y="1738313"/>
          <p14:tracePt t="343739" x="4822825" y="1738313"/>
          <p14:tracePt t="343753" x="4830763" y="1730375"/>
          <p14:tracePt t="343761" x="4838700" y="1722438"/>
          <p14:tracePt t="343778" x="4846638" y="1722438"/>
          <p14:tracePt t="343799" x="4846638" y="1714500"/>
          <p14:tracePt t="343807" x="4854575" y="1714500"/>
          <p14:tracePt t="346671" x="4854575" y="1738313"/>
          <p14:tracePt t="346679" x="4846638" y="1762125"/>
          <p14:tracePt t="346686" x="4846638" y="1785938"/>
          <p14:tracePt t="346694" x="4846638" y="1817688"/>
          <p14:tracePt t="346702" x="4838700" y="1865313"/>
          <p14:tracePt t="346710" x="4838700" y="1898650"/>
          <p14:tracePt t="346717" x="4830763" y="1946275"/>
          <p14:tracePt t="346725" x="4822825" y="2001838"/>
          <p14:tracePt t="346731" x="4814888" y="2041525"/>
          <p14:tracePt t="346741" x="4806950" y="2089150"/>
          <p14:tracePt t="346746" x="4799013" y="2120900"/>
          <p14:tracePt t="346754" x="4791075" y="2144713"/>
          <p14:tracePt t="346761" x="4791075" y="2168525"/>
          <p14:tracePt t="346770" x="4783138" y="2192338"/>
          <p14:tracePt t="346777" x="4783138" y="2216150"/>
          <p14:tracePt t="346784" x="4775200" y="2233613"/>
          <p14:tracePt t="346793" x="4775200" y="2249488"/>
          <p14:tracePt t="346799" x="4767263" y="2265363"/>
          <p14:tracePt t="346808" x="4767263" y="2273300"/>
          <p14:tracePt t="346813" x="4767263" y="2297113"/>
          <p14:tracePt t="346823" x="4759325" y="2305050"/>
          <p14:tracePt t="346828" x="4751388" y="2312988"/>
          <p14:tracePt t="346837" x="4751388" y="2328863"/>
          <p14:tracePt t="346844" x="4751388" y="2336800"/>
          <p14:tracePt t="346851" x="4743450" y="2352675"/>
          <p14:tracePt t="346859" x="4743450" y="2368550"/>
          <p14:tracePt t="346867" x="4727575" y="2392363"/>
          <p14:tracePt t="346875" x="4727575" y="2400300"/>
          <p14:tracePt t="346890" x="4719638" y="2432050"/>
          <p14:tracePt t="346895" x="4711700" y="2447925"/>
          <p14:tracePt t="346905" x="4703763" y="2463800"/>
          <p14:tracePt t="346913" x="4703763" y="2495550"/>
          <p14:tracePt t="346918" x="4703763" y="2519363"/>
          <p14:tracePt t="346925" x="4695825" y="2535238"/>
          <p14:tracePt t="346934" x="4687888" y="2543175"/>
          <p14:tracePt t="346943" x="4687888" y="2566988"/>
          <p14:tracePt t="346950" x="4679950" y="2584450"/>
          <p14:tracePt t="346956" x="4672013" y="2592388"/>
          <p14:tracePt t="346965" x="4664075" y="2608263"/>
          <p14:tracePt t="346972" x="4664075" y="2624138"/>
          <p14:tracePt t="346978" x="4656138" y="2640013"/>
          <p14:tracePt t="346987" x="4648200" y="2647950"/>
          <p14:tracePt t="346995" x="4648200" y="2655888"/>
          <p14:tracePt t="347001" x="4648200" y="2671763"/>
          <p14:tracePt t="347011" x="4640263" y="2679700"/>
          <p14:tracePt t="347017" x="4632325" y="2695575"/>
          <p14:tracePt t="347026" x="4632325" y="2711450"/>
          <p14:tracePt t="347031" x="4632325" y="2719388"/>
          <p14:tracePt t="347038" x="4624388" y="2735263"/>
          <p14:tracePt t="347047" x="4624388" y="2751138"/>
          <p14:tracePt t="347057" x="4608513" y="2782888"/>
          <p14:tracePt t="347061" x="4600575" y="2798763"/>
          <p14:tracePt t="347070" x="4600575" y="2822575"/>
          <p14:tracePt t="347077" x="4592638" y="2838450"/>
          <p14:tracePt t="347083" x="4592638" y="2862263"/>
          <p14:tracePt t="347092" x="4584700" y="2878138"/>
          <p14:tracePt t="347099" x="4576763" y="2909888"/>
          <p14:tracePt t="347108" x="4576763" y="2927350"/>
          <p14:tracePt t="347114" x="4576763" y="2967038"/>
          <p14:tracePt t="347121" x="4567238" y="2990850"/>
          <p14:tracePt t="347130" x="4559300" y="3022600"/>
          <p14:tracePt t="347138" x="4551363" y="3030538"/>
          <p14:tracePt t="347144" x="4551363" y="3054350"/>
          <p14:tracePt t="347151" x="4551363" y="3094038"/>
          <p14:tracePt t="347158" x="4543425" y="3125788"/>
          <p14:tracePt t="347165" x="4527550" y="3149600"/>
          <p14:tracePt t="347174" x="4519613" y="3189288"/>
          <p14:tracePt t="347181" x="4511675" y="3228975"/>
          <p14:tracePt t="347191" x="4503738" y="3252788"/>
          <p14:tracePt t="347196" x="4503738" y="3270250"/>
          <p14:tracePt t="347206" x="4495800" y="3294063"/>
          <p14:tracePt t="347213" x="4487863" y="3317875"/>
          <p14:tracePt t="347218" x="4479925" y="3341688"/>
          <p14:tracePt t="347226" x="4479925" y="3357563"/>
          <p14:tracePt t="347234" x="4471988" y="3373438"/>
          <p14:tracePt t="347243" x="4464050" y="3389313"/>
          <p14:tracePt t="347250" x="4456113" y="3413125"/>
          <p14:tracePt t="347256" x="4456113" y="3436938"/>
          <p14:tracePt t="347265" x="4448175" y="3460750"/>
          <p14:tracePt t="347272" x="4440238" y="3476625"/>
          <p14:tracePt t="347278" x="4440238" y="3500438"/>
          <p14:tracePt t="347287" x="4432300" y="3516313"/>
          <p14:tracePt t="347294" x="4416425" y="3540125"/>
          <p14:tracePt t="347301" x="4408488" y="3563938"/>
          <p14:tracePt t="347311" x="4400550" y="3587750"/>
          <p14:tracePt t="347318" x="4392613" y="3621088"/>
          <p14:tracePt t="347325" x="4376738" y="3660775"/>
          <p14:tracePt t="347331" x="4368800" y="3676650"/>
          <p14:tracePt t="347341" x="4352925" y="3708400"/>
          <p14:tracePt t="347347" x="4337050" y="3748088"/>
          <p14:tracePt t="347356" x="4329113" y="3763963"/>
          <p14:tracePt t="347361" x="4321175" y="3795713"/>
          <p14:tracePt t="347368" x="4305300" y="3819525"/>
          <p14:tracePt t="347378" x="4289425" y="3851275"/>
          <p14:tracePt t="347385" x="4289425" y="3867150"/>
          <p14:tracePt t="347393" x="4281488" y="3883025"/>
          <p14:tracePt t="347398" x="4265613" y="3898900"/>
          <p14:tracePt t="347408" x="4265613" y="3922713"/>
          <p14:tracePt t="347414" x="4257675" y="3948113"/>
          <p14:tracePt t="347421" x="4249738" y="3963988"/>
          <p14:tracePt t="347430" x="4249738" y="3987800"/>
          <p14:tracePt t="347436" x="4241800" y="4003675"/>
          <p14:tracePt t="347443" x="4233863" y="4019550"/>
          <p14:tracePt t="347451" x="4225925" y="4043363"/>
          <p14:tracePt t="347459" x="4225925" y="4067175"/>
          <p14:tracePt t="347467" x="4210050" y="4083050"/>
          <p14:tracePt t="347476" x="4200525" y="4098925"/>
          <p14:tracePt t="347482" x="4200525" y="4106863"/>
          <p14:tracePt t="347489" x="4200525" y="4122738"/>
          <p14:tracePt t="347496" x="4184650" y="4146550"/>
          <p14:tracePt t="347504" x="4176713" y="4154488"/>
          <p14:tracePt t="347511" x="4176713" y="4162425"/>
          <p14:tracePt t="348388" x="4168775" y="4162425"/>
          <p14:tracePt t="348397" x="4144963" y="4154488"/>
          <p14:tracePt t="348406" x="4113213" y="4146550"/>
          <p14:tracePt t="348412" x="4105275" y="4138613"/>
          <p14:tracePt t="348419" x="4089400" y="4138613"/>
          <p14:tracePt t="348426" x="4081463" y="4138613"/>
          <p14:tracePt t="348434" x="4065588" y="4130675"/>
          <p14:tracePt t="348442" x="4057650" y="4130675"/>
          <p14:tracePt t="348450" x="4049713" y="4122738"/>
          <p14:tracePt t="348458" x="4041775" y="4122738"/>
          <p14:tracePt t="348928" x="4041775" y="4130675"/>
          <p14:tracePt t="348939" x="4041775" y="4138613"/>
          <p14:tracePt t="348944" x="4049713" y="4146550"/>
          <p14:tracePt t="348950" x="4049713" y="4162425"/>
          <p14:tracePt t="348958" x="4057650" y="4178300"/>
          <p14:tracePt t="348965" x="4057650" y="4186238"/>
          <p14:tracePt t="348973" x="4057650" y="4202113"/>
          <p14:tracePt t="348982" x="4057650" y="4210050"/>
          <p14:tracePt t="348990" x="4057650" y="4233863"/>
          <p14:tracePt t="348997" x="4057650" y="4241800"/>
          <p14:tracePt t="349011" x="4057650" y="4257675"/>
          <p14:tracePt t="349027" x="4057650" y="4265613"/>
          <p14:tracePt t="349108" x="4057650" y="4273550"/>
          <p14:tracePt t="349310" x="4057650" y="4265613"/>
          <p14:tracePt t="349320" x="4065588" y="4249738"/>
          <p14:tracePt t="349326" x="4065588" y="4241800"/>
          <p14:tracePt t="349333" x="4073525" y="4217988"/>
          <p14:tracePt t="349342" x="4073525" y="4202113"/>
          <p14:tracePt t="349349" x="4073525" y="4186238"/>
          <p14:tracePt t="349359" x="4081463" y="4170363"/>
          <p14:tracePt t="349365" x="4089400" y="4162425"/>
          <p14:tracePt t="349371" x="4089400" y="4146550"/>
          <p14:tracePt t="349378" x="4097338" y="4130675"/>
          <p14:tracePt t="349394" x="4097338" y="4114800"/>
          <p14:tracePt t="349401" x="4097338" y="4106863"/>
          <p14:tracePt t="349408" x="4097338" y="4098925"/>
          <p14:tracePt t="349416" x="4105275" y="4098925"/>
          <p14:tracePt t="349428" x="4105275" y="4090988"/>
          <p14:tracePt t="349455" x="4105275" y="4083050"/>
          <p14:tracePt t="349491" x="4105275" y="4075113"/>
          <p14:tracePt t="349499" x="4105275" y="4067175"/>
          <p14:tracePt t="349514" x="4105275" y="4059238"/>
          <p14:tracePt t="349529" x="4113213" y="4059238"/>
          <p14:tracePt t="349536" x="4113213" y="4051300"/>
          <p14:tracePt t="349551" x="4113213" y="4043363"/>
          <p14:tracePt t="349566" x="4113213" y="4035425"/>
          <p14:tracePt t="349618" x="4113213" y="4027488"/>
          <p14:tracePt t="349686" x="4113213" y="4035425"/>
          <p14:tracePt t="349694" x="4105275" y="4051300"/>
          <p14:tracePt t="349701" x="4089400" y="4059238"/>
          <p14:tracePt t="349708" x="4089400" y="4067175"/>
          <p14:tracePt t="349716" x="4089400" y="4083050"/>
          <p14:tracePt t="349723" x="4081463" y="4083050"/>
          <p14:tracePt t="349731" x="4081463" y="4090988"/>
          <p14:tracePt t="349746" x="4073525" y="4098925"/>
          <p14:tracePt t="349755" x="4073525" y="4106863"/>
          <p14:tracePt t="350638" x="4081463" y="4106863"/>
          <p14:tracePt t="350655" x="4089400" y="4106863"/>
          <p14:tracePt t="350672" x="4089400" y="4114800"/>
          <p14:tracePt t="350676" x="4089400" y="4130675"/>
          <p14:tracePt t="350683" x="4089400" y="4154488"/>
          <p14:tracePt t="350692" x="4089400" y="4178300"/>
          <p14:tracePt t="350699" x="4097338" y="4202113"/>
          <p14:tracePt t="350707" x="4097338" y="4225925"/>
          <p14:tracePt t="350715" x="4097338" y="4241800"/>
          <p14:tracePt t="350722" x="4097338" y="4257675"/>
          <p14:tracePt t="350731" x="4097338" y="4281488"/>
          <p14:tracePt t="350736" x="4097338" y="4291013"/>
          <p14:tracePt t="350743" x="4097338" y="4306888"/>
          <p14:tracePt t="350754" x="4097338" y="4322763"/>
          <p14:tracePt t="350759" x="4097338" y="4330700"/>
          <p14:tracePt t="350767" x="4097338" y="4338638"/>
          <p14:tracePt t="350775" x="4097338" y="4346575"/>
          <p14:tracePt t="350791" x="4097338" y="4354513"/>
          <p14:tracePt t="350826" x="4097338" y="4362450"/>
          <p14:tracePt t="350841" x="4097338" y="4370388"/>
          <p14:tracePt t="350858" x="4097338" y="4378325"/>
          <p14:tracePt t="350880" x="4097338" y="4386263"/>
          <p14:tracePt t="350893" x="4097338" y="4394200"/>
          <p14:tracePt t="350903" x="4097338" y="4402138"/>
          <p14:tracePt t="351208" x="4097338" y="4394200"/>
          <p14:tracePt t="351218" x="4097338" y="4378325"/>
          <p14:tracePt t="351224" x="4097338" y="4370388"/>
          <p14:tracePt t="351232" x="4097338" y="4354513"/>
          <p14:tracePt t="351240" x="4097338" y="4338638"/>
          <p14:tracePt t="351246" x="4097338" y="4314825"/>
          <p14:tracePt t="351257" x="4097338" y="4306888"/>
          <p14:tracePt t="351261" x="4097338" y="4281488"/>
          <p14:tracePt t="351271" x="4097338" y="4273550"/>
          <p14:tracePt t="351277" x="4097338" y="4265613"/>
          <p14:tracePt t="351286" x="4097338" y="4257675"/>
          <p14:tracePt t="351292" x="4097338" y="4249738"/>
          <p14:tracePt t="351298" x="4097338" y="4241800"/>
          <p14:tracePt t="351314" x="4097338" y="4233863"/>
          <p14:tracePt t="351359" x="4097338" y="4225925"/>
          <p14:tracePt t="351373" x="4097338" y="4210050"/>
          <p14:tracePt t="351388" x="4097338" y="4202113"/>
          <p14:tracePt t="351404" x="4097338" y="4186238"/>
          <p14:tracePt t="351410" x="4089400" y="4186238"/>
          <p14:tracePt t="351621" x="4081463" y="4186238"/>
          <p14:tracePt t="351891" x="4073525" y="4186238"/>
          <p14:tracePt t="351900" x="4057650" y="4186238"/>
          <p14:tracePt t="351908" x="4025900" y="4186238"/>
          <p14:tracePt t="351913" x="3970338" y="4186238"/>
          <p14:tracePt t="351921" x="3922713" y="4186238"/>
          <p14:tracePt t="351929" x="3833813" y="4186238"/>
          <p14:tracePt t="351937" x="3722688" y="4186238"/>
          <p14:tracePt t="351945" x="3611563" y="4186238"/>
          <p14:tracePt t="351951" x="3484563" y="4186238"/>
          <p14:tracePt t="351960" x="3371850" y="4186238"/>
          <p14:tracePt t="351968" x="3284538" y="4186238"/>
          <p14:tracePt t="351975" x="3181350" y="4186238"/>
          <p14:tracePt t="351982" x="3092450" y="4186238"/>
          <p14:tracePt t="351989" x="3021013" y="4186238"/>
          <p14:tracePt t="351996" x="2965450" y="4186238"/>
          <p14:tracePt t="352003" x="2925763" y="4186238"/>
          <p14:tracePt t="352010" x="2917825" y="4186238"/>
          <p14:tracePt t="352161" x="2917825" y="4178300"/>
          <p14:tracePt t="352176" x="2917825" y="4170363"/>
          <p14:tracePt t="352192" x="2917825" y="4162425"/>
          <p14:tracePt t="352198" x="2933700" y="4154488"/>
          <p14:tracePt t="352206" x="2933700" y="4146550"/>
          <p14:tracePt t="352214" x="2949575" y="4138613"/>
          <p14:tracePt t="352228" x="2957513" y="4138613"/>
          <p14:tracePt t="352236" x="2965450" y="4130675"/>
          <p14:tracePt t="352244" x="2973388" y="4130675"/>
          <p14:tracePt t="352259" x="2973388" y="4122738"/>
          <p14:tracePt t="352588" x="2965450" y="4130675"/>
          <p14:tracePt t="352606" x="2965450" y="4138613"/>
          <p14:tracePt t="352611" x="2965450" y="4146550"/>
          <p14:tracePt t="352619" x="2965450" y="4154488"/>
          <p14:tracePt t="352626" x="2957513" y="4154488"/>
          <p14:tracePt t="352641" x="2957513" y="4162425"/>
          <p14:tracePt t="352724" x="2941638" y="4146550"/>
          <p14:tracePt t="352731" x="2933700" y="4138613"/>
          <p14:tracePt t="352739" x="2925763" y="4122738"/>
          <p14:tracePt t="352746" x="2917825" y="4106863"/>
          <p14:tracePt t="352753" x="2917825" y="4090988"/>
          <p14:tracePt t="352769" x="2917825" y="4083050"/>
          <p14:tracePt t="352790" x="2917825" y="4075113"/>
          <p14:tracePt t="352793" x="2917825" y="4067175"/>
          <p14:tracePt t="353865" x="0" y="0"/>
        </p14:tracePtLst>
        <p14:tracePtLst>
          <p14:tracePt t="364756" x="2894013" y="4090988"/>
          <p14:tracePt t="364911" x="2901950" y="4090988"/>
          <p14:tracePt t="364927" x="2909888" y="4090988"/>
          <p14:tracePt t="364935" x="2909888" y="4083050"/>
          <p14:tracePt t="364944" x="2917825" y="4083050"/>
          <p14:tracePt t="365376" x="2917825" y="4075113"/>
          <p14:tracePt t="365386" x="2925763" y="4059238"/>
          <p14:tracePt t="365393" x="2925763" y="4035425"/>
          <p14:tracePt t="365402" x="2925763" y="4011613"/>
          <p14:tracePt t="365408" x="2925763" y="3987800"/>
          <p14:tracePt t="365416" x="2933700" y="3956050"/>
          <p14:tracePt t="365422" x="2941638" y="3922713"/>
          <p14:tracePt t="365429" x="2941638" y="3890963"/>
          <p14:tracePt t="365438" x="2949575" y="3851275"/>
          <p14:tracePt t="365444" x="2957513" y="3819525"/>
          <p14:tracePt t="365451" x="2965450" y="3795713"/>
          <p14:tracePt t="365462" x="2965450" y="3771900"/>
          <p14:tracePt t="365468" x="2965450" y="3740150"/>
          <p14:tracePt t="365475" x="2965450" y="3708400"/>
          <p14:tracePt t="365481" x="2973388" y="3684588"/>
          <p14:tracePt t="365491" x="2973388" y="3652838"/>
          <p14:tracePt t="365497" x="2989263" y="3629025"/>
          <p14:tracePt t="365506" x="2989263" y="3613150"/>
          <p14:tracePt t="365513" x="2989263" y="3587750"/>
          <p14:tracePt t="365521" x="2989263" y="3571875"/>
          <p14:tracePt t="365529" x="2989263" y="3556000"/>
          <p14:tracePt t="365536" x="2997200" y="3532188"/>
          <p14:tracePt t="365542" x="2997200" y="3516313"/>
          <p14:tracePt t="365549" x="2997200" y="3500438"/>
          <p14:tracePt t="365559" x="3005138" y="3476625"/>
          <p14:tracePt t="365564" x="3005138" y="3468688"/>
          <p14:tracePt t="365574" x="3005138" y="3452813"/>
          <p14:tracePt t="365581" x="3013075" y="3436938"/>
          <p14:tracePt t="365590" x="3013075" y="3429000"/>
          <p14:tracePt t="365595" x="3013075" y="3421063"/>
          <p14:tracePt t="365603" x="3013075" y="3413125"/>
          <p14:tracePt t="365610" x="3013075" y="3397250"/>
          <p14:tracePt t="365619" x="3013075" y="3389313"/>
          <p14:tracePt t="365626" x="3013075" y="3381375"/>
          <p14:tracePt t="365632" x="3021013" y="3373438"/>
          <p14:tracePt t="365639" x="3021013" y="3365500"/>
          <p14:tracePt t="365650" x="3021013" y="3357563"/>
          <p14:tracePt t="365654" x="3028950" y="3341688"/>
          <p14:tracePt t="365661" x="3028950" y="3333750"/>
          <p14:tracePt t="365670" x="3028950" y="3317875"/>
          <p14:tracePt t="365677" x="3028950" y="3309938"/>
          <p14:tracePt t="365685" x="3036888" y="3294063"/>
          <p14:tracePt t="365693" x="3044825" y="3286125"/>
          <p14:tracePt t="365701" x="3044825" y="3278188"/>
          <p14:tracePt t="365707" x="3044825" y="3262313"/>
          <p14:tracePt t="365714" x="3044825" y="3252788"/>
          <p14:tracePt t="365723" x="3052763" y="3244850"/>
          <p14:tracePt t="365729" x="3052763" y="3236913"/>
          <p14:tracePt t="365738" x="3060700" y="3228975"/>
          <p14:tracePt t="365745" x="3060700" y="3221038"/>
          <p14:tracePt t="365751" x="3060700" y="3213100"/>
          <p14:tracePt t="365762" x="3060700" y="3205163"/>
          <p14:tracePt t="365768" x="3068638" y="3197225"/>
          <p14:tracePt t="365775" x="3068638" y="3189288"/>
          <p14:tracePt t="365781" x="3076575" y="3181350"/>
          <p14:tracePt t="365791" x="3076575" y="3165475"/>
          <p14:tracePt t="365797" x="3084513" y="3165475"/>
          <p14:tracePt t="366119" x="3084513" y="3157538"/>
          <p14:tracePt t="366126" x="3092450" y="3157538"/>
          <p14:tracePt t="366141" x="3100388" y="3157538"/>
          <p14:tracePt t="366149" x="3100388" y="3149600"/>
          <p14:tracePt t="366158" x="3109913" y="3141663"/>
          <p14:tracePt t="366164" x="3117850" y="3141663"/>
          <p14:tracePt t="366179" x="3117850" y="3133725"/>
          <p14:tracePt t="366187" x="3125788" y="3133725"/>
          <p14:tracePt t="366456" x="3125788" y="3141663"/>
          <p14:tracePt t="366466" x="3125788" y="3157538"/>
          <p14:tracePt t="366476" x="3125788" y="3173413"/>
          <p14:tracePt t="366480" x="3125788" y="3189288"/>
          <p14:tracePt t="366487" x="3125788" y="3205163"/>
          <p14:tracePt t="366494" x="3125788" y="3221038"/>
          <p14:tracePt t="366501" x="3125788" y="3244850"/>
          <p14:tracePt t="366512" x="3117850" y="3270250"/>
          <p14:tracePt t="366518" x="3117850" y="3294063"/>
          <p14:tracePt t="366528" x="3100388" y="3341688"/>
          <p14:tracePt t="366533" x="3100388" y="3373438"/>
          <p14:tracePt t="366542" x="3092450" y="3405188"/>
          <p14:tracePt t="366547" x="3076575" y="3444875"/>
          <p14:tracePt t="366557" x="3068638" y="3476625"/>
          <p14:tracePt t="366562" x="3052763" y="3516313"/>
          <p14:tracePt t="366573" x="3044825" y="3532188"/>
          <p14:tracePt t="366577" x="3036888" y="3556000"/>
          <p14:tracePt t="366586" x="3021013" y="3595688"/>
          <p14:tracePt t="366593" x="3013075" y="3621088"/>
          <p14:tracePt t="366599" x="2997200" y="3629025"/>
          <p14:tracePt t="366609" x="2989263" y="3644900"/>
          <p14:tracePt t="366614" x="2989263" y="3668713"/>
          <p14:tracePt t="366625" x="2965450" y="3692525"/>
          <p14:tracePt t="366629" x="2957513" y="3708400"/>
          <p14:tracePt t="366638" x="2949575" y="3732213"/>
          <p14:tracePt t="366644" x="2941638" y="3748088"/>
          <p14:tracePt t="366653" x="2933700" y="3771900"/>
          <p14:tracePt t="366662" x="2925763" y="3779838"/>
          <p14:tracePt t="366666" x="2917825" y="3795713"/>
          <p14:tracePt t="366675" x="2909888" y="3811588"/>
          <p14:tracePt t="366682" x="2909888" y="3819525"/>
          <p14:tracePt t="366691" x="2909888" y="3835400"/>
          <p14:tracePt t="366697" x="2901950" y="3851275"/>
          <p14:tracePt t="366706" x="2901950" y="3867150"/>
          <p14:tracePt t="366712" x="2901950" y="3875088"/>
          <p14:tracePt t="366721" x="2901950" y="3883025"/>
          <p14:tracePt t="366728" x="2894013" y="3906838"/>
          <p14:tracePt t="366744" x="2894013" y="3914775"/>
          <p14:tracePt t="366750" x="2894013" y="3922713"/>
          <p14:tracePt t="366758" x="2894013" y="3938588"/>
          <p14:tracePt t="366766" x="2894013" y="3948113"/>
          <p14:tracePt t="366773" x="2894013" y="3956050"/>
          <p14:tracePt t="366779" x="2894013" y="3979863"/>
          <p14:tracePt t="366794" x="2894013" y="3995738"/>
          <p14:tracePt t="366803" x="2894013" y="4003675"/>
          <p14:tracePt t="366810" x="2894013" y="4011613"/>
          <p14:tracePt t="366816" x="2894013" y="4019550"/>
          <p14:tracePt t="366824" x="2894013" y="4027488"/>
          <p14:tracePt t="366833" x="2894013" y="4035425"/>
          <p14:tracePt t="366846" x="2894013" y="4043363"/>
          <p14:tracePt t="366855" x="2894013" y="4051300"/>
          <p14:tracePt t="366869" x="2894013" y="4059238"/>
          <p14:tracePt t="366892" x="2894013" y="4067175"/>
          <p14:tracePt t="366922" x="2894013" y="4075113"/>
          <p14:tracePt t="366944" x="2894013" y="4083050"/>
          <p14:tracePt t="366982" x="2894013" y="4090988"/>
          <p14:tracePt t="366997" x="2901950" y="4106863"/>
          <p14:tracePt t="367012" x="2909888" y="4114800"/>
          <p14:tracePt t="367042" x="2909888" y="4122738"/>
          <p14:tracePt t="367191" x="2917825" y="4122738"/>
          <p14:tracePt t="367222" x="2925763" y="4122738"/>
          <p14:tracePt t="367229" x="2925763" y="4114800"/>
          <p14:tracePt t="367252" x="2933700" y="4114800"/>
          <p14:tracePt t="367259" x="2941638" y="4106863"/>
          <p14:tracePt t="367266" x="2941638" y="4098925"/>
          <p14:tracePt t="367282" x="2949575" y="4090988"/>
          <p14:tracePt t="367304" x="2949575" y="4083050"/>
          <p14:tracePt t="367312" x="2957513" y="4083050"/>
          <p14:tracePt t="367319" x="2957513" y="4075113"/>
          <p14:tracePt t="367334" x="2957513" y="4067175"/>
          <p14:tracePt t="367349" x="2965450" y="4059238"/>
          <p14:tracePt t="367364" x="2973388" y="4051300"/>
          <p14:tracePt t="367379" x="2973388" y="4043363"/>
          <p14:tracePt t="367387" x="2981325" y="4035425"/>
          <p14:tracePt t="367401" x="2981325" y="4027488"/>
          <p14:tracePt t="367417" x="2981325" y="4019550"/>
          <p14:tracePt t="367432" x="2989263" y="4019550"/>
          <p14:tracePt t="367440" x="2989263" y="4011613"/>
          <p14:tracePt t="367447" x="2989263" y="4003675"/>
          <p14:tracePt t="367462" x="2989263" y="3995738"/>
          <p14:tracePt t="367477" x="2997200" y="3995738"/>
          <p14:tracePt t="367484" x="2997200" y="3987800"/>
          <p14:tracePt t="367499" x="2997200" y="3979863"/>
          <p14:tracePt t="367507" x="3005138" y="3979863"/>
          <p14:tracePt t="367514" x="3005138" y="3971925"/>
          <p14:tracePt t="367536" x="3005138" y="3963988"/>
          <p14:tracePt t="367551" x="3005138" y="3956050"/>
          <p14:tracePt t="367575" x="3005138" y="3948113"/>
          <p14:tracePt t="367589" x="3005138" y="3938588"/>
          <p14:tracePt t="367605" x="3013075" y="3938588"/>
          <p14:tracePt t="367619" x="3013075" y="3930650"/>
          <p14:tracePt t="367634" x="3013075" y="3922713"/>
          <p14:tracePt t="367642" x="3013075" y="3914775"/>
          <p14:tracePt t="367649" x="3021013" y="3906838"/>
          <p14:tracePt t="367657" x="3021013" y="3890963"/>
          <p14:tracePt t="367664" x="3028950" y="3883025"/>
          <p14:tracePt t="367671" x="3028950" y="3875088"/>
          <p14:tracePt t="367679" x="3028950" y="3859213"/>
          <p14:tracePt t="367687" x="3028950" y="3835400"/>
          <p14:tracePt t="367694" x="3036888" y="3827463"/>
          <p14:tracePt t="367702" x="3044825" y="3811588"/>
          <p14:tracePt t="367709" x="3044825" y="3795713"/>
          <p14:tracePt t="367717" x="3052763" y="3771900"/>
          <p14:tracePt t="367725" x="3060700" y="3748088"/>
          <p14:tracePt t="367732" x="3068638" y="3732213"/>
          <p14:tracePt t="367740" x="3068638" y="3716338"/>
          <p14:tracePt t="367747" x="3076575" y="3700463"/>
          <p14:tracePt t="367754" x="3084513" y="3684588"/>
          <p14:tracePt t="367762" x="3084513" y="3668713"/>
          <p14:tracePt t="367769" x="3092450" y="3660775"/>
          <p14:tracePt t="367778" x="3092450" y="3652838"/>
          <p14:tracePt t="367784" x="3100388" y="3636963"/>
          <p14:tracePt t="367792" x="3100388" y="3629025"/>
          <p14:tracePt t="367799" x="3109913" y="3621088"/>
          <p14:tracePt t="367808" x="3109913" y="3613150"/>
          <p14:tracePt t="367814" x="3109913" y="3605213"/>
          <p14:tracePt t="367821" x="3117850" y="3605213"/>
          <p14:tracePt t="367859" x="3117850" y="3595688"/>
          <p14:tracePt t="367956" x="3125788" y="3587750"/>
          <p14:tracePt t="367972" x="3133725" y="3579813"/>
          <p14:tracePt t="367979" x="3133725" y="3571875"/>
          <p14:tracePt t="367986" x="3141663" y="3571875"/>
          <p14:tracePt t="368002" x="3141663" y="3563938"/>
          <p14:tracePt t="368017" x="3149600" y="3556000"/>
          <p14:tracePt t="368033" x="3149600" y="3548063"/>
          <p14:tracePt t="368046" x="3157538" y="3532188"/>
          <p14:tracePt t="368062" x="3157538" y="3524250"/>
          <p14:tracePt t="368107" x="3157538" y="3516313"/>
          <p14:tracePt t="368151" x="3157538" y="3508375"/>
          <p14:tracePt t="368191" x="3157538" y="3500438"/>
          <p14:tracePt t="368196" x="3165475" y="3500438"/>
          <p14:tracePt t="368204" x="3165475" y="3492500"/>
          <p14:tracePt t="368221" x="3173413" y="3476625"/>
          <p14:tracePt t="368235" x="3173413" y="3460750"/>
          <p14:tracePt t="368242" x="3173413" y="3444875"/>
          <p14:tracePt t="368250" x="3181350" y="3436938"/>
          <p14:tracePt t="368257" x="3189288" y="3429000"/>
          <p14:tracePt t="368264" x="3189288" y="3413125"/>
          <p14:tracePt t="368272" x="3189288" y="3397250"/>
          <p14:tracePt t="368279" x="3189288" y="3389313"/>
          <p14:tracePt t="368287" x="3197225" y="3381375"/>
          <p14:tracePt t="368294" x="3197225" y="3357563"/>
          <p14:tracePt t="368302" x="3205163" y="3349625"/>
          <p14:tracePt t="368309" x="3205163" y="3333750"/>
          <p14:tracePt t="368316" x="3205163" y="3325813"/>
          <p14:tracePt t="368324" x="3213100" y="3317875"/>
          <p14:tracePt t="368331" x="3221038" y="3302000"/>
          <p14:tracePt t="368340" x="3228975" y="3286125"/>
          <p14:tracePt t="368346" x="3228975" y="3278188"/>
          <p14:tracePt t="368361" x="3236913" y="3262313"/>
          <p14:tracePt t="368377" x="3236913" y="3252788"/>
          <p14:tracePt t="368392" x="3236913" y="3244850"/>
          <p14:tracePt t="368399" x="3236913" y="3236913"/>
          <p14:tracePt t="368409" x="3244850" y="3236913"/>
          <p14:tracePt t="368422" x="3244850" y="3228975"/>
          <p14:tracePt t="368444" x="3244850" y="3221038"/>
          <p14:tracePt t="368474" x="3244850" y="3213100"/>
          <p14:tracePt t="368482" x="3244850" y="3205163"/>
          <p14:tracePt t="368497" x="3252788" y="3205163"/>
          <p14:tracePt t="368512" x="3252788" y="3197225"/>
          <p14:tracePt t="368541" x="3252788" y="3189288"/>
          <p14:tracePt t="368549" x="3260725" y="3189288"/>
          <p14:tracePt t="368558" x="3260725" y="3181350"/>
          <p14:tracePt t="368572" x="3260725" y="3173413"/>
          <p14:tracePt t="368579" x="3268663" y="3165475"/>
          <p14:tracePt t="368587" x="3268663" y="3157538"/>
          <p14:tracePt t="368594" x="3276600" y="3149600"/>
          <p14:tracePt t="368602" x="3284538" y="3133725"/>
          <p14:tracePt t="368609" x="3284538" y="3117850"/>
          <p14:tracePt t="368617" x="3292475" y="3109913"/>
          <p14:tracePt t="368624" x="3300413" y="3094038"/>
          <p14:tracePt t="368632" x="3300413" y="3086100"/>
          <p14:tracePt t="368641" x="3308350" y="3078163"/>
          <p14:tracePt t="368646" x="3316288" y="3062288"/>
          <p14:tracePt t="368654" x="3324225" y="3046413"/>
          <p14:tracePt t="368662" x="3324225" y="3030538"/>
          <p14:tracePt t="368669" x="3332163" y="3014663"/>
          <p14:tracePt t="368676" x="3348038" y="2998788"/>
          <p14:tracePt t="368684" x="3348038" y="2982913"/>
          <p14:tracePt t="368692" x="3355975" y="2967038"/>
          <p14:tracePt t="368699" x="3363913" y="2951163"/>
          <p14:tracePt t="368707" x="3363913" y="2935288"/>
          <p14:tracePt t="368714" x="3371850" y="2919413"/>
          <p14:tracePt t="368723" x="3379788" y="2919413"/>
          <p14:tracePt t="368729" x="3379788" y="2909888"/>
          <p14:tracePt t="368737" x="3387725" y="2901950"/>
          <p14:tracePt t="368744" x="3387725" y="2894013"/>
          <p14:tracePt t="368759" x="3387725" y="2886075"/>
          <p14:tracePt t="368782" x="3395663" y="2886075"/>
          <p14:tracePt t="368813" x="3395663" y="2878138"/>
          <p14:tracePt t="368834" x="3395663" y="2870200"/>
          <p14:tracePt t="368849" x="3395663" y="2862263"/>
          <p14:tracePt t="368864" x="3403600" y="2854325"/>
          <p14:tracePt t="368891" x="3403600" y="2822575"/>
          <p14:tracePt t="368894" x="3411538" y="2814638"/>
          <p14:tracePt t="368902" x="3419475" y="2798763"/>
          <p14:tracePt t="368909" x="3419475" y="2782888"/>
          <p14:tracePt t="368917" x="3419475" y="2767013"/>
          <p14:tracePt t="368924" x="3427413" y="2759075"/>
          <p14:tracePt t="368932" x="3427413" y="2743200"/>
          <p14:tracePt t="368940" x="3435350" y="2727325"/>
          <p14:tracePt t="368946" x="3435350" y="2711450"/>
          <p14:tracePt t="368954" x="3443288" y="2687638"/>
          <p14:tracePt t="368962" x="3443288" y="2671763"/>
          <p14:tracePt t="368970" x="3451225" y="2647950"/>
          <p14:tracePt t="368976" x="3459163" y="2632075"/>
          <p14:tracePt t="368985" x="3459163" y="2608263"/>
          <p14:tracePt t="368991" x="3467100" y="2592388"/>
          <p14:tracePt t="368999" x="3467100" y="2584450"/>
          <p14:tracePt t="369007" x="3476625" y="2566988"/>
          <p14:tracePt t="369014" x="3484563" y="2551113"/>
          <p14:tracePt t="369022" x="3484563" y="2543175"/>
          <p14:tracePt t="369029" x="3484563" y="2535238"/>
          <p14:tracePt t="369040" x="3484563" y="2519363"/>
          <p14:tracePt t="369045" x="3484563" y="2503488"/>
          <p14:tracePt t="369052" x="3492500" y="2503488"/>
          <p14:tracePt t="369059" x="3500438" y="2495550"/>
          <p14:tracePt t="369067" x="3500438" y="2479675"/>
          <p14:tracePt t="369074" x="3500438" y="2471738"/>
          <p14:tracePt t="369081" x="3508375" y="2455863"/>
          <p14:tracePt t="369090" x="3508375" y="2447925"/>
          <p14:tracePt t="369096" x="3516313" y="2432050"/>
          <p14:tracePt t="369104" x="3516313" y="2424113"/>
          <p14:tracePt t="369111" x="3524250" y="2400300"/>
          <p14:tracePt t="369120" x="3524250" y="2392363"/>
          <p14:tracePt t="369127" x="3532188" y="2376488"/>
          <p14:tracePt t="369134" x="3532188" y="2368550"/>
          <p14:tracePt t="369142" x="3532188" y="2352675"/>
          <p14:tracePt t="369149" x="3540125" y="2336800"/>
          <p14:tracePt t="369157" x="3548063" y="2320925"/>
          <p14:tracePt t="369164" x="3556000" y="2305050"/>
          <p14:tracePt t="369173" x="3556000" y="2289175"/>
          <p14:tracePt t="369179" x="3563938" y="2273300"/>
          <p14:tracePt t="369187" x="3571875" y="2257425"/>
          <p14:tracePt t="369194" x="3571875" y="2249488"/>
          <p14:tracePt t="369202" x="3579813" y="2224088"/>
          <p14:tracePt t="369209" x="3579813" y="2216150"/>
          <p14:tracePt t="369216" x="3579813" y="2208213"/>
          <p14:tracePt t="369224" x="3587750" y="2200275"/>
          <p14:tracePt t="369232" x="3587750" y="2192338"/>
          <p14:tracePt t="369240" x="3587750" y="2184400"/>
          <p14:tracePt t="369254" x="3595688" y="2176463"/>
          <p14:tracePt t="369262" x="3595688" y="2160588"/>
          <p14:tracePt t="369269" x="3603625" y="2152650"/>
          <p14:tracePt t="369276" x="3603625" y="2144713"/>
          <p14:tracePt t="369284" x="3603625" y="2128838"/>
          <p14:tracePt t="369291" x="3603625" y="2120900"/>
          <p14:tracePt t="369299" x="3611563" y="2105025"/>
          <p14:tracePt t="369307" x="3611563" y="2097088"/>
          <p14:tracePt t="369314" x="3619500" y="2081213"/>
          <p14:tracePt t="369322" x="3627438" y="2073275"/>
          <p14:tracePt t="369329" x="3627438" y="2065338"/>
          <p14:tracePt t="369337" x="3627438" y="2057400"/>
          <p14:tracePt t="369345" x="3627438" y="2049463"/>
          <p14:tracePt t="369359" x="3635375" y="2041525"/>
          <p14:tracePt t="369374" x="3635375" y="2033588"/>
          <p14:tracePt t="369397" x="3635375" y="2025650"/>
          <p14:tracePt t="369412" x="3635375" y="2017713"/>
          <p14:tracePt t="370086" x="3635375" y="2009775"/>
          <p14:tracePt t="370095" x="3635375" y="2001838"/>
          <p14:tracePt t="370102" x="3651250" y="1985963"/>
          <p14:tracePt t="370109" x="3659188" y="1970088"/>
          <p14:tracePt t="370117" x="3675063" y="1954213"/>
          <p14:tracePt t="370124" x="3675063" y="1946275"/>
          <p14:tracePt t="370131" x="3675063" y="1938338"/>
          <p14:tracePt t="370142" x="3683000" y="1938338"/>
          <p14:tracePt t="370371" x="3683000" y="1946275"/>
          <p14:tracePt t="370391" x="3683000" y="1962150"/>
          <p14:tracePt t="370394" x="3675063" y="1962150"/>
          <p14:tracePt t="370402" x="3675063" y="1970088"/>
          <p14:tracePt t="370418" x="3675063" y="1978025"/>
          <p14:tracePt t="370424" x="3667125" y="1978025"/>
          <p14:tracePt t="370433" x="3667125" y="1985963"/>
          <p14:tracePt t="370442" x="3667125" y="1993900"/>
          <p14:tracePt t="370470" x="3667125" y="2001838"/>
          <p14:tracePt t="370889" x="3667125" y="1993900"/>
          <p14:tracePt t="370900" x="3667125" y="1985963"/>
          <p14:tracePt t="370914" x="3667125" y="1978025"/>
          <p14:tracePt t="370934" x="3667125" y="1970088"/>
          <p14:tracePt t="370943" x="3675063" y="1970088"/>
          <p14:tracePt t="370958" x="3675063" y="1962150"/>
          <p14:tracePt t="370964" x="3675063" y="1954213"/>
          <p14:tracePt t="370980" x="3675063" y="1946275"/>
          <p14:tracePt t="371004" x="3683000" y="1946275"/>
          <p14:tracePt t="371009" x="3683000" y="1938338"/>
          <p14:tracePt t="372441" x="3683000" y="1930400"/>
          <p14:tracePt t="372472" x="3683000" y="1922463"/>
          <p14:tracePt t="375938" x="3690938" y="1914525"/>
          <p14:tracePt t="375940" x="3722688" y="1890713"/>
          <p14:tracePt t="375942" x="3738563" y="1890713"/>
          <p14:tracePt t="375944" x="3738563" y="1881188"/>
          <p14:tracePt t="375946" x="3746500" y="1881188"/>
          <p14:tracePt t="375961" x="3746500" y="1873250"/>
          <p14:tracePt t="376042" x="3754438" y="1873250"/>
          <p14:tracePt t="376053" x="3762375" y="1865313"/>
          <p14:tracePt t="376066" x="3770313" y="1865313"/>
          <p14:tracePt t="376081" x="3778250" y="1857375"/>
          <p14:tracePt t="376095" x="3786188" y="1857375"/>
          <p14:tracePt t="376103" x="3794125" y="1857375"/>
          <p14:tracePt t="376120" x="3802063" y="1857375"/>
          <p14:tracePt t="376135" x="3802063" y="1849438"/>
          <p14:tracePt t="376150" x="3810000" y="1849438"/>
          <p14:tracePt t="376178" x="3817938" y="1849438"/>
          <p14:tracePt t="376185" x="3825875" y="1849438"/>
          <p14:tracePt t="376201" x="3833813" y="1849438"/>
          <p14:tracePt t="376216" x="3843338" y="1849438"/>
          <p14:tracePt t="376222" x="3851275" y="1849438"/>
          <p14:tracePt t="376231" x="3859213" y="1849438"/>
          <p14:tracePt t="376237" x="3859213" y="1841500"/>
          <p14:tracePt t="376246" x="3867150" y="1841500"/>
          <p14:tracePt t="376253" x="3883025" y="1841500"/>
          <p14:tracePt t="376259" x="3890963" y="1833563"/>
          <p14:tracePt t="376270" x="3898900" y="1833563"/>
          <p14:tracePt t="376274" x="3906838" y="1833563"/>
          <p14:tracePt t="376283" x="3922713" y="1833563"/>
          <p14:tracePt t="376299" x="3930650" y="1833563"/>
          <p14:tracePt t="376314" x="3938588" y="1833563"/>
          <p14:tracePt t="376320" x="3946525" y="1833563"/>
          <p14:tracePt t="376327" x="3954463" y="1833563"/>
          <p14:tracePt t="376335" x="3962400" y="1833563"/>
          <p14:tracePt t="376342" x="3970338" y="1833563"/>
          <p14:tracePt t="376357" x="3978275" y="1833563"/>
          <p14:tracePt t="376365" x="3986213" y="1833563"/>
          <p14:tracePt t="376380" x="3994150" y="1833563"/>
          <p14:tracePt t="376386" x="4002088" y="1833563"/>
          <p14:tracePt t="376394" x="4010025" y="1833563"/>
          <p14:tracePt t="376409" x="4017963" y="1833563"/>
          <p14:tracePt t="376417" x="4025900" y="1833563"/>
          <p14:tracePt t="376424" x="4041775" y="1825625"/>
          <p14:tracePt t="376440" x="4049713" y="1825625"/>
          <p14:tracePt t="376455" x="4057650" y="1825625"/>
          <p14:tracePt t="376469" x="4065588" y="1825625"/>
          <p14:tracePt t="376477" x="4073525" y="1825625"/>
          <p14:tracePt t="376492" x="4081463" y="1825625"/>
          <p14:tracePt t="376500" x="4081463" y="1817688"/>
          <p14:tracePt t="376515" x="4089400" y="1817688"/>
          <p14:tracePt t="376522" x="4097338" y="1817688"/>
          <p14:tracePt t="376529" x="4105275" y="1817688"/>
          <p14:tracePt t="376537" x="4113213" y="1817688"/>
          <p14:tracePt t="376545" x="4121150" y="1817688"/>
          <p14:tracePt t="376552" x="4129088" y="1817688"/>
          <p14:tracePt t="376559" x="4144963" y="1817688"/>
          <p14:tracePt t="376568" x="4152900" y="1809750"/>
          <p14:tracePt t="376574" x="4160838" y="1809750"/>
          <p14:tracePt t="376583" x="4168775" y="1809750"/>
          <p14:tracePt t="376598" x="4184650" y="1809750"/>
          <p14:tracePt t="376615" x="4192588" y="1809750"/>
          <p14:tracePt t="376623" x="4200525" y="1809750"/>
          <p14:tracePt t="376626" x="4210050" y="1809750"/>
          <p14:tracePt t="376634" x="4217988" y="1809750"/>
          <p14:tracePt t="376642" x="4233863" y="1809750"/>
          <p14:tracePt t="376650" x="4241800" y="1801813"/>
          <p14:tracePt t="376657" x="4257675" y="1801813"/>
          <p14:tracePt t="376664" x="4265613" y="1801813"/>
          <p14:tracePt t="376672" x="4289425" y="1793875"/>
          <p14:tracePt t="376679" x="4305300" y="1793875"/>
          <p14:tracePt t="376686" x="4313238" y="1793875"/>
          <p14:tracePt t="376694" x="4321175" y="1793875"/>
          <p14:tracePt t="376701" x="4344988" y="1793875"/>
          <p14:tracePt t="376709" x="4352925" y="1785938"/>
          <p14:tracePt t="376717" x="4360863" y="1785938"/>
          <p14:tracePt t="376724" x="4376738" y="1778000"/>
          <p14:tracePt t="376733" x="4384675" y="1778000"/>
          <p14:tracePt t="376748" x="4392613" y="1778000"/>
          <p14:tracePt t="376762" x="4400550" y="1778000"/>
          <p14:tracePt t="376785" x="4408488" y="1778000"/>
          <p14:tracePt t="376792" x="4408488" y="1770063"/>
          <p14:tracePt t="376800" x="4416425" y="1770063"/>
          <p14:tracePt t="376815" x="4424363" y="1770063"/>
          <p14:tracePt t="376822" x="4432300" y="1770063"/>
          <p14:tracePt t="376837" x="4440238" y="1770063"/>
          <p14:tracePt t="376852" x="4448175" y="1762125"/>
          <p14:tracePt t="376859" x="4456113" y="1762125"/>
          <p14:tracePt t="376867" x="4464050" y="1762125"/>
          <p14:tracePt t="376875" x="4471988" y="1762125"/>
          <p14:tracePt t="376889" x="4479925" y="1762125"/>
          <p14:tracePt t="376901" x="4487863" y="1762125"/>
          <p14:tracePt t="376911" x="4495800" y="1754188"/>
          <p14:tracePt t="376927" x="4503738" y="1754188"/>
          <p14:tracePt t="376934" x="4503738" y="1746250"/>
          <p14:tracePt t="376942" x="4511675" y="1746250"/>
          <p14:tracePt t="376950" x="4519613" y="1746250"/>
          <p14:tracePt t="376965" x="4527550" y="1746250"/>
          <p14:tracePt t="376980" x="4535488" y="1746250"/>
          <p14:tracePt t="377017" x="4543425" y="1746250"/>
          <p14:tracePt t="377047" x="4543425" y="1738313"/>
          <p14:tracePt t="377054" x="4551363" y="1738313"/>
          <p14:tracePt t="377084" x="4559300" y="1738313"/>
          <p14:tracePt t="377122" x="4567238" y="1738313"/>
          <p14:tracePt t="377153" x="4576763" y="1738313"/>
          <p14:tracePt t="377159" x="4576763" y="1730375"/>
          <p14:tracePt t="377271" x="4584700" y="1730375"/>
          <p14:tracePt t="379705" x="4624388" y="1730375"/>
          <p14:tracePt t="379706" x="4687888" y="1738313"/>
          <p14:tracePt t="379709" x="4695825" y="1738313"/>
          <p14:tracePt t="379710" x="4703763" y="1738313"/>
          <p14:tracePt t="380084" x="4695825" y="1738313"/>
          <p14:tracePt t="380159" x="4687888" y="1738313"/>
          <p14:tracePt t="380182" x="4679950" y="1746250"/>
          <p14:tracePt t="380234" x="4672013" y="1746250"/>
          <p14:tracePt t="380249" x="4664075" y="1746250"/>
          <p14:tracePt t="380264" x="4656138" y="1754188"/>
          <p14:tracePt t="380272" x="4640263" y="1754188"/>
          <p14:tracePt t="380286" x="4624388" y="1762125"/>
          <p14:tracePt t="380295" x="4616450" y="1762125"/>
          <p14:tracePt t="380302" x="4600575" y="1762125"/>
          <p14:tracePt t="380309" x="4592638" y="1762125"/>
          <p14:tracePt t="380317" x="4584700" y="1762125"/>
          <p14:tracePt t="380324" x="4576763" y="1762125"/>
          <p14:tracePt t="380332" x="4567238" y="1762125"/>
          <p14:tracePt t="380339" x="4551363" y="1762125"/>
          <p14:tracePt t="380354" x="4543425" y="1762125"/>
          <p14:tracePt t="380760" x="4551363" y="1762125"/>
          <p14:tracePt t="380797" x="4559300" y="1762125"/>
          <p14:tracePt t="381075" x="4551363" y="1762125"/>
          <p14:tracePt t="381081" x="4535488" y="1762125"/>
          <p14:tracePt t="381089" x="4511675" y="1762125"/>
          <p14:tracePt t="381097" x="4479925" y="1762125"/>
          <p14:tracePt t="381104" x="4456113" y="1754188"/>
          <p14:tracePt t="381113" x="4424363" y="1754188"/>
          <p14:tracePt t="381119" x="4408488" y="1754188"/>
          <p14:tracePt t="381127" x="4376738" y="1754188"/>
          <p14:tracePt t="381134" x="4360863" y="1754188"/>
          <p14:tracePt t="381141" x="4337050" y="1754188"/>
          <p14:tracePt t="381149" x="4321175" y="1754188"/>
          <p14:tracePt t="381157" x="4305300" y="1754188"/>
          <p14:tracePt t="381171" x="4297363" y="1754188"/>
          <p14:tracePt t="381186" x="4289425" y="1754188"/>
          <p14:tracePt t="381202" x="4281488" y="1754188"/>
          <p14:tracePt t="381224" x="4273550" y="1754188"/>
          <p14:tracePt t="381231" x="4273550" y="1762125"/>
          <p14:tracePt t="381239" x="4265613" y="1762125"/>
          <p14:tracePt t="381254" x="4257675" y="1762125"/>
          <p14:tracePt t="381269" x="4249738" y="1762125"/>
          <p14:tracePt t="381278" x="4241800" y="1770063"/>
          <p14:tracePt t="381284" x="4233863" y="1770063"/>
          <p14:tracePt t="381292" x="4225925" y="1770063"/>
          <p14:tracePt t="381299" x="4217988" y="1770063"/>
          <p14:tracePt t="381307" x="4200525" y="1770063"/>
          <p14:tracePt t="381314" x="4192588" y="1770063"/>
          <p14:tracePt t="381322" x="4184650" y="1770063"/>
          <p14:tracePt t="381330" x="4168775" y="1770063"/>
          <p14:tracePt t="381345" x="4152900" y="1778000"/>
          <p14:tracePt t="381352" x="4137025" y="1785938"/>
          <p14:tracePt t="381359" x="4121150" y="1785938"/>
          <p14:tracePt t="381367" x="4073525" y="1793875"/>
          <p14:tracePt t="381374" x="4065588" y="1793875"/>
          <p14:tracePt t="381382" x="4057650" y="1793875"/>
          <p14:tracePt t="381389" x="4041775" y="1801813"/>
          <p14:tracePt t="381397" x="4033838" y="1809750"/>
          <p14:tracePt t="381404" x="4025900" y="1809750"/>
          <p14:tracePt t="381414" x="4010025" y="1817688"/>
          <p14:tracePt t="381419" x="4002088" y="1825625"/>
          <p14:tracePt t="381427" x="3994150" y="1825625"/>
          <p14:tracePt t="381434" x="3978275" y="1833563"/>
          <p14:tracePt t="381442" x="3970338" y="1841500"/>
          <p14:tracePt t="381449" x="3954463" y="1849438"/>
          <p14:tracePt t="381456" x="3938588" y="1857375"/>
          <p14:tracePt t="381472" x="3922713" y="1865313"/>
          <p14:tracePt t="381480" x="3922713" y="1873250"/>
          <p14:tracePt t="381486" x="3914775" y="1873250"/>
          <p14:tracePt t="381502" x="3906838" y="1881188"/>
          <p14:tracePt t="381510" x="3898900" y="1881188"/>
          <p14:tracePt t="381524" x="3890963" y="1890713"/>
          <p14:tracePt t="381539" x="3890963" y="1898650"/>
          <p14:tracePt t="381558" x="3883025" y="1898650"/>
          <p14:tracePt t="381629" x="3883025" y="1906588"/>
          <p14:tracePt t="381887" x="3890963" y="1906588"/>
          <p14:tracePt t="381892" x="3906838" y="1906588"/>
          <p14:tracePt t="381900" x="3914775" y="1898650"/>
          <p14:tracePt t="381908" x="3930650" y="1898650"/>
          <p14:tracePt t="381915" x="3946525" y="1898650"/>
          <p14:tracePt t="381923" x="3970338" y="1890713"/>
          <p14:tracePt t="381932" x="3978275" y="1890713"/>
          <p14:tracePt t="381936" x="3994150" y="1890713"/>
          <p14:tracePt t="381946" x="4002088" y="1881188"/>
          <p14:tracePt t="381952" x="4025900" y="1881188"/>
          <p14:tracePt t="381963" x="4033838" y="1881188"/>
          <p14:tracePt t="381968" x="4049713" y="1881188"/>
          <p14:tracePt t="381977" x="4057650" y="1881188"/>
          <p14:tracePt t="381982" x="4073525" y="1881188"/>
          <p14:tracePt t="381991" x="4089400" y="1881188"/>
          <p14:tracePt t="381998" x="4121150" y="1881188"/>
          <p14:tracePt t="382005" x="4137025" y="1881188"/>
          <p14:tracePt t="382013" x="4160838" y="1881188"/>
          <p14:tracePt t="382020" x="4184650" y="1881188"/>
          <p14:tracePt t="382027" x="4200525" y="1881188"/>
          <p14:tracePt t="382036" x="4225925" y="1881188"/>
          <p14:tracePt t="382042" x="4257675" y="1881188"/>
          <p14:tracePt t="382051" x="4289425" y="1881188"/>
          <p14:tracePt t="382057" x="4321175" y="1881188"/>
          <p14:tracePt t="382064" x="4352925" y="1881188"/>
          <p14:tracePt t="382071" x="4384675" y="1881188"/>
          <p14:tracePt t="382079" x="4408488" y="1881188"/>
          <p14:tracePt t="382089" x="4424363" y="1881188"/>
          <p14:tracePt t="382096" x="4456113" y="1881188"/>
          <p14:tracePt t="382105" x="4487863" y="1881188"/>
          <p14:tracePt t="382110" x="4511675" y="1881188"/>
          <p14:tracePt t="382117" x="4527550" y="1881188"/>
          <p14:tracePt t="382126" x="4551363" y="1881188"/>
          <p14:tracePt t="382132" x="4567238" y="1881188"/>
          <p14:tracePt t="382140" x="4576763" y="1881188"/>
          <p14:tracePt t="382147" x="4600575" y="1881188"/>
          <p14:tracePt t="382156" x="4616450" y="1881188"/>
          <p14:tracePt t="382163" x="4632325" y="1881188"/>
          <p14:tracePt t="382169" x="4640263" y="1881188"/>
          <p14:tracePt t="382178" x="4656138" y="1881188"/>
          <p14:tracePt t="382184" x="4664075" y="1881188"/>
          <p14:tracePt t="382192" x="4679950" y="1881188"/>
          <p14:tracePt t="382199" x="4687888" y="1881188"/>
          <p14:tracePt t="382208" x="4695825" y="1881188"/>
          <p14:tracePt t="382216" x="4703763" y="1881188"/>
          <p14:tracePt t="382223" x="4711700" y="1881188"/>
          <p14:tracePt t="382230" x="4719638" y="1881188"/>
          <p14:tracePt t="382237" x="4735513" y="1881188"/>
          <p14:tracePt t="382253" x="4735513" y="1873250"/>
          <p14:tracePt t="382260" x="4743450" y="1873250"/>
          <p14:tracePt t="382283" x="4751388" y="1873250"/>
          <p14:tracePt t="382298" x="4751388" y="1865313"/>
          <p14:tracePt t="382307" x="4759325" y="1865313"/>
          <p14:tracePt t="382313" x="4767263" y="1865313"/>
          <p14:tracePt t="382335" x="4775200" y="1865313"/>
          <p14:tracePt t="382349" x="4783138" y="1865313"/>
          <p14:tracePt t="382356" x="4783138" y="1857375"/>
          <p14:tracePt t="382372" x="4791075" y="1857375"/>
          <p14:tracePt t="382379" x="4799013" y="1857375"/>
          <p14:tracePt t="382417" x="4806950" y="1857375"/>
          <p14:tracePt t="382439" x="4814888" y="1857375"/>
          <p14:tracePt t="382462" x="4814888" y="1849438"/>
          <p14:tracePt t="382470" x="4822825" y="1849438"/>
          <p14:tracePt t="382479" x="4830763" y="1849438"/>
          <p14:tracePt t="382492" x="4838700" y="1849438"/>
          <p14:tracePt t="382499" x="4838700" y="1841500"/>
          <p14:tracePt t="382534" x="4846638" y="1841500"/>
          <p14:tracePt t="382569" x="4846638" y="1833563"/>
          <p14:tracePt t="383183" x="0" y="0"/>
        </p14:tracePtLst>
        <p14:tracePtLst>
          <p14:tracePt t="389522" x="2973388" y="3956050"/>
          <p14:tracePt t="389714" x="2973388" y="3948113"/>
          <p14:tracePt t="389722" x="2997200" y="3906838"/>
          <p14:tracePt t="389729" x="3013075" y="3867150"/>
          <p14:tracePt t="389737" x="3044825" y="3819525"/>
          <p14:tracePt t="389744" x="3076575" y="3763963"/>
          <p14:tracePt t="389752" x="3109913" y="3708400"/>
          <p14:tracePt t="389759" x="3141663" y="3652838"/>
          <p14:tracePt t="389768" x="3189288" y="3579813"/>
          <p14:tracePt t="389775" x="3221038" y="3524250"/>
          <p14:tracePt t="389782" x="3260725" y="3476625"/>
          <p14:tracePt t="389790" x="3292475" y="3413125"/>
          <p14:tracePt t="389797" x="3324225" y="3357563"/>
          <p14:tracePt t="389806" x="3355975" y="3317875"/>
          <p14:tracePt t="389812" x="3387725" y="3278188"/>
          <p14:tracePt t="389820" x="3419475" y="3244850"/>
          <p14:tracePt t="389827" x="3443288" y="3205163"/>
          <p14:tracePt t="389835" x="3467100" y="3165475"/>
          <p14:tracePt t="389842" x="3492500" y="3141663"/>
          <p14:tracePt t="389849" x="3516313" y="3094038"/>
          <p14:tracePt t="389857" x="3540125" y="3062288"/>
          <p14:tracePt t="389865" x="3563938" y="3038475"/>
          <p14:tracePt t="389873" x="3587750" y="2998788"/>
          <p14:tracePt t="389879" x="3611563" y="2959100"/>
          <p14:tracePt t="389887" x="3635375" y="2935288"/>
          <p14:tracePt t="389895" x="3659188" y="2894013"/>
          <p14:tracePt t="389906" x="3683000" y="2870200"/>
          <p14:tracePt t="389909" x="3706813" y="2830513"/>
          <p14:tracePt t="389917" x="3714750" y="2806700"/>
          <p14:tracePt t="389924" x="3730625" y="2782888"/>
          <p14:tracePt t="389932" x="3738563" y="2767013"/>
          <p14:tracePt t="389940" x="3746500" y="2743200"/>
          <p14:tracePt t="389947" x="3754438" y="2735263"/>
          <p14:tracePt t="389955" x="3762375" y="2711450"/>
          <p14:tracePt t="389962" x="3770313" y="2703513"/>
          <p14:tracePt t="389977" x="3770313" y="2687638"/>
          <p14:tracePt t="389984" x="3778250" y="2671763"/>
          <p14:tracePt t="389991" x="3786188" y="2671763"/>
          <p14:tracePt t="389999" x="3786188" y="2655888"/>
          <p14:tracePt t="390007" x="3786188" y="2647950"/>
          <p14:tracePt t="390015" x="3794125" y="2640013"/>
          <p14:tracePt t="390022" x="3794125" y="2624138"/>
          <p14:tracePt t="390029" x="3802063" y="2624138"/>
          <p14:tracePt t="390037" x="3802063" y="2616200"/>
          <p14:tracePt t="390045" x="3802063" y="2608263"/>
          <p14:tracePt t="390053" x="3810000" y="2592388"/>
          <p14:tracePt t="390059" x="3817938" y="2584450"/>
          <p14:tracePt t="390067" x="3817938" y="2566988"/>
          <p14:tracePt t="390074" x="3817938" y="2551113"/>
          <p14:tracePt t="390082" x="3825875" y="2543175"/>
          <p14:tracePt t="390090" x="3833813" y="2527300"/>
          <p14:tracePt t="390096" x="3833813" y="2511425"/>
          <p14:tracePt t="390105" x="3843338" y="2503488"/>
          <p14:tracePt t="390111" x="3843338" y="2495550"/>
          <p14:tracePt t="390120" x="3851275" y="2479675"/>
          <p14:tracePt t="390126" x="3851275" y="2463800"/>
          <p14:tracePt t="390135" x="3859213" y="2455863"/>
          <p14:tracePt t="390142" x="3859213" y="2447925"/>
          <p14:tracePt t="390149" x="3859213" y="2439988"/>
          <p14:tracePt t="390157" x="3867150" y="2432050"/>
          <p14:tracePt t="390164" x="3867150" y="2416175"/>
          <p14:tracePt t="390179" x="3867150" y="2408238"/>
          <p14:tracePt t="390186" x="3867150" y="2392363"/>
          <p14:tracePt t="390203" x="3867150" y="2376488"/>
          <p14:tracePt t="390209" x="3875088" y="2360613"/>
          <p14:tracePt t="390217" x="3875088" y="2344738"/>
          <p14:tracePt t="390224" x="3875088" y="2320925"/>
          <p14:tracePt t="390232" x="3875088" y="2305050"/>
          <p14:tracePt t="390239" x="3875088" y="2281238"/>
          <p14:tracePt t="390247" x="3875088" y="2265363"/>
          <p14:tracePt t="390256" x="3875088" y="2257425"/>
          <p14:tracePt t="390262" x="3875088" y="2241550"/>
          <p14:tracePt t="390269" x="3875088" y="2233613"/>
          <p14:tracePt t="390277" x="3875088" y="2224088"/>
          <p14:tracePt t="390284" x="3875088" y="2216150"/>
          <p14:tracePt t="390292" x="3875088" y="2208213"/>
          <p14:tracePt t="390299" x="3875088" y="2200275"/>
          <p14:tracePt t="390315" x="3875088" y="2192338"/>
          <p14:tracePt t="390322" x="3875088" y="2184400"/>
          <p14:tracePt t="390329" x="3875088" y="2176463"/>
          <p14:tracePt t="390337" x="3875088" y="2168525"/>
          <p14:tracePt t="390345" x="3867150" y="2168525"/>
          <p14:tracePt t="390353" x="3867150" y="2152650"/>
          <p14:tracePt t="390366" x="3867150" y="2144713"/>
          <p14:tracePt t="390374" x="3859213" y="2144713"/>
          <p14:tracePt t="390382" x="3859213" y="2136775"/>
          <p14:tracePt t="390405" x="3859213" y="2128838"/>
          <p14:tracePt t="390412" x="3859213" y="2120900"/>
          <p14:tracePt t="390420" x="3851275" y="2112963"/>
          <p14:tracePt t="390426" x="3843338" y="2105025"/>
          <p14:tracePt t="390435" x="3843338" y="2097088"/>
          <p14:tracePt t="390442" x="3833813" y="2081213"/>
          <p14:tracePt t="390449" x="3825875" y="2065338"/>
          <p14:tracePt t="390456" x="3817938" y="2057400"/>
          <p14:tracePt t="390464" x="3810000" y="2041525"/>
          <p14:tracePt t="390479" x="3810000" y="2033588"/>
          <p14:tracePt t="390486" x="3810000" y="2025650"/>
          <p14:tracePt t="390749" x="3802063" y="2025650"/>
          <p14:tracePt t="390757" x="3794125" y="2017713"/>
          <p14:tracePt t="390764" x="3794125" y="2009775"/>
          <p14:tracePt t="390772" x="3786188" y="2001838"/>
          <p14:tracePt t="390787" x="3786188" y="1993900"/>
          <p14:tracePt t="390794" x="3778250" y="1985963"/>
          <p14:tracePt t="390803" x="3770313" y="1985963"/>
          <p14:tracePt t="390809" x="3770313" y="1978025"/>
          <p14:tracePt t="390855" x="3770313" y="1970088"/>
          <p14:tracePt t="391470" x="0" y="0"/>
        </p14:tracePtLst>
        <p14:tracePtLst>
          <p14:tracePt t="392498" x="1601788" y="4114800"/>
          <p14:tracePt t="392602" x="1601788" y="4106863"/>
          <p14:tracePt t="392610" x="1601788" y="4090988"/>
          <p14:tracePt t="392620" x="1617663" y="4059238"/>
          <p14:tracePt t="392624" x="1625600" y="4043363"/>
          <p14:tracePt t="392635" x="1641475" y="4003675"/>
          <p14:tracePt t="392640" x="1658938" y="3963988"/>
          <p14:tracePt t="392648" x="1682750" y="3898900"/>
          <p14:tracePt t="392655" x="1698625" y="3843338"/>
          <p14:tracePt t="392663" x="1714500" y="3803650"/>
          <p14:tracePt t="392671" x="1746250" y="3732213"/>
          <p14:tracePt t="392679" x="1770063" y="3684588"/>
          <p14:tracePt t="392686" x="1801813" y="3621088"/>
          <p14:tracePt t="392692" x="1825625" y="3571875"/>
          <p14:tracePt t="392703" x="1849438" y="3524250"/>
          <p14:tracePt t="392707" x="1873250" y="3484563"/>
          <p14:tracePt t="392714" x="1889125" y="3460750"/>
          <p14:tracePt t="392723" x="1912938" y="3421063"/>
          <p14:tracePt t="392730" x="1944688" y="3397250"/>
          <p14:tracePt t="392737" x="1960563" y="3365500"/>
          <p14:tracePt t="392745" x="1984375" y="3341688"/>
          <p14:tracePt t="392753" x="1992313" y="3317875"/>
          <p14:tracePt t="392759" x="2017713" y="3302000"/>
          <p14:tracePt t="392770" x="2025650" y="3286125"/>
          <p14:tracePt t="392776" x="2041525" y="3270250"/>
          <p14:tracePt t="392782" x="2065338" y="3252788"/>
          <p14:tracePt t="392789" x="2073275" y="3244850"/>
          <p14:tracePt t="392798" x="2089150" y="3228975"/>
          <p14:tracePt t="392806" x="2097088" y="3221038"/>
          <p14:tracePt t="392813" x="2105025" y="3213100"/>
          <p14:tracePt t="392822" x="2128838" y="3197225"/>
          <p14:tracePt t="392828" x="2136775" y="3181350"/>
          <p14:tracePt t="392835" x="2152650" y="3165475"/>
          <p14:tracePt t="392842" x="2168525" y="3157538"/>
          <p14:tracePt t="392851" x="2176463" y="3133725"/>
          <p14:tracePt t="392857" x="2192338" y="3117850"/>
          <p14:tracePt t="392867" x="2200275" y="3101975"/>
          <p14:tracePt t="392873" x="2224088" y="3086100"/>
          <p14:tracePt t="392889" x="2239963" y="3046413"/>
          <p14:tracePt t="392897" x="2247900" y="3038475"/>
          <p14:tracePt t="392902" x="2255838" y="3022600"/>
          <p14:tracePt t="392909" x="2263775" y="3006725"/>
          <p14:tracePt t="392919" x="2271713" y="2990850"/>
          <p14:tracePt t="392924" x="2271713" y="2982913"/>
          <p14:tracePt t="392932" x="2279650" y="2967038"/>
          <p14:tracePt t="392947" x="2279650" y="2959100"/>
          <p14:tracePt t="392954" x="2279650" y="2951163"/>
          <p14:tracePt t="392970" x="2279650" y="2943225"/>
          <p14:tracePt t="393022" x="2279650" y="2935288"/>
          <p14:tracePt t="393067" x="2279650" y="2927350"/>
          <p14:tracePt t="393082" x="2279650" y="2919413"/>
          <p14:tracePt t="393089" x="2279650" y="2909888"/>
          <p14:tracePt t="393097" x="2263775" y="2901950"/>
          <p14:tracePt t="393112" x="2263775" y="2886075"/>
          <p14:tracePt t="393120" x="2255838" y="2886075"/>
          <p14:tracePt t="393126" x="2255838" y="2870200"/>
          <p14:tracePt t="393135" x="2239963" y="2862263"/>
          <p14:tracePt t="393142" x="2239963" y="2854325"/>
          <p14:tracePt t="393149" x="2232025" y="2838450"/>
          <p14:tracePt t="393165" x="2232025" y="2830513"/>
          <p14:tracePt t="393172" x="2224088" y="2822575"/>
          <p14:tracePt t="393179" x="2224088" y="2814638"/>
          <p14:tracePt t="393187" x="2224088" y="2806700"/>
          <p14:tracePt t="393203" x="2224088" y="2798763"/>
          <p14:tracePt t="393232" x="2224088" y="2790825"/>
          <p14:tracePt t="393239" x="2224088" y="2782888"/>
          <p14:tracePt t="393254" x="2224088" y="2774950"/>
          <p14:tracePt t="393262" x="2224088" y="2759075"/>
          <p14:tracePt t="393270" x="2224088" y="2743200"/>
          <p14:tracePt t="393277" x="2224088" y="2727325"/>
          <p14:tracePt t="393284" x="2224088" y="2719388"/>
          <p14:tracePt t="393292" x="2224088" y="2703513"/>
          <p14:tracePt t="393299" x="2224088" y="2687638"/>
          <p14:tracePt t="393307" x="2224088" y="2671763"/>
          <p14:tracePt t="393315" x="2224088" y="2655888"/>
          <p14:tracePt t="393329" x="2224088" y="2640013"/>
          <p14:tracePt t="393338" x="2224088" y="2624138"/>
          <p14:tracePt t="393344" x="2224088" y="2616200"/>
          <p14:tracePt t="393353" x="2224088" y="2608263"/>
          <p14:tracePt t="393359" x="2224088" y="2600325"/>
          <p14:tracePt t="393735" x="0" y="0"/>
        </p14:tracePtLst>
        <p14:tracePtLst>
          <p14:tracePt t="394718" x="1546225" y="4098925"/>
          <p14:tracePt t="394874" x="1554163" y="4098925"/>
          <p14:tracePt t="394885" x="1554163" y="4090988"/>
          <p14:tracePt t="394890" x="1562100" y="4083050"/>
          <p14:tracePt t="394904" x="1570038" y="4067175"/>
          <p14:tracePt t="394907" x="1577975" y="4051300"/>
          <p14:tracePt t="394912" x="1585913" y="4019550"/>
          <p14:tracePt t="394919" x="1593850" y="3995738"/>
          <p14:tracePt t="394928" x="1593850" y="3963988"/>
          <p14:tracePt t="394936" x="1601788" y="3914775"/>
          <p14:tracePt t="394943" x="1609725" y="3883025"/>
          <p14:tracePt t="394952" x="1617663" y="3827463"/>
          <p14:tracePt t="394958" x="1625600" y="3779838"/>
          <p14:tracePt t="394965" x="1633538" y="3724275"/>
          <p14:tracePt t="394972" x="1641475" y="3684588"/>
          <p14:tracePt t="394979" x="1641475" y="3636963"/>
          <p14:tracePt t="394986" x="1641475" y="3595688"/>
          <p14:tracePt t="394995" x="1641475" y="3563938"/>
          <p14:tracePt t="395003" x="1651000" y="3516313"/>
          <p14:tracePt t="395011" x="1651000" y="3484563"/>
          <p14:tracePt t="395018" x="1651000" y="3452813"/>
          <p14:tracePt t="395024" x="1651000" y="3421063"/>
          <p14:tracePt t="395034" x="1651000" y="3405188"/>
          <p14:tracePt t="395039" x="1651000" y="3381375"/>
          <p14:tracePt t="395048" x="1658938" y="3341688"/>
          <p14:tracePt t="395055" x="1658938" y="3317875"/>
          <p14:tracePt t="395063" x="1658938" y="3294063"/>
          <p14:tracePt t="395070" x="1666875" y="3252788"/>
          <p14:tracePt t="395078" x="1666875" y="3221038"/>
          <p14:tracePt t="395086" x="1674813" y="3197225"/>
          <p14:tracePt t="395092" x="1674813" y="3173413"/>
          <p14:tracePt t="395102" x="1674813" y="3149600"/>
          <p14:tracePt t="395107" x="1682750" y="3117850"/>
          <p14:tracePt t="395116" x="1682750" y="3101975"/>
          <p14:tracePt t="395122" x="1690688" y="3070225"/>
          <p14:tracePt t="395131" x="1690688" y="3054350"/>
          <p14:tracePt t="395137" x="1690688" y="3046413"/>
          <p14:tracePt t="395145" x="1698625" y="3030538"/>
          <p14:tracePt t="395153" x="1698625" y="3022600"/>
          <p14:tracePt t="395160" x="1698625" y="2998788"/>
          <p14:tracePt t="395170" x="1698625" y="2982913"/>
          <p14:tracePt t="395175" x="1698625" y="2967038"/>
          <p14:tracePt t="395184" x="1698625" y="2951163"/>
          <p14:tracePt t="395191" x="1698625" y="2943225"/>
          <p14:tracePt t="395197" x="1706563" y="2927350"/>
          <p14:tracePt t="395207" x="1706563" y="2919413"/>
          <p14:tracePt t="395212" x="1706563" y="2909888"/>
          <p14:tracePt t="395219" x="1706563" y="2901950"/>
          <p14:tracePt t="395226" x="1706563" y="2894013"/>
          <p14:tracePt t="395234" x="1706563" y="2886075"/>
          <p14:tracePt t="395254" x="1714500" y="2878138"/>
          <p14:tracePt t="395257" x="1714500" y="2870200"/>
          <p14:tracePt t="395265" x="1714500" y="2862263"/>
          <p14:tracePt t="395280" x="1722438" y="2854325"/>
          <p14:tracePt t="395288" x="1722438" y="2846388"/>
          <p14:tracePt t="395295" x="1722438" y="2838450"/>
          <p14:tracePt t="395303" x="1730375" y="2830513"/>
          <p14:tracePt t="395318" x="1730375" y="2822575"/>
          <p14:tracePt t="395334" x="1738313" y="2806700"/>
          <p14:tracePt t="395339" x="1738313" y="2790825"/>
          <p14:tracePt t="395349" x="1738313" y="2774950"/>
          <p14:tracePt t="395354" x="1746250" y="2751138"/>
          <p14:tracePt t="395362" x="1746250" y="2727325"/>
          <p14:tracePt t="395373" x="1754188" y="2695575"/>
          <p14:tracePt t="395377" x="1762125" y="2663825"/>
          <p14:tracePt t="395388" x="1762125" y="2624138"/>
          <p14:tracePt t="395392" x="1762125" y="2600325"/>
          <p14:tracePt t="395399" x="1762125" y="2576513"/>
          <p14:tracePt t="395409" x="1762125" y="2551113"/>
          <p14:tracePt t="395417" x="1762125" y="2543175"/>
          <p14:tracePt t="395422" x="1762125" y="2519363"/>
          <p14:tracePt t="395431" x="1762125" y="2511425"/>
          <p14:tracePt t="395438" x="1762125" y="2495550"/>
          <p14:tracePt t="395446" x="1762125" y="2479675"/>
          <p14:tracePt t="395459" x="1762125" y="2463800"/>
          <p14:tracePt t="395470" x="1762125" y="2455863"/>
          <p14:tracePt t="395474" x="1762125" y="2439988"/>
          <p14:tracePt t="395489" x="1762125" y="2432050"/>
          <p14:tracePt t="395497" x="1762125" y="2416175"/>
          <p14:tracePt t="395512" x="1762125" y="2408238"/>
          <p14:tracePt t="395528" x="1762125" y="2400300"/>
          <p14:tracePt t="395542" x="1762125" y="2392363"/>
          <p14:tracePt t="395550" x="1762125" y="2384425"/>
          <p14:tracePt t="395558" x="1754188" y="2384425"/>
          <p14:tracePt t="395567" x="1754188" y="2376488"/>
          <p14:tracePt t="395572" x="1746250" y="2360613"/>
          <p14:tracePt t="395579" x="1738313" y="2352675"/>
          <p14:tracePt t="395586" x="1730375" y="2344738"/>
          <p14:tracePt t="395595" x="1722438" y="2344738"/>
          <p14:tracePt t="395603" x="1722438" y="2328863"/>
          <p14:tracePt t="395611" x="1714500" y="2328863"/>
          <p14:tracePt t="395619" x="1714500" y="2320925"/>
          <p14:tracePt t="395650" x="1714500" y="2312988"/>
          <p14:tracePt t="395672" x="1706563" y="2312988"/>
          <p14:tracePt t="395686" x="1706563" y="2305050"/>
          <p14:tracePt t="395692" x="1698625" y="2305050"/>
          <p14:tracePt t="395701" x="1698625" y="2297113"/>
          <p14:tracePt t="395707" x="1698625" y="2289175"/>
          <p14:tracePt t="395719" x="1698625" y="2273300"/>
          <p14:tracePt t="395722" x="1698625" y="2257425"/>
          <p14:tracePt t="395732" x="1698625" y="2241550"/>
          <p14:tracePt t="395738" x="1698625" y="2224088"/>
          <p14:tracePt t="395746" x="1698625" y="2216150"/>
          <p14:tracePt t="395752" x="1698625" y="2192338"/>
          <p14:tracePt t="395760" x="1698625" y="2168525"/>
          <p14:tracePt t="395769" x="1698625" y="2160588"/>
          <p14:tracePt t="395775" x="1698625" y="2144713"/>
          <p14:tracePt t="395782" x="1698625" y="2136775"/>
          <p14:tracePt t="395791" x="1698625" y="2120900"/>
          <p14:tracePt t="395799" x="1698625" y="2112963"/>
          <p14:tracePt t="395805" x="1698625" y="2105025"/>
          <p14:tracePt t="395813" x="1698625" y="2097088"/>
          <p14:tracePt t="396059" x="1690688" y="2097088"/>
          <p14:tracePt t="396832" x="0" y="0"/>
        </p14:tracePtLst>
        <p14:tracePtLst>
          <p14:tracePt t="398003" x="1690688" y="2592388"/>
          <p14:tracePt t="398032" x="1682750" y="2592388"/>
          <p14:tracePt t="398069" x="1674813" y="2592388"/>
          <p14:tracePt t="398107" x="1666875" y="2600325"/>
          <p14:tracePt t="398264" x="1658938" y="2600325"/>
          <p14:tracePt t="398654" x="1651000" y="2600325"/>
          <p14:tracePt t="398684" x="1641475" y="2600325"/>
          <p14:tracePt t="398693" x="1633538" y="2600325"/>
          <p14:tracePt t="399067" x="1625600" y="2600325"/>
          <p14:tracePt t="399112" x="1617663" y="2600325"/>
          <p14:tracePt t="399120" x="1617663" y="2608263"/>
          <p14:tracePt t="399128" x="1609725" y="2608263"/>
          <p14:tracePt t="399135" x="1601788" y="2608263"/>
          <p14:tracePt t="399153" x="1593850" y="2608263"/>
          <p14:tracePt t="399172" x="1585913" y="2608263"/>
          <p14:tracePt t="399197" x="1577975" y="2608263"/>
          <p14:tracePt t="399212" x="1570038" y="2608263"/>
          <p14:tracePt t="400155" x="0" y="0"/>
        </p14:tracePtLst>
        <p14:tracePtLst>
          <p14:tracePt t="415293" x="2973388" y="4059238"/>
          <p14:tracePt t="417585" x="2973388" y="4051300"/>
          <p14:tracePt t="417607" x="2973388" y="4043363"/>
          <p14:tracePt t="417616" x="2973388" y="4035425"/>
          <p14:tracePt t="417638" x="2973388" y="4027488"/>
          <p14:tracePt t="417653" x="2973388" y="4019550"/>
          <p14:tracePt t="417667" x="2973388" y="4011613"/>
          <p14:tracePt t="417684" x="2973388" y="4003675"/>
          <p14:tracePt t="417691" x="2973388" y="3995738"/>
          <p14:tracePt t="417706" x="2973388" y="3987800"/>
          <p14:tracePt t="417720" x="2973388" y="3979863"/>
          <p14:tracePt t="417727" x="2973388" y="3971925"/>
          <p14:tracePt t="417736" x="2973388" y="3963988"/>
          <p14:tracePt t="417743" x="2973388" y="3948113"/>
          <p14:tracePt t="417750" x="2973388" y="3938588"/>
          <p14:tracePt t="417758" x="2973388" y="3930650"/>
          <p14:tracePt t="417766" x="2973388" y="3914775"/>
          <p14:tracePt t="417773" x="2973388" y="3898900"/>
          <p14:tracePt t="417782" x="2973388" y="3890963"/>
          <p14:tracePt t="417787" x="2973388" y="3883025"/>
          <p14:tracePt t="417796" x="2973388" y="3875088"/>
          <p14:tracePt t="417802" x="2973388" y="3867150"/>
          <p14:tracePt t="417811" x="2973388" y="3859213"/>
          <p14:tracePt t="417819" x="2973388" y="3851275"/>
          <p14:tracePt t="417826" x="2973388" y="3843338"/>
          <p14:tracePt t="417835" x="2973388" y="3835400"/>
          <p14:tracePt t="417850" x="2973388" y="3827463"/>
          <p14:tracePt t="417871" x="2973388" y="3819525"/>
          <p14:tracePt t="417902" x="2973388" y="3811588"/>
          <p14:tracePt t="417922" x="2973388" y="3803650"/>
          <p14:tracePt t="418163" x="2989263" y="3803650"/>
          <p14:tracePt t="418170" x="2997200" y="3803650"/>
          <p14:tracePt t="418177" x="3005138" y="3803650"/>
          <p14:tracePt t="418184" x="3021013" y="3803650"/>
          <p14:tracePt t="418192" x="3028950" y="3803650"/>
          <p14:tracePt t="418200" x="3036888" y="3811588"/>
          <p14:tracePt t="418216" x="3044825" y="3819525"/>
          <p14:tracePt t="418238" x="3052763" y="3819525"/>
          <p14:tracePt t="418312" x="3060700" y="3819525"/>
          <p14:tracePt t="418320" x="3084513" y="3779838"/>
          <p14:tracePt t="418328" x="3100388" y="3756025"/>
          <p14:tracePt t="418335" x="3141663" y="3708400"/>
          <p14:tracePt t="418343" x="3189288" y="3644900"/>
          <p14:tracePt t="418352" x="3236913" y="3587750"/>
          <p14:tracePt t="418358" x="3276600" y="3532188"/>
          <p14:tracePt t="418366" x="3308350" y="3484563"/>
          <p14:tracePt t="418373" x="3348038" y="3421063"/>
          <p14:tracePt t="418380" x="3379788" y="3373438"/>
          <p14:tracePt t="418387" x="3427413" y="3325813"/>
          <p14:tracePt t="418395" x="3443288" y="3286125"/>
          <p14:tracePt t="418403" x="3467100" y="3252788"/>
          <p14:tracePt t="418410" x="3492500" y="3205163"/>
          <p14:tracePt t="418417" x="3508375" y="3189288"/>
          <p14:tracePt t="418425" x="3516313" y="3157538"/>
          <p14:tracePt t="418433" x="3524250" y="3133725"/>
          <p14:tracePt t="418440" x="3532188" y="3117850"/>
          <p14:tracePt t="418447" x="3532188" y="3109913"/>
          <p14:tracePt t="418455" x="3532188" y="3101975"/>
          <p14:tracePt t="418471" x="3532188" y="3094038"/>
          <p14:tracePt t="418537" x="3532188" y="3086100"/>
          <p14:tracePt t="418545" x="3532188" y="3078163"/>
          <p14:tracePt t="418560" x="3532188" y="3070225"/>
          <p14:tracePt t="418575" x="3532188" y="3062288"/>
          <p14:tracePt t="418591" x="3532188" y="3046413"/>
          <p14:tracePt t="418605" x="3532188" y="3038475"/>
          <p14:tracePt t="418612" x="3532188" y="3022600"/>
          <p14:tracePt t="418620" x="3532188" y="3014663"/>
          <p14:tracePt t="418627" x="3540125" y="3006725"/>
          <p14:tracePt t="418635" x="3548063" y="2982913"/>
          <p14:tracePt t="418642" x="3548063" y="2974975"/>
          <p14:tracePt t="418650" x="3556000" y="2959100"/>
          <p14:tracePt t="418657" x="3556000" y="2943225"/>
          <p14:tracePt t="418666" x="3571875" y="2919413"/>
          <p14:tracePt t="418673" x="3571875" y="2901950"/>
          <p14:tracePt t="418680" x="3579813" y="2878138"/>
          <p14:tracePt t="418687" x="3587750" y="2854325"/>
          <p14:tracePt t="418696" x="3595688" y="2830513"/>
          <p14:tracePt t="418703" x="3603625" y="2814638"/>
          <p14:tracePt t="418710" x="3611563" y="2798763"/>
          <p14:tracePt t="418717" x="3611563" y="2782888"/>
          <p14:tracePt t="418724" x="3619500" y="2774950"/>
          <p14:tracePt t="418733" x="3619500" y="2767013"/>
          <p14:tracePt t="418740" x="3619500" y="2751138"/>
          <p14:tracePt t="418754" x="3619500" y="2743200"/>
          <p14:tracePt t="418766" x="3619500" y="2735263"/>
          <p14:tracePt t="418771" x="3619500" y="2727325"/>
          <p14:tracePt t="418785" x="3627438" y="2719388"/>
          <p14:tracePt t="418816" x="3627438" y="2711450"/>
          <p14:tracePt t="418853" x="3627438" y="2703513"/>
          <p14:tracePt t="418890" x="3627438" y="2695575"/>
          <p14:tracePt t="418906" x="3627438" y="2687638"/>
          <p14:tracePt t="418928" x="3627438" y="2679700"/>
          <p14:tracePt t="418943" x="3627438" y="2671763"/>
          <p14:tracePt t="418950" x="3627438" y="2663825"/>
          <p14:tracePt t="418965" x="3627438" y="2647950"/>
          <p14:tracePt t="418973" x="3635375" y="2640013"/>
          <p14:tracePt t="418980" x="3635375" y="2624138"/>
          <p14:tracePt t="418987" x="3635375" y="2608263"/>
          <p14:tracePt t="418996" x="3643313" y="2592388"/>
          <p14:tracePt t="419003" x="3651250" y="2576513"/>
          <p14:tracePt t="419010" x="3659188" y="2559050"/>
          <p14:tracePt t="419018" x="3659188" y="2535238"/>
          <p14:tracePt t="419025" x="3659188" y="2527300"/>
          <p14:tracePt t="419033" x="3667125" y="2527300"/>
          <p14:tracePt t="419040" x="3667125" y="2519363"/>
          <p14:tracePt t="419049" x="3667125" y="2511425"/>
          <p14:tracePt t="419064" x="3667125" y="2503488"/>
          <p14:tracePt t="419182" x="3667125" y="2519363"/>
          <p14:tracePt t="419190" x="3667125" y="2527300"/>
          <p14:tracePt t="419198" x="3667125" y="2535238"/>
          <p14:tracePt t="419204" x="3667125" y="2543175"/>
          <p14:tracePt t="419213" x="3659188" y="2566988"/>
          <p14:tracePt t="419219" x="3651250" y="2576513"/>
          <p14:tracePt t="419228" x="3651250" y="2584450"/>
          <p14:tracePt t="419235" x="3651250" y="2592388"/>
          <p14:tracePt t="419250" x="3643313" y="2608263"/>
          <p14:tracePt t="419266" x="3635375" y="2616200"/>
          <p14:tracePt t="419296" x="3635375" y="2624138"/>
          <p14:tracePt t="419542" x="3635375" y="2608263"/>
          <p14:tracePt t="419550" x="3643313" y="2566988"/>
          <p14:tracePt t="419557" x="3659188" y="2535238"/>
          <p14:tracePt t="419565" x="3675063" y="2479675"/>
          <p14:tracePt t="419572" x="3690938" y="2424113"/>
          <p14:tracePt t="419581" x="3714750" y="2360613"/>
          <p14:tracePt t="419587" x="3730625" y="2297113"/>
          <p14:tracePt t="419595" x="3746500" y="2249488"/>
          <p14:tracePt t="419603" x="3762375" y="2192338"/>
          <p14:tracePt t="419610" x="3778250" y="2152650"/>
          <p14:tracePt t="419617" x="3786188" y="2105025"/>
          <p14:tracePt t="419625" x="3794125" y="2081213"/>
          <p14:tracePt t="419632" x="3794125" y="2057400"/>
          <p14:tracePt t="419640" x="3802063" y="2041525"/>
          <p14:tracePt t="419648" x="3802063" y="2025650"/>
          <p14:tracePt t="419655" x="3810000" y="2017713"/>
          <p14:tracePt t="419662" x="3810000" y="2009775"/>
          <p14:tracePt t="419678" x="3810000" y="2001838"/>
          <p14:tracePt t="419895" x="3802063" y="2025650"/>
          <p14:tracePt t="419902" x="3794125" y="2041525"/>
          <p14:tracePt t="419910" x="3778250" y="2065338"/>
          <p14:tracePt t="419917" x="3762375" y="2097088"/>
          <p14:tracePt t="419925" x="3738563" y="2120900"/>
          <p14:tracePt t="419932" x="3730625" y="2136775"/>
          <p14:tracePt t="419940" x="3714750" y="2152650"/>
          <p14:tracePt t="419949" x="3706813" y="2176463"/>
          <p14:tracePt t="419955" x="3698875" y="2192338"/>
          <p14:tracePt t="419962" x="3683000" y="2208213"/>
          <p14:tracePt t="419969" x="3683000" y="2224088"/>
          <p14:tracePt t="419978" x="3675063" y="2233613"/>
          <p14:tracePt t="419985" x="3667125" y="2249488"/>
          <p14:tracePt t="419993" x="3659188" y="2265363"/>
          <p14:tracePt t="420007" x="3651250" y="2273300"/>
          <p14:tracePt t="420023" x="3651250" y="2281238"/>
          <p14:tracePt t="420032" x="3643313" y="2281238"/>
          <p14:tracePt t="420045" x="3643313" y="2289175"/>
          <p14:tracePt t="420053" x="3643313" y="2297113"/>
          <p14:tracePt t="420067" x="3635375" y="2305050"/>
          <p14:tracePt t="420082" x="3627438" y="2312988"/>
          <p14:tracePt t="420098" x="3627438" y="2320925"/>
          <p14:tracePt t="420105" x="3619500" y="2320925"/>
          <p14:tracePt t="420114" x="3619500" y="2328863"/>
          <p14:tracePt t="420120" x="3619500" y="2336800"/>
          <p14:tracePt t="420142" x="3619500" y="2344738"/>
          <p14:tracePt t="420157" x="3611563" y="2344738"/>
          <p14:tracePt t="420203" x="3611563" y="2352675"/>
          <p14:tracePt t="420232" x="3611563" y="2336800"/>
          <p14:tracePt t="420240" x="3611563" y="2312988"/>
          <p14:tracePt t="420248" x="3619500" y="2297113"/>
          <p14:tracePt t="420255" x="3619500" y="2273300"/>
          <p14:tracePt t="420262" x="3619500" y="2249488"/>
          <p14:tracePt t="420270" x="3627438" y="2216150"/>
          <p14:tracePt t="420279" x="3627438" y="2184400"/>
          <p14:tracePt t="420285" x="3627438" y="2152650"/>
          <p14:tracePt t="420293" x="3627438" y="2112963"/>
          <p14:tracePt t="420300" x="3627438" y="2105025"/>
          <p14:tracePt t="420309" x="3627438" y="2073275"/>
          <p14:tracePt t="420316" x="3627438" y="2049463"/>
          <p14:tracePt t="420323" x="3635375" y="2017713"/>
          <p14:tracePt t="420331" x="3635375" y="2009775"/>
          <p14:tracePt t="420435" x="3635375" y="2017713"/>
          <p14:tracePt t="420442" x="3635375" y="2025650"/>
          <p14:tracePt t="420450" x="3635375" y="2033588"/>
          <p14:tracePt t="420457" x="3635375" y="2041525"/>
          <p14:tracePt t="420465" x="3635375" y="2065338"/>
          <p14:tracePt t="420472" x="3627438" y="2081213"/>
          <p14:tracePt t="420481" x="3611563" y="2105025"/>
          <p14:tracePt t="420487" x="3611563" y="2120900"/>
          <p14:tracePt t="420495" x="3603625" y="2144713"/>
          <p14:tracePt t="420502" x="3595688" y="2168525"/>
          <p14:tracePt t="420510" x="3587750" y="2192338"/>
          <p14:tracePt t="420517" x="3571875" y="2233613"/>
          <p14:tracePt t="420525" x="3563938" y="2281238"/>
          <p14:tracePt t="420533" x="3540125" y="2328863"/>
          <p14:tracePt t="420540" x="3516313" y="2376488"/>
          <p14:tracePt t="420549" x="3492500" y="2432050"/>
          <p14:tracePt t="420555" x="3476625" y="2463800"/>
          <p14:tracePt t="420564" x="3451225" y="2519363"/>
          <p14:tracePt t="420570" x="3427413" y="2566988"/>
          <p14:tracePt t="420578" x="3411538" y="2616200"/>
          <p14:tracePt t="420584" x="3387725" y="2663825"/>
          <p14:tracePt t="420593" x="3371850" y="2695575"/>
          <p14:tracePt t="420600" x="3363913" y="2727325"/>
          <p14:tracePt t="420608" x="3363913" y="2751138"/>
          <p14:tracePt t="420615" x="3348038" y="2782888"/>
          <p14:tracePt t="420623" x="3340100" y="2806700"/>
          <p14:tracePt t="420630" x="3332163" y="2830513"/>
          <p14:tracePt t="420637" x="3324225" y="2854325"/>
          <p14:tracePt t="420645" x="3316288" y="2862263"/>
          <p14:tracePt t="420653" x="3316288" y="2870200"/>
          <p14:tracePt t="420660" x="3308350" y="2886075"/>
          <p14:tracePt t="420682" x="3308350" y="2894013"/>
          <p14:tracePt t="420847" x="3308350" y="2901950"/>
          <p14:tracePt t="420855" x="3300413" y="2901950"/>
          <p14:tracePt t="420897" x="3300413" y="2909888"/>
          <p14:tracePt t="420908" x="3300413" y="2919413"/>
          <p14:tracePt t="420923" x="3300413" y="2927350"/>
          <p14:tracePt t="420930" x="3292475" y="2927350"/>
          <p14:tracePt t="420937" x="3292475" y="2943225"/>
          <p14:tracePt t="420945" x="3292475" y="2951163"/>
          <p14:tracePt t="420961" x="3284538" y="2959100"/>
          <p14:tracePt t="420975" x="3284538" y="2967038"/>
          <p14:tracePt t="420983" x="3284538" y="2974975"/>
          <p14:tracePt t="421005" x="3284538" y="2982913"/>
          <p14:tracePt t="421035" x="3284538" y="2990850"/>
          <p14:tracePt t="421082" x="3292475" y="2990850"/>
          <p14:tracePt t="421103" x="3300413" y="2990850"/>
          <p14:tracePt t="421140" x="3308350" y="2990850"/>
          <p14:tracePt t="421185" x="3316288" y="2990850"/>
          <p14:tracePt t="421193" x="3324225" y="2990850"/>
          <p14:tracePt t="421207" x="3332163" y="2990850"/>
          <p14:tracePt t="421222" x="3348038" y="2982913"/>
          <p14:tracePt t="421230" x="3348038" y="2974975"/>
          <p14:tracePt t="421237" x="3348038" y="2959100"/>
          <p14:tracePt t="421245" x="3355975" y="2943225"/>
          <p14:tracePt t="421253" x="3363913" y="2927350"/>
          <p14:tracePt t="421261" x="3371850" y="2909888"/>
          <p14:tracePt t="421268" x="3379788" y="2894013"/>
          <p14:tracePt t="421275" x="3387725" y="2878138"/>
          <p14:tracePt t="421283" x="3387725" y="2862263"/>
          <p14:tracePt t="421290" x="3387725" y="2854325"/>
          <p14:tracePt t="421297" x="3395663" y="2846388"/>
          <p14:tracePt t="421313" x="3395663" y="2838450"/>
          <p14:tracePt t="421335" x="3395663" y="2830513"/>
          <p14:tracePt t="421381" x="3395663" y="2822575"/>
          <p14:tracePt t="421387" x="3403600" y="2814638"/>
          <p14:tracePt t="421396" x="3403600" y="2798763"/>
          <p14:tracePt t="421403" x="3411538" y="2790825"/>
          <p14:tracePt t="421410" x="3419475" y="2774950"/>
          <p14:tracePt t="421417" x="3419475" y="2759075"/>
          <p14:tracePt t="421425" x="3427413" y="2743200"/>
          <p14:tracePt t="421432" x="3443288" y="2719388"/>
          <p14:tracePt t="421441" x="3443288" y="2703513"/>
          <p14:tracePt t="421447" x="3451225" y="2679700"/>
          <p14:tracePt t="421455" x="3459163" y="2655888"/>
          <p14:tracePt t="421464" x="3467100" y="2632075"/>
          <p14:tracePt t="421470" x="3467100" y="2608263"/>
          <p14:tracePt t="421477" x="3476625" y="2584450"/>
          <p14:tracePt t="421485" x="3484563" y="2566988"/>
          <p14:tracePt t="421494" x="3492500" y="2559050"/>
          <p14:tracePt t="421500" x="3492500" y="2543175"/>
          <p14:tracePt t="421515" x="3492500" y="2535238"/>
          <p14:tracePt t="421620" x="3492500" y="2543175"/>
          <p14:tracePt t="421635" x="3484563" y="2551113"/>
          <p14:tracePt t="421643" x="3484563" y="2566988"/>
          <p14:tracePt t="421650" x="3476625" y="2584450"/>
          <p14:tracePt t="421657" x="3459163" y="2600325"/>
          <p14:tracePt t="421665" x="3459163" y="2608263"/>
          <p14:tracePt t="421672" x="3459163" y="2616200"/>
          <p14:tracePt t="421680" x="3451225" y="2632075"/>
          <p14:tracePt t="421687" x="3443288" y="2647950"/>
          <p14:tracePt t="421696" x="3435350" y="2663825"/>
          <p14:tracePt t="421703" x="3419475" y="2679700"/>
          <p14:tracePt t="421710" x="3411538" y="2727325"/>
          <p14:tracePt t="421718" x="3403600" y="2751138"/>
          <p14:tracePt t="421725" x="3395663" y="2767013"/>
          <p14:tracePt t="421734" x="3387725" y="2782888"/>
          <p14:tracePt t="421740" x="3379788" y="2806700"/>
          <p14:tracePt t="421747" x="3371850" y="2822575"/>
          <p14:tracePt t="421754" x="3363913" y="2838450"/>
          <p14:tracePt t="421763" x="3363913" y="2854325"/>
          <p14:tracePt t="421770" x="3355975" y="2862263"/>
          <p14:tracePt t="421777" x="3348038" y="2878138"/>
          <p14:tracePt t="421785" x="3348038" y="2886075"/>
          <p14:tracePt t="421800" x="3340100" y="2901950"/>
          <p14:tracePt t="421814" x="3332163" y="2919413"/>
          <p14:tracePt t="421823" x="3332163" y="2927350"/>
          <p14:tracePt t="421830" x="3324225" y="2935288"/>
          <p14:tracePt t="421837" x="3316288" y="2951163"/>
          <p14:tracePt t="421846" x="3316288" y="2967038"/>
          <p14:tracePt t="421852" x="3308350" y="2974975"/>
          <p14:tracePt t="421860" x="3300413" y="2990850"/>
          <p14:tracePt t="421868" x="3284538" y="3006725"/>
          <p14:tracePt t="421874" x="3276600" y="3038475"/>
          <p14:tracePt t="421883" x="3276600" y="3046413"/>
          <p14:tracePt t="421895" x="3260725" y="3070225"/>
          <p14:tracePt t="421898" x="3244850" y="3086100"/>
          <p14:tracePt t="421905" x="3236913" y="3125788"/>
          <p14:tracePt t="421913" x="3228975" y="3133725"/>
          <p14:tracePt t="421920" x="3221038" y="3149600"/>
          <p14:tracePt t="421927" x="3213100" y="3165475"/>
          <p14:tracePt t="421938" x="3197225" y="3181350"/>
          <p14:tracePt t="421945" x="3197225" y="3189288"/>
          <p14:tracePt t="421950" x="3181350" y="3205163"/>
          <p14:tracePt t="421957" x="3173413" y="3228975"/>
          <p14:tracePt t="421964" x="3165475" y="3252788"/>
          <p14:tracePt t="421973" x="3157538" y="3270250"/>
          <p14:tracePt t="421980" x="3149600" y="3294063"/>
          <p14:tracePt t="421987" x="3133725" y="3309938"/>
          <p14:tracePt t="421997" x="3125788" y="3325813"/>
          <p14:tracePt t="422002" x="3125788" y="3349625"/>
          <p14:tracePt t="422010" x="3109913" y="3365500"/>
          <p14:tracePt t="422017" x="3109913" y="3373438"/>
          <p14:tracePt t="422025" x="3100388" y="3389313"/>
          <p14:tracePt t="422032" x="3092450" y="3397250"/>
          <p14:tracePt t="422040" x="3084513" y="3413125"/>
          <p14:tracePt t="422047" x="3076575" y="3429000"/>
          <p14:tracePt t="422055" x="3060700" y="3452813"/>
          <p14:tracePt t="422064" x="3052763" y="3468688"/>
          <p14:tracePt t="422069" x="3044825" y="3484563"/>
          <p14:tracePt t="422077" x="3036888" y="3500438"/>
          <p14:tracePt t="422085" x="3021013" y="3532188"/>
          <p14:tracePt t="422093" x="3005138" y="3563938"/>
          <p14:tracePt t="422100" x="2989263" y="3605213"/>
          <p14:tracePt t="422108" x="2981325" y="3636963"/>
          <p14:tracePt t="422115" x="2965450" y="3676650"/>
          <p14:tracePt t="422123" x="2957513" y="3708400"/>
          <p14:tracePt t="422130" x="2941638" y="3748088"/>
          <p14:tracePt t="422137" x="2925763" y="3787775"/>
          <p14:tracePt t="422146" x="2917825" y="3819525"/>
          <p14:tracePt t="422152" x="2901950" y="3851275"/>
          <p14:tracePt t="422160" x="2894013" y="3867150"/>
          <p14:tracePt t="422168" x="2886075" y="3890963"/>
          <p14:tracePt t="422175" x="2886075" y="3914775"/>
          <p14:tracePt t="422183" x="2878138" y="3922713"/>
          <p14:tracePt t="422190" x="2870200" y="3930650"/>
          <p14:tracePt t="422197" x="2870200" y="3948113"/>
          <p14:tracePt t="422205" x="2862263" y="3963988"/>
          <p14:tracePt t="422213" x="2862263" y="3971925"/>
          <p14:tracePt t="422220" x="2854325" y="3987800"/>
          <p14:tracePt t="422227" x="2854325" y="3995738"/>
          <p14:tracePt t="422236" x="2846388" y="4003675"/>
          <p14:tracePt t="422243" x="2846388" y="4011613"/>
          <p14:tracePt t="422257" x="2846388" y="4019550"/>
          <p14:tracePt t="422273" x="2846388" y="4027488"/>
          <p14:tracePt t="422280" x="2846388" y="4035425"/>
          <p14:tracePt t="422332" x="2846388" y="4043363"/>
          <p14:tracePt t="422379" x="2846388" y="4051300"/>
          <p14:tracePt t="422408" x="2846388" y="4059238"/>
          <p14:tracePt t="422415" x="2846388" y="4067175"/>
          <p14:tracePt t="422438" x="2846388" y="4075113"/>
          <p14:tracePt t="422446" x="2846388" y="4083050"/>
          <p14:tracePt t="422460" x="2846388" y="4098925"/>
          <p14:tracePt t="422467" x="2846388" y="4106863"/>
          <p14:tracePt t="422476" x="2846388" y="4114800"/>
          <p14:tracePt t="422483" x="2854325" y="4122738"/>
          <p14:tracePt t="422490" x="2854325" y="4130675"/>
          <p14:tracePt t="422497" x="2854325" y="4138613"/>
          <p14:tracePt t="422513" x="2862263" y="4146550"/>
          <p14:tracePt t="422549" x="2870200" y="4146550"/>
          <p14:tracePt t="422588" x="2878138" y="4146550"/>
          <p14:tracePt t="422602" x="2886075" y="4146550"/>
          <p14:tracePt t="422618" x="2894013" y="4146550"/>
          <p14:tracePt t="422627" x="2901950" y="4146550"/>
          <p14:tracePt t="422633" x="2909888" y="4130675"/>
          <p14:tracePt t="422640" x="2917825" y="4130675"/>
          <p14:tracePt t="422648" x="2933700" y="4106863"/>
          <p14:tracePt t="422655" x="2933700" y="4098925"/>
          <p14:tracePt t="422662" x="2957513" y="4083050"/>
          <p14:tracePt t="422670" x="2957513" y="4067175"/>
          <p14:tracePt t="422679" x="2965450" y="4059238"/>
          <p14:tracePt t="422685" x="2965450" y="4051300"/>
          <p14:tracePt t="422693" x="2973388" y="4043363"/>
          <p14:tracePt t="422708" x="2981325" y="4043363"/>
          <p14:tracePt t="426820" x="3005138" y="4003675"/>
          <p14:tracePt t="426823" x="3028950" y="3948113"/>
          <p14:tracePt t="426825" x="3036888" y="3938588"/>
          <p14:tracePt t="426833" x="3044825" y="3930650"/>
          <p14:tracePt t="426841" x="3044825" y="3922713"/>
          <p14:tracePt t="427627" x="3044825" y="3930650"/>
          <p14:tracePt t="427644" x="3036888" y="3938588"/>
          <p14:tracePt t="427660" x="3036888" y="3956050"/>
          <p14:tracePt t="427674" x="3028950" y="3956050"/>
          <p14:tracePt t="427682" x="3028950" y="3963988"/>
          <p14:tracePt t="427696" x="3028950" y="3971925"/>
          <p14:tracePt t="427744" x="3021013" y="3971925"/>
          <p14:tracePt t="427748" x="3021013" y="3979863"/>
          <p14:tracePt t="427763" x="3021013" y="3987800"/>
          <p14:tracePt t="427906" x="3021013" y="3995738"/>
          <p14:tracePt t="427928" x="3013075" y="3995738"/>
          <p14:tracePt t="427935" x="3013075" y="4003675"/>
          <p14:tracePt t="427950" x="3005138" y="4003675"/>
          <p14:tracePt t="427958" x="3005138" y="4011613"/>
          <p14:tracePt t="427965" x="3005138" y="4019550"/>
          <p14:tracePt t="427973" x="2997200" y="4019550"/>
          <p14:tracePt t="427996" x="2997200" y="4027488"/>
          <p14:tracePt t="428003" x="2989263" y="4027488"/>
          <p14:tracePt t="428010" x="2989263" y="4035425"/>
          <p14:tracePt t="428041" x="2981325" y="4035425"/>
          <p14:tracePt t="428063" x="2981325" y="4043363"/>
          <p14:tracePt t="428130" x="2973388" y="4051300"/>
          <p14:tracePt t="428160" x="2973388" y="4059238"/>
          <p14:tracePt t="428191" x="2965450" y="4059238"/>
          <p14:tracePt t="429413" x="2973388" y="4043363"/>
          <p14:tracePt t="429422" x="2997200" y="4003675"/>
          <p14:tracePt t="429428" x="3021013" y="3963988"/>
          <p14:tracePt t="429437" x="3052763" y="3914775"/>
          <p14:tracePt t="429443" x="3076575" y="3890963"/>
          <p14:tracePt t="429450" x="3092450" y="3851275"/>
          <p14:tracePt t="429458" x="3109913" y="3835400"/>
          <p14:tracePt t="429466" x="3117850" y="3819525"/>
          <p14:tracePt t="429475" x="3125788" y="3803650"/>
          <p14:tracePt t="429481" x="3133725" y="3795713"/>
          <p14:tracePt t="429495" x="3133725" y="3787775"/>
          <p14:tracePt t="429510" x="3141663" y="3787775"/>
          <p14:tracePt t="429563" x="3141663" y="3779838"/>
          <p14:tracePt t="429570" x="3149600" y="3779838"/>
          <p14:tracePt t="429577" x="3149600" y="3771900"/>
          <p14:tracePt t="429588" x="3157538" y="3763963"/>
          <p14:tracePt t="429593" x="3165475" y="3748088"/>
          <p14:tracePt t="429602" x="3173413" y="3732213"/>
          <p14:tracePt t="429609" x="3181350" y="3716338"/>
          <p14:tracePt t="429617" x="3197225" y="3692525"/>
          <p14:tracePt t="429624" x="3205163" y="3684588"/>
          <p14:tracePt t="429630" x="3213100" y="3652838"/>
          <p14:tracePt t="429639" x="3228975" y="3644900"/>
          <p14:tracePt t="429646" x="3228975" y="3629025"/>
          <p14:tracePt t="429656" x="3236913" y="3613150"/>
          <p14:tracePt t="429661" x="3244850" y="3595688"/>
          <p14:tracePt t="429667" x="3252788" y="3579813"/>
          <p14:tracePt t="429675" x="3260725" y="3563938"/>
          <p14:tracePt t="429684" x="3268663" y="3548063"/>
          <p14:tracePt t="429693" x="3268663" y="3540125"/>
          <p14:tracePt t="429697" x="3276600" y="3524250"/>
          <p14:tracePt t="429706" x="3292475" y="3508375"/>
          <p14:tracePt t="429713" x="3292475" y="3484563"/>
          <p14:tracePt t="429723" x="3308350" y="3468688"/>
          <p14:tracePt t="429728" x="3316288" y="3444875"/>
          <p14:tracePt t="429737" x="3316288" y="3436938"/>
          <p14:tracePt t="429743" x="3324225" y="3413125"/>
          <p14:tracePt t="429750" x="3340100" y="3397250"/>
          <p14:tracePt t="429757" x="3340100" y="3381375"/>
          <p14:tracePt t="429766" x="3348038" y="3365500"/>
          <p14:tracePt t="429774" x="3355975" y="3349625"/>
          <p14:tracePt t="429781" x="3355975" y="3341688"/>
          <p14:tracePt t="429789" x="3363913" y="3325813"/>
          <p14:tracePt t="429797" x="3371850" y="3317875"/>
          <p14:tracePt t="429803" x="3371850" y="3294063"/>
          <p14:tracePt t="429810" x="3379788" y="3286125"/>
          <p14:tracePt t="429819" x="3387725" y="3270250"/>
          <p14:tracePt t="429826" x="3395663" y="3252788"/>
          <p14:tracePt t="429834" x="3403600" y="3228975"/>
          <p14:tracePt t="429842" x="3411538" y="3213100"/>
          <p14:tracePt t="429848" x="3419475" y="3189288"/>
          <p14:tracePt t="429857" x="3427413" y="3165475"/>
          <p14:tracePt t="429863" x="3435350" y="3141663"/>
          <p14:tracePt t="429870" x="3443288" y="3117850"/>
          <p14:tracePt t="429891" x="3451225" y="3086100"/>
          <p14:tracePt t="429895" x="3459163" y="3078163"/>
          <p14:tracePt t="429902" x="3467100" y="3054350"/>
          <p14:tracePt t="429910" x="3467100" y="3046413"/>
          <p14:tracePt t="429917" x="3467100" y="3030538"/>
          <p14:tracePt t="429926" x="3476625" y="3022600"/>
          <p14:tracePt t="429930" x="3484563" y="3006725"/>
          <p14:tracePt t="429946" x="3484563" y="2998788"/>
          <p14:tracePt t="429960" x="3492500" y="2990850"/>
          <p14:tracePt t="429968" x="3500438" y="2982913"/>
          <p14:tracePt t="429977" x="3500438" y="2974975"/>
          <p14:tracePt t="429983" x="3500438" y="2967038"/>
          <p14:tracePt t="429991" x="3508375" y="2959100"/>
          <p14:tracePt t="429997" x="3508375" y="2951163"/>
          <p14:tracePt t="430006" x="3516313" y="2951163"/>
          <p14:tracePt t="430013" x="3524250" y="2935288"/>
          <p14:tracePt t="430020" x="3524250" y="2927350"/>
          <p14:tracePt t="430027" x="3532188" y="2919413"/>
          <p14:tracePt t="430044" x="3532188" y="2909888"/>
          <p14:tracePt t="430051" x="3548063" y="2886075"/>
          <p14:tracePt t="430058" x="3556000" y="2878138"/>
          <p14:tracePt t="430066" x="3563938" y="2862263"/>
          <p14:tracePt t="430074" x="3579813" y="2838450"/>
          <p14:tracePt t="430082" x="3587750" y="2822575"/>
          <p14:tracePt t="430088" x="3603625" y="2806700"/>
          <p14:tracePt t="430098" x="3611563" y="2790825"/>
          <p14:tracePt t="430106" x="3627438" y="2767013"/>
          <p14:tracePt t="430112" x="3635375" y="2751138"/>
          <p14:tracePt t="430119" x="3651250" y="2727325"/>
          <p14:tracePt t="430125" x="3659188" y="2711450"/>
          <p14:tracePt t="430134" x="3675063" y="2695575"/>
          <p14:tracePt t="430141" x="3675063" y="2687638"/>
          <p14:tracePt t="430148" x="3683000" y="2671763"/>
          <p14:tracePt t="430156" x="3690938" y="2655888"/>
          <p14:tracePt t="430164" x="3698875" y="2647950"/>
          <p14:tracePt t="430171" x="3706813" y="2640013"/>
          <p14:tracePt t="430178" x="3706813" y="2632075"/>
          <p14:tracePt t="430187" x="3706813" y="2624138"/>
          <p14:tracePt t="430194" x="3706813" y="2616200"/>
          <p14:tracePt t="430201" x="3714750" y="2616200"/>
          <p14:tracePt t="430208" x="3714750" y="2608263"/>
          <p14:tracePt t="430217" x="3722688" y="2608263"/>
          <p14:tracePt t="430225" x="3722688" y="2600325"/>
          <p14:tracePt t="430230" x="3722688" y="2592388"/>
          <p14:tracePt t="430253" x="3722688" y="2584450"/>
          <p14:tracePt t="430321" x="3722688" y="2576513"/>
          <p14:tracePt t="430328" x="3730625" y="2576513"/>
          <p14:tracePt t="430365" x="3730625" y="2566988"/>
          <p14:tracePt t="430470" x="3722688" y="2584450"/>
          <p14:tracePt t="430478" x="3714750" y="2600325"/>
          <p14:tracePt t="430486" x="3698875" y="2616200"/>
          <p14:tracePt t="430493" x="3690938" y="2632075"/>
          <p14:tracePt t="430500" x="3667125" y="2663825"/>
          <p14:tracePt t="430508" x="3659188" y="2687638"/>
          <p14:tracePt t="430516" x="3635375" y="2711450"/>
          <p14:tracePt t="430523" x="3619500" y="2743200"/>
          <p14:tracePt t="430530" x="3595688" y="2767013"/>
          <p14:tracePt t="430539" x="3579813" y="2798763"/>
          <p14:tracePt t="430545" x="3571875" y="2822575"/>
          <p14:tracePt t="430553" x="3548063" y="2838450"/>
          <p14:tracePt t="430560" x="3540125" y="2862263"/>
          <p14:tracePt t="430567" x="3524250" y="2894013"/>
          <p14:tracePt t="430575" x="3516313" y="2909888"/>
          <p14:tracePt t="430582" x="3500438" y="2927350"/>
          <p14:tracePt t="430590" x="3492500" y="2943225"/>
          <p14:tracePt t="430598" x="3484563" y="2951163"/>
          <p14:tracePt t="430606" x="3476625" y="2959100"/>
          <p14:tracePt t="430614" x="3476625" y="2974975"/>
          <p14:tracePt t="430620" x="3467100" y="2982913"/>
          <p14:tracePt t="430628" x="3451225" y="2998788"/>
          <p14:tracePt t="430636" x="3451225" y="3014663"/>
          <p14:tracePt t="430642" x="3435350" y="3030538"/>
          <p14:tracePt t="430650" x="3427413" y="3038475"/>
          <p14:tracePt t="430658" x="3419475" y="3062288"/>
          <p14:tracePt t="430665" x="3411538" y="3070225"/>
          <p14:tracePt t="430673" x="3403600" y="3086100"/>
          <p14:tracePt t="430680" x="3395663" y="3101975"/>
          <p14:tracePt t="430689" x="3387725" y="3125788"/>
          <p14:tracePt t="430696" x="3379788" y="3141663"/>
          <p14:tracePt t="430703" x="3363913" y="3149600"/>
          <p14:tracePt t="430710" x="3363913" y="3165475"/>
          <p14:tracePt t="430718" x="3355975" y="3173413"/>
          <p14:tracePt t="430725" x="3355975" y="3181350"/>
          <p14:tracePt t="430733" x="3348038" y="3189288"/>
          <p14:tracePt t="430740" x="3348038" y="3197225"/>
          <p14:tracePt t="430748" x="3340100" y="3205163"/>
          <p14:tracePt t="430757" x="3340100" y="3213100"/>
          <p14:tracePt t="430763" x="3340100" y="3221038"/>
          <p14:tracePt t="430770" x="3324225" y="3228975"/>
          <p14:tracePt t="430778" x="3324225" y="3236913"/>
          <p14:tracePt t="430785" x="3324225" y="3252788"/>
          <p14:tracePt t="430792" x="3316288" y="3270250"/>
          <p14:tracePt t="430800" x="3300413" y="3286125"/>
          <p14:tracePt t="430808" x="3300413" y="3309938"/>
          <p14:tracePt t="430815" x="3292475" y="3333750"/>
          <p14:tracePt t="430823" x="3284538" y="3357563"/>
          <p14:tracePt t="430830" x="3276600" y="3373438"/>
          <p14:tracePt t="430839" x="3268663" y="3397250"/>
          <p14:tracePt t="430846" x="3252788" y="3429000"/>
          <p14:tracePt t="430853" x="3244850" y="3452813"/>
          <p14:tracePt t="430860" x="3244850" y="3484563"/>
          <p14:tracePt t="430868" x="3228975" y="3508375"/>
          <p14:tracePt t="430876" x="3221038" y="3532188"/>
          <p14:tracePt t="430883" x="3221038" y="3548063"/>
          <p14:tracePt t="430890" x="3213100" y="3571875"/>
          <p14:tracePt t="430908" x="3197225" y="3613150"/>
          <p14:tracePt t="430913" x="3189288" y="3636963"/>
          <p14:tracePt t="430920" x="3181350" y="3660775"/>
          <p14:tracePt t="430928" x="3173413" y="3668713"/>
          <p14:tracePt t="430936" x="3165475" y="3676650"/>
          <p14:tracePt t="430942" x="3165475" y="3692525"/>
          <p14:tracePt t="430958" x="3165475" y="3700463"/>
          <p14:tracePt t="430965" x="3157538" y="3700463"/>
          <p14:tracePt t="430973" x="3157538" y="3708400"/>
          <p14:tracePt t="430989" x="3157538" y="3716338"/>
          <p14:tracePt t="431003" x="3149600" y="3716338"/>
          <p14:tracePt t="431010" x="3149600" y="3724275"/>
          <p14:tracePt t="431025" x="3149600" y="3732213"/>
          <p14:tracePt t="431040" x="3141663" y="3740150"/>
          <p14:tracePt t="431056" x="3133725" y="3748088"/>
          <p14:tracePt t="431063" x="3133725" y="3763963"/>
          <p14:tracePt t="431070" x="3125788" y="3771900"/>
          <p14:tracePt t="431079" x="3117850" y="3787775"/>
          <p14:tracePt t="431087" x="3109913" y="3803650"/>
          <p14:tracePt t="431093" x="3100388" y="3811588"/>
          <p14:tracePt t="431100" x="3100388" y="3819525"/>
          <p14:tracePt t="431108" x="3100388" y="3827463"/>
          <p14:tracePt t="431115" x="3092450" y="3835400"/>
          <p14:tracePt t="431130" x="3092450" y="3843338"/>
          <p14:tracePt t="431311" x="3092450" y="3827463"/>
          <p14:tracePt t="431318" x="3092450" y="3819525"/>
          <p14:tracePt t="431325" x="3092450" y="3803650"/>
          <p14:tracePt t="431333" x="3092450" y="3795713"/>
          <p14:tracePt t="431340" x="3092450" y="3779838"/>
          <p14:tracePt t="431356" x="3092450" y="3771900"/>
          <p14:tracePt t="431363" x="3092450" y="3763963"/>
          <p14:tracePt t="431378" x="3100388" y="3756025"/>
          <p14:tracePt t="431386" x="3100388" y="3748088"/>
          <p14:tracePt t="431407" x="3100388" y="3740150"/>
          <p14:tracePt t="431445" x="3109913" y="3732213"/>
          <p14:tracePt t="431468" x="3117850" y="3732213"/>
          <p14:tracePt t="431475" x="3117850" y="3724275"/>
          <p14:tracePt t="431490" x="3125788" y="3716338"/>
          <p14:tracePt t="431506" x="3125788" y="3708400"/>
          <p14:tracePt t="431521" x="3133725" y="3692525"/>
          <p14:tracePt t="431529" x="3141663" y="3676650"/>
          <p14:tracePt t="431536" x="3141663" y="3660775"/>
          <p14:tracePt t="431543" x="3157538" y="3644900"/>
          <p14:tracePt t="431550" x="3165475" y="3621088"/>
          <p14:tracePt t="431558" x="3173413" y="3579813"/>
          <p14:tracePt t="431566" x="3181350" y="3571875"/>
          <p14:tracePt t="431572" x="3197225" y="3548063"/>
          <p14:tracePt t="431580" x="3213100" y="3508375"/>
          <p14:tracePt t="431588" x="3213100" y="3492500"/>
          <p14:tracePt t="431595" x="3221038" y="3468688"/>
          <p14:tracePt t="431602" x="3228975" y="3444875"/>
          <p14:tracePt t="431610" x="3236913" y="3429000"/>
          <p14:tracePt t="431619" x="3236913" y="3413125"/>
          <p14:tracePt t="431625" x="3244850" y="3405188"/>
          <p14:tracePt t="431633" x="3244850" y="3397250"/>
          <p14:tracePt t="431640" x="3244850" y="3381375"/>
          <p14:tracePt t="431648" x="3252788" y="3381375"/>
          <p14:tracePt t="431655" x="3252788" y="3373438"/>
          <p14:tracePt t="431768" x="3252788" y="3365500"/>
          <p14:tracePt t="431775" x="3252788" y="3357563"/>
          <p14:tracePt t="431782" x="3260725" y="3341688"/>
          <p14:tracePt t="431790" x="3268663" y="3333750"/>
          <p14:tracePt t="431798" x="3276600" y="3325813"/>
          <p14:tracePt t="431806" x="3284538" y="3302000"/>
          <p14:tracePt t="431813" x="3292475" y="3286125"/>
          <p14:tracePt t="431822" x="3308350" y="3270250"/>
          <p14:tracePt t="431827" x="3324225" y="3252788"/>
          <p14:tracePt t="431836" x="3332163" y="3236913"/>
          <p14:tracePt t="431843" x="3340100" y="3213100"/>
          <p14:tracePt t="431850" x="3348038" y="3197225"/>
          <p14:tracePt t="431858" x="3363913" y="3173413"/>
          <p14:tracePt t="431865" x="3371850" y="3157538"/>
          <p14:tracePt t="431872" x="3379788" y="3133725"/>
          <p14:tracePt t="431880" x="3395663" y="3109913"/>
          <p14:tracePt t="431904" x="3427413" y="3054350"/>
          <p14:tracePt t="431910" x="3435350" y="3038475"/>
          <p14:tracePt t="431919" x="3435350" y="3030538"/>
          <p14:tracePt t="431925" x="3435350" y="3022600"/>
          <p14:tracePt t="431935" x="3443288" y="3006725"/>
          <p14:tracePt t="431940" x="3443288" y="2998788"/>
          <p14:tracePt t="431948" x="3443288" y="2990850"/>
          <p14:tracePt t="431955" x="3443288" y="2974975"/>
          <p14:tracePt t="431963" x="3443288" y="2967038"/>
          <p14:tracePt t="431971" x="3443288" y="2959100"/>
          <p14:tracePt t="431978" x="3443288" y="2951163"/>
          <p14:tracePt t="431986" x="3451225" y="2943225"/>
          <p14:tracePt t="431993" x="3459163" y="2935288"/>
          <p14:tracePt t="432000" x="3459163" y="2919413"/>
          <p14:tracePt t="432015" x="3459163" y="2909888"/>
          <p14:tracePt t="432022" x="3467100" y="2909888"/>
          <p14:tracePt t="432030" x="3467100" y="2901950"/>
          <p14:tracePt t="432038" x="3467100" y="2894013"/>
          <p14:tracePt t="432045" x="3476625" y="2886075"/>
          <p14:tracePt t="432052" x="3484563" y="2870200"/>
          <p14:tracePt t="432060" x="3484563" y="2862263"/>
          <p14:tracePt t="432068" x="3484563" y="2854325"/>
          <p14:tracePt t="432076" x="3492500" y="2846388"/>
          <p14:tracePt t="432083" x="3500438" y="2838450"/>
          <p14:tracePt t="432091" x="3508375" y="2822575"/>
          <p14:tracePt t="432098" x="3516313" y="2814638"/>
          <p14:tracePt t="432106" x="3516313" y="2798763"/>
          <p14:tracePt t="432113" x="3532188" y="2790825"/>
          <p14:tracePt t="432123" x="3532188" y="2774950"/>
          <p14:tracePt t="432128" x="3540125" y="2767013"/>
          <p14:tracePt t="432138" x="3548063" y="2751138"/>
          <p14:tracePt t="432143" x="3548063" y="2743200"/>
          <p14:tracePt t="432150" x="3563938" y="2735263"/>
          <p14:tracePt t="432158" x="3571875" y="2719388"/>
          <p14:tracePt t="432165" x="3571875" y="2695575"/>
          <p14:tracePt t="432172" x="3579813" y="2687638"/>
          <p14:tracePt t="432180" x="3587750" y="2679700"/>
          <p14:tracePt t="432188" x="3595688" y="2655888"/>
          <p14:tracePt t="432195" x="3603625" y="2640013"/>
          <p14:tracePt t="432205" x="3611563" y="2624138"/>
          <p14:tracePt t="432210" x="3611563" y="2608263"/>
          <p14:tracePt t="432219" x="3619500" y="2592388"/>
          <p14:tracePt t="432225" x="3627438" y="2566988"/>
          <p14:tracePt t="432232" x="3635375" y="2551113"/>
          <p14:tracePt t="432240" x="3635375" y="2543175"/>
          <p14:tracePt t="432248" x="3643313" y="2527300"/>
          <p14:tracePt t="432255" x="3651250" y="2503488"/>
          <p14:tracePt t="432264" x="3651250" y="2487613"/>
          <p14:tracePt t="432271" x="3659188" y="2471738"/>
          <p14:tracePt t="432278" x="3659188" y="2455863"/>
          <p14:tracePt t="432286" x="3667125" y="2439988"/>
          <p14:tracePt t="432294" x="3675063" y="2424113"/>
          <p14:tracePt t="432300" x="3675063" y="2408238"/>
          <p14:tracePt t="432308" x="3675063" y="2392363"/>
          <p14:tracePt t="432316" x="3675063" y="2384425"/>
          <p14:tracePt t="432322" x="3683000" y="2360613"/>
          <p14:tracePt t="432330" x="3683000" y="2352675"/>
          <p14:tracePt t="432338" x="3683000" y="2336800"/>
          <p14:tracePt t="432345" x="3683000" y="2328863"/>
          <p14:tracePt t="432354" x="3683000" y="2312988"/>
          <p14:tracePt t="432360" x="3683000" y="2297113"/>
          <p14:tracePt t="432369" x="3683000" y="2289175"/>
          <p14:tracePt t="432375" x="3683000" y="2281238"/>
          <p14:tracePt t="432383" x="3683000" y="2273300"/>
          <p14:tracePt t="432390" x="3683000" y="2257425"/>
          <p14:tracePt t="432398" x="3683000" y="2249488"/>
          <p14:tracePt t="432406" x="3683000" y="2241550"/>
          <p14:tracePt t="432421" x="3683000" y="2233613"/>
          <p14:tracePt t="432435" x="3683000" y="2224088"/>
          <p14:tracePt t="432443" x="3683000" y="2216150"/>
          <p14:tracePt t="432451" x="3683000" y="2208213"/>
          <p14:tracePt t="432465" x="3683000" y="2200275"/>
          <p14:tracePt t="432472" x="3683000" y="2192338"/>
          <p14:tracePt t="432480" x="3683000" y="2176463"/>
          <p14:tracePt t="432495" x="3683000" y="2160588"/>
          <p14:tracePt t="432504" x="3683000" y="2152650"/>
          <p14:tracePt t="432510" x="3683000" y="2144713"/>
          <p14:tracePt t="432518" x="3683000" y="2136775"/>
          <p14:tracePt t="432526" x="3683000" y="2128838"/>
          <p14:tracePt t="432533" x="3683000" y="2120900"/>
          <p14:tracePt t="432540" x="3683000" y="2112963"/>
          <p14:tracePt t="432548" x="3683000" y="2105025"/>
          <p14:tracePt t="432555" x="3683000" y="2097088"/>
          <p14:tracePt t="432571" x="3683000" y="2089150"/>
          <p14:tracePt t="432585" x="3690938" y="2073275"/>
          <p14:tracePt t="432600" x="3690938" y="2065338"/>
          <p14:tracePt t="432630" x="3690938" y="2057400"/>
          <p14:tracePt t="432660" x="3690938" y="2049463"/>
          <p14:tracePt t="432667" x="3690938" y="2041525"/>
          <p14:tracePt t="432683" x="3690938" y="2033588"/>
          <p14:tracePt t="432690" x="3690938" y="2025650"/>
          <p14:tracePt t="432699" x="3698875" y="2025650"/>
          <p14:tracePt t="432705" x="3698875" y="2009775"/>
          <p14:tracePt t="432721" x="3698875" y="2001838"/>
          <p14:tracePt t="432743" x="3698875" y="1993900"/>
          <p14:tracePt t="432750" x="3706813" y="1993900"/>
          <p14:tracePt t="432758" x="3706813" y="1985963"/>
          <p14:tracePt t="432773" x="3706813" y="1978025"/>
          <p14:tracePt t="432795" x="3714750" y="1970088"/>
          <p14:tracePt t="432810" x="3714750" y="1962150"/>
          <p14:tracePt t="432818" x="3714750" y="1954213"/>
          <p14:tracePt t="433140" x="3714750" y="1946275"/>
          <p14:tracePt t="433155" x="3722688" y="1938338"/>
          <p14:tracePt t="433164" x="3730625" y="1938338"/>
          <p14:tracePt t="433170" x="3738563" y="1930400"/>
          <p14:tracePt t="433178" x="3746500" y="1922463"/>
          <p14:tracePt t="433193" x="3754438" y="1922463"/>
          <p14:tracePt t="433201" x="3754438" y="1914525"/>
          <p14:tracePt t="433208" x="3762375" y="1914525"/>
          <p14:tracePt t="433282" x="3770313" y="1914525"/>
          <p14:tracePt t="433290" x="3778250" y="1914525"/>
          <p14:tracePt t="433297" x="3794125" y="1906588"/>
          <p14:tracePt t="433305" x="3802063" y="1898650"/>
          <p14:tracePt t="433313" x="3833813" y="1890713"/>
          <p14:tracePt t="433321" x="3851275" y="1881188"/>
          <p14:tracePt t="433328" x="3875088" y="1873250"/>
          <p14:tracePt t="433337" x="3898900" y="1857375"/>
          <p14:tracePt t="433343" x="3914775" y="1857375"/>
          <p14:tracePt t="433350" x="3938588" y="1849438"/>
          <p14:tracePt t="433358" x="3946525" y="1841500"/>
          <p14:tracePt t="433365" x="3954463" y="1841500"/>
          <p14:tracePt t="433373" x="3970338" y="1833563"/>
          <p14:tracePt t="433380" x="3970338" y="1825625"/>
          <p14:tracePt t="433403" x="3978275" y="1817688"/>
          <p14:tracePt t="433440" x="3986213" y="1817688"/>
          <p14:tracePt t="433486" x="3994150" y="1817688"/>
          <p14:tracePt t="433515" x="4002088" y="1809750"/>
          <p14:tracePt t="433523" x="4010025" y="1809750"/>
          <p14:tracePt t="433530" x="4017963" y="1801813"/>
          <p14:tracePt t="433538" x="4025900" y="1801813"/>
          <p14:tracePt t="433545" x="4041775" y="1801813"/>
          <p14:tracePt t="433560" x="4057650" y="1801813"/>
          <p14:tracePt t="433568" x="4057650" y="1793875"/>
          <p14:tracePt t="433576" x="4065588" y="1793875"/>
          <p14:tracePt t="433598" x="4073525" y="1793875"/>
          <p14:tracePt t="433650" x="4081463" y="1793875"/>
          <p14:tracePt t="433658" x="4089400" y="1793875"/>
          <p14:tracePt t="433666" x="4089400" y="1785938"/>
          <p14:tracePt t="433681" x="4097338" y="1785938"/>
          <p14:tracePt t="433725" x="4105275" y="1785938"/>
          <p14:tracePt t="433740" x="4113213" y="1785938"/>
          <p14:tracePt t="433748" x="4121150" y="1785938"/>
          <p14:tracePt t="433755" x="4129088" y="1785938"/>
          <p14:tracePt t="433763" x="4144963" y="1785938"/>
          <p14:tracePt t="433770" x="4152900" y="1785938"/>
          <p14:tracePt t="433778" x="4168775" y="1785938"/>
          <p14:tracePt t="433787" x="4176713" y="1785938"/>
          <p14:tracePt t="433793" x="4184650" y="1785938"/>
          <p14:tracePt t="433800" x="4192588" y="1785938"/>
          <p14:tracePt t="433808" x="4200525" y="1785938"/>
          <p14:tracePt t="433816" x="4217988" y="1778000"/>
          <p14:tracePt t="433822" x="4225925" y="1778000"/>
          <p14:tracePt t="433830" x="4233863" y="1778000"/>
          <p14:tracePt t="433848" x="4241800" y="1778000"/>
          <p14:tracePt t="433855" x="4241800" y="1770063"/>
          <p14:tracePt t="433860" x="4249738" y="1770063"/>
          <p14:tracePt t="433884" x="4257675" y="1770063"/>
          <p14:tracePt t="434190" x="4249738" y="1778000"/>
          <p14:tracePt t="434198" x="4241800" y="1785938"/>
          <p14:tracePt t="434205" x="4233863" y="1793875"/>
          <p14:tracePt t="434212" x="4225925" y="1793875"/>
          <p14:tracePt t="434220" x="4210050" y="1801813"/>
          <p14:tracePt t="434227" x="4200525" y="1817688"/>
          <p14:tracePt t="434236" x="4176713" y="1817688"/>
          <p14:tracePt t="434242" x="4160838" y="1833563"/>
          <p14:tracePt t="434250" x="4144963" y="1841500"/>
          <p14:tracePt t="434258" x="4137025" y="1841500"/>
          <p14:tracePt t="434266" x="4113213" y="1841500"/>
          <p14:tracePt t="434274" x="4105275" y="1841500"/>
          <p14:tracePt t="434280" x="4097338" y="1849438"/>
          <p14:tracePt t="434287" x="4081463" y="1849438"/>
          <p14:tracePt t="434295" x="4065588" y="1849438"/>
          <p14:tracePt t="434303" x="4057650" y="1849438"/>
          <p14:tracePt t="434310" x="4049713" y="1849438"/>
          <p14:tracePt t="434318" x="4041775" y="1849438"/>
          <p14:tracePt t="434325" x="4033838" y="1849438"/>
          <p14:tracePt t="434333" x="4025900" y="1849438"/>
          <p14:tracePt t="434340" x="4017963" y="1849438"/>
          <p14:tracePt t="434355" x="4002088" y="1849438"/>
          <p14:tracePt t="434363" x="3994150" y="1849438"/>
          <p14:tracePt t="434370" x="3986213" y="1857375"/>
          <p14:tracePt t="434378" x="3978275" y="1857375"/>
          <p14:tracePt t="434386" x="3970338" y="1857375"/>
          <p14:tracePt t="434393" x="3962400" y="1857375"/>
          <p14:tracePt t="434400" x="3946525" y="1857375"/>
          <p14:tracePt t="434408" x="3938588" y="1865313"/>
          <p14:tracePt t="434415" x="3930650" y="1865313"/>
          <p14:tracePt t="434423" x="3914775" y="1873250"/>
          <p14:tracePt t="434431" x="3906838" y="1873250"/>
          <p14:tracePt t="434438" x="3898900" y="1881188"/>
          <p14:tracePt t="434446" x="3883025" y="1881188"/>
          <p14:tracePt t="434460" x="3883025" y="1890713"/>
          <p14:tracePt t="434469" x="3875088" y="1890713"/>
          <p14:tracePt t="434542" x="3867150" y="1890713"/>
          <p14:tracePt t="434557" x="3851275" y="1890713"/>
          <p14:tracePt t="434572" x="3843338" y="1890713"/>
          <p14:tracePt t="434587" x="3833813" y="1890713"/>
          <p14:tracePt t="434595" x="3825875" y="1890713"/>
          <p14:tracePt t="434760" x="3817938" y="1890713"/>
          <p14:tracePt t="434769" x="3810000" y="1890713"/>
          <p14:tracePt t="434775" x="3802063" y="1890713"/>
          <p14:tracePt t="434783" x="3786188" y="1890713"/>
          <p14:tracePt t="434790" x="3770313" y="1898650"/>
          <p14:tracePt t="434798" x="3762375" y="1906588"/>
          <p14:tracePt t="434805" x="3746500" y="1914525"/>
          <p14:tracePt t="434812" x="3730625" y="1914525"/>
          <p14:tracePt t="434828" x="3722688" y="1914525"/>
          <p14:tracePt t="434837" x="3722688" y="1922463"/>
          <p14:tracePt t="434843" x="3714750" y="1922463"/>
          <p14:tracePt t="435082" x="3722688" y="1922463"/>
          <p14:tracePt t="435091" x="3730625" y="1914525"/>
          <p14:tracePt t="435098" x="3738563" y="1914525"/>
          <p14:tracePt t="435105" x="3746500" y="1914525"/>
          <p14:tracePt t="435114" x="3754438" y="1906588"/>
          <p14:tracePt t="435121" x="3770313" y="1898650"/>
          <p14:tracePt t="435127" x="3778250" y="1898650"/>
          <p14:tracePt t="435138" x="3786188" y="1898650"/>
          <p14:tracePt t="435144" x="3794125" y="1890713"/>
          <p14:tracePt t="435151" x="3802063" y="1890713"/>
          <p14:tracePt t="435158" x="3810000" y="1890713"/>
          <p14:tracePt t="435166" x="3817938" y="1881188"/>
          <p14:tracePt t="435174" x="3825875" y="1881188"/>
          <p14:tracePt t="435180" x="3833813" y="1873250"/>
          <p14:tracePt t="435198" x="3851275" y="1873250"/>
          <p14:tracePt t="435211" x="3859213" y="1873250"/>
          <p14:tracePt t="435221" x="3867150" y="1873250"/>
          <p14:tracePt t="435234" x="3883025" y="1865313"/>
          <p14:tracePt t="435248" x="3890963" y="1865313"/>
          <p14:tracePt t="435255" x="3898900" y="1865313"/>
          <p14:tracePt t="435263" x="3906838" y="1865313"/>
          <p14:tracePt t="435270" x="3922713" y="1865313"/>
          <p14:tracePt t="435285" x="3930650" y="1865313"/>
          <p14:tracePt t="435294" x="3938588" y="1865313"/>
          <p14:tracePt t="435300" x="3946525" y="1865313"/>
          <p14:tracePt t="435307" x="3954463" y="1865313"/>
          <p14:tracePt t="435321" x="3962400" y="1865313"/>
          <p14:tracePt t="435324" x="3970338" y="1865313"/>
          <p14:tracePt t="435330" x="3978275" y="1865313"/>
          <p14:tracePt t="435345" x="3986213" y="1865313"/>
          <p14:tracePt t="435360" x="3994150" y="1865313"/>
          <p14:tracePt t="435369" x="4002088" y="1865313"/>
          <p14:tracePt t="435382" x="4010025" y="1865313"/>
          <p14:tracePt t="435400" x="4017963" y="1865313"/>
          <p14:tracePt t="435412" x="4025900" y="1865313"/>
          <p14:tracePt t="435420" x="4033838" y="1865313"/>
          <p14:tracePt t="435435" x="4041775" y="1865313"/>
          <p14:tracePt t="435451" x="4049713" y="1865313"/>
          <p14:tracePt t="435457" x="4057650" y="1865313"/>
          <p14:tracePt t="435466" x="4065588" y="1865313"/>
          <p14:tracePt t="435480" x="4073525" y="1865313"/>
          <p14:tracePt t="435487" x="4081463" y="1865313"/>
          <p14:tracePt t="435495" x="4089400" y="1865313"/>
          <p14:tracePt t="435502" x="4097338" y="1865313"/>
          <p14:tracePt t="435510" x="4105275" y="1865313"/>
          <p14:tracePt t="435518" x="4113213" y="1865313"/>
          <p14:tracePt t="435525" x="4121150" y="1865313"/>
          <p14:tracePt t="435540" x="4129088" y="1865313"/>
          <p14:tracePt t="435547" x="4137025" y="1857375"/>
          <p14:tracePt t="435562" x="4144963" y="1857375"/>
          <p14:tracePt t="435570" x="4144963" y="1849438"/>
          <p14:tracePt t="435585" x="4152900" y="1849438"/>
          <p14:tracePt t="435602" x="4160838" y="1849438"/>
          <p14:tracePt t="435630" x="4168775" y="1849438"/>
          <p14:tracePt t="435637" x="4176713" y="1849438"/>
          <p14:tracePt t="435660" x="4176713" y="1841500"/>
          <p14:tracePt t="435668" x="4184650" y="1841500"/>
          <p14:tracePt t="435683" x="4192588" y="1841500"/>
          <p14:tracePt t="435705" x="4200525" y="1841500"/>
          <p14:tracePt t="435712" x="4210050" y="1841500"/>
          <p14:tracePt t="435720" x="4217988" y="1833563"/>
          <p14:tracePt t="435735" x="4233863" y="1833563"/>
          <p14:tracePt t="435752" x="4241800" y="1833563"/>
          <p14:tracePt t="435757" x="4249738" y="1833563"/>
          <p14:tracePt t="435765" x="4265613" y="1825625"/>
          <p14:tracePt t="435773" x="4281488" y="1817688"/>
          <p14:tracePt t="435780" x="4289425" y="1817688"/>
          <p14:tracePt t="435787" x="4305300" y="1817688"/>
          <p14:tracePt t="435795" x="4321175" y="1809750"/>
          <p14:tracePt t="435803" x="4329113" y="1809750"/>
          <p14:tracePt t="435810" x="4337050" y="1801813"/>
          <p14:tracePt t="435825" x="4344988" y="1801813"/>
          <p14:tracePt t="435833" x="4352925" y="1801813"/>
          <p14:tracePt t="435855" x="4352925" y="1793875"/>
          <p14:tracePt t="436898" x="4360863" y="1793875"/>
          <p14:tracePt t="436906" x="4416425" y="1785938"/>
          <p14:tracePt t="436918" x="4464050" y="1785938"/>
          <p14:tracePt t="436921" x="4511675" y="1785938"/>
          <p14:tracePt t="436928" x="4543425" y="1778000"/>
          <p14:tracePt t="436935" x="4592638" y="1770063"/>
          <p14:tracePt t="436944" x="4616450" y="1770063"/>
          <p14:tracePt t="436952" x="4624388" y="1770063"/>
          <p14:tracePt t="436959" x="4632325" y="1770063"/>
          <p14:tracePt t="436975" x="4640263" y="1770063"/>
          <p14:tracePt t="437025" x="4648200" y="1770063"/>
          <p14:tracePt t="437033" x="4656138" y="1762125"/>
          <p14:tracePt t="437042" x="4664075" y="1762125"/>
          <p14:tracePt t="437049" x="4672013" y="1754188"/>
          <p14:tracePt t="437055" x="4679950" y="1754188"/>
          <p14:tracePt t="437064" x="4695825" y="1754188"/>
          <p14:tracePt t="437079" x="4703763" y="1746250"/>
          <p14:tracePt t="437295" x="4711700" y="1746250"/>
          <p14:tracePt t="437303" x="4719638" y="1746250"/>
          <p14:tracePt t="437311" x="4727575" y="1738313"/>
          <p14:tracePt t="437319" x="4743450" y="1730375"/>
          <p14:tracePt t="437327" x="4751388" y="1722438"/>
          <p14:tracePt t="437335" x="4759325" y="1722438"/>
          <p14:tracePt t="437342" x="4775200" y="1722438"/>
          <p14:tracePt t="437350" x="4775200" y="1714500"/>
          <p14:tracePt t="437370" x="4783138" y="1714500"/>
          <p14:tracePt t="438135" x="4783138" y="1730375"/>
          <p14:tracePt t="438144" x="4783138" y="1738313"/>
          <p14:tracePt t="438152" x="4783138" y="1746250"/>
          <p14:tracePt t="438159" x="4783138" y="1762125"/>
          <p14:tracePt t="438167" x="4783138" y="1770063"/>
          <p14:tracePt t="438174" x="4783138" y="1778000"/>
          <p14:tracePt t="438182" x="4783138" y="1785938"/>
          <p14:tracePt t="438197" x="4783138" y="1793875"/>
          <p14:tracePt t="438213" x="4783138" y="1801813"/>
          <p14:tracePt t="438227" x="4783138" y="1809750"/>
          <p14:tracePt t="438244" x="4783138" y="1817688"/>
          <p14:tracePt t="438255" x="4783138" y="1825625"/>
          <p14:tracePt t="438270" x="4783138" y="1833563"/>
          <p14:tracePt t="438279" x="4783138" y="1841500"/>
          <p14:tracePt t="438286" x="4783138" y="1849438"/>
          <p14:tracePt t="438294" x="4783138" y="1857375"/>
          <p14:tracePt t="438301" x="4783138" y="1865313"/>
          <p14:tracePt t="438309" x="4783138" y="1873250"/>
          <p14:tracePt t="438317" x="4783138" y="1881188"/>
          <p14:tracePt t="438323" x="4783138" y="1890713"/>
          <p14:tracePt t="438332" x="4783138" y="1898650"/>
          <p14:tracePt t="438338" x="4783138" y="1914525"/>
          <p14:tracePt t="438347" x="4783138" y="1930400"/>
          <p14:tracePt t="438353" x="4775200" y="1938338"/>
          <p14:tracePt t="438362" x="4775200" y="1954213"/>
          <p14:tracePt t="438369" x="4775200" y="1978025"/>
          <p14:tracePt t="438376" x="4775200" y="1993900"/>
          <p14:tracePt t="438384" x="4775200" y="2001838"/>
          <p14:tracePt t="438391" x="4775200" y="2009775"/>
          <p14:tracePt t="438400" x="4775200" y="2025650"/>
          <p14:tracePt t="438414" x="4767263" y="2033588"/>
          <p14:tracePt t="438422" x="4767263" y="2041525"/>
          <p14:tracePt t="438429" x="4767263" y="2049463"/>
          <p14:tracePt t="438487" x="4767263" y="2057400"/>
          <p14:tracePt t="438540" x="4767263" y="2065338"/>
          <p14:tracePt t="438555" x="4759325" y="2065338"/>
          <p14:tracePt t="438564" x="4759325" y="2073275"/>
          <p14:tracePt t="438579" x="4759325" y="2081213"/>
          <p14:tracePt t="438594" x="4751388" y="2081213"/>
          <p14:tracePt t="438608" x="4751388" y="2089150"/>
          <p14:tracePt t="438638" x="4751388" y="2097088"/>
          <p14:tracePt t="438653" x="4743450" y="2105025"/>
          <p14:tracePt t="438663" x="4743450" y="2112963"/>
          <p14:tracePt t="438677" x="4735513" y="2120900"/>
          <p14:tracePt t="438692" x="4735513" y="2136775"/>
          <p14:tracePt t="438705" x="4727575" y="2144713"/>
          <p14:tracePt t="438713" x="4727575" y="2152650"/>
          <p14:tracePt t="438720" x="4719638" y="2152650"/>
          <p14:tracePt t="438727" x="4719638" y="2160588"/>
          <p14:tracePt t="438735" x="4719638" y="2168525"/>
          <p14:tracePt t="438751" x="4711700" y="2176463"/>
          <p14:tracePt t="438767" x="4711700" y="2184400"/>
          <p14:tracePt t="438774" x="4703763" y="2192338"/>
          <p14:tracePt t="438780" x="4703763" y="2200275"/>
          <p14:tracePt t="438789" x="4695825" y="2208213"/>
          <p14:tracePt t="438798" x="4695825" y="2216150"/>
          <p14:tracePt t="438811" x="4687888" y="2224088"/>
          <p14:tracePt t="438818" x="4687888" y="2233613"/>
          <p14:tracePt t="438827" x="4679950" y="2241550"/>
          <p14:tracePt t="438835" x="4672013" y="2257425"/>
          <p14:tracePt t="438849" x="4664075" y="2265363"/>
          <p14:tracePt t="438855" x="4656138" y="2281238"/>
          <p14:tracePt t="438866" x="4656138" y="2297113"/>
          <p14:tracePt t="438870" x="4648200" y="2297113"/>
          <p14:tracePt t="438879" x="4648200" y="2312988"/>
          <p14:tracePt t="438885" x="4640263" y="2328863"/>
          <p14:tracePt t="438896" x="4632325" y="2328863"/>
          <p14:tracePt t="438920" x="4616450" y="2360613"/>
          <p14:tracePt t="438923" x="4616450" y="2368550"/>
          <p14:tracePt t="438932" x="4608513" y="2376488"/>
          <p14:tracePt t="438938" x="4600575" y="2384425"/>
          <p14:tracePt t="438949" x="4600575" y="2400300"/>
          <p14:tracePt t="438953" x="4592638" y="2400300"/>
          <p14:tracePt t="438962" x="4592638" y="2408238"/>
          <p14:tracePt t="438970" x="4584700" y="2416175"/>
          <p14:tracePt t="438975" x="4576763" y="2432050"/>
          <p14:tracePt t="438983" x="4576763" y="2439988"/>
          <p14:tracePt t="439000" x="4576763" y="2447925"/>
          <p14:tracePt t="439005" x="4559300" y="2455863"/>
          <p14:tracePt t="439015" x="4559300" y="2471738"/>
          <p14:tracePt t="439032" x="4551363" y="2479675"/>
          <p14:tracePt t="439037" x="4543425" y="2487613"/>
          <p14:tracePt t="439043" x="4543425" y="2495550"/>
          <p14:tracePt t="439059" x="4543425" y="2503488"/>
          <p14:tracePt t="439068" x="4535488" y="2511425"/>
          <p14:tracePt t="439074" x="4535488" y="2519363"/>
          <p14:tracePt t="439081" x="4535488" y="2527300"/>
          <p14:tracePt t="439089" x="4527550" y="2535238"/>
          <p14:tracePt t="439097" x="4527550" y="2543175"/>
          <p14:tracePt t="439103" x="4519613" y="2551113"/>
          <p14:tracePt t="439112" x="4511675" y="2559050"/>
          <p14:tracePt t="439118" x="4511675" y="2576513"/>
          <p14:tracePt t="439128" x="4503738" y="2592388"/>
          <p14:tracePt t="439142" x="4495800" y="2608263"/>
          <p14:tracePt t="439150" x="4487863" y="2616200"/>
          <p14:tracePt t="439155" x="4487863" y="2624138"/>
          <p14:tracePt t="439164" x="4479925" y="2647950"/>
          <p14:tracePt t="439170" x="4471988" y="2655888"/>
          <p14:tracePt t="439177" x="4471988" y="2671763"/>
          <p14:tracePt t="439185" x="4464050" y="2679700"/>
          <p14:tracePt t="439193" x="4456113" y="2703513"/>
          <p14:tracePt t="439200" x="4456113" y="2711450"/>
          <p14:tracePt t="439209" x="4456113" y="2719388"/>
          <p14:tracePt t="439217" x="4432300" y="2743200"/>
          <p14:tracePt t="439224" x="4432300" y="2759075"/>
          <p14:tracePt t="439232" x="4432300" y="2767013"/>
          <p14:tracePt t="439238" x="4432300" y="2774950"/>
          <p14:tracePt t="439249" x="4424363" y="2782888"/>
          <p14:tracePt t="439254" x="4416425" y="2790825"/>
          <p14:tracePt t="439262" x="4416425" y="2806700"/>
          <p14:tracePt t="439269" x="4416425" y="2814638"/>
          <p14:tracePt t="439275" x="4408488" y="2822575"/>
          <p14:tracePt t="439283" x="4392613" y="2838450"/>
          <p14:tracePt t="439291" x="4392613" y="2854325"/>
          <p14:tracePt t="439300" x="4392613" y="2862263"/>
          <p14:tracePt t="439307" x="4384675" y="2870200"/>
          <p14:tracePt t="439315" x="4376738" y="2886075"/>
          <p14:tracePt t="439321" x="4376738" y="2901950"/>
          <p14:tracePt t="439327" x="4368800" y="2909888"/>
          <p14:tracePt t="439335" x="4368800" y="2919413"/>
          <p14:tracePt t="439344" x="4360863" y="2927350"/>
          <p14:tracePt t="439351" x="4360863" y="2935288"/>
          <p14:tracePt t="439368" x="4360863" y="2943225"/>
          <p14:tracePt t="439373" x="4352925" y="2951163"/>
          <p14:tracePt t="439382" x="4352925" y="2959100"/>
          <p14:tracePt t="439389" x="4352925" y="2967038"/>
          <p14:tracePt t="439397" x="4344988" y="2974975"/>
          <p14:tracePt t="439403" x="4344988" y="2982913"/>
          <p14:tracePt t="439412" x="4337050" y="2982913"/>
          <p14:tracePt t="439418" x="4337050" y="2998788"/>
          <p14:tracePt t="439427" x="4329113" y="3014663"/>
          <p14:tracePt t="439434" x="4321175" y="3038475"/>
          <p14:tracePt t="439442" x="4321175" y="3046413"/>
          <p14:tracePt t="439450" x="4313238" y="3070225"/>
          <p14:tracePt t="439456" x="4305300" y="3086100"/>
          <p14:tracePt t="439466" x="4297363" y="3094038"/>
          <p14:tracePt t="439470" x="4289425" y="3109913"/>
          <p14:tracePt t="439480" x="4281488" y="3125788"/>
          <p14:tracePt t="439486" x="4281488" y="3141663"/>
          <p14:tracePt t="439502" x="4273550" y="3149600"/>
          <p14:tracePt t="439519" x="4273550" y="3165475"/>
          <p14:tracePt t="439523" x="4273550" y="3173413"/>
          <p14:tracePt t="439531" x="4265613" y="3181350"/>
          <p14:tracePt t="439538" x="4257675" y="3197225"/>
          <p14:tracePt t="439548" x="4257675" y="3205163"/>
          <p14:tracePt t="439553" x="4249738" y="3213100"/>
          <p14:tracePt t="439562" x="4249738" y="3228975"/>
          <p14:tracePt t="439569" x="4249738" y="3236913"/>
          <p14:tracePt t="439576" x="4241800" y="3252788"/>
          <p14:tracePt t="439583" x="4241800" y="3262313"/>
          <p14:tracePt t="439591" x="4233863" y="3286125"/>
          <p14:tracePt t="439599" x="4233863" y="3294063"/>
          <p14:tracePt t="439607" x="4225925" y="3302000"/>
          <p14:tracePt t="439615" x="4217988" y="3325813"/>
          <p14:tracePt t="439622" x="4210050" y="3341688"/>
          <p14:tracePt t="439628" x="4210050" y="3357563"/>
          <p14:tracePt t="439635" x="4210050" y="3365500"/>
          <p14:tracePt t="439644" x="4200525" y="3381375"/>
          <p14:tracePt t="439651" x="4192588" y="3389313"/>
          <p14:tracePt t="439660" x="4192588" y="3397250"/>
          <p14:tracePt t="439666" x="4192588" y="3413125"/>
          <p14:tracePt t="439674" x="4192588" y="3421063"/>
          <p14:tracePt t="439683" x="4192588" y="3429000"/>
          <p14:tracePt t="439690" x="4184650" y="3460750"/>
          <p14:tracePt t="439696" x="4176713" y="3476625"/>
          <p14:tracePt t="439703" x="4168775" y="3492500"/>
          <p14:tracePt t="439712" x="4168775" y="3508375"/>
          <p14:tracePt t="439718" x="4160838" y="3532188"/>
          <p14:tracePt t="439727" x="4152900" y="3548063"/>
          <p14:tracePt t="439734" x="4144963" y="3571875"/>
          <p14:tracePt t="439740" x="4144963" y="3605213"/>
          <p14:tracePt t="439750" x="4137025" y="3621088"/>
          <p14:tracePt t="439755" x="4129088" y="3636963"/>
          <p14:tracePt t="439764" x="4121150" y="3652838"/>
          <p14:tracePt t="439770" x="4121150" y="3668713"/>
          <p14:tracePt t="439781" x="4113213" y="3692525"/>
          <p14:tracePt t="439786" x="4105275" y="3708400"/>
          <p14:tracePt t="439794" x="4105275" y="3724275"/>
          <p14:tracePt t="439802" x="4105275" y="3732213"/>
          <p14:tracePt t="439809" x="4097338" y="3756025"/>
          <p14:tracePt t="439817" x="4089400" y="3771900"/>
          <p14:tracePt t="439823" x="4089400" y="3787775"/>
          <p14:tracePt t="439832" x="4081463" y="3795713"/>
          <p14:tracePt t="439838" x="4081463" y="3819525"/>
          <p14:tracePt t="439848" x="4081463" y="3835400"/>
          <p14:tracePt t="439853" x="4073525" y="3851275"/>
          <p14:tracePt t="439868" x="4065588" y="3867150"/>
          <p14:tracePt t="439877" x="4065588" y="3875088"/>
          <p14:tracePt t="439890" x="4065588" y="3883025"/>
          <p14:tracePt t="439899" x="4065588" y="3890963"/>
          <p14:tracePt t="439922" x="4065588" y="3898900"/>
          <p14:tracePt t="439935" x="4065588" y="3906838"/>
          <p14:tracePt t="439951" x="4065588" y="3914775"/>
          <p14:tracePt t="439959" x="4065588" y="3922713"/>
          <p14:tracePt t="439975" x="4065588" y="3930650"/>
          <p14:tracePt t="439998" x="4065588" y="3938588"/>
          <p14:tracePt t="440010" x="4065588" y="3948113"/>
          <p14:tracePt t="440020" x="4065588" y="3956050"/>
          <p14:tracePt t="440034" x="4065588" y="3963988"/>
          <p14:tracePt t="440050" x="4065588" y="3971925"/>
          <p14:tracePt t="440066" x="4065588" y="3987800"/>
          <p14:tracePt t="440080" x="4065588" y="3995738"/>
          <p14:tracePt t="440094" x="4065588" y="4003675"/>
          <p14:tracePt t="440101" x="4065588" y="4011613"/>
          <p14:tracePt t="440109" x="4065588" y="4019550"/>
          <p14:tracePt t="440118" x="4065588" y="4027488"/>
          <p14:tracePt t="440131" x="4065588" y="4043363"/>
          <p14:tracePt t="440148" x="4065588" y="4051300"/>
          <p14:tracePt t="440170" x="4065588" y="4059238"/>
          <p14:tracePt t="440242" x="4065588" y="4067175"/>
          <p14:tracePt t="442027" x="4057650" y="4067175"/>
          <p14:tracePt t="442036" x="4041775" y="4067175"/>
          <p14:tracePt t="442045" x="4010025" y="4075113"/>
          <p14:tracePt t="442050" x="3970338" y="4075113"/>
          <p14:tracePt t="442058" x="3922713" y="4075113"/>
          <p14:tracePt t="442065" x="3875088" y="4075113"/>
          <p14:tracePt t="442074" x="3810000" y="4075113"/>
          <p14:tracePt t="442081" x="3738563" y="4075113"/>
          <p14:tracePt t="442087" x="3667125" y="4075113"/>
          <p14:tracePt t="442097" x="3595688" y="4075113"/>
          <p14:tracePt t="442102" x="3524250" y="4075113"/>
          <p14:tracePt t="442110" x="3451225" y="4075113"/>
          <p14:tracePt t="442120" x="3403600" y="4075113"/>
          <p14:tracePt t="442127" x="3348038" y="4083050"/>
          <p14:tracePt t="442134" x="3300413" y="4083050"/>
          <p14:tracePt t="442141" x="3260725" y="4098925"/>
          <p14:tracePt t="442148" x="3236913" y="4098925"/>
          <p14:tracePt t="442156" x="3213100" y="4106863"/>
          <p14:tracePt t="442166" x="3197225" y="4106863"/>
          <p14:tracePt t="442170" x="3189288" y="4106863"/>
          <p14:tracePt t="442179" x="3181350" y="4106863"/>
          <p14:tracePt t="442185" x="3181350" y="4114800"/>
          <p14:tracePt t="442196" x="3173413" y="4114800"/>
          <p14:tracePt t="442215" x="3165475" y="4114800"/>
          <p14:tracePt t="442224" x="3165475" y="4122738"/>
          <p14:tracePt t="442233" x="3157538" y="4122738"/>
          <p14:tracePt t="442238" x="3149600" y="4122738"/>
          <p14:tracePt t="442253" x="3141663" y="4122738"/>
          <p14:tracePt t="442387" x="3141663" y="4114800"/>
          <p14:tracePt t="442396" x="3125788" y="4083050"/>
          <p14:tracePt t="442402" x="3109913" y="4067175"/>
          <p14:tracePt t="442412" x="3100388" y="4035425"/>
          <p14:tracePt t="442418" x="3084513" y="4011613"/>
          <p14:tracePt t="442427" x="3076575" y="3995738"/>
          <p14:tracePt t="442434" x="3068638" y="3979863"/>
          <p14:tracePt t="442450" x="3060700" y="3971925"/>
          <p14:tracePt t="442457" x="3052763" y="3971925"/>
          <p14:tracePt t="442522" x="3044825" y="3971925"/>
          <p14:tracePt t="442552" x="3036888" y="3971925"/>
          <p14:tracePt t="442569" x="3028950" y="3979863"/>
          <p14:tracePt t="442577" x="3021013" y="3979863"/>
          <p14:tracePt t="442590" x="3021013" y="3987800"/>
          <p14:tracePt t="442605" x="3013075" y="3987800"/>
          <p14:tracePt t="442622" x="3013075" y="3995738"/>
          <p14:tracePt t="442628" x="3005138" y="3995738"/>
          <p14:tracePt t="442650" x="2997200" y="3995738"/>
          <p14:tracePt t="442658" x="2997200" y="4003675"/>
          <p14:tracePt t="442665" x="2989263" y="4003675"/>
          <p14:tracePt t="442680" x="2989263" y="4011613"/>
          <p14:tracePt t="442688" x="2981325" y="4011613"/>
          <p14:tracePt t="442696" x="2981325" y="4019550"/>
          <p14:tracePt t="442702" x="2973388" y="4019550"/>
          <p14:tracePt t="442718" x="2973388" y="4027488"/>
          <p14:tracePt t="442733" x="2965450" y="4027488"/>
          <p14:tracePt t="442740" x="2957513" y="4027488"/>
          <p14:tracePt t="442763" x="2949575" y="4035425"/>
          <p14:tracePt t="442860" x="2941638" y="4035425"/>
          <p14:tracePt t="443175" x="2989263" y="4051300"/>
          <p14:tracePt t="443183" x="3060700" y="4059238"/>
          <p14:tracePt t="443190" x="3117850" y="4067175"/>
          <p14:tracePt t="443197" x="3205163" y="4075113"/>
          <p14:tracePt t="443205" x="3300413" y="4075113"/>
          <p14:tracePt t="443213" x="3371850" y="4075113"/>
          <p14:tracePt t="443220" x="3459163" y="4075113"/>
          <p14:tracePt t="443229" x="3524250" y="4075113"/>
          <p14:tracePt t="443236" x="3587750" y="4075113"/>
          <p14:tracePt t="443242" x="3635375" y="4075113"/>
          <p14:tracePt t="443250" x="3683000" y="4075113"/>
          <p14:tracePt t="443257" x="3706813" y="4075113"/>
          <p14:tracePt t="443265" x="3730625" y="4075113"/>
          <p14:tracePt t="443273" x="3738563" y="4075113"/>
          <p14:tracePt t="443280" x="3746500" y="4075113"/>
          <p14:tracePt t="443289" x="3754438" y="4075113"/>
          <p14:tracePt t="443318" x="3762375" y="4075113"/>
          <p14:tracePt t="443333" x="3770313" y="4075113"/>
          <p14:tracePt t="443348" x="3786188" y="4083050"/>
          <p14:tracePt t="443356" x="3794125" y="4083050"/>
          <p14:tracePt t="443363" x="3802063" y="4083050"/>
          <p14:tracePt t="443370" x="3810000" y="4083050"/>
          <p14:tracePt t="443378" x="3817938" y="4090988"/>
          <p14:tracePt t="443385" x="3825875" y="4090988"/>
          <p14:tracePt t="443393" x="3843338" y="4098925"/>
          <p14:tracePt t="443409" x="3851275" y="4098925"/>
          <p14:tracePt t="443438" x="3859213" y="4098925"/>
          <p14:tracePt t="443482" x="3867150" y="4098925"/>
          <p14:tracePt t="443498" x="3875088" y="4098925"/>
          <p14:tracePt t="443513" x="3883025" y="4098925"/>
          <p14:tracePt t="443528" x="3890963" y="4098925"/>
          <p14:tracePt t="443543" x="3906838" y="4098925"/>
          <p14:tracePt t="443550" x="3914775" y="4098925"/>
          <p14:tracePt t="443559" x="3922713" y="4098925"/>
          <p14:tracePt t="443565" x="3930650" y="4098925"/>
          <p14:tracePt t="443573" x="3938588" y="4098925"/>
          <p14:tracePt t="443580" x="3954463" y="4106863"/>
          <p14:tracePt t="443588" x="3970338" y="4106863"/>
          <p14:tracePt t="443596" x="3986213" y="4114800"/>
          <p14:tracePt t="443603" x="4002088" y="4122738"/>
          <p14:tracePt t="443612" x="4010025" y="4122738"/>
          <p14:tracePt t="443618" x="4017963" y="4122738"/>
          <p14:tracePt t="443633" x="4025900" y="4122738"/>
          <p14:tracePt t="443700" x="4033838" y="4122738"/>
          <p14:tracePt t="443715" x="4041775" y="4122738"/>
          <p14:tracePt t="443745" x="4049713" y="4122738"/>
          <p14:tracePt t="443768" x="4049713" y="4114800"/>
          <p14:tracePt t="443777" x="4057650" y="4114800"/>
          <p14:tracePt t="444180" x="4065588" y="4106863"/>
          <p14:tracePt t="444376" x="0" y="0"/>
        </p14:tracePtLst>
        <p14:tracePtLst>
          <p14:tracePt t="454660" x="3762375" y="1970088"/>
          <p14:tracePt t="455003" x="3770313" y="1970088"/>
          <p14:tracePt t="455010" x="3778250" y="1962150"/>
          <p14:tracePt t="455019" x="3794125" y="1962150"/>
          <p14:tracePt t="455025" x="3810000" y="1946275"/>
          <p14:tracePt t="455035" x="3843338" y="1930400"/>
          <p14:tracePt t="455041" x="3867150" y="1930400"/>
          <p14:tracePt t="455049" x="3898900" y="1906588"/>
          <p14:tracePt t="455055" x="3930650" y="1890713"/>
          <p14:tracePt t="455063" x="3954463" y="1881188"/>
          <p14:tracePt t="455071" x="3986213" y="1873250"/>
          <p14:tracePt t="455079" x="4010025" y="1865313"/>
          <p14:tracePt t="455088" x="4033838" y="1849438"/>
          <p14:tracePt t="455095" x="4041775" y="1849438"/>
          <p14:tracePt t="455103" x="4065588" y="1849438"/>
          <p14:tracePt t="455108" x="4073525" y="1849438"/>
          <p14:tracePt t="455117" x="4081463" y="1849438"/>
          <p14:tracePt t="455123" x="4097338" y="1841500"/>
          <p14:tracePt t="455135" x="4113213" y="1841500"/>
          <p14:tracePt t="455138" x="4121150" y="1841500"/>
          <p14:tracePt t="455148" x="4129088" y="1841500"/>
          <p14:tracePt t="455155" x="4144963" y="1833563"/>
          <p14:tracePt t="455160" x="4168775" y="1825625"/>
          <p14:tracePt t="455169" x="4192588" y="1825625"/>
          <p14:tracePt t="455176" x="4217988" y="1817688"/>
          <p14:tracePt t="455183" x="4249738" y="1817688"/>
          <p14:tracePt t="455192" x="4281488" y="1809750"/>
          <p14:tracePt t="455199" x="4321175" y="1801813"/>
          <p14:tracePt t="455207" x="4360863" y="1793875"/>
          <p14:tracePt t="455213" x="4384675" y="1793875"/>
          <p14:tracePt t="455221" x="4408488" y="1793875"/>
          <p14:tracePt t="455229" x="4424363" y="1785938"/>
          <p14:tracePt t="455236" x="4440238" y="1785938"/>
          <p14:tracePt t="455243" x="4448175" y="1785938"/>
          <p14:tracePt t="455258" x="4456113" y="1785938"/>
          <p14:tracePt t="455268" x="4464050" y="1785938"/>
          <p14:tracePt t="455273" x="4464050" y="1778000"/>
          <p14:tracePt t="455283" x="4471988" y="1778000"/>
          <p14:tracePt t="455296" x="4479925" y="1778000"/>
          <p14:tracePt t="455305" x="4479925" y="1770063"/>
          <p14:tracePt t="455321" x="4487863" y="1770063"/>
          <p14:tracePt t="455423" x="4471988" y="1778000"/>
          <p14:tracePt t="455430" x="4456113" y="1793875"/>
          <p14:tracePt t="455438" x="4424363" y="1817688"/>
          <p14:tracePt t="455446" x="4384675" y="1833563"/>
          <p14:tracePt t="455453" x="4329113" y="1865313"/>
          <p14:tracePt t="455460" x="4265613" y="1898650"/>
          <p14:tracePt t="455469" x="4184650" y="1946275"/>
          <p14:tracePt t="455476" x="4113213" y="1978025"/>
          <p14:tracePt t="455483" x="4010025" y="2033588"/>
          <p14:tracePt t="455490" x="3938588" y="2081213"/>
          <p14:tracePt t="455499" x="3817938" y="2160588"/>
          <p14:tracePt t="455505" x="3659188" y="2281238"/>
          <p14:tracePt t="455513" x="3500438" y="2416175"/>
          <p14:tracePt t="455520" x="3332163" y="2566988"/>
          <p14:tracePt t="455530" x="3165475" y="2751138"/>
          <p14:tracePt t="455536" x="3021013" y="2927350"/>
          <p14:tracePt t="455543" x="2941638" y="3038475"/>
          <p14:tracePt t="455552" x="2838450" y="3197225"/>
          <p14:tracePt t="455558" x="2767013" y="3302000"/>
          <p14:tracePt t="455566" x="2693988" y="3413125"/>
          <p14:tracePt t="455573" x="2662238" y="3500438"/>
          <p14:tracePt t="455580" x="2614613" y="3579813"/>
          <p14:tracePt t="455588" x="2598738" y="3652838"/>
          <p14:tracePt t="455596" x="2582863" y="3708400"/>
          <p14:tracePt t="455603" x="2559050" y="3779838"/>
          <p14:tracePt t="455611" x="2551113" y="3843338"/>
          <p14:tracePt t="455619" x="2527300" y="3906838"/>
          <p14:tracePt t="455626" x="2511425" y="3963988"/>
          <p14:tracePt t="455633" x="2487613" y="4019550"/>
          <p14:tracePt t="455641" x="2471738" y="4059238"/>
          <p14:tracePt t="455649" x="2455863" y="4090988"/>
          <p14:tracePt t="455656" x="2432050" y="4130675"/>
          <p14:tracePt t="455663" x="2432050" y="4178300"/>
          <p14:tracePt t="455670" x="2424113" y="4202113"/>
          <p14:tracePt t="455678" x="2416175" y="4210050"/>
          <p14:tracePt t="455686" x="2416175" y="4217988"/>
          <p14:tracePt t="455693" x="2416175" y="4233863"/>
          <p14:tracePt t="455708" x="2416175" y="4241800"/>
          <p14:tracePt t="455723" x="2416175" y="4249738"/>
          <p14:tracePt t="455738" x="2416175" y="4257675"/>
          <p14:tracePt t="455746" x="2416175" y="4265613"/>
          <p14:tracePt t="455761" x="2416175" y="4273550"/>
          <p14:tracePt t="455785" x="2416175" y="4281488"/>
          <p14:tracePt t="455799" x="2424113" y="4291013"/>
          <p14:tracePt t="455805" x="2424113" y="4298950"/>
          <p14:tracePt t="455813" x="2439988" y="4298950"/>
          <p14:tracePt t="455821" x="2455863" y="4298950"/>
          <p14:tracePt t="455828" x="2463800" y="4298950"/>
          <p14:tracePt t="455836" x="2479675" y="4298950"/>
          <p14:tracePt t="455843" x="2495550" y="4298950"/>
          <p14:tracePt t="455851" x="2519363" y="4298950"/>
          <p14:tracePt t="455858" x="2543175" y="4298950"/>
          <p14:tracePt t="455866" x="2566988" y="4298950"/>
          <p14:tracePt t="455873" x="2590800" y="4298950"/>
          <p14:tracePt t="455881" x="2622550" y="4298950"/>
          <p14:tracePt t="455888" x="2662238" y="4298950"/>
          <p14:tracePt t="455904" x="2725738" y="4298950"/>
          <p14:tracePt t="455911" x="2782888" y="4298950"/>
          <p14:tracePt t="455918" x="2814638" y="4298950"/>
          <p14:tracePt t="455925" x="2854325" y="4291013"/>
          <p14:tracePt t="455933" x="2878138" y="4273550"/>
          <p14:tracePt t="455941" x="2894013" y="4265613"/>
          <p14:tracePt t="455949" x="2901950" y="4265613"/>
          <p14:tracePt t="455956" x="2901950" y="4257675"/>
          <p14:tracePt t="455963" x="2909888" y="4257675"/>
          <p14:tracePt t="455971" x="2909888" y="4249738"/>
          <p14:tracePt t="456016" x="2909888" y="4241800"/>
          <p14:tracePt t="456023" x="2917825" y="4241800"/>
          <p14:tracePt t="456165" x="2917825" y="4233863"/>
          <p14:tracePt t="456173" x="2925763" y="4233863"/>
          <p14:tracePt t="456181" x="2925763" y="4225925"/>
          <p14:tracePt t="456195" x="2933700" y="4217988"/>
          <p14:tracePt t="456197" x="2933700" y="4202113"/>
          <p14:tracePt t="456203" x="2941638" y="4186238"/>
          <p14:tracePt t="456218" x="2941638" y="4170363"/>
          <p14:tracePt t="456234" x="2941638" y="4162425"/>
          <p14:tracePt t="456249" x="2941638" y="4154488"/>
          <p14:tracePt t="456301" x="2933700" y="4154488"/>
          <p14:tracePt t="456315" x="2925763" y="4154488"/>
          <p14:tracePt t="456323" x="2917825" y="4154488"/>
          <p14:tracePt t="456330" x="2909888" y="4154488"/>
          <p14:tracePt t="456338" x="2901950" y="4154488"/>
          <p14:tracePt t="456458" x="2909888" y="4154488"/>
          <p14:tracePt t="456466" x="2925763" y="4154488"/>
          <p14:tracePt t="456473" x="2949575" y="4146550"/>
          <p14:tracePt t="456481" x="2973388" y="4146550"/>
          <p14:tracePt t="456488" x="2997200" y="4138613"/>
          <p14:tracePt t="456496" x="3021013" y="4122738"/>
          <p14:tracePt t="456503" x="3052763" y="4114800"/>
          <p14:tracePt t="456511" x="3076575" y="4114800"/>
          <p14:tracePt t="456519" x="3109913" y="4098925"/>
          <p14:tracePt t="456526" x="3125788" y="4090988"/>
          <p14:tracePt t="456534" x="3141663" y="4083050"/>
          <p14:tracePt t="456540" x="3157538" y="4083050"/>
          <p14:tracePt t="456549" x="3165475" y="4075113"/>
          <p14:tracePt t="456557" x="3173413" y="4067175"/>
          <p14:tracePt t="456810" x="3181350" y="4067175"/>
          <p14:tracePt t="456825" x="3213100" y="4067175"/>
          <p14:tracePt t="456834" x="3236913" y="4075113"/>
          <p14:tracePt t="456841" x="3268663" y="4083050"/>
          <p14:tracePt t="456848" x="3332163" y="4090988"/>
          <p14:tracePt t="456856" x="3387725" y="4090988"/>
          <p14:tracePt t="456863" x="3443288" y="4098925"/>
          <p14:tracePt t="456871" x="3500438" y="4098925"/>
          <p14:tracePt t="456878" x="3548063" y="4098925"/>
          <p14:tracePt t="456886" x="3571875" y="4098925"/>
          <p14:tracePt t="456901" x="3603625" y="4098925"/>
          <p14:tracePt t="457028" x="3611563" y="4098925"/>
          <p14:tracePt t="457029" x="3619500" y="4098925"/>
          <p14:tracePt t="457036" x="3635375" y="4090988"/>
          <p14:tracePt t="457043" x="3643313" y="4090988"/>
          <p14:tracePt t="457051" x="3651250" y="4083050"/>
          <p14:tracePt t="457058" x="3667125" y="4075113"/>
          <p14:tracePt t="457066" x="3675063" y="4067175"/>
          <p14:tracePt t="457075" x="3683000" y="4067175"/>
          <p14:tracePt t="457087" x="3698875" y="4059238"/>
          <p14:tracePt t="457091" x="3714750" y="4051300"/>
          <p14:tracePt t="457096" x="3722688" y="4043363"/>
          <p14:tracePt t="457103" x="3738563" y="4035425"/>
          <p14:tracePt t="457118" x="3746500" y="4027488"/>
          <p14:tracePt t="457126" x="3754438" y="4027488"/>
          <p14:tracePt t="457133" x="3762375" y="4027488"/>
          <p14:tracePt t="457149" x="3770313" y="4019550"/>
          <p14:tracePt t="457171" x="3778250" y="4019550"/>
          <p14:tracePt t="457186" x="3786188" y="4019550"/>
          <p14:tracePt t="457193" x="3794125" y="4019550"/>
          <p14:tracePt t="457201" x="3794125" y="4011613"/>
          <p14:tracePt t="457208" x="3802063" y="4011613"/>
          <p14:tracePt t="457223" x="3810000" y="4011613"/>
          <p14:tracePt t="457238" x="3817938" y="4011613"/>
          <p14:tracePt t="457245" x="3833813" y="4011613"/>
          <p14:tracePt t="457261" x="3843338" y="4011613"/>
          <p14:tracePt t="457268" x="3851275" y="4011613"/>
          <p14:tracePt t="457275" x="3859213" y="4011613"/>
          <p14:tracePt t="457299" x="3867150" y="4011613"/>
          <p14:tracePt t="457315" x="3875088" y="4011613"/>
          <p14:tracePt t="457351" x="3883025" y="4011613"/>
          <p14:tracePt t="457493" x="3898900" y="4019550"/>
          <p14:tracePt t="457501" x="3914775" y="4035425"/>
          <p14:tracePt t="457508" x="3930650" y="4059238"/>
          <p14:tracePt t="457517" x="3962400" y="4075113"/>
          <p14:tracePt t="457523" x="3978275" y="4098925"/>
          <p14:tracePt t="457531" x="4010025" y="4106863"/>
          <p14:tracePt t="457538" x="4033838" y="4114800"/>
          <p14:tracePt t="457546" x="4041775" y="4122738"/>
          <p14:tracePt t="457553" x="4049713" y="4122738"/>
          <p14:tracePt t="457816" x="0" y="0"/>
        </p14:tracePtLst>
        <p14:tracePtLst>
          <p14:tracePt t="472345" x="6146800" y="2655888"/>
          <p14:tracePt t="472561" x="6162675" y="2655888"/>
          <p14:tracePt t="472570" x="6178550" y="2655888"/>
          <p14:tracePt t="472576" x="6194425" y="2655888"/>
          <p14:tracePt t="472584" x="6218238" y="2655888"/>
          <p14:tracePt t="472591" x="6234113" y="2655888"/>
          <p14:tracePt t="472600" x="6265863" y="2663825"/>
          <p14:tracePt t="472606" x="6297613" y="2663825"/>
          <p14:tracePt t="472614" x="6337300" y="2671763"/>
          <p14:tracePt t="472623" x="6369050" y="2679700"/>
          <p14:tracePt t="472628" x="6392863" y="2679700"/>
          <p14:tracePt t="472637" x="6410325" y="2679700"/>
          <p14:tracePt t="472644" x="6418263" y="2679700"/>
          <p14:tracePt t="472655" x="6442075" y="2679700"/>
          <p14:tracePt t="472658" x="6457950" y="2679700"/>
          <p14:tracePt t="472706" x="6465888" y="2679700"/>
          <p14:tracePt t="472719" x="6481763" y="2679700"/>
          <p14:tracePt t="472725" x="6505575" y="2679700"/>
          <p14:tracePt t="472733" x="6521450" y="2679700"/>
          <p14:tracePt t="472741" x="6553200" y="2679700"/>
          <p14:tracePt t="472748" x="6608763" y="2671763"/>
          <p14:tracePt t="472756" x="6656388" y="2663825"/>
          <p14:tracePt t="472764" x="6727825" y="2655888"/>
          <p14:tracePt t="472771" x="6800850" y="2640013"/>
          <p14:tracePt t="472778" x="6888163" y="2632075"/>
          <p14:tracePt t="472786" x="6951663" y="2624138"/>
          <p14:tracePt t="472794" x="7038975" y="2608263"/>
          <p14:tracePt t="472802" x="7126288" y="2600325"/>
          <p14:tracePt t="472809" x="7199313" y="2592388"/>
          <p14:tracePt t="472816" x="7262813" y="2584450"/>
          <p14:tracePt t="472823" x="7334250" y="2566988"/>
          <p14:tracePt t="472831" x="7373938" y="2559050"/>
          <p14:tracePt t="472838" x="7389813" y="2559050"/>
          <p14:tracePt t="472846" x="7405688" y="2551113"/>
          <p14:tracePt t="473138" x="7405688" y="2559050"/>
          <p14:tracePt t="473146" x="7405688" y="2566988"/>
          <p14:tracePt t="473154" x="7405688" y="2584450"/>
          <p14:tracePt t="473161" x="7397750" y="2592388"/>
          <p14:tracePt t="473169" x="7397750" y="2608263"/>
          <p14:tracePt t="473176" x="7389813" y="2632075"/>
          <p14:tracePt t="473184" x="7381875" y="2647950"/>
          <p14:tracePt t="473191" x="7373938" y="2663825"/>
          <p14:tracePt t="473198" x="7373938" y="2671763"/>
          <p14:tracePt t="473206" x="7373938" y="2687638"/>
          <p14:tracePt t="473214" x="7373938" y="2703513"/>
          <p14:tracePt t="473221" x="7373938" y="2711450"/>
          <p14:tracePt t="473228" x="7373938" y="2727325"/>
          <p14:tracePt t="473236" x="7373938" y="2735263"/>
          <p14:tracePt t="473252" x="7373938" y="2743200"/>
          <p14:tracePt t="473274" x="7366000" y="2751138"/>
          <p14:tracePt t="473319" x="7366000" y="2759075"/>
          <p14:tracePt t="473828" x="7350125" y="2759075"/>
          <p14:tracePt t="473836" x="7326313" y="2759075"/>
          <p14:tracePt t="473843" x="7270750" y="2759075"/>
          <p14:tracePt t="473851" x="7199313" y="2759075"/>
          <p14:tracePt t="473858" x="7110413" y="2774950"/>
          <p14:tracePt t="473868" x="6991350" y="2790825"/>
          <p14:tracePt t="473873" x="6872288" y="2806700"/>
          <p14:tracePt t="473880" x="6735763" y="2862263"/>
          <p14:tracePt t="473888" x="6600825" y="2901950"/>
          <p14:tracePt t="473904" x="6392863" y="2959100"/>
          <p14:tracePt t="473913" x="6305550" y="2982913"/>
          <p14:tracePt t="473920" x="6234113" y="2998788"/>
          <p14:tracePt t="473928" x="6170613" y="3014663"/>
          <p14:tracePt t="473936" x="6115050" y="3030538"/>
          <p14:tracePt t="473942" x="6075363" y="3054350"/>
          <p14:tracePt t="473948" x="6034088" y="3070225"/>
          <p14:tracePt t="473955" x="6018213" y="3078163"/>
          <p14:tracePt t="473964" x="5994400" y="3094038"/>
          <p14:tracePt t="473971" x="5986463" y="3109913"/>
          <p14:tracePt t="473978" x="5962650" y="3117850"/>
          <p14:tracePt t="473986" x="5954713" y="3125788"/>
          <p14:tracePt t="473994" x="5938838" y="3149600"/>
          <p14:tracePt t="474002" x="5915025" y="3165475"/>
          <p14:tracePt t="474008" x="5899150" y="3181350"/>
          <p14:tracePt t="474017" x="5867400" y="3213100"/>
          <p14:tracePt t="474024" x="5835650" y="3236913"/>
          <p14:tracePt t="474030" x="5788025" y="3278188"/>
          <p14:tracePt t="474041" x="5740400" y="3302000"/>
          <p14:tracePt t="474047" x="5684838" y="3325813"/>
          <p14:tracePt t="474056" x="5635625" y="3341688"/>
          <p14:tracePt t="474063" x="5556250" y="3357563"/>
          <p14:tracePt t="474069" x="5500688" y="3373438"/>
          <p14:tracePt t="474076" x="5445125" y="3389313"/>
          <p14:tracePt t="474086" x="5389563" y="3397250"/>
          <p14:tracePt t="474091" x="5349875" y="3397250"/>
          <p14:tracePt t="474100" x="5310188" y="3405188"/>
          <p14:tracePt t="474106" x="5276850" y="3413125"/>
          <p14:tracePt t="474116" x="5268913" y="3413125"/>
          <p14:tracePt t="474123" x="5253038" y="3413125"/>
          <p14:tracePt t="474130" x="5245100" y="3413125"/>
          <p14:tracePt t="474316" x="5245100" y="3421063"/>
          <p14:tracePt t="474324" x="5237163" y="3436938"/>
          <p14:tracePt t="474341" x="5237163" y="3452813"/>
          <p14:tracePt t="474347" x="5229225" y="3460750"/>
          <p14:tracePt t="474355" x="5229225" y="3468688"/>
          <p14:tracePt t="474362" x="5229225" y="3476625"/>
          <p14:tracePt t="474370" x="5213350" y="3492500"/>
          <p14:tracePt t="474376" x="5205413" y="3500438"/>
          <p14:tracePt t="474384" x="5205413" y="3516313"/>
          <p14:tracePt t="474392" x="5205413" y="3524250"/>
          <p14:tracePt t="474400" x="5197475" y="3532188"/>
          <p14:tracePt t="474406" x="5189538" y="3540125"/>
          <p14:tracePt t="474414" x="5189538" y="3548063"/>
          <p14:tracePt t="474429" x="5189538" y="3556000"/>
          <p14:tracePt t="474458" x="5181600" y="3563938"/>
          <p14:tracePt t="474496" x="5181600" y="3571875"/>
          <p14:tracePt t="474526" x="5181600" y="3579813"/>
          <p14:tracePt t="474893" x="5165725" y="3571875"/>
          <p14:tracePt t="474903" x="5141913" y="3548063"/>
          <p14:tracePt t="474908" x="5094288" y="3524250"/>
          <p14:tracePt t="474917" x="5038725" y="3492500"/>
          <p14:tracePt t="474924" x="4983163" y="3468688"/>
          <p14:tracePt t="474930" x="4910138" y="3436938"/>
          <p14:tracePt t="474938" x="4814888" y="3397250"/>
          <p14:tracePt t="474946" x="4711700" y="3381375"/>
          <p14:tracePt t="474953" x="4584700" y="3357563"/>
          <p14:tracePt t="474961" x="4479925" y="3341688"/>
          <p14:tracePt t="474969" x="4384675" y="3341688"/>
          <p14:tracePt t="474976" x="4313238" y="3333750"/>
          <p14:tracePt t="474984" x="4249738" y="3333750"/>
          <p14:tracePt t="474991" x="4176713" y="3325813"/>
          <p14:tracePt t="474999" x="4160838" y="3325813"/>
          <p14:tracePt t="475006" x="4152900" y="3325813"/>
          <p14:tracePt t="475021" x="4144963" y="3325813"/>
          <p14:tracePt t="475096" x="4144963" y="3317875"/>
          <p14:tracePt t="475103" x="4144963" y="3302000"/>
          <p14:tracePt t="475110" x="4144963" y="3270250"/>
          <p14:tracePt t="475119" x="4160838" y="3221038"/>
          <p14:tracePt t="475126" x="4184650" y="3173413"/>
          <p14:tracePt t="475133" x="4210050" y="3101975"/>
          <p14:tracePt t="475140" x="4257675" y="3014663"/>
          <p14:tracePt t="475149" x="4297363" y="2909888"/>
          <p14:tracePt t="475156" x="4344988" y="2822575"/>
          <p14:tracePt t="475163" x="4376738" y="2759075"/>
          <p14:tracePt t="475171" x="4424363" y="2655888"/>
          <p14:tracePt t="475178" x="4464050" y="2592388"/>
          <p14:tracePt t="475186" x="4511675" y="2511425"/>
          <p14:tracePt t="475193" x="4551363" y="2432050"/>
          <p14:tracePt t="475201" x="4608513" y="2376488"/>
          <p14:tracePt t="475208" x="4640263" y="2328863"/>
          <p14:tracePt t="475217" x="4656138" y="2289175"/>
          <p14:tracePt t="475223" x="4672013" y="2265363"/>
          <p14:tracePt t="475231" x="4679950" y="2249488"/>
          <p14:tracePt t="475493" x="4664075" y="2249488"/>
          <p14:tracePt t="475502" x="4624388" y="2249488"/>
          <p14:tracePt t="475508" x="4584700" y="2281238"/>
          <p14:tracePt t="475516" x="4519613" y="2328863"/>
          <p14:tracePt t="475523" x="4424363" y="2392363"/>
          <p14:tracePt t="475533" x="4360863" y="2439988"/>
          <p14:tracePt t="475539" x="4249738" y="2527300"/>
          <p14:tracePt t="475546" x="4160838" y="2592388"/>
          <p14:tracePt t="475553" x="4049713" y="2671763"/>
          <p14:tracePt t="475561" x="3906838" y="2759075"/>
          <p14:tracePt t="475569" x="3794125" y="2830513"/>
          <p14:tracePt t="475576" x="3683000" y="2909888"/>
          <p14:tracePt t="475583" x="3611563" y="2959100"/>
          <p14:tracePt t="475591" x="3524250" y="3006725"/>
          <p14:tracePt t="475599" x="3443288" y="3070225"/>
          <p14:tracePt t="475606" x="3387725" y="3133725"/>
          <p14:tracePt t="475613" x="3324225" y="3197225"/>
          <p14:tracePt t="475621" x="3260725" y="3270250"/>
          <p14:tracePt t="475628" x="3213100" y="3349625"/>
          <p14:tracePt t="475636" x="3173413" y="3421063"/>
          <p14:tracePt t="475643" x="3117850" y="3492500"/>
          <p14:tracePt t="475653" x="3068638" y="3587750"/>
          <p14:tracePt t="475658" x="3028950" y="3652838"/>
          <p14:tracePt t="475666" x="2981325" y="3740150"/>
          <p14:tracePt t="475673" x="2949575" y="3795713"/>
          <p14:tracePt t="475681" x="2949575" y="3827463"/>
          <p14:tracePt t="475689" x="2933700" y="3851275"/>
          <p14:tracePt t="475696" x="2925763" y="3867150"/>
          <p14:tracePt t="475703" x="2917825" y="3890963"/>
          <p14:tracePt t="475711" x="2909888" y="3906838"/>
          <p14:tracePt t="475719" x="2894013" y="3922713"/>
          <p14:tracePt t="475726" x="2894013" y="3930650"/>
          <p14:tracePt t="475733" x="2886075" y="3938588"/>
          <p14:tracePt t="475749" x="2878138" y="3948113"/>
          <p14:tracePt t="475756" x="2870200" y="3956050"/>
          <p14:tracePt t="475771" x="2862263" y="3963988"/>
          <p14:tracePt t="475786" x="2846388" y="3963988"/>
          <p14:tracePt t="475794" x="2838450" y="3963988"/>
          <p14:tracePt t="475802" x="2822575" y="3963988"/>
          <p14:tracePt t="475808" x="2806700" y="3971925"/>
          <p14:tracePt t="475816" x="2782888" y="3971925"/>
          <p14:tracePt t="475824" x="2759075" y="3979863"/>
          <p14:tracePt t="475831" x="2741613" y="3979863"/>
          <p14:tracePt t="475838" x="2709863" y="3987800"/>
          <p14:tracePt t="475846" x="2670175" y="3987800"/>
          <p14:tracePt t="475853" x="2622550" y="4003675"/>
          <p14:tracePt t="475861" x="2582863" y="4019550"/>
          <p14:tracePt t="475869" x="2559050" y="4027488"/>
          <p14:tracePt t="475876" x="2519363" y="4043363"/>
          <p14:tracePt t="475883" x="2487613" y="4059238"/>
          <p14:tracePt t="475903" x="2432050" y="4075113"/>
          <p14:tracePt t="475905" x="2400300" y="4090988"/>
          <p14:tracePt t="475913" x="2359025" y="4106863"/>
          <p14:tracePt t="475921" x="2327275" y="4114800"/>
          <p14:tracePt t="475928" x="2287588" y="4130675"/>
          <p14:tracePt t="475936" x="2263775" y="4138613"/>
          <p14:tracePt t="475944" x="2208213" y="4154488"/>
          <p14:tracePt t="475953" x="2160588" y="4162425"/>
          <p14:tracePt t="475958" x="2120900" y="4178300"/>
          <p14:tracePt t="475967" x="2081213" y="4186238"/>
          <p14:tracePt t="475974" x="2057400" y="4194175"/>
          <p14:tracePt t="475982" x="2008188" y="4202113"/>
          <p14:tracePt t="475988" x="1976438" y="4210050"/>
          <p14:tracePt t="475996" x="1952625" y="4217988"/>
          <p14:tracePt t="476003" x="1920875" y="4225925"/>
          <p14:tracePt t="476011" x="1897063" y="4225925"/>
          <p14:tracePt t="476018" x="1865313" y="4233863"/>
          <p14:tracePt t="476026" x="1841500" y="4233863"/>
          <p14:tracePt t="476035" x="1809750" y="4241800"/>
          <p14:tracePt t="476041" x="1785938" y="4241800"/>
          <p14:tracePt t="476049" x="1754188" y="4241800"/>
          <p14:tracePt t="476056" x="1738313" y="4241800"/>
          <p14:tracePt t="476063" x="1722438" y="4249738"/>
          <p14:tracePt t="476071" x="1698625" y="4257675"/>
          <p14:tracePt t="476078" x="1674813" y="4257675"/>
          <p14:tracePt t="476086" x="1658938" y="4257675"/>
          <p14:tracePt t="476093" x="1633538" y="4257675"/>
          <p14:tracePt t="476101" x="1609725" y="4257675"/>
          <p14:tracePt t="476108" x="1593850" y="4257675"/>
          <p14:tracePt t="476125" x="1585913" y="4257675"/>
          <p14:tracePt t="476131" x="1577975" y="4257675"/>
          <p14:tracePt t="476138" x="1577975" y="4249738"/>
          <p14:tracePt t="476146" x="1570038" y="4249738"/>
          <p14:tracePt t="476153" x="1570038" y="4241800"/>
          <p14:tracePt t="476161" x="1570038" y="4233863"/>
          <p14:tracePt t="476169" x="1570038" y="4225925"/>
          <p14:tracePt t="476176" x="1562100" y="4210050"/>
          <p14:tracePt t="476184" x="1562100" y="4202113"/>
          <p14:tracePt t="476191" x="1562100" y="4194175"/>
          <p14:tracePt t="476199" x="1562100" y="4170363"/>
          <p14:tracePt t="476205" x="1562100" y="4114800"/>
          <p14:tracePt t="476213" x="1562100" y="4067175"/>
          <p14:tracePt t="476221" x="1562100" y="4019550"/>
          <p14:tracePt t="476228" x="1562100" y="3987800"/>
          <p14:tracePt t="476236" x="1562100" y="3956050"/>
          <p14:tracePt t="476244" x="1570038" y="3930650"/>
          <p14:tracePt t="476251" x="1577975" y="3890963"/>
          <p14:tracePt t="476258" x="1577975" y="3867150"/>
          <p14:tracePt t="476266" x="1577975" y="3835400"/>
          <p14:tracePt t="476274" x="1577975" y="3811588"/>
          <p14:tracePt t="476281" x="1577975" y="3787775"/>
          <p14:tracePt t="476289" x="1577975" y="3763963"/>
          <p14:tracePt t="476295" x="1577975" y="3740150"/>
          <p14:tracePt t="476303" x="1585913" y="3708400"/>
          <p14:tracePt t="476310" x="1593850" y="3676650"/>
          <p14:tracePt t="476319" x="1593850" y="3652838"/>
          <p14:tracePt t="476327" x="1601788" y="3629025"/>
          <p14:tracePt t="476335" x="1617663" y="3605213"/>
          <p14:tracePt t="476341" x="1617663" y="3579813"/>
          <p14:tracePt t="476349" x="1617663" y="3556000"/>
          <p14:tracePt t="476356" x="1625600" y="3532188"/>
          <p14:tracePt t="476364" x="1633538" y="3516313"/>
          <p14:tracePt t="476371" x="1641475" y="3492500"/>
          <p14:tracePt t="476378" x="1651000" y="3460750"/>
          <p14:tracePt t="476386" x="1666875" y="3429000"/>
          <p14:tracePt t="476394" x="1674813" y="3413125"/>
          <p14:tracePt t="476402" x="1674813" y="3397250"/>
          <p14:tracePt t="476408" x="1690688" y="3373438"/>
          <p14:tracePt t="476416" x="1690688" y="3357563"/>
          <p14:tracePt t="476423" x="1698625" y="3333750"/>
          <p14:tracePt t="476432" x="1698625" y="3325813"/>
          <p14:tracePt t="476438" x="1714500" y="3309938"/>
          <p14:tracePt t="476446" x="1722438" y="3294063"/>
          <p14:tracePt t="476453" x="1722438" y="3270250"/>
          <p14:tracePt t="476461" x="1738313" y="3244850"/>
          <p14:tracePt t="476469" x="1746250" y="3221038"/>
          <p14:tracePt t="476476" x="1770063" y="3181350"/>
          <p14:tracePt t="476484" x="1778000" y="3149600"/>
          <p14:tracePt t="476491" x="1801813" y="3101975"/>
          <p14:tracePt t="476499" x="1825625" y="3062288"/>
          <p14:tracePt t="476506" x="1841500" y="3030538"/>
          <p14:tracePt t="476514" x="1865313" y="2967038"/>
          <p14:tracePt t="476521" x="1889125" y="2927350"/>
          <p14:tracePt t="476529" x="1912938" y="2878138"/>
          <p14:tracePt t="476536" x="1928813" y="2822575"/>
          <p14:tracePt t="476544" x="1952625" y="2759075"/>
          <p14:tracePt t="476551" x="1960563" y="2735263"/>
          <p14:tracePt t="476559" x="1976438" y="2703513"/>
          <p14:tracePt t="476565" x="1984375" y="2663825"/>
          <p14:tracePt t="476574" x="1992313" y="2632075"/>
          <p14:tracePt t="476581" x="2008188" y="2608263"/>
          <p14:tracePt t="476588" x="2008188" y="2584450"/>
          <p14:tracePt t="476596" x="2017713" y="2559050"/>
          <p14:tracePt t="476603" x="2017713" y="2543175"/>
          <p14:tracePt t="476611" x="2017713" y="2535238"/>
          <p14:tracePt t="476618" x="2025650" y="2527300"/>
          <p14:tracePt t="476626" x="2025650" y="2519363"/>
          <p14:tracePt t="476640" x="2033588" y="2511425"/>
          <p14:tracePt t="476664" x="2033588" y="2503488"/>
          <p14:tracePt t="476678" x="2033588" y="2495550"/>
          <p14:tracePt t="476694" x="2041525" y="2487613"/>
          <p14:tracePt t="476701" x="2041525" y="2479675"/>
          <p14:tracePt t="476708" x="2041525" y="2471738"/>
          <p14:tracePt t="476716" x="2049463" y="2455863"/>
          <p14:tracePt t="476724" x="2057400" y="2439988"/>
          <p14:tracePt t="476731" x="2057400" y="2432050"/>
          <p14:tracePt t="476738" x="2073275" y="2416175"/>
          <p14:tracePt t="476746" x="2081213" y="2400300"/>
          <p14:tracePt t="476753" x="2089150" y="2384425"/>
          <p14:tracePt t="476761" x="2105025" y="2368550"/>
          <p14:tracePt t="476768" x="2120900" y="2352675"/>
          <p14:tracePt t="476776" x="2128838" y="2344738"/>
          <p14:tracePt t="476784" x="2144713" y="2328863"/>
          <p14:tracePt t="476791" x="2160588" y="2320925"/>
          <p14:tracePt t="476799" x="2168525" y="2305050"/>
          <p14:tracePt t="476806" x="2184400" y="2305050"/>
          <p14:tracePt t="476813" x="2200275" y="2289175"/>
          <p14:tracePt t="476821" x="2216150" y="2281238"/>
          <p14:tracePt t="476828" x="2239963" y="2273300"/>
          <p14:tracePt t="476836" x="2255838" y="2265363"/>
          <p14:tracePt t="476843" x="2287588" y="2249488"/>
          <p14:tracePt t="476851" x="2303463" y="2233613"/>
          <p14:tracePt t="476858" x="2335213" y="2233613"/>
          <p14:tracePt t="476868" x="2359025" y="2208213"/>
          <p14:tracePt t="476873" x="2400300" y="2192338"/>
          <p14:tracePt t="476881" x="2447925" y="2160588"/>
          <p14:tracePt t="476889" x="2495550" y="2144713"/>
          <p14:tracePt t="476901" x="2543175" y="2120900"/>
          <p14:tracePt t="476903" x="2574925" y="2112963"/>
          <p14:tracePt t="476910" x="2598738" y="2105025"/>
          <p14:tracePt t="476918" x="2638425" y="2089150"/>
          <p14:tracePt t="476926" x="2670175" y="2081213"/>
          <p14:tracePt t="476935" x="2709863" y="2065338"/>
          <p14:tracePt t="476940" x="2733675" y="2057400"/>
          <p14:tracePt t="476948" x="2782888" y="2041525"/>
          <p14:tracePt t="476955" x="2806700" y="2033588"/>
          <p14:tracePt t="476964" x="2838450" y="2017713"/>
          <p14:tracePt t="476970" x="2878138" y="1993900"/>
          <p14:tracePt t="476978" x="2909888" y="1978025"/>
          <p14:tracePt t="476985" x="2949575" y="1962150"/>
          <p14:tracePt t="476993" x="2989263" y="1946275"/>
          <p14:tracePt t="477001" x="3021013" y="1930400"/>
          <p14:tracePt t="477009" x="3076575" y="1906588"/>
          <p14:tracePt t="477017" x="3100388" y="1898650"/>
          <p14:tracePt t="477024" x="3125788" y="1898650"/>
          <p14:tracePt t="477031" x="3149600" y="1898650"/>
          <p14:tracePt t="477038" x="3173413" y="1898650"/>
          <p14:tracePt t="477046" x="3197225" y="1898650"/>
          <p14:tracePt t="477053" x="3213100" y="1898650"/>
          <p14:tracePt t="477061" x="3228975" y="1898650"/>
          <p14:tracePt t="477068" x="3252788" y="1898650"/>
          <p14:tracePt t="477077" x="3276600" y="1898650"/>
          <p14:tracePt t="477084" x="3292475" y="1898650"/>
          <p14:tracePt t="477091" x="3308350" y="1898650"/>
          <p14:tracePt t="477099" x="3340100" y="1898650"/>
          <p14:tracePt t="477106" x="3363913" y="1898650"/>
          <p14:tracePt t="477114" x="3403600" y="1898650"/>
          <p14:tracePt t="477121" x="3451225" y="1898650"/>
          <p14:tracePt t="477128" x="3492500" y="1898650"/>
          <p14:tracePt t="477136" x="3548063" y="1898650"/>
          <p14:tracePt t="477143" x="3595688" y="1898650"/>
          <p14:tracePt t="477151" x="3651250" y="1898650"/>
          <p14:tracePt t="477159" x="3706813" y="1898650"/>
          <p14:tracePt t="477167" x="3762375" y="1890713"/>
          <p14:tracePt t="477174" x="3867150" y="1873250"/>
          <p14:tracePt t="477181" x="3922713" y="1857375"/>
          <p14:tracePt t="477188" x="3978275" y="1841500"/>
          <p14:tracePt t="477196" x="4017963" y="1825625"/>
          <p14:tracePt t="477203" x="4049713" y="1809750"/>
          <p14:tracePt t="477211" x="4089400" y="1801813"/>
          <p14:tracePt t="477218" x="4121150" y="1785938"/>
          <p14:tracePt t="477226" x="4160838" y="1778000"/>
          <p14:tracePt t="477234" x="4192588" y="1762125"/>
          <p14:tracePt t="477241" x="4217988" y="1746250"/>
          <p14:tracePt t="477248" x="4241800" y="1738313"/>
          <p14:tracePt t="477256" x="4273550" y="1730375"/>
          <p14:tracePt t="477263" x="4289425" y="1722438"/>
          <p14:tracePt t="477271" x="4305300" y="1714500"/>
          <p14:tracePt t="477278" x="4329113" y="1698625"/>
          <p14:tracePt t="477285" x="4352925" y="1690688"/>
          <p14:tracePt t="477293" x="4368800" y="1690688"/>
          <p14:tracePt t="477301" x="4384675" y="1682750"/>
          <p14:tracePt t="477310" x="4392613" y="1674813"/>
          <p14:tracePt t="477317" x="4400550" y="1674813"/>
          <p14:tracePt t="477324" x="4408488" y="1674813"/>
          <p14:tracePt t="477331" x="4424363" y="1666875"/>
          <p14:tracePt t="477345" x="4432300" y="1658938"/>
          <p14:tracePt t="477353" x="4448175" y="1658938"/>
          <p14:tracePt t="477361" x="4456113" y="1658938"/>
          <p14:tracePt t="477368" x="4464050" y="1658938"/>
          <p14:tracePt t="477376" x="4479925" y="1658938"/>
          <p14:tracePt t="477384" x="4487863" y="1658938"/>
          <p14:tracePt t="477391" x="4487863" y="1651000"/>
          <p14:tracePt t="477399" x="4503738" y="1651000"/>
          <p14:tracePt t="477406" x="4511675" y="1651000"/>
          <p14:tracePt t="477414" x="4519613" y="1643063"/>
          <p14:tracePt t="477421" x="4527550" y="1643063"/>
          <p14:tracePt t="477435" x="4535488" y="1643063"/>
          <p14:tracePt t="477451" x="4543425" y="1643063"/>
          <p14:tracePt t="477488" x="4551363" y="1635125"/>
          <p14:tracePt t="477564" x="0" y="0"/>
        </p14:tracePtLst>
        <p14:tracePtLst>
          <p14:tracePt t="480535" x="7054850" y="6275388"/>
          <p14:tracePt t="480758" x="7054850" y="6267450"/>
          <p14:tracePt t="480765" x="7054850" y="6235700"/>
          <p14:tracePt t="480776" x="7054850" y="6188075"/>
          <p14:tracePt t="480782" x="7054850" y="6156325"/>
          <p14:tracePt t="480788" x="7054850" y="6092825"/>
          <p14:tracePt t="480796" x="7054850" y="6053138"/>
          <p14:tracePt t="480804" x="7054850" y="5995988"/>
          <p14:tracePt t="480812" x="7054850" y="5932488"/>
          <p14:tracePt t="480819" x="7054850" y="5876925"/>
          <p14:tracePt t="480827" x="7054850" y="5821363"/>
          <p14:tracePt t="480836" x="7054850" y="5773738"/>
          <p14:tracePt t="480842" x="7054850" y="5734050"/>
          <p14:tracePt t="480850" x="7046913" y="5694363"/>
          <p14:tracePt t="480856" x="7046913" y="5662613"/>
          <p14:tracePt t="480867" x="7046913" y="5637213"/>
          <p14:tracePt t="480871" x="7046913" y="5605463"/>
          <p14:tracePt t="480879" x="7046913" y="5573713"/>
          <p14:tracePt t="480886" x="7046913" y="5549900"/>
          <p14:tracePt t="480895" x="7046913" y="5534025"/>
          <p14:tracePt t="480916" x="7046913" y="5494338"/>
          <p14:tracePt t="480918" x="7046913" y="5478463"/>
          <p14:tracePt t="480924" x="7046913" y="5462588"/>
          <p14:tracePt t="481208" x="7046913" y="5454650"/>
          <p14:tracePt t="481215" x="7046913" y="5446713"/>
          <p14:tracePt t="481224" x="7062788" y="5422900"/>
          <p14:tracePt t="481232" x="7070725" y="5383213"/>
          <p14:tracePt t="481238" x="7086600" y="5351463"/>
          <p14:tracePt t="481246" x="7094538" y="5302250"/>
          <p14:tracePt t="481255" x="7110413" y="5254625"/>
          <p14:tracePt t="481264" x="7118350" y="5222875"/>
          <p14:tracePt t="481269" x="7118350" y="5191125"/>
          <p14:tracePt t="481276" x="7126288" y="5143500"/>
          <p14:tracePt t="481283" x="7135813" y="5111750"/>
          <p14:tracePt t="481292" x="7143750" y="5064125"/>
          <p14:tracePt t="481300" x="7143750" y="5024438"/>
          <p14:tracePt t="481307" x="7143750" y="5000625"/>
          <p14:tracePt t="481315" x="7143750" y="4984750"/>
          <p14:tracePt t="481322" x="7143750" y="4967288"/>
          <p14:tracePt t="481329" x="7143750" y="4943475"/>
          <p14:tracePt t="481336" x="7143750" y="4935538"/>
          <p14:tracePt t="481345" x="7143750" y="4919663"/>
          <p14:tracePt t="481351" x="7143750" y="4911725"/>
          <p14:tracePt t="481539" x="7151688" y="4919663"/>
          <p14:tracePt t="481547" x="7151688" y="4927600"/>
          <p14:tracePt t="481555" x="7159625" y="4935538"/>
          <p14:tracePt t="481562" x="7159625" y="4943475"/>
          <p14:tracePt t="481571" x="7159625" y="4951413"/>
          <p14:tracePt t="481576" x="7167563" y="4959350"/>
          <p14:tracePt t="481583" x="7175500" y="4984750"/>
          <p14:tracePt t="481592" x="7175500" y="4992688"/>
          <p14:tracePt t="481599" x="7175500" y="5000625"/>
          <p14:tracePt t="481606" x="7183438" y="5016500"/>
          <p14:tracePt t="481614" x="7191375" y="5048250"/>
          <p14:tracePt t="481620" x="7199313" y="5064125"/>
          <p14:tracePt t="481628" x="7207250" y="5080000"/>
          <p14:tracePt t="481636" x="7223125" y="5095875"/>
          <p14:tracePt t="481644" x="7231063" y="5119688"/>
          <p14:tracePt t="481651" x="7239000" y="5127625"/>
          <p14:tracePt t="481658" x="7254875" y="5135563"/>
          <p14:tracePt t="481674" x="7270750" y="5143500"/>
          <p14:tracePt t="481681" x="7278688" y="5143500"/>
          <p14:tracePt t="481688" x="7286625" y="5143500"/>
          <p14:tracePt t="481697" x="7302500" y="5143500"/>
          <p14:tracePt t="481703" x="7318375" y="5143500"/>
          <p14:tracePt t="481711" x="7342188" y="5143500"/>
          <p14:tracePt t="481718" x="7358063" y="5143500"/>
          <p14:tracePt t="481728" x="7373938" y="5143500"/>
          <p14:tracePt t="481733" x="7405688" y="5135563"/>
          <p14:tracePt t="481741" x="7421563" y="5127625"/>
          <p14:tracePt t="481748" x="7461250" y="5111750"/>
          <p14:tracePt t="481756" x="7485063" y="5103813"/>
          <p14:tracePt t="481764" x="7518400" y="5095875"/>
          <p14:tracePt t="481771" x="7534275" y="5087938"/>
          <p14:tracePt t="481778" x="7566025" y="5080000"/>
          <p14:tracePt t="481786" x="7605713" y="5056188"/>
          <p14:tracePt t="481794" x="7637463" y="5048250"/>
          <p14:tracePt t="481801" x="7677150" y="5040313"/>
          <p14:tracePt t="481808" x="7700963" y="5024438"/>
          <p14:tracePt t="481816" x="7724775" y="5016500"/>
          <p14:tracePt t="481823" x="7756525" y="4992688"/>
          <p14:tracePt t="481834" x="7780338" y="4992688"/>
          <p14:tracePt t="481838" x="7812088" y="4976813"/>
          <p14:tracePt t="481848" x="7835900" y="4967288"/>
          <p14:tracePt t="481853" x="7859713" y="4959350"/>
          <p14:tracePt t="481861" x="7877175" y="4951413"/>
          <p14:tracePt t="481868" x="7893050" y="4951413"/>
          <p14:tracePt t="481876" x="7908925" y="4943475"/>
          <p14:tracePt t="481896" x="7940675" y="4935538"/>
          <p14:tracePt t="481900" x="7956550" y="4935538"/>
          <p14:tracePt t="481906" x="7972425" y="4935538"/>
          <p14:tracePt t="481914" x="7980363" y="4935538"/>
          <p14:tracePt t="481920" x="8004175" y="4935538"/>
          <p14:tracePt t="481932" x="8020050" y="4935538"/>
          <p14:tracePt t="481944" x="8027988" y="4935538"/>
          <p14:tracePt t="481951" x="8051800" y="4935538"/>
          <p14:tracePt t="481958" x="8075613" y="4935538"/>
          <p14:tracePt t="481966" x="8115300" y="4935538"/>
          <p14:tracePt t="481974" x="8131175" y="4935538"/>
          <p14:tracePt t="481981" x="8154988" y="4943475"/>
          <p14:tracePt t="481988" x="8186738" y="4951413"/>
          <p14:tracePt t="482003" x="8226425" y="4951413"/>
          <p14:tracePt t="482010" x="8251825" y="4959350"/>
          <p14:tracePt t="482018" x="8275638" y="4959350"/>
          <p14:tracePt t="482026" x="8283575" y="4967288"/>
          <p14:tracePt t="482034" x="8299450" y="4967288"/>
          <p14:tracePt t="482040" x="8307388" y="4967288"/>
          <p14:tracePt t="482880" x="8307388" y="4959350"/>
          <p14:tracePt t="483143" x="8307388" y="4967288"/>
          <p14:tracePt t="483166" x="8307388" y="4976813"/>
          <p14:tracePt t="483578" x="8307388" y="4984750"/>
          <p14:tracePt t="483588" x="8315325" y="5016500"/>
          <p14:tracePt t="483595" x="8323263" y="5040313"/>
          <p14:tracePt t="483602" x="8339138" y="5072063"/>
          <p14:tracePt t="483608" x="8362950" y="5127625"/>
          <p14:tracePt t="483615" x="8386763" y="5175250"/>
          <p14:tracePt t="483625" x="8402638" y="5222875"/>
          <p14:tracePt t="483632" x="8418513" y="5270500"/>
          <p14:tracePt t="483639" x="8434388" y="5302250"/>
          <p14:tracePt t="483647" x="8450263" y="5343525"/>
          <p14:tracePt t="483653" x="8458200" y="5375275"/>
          <p14:tracePt t="483671" x="8474075" y="5438775"/>
          <p14:tracePt t="483677" x="8474075" y="5454650"/>
          <p14:tracePt t="483683" x="8474075" y="5462588"/>
          <p14:tracePt t="483693" x="8474075" y="5470525"/>
          <p14:tracePt t="483700" x="8474075" y="5478463"/>
          <p14:tracePt t="483714" x="8474075" y="5494338"/>
          <p14:tracePt t="483732" x="8474075" y="5502275"/>
          <p14:tracePt t="483736" x="8474075" y="5510213"/>
          <p14:tracePt t="483746" x="8474075" y="5518150"/>
          <p14:tracePt t="483752" x="8474075" y="5526088"/>
          <p14:tracePt t="483761" x="8474075" y="5534025"/>
          <p14:tracePt t="483766" x="8474075" y="5541963"/>
          <p14:tracePt t="483773" x="8474075" y="5557838"/>
          <p14:tracePt t="483782" x="8474075" y="5565775"/>
          <p14:tracePt t="483790" x="8474075" y="5581650"/>
          <p14:tracePt t="483797" x="8474075" y="5589588"/>
          <p14:tracePt t="483806" x="8474075" y="5597525"/>
          <p14:tracePt t="483812" x="8474075" y="5613400"/>
          <p14:tracePt t="483819" x="8474075" y="5621338"/>
          <p14:tracePt t="483828" x="8474075" y="5637213"/>
          <p14:tracePt t="483834" x="8474075" y="5653088"/>
          <p14:tracePt t="483842" x="8474075" y="5662613"/>
          <p14:tracePt t="483848" x="8474075" y="5678488"/>
          <p14:tracePt t="483857" x="8474075" y="5686425"/>
          <p14:tracePt t="483864" x="8474075" y="5710238"/>
          <p14:tracePt t="483872" x="8474075" y="5734050"/>
          <p14:tracePt t="483881" x="8474075" y="5749925"/>
          <p14:tracePt t="483898" x="8474075" y="5781675"/>
          <p14:tracePt t="483901" x="8474075" y="5805488"/>
          <p14:tracePt t="483913" x="8466138" y="5837238"/>
          <p14:tracePt t="483916" x="8466138" y="5861050"/>
          <p14:tracePt t="483925" x="8466138" y="5884863"/>
          <p14:tracePt t="483932" x="8458200" y="5908675"/>
          <p14:tracePt t="483938" x="8458200" y="5940425"/>
          <p14:tracePt t="483946" x="8450263" y="5956300"/>
          <p14:tracePt t="483954" x="8450263" y="5988050"/>
          <p14:tracePt t="483963" x="8450263" y="6013450"/>
          <p14:tracePt t="483968" x="8450263" y="6037263"/>
          <p14:tracePt t="483978" x="8450263" y="6061075"/>
          <p14:tracePt t="483985" x="8450263" y="6084888"/>
          <p14:tracePt t="483994" x="8450263" y="6092825"/>
          <p14:tracePt t="483999" x="8450263" y="6100763"/>
          <p14:tracePt t="484008" x="8450263" y="6116638"/>
          <p14:tracePt t="484014" x="8450263" y="6124575"/>
          <p14:tracePt t="484022" x="8450263" y="6132513"/>
          <p14:tracePt t="484030" x="8450263" y="6140450"/>
          <p14:tracePt t="484038" x="8450263" y="6156325"/>
          <p14:tracePt t="484053" x="8450263" y="6172200"/>
          <p14:tracePt t="484059" x="8442325" y="6180138"/>
          <p14:tracePt t="484074" x="8442325" y="6188075"/>
          <p14:tracePt t="484114" x="8442325" y="6196013"/>
          <p14:tracePt t="484134" x="0" y="0"/>
        </p14:tracePtLst>
        <p14:tracePtLst>
          <p14:tracePt t="492910" x="6856413" y="6211888"/>
          <p14:tracePt t="493073" x="6864350" y="6211888"/>
          <p14:tracePt t="493080" x="6880225" y="6211888"/>
          <p14:tracePt t="493090" x="6896100" y="6211888"/>
          <p14:tracePt t="493096" x="6904038" y="6211888"/>
          <p14:tracePt t="493110" x="6911975" y="6211888"/>
          <p14:tracePt t="493118" x="6919913" y="6211888"/>
          <p14:tracePt t="493135" x="6935788" y="6211888"/>
          <p14:tracePt t="493141" x="6959600" y="6211888"/>
          <p14:tracePt t="493150" x="6975475" y="6211888"/>
          <p14:tracePt t="493156" x="6999288" y="6211888"/>
          <p14:tracePt t="493165" x="7023100" y="6211888"/>
          <p14:tracePt t="493172" x="7046913" y="6211888"/>
          <p14:tracePt t="493179" x="7078663" y="6211888"/>
          <p14:tracePt t="493187" x="7110413" y="6211888"/>
          <p14:tracePt t="493194" x="7151688" y="6211888"/>
          <p14:tracePt t="493201" x="7175500" y="6203950"/>
          <p14:tracePt t="493210" x="7199313" y="6203950"/>
          <p14:tracePt t="493216" x="7223125" y="6196013"/>
          <p14:tracePt t="493225" x="7246938" y="6196013"/>
          <p14:tracePt t="493232" x="7262813" y="6196013"/>
          <p14:tracePt t="493239" x="7270750" y="6196013"/>
          <p14:tracePt t="493246" x="7278688" y="6196013"/>
          <p14:tracePt t="493257" x="7286625" y="6196013"/>
          <p14:tracePt t="493261" x="7294563" y="6196013"/>
          <p14:tracePt t="493270" x="7302500" y="6196013"/>
          <p14:tracePt t="493285" x="7310438" y="6196013"/>
          <p14:tracePt t="493298" x="7318375" y="6196013"/>
          <p14:tracePt t="493314" x="7334250" y="6196013"/>
          <p14:tracePt t="493323" x="7342188" y="6196013"/>
          <p14:tracePt t="493329" x="7350125" y="6196013"/>
          <p14:tracePt t="493338" x="7358063" y="6196013"/>
          <p14:tracePt t="493344" x="7373938" y="6196013"/>
          <p14:tracePt t="493352" x="7381875" y="6196013"/>
          <p14:tracePt t="493358" x="7397750" y="6196013"/>
          <p14:tracePt t="493367" x="7413625" y="6196013"/>
          <p14:tracePt t="493373" x="7429500" y="6196013"/>
          <p14:tracePt t="493382" x="7453313" y="6196013"/>
          <p14:tracePt t="493389" x="7477125" y="6196013"/>
          <p14:tracePt t="493396" x="7502525" y="6196013"/>
          <p14:tracePt t="493404" x="7518400" y="6196013"/>
          <p14:tracePt t="493413" x="7550150" y="6196013"/>
          <p14:tracePt t="493419" x="7573963" y="6196013"/>
          <p14:tracePt t="493427" x="7597775" y="6196013"/>
          <p14:tracePt t="493434" x="7613650" y="6196013"/>
          <p14:tracePt t="493441" x="7637463" y="6196013"/>
          <p14:tracePt t="493449" x="7645400" y="6196013"/>
          <p14:tracePt t="493703" x="7653338" y="6203950"/>
          <p14:tracePt t="493710" x="7669213" y="6203950"/>
          <p14:tracePt t="493720" x="7677150" y="6203950"/>
          <p14:tracePt t="493727" x="7685088" y="6203950"/>
          <p14:tracePt t="493734" x="7700963" y="6203950"/>
          <p14:tracePt t="493741" x="7724775" y="6211888"/>
          <p14:tracePt t="493749" x="7748588" y="6211888"/>
          <p14:tracePt t="493756" x="7772400" y="6211888"/>
          <p14:tracePt t="493765" x="7796213" y="6211888"/>
          <p14:tracePt t="493773" x="7804150" y="6211888"/>
          <p14:tracePt t="493778" x="7827963" y="6211888"/>
          <p14:tracePt t="493787" x="7835900" y="6211888"/>
          <p14:tracePt t="493793" x="7851775" y="6219825"/>
          <p14:tracePt t="493801" x="7859713" y="6219825"/>
          <p14:tracePt t="493817" x="7869238" y="6219825"/>
          <p14:tracePt t="493838" x="7877175" y="6219825"/>
          <p14:tracePt t="494551" x="7893050" y="6219825"/>
          <p14:tracePt t="494559" x="7924800" y="6227763"/>
          <p14:tracePt t="494568" x="7940675" y="6227763"/>
          <p14:tracePt t="494574" x="7964488" y="6227763"/>
          <p14:tracePt t="494580" x="7980363" y="6227763"/>
          <p14:tracePt t="494590" x="8004175" y="6227763"/>
          <p14:tracePt t="494597" x="8012113" y="6227763"/>
          <p14:tracePt t="494605" x="8027988" y="6235700"/>
          <p14:tracePt t="494612" x="8043863" y="6243638"/>
          <p14:tracePt t="494620" x="8051800" y="6243638"/>
          <p14:tracePt t="496699" x="0" y="0"/>
        </p14:tracePtLst>
        <p14:tracePtLst>
          <p14:tracePt t="502114" x="8370888" y="5111750"/>
          <p14:tracePt t="503335" x="8362950" y="5111750"/>
          <p14:tracePt t="503351" x="8339138" y="5119688"/>
          <p14:tracePt t="503356" x="8323263" y="5135563"/>
          <p14:tracePt t="503364" x="8291513" y="5143500"/>
          <p14:tracePt t="503372" x="8267700" y="5151438"/>
          <p14:tracePt t="503379" x="8235950" y="5175250"/>
          <p14:tracePt t="503388" x="8202613" y="5183188"/>
          <p14:tracePt t="503394" x="8186738" y="5199063"/>
          <p14:tracePt t="503401" x="8170863" y="5207000"/>
          <p14:tracePt t="503409" x="8154988" y="5214938"/>
          <p14:tracePt t="503416" x="8139113" y="5230813"/>
          <p14:tracePt t="503438" x="8131175" y="5238750"/>
          <p14:tracePt t="503911" x="8131175" y="5246688"/>
          <p14:tracePt t="503918" x="8123238" y="5246688"/>
          <p14:tracePt t="503934" x="8115300" y="5254625"/>
          <p14:tracePt t="503949" x="8115300" y="5262563"/>
          <p14:tracePt t="503957" x="8107363" y="5278438"/>
          <p14:tracePt t="503965" x="8099425" y="5278438"/>
          <p14:tracePt t="503972" x="8091488" y="5286375"/>
          <p14:tracePt t="503980" x="8091488" y="5294313"/>
          <p14:tracePt t="503986" x="8083550" y="5302250"/>
          <p14:tracePt t="503996" x="8083550" y="5310188"/>
          <p14:tracePt t="504001" x="8075613" y="5319713"/>
          <p14:tracePt t="504009" x="8067675" y="5327650"/>
          <p14:tracePt t="504026" x="8067675" y="5335588"/>
          <p14:tracePt t="504031" x="8059738" y="5335588"/>
          <p14:tracePt t="504143" x="8059738" y="5343525"/>
          <p14:tracePt t="504162" x="8043863" y="5367338"/>
          <p14:tracePt t="504166" x="8027988" y="5391150"/>
          <p14:tracePt t="504173" x="8012113" y="5414963"/>
          <p14:tracePt t="504181" x="7996238" y="5446713"/>
          <p14:tracePt t="504188" x="7964488" y="5486400"/>
          <p14:tracePt t="504196" x="7948613" y="5534025"/>
          <p14:tracePt t="504205" x="7924800" y="5573713"/>
          <p14:tracePt t="504214" x="7900988" y="5605463"/>
          <p14:tracePt t="504218" x="7885113" y="5653088"/>
          <p14:tracePt t="504229" x="7869238" y="5686425"/>
          <p14:tracePt t="504233" x="7851775" y="5710238"/>
          <p14:tracePt t="504245" x="7835900" y="5734050"/>
          <p14:tracePt t="504249" x="7835900" y="5749925"/>
          <p14:tracePt t="504259" x="7827963" y="5765800"/>
          <p14:tracePt t="504265" x="7820025" y="5773738"/>
          <p14:tracePt t="504271" x="7812088" y="5781675"/>
          <p14:tracePt t="504282" x="7812088" y="5789613"/>
          <p14:tracePt t="504287" x="7804150" y="5789613"/>
          <p14:tracePt t="504295" x="7804150" y="5797550"/>
          <p14:tracePt t="504302" x="7804150" y="5805488"/>
          <p14:tracePt t="504309" x="7796213" y="5805488"/>
          <p14:tracePt t="504316" x="7796213" y="5813425"/>
          <p14:tracePt t="504326" x="7788275" y="5813425"/>
          <p14:tracePt t="504332" x="7788275" y="5821363"/>
          <p14:tracePt t="504348" x="7780338" y="5829300"/>
          <p14:tracePt t="504354" x="7772400" y="5837238"/>
          <p14:tracePt t="504370" x="7764463" y="5837238"/>
          <p14:tracePt t="504379" x="7764463" y="5845175"/>
          <p14:tracePt t="504384" x="7756525" y="5845175"/>
          <p14:tracePt t="504394" x="7756525" y="5853113"/>
          <p14:tracePt t="504400" x="7748588" y="5853113"/>
          <p14:tracePt t="504407" x="7740650" y="5853113"/>
          <p14:tracePt t="504422" x="7732713" y="5861050"/>
          <p14:tracePt t="504430" x="7732713" y="5868988"/>
          <p14:tracePt t="504437" x="7724775" y="5868988"/>
          <p14:tracePt t="504445" x="7708900" y="5876925"/>
          <p14:tracePt t="504452" x="7693025" y="5884863"/>
          <p14:tracePt t="504461" x="7685088" y="5892800"/>
          <p14:tracePt t="504466" x="7677150" y="5900738"/>
          <p14:tracePt t="504473" x="7661275" y="5924550"/>
          <p14:tracePt t="504482" x="7645400" y="5932488"/>
          <p14:tracePt t="504489" x="7621588" y="5956300"/>
          <p14:tracePt t="504499" x="7605713" y="5980113"/>
          <p14:tracePt t="504503" x="7589838" y="5995988"/>
          <p14:tracePt t="504512" x="7581900" y="6013450"/>
          <p14:tracePt t="504519" x="7558088" y="6029325"/>
          <p14:tracePt t="504529" x="7542213" y="6061075"/>
          <p14:tracePt t="504534" x="7534275" y="6076950"/>
          <p14:tracePt t="504543" x="7518400" y="6100763"/>
          <p14:tracePt t="504550" x="7502525" y="6116638"/>
          <p14:tracePt t="504565" x="7502525" y="6124575"/>
          <p14:tracePt t="504580" x="7502525" y="6132513"/>
          <p14:tracePt t="504611" x="7502525" y="6140450"/>
          <p14:tracePt t="504626" x="7502525" y="6148388"/>
          <p14:tracePt t="504632" x="7502525" y="6164263"/>
          <p14:tracePt t="504639" x="7502525" y="6172200"/>
          <p14:tracePt t="504647" x="7493000" y="6180138"/>
          <p14:tracePt t="504653" x="7493000" y="6203950"/>
          <p14:tracePt t="504662" x="7485063" y="6211888"/>
          <p14:tracePt t="504668" x="7485063" y="6219825"/>
          <p14:tracePt t="504679" x="7485063" y="6235700"/>
          <p14:tracePt t="504691" x="7485063" y="6243638"/>
          <p14:tracePt t="504702" x="7477125" y="6243638"/>
          <p14:tracePt t="504706" x="7477125" y="6251575"/>
          <p14:tracePt t="504722" x="7477125" y="6259513"/>
          <p14:tracePt t="504729" x="7477125" y="6267450"/>
          <p14:tracePt t="504738" x="7469188" y="6267450"/>
          <p14:tracePt t="504745" x="7469188" y="6275388"/>
          <p14:tracePt t="504761" x="7469188" y="6283325"/>
          <p14:tracePt t="504773" x="7469188" y="6291263"/>
          <p14:tracePt t="504798" x="7461250" y="6299200"/>
          <p14:tracePt t="504834" x="7461250" y="6307138"/>
          <p14:tracePt t="504961" x="7453313" y="6307138"/>
          <p14:tracePt t="504968" x="7453313" y="6315075"/>
          <p14:tracePt t="505276" x="7445375" y="6315075"/>
          <p14:tracePt t="505299" x="7437438" y="6315075"/>
          <p14:tracePt t="505315" x="7429500" y="6315075"/>
          <p14:tracePt t="505328" x="7421563" y="6315075"/>
          <p14:tracePt t="505787" x="0" y="0"/>
        </p14:tracePtLst>
        <p14:tracePtLst>
          <p14:tracePt t="515192" x="1546225" y="4019550"/>
          <p14:tracePt t="515363" x="1546225" y="4011613"/>
          <p14:tracePt t="515371" x="1562100" y="3995738"/>
          <p14:tracePt t="515378" x="1570038" y="3971925"/>
          <p14:tracePt t="515388" x="1585913" y="3956050"/>
          <p14:tracePt t="515395" x="1601788" y="3922713"/>
          <p14:tracePt t="515401" x="1625600" y="3890963"/>
          <p14:tracePt t="515408" x="1651000" y="3851275"/>
          <p14:tracePt t="515417" x="1674813" y="3811588"/>
          <p14:tracePt t="515423" x="1690688" y="3779838"/>
          <p14:tracePt t="515431" x="1706563" y="3740150"/>
          <p14:tracePt t="515438" x="1738313" y="3700463"/>
          <p14:tracePt t="515446" x="1754188" y="3676650"/>
          <p14:tracePt t="515456" x="1762125" y="3652838"/>
          <p14:tracePt t="515461" x="1770063" y="3629025"/>
          <p14:tracePt t="515470" x="1778000" y="3605213"/>
          <p14:tracePt t="515476" x="1785938" y="3579813"/>
          <p14:tracePt t="515485" x="1793875" y="3563938"/>
          <p14:tracePt t="515491" x="1801813" y="3540125"/>
          <p14:tracePt t="515498" x="1809750" y="3524250"/>
          <p14:tracePt t="515507" x="1809750" y="3508375"/>
          <p14:tracePt t="515514" x="1825625" y="3484563"/>
          <p14:tracePt t="515521" x="1825625" y="3468688"/>
          <p14:tracePt t="515529" x="1833563" y="3452813"/>
          <p14:tracePt t="515537" x="1833563" y="3436938"/>
          <p14:tracePt t="515544" x="1841500" y="3421063"/>
          <p14:tracePt t="515553" x="1849438" y="3397250"/>
          <p14:tracePt t="515558" x="1849438" y="3373438"/>
          <p14:tracePt t="515567" x="1857375" y="3357563"/>
          <p14:tracePt t="515574" x="1857375" y="3341688"/>
          <p14:tracePt t="515582" x="1865313" y="3325813"/>
          <p14:tracePt t="515589" x="1873250" y="3309938"/>
          <p14:tracePt t="515596" x="1881188" y="3286125"/>
          <p14:tracePt t="515603" x="1881188" y="3262313"/>
          <p14:tracePt t="515611" x="1889125" y="3252788"/>
          <p14:tracePt t="515619" x="1905000" y="3228975"/>
          <p14:tracePt t="515626" x="1905000" y="3205163"/>
          <p14:tracePt t="515634" x="1912938" y="3181350"/>
          <p14:tracePt t="515641" x="1920875" y="3157538"/>
          <p14:tracePt t="515650" x="1928813" y="3141663"/>
          <p14:tracePt t="515656" x="1936750" y="3117850"/>
          <p14:tracePt t="515663" x="1944688" y="3086100"/>
          <p14:tracePt t="515671" x="1952625" y="3062288"/>
          <p14:tracePt t="515678" x="1960563" y="3038475"/>
          <p14:tracePt t="515686" x="1960563" y="3014663"/>
          <p14:tracePt t="515694" x="1968500" y="2990850"/>
          <p14:tracePt t="515702" x="1976438" y="2974975"/>
          <p14:tracePt t="515710" x="1984375" y="2951163"/>
          <p14:tracePt t="515717" x="1984375" y="2935288"/>
          <p14:tracePt t="515724" x="1992313" y="2909888"/>
          <p14:tracePt t="515731" x="1992313" y="2886075"/>
          <p14:tracePt t="515739" x="1992313" y="2854325"/>
          <p14:tracePt t="515746" x="2000250" y="2830513"/>
          <p14:tracePt t="515755" x="2000250" y="2814638"/>
          <p14:tracePt t="515761" x="2000250" y="2782888"/>
          <p14:tracePt t="515769" x="2008188" y="2759075"/>
          <p14:tracePt t="515776" x="2008188" y="2743200"/>
          <p14:tracePt t="515783" x="2008188" y="2727325"/>
          <p14:tracePt t="515791" x="2008188" y="2703513"/>
          <p14:tracePt t="515799" x="2008188" y="2695575"/>
          <p14:tracePt t="515806" x="2008188" y="2671763"/>
          <p14:tracePt t="515813" x="2008188" y="2655888"/>
          <p14:tracePt t="515821" x="2008188" y="2647950"/>
          <p14:tracePt t="515829" x="2017713" y="2632075"/>
          <p14:tracePt t="515837" x="2017713" y="2624138"/>
          <p14:tracePt t="515844" x="2017713" y="2600325"/>
          <p14:tracePt t="515859" x="2017713" y="2592388"/>
          <p14:tracePt t="515867" x="2017713" y="2576513"/>
          <p14:tracePt t="515874" x="2017713" y="2566988"/>
          <p14:tracePt t="515881" x="2017713" y="2559050"/>
          <p14:tracePt t="515889" x="2025650" y="2535238"/>
          <p14:tracePt t="515903" x="2025650" y="2519363"/>
          <p14:tracePt t="515911" x="2033588" y="2511425"/>
          <p14:tracePt t="515934" x="2033588" y="2503488"/>
          <p14:tracePt t="515950" x="2033588" y="2495550"/>
          <p14:tracePt t="515963" x="2033588" y="2487613"/>
          <p14:tracePt t="515972" x="2041525" y="2479675"/>
          <p14:tracePt t="515986" x="2041525" y="2471738"/>
          <p14:tracePt t="515994" x="2049463" y="2471738"/>
          <p14:tracePt t="516009" x="2057400" y="2463800"/>
          <p14:tracePt t="516024" x="2065338" y="2463800"/>
          <p14:tracePt t="516039" x="2073275" y="2455863"/>
          <p14:tracePt t="516046" x="2073275" y="2447925"/>
          <p14:tracePt t="516053" x="2081213" y="2447925"/>
          <p14:tracePt t="516069" x="2097088" y="2447925"/>
          <p14:tracePt t="516076" x="2105025" y="2432050"/>
          <p14:tracePt t="516084" x="2112963" y="2432050"/>
          <p14:tracePt t="516091" x="2144713" y="2424113"/>
          <p14:tracePt t="516098" x="2168525" y="2416175"/>
          <p14:tracePt t="516106" x="2192338" y="2408238"/>
          <p14:tracePt t="516114" x="2208213" y="2400300"/>
          <p14:tracePt t="516121" x="2239963" y="2392363"/>
          <p14:tracePt t="516129" x="2263775" y="2376488"/>
          <p14:tracePt t="516136" x="2303463" y="2360613"/>
          <p14:tracePt t="516144" x="2319338" y="2352675"/>
          <p14:tracePt t="516152" x="2351088" y="2336800"/>
          <p14:tracePt t="516159" x="2384425" y="2328863"/>
          <p14:tracePt t="516166" x="2408238" y="2320925"/>
          <p14:tracePt t="516173" x="2439988" y="2305050"/>
          <p14:tracePt t="516181" x="2463800" y="2297113"/>
          <p14:tracePt t="516189" x="2487613" y="2297113"/>
          <p14:tracePt t="516196" x="2503488" y="2289175"/>
          <p14:tracePt t="516203" x="2519363" y="2289175"/>
          <p14:tracePt t="516219" x="2535238" y="2281238"/>
          <p14:tracePt t="516226" x="2543175" y="2281238"/>
          <p14:tracePt t="516234" x="2551113" y="2281238"/>
          <p14:tracePt t="516241" x="2559050" y="2281238"/>
          <p14:tracePt t="516249" x="2574925" y="2265363"/>
          <p14:tracePt t="516256" x="2582863" y="2257425"/>
          <p14:tracePt t="516264" x="2606675" y="2257425"/>
          <p14:tracePt t="516271" x="2630488" y="2241550"/>
          <p14:tracePt t="516279" x="2646363" y="2233613"/>
          <p14:tracePt t="516286" x="2670175" y="2216150"/>
          <p14:tracePt t="516294" x="2701925" y="2200275"/>
          <p14:tracePt t="516303" x="2725738" y="2184400"/>
          <p14:tracePt t="516309" x="2741613" y="2176463"/>
          <p14:tracePt t="516317" x="2767013" y="2160588"/>
          <p14:tracePt t="516323" x="2790825" y="2160588"/>
          <p14:tracePt t="516331" x="2814638" y="2144713"/>
          <p14:tracePt t="516339" x="2822575" y="2136775"/>
          <p14:tracePt t="516346" x="2838450" y="2136775"/>
          <p14:tracePt t="516353" x="2854325" y="2128838"/>
          <p14:tracePt t="516361" x="2862263" y="2128838"/>
          <p14:tracePt t="516369" x="2870200" y="2120900"/>
          <p14:tracePt t="516376" x="2886075" y="2120900"/>
          <p14:tracePt t="516386" x="2901950" y="2112963"/>
          <p14:tracePt t="516391" x="2917825" y="2105025"/>
          <p14:tracePt t="516400" x="2933700" y="2097088"/>
          <p14:tracePt t="516406" x="2949575" y="2097088"/>
          <p14:tracePt t="516414" x="2965450" y="2089150"/>
          <p14:tracePt t="516421" x="2989263" y="2081213"/>
          <p14:tracePt t="516429" x="3005138" y="2073275"/>
          <p14:tracePt t="516436" x="3036888" y="2065338"/>
          <p14:tracePt t="516443" x="3068638" y="2049463"/>
          <p14:tracePt t="516451" x="3092450" y="2041525"/>
          <p14:tracePt t="516459" x="3125788" y="2025650"/>
          <p14:tracePt t="516466" x="3149600" y="2017713"/>
          <p14:tracePt t="516474" x="3189288" y="2001838"/>
          <p14:tracePt t="516481" x="3236913" y="1985963"/>
          <p14:tracePt t="516489" x="3268663" y="1970088"/>
          <p14:tracePt t="516496" x="3308350" y="1970088"/>
          <p14:tracePt t="516504" x="3332163" y="1954213"/>
          <p14:tracePt t="516511" x="3348038" y="1946275"/>
          <p14:tracePt t="516519" x="3371850" y="1938338"/>
          <p14:tracePt t="516526" x="3387725" y="1938338"/>
          <p14:tracePt t="516534" x="3411538" y="1930400"/>
          <p14:tracePt t="516541" x="3435350" y="1930400"/>
          <p14:tracePt t="516549" x="3459163" y="1922463"/>
          <p14:tracePt t="516556" x="3484563" y="1922463"/>
          <p14:tracePt t="516564" x="3508375" y="1914525"/>
          <p14:tracePt t="516572" x="3516313" y="1914525"/>
          <p14:tracePt t="516579" x="3540125" y="1914525"/>
          <p14:tracePt t="516586" x="3571875" y="1914525"/>
          <p14:tracePt t="516594" x="3587750" y="1906588"/>
          <p14:tracePt t="516603" x="3611563" y="1898650"/>
          <p14:tracePt t="516609" x="3635375" y="1890713"/>
          <p14:tracePt t="516616" x="3659188" y="1890713"/>
          <p14:tracePt t="516624" x="3683000" y="1890713"/>
          <p14:tracePt t="516631" x="3698875" y="1890713"/>
          <p14:tracePt t="516639" x="3714750" y="1881188"/>
          <p14:tracePt t="516646" x="3730625" y="1881188"/>
          <p14:tracePt t="516654" x="3746500" y="1873250"/>
          <p14:tracePt t="516661" x="3762375" y="1873250"/>
          <p14:tracePt t="516669" x="3778250" y="1873250"/>
          <p14:tracePt t="516677" x="3794125" y="1865313"/>
          <p14:tracePt t="516685" x="3802063" y="1865313"/>
          <p14:tracePt t="516691" x="3817938" y="1865313"/>
          <p14:tracePt t="516699" x="3833813" y="1857375"/>
          <p14:tracePt t="516706" x="3875088" y="1849438"/>
          <p14:tracePt t="516714" x="3890963" y="1841500"/>
          <p14:tracePt t="516721" x="3914775" y="1841500"/>
          <p14:tracePt t="516729" x="3946525" y="1841500"/>
          <p14:tracePt t="516736" x="3978275" y="1825625"/>
          <p14:tracePt t="516744" x="4010025" y="1817688"/>
          <p14:tracePt t="516751" x="4041775" y="1809750"/>
          <p14:tracePt t="516758" x="4081463" y="1801813"/>
          <p14:tracePt t="516766" x="4113213" y="1793875"/>
          <p14:tracePt t="516774" x="4152900" y="1785938"/>
          <p14:tracePt t="516781" x="4192588" y="1770063"/>
          <p14:tracePt t="516789" x="4217988" y="1762125"/>
          <p14:tracePt t="516796" x="4265613" y="1754188"/>
          <p14:tracePt t="516805" x="4313238" y="1746250"/>
          <p14:tracePt t="516811" x="4368800" y="1730375"/>
          <p14:tracePt t="516819" x="4408488" y="1722438"/>
          <p14:tracePt t="516826" x="4432300" y="1714500"/>
          <p14:tracePt t="516835" x="4479925" y="1714500"/>
          <p14:tracePt t="516841" x="4511675" y="1714500"/>
          <p14:tracePt t="516849" x="4543425" y="1714500"/>
          <p14:tracePt t="516856" x="4584700" y="1706563"/>
          <p14:tracePt t="516864" x="4608513" y="1706563"/>
          <p14:tracePt t="516871" x="4624388" y="1706563"/>
          <p14:tracePt t="516879" x="4640263" y="1706563"/>
          <p14:tracePt t="516886" x="4656138" y="1698625"/>
          <p14:tracePt t="516894" x="4672013" y="1698625"/>
          <p14:tracePt t="516901" x="4687888" y="1690688"/>
          <p14:tracePt t="516909" x="4703763" y="1690688"/>
          <p14:tracePt t="516916" x="4719638" y="1682750"/>
          <p14:tracePt t="516924" x="4727575" y="1682750"/>
          <p14:tracePt t="516931" x="4735513" y="1682750"/>
          <p14:tracePt t="516939" x="4759325" y="1682750"/>
          <p14:tracePt t="516946" x="4767263" y="1682750"/>
          <p14:tracePt t="516953" x="4783138" y="1674813"/>
          <p14:tracePt t="516961" x="4791075" y="1674813"/>
          <p14:tracePt t="516968" x="4799013" y="1666875"/>
          <p14:tracePt t="516977" x="4806950" y="1666875"/>
          <p14:tracePt t="516984" x="4822825" y="1666875"/>
          <p14:tracePt t="516991" x="4846638" y="1666875"/>
          <p14:tracePt t="516998" x="4854575" y="1658938"/>
          <p14:tracePt t="517508" x="4862513" y="1658938"/>
          <p14:tracePt t="517531" x="4870450" y="1658938"/>
          <p14:tracePt t="517546" x="4878388" y="1658938"/>
          <p14:tracePt t="517561" x="4894263" y="1658938"/>
          <p14:tracePt t="517576" x="4902200" y="1658938"/>
          <p14:tracePt t="517591" x="4910138" y="1658938"/>
          <p14:tracePt t="517606" x="4918075" y="1658938"/>
          <p14:tracePt t="517621" x="4926013" y="1658938"/>
          <p14:tracePt t="517876" x="4933950" y="1658938"/>
          <p14:tracePt t="517921" x="4943475" y="1658938"/>
          <p14:tracePt t="517958" x="4951413" y="1658938"/>
          <p14:tracePt t="517967" x="4959350" y="1658938"/>
          <p14:tracePt t="518011" x="4967288" y="1658938"/>
          <p14:tracePt t="519684" x="0" y="0"/>
        </p14:tracePtLst>
        <p14:tracePtLst>
          <p14:tracePt t="520660" x="1601788" y="4035425"/>
          <p14:tracePt t="520771" x="1601788" y="4027488"/>
          <p14:tracePt t="520780" x="1609725" y="4019550"/>
          <p14:tracePt t="520786" x="1609725" y="4003675"/>
          <p14:tracePt t="520795" x="1609725" y="3995738"/>
          <p14:tracePt t="520801" x="1617663" y="3979863"/>
          <p14:tracePt t="520809" x="1617663" y="3956050"/>
          <p14:tracePt t="520816" x="1625600" y="3930650"/>
          <p14:tracePt t="520823" x="1641475" y="3898900"/>
          <p14:tracePt t="520834" x="1641475" y="3883025"/>
          <p14:tracePt t="520839" x="1651000" y="3843338"/>
          <p14:tracePt t="520848" x="1666875" y="3803650"/>
          <p14:tracePt t="520854" x="1682750" y="3763963"/>
          <p14:tracePt t="520862" x="1698625" y="3700463"/>
          <p14:tracePt t="520869" x="1714500" y="3652838"/>
          <p14:tracePt t="520877" x="1730375" y="3595688"/>
          <p14:tracePt t="520886" x="1746250" y="3548063"/>
          <p14:tracePt t="520891" x="1770063" y="3484563"/>
          <p14:tracePt t="520900" x="1785938" y="3444875"/>
          <p14:tracePt t="520907" x="1793875" y="3413125"/>
          <p14:tracePt t="520915" x="1809750" y="3365500"/>
          <p14:tracePt t="520921" x="1825625" y="3333750"/>
          <p14:tracePt t="520930" x="1849438" y="3294063"/>
          <p14:tracePt t="520936" x="1857375" y="3244850"/>
          <p14:tracePt t="520943" x="1873250" y="3213100"/>
          <p14:tracePt t="520950" x="1881188" y="3197225"/>
          <p14:tracePt t="520960" x="1889125" y="3157538"/>
          <p14:tracePt t="520967" x="1912938" y="3109913"/>
          <p14:tracePt t="520975" x="1920875" y="3086100"/>
          <p14:tracePt t="520983" x="1928813" y="3070225"/>
          <p14:tracePt t="520991" x="1928813" y="3054350"/>
          <p14:tracePt t="520996" x="1944688" y="3038475"/>
          <p14:tracePt t="521003" x="1952625" y="3022600"/>
          <p14:tracePt t="521012" x="1952625" y="2998788"/>
          <p14:tracePt t="521019" x="1968500" y="2982913"/>
          <p14:tracePt t="521027" x="1968500" y="2967038"/>
          <p14:tracePt t="521035" x="1976438" y="2951163"/>
          <p14:tracePt t="521041" x="1984375" y="2935288"/>
          <p14:tracePt t="521052" x="1992313" y="2909888"/>
          <p14:tracePt t="521057" x="2008188" y="2894013"/>
          <p14:tracePt t="521066" x="2025650" y="2870200"/>
          <p14:tracePt t="521071" x="2033588" y="2846388"/>
          <p14:tracePt t="521080" x="2049463" y="2822575"/>
          <p14:tracePt t="521087" x="2057400" y="2806700"/>
          <p14:tracePt t="521095" x="2073275" y="2798763"/>
          <p14:tracePt t="521103" x="2081213" y="2774950"/>
          <p14:tracePt t="521110" x="2089150" y="2774950"/>
          <p14:tracePt t="521117" x="2089150" y="2767013"/>
          <p14:tracePt t="521131" x="2097088" y="2751138"/>
          <p14:tracePt t="521148" x="2105025" y="2735263"/>
          <p14:tracePt t="521154" x="2112963" y="2727325"/>
          <p14:tracePt t="521163" x="2112963" y="2711450"/>
          <p14:tracePt t="521168" x="2128838" y="2695575"/>
          <p14:tracePt t="521178" x="2136775" y="2671763"/>
          <p14:tracePt t="521184" x="2144713" y="2655888"/>
          <p14:tracePt t="521192" x="2152650" y="2632075"/>
          <p14:tracePt t="521199" x="2160588" y="2616200"/>
          <p14:tracePt t="521207" x="2168525" y="2608263"/>
          <p14:tracePt t="521215" x="2176463" y="2592388"/>
          <p14:tracePt t="521221" x="2184400" y="2584450"/>
          <p14:tracePt t="521231" x="2184400" y="2576513"/>
          <p14:tracePt t="521236" x="2192338" y="2566988"/>
          <p14:tracePt t="521243" x="2192338" y="2559050"/>
          <p14:tracePt t="521252" x="2192338" y="2551113"/>
          <p14:tracePt t="521259" x="2192338" y="2543175"/>
          <p14:tracePt t="521267" x="2200275" y="2543175"/>
          <p14:tracePt t="521275" x="2208213" y="2527300"/>
          <p14:tracePt t="521290" x="2216150" y="2519363"/>
          <p14:tracePt t="521298" x="2216150" y="2511425"/>
          <p14:tracePt t="521303" x="2216150" y="2503488"/>
          <p14:tracePt t="521314" x="2224088" y="2503488"/>
          <p14:tracePt t="521319" x="2224088" y="2495550"/>
          <p14:tracePt t="521327" x="2232025" y="2487613"/>
          <p14:tracePt t="521334" x="2239963" y="2479675"/>
          <p14:tracePt t="521341" x="2239963" y="2471738"/>
          <p14:tracePt t="521351" x="2255838" y="2463800"/>
          <p14:tracePt t="521357" x="2255838" y="2447925"/>
          <p14:tracePt t="521365" x="2271713" y="2439988"/>
          <p14:tracePt t="521371" x="2279650" y="2432050"/>
          <p14:tracePt t="521378" x="2295525" y="2416175"/>
          <p14:tracePt t="521387" x="2311400" y="2400300"/>
          <p14:tracePt t="521394" x="2327275" y="2384425"/>
          <p14:tracePt t="521403" x="2343150" y="2376488"/>
          <p14:tracePt t="521409" x="2359025" y="2360613"/>
          <p14:tracePt t="521416" x="2366963" y="2352675"/>
          <p14:tracePt t="521423" x="2392363" y="2336800"/>
          <p14:tracePt t="521431" x="2408238" y="2320925"/>
          <p14:tracePt t="521440" x="2424113" y="2312988"/>
          <p14:tracePt t="521448" x="2439988" y="2297113"/>
          <p14:tracePt t="521453" x="2455863" y="2289175"/>
          <p14:tracePt t="521464" x="2471738" y="2281238"/>
          <p14:tracePt t="521469" x="2479675" y="2273300"/>
          <p14:tracePt t="521478" x="2487613" y="2273300"/>
          <p14:tracePt t="521486" x="2487613" y="2265363"/>
          <p14:tracePt t="521491" x="2495550" y="2265363"/>
          <p14:tracePt t="521507" x="2503488" y="2265363"/>
          <p14:tracePt t="521515" x="2511425" y="2257425"/>
          <p14:tracePt t="521531" x="2519363" y="2249488"/>
          <p14:tracePt t="521536" x="2527300" y="2249488"/>
          <p14:tracePt t="521544" x="2535238" y="2241550"/>
          <p14:tracePt t="521552" x="2551113" y="2241550"/>
          <p14:tracePt t="521561" x="2566988" y="2224088"/>
          <p14:tracePt t="521566" x="2590800" y="2216150"/>
          <p14:tracePt t="521576" x="2614613" y="2208213"/>
          <p14:tracePt t="521582" x="2654300" y="2192338"/>
          <p14:tracePt t="521592" x="2686050" y="2176463"/>
          <p14:tracePt t="521597" x="2725738" y="2168525"/>
          <p14:tracePt t="521604" x="2759075" y="2152650"/>
          <p14:tracePt t="521613" x="2798763" y="2152650"/>
          <p14:tracePt t="521619" x="2806700" y="2144713"/>
          <p14:tracePt t="521628" x="2838450" y="2136775"/>
          <p14:tracePt t="521634" x="2846388" y="2128838"/>
          <p14:tracePt t="521643" x="2862263" y="2128838"/>
          <p14:tracePt t="521658" x="2870200" y="2128838"/>
          <p14:tracePt t="521682" x="2870200" y="2120900"/>
          <p14:tracePt t="521686" x="2878138" y="2120900"/>
          <p14:tracePt t="521701" x="2886075" y="2120900"/>
          <p14:tracePt t="521719" x="2894013" y="2120900"/>
          <p14:tracePt t="521723" x="2901950" y="2112963"/>
          <p14:tracePt t="521731" x="2909888" y="2112963"/>
          <p14:tracePt t="521740" x="2933700" y="2112963"/>
          <p14:tracePt t="521749" x="2949575" y="2112963"/>
          <p14:tracePt t="521754" x="2981325" y="2105025"/>
          <p14:tracePt t="521764" x="3005138" y="2105025"/>
          <p14:tracePt t="521769" x="3013075" y="2105025"/>
          <p14:tracePt t="521779" x="3044825" y="2105025"/>
          <p14:tracePt t="521785" x="3068638" y="2105025"/>
          <p14:tracePt t="521792" x="3092450" y="2097088"/>
          <p14:tracePt t="521799" x="3117850" y="2097088"/>
          <p14:tracePt t="521807" x="3141663" y="2089150"/>
          <p14:tracePt t="521815" x="3165475" y="2089150"/>
          <p14:tracePt t="521822" x="3181350" y="2089150"/>
          <p14:tracePt t="521829" x="3197225" y="2089150"/>
          <p14:tracePt t="521838" x="3228975" y="2073275"/>
          <p14:tracePt t="521844" x="3252788" y="2073275"/>
          <p14:tracePt t="521851" x="3276600" y="2065338"/>
          <p14:tracePt t="521858" x="3300413" y="2057400"/>
          <p14:tracePt t="521867" x="3332163" y="2049463"/>
          <p14:tracePt t="521875" x="3348038" y="2041525"/>
          <p14:tracePt t="521882" x="3379788" y="2033588"/>
          <p14:tracePt t="521900" x="3427413" y="2025650"/>
          <p14:tracePt t="521904" x="3467100" y="2009775"/>
          <p14:tracePt t="521913" x="3492500" y="1993900"/>
          <p14:tracePt t="521919" x="3532188" y="1985963"/>
          <p14:tracePt t="521928" x="3556000" y="1985963"/>
          <p14:tracePt t="521934" x="3571875" y="1978025"/>
          <p14:tracePt t="521942" x="3603625" y="1954213"/>
          <p14:tracePt t="521951" x="3627438" y="1946275"/>
          <p14:tracePt t="521957" x="3643313" y="1946275"/>
          <p14:tracePt t="521964" x="3667125" y="1946275"/>
          <p14:tracePt t="521971" x="3683000" y="1930400"/>
          <p14:tracePt t="521983" x="3698875" y="1930400"/>
          <p14:tracePt t="521986" x="3706813" y="1930400"/>
          <p14:tracePt t="521997" x="3722688" y="1922463"/>
          <p14:tracePt t="522001" x="3738563" y="1914525"/>
          <p14:tracePt t="522011" x="3762375" y="1906588"/>
          <p14:tracePt t="522016" x="3778250" y="1906588"/>
          <p14:tracePt t="522025" x="3786188" y="1906588"/>
          <p14:tracePt t="522031" x="3810000" y="1906588"/>
          <p14:tracePt t="522040" x="3833813" y="1898650"/>
          <p14:tracePt t="522049" x="3859213" y="1890713"/>
          <p14:tracePt t="522055" x="3875088" y="1890713"/>
          <p14:tracePt t="522061" x="3906838" y="1881188"/>
          <p14:tracePt t="522071" x="3938588" y="1873250"/>
          <p14:tracePt t="522078" x="3986213" y="1873250"/>
          <p14:tracePt t="522085" x="4025900" y="1865313"/>
          <p14:tracePt t="522091" x="4081463" y="1849438"/>
          <p14:tracePt t="522098" x="4137025" y="1849438"/>
          <p14:tracePt t="522107" x="4200525" y="1833563"/>
          <p14:tracePt t="522115" x="4249738" y="1833563"/>
          <p14:tracePt t="522121" x="4305300" y="1817688"/>
          <p14:tracePt t="522129" x="4344988" y="1809750"/>
          <p14:tracePt t="522136" x="4400550" y="1801813"/>
          <p14:tracePt t="522143" x="4479925" y="1785938"/>
          <p14:tracePt t="522151" x="4535488" y="1770063"/>
          <p14:tracePt t="522160" x="4592638" y="1762125"/>
          <p14:tracePt t="522166" x="4624388" y="1754188"/>
          <p14:tracePt t="522175" x="4656138" y="1754188"/>
          <p14:tracePt t="522184" x="4679950" y="1754188"/>
          <p14:tracePt t="522190" x="4703763" y="1754188"/>
          <p14:tracePt t="522199" x="4719638" y="1746250"/>
          <p14:tracePt t="522219" x="4727575" y="1746250"/>
          <p14:tracePt t="522228" x="4735513" y="1746250"/>
          <p14:tracePt t="522406" x="0" y="0"/>
        </p14:tracePtLst>
        <p14:tracePtLst>
          <p14:tracePt t="523029" x="3084513" y="4035425"/>
          <p14:tracePt t="523066" x="3084513" y="4027488"/>
          <p14:tracePt t="523075" x="3084513" y="3995738"/>
          <p14:tracePt t="523082" x="3084513" y="3979863"/>
          <p14:tracePt t="523090" x="3100388" y="3922713"/>
          <p14:tracePt t="523098" x="3117850" y="3867150"/>
          <p14:tracePt t="523104" x="3141663" y="3795713"/>
          <p14:tracePt t="523112" x="3157538" y="3716338"/>
          <p14:tracePt t="523119" x="3189288" y="3660775"/>
          <p14:tracePt t="523129" x="3221038" y="3571875"/>
          <p14:tracePt t="523133" x="3252788" y="3476625"/>
          <p14:tracePt t="523143" x="3292475" y="3389313"/>
          <p14:tracePt t="523151" x="3316288" y="3286125"/>
          <p14:tracePt t="523157" x="3340100" y="3197225"/>
          <p14:tracePt t="523166" x="3363913" y="3117850"/>
          <p14:tracePt t="523171" x="3379788" y="3046413"/>
          <p14:tracePt t="523182" x="3395663" y="2959100"/>
          <p14:tracePt t="523186" x="3411538" y="2901950"/>
          <p14:tracePt t="523197" x="3419475" y="2838450"/>
          <p14:tracePt t="523201" x="3427413" y="2798763"/>
          <p14:tracePt t="523210" x="3427413" y="2767013"/>
          <p14:tracePt t="523216" x="3435350" y="2735263"/>
          <p14:tracePt t="523224" x="3435350" y="2727325"/>
          <p14:tracePt t="523231" x="3435350" y="2719388"/>
          <p14:tracePt t="523239" x="3435350" y="2711450"/>
          <p14:tracePt t="523262" x="3435350" y="2703513"/>
          <p14:tracePt t="523291" x="3435350" y="2695575"/>
          <p14:tracePt t="523299" x="3435350" y="2687638"/>
          <p14:tracePt t="523306" x="3435350" y="2679700"/>
          <p14:tracePt t="523313" x="3435350" y="2671763"/>
          <p14:tracePt t="523321" x="3435350" y="2655888"/>
          <p14:tracePt t="523329" x="3435350" y="2647950"/>
          <p14:tracePt t="523336" x="3443288" y="2632075"/>
          <p14:tracePt t="523344" x="3451225" y="2616200"/>
          <p14:tracePt t="523351" x="3451225" y="2600325"/>
          <p14:tracePt t="523359" x="3467100" y="2584450"/>
          <p14:tracePt t="523366" x="3476625" y="2551113"/>
          <p14:tracePt t="523374" x="3484563" y="2535238"/>
          <p14:tracePt t="523381" x="3508375" y="2511425"/>
          <p14:tracePt t="523389" x="3524250" y="2479675"/>
          <p14:tracePt t="523396" x="3532188" y="2455863"/>
          <p14:tracePt t="523404" x="3563938" y="2432050"/>
          <p14:tracePt t="523411" x="3571875" y="2400300"/>
          <p14:tracePt t="523419" x="3587750" y="2368550"/>
          <p14:tracePt t="523427" x="3603625" y="2352675"/>
          <p14:tracePt t="523434" x="3603625" y="2328863"/>
          <p14:tracePt t="523436" x="0" y="0"/>
        </p14:tracePtLst>
        <p14:tracePtLst>
          <p14:tracePt t="523945" x="4041775" y="3843338"/>
          <p14:tracePt t="523953" x="4049713" y="3835400"/>
          <p14:tracePt t="523962" x="4057650" y="3827463"/>
          <p14:tracePt t="523966" x="4057650" y="3819525"/>
          <p14:tracePt t="523975" x="4065588" y="3795713"/>
          <p14:tracePt t="523982" x="4081463" y="3779838"/>
          <p14:tracePt t="523990" x="4089400" y="3771900"/>
          <p14:tracePt t="523997" x="4097338" y="3756025"/>
          <p14:tracePt t="524006" x="4113213" y="3724275"/>
          <p14:tracePt t="524013" x="4129088" y="3692525"/>
          <p14:tracePt t="524018" x="4152900" y="3644900"/>
          <p14:tracePt t="524030" x="4176713" y="3587750"/>
          <p14:tracePt t="524033" x="4210050" y="3516313"/>
          <p14:tracePt t="524041" x="4249738" y="3452813"/>
          <p14:tracePt t="524050" x="4273550" y="3397250"/>
          <p14:tracePt t="524056" x="4305300" y="3317875"/>
          <p14:tracePt t="524066" x="4337050" y="3228975"/>
          <p14:tracePt t="524072" x="4376738" y="3141663"/>
          <p14:tracePt t="524080" x="4400550" y="3046413"/>
          <p14:tracePt t="524086" x="4424363" y="2959100"/>
          <p14:tracePt t="524095" x="4440238" y="2870200"/>
          <p14:tracePt t="524101" x="4456113" y="2814638"/>
          <p14:tracePt t="524111" x="4487863" y="2735263"/>
          <p14:tracePt t="524116" x="4495800" y="2679700"/>
          <p14:tracePt t="524125" x="4503738" y="2616200"/>
          <p14:tracePt t="524134" x="4503738" y="2576513"/>
          <p14:tracePt t="524138" x="4503738" y="2543175"/>
          <p14:tracePt t="524146" x="4503738" y="2503488"/>
          <p14:tracePt t="524154" x="4503738" y="2479675"/>
          <p14:tracePt t="524163" x="4503738" y="2455863"/>
          <p14:tracePt t="524168" x="4503738" y="2439988"/>
          <p14:tracePt t="524180" x="4503738" y="2432050"/>
          <p14:tracePt t="524184" x="4511675" y="2416175"/>
          <p14:tracePt t="524194" x="4511675" y="2400300"/>
          <p14:tracePt t="524199" x="4519613" y="2384425"/>
          <p14:tracePt t="524207" x="4519613" y="2368550"/>
          <p14:tracePt t="524214" x="4527550" y="2352675"/>
          <p14:tracePt t="524221" x="4527550" y="2336800"/>
          <p14:tracePt t="524231" x="4535488" y="2305050"/>
          <p14:tracePt t="524238" x="4543425" y="2273300"/>
          <p14:tracePt t="524244" x="4551363" y="2249488"/>
          <p14:tracePt t="524252" x="4559300" y="2233613"/>
          <p14:tracePt t="524260" x="4567238" y="2216150"/>
          <p14:tracePt t="524266" x="4584700" y="2200275"/>
          <p14:tracePt t="524275" x="4584700" y="2184400"/>
          <p14:tracePt t="524282" x="4592638" y="2168525"/>
          <p14:tracePt t="524298" x="4592638" y="2160588"/>
          <p14:tracePt t="524319" x="0" y="0"/>
        </p14:tracePtLst>
        <p14:tracePtLst>
          <p14:tracePt t="524965" x="2424113" y="3914775"/>
          <p14:tracePt t="525083" x="2424113" y="3898900"/>
          <p14:tracePt t="525094" x="2424113" y="3883025"/>
          <p14:tracePt t="525099" x="2424113" y="3851275"/>
          <p14:tracePt t="525107" x="2424113" y="3819525"/>
          <p14:tracePt t="525114" x="2424113" y="3779838"/>
          <p14:tracePt t="525121" x="2424113" y="3716338"/>
          <p14:tracePt t="525130" x="2424113" y="3668713"/>
          <p14:tracePt t="525137" x="2424113" y="3595688"/>
          <p14:tracePt t="525145" x="2439988" y="3516313"/>
          <p14:tracePt t="525151" x="2447925" y="3444875"/>
          <p14:tracePt t="525161" x="2463800" y="3357563"/>
          <p14:tracePt t="525166" x="2479675" y="3278188"/>
          <p14:tracePt t="525173" x="2495550" y="3205163"/>
          <p14:tracePt t="525181" x="2511425" y="3149600"/>
          <p14:tracePt t="525189" x="2527300" y="3094038"/>
          <p14:tracePt t="525197" x="2559050" y="3022600"/>
          <p14:tracePt t="525205" x="2574925" y="2967038"/>
          <p14:tracePt t="525214" x="2606675" y="2901950"/>
          <p14:tracePt t="525218" x="2622550" y="2854325"/>
          <p14:tracePt t="525228" x="2654300" y="2806700"/>
          <p14:tracePt t="525234" x="2662238" y="2782888"/>
          <p14:tracePt t="525241" x="2693988" y="2735263"/>
          <p14:tracePt t="525248" x="2717800" y="2687638"/>
          <p14:tracePt t="525258" x="2741613" y="2655888"/>
          <p14:tracePt t="525265" x="2767013" y="2624138"/>
          <p14:tracePt t="525271" x="2782888" y="2592388"/>
          <p14:tracePt t="525279" x="2798763" y="2566988"/>
          <p14:tracePt t="525288" x="2806700" y="2551113"/>
          <p14:tracePt t="525294" x="2830513" y="2519363"/>
          <p14:tracePt t="525302" x="2838450" y="2495550"/>
          <p14:tracePt t="525308" x="2846388" y="2479675"/>
          <p14:tracePt t="525319" x="2854325" y="2455863"/>
          <p14:tracePt t="525326" x="2870200" y="2416175"/>
          <p14:tracePt t="525333" x="2878138" y="2392363"/>
          <p14:tracePt t="525339" x="2878138" y="2376488"/>
          <p14:tracePt t="525346" x="2894013" y="2352675"/>
          <p14:tracePt t="525354" x="2901950" y="2336800"/>
          <p14:tracePt t="525363" x="2901950" y="2320925"/>
          <p14:tracePt t="525368" x="2901950" y="2312988"/>
          <p14:tracePt t="525377" x="2909888" y="2305050"/>
          <p14:tracePt t="525399" x="2909888" y="2297113"/>
          <p14:tracePt t="525414" x="2917825" y="2297113"/>
          <p14:tracePt t="525422" x="2917825" y="2289175"/>
          <p14:tracePt t="525429" x="2917825" y="2281238"/>
          <p14:tracePt t="525436" x="2917825" y="2273300"/>
          <p14:tracePt t="525444" x="2925763" y="2273300"/>
          <p14:tracePt t="525451" x="2925763" y="2265363"/>
          <p14:tracePt t="525465" x="2925763" y="2257425"/>
          <p14:tracePt t="525631" x="2917825" y="2273300"/>
          <p14:tracePt t="525638" x="2901950" y="2289175"/>
          <p14:tracePt t="525646" x="2894013" y="2305050"/>
          <p14:tracePt t="525654" x="2862263" y="2336800"/>
          <p14:tracePt t="525662" x="2854325" y="2352675"/>
          <p14:tracePt t="525669" x="2830513" y="2376488"/>
          <p14:tracePt t="525677" x="2814638" y="2408238"/>
          <p14:tracePt t="525683" x="2782888" y="2439988"/>
          <p14:tracePt t="525691" x="2759075" y="2471738"/>
          <p14:tracePt t="525699" x="2741613" y="2495550"/>
          <p14:tracePt t="525706" x="2717800" y="2535238"/>
          <p14:tracePt t="525714" x="2701925" y="2559050"/>
          <p14:tracePt t="525722" x="2678113" y="2592388"/>
          <p14:tracePt t="525729" x="2662238" y="2616200"/>
          <p14:tracePt t="525736" x="2646363" y="2640013"/>
          <p14:tracePt t="525744" x="2638425" y="2671763"/>
          <p14:tracePt t="525751" x="2622550" y="2687638"/>
          <p14:tracePt t="525759" x="2606675" y="2711450"/>
          <p14:tracePt t="525766" x="2590800" y="2743200"/>
          <p14:tracePt t="525774" x="2574925" y="2774950"/>
          <p14:tracePt t="525781" x="2566988" y="2798763"/>
          <p14:tracePt t="525789" x="2535238" y="2846388"/>
          <p14:tracePt t="525796" x="2519363" y="2886075"/>
          <p14:tracePt t="525804" x="2495550" y="2927350"/>
          <p14:tracePt t="525811" x="2463800" y="2974975"/>
          <p14:tracePt t="525819" x="2447925" y="3014663"/>
          <p14:tracePt t="525829" x="2416175" y="3078163"/>
          <p14:tracePt t="525834" x="2392363" y="3125788"/>
          <p14:tracePt t="525841" x="2359025" y="3173413"/>
          <p14:tracePt t="525849" x="2343150" y="3205163"/>
          <p14:tracePt t="525856" x="2319338" y="3252788"/>
          <p14:tracePt t="525864" x="2295525" y="3294063"/>
          <p14:tracePt t="525871" x="2271713" y="3341688"/>
          <p14:tracePt t="525879" x="2255838" y="3373438"/>
          <p14:tracePt t="525886" x="2239963" y="3413125"/>
          <p14:tracePt t="525895" x="2208213" y="3460750"/>
          <p14:tracePt t="525901" x="2192338" y="3484563"/>
          <p14:tracePt t="525909" x="2168525" y="3532188"/>
          <p14:tracePt t="525916" x="2136775" y="3579813"/>
          <p14:tracePt t="525923" x="2097088" y="3660775"/>
          <p14:tracePt t="525931" x="2065338" y="3708400"/>
          <p14:tracePt t="525939" x="2033588" y="3756025"/>
          <p14:tracePt t="525946" x="2008188" y="3795713"/>
          <p14:tracePt t="525954" x="1992313" y="3811588"/>
          <p14:tracePt t="525961" x="1976438" y="3843338"/>
          <p14:tracePt t="525969" x="1960563" y="3875088"/>
          <p14:tracePt t="525978" x="1944688" y="3890963"/>
          <p14:tracePt t="525984" x="1928813" y="3914775"/>
          <p14:tracePt t="525991" x="1912938" y="3948113"/>
          <p14:tracePt t="525999" x="1905000" y="3971925"/>
          <p14:tracePt t="526006" x="1881188" y="3995738"/>
          <p14:tracePt t="526014" x="1873250" y="4027488"/>
          <p14:tracePt t="526021" x="1857375" y="4035425"/>
          <p14:tracePt t="526028" x="1849438" y="4051300"/>
          <p14:tracePt t="526036" x="1849438" y="4059238"/>
          <p14:tracePt t="526051" x="1849438" y="4067175"/>
          <p14:tracePt t="526148" x="1857375" y="4051300"/>
          <p14:tracePt t="526156" x="1881188" y="4011613"/>
          <p14:tracePt t="526164" x="1905000" y="3979863"/>
          <p14:tracePt t="526172" x="1960563" y="3922713"/>
          <p14:tracePt t="526178" x="2000250" y="3867150"/>
          <p14:tracePt t="526186" x="2073275" y="3787775"/>
          <p14:tracePt t="526194" x="2120900" y="3716338"/>
          <p14:tracePt t="526201" x="2176463" y="3652838"/>
          <p14:tracePt t="526208" x="2232025" y="3587750"/>
          <p14:tracePt t="526216" x="2255838" y="3563938"/>
          <p14:tracePt t="526224" x="2311400" y="3516313"/>
          <p14:tracePt t="526231" x="2384425" y="3452813"/>
          <p14:tracePt t="526238" x="2439988" y="3397250"/>
          <p14:tracePt t="526246" x="2503488" y="3341688"/>
          <p14:tracePt t="526253" x="2559050" y="3286125"/>
          <p14:tracePt t="526261" x="2622550" y="3221038"/>
          <p14:tracePt t="526269" x="2678113" y="3173413"/>
          <p14:tracePt t="526278" x="2717800" y="3125788"/>
          <p14:tracePt t="526284" x="2774950" y="3078163"/>
          <p14:tracePt t="526291" x="2814638" y="3030538"/>
          <p14:tracePt t="526299" x="2854325" y="2990850"/>
          <p14:tracePt t="526306" x="2870200" y="2959100"/>
          <p14:tracePt t="526314" x="2894013" y="2935288"/>
          <p14:tracePt t="526321" x="2909888" y="2909888"/>
          <p14:tracePt t="526328" x="2933700" y="2878138"/>
          <p14:tracePt t="526336" x="2949575" y="2854325"/>
          <p14:tracePt t="526345" x="2973388" y="2830513"/>
          <p14:tracePt t="526351" x="2981325" y="2806700"/>
          <p14:tracePt t="526359" x="3005138" y="2782888"/>
          <p14:tracePt t="526366" x="3005138" y="2774950"/>
          <p14:tracePt t="526375" x="3021013" y="2759075"/>
          <p14:tracePt t="526381" x="3036888" y="2735263"/>
          <p14:tracePt t="526389" x="3052763" y="2727325"/>
          <p14:tracePt t="526396" x="3068638" y="2703513"/>
          <p14:tracePt t="526406" x="3076575" y="2695575"/>
          <p14:tracePt t="526411" x="3084513" y="2679700"/>
          <p14:tracePt t="526419" x="3109913" y="2663825"/>
          <p14:tracePt t="526428" x="3117850" y="2647950"/>
          <p14:tracePt t="526434" x="3133725" y="2632075"/>
          <p14:tracePt t="526441" x="3149600" y="2616200"/>
          <p14:tracePt t="526449" x="3157538" y="2592388"/>
          <p14:tracePt t="526456" x="3173413" y="2584450"/>
          <p14:tracePt t="526464" x="3181350" y="2566988"/>
          <p14:tracePt t="526471" x="3189288" y="2566988"/>
          <p14:tracePt t="526478" x="3197225" y="2559050"/>
          <p14:tracePt t="526486" x="3213100" y="2535238"/>
          <p14:tracePt t="526494" x="3228975" y="2527300"/>
          <p14:tracePt t="526501" x="3260725" y="2471738"/>
          <p14:tracePt t="526509" x="3276600" y="2455863"/>
          <p14:tracePt t="526516" x="3300413" y="2439988"/>
          <p14:tracePt t="526525" x="3324225" y="2416175"/>
          <p14:tracePt t="526530" x="3340100" y="2392363"/>
          <p14:tracePt t="526539" x="3371850" y="2360613"/>
          <p14:tracePt t="526546" x="3387725" y="2328863"/>
          <p14:tracePt t="526554" x="3411538" y="2312988"/>
          <p14:tracePt t="526561" x="3419475" y="2297113"/>
          <p14:tracePt t="526569" x="3435350" y="2281238"/>
          <p14:tracePt t="526578" x="3459163" y="2257425"/>
          <p14:tracePt t="526584" x="3467100" y="2249488"/>
          <p14:tracePt t="526590" x="3492500" y="2233613"/>
          <p14:tracePt t="526599" x="3492500" y="2224088"/>
          <p14:tracePt t="526607" x="3516313" y="2208213"/>
          <p14:tracePt t="526621" x="3524250" y="2200275"/>
          <p14:tracePt t="526628" x="3532188" y="2192338"/>
          <p14:tracePt t="526636" x="3540125" y="2176463"/>
          <p14:tracePt t="526644" x="3548063" y="2176463"/>
          <p14:tracePt t="526651" x="3556000" y="2168525"/>
          <p14:tracePt t="526660" x="3571875" y="2152650"/>
          <p14:tracePt t="526674" x="3579813" y="2144713"/>
          <p14:tracePt t="526681" x="3587750" y="2136775"/>
          <p14:tracePt t="526688" x="3595688" y="2128838"/>
          <p14:tracePt t="526696" x="3611563" y="2120900"/>
          <p14:tracePt t="526704" x="3611563" y="2112963"/>
          <p14:tracePt t="526711" x="3627438" y="2105025"/>
          <p14:tracePt t="526727" x="3635375" y="2097088"/>
          <p14:tracePt t="526741" x="3659188" y="2073275"/>
          <p14:tracePt t="526748" x="3683000" y="2057400"/>
          <p14:tracePt t="526756" x="3690938" y="2049463"/>
          <p14:tracePt t="526764" x="3706813" y="2025650"/>
          <p14:tracePt t="526771" x="3722688" y="2017713"/>
          <p14:tracePt t="526778" x="3730625" y="2009775"/>
          <p14:tracePt t="526786" x="3746500" y="1985963"/>
          <p14:tracePt t="526794" x="3762375" y="1985963"/>
          <p14:tracePt t="526801" x="3770313" y="1970088"/>
          <p14:tracePt t="527041" x="0" y="0"/>
        </p14:tracePtLst>
        <p14:tracePtLst>
          <p14:tracePt t="528401" x="3005138" y="2687638"/>
          <p14:tracePt t="528406" x="3005138" y="2679700"/>
          <p14:tracePt t="528437" x="3005138" y="2671763"/>
          <p14:tracePt t="528467" x="2997200" y="2671763"/>
          <p14:tracePt t="528474" x="2981325" y="2671763"/>
          <p14:tracePt t="528481" x="2973388" y="2671763"/>
          <p14:tracePt t="528491" x="2957513" y="2687638"/>
          <p14:tracePt t="528496" x="2933700" y="2711450"/>
          <p14:tracePt t="528503" x="2917825" y="2743200"/>
          <p14:tracePt t="528512" x="2886075" y="2774950"/>
          <p14:tracePt t="528519" x="2854325" y="2822575"/>
          <p14:tracePt t="528526" x="2822575" y="2870200"/>
          <p14:tracePt t="528535" x="2790825" y="2909888"/>
          <p14:tracePt t="528543" x="2759075" y="2959100"/>
          <p14:tracePt t="528548" x="2733675" y="2990850"/>
          <p14:tracePt t="528559" x="2709863" y="3022600"/>
          <p14:tracePt t="528563" x="2693988" y="3062288"/>
          <p14:tracePt t="528574" x="2678113" y="3101975"/>
          <p14:tracePt t="528580" x="2662238" y="3117850"/>
          <p14:tracePt t="528586" x="2662238" y="3125788"/>
          <p14:tracePt t="528593" x="2662238" y="3141663"/>
          <p14:tracePt t="528602" x="2662238" y="3157538"/>
          <p14:tracePt t="528610" x="2662238" y="3173413"/>
          <p14:tracePt t="528617" x="2662238" y="3197225"/>
          <p14:tracePt t="528624" x="2662238" y="3213100"/>
          <p14:tracePt t="528632" x="2662238" y="3228975"/>
          <p14:tracePt t="528642" x="2662238" y="3252788"/>
          <p14:tracePt t="528647" x="2670175" y="3294063"/>
          <p14:tracePt t="528653" x="2670175" y="3317875"/>
          <p14:tracePt t="528660" x="2678113" y="3341688"/>
          <p14:tracePt t="528669" x="2686050" y="3365500"/>
          <p14:tracePt t="528676" x="2686050" y="3389313"/>
          <p14:tracePt t="528685" x="2693988" y="3413125"/>
          <p14:tracePt t="528694" x="2693988" y="3421063"/>
          <p14:tracePt t="528698" x="2709863" y="3436938"/>
          <p14:tracePt t="528706" x="2717800" y="3444875"/>
          <p14:tracePt t="528713" x="2733675" y="3460750"/>
          <p14:tracePt t="528721" x="2751138" y="3468688"/>
          <p14:tracePt t="528729" x="2767013" y="3484563"/>
          <p14:tracePt t="528736" x="2782888" y="3500438"/>
          <p14:tracePt t="528743" x="2798763" y="3508375"/>
          <p14:tracePt t="528754" x="2806700" y="3524250"/>
          <p14:tracePt t="528762" x="2830513" y="3532188"/>
          <p14:tracePt t="528766" x="2854325" y="3548063"/>
          <p14:tracePt t="528775" x="2878138" y="3556000"/>
          <p14:tracePt t="528781" x="2909888" y="3571875"/>
          <p14:tracePt t="528789" x="2949575" y="3579813"/>
          <p14:tracePt t="528797" x="2997200" y="3595688"/>
          <p14:tracePt t="528805" x="3060700" y="3605213"/>
          <p14:tracePt t="528812" x="3125788" y="3613150"/>
          <p14:tracePt t="528819" x="3197225" y="3621088"/>
          <p14:tracePt t="528827" x="3284538" y="3629025"/>
          <p14:tracePt t="528834" x="3355975" y="3629025"/>
          <p14:tracePt t="528843" x="3443288" y="3629025"/>
          <p14:tracePt t="528850" x="3516313" y="3629025"/>
          <p14:tracePt t="528859" x="3603625" y="3629025"/>
          <p14:tracePt t="528864" x="3690938" y="3621088"/>
          <p14:tracePt t="528873" x="3778250" y="3595688"/>
          <p14:tracePt t="528879" x="3867150" y="3579813"/>
          <p14:tracePt t="528887" x="3954463" y="3548063"/>
          <p14:tracePt t="528911" x="4184650" y="3436938"/>
          <p14:tracePt t="528916" x="4265613" y="3389313"/>
          <p14:tracePt t="528924" x="4344988" y="3325813"/>
          <p14:tracePt t="528932" x="4408488" y="3270250"/>
          <p14:tracePt t="528940" x="4479925" y="3205163"/>
          <p14:tracePt t="528946" x="4527550" y="3149600"/>
          <p14:tracePt t="528956" x="4584700" y="3094038"/>
          <p14:tracePt t="528962" x="4640263" y="3030538"/>
          <p14:tracePt t="528968" x="4679950" y="2982913"/>
          <p14:tracePt t="528978" x="4727575" y="2927350"/>
          <p14:tracePt t="528986" x="4759325" y="2878138"/>
          <p14:tracePt t="528993" x="4783138" y="2830513"/>
          <p14:tracePt t="529000" x="4799013" y="2798763"/>
          <p14:tracePt t="529006" x="4799013" y="2774950"/>
          <p14:tracePt t="529013" x="4814888" y="2743200"/>
          <p14:tracePt t="529022" x="4814888" y="2679700"/>
          <p14:tracePt t="529029" x="4814888" y="2640013"/>
          <p14:tracePt t="529037" x="4806950" y="2600325"/>
          <p14:tracePt t="529044" x="4791075" y="2576513"/>
          <p14:tracePt t="529052" x="4775200" y="2535238"/>
          <p14:tracePt t="529060" x="4743450" y="2495550"/>
          <p14:tracePt t="529067" x="4711700" y="2447925"/>
          <p14:tracePt t="529075" x="4679950" y="2424113"/>
          <p14:tracePt t="529081" x="4648200" y="2384425"/>
          <p14:tracePt t="529089" x="4608513" y="2344738"/>
          <p14:tracePt t="529096" x="4584700" y="2305050"/>
          <p14:tracePt t="529105" x="4551363" y="2281238"/>
          <p14:tracePt t="529112" x="4519613" y="2249488"/>
          <p14:tracePt t="529120" x="4503738" y="2233613"/>
          <p14:tracePt t="529128" x="4479925" y="2216150"/>
          <p14:tracePt t="529133" x="4440238" y="2192338"/>
          <p14:tracePt t="529142" x="4408488" y="2184400"/>
          <p14:tracePt t="529150" x="4384675" y="2184400"/>
          <p14:tracePt t="529158" x="4337050" y="2176463"/>
          <p14:tracePt t="529164" x="4297363" y="2176463"/>
          <p14:tracePt t="529176" x="4184650" y="2176463"/>
          <p14:tracePt t="529179" x="4121150" y="2192338"/>
          <p14:tracePt t="529187" x="4033838" y="2216150"/>
          <p14:tracePt t="529194" x="3954463" y="2241550"/>
          <p14:tracePt t="529202" x="3883025" y="2273300"/>
          <p14:tracePt t="529210" x="3817938" y="2289175"/>
          <p14:tracePt t="529217" x="3730625" y="2305050"/>
          <p14:tracePt t="529225" x="3651250" y="2336800"/>
          <p14:tracePt t="529232" x="3563938" y="2352675"/>
          <p14:tracePt t="529239" x="3484563" y="2392363"/>
          <p14:tracePt t="529246" x="3419475" y="2408238"/>
          <p14:tracePt t="529253" x="3363913" y="2432050"/>
          <p14:tracePt t="529262" x="3284538" y="2455863"/>
          <p14:tracePt t="529269" x="3221038" y="2479675"/>
          <p14:tracePt t="529276" x="3149600" y="2503488"/>
          <p14:tracePt t="529283" x="3076575" y="2519363"/>
          <p14:tracePt t="529293" x="2997200" y="2543175"/>
          <p14:tracePt t="529300" x="2957513" y="2551113"/>
          <p14:tracePt t="529309" x="2886075" y="2576513"/>
          <p14:tracePt t="529314" x="2822575" y="2608263"/>
          <p14:tracePt t="529323" x="2782888" y="2624138"/>
          <p14:tracePt t="529329" x="2751138" y="2640013"/>
          <p14:tracePt t="529339" x="2709863" y="2663825"/>
          <p14:tracePt t="529345" x="2678113" y="2695575"/>
          <p14:tracePt t="529351" x="2654300" y="2711450"/>
          <p14:tracePt t="529361" x="2638425" y="2735263"/>
          <p14:tracePt t="529366" x="2622550" y="2751138"/>
          <p14:tracePt t="529375" x="2606675" y="2774950"/>
          <p14:tracePt t="529382" x="2590800" y="2806700"/>
          <p14:tracePt t="529391" x="2574925" y="2830513"/>
          <p14:tracePt t="529396" x="2551113" y="2870200"/>
          <p14:tracePt t="529407" x="2543175" y="2894013"/>
          <p14:tracePt t="529412" x="2519363" y="2959100"/>
          <p14:tracePt t="529421" x="2503488" y="3006725"/>
          <p14:tracePt t="529429" x="2495550" y="3046413"/>
          <p14:tracePt t="529433" x="2487613" y="3086100"/>
          <p14:tracePt t="529441" x="2479675" y="3117850"/>
          <p14:tracePt t="529450" x="2471738" y="3173413"/>
          <p14:tracePt t="529458" x="2471738" y="3205163"/>
          <p14:tracePt t="529464" x="2463800" y="3262313"/>
          <p14:tracePt t="529473" x="2463800" y="3317875"/>
          <p14:tracePt t="529480" x="2455863" y="3373438"/>
          <p14:tracePt t="529486" x="2455863" y="3413125"/>
          <p14:tracePt t="529493" x="2455863" y="3460750"/>
          <p14:tracePt t="529500" x="2455863" y="3500438"/>
          <p14:tracePt t="529508" x="2463800" y="3524250"/>
          <p14:tracePt t="529515" x="2479675" y="3548063"/>
          <p14:tracePt t="529528" x="2495550" y="3563938"/>
          <p14:tracePt t="529531" x="2527300" y="3579813"/>
          <p14:tracePt t="529540" x="2543175" y="3587750"/>
          <p14:tracePt t="529546" x="2566988" y="3605213"/>
          <p14:tracePt t="529553" x="2590800" y="3621088"/>
          <p14:tracePt t="529562" x="2614613" y="3621088"/>
          <p14:tracePt t="529569" x="2646363" y="3629025"/>
          <p14:tracePt t="529576" x="2670175" y="3636963"/>
          <p14:tracePt t="529585" x="2686050" y="3636963"/>
          <p14:tracePt t="529593" x="2693988" y="3636963"/>
          <p14:tracePt t="529600" x="2701925" y="3644900"/>
          <p14:tracePt t="529624" x="2709863" y="3644900"/>
          <p14:tracePt t="529674" x="2693988" y="3644900"/>
          <p14:tracePt t="529682" x="2686050" y="3644900"/>
          <p14:tracePt t="529689" x="2670175" y="3644900"/>
          <p14:tracePt t="529697" x="2662238" y="3644900"/>
          <p14:tracePt t="529704" x="2646363" y="3644900"/>
          <p14:tracePt t="529711" x="2630488" y="3636963"/>
          <p14:tracePt t="529713" x="0" y="0"/>
        </p14:tracePtLst>
        <p14:tracePtLst>
          <p14:tracePt t="533410" x="1609725" y="3971925"/>
          <p14:tracePt t="533618" x="1609725" y="3956050"/>
          <p14:tracePt t="533626" x="1609725" y="3930650"/>
          <p14:tracePt t="533633" x="1609725" y="3898900"/>
          <p14:tracePt t="533642" x="1609725" y="3867150"/>
          <p14:tracePt t="533649" x="1609725" y="3827463"/>
          <p14:tracePt t="533656" x="1617663" y="3763963"/>
          <p14:tracePt t="533666" x="1625600" y="3716338"/>
          <p14:tracePt t="533672" x="1633538" y="3668713"/>
          <p14:tracePt t="533680" x="1651000" y="3636963"/>
          <p14:tracePt t="533687" x="1658938" y="3595688"/>
          <p14:tracePt t="533694" x="1666875" y="3556000"/>
          <p14:tracePt t="533701" x="1674813" y="3508375"/>
          <p14:tracePt t="533710" x="1682750" y="3452813"/>
          <p14:tracePt t="533717" x="1698625" y="3397250"/>
          <p14:tracePt t="533724" x="1706563" y="3341688"/>
          <p14:tracePt t="533731" x="1722438" y="3286125"/>
          <p14:tracePt t="533742" x="1730375" y="3244850"/>
          <p14:tracePt t="533746" x="1746250" y="3205163"/>
          <p14:tracePt t="533754" x="1754188" y="3165475"/>
          <p14:tracePt t="533762" x="1762125" y="3133725"/>
          <p14:tracePt t="533769" x="1770063" y="3109913"/>
          <p14:tracePt t="533776" x="1785938" y="3086100"/>
          <p14:tracePt t="533786" x="1785938" y="3078163"/>
          <p14:tracePt t="533792" x="1793875" y="3054350"/>
          <p14:tracePt t="533800" x="1801813" y="3030538"/>
          <p14:tracePt t="533808" x="1809750" y="3014663"/>
          <p14:tracePt t="533813" x="1817688" y="2990850"/>
          <p14:tracePt t="533821" x="1825625" y="2967038"/>
          <p14:tracePt t="533829" x="1833563" y="2943225"/>
          <p14:tracePt t="533836" x="1841500" y="2919413"/>
          <p14:tracePt t="533845" x="1865313" y="2886075"/>
          <p14:tracePt t="533852" x="1873250" y="2862263"/>
          <p14:tracePt t="533860" x="1889125" y="2846388"/>
          <p14:tracePt t="533869" x="1897063" y="2822575"/>
          <p14:tracePt t="533873" x="1912938" y="2806700"/>
          <p14:tracePt t="533883" x="1920875" y="2790825"/>
          <p14:tracePt t="533890" x="1928813" y="2774950"/>
          <p14:tracePt t="533898" x="1936750" y="2774950"/>
          <p14:tracePt t="533904" x="1936750" y="2767013"/>
          <p14:tracePt t="533913" x="1944688" y="2751138"/>
          <p14:tracePt t="533920" x="1960563" y="2735263"/>
          <p14:tracePt t="533926" x="1968500" y="2719388"/>
          <p14:tracePt t="533936" x="1992313" y="2695575"/>
          <p14:tracePt t="533941" x="2000250" y="2671763"/>
          <p14:tracePt t="533950" x="2008188" y="2663825"/>
          <p14:tracePt t="533957" x="2017713" y="2647950"/>
          <p14:tracePt t="533965" x="2033588" y="2632075"/>
          <p14:tracePt t="533972" x="2041525" y="2624138"/>
          <p14:tracePt t="533979" x="2049463" y="2616200"/>
          <p14:tracePt t="533993" x="2049463" y="2608263"/>
          <p14:tracePt t="534031" x="2057400" y="2608263"/>
          <p14:tracePt t="534038" x="2057400" y="2600325"/>
          <p14:tracePt t="534046" x="2057400" y="2592388"/>
          <p14:tracePt t="534072" x="2065338" y="2584450"/>
          <p14:tracePt t="534076" x="2065338" y="2576513"/>
          <p14:tracePt t="534084" x="2073275" y="2566988"/>
          <p14:tracePt t="534099" x="2081213" y="2566988"/>
          <p14:tracePt t="534105" x="2081213" y="2559050"/>
          <p14:tracePt t="534128" x="2089150" y="2551113"/>
          <p14:tracePt t="534144" x="2089150" y="2543175"/>
          <p14:tracePt t="534152" x="2089150" y="2535238"/>
          <p14:tracePt t="534159" x="2097088" y="2535238"/>
          <p14:tracePt t="534166" x="2105025" y="2527300"/>
          <p14:tracePt t="534174" x="2112963" y="2519363"/>
          <p14:tracePt t="534181" x="2112963" y="2511425"/>
          <p14:tracePt t="534188" x="2128838" y="2495550"/>
          <p14:tracePt t="534196" x="2136775" y="2487613"/>
          <p14:tracePt t="534204" x="2144713" y="2479675"/>
          <p14:tracePt t="534211" x="2152650" y="2471738"/>
          <p14:tracePt t="534218" x="2168525" y="2463800"/>
          <p14:tracePt t="534226" x="2176463" y="2455863"/>
          <p14:tracePt t="534234" x="2192338" y="2439988"/>
          <p14:tracePt t="534241" x="2208213" y="2424113"/>
          <p14:tracePt t="534249" x="2216150" y="2416175"/>
          <p14:tracePt t="534256" x="2232025" y="2400300"/>
          <p14:tracePt t="534264" x="2255838" y="2392363"/>
          <p14:tracePt t="534271" x="2271713" y="2376488"/>
          <p14:tracePt t="534278" x="2279650" y="2360613"/>
          <p14:tracePt t="534289" x="2303463" y="2352675"/>
          <p14:tracePt t="534294" x="2319338" y="2344738"/>
          <p14:tracePt t="534301" x="2335213" y="2328863"/>
          <p14:tracePt t="534309" x="2343150" y="2320925"/>
          <p14:tracePt t="534316" x="2359025" y="2312988"/>
          <p14:tracePt t="534324" x="2366963" y="2312988"/>
          <p14:tracePt t="534331" x="2384425" y="2305050"/>
          <p14:tracePt t="534338" x="2408238" y="2297113"/>
          <p14:tracePt t="534346" x="2424113" y="2289175"/>
          <p14:tracePt t="534354" x="2439988" y="2281238"/>
          <p14:tracePt t="534361" x="2463800" y="2265363"/>
          <p14:tracePt t="534368" x="2495550" y="2257425"/>
          <p14:tracePt t="534376" x="2519363" y="2241550"/>
          <p14:tracePt t="534385" x="2551113" y="2224088"/>
          <p14:tracePt t="534391" x="2590800" y="2208213"/>
          <p14:tracePt t="534399" x="2630488" y="2192338"/>
          <p14:tracePt t="534406" x="2654300" y="2184400"/>
          <p14:tracePt t="534414" x="2670175" y="2176463"/>
          <p14:tracePt t="534421" x="2701925" y="2152650"/>
          <p14:tracePt t="534428" x="2733675" y="2152650"/>
          <p14:tracePt t="534437" x="2774950" y="2128838"/>
          <p14:tracePt t="534443" x="2798763" y="2120900"/>
          <p14:tracePt t="534451" x="2838450" y="2112963"/>
          <p14:tracePt t="534460" x="2862263" y="2097088"/>
          <p14:tracePt t="534466" x="2894013" y="2097088"/>
          <p14:tracePt t="534474" x="2925763" y="2081213"/>
          <p14:tracePt t="534481" x="2957513" y="2073275"/>
          <p14:tracePt t="534488" x="2989263" y="2057400"/>
          <p14:tracePt t="534496" x="3013075" y="2057400"/>
          <p14:tracePt t="534504" x="3036888" y="2049463"/>
          <p14:tracePt t="534511" x="3076575" y="2025650"/>
          <p14:tracePt t="534518" x="3109913" y="2017713"/>
          <p14:tracePt t="534526" x="3149600" y="2001838"/>
          <p14:tracePt t="534534" x="3189288" y="2001838"/>
          <p14:tracePt t="534541" x="3236913" y="1978025"/>
          <p14:tracePt t="534549" x="3276600" y="1970088"/>
          <p14:tracePt t="534555" x="3316288" y="1954213"/>
          <p14:tracePt t="534564" x="3355975" y="1938338"/>
          <p14:tracePt t="534571" x="3387725" y="1930400"/>
          <p14:tracePt t="534579" x="3435350" y="1906588"/>
          <p14:tracePt t="534588" x="3476625" y="1890713"/>
          <p14:tracePt t="534594" x="3524250" y="1865313"/>
          <p14:tracePt t="534601" x="3563938" y="1849438"/>
          <p14:tracePt t="534609" x="3603625" y="1841500"/>
          <p14:tracePt t="534618" x="3659188" y="1817688"/>
          <p14:tracePt t="534624" x="3714750" y="1793875"/>
          <p14:tracePt t="534631" x="3770313" y="1762125"/>
          <p14:tracePt t="534638" x="3859213" y="1738313"/>
          <p14:tracePt t="534646" x="3906838" y="1738313"/>
          <p14:tracePt t="534654" x="3938588" y="1730375"/>
          <p14:tracePt t="534661" x="3962400" y="1730375"/>
          <p14:tracePt t="534669" x="3978275" y="1730375"/>
          <p14:tracePt t="534676" x="4002088" y="1730375"/>
          <p14:tracePt t="534685" x="4017963" y="1730375"/>
          <p14:tracePt t="534691" x="4033838" y="1730375"/>
          <p14:tracePt t="534698" x="4049713" y="1730375"/>
          <p14:tracePt t="534706" x="4073525" y="1730375"/>
          <p14:tracePt t="534721" x="4089400" y="1730375"/>
          <p14:tracePt t="534728" x="4113213" y="1730375"/>
          <p14:tracePt t="534737" x="4137025" y="1730375"/>
          <p14:tracePt t="534744" x="4160838" y="1730375"/>
          <p14:tracePt t="534751" x="4176713" y="1730375"/>
          <p14:tracePt t="534759" x="4200525" y="1730375"/>
          <p14:tracePt t="534766" x="4233863" y="1730375"/>
          <p14:tracePt t="534773" x="4265613" y="1730375"/>
          <p14:tracePt t="534781" x="4289425" y="1730375"/>
          <p14:tracePt t="534789" x="4321175" y="1730375"/>
          <p14:tracePt t="534796" x="4344988" y="1730375"/>
          <p14:tracePt t="534804" x="4376738" y="1730375"/>
          <p14:tracePt t="534811" x="4400550" y="1730375"/>
          <p14:tracePt t="534820" x="4424363" y="1730375"/>
          <p14:tracePt t="534826" x="4440238" y="1730375"/>
          <p14:tracePt t="534834" x="4464050" y="1730375"/>
          <p14:tracePt t="534841" x="4479925" y="1730375"/>
          <p14:tracePt t="534849" x="4503738" y="1730375"/>
          <p14:tracePt t="534856" x="4511675" y="1730375"/>
          <p14:tracePt t="534864" x="4527550" y="1730375"/>
          <p14:tracePt t="534871" x="4551363" y="1730375"/>
          <p14:tracePt t="534879" x="4576763" y="1730375"/>
          <p14:tracePt t="534887" x="4600575" y="1730375"/>
          <p14:tracePt t="534894" x="4608513" y="1730375"/>
          <p14:tracePt t="534901" x="4640263" y="1730375"/>
          <p14:tracePt t="534909" x="4656138" y="1730375"/>
          <p14:tracePt t="534917" x="4679950" y="1730375"/>
          <p14:tracePt t="534924" x="4711700" y="1730375"/>
          <p14:tracePt t="534931" x="4727575" y="1730375"/>
          <p14:tracePt t="534938" x="4751388" y="1722438"/>
          <p14:tracePt t="534946" x="4775200" y="1722438"/>
          <p14:tracePt t="534954" x="4799013" y="1714500"/>
          <p14:tracePt t="534961" x="4806950" y="1714500"/>
          <p14:tracePt t="534969" x="4822825" y="1706563"/>
          <p14:tracePt t="534976" x="4838700" y="1706563"/>
          <p14:tracePt t="535141" x="4846638" y="1706563"/>
          <p14:tracePt t="535148" x="4862513" y="1706563"/>
          <p14:tracePt t="535156" x="4870450" y="1706563"/>
          <p14:tracePt t="535163" x="4878388" y="1706563"/>
          <p14:tracePt t="535171" x="4894263" y="1706563"/>
          <p14:tracePt t="535178" x="4910138" y="1706563"/>
          <p14:tracePt t="535186" x="4918075" y="1706563"/>
          <p14:tracePt t="535194" x="4933950" y="1706563"/>
          <p14:tracePt t="535202" x="4943475" y="1706563"/>
          <p14:tracePt t="535209" x="4959350" y="1706563"/>
          <p14:tracePt t="535219" x="4967288" y="1706563"/>
          <p14:tracePt t="535224" x="4975225" y="1706563"/>
          <p14:tracePt t="535231" x="4983163" y="1706563"/>
          <p14:tracePt t="535246" x="4991100" y="1706563"/>
          <p14:tracePt t="535285" x="4999038" y="1706563"/>
          <p14:tracePt t="535396" x="4983163" y="1706563"/>
          <p14:tracePt t="535404" x="4975225" y="1706563"/>
          <p14:tracePt t="535411" x="4951413" y="1706563"/>
          <p14:tracePt t="535419" x="4933950" y="1706563"/>
          <p14:tracePt t="535427" x="4910138" y="1706563"/>
          <p14:tracePt t="535434" x="4886325" y="1706563"/>
          <p14:tracePt t="535442" x="4862513" y="1706563"/>
          <p14:tracePt t="535449" x="4830763" y="1706563"/>
          <p14:tracePt t="535456" x="4806950" y="1706563"/>
          <p14:tracePt t="535463" x="4783138" y="1706563"/>
          <p14:tracePt t="535471" x="4759325" y="1706563"/>
          <p14:tracePt t="535478" x="4743450" y="1706563"/>
          <p14:tracePt t="535487" x="4719638" y="1706563"/>
          <p14:tracePt t="535494" x="4703763" y="1706563"/>
          <p14:tracePt t="535502" x="4687888" y="1706563"/>
          <p14:tracePt t="535509" x="4664075" y="1706563"/>
          <p14:tracePt t="535517" x="4648200" y="1706563"/>
          <p14:tracePt t="535524" x="4624388" y="1706563"/>
          <p14:tracePt t="535531" x="4616450" y="1706563"/>
          <p14:tracePt t="535538" x="4600575" y="1706563"/>
          <p14:tracePt t="535546" x="4576763" y="1706563"/>
          <p14:tracePt t="535555" x="4567238" y="1706563"/>
          <p14:tracePt t="535563" x="4551363" y="1706563"/>
          <p14:tracePt t="535570" x="4543425" y="1706563"/>
          <p14:tracePt t="535576" x="4527550" y="1706563"/>
          <p14:tracePt t="535584" x="4511675" y="1706563"/>
          <p14:tracePt t="535591" x="4503738" y="1706563"/>
          <p14:tracePt t="535599" x="4495800" y="1706563"/>
          <p14:tracePt t="535606" x="4479925" y="1714500"/>
          <p14:tracePt t="535613" x="4464050" y="1714500"/>
          <p14:tracePt t="535621" x="4448175" y="1714500"/>
          <p14:tracePt t="535629" x="4432300" y="1722438"/>
          <p14:tracePt t="535636" x="4416425" y="1730375"/>
          <p14:tracePt t="535644" x="4392613" y="1738313"/>
          <p14:tracePt t="535652" x="4376738" y="1738313"/>
          <p14:tracePt t="535659" x="4352925" y="1746250"/>
          <p14:tracePt t="535667" x="4337050" y="1754188"/>
          <p14:tracePt t="535674" x="4321175" y="1762125"/>
          <p14:tracePt t="535680" x="4305300" y="1762125"/>
          <p14:tracePt t="535689" x="4273550" y="1778000"/>
          <p14:tracePt t="535696" x="4257675" y="1785938"/>
          <p14:tracePt t="535703" x="4233863" y="1793875"/>
          <p14:tracePt t="535711" x="4217988" y="1801813"/>
          <p14:tracePt t="535719" x="4192588" y="1817688"/>
          <p14:tracePt t="535727" x="4168775" y="1817688"/>
          <p14:tracePt t="535734" x="4137025" y="1833563"/>
          <p14:tracePt t="535742" x="4121150" y="1849438"/>
          <p14:tracePt t="535753" x="4105275" y="1849438"/>
          <p14:tracePt t="535759" x="4081463" y="1865313"/>
          <p14:tracePt t="535764" x="4049713" y="1881188"/>
          <p14:tracePt t="535771" x="4025900" y="1890713"/>
          <p14:tracePt t="535778" x="4010025" y="1906588"/>
          <p14:tracePt t="535786" x="3994150" y="1906588"/>
          <p14:tracePt t="535794" x="3970338" y="1922463"/>
          <p14:tracePt t="535802" x="3946525" y="1938338"/>
          <p14:tracePt t="535809" x="3906838" y="1946275"/>
          <p14:tracePt t="535817" x="3890963" y="1954213"/>
          <p14:tracePt t="535824" x="3875088" y="1970088"/>
          <p14:tracePt t="535831" x="3851275" y="1978025"/>
          <p14:tracePt t="535839" x="3833813" y="1985963"/>
          <p14:tracePt t="535846" x="3802063" y="2001838"/>
          <p14:tracePt t="535854" x="3786188" y="2009775"/>
          <p14:tracePt t="535861" x="3762375" y="2025650"/>
          <p14:tracePt t="535870" x="3746500" y="2025650"/>
          <p14:tracePt t="535876" x="3722688" y="2041525"/>
          <p14:tracePt t="535884" x="3698875" y="2049463"/>
          <p14:tracePt t="535902" x="3667125" y="2065338"/>
          <p14:tracePt t="535906" x="3643313" y="2081213"/>
          <p14:tracePt t="535914" x="3619500" y="2081213"/>
          <p14:tracePt t="535921" x="3595688" y="2089150"/>
          <p14:tracePt t="535929" x="3571875" y="2105025"/>
          <p14:tracePt t="535936" x="3556000" y="2112963"/>
          <p14:tracePt t="535944" x="3532188" y="2120900"/>
          <p14:tracePt t="535953" x="3467100" y="2136775"/>
          <p14:tracePt t="535959" x="3443288" y="2136775"/>
          <p14:tracePt t="535967" x="3419475" y="2144713"/>
          <p14:tracePt t="535974" x="3403600" y="2144713"/>
          <p14:tracePt t="535981" x="3387725" y="2144713"/>
          <p14:tracePt t="535988" x="3363913" y="2144713"/>
          <p14:tracePt t="535996" x="3348038" y="2144713"/>
          <p14:tracePt t="536003" x="3332163" y="2144713"/>
          <p14:tracePt t="536011" x="3308350" y="2144713"/>
          <p14:tracePt t="536019" x="3284538" y="2144713"/>
          <p14:tracePt t="536026" x="3268663" y="2144713"/>
          <p14:tracePt t="536033" x="3252788" y="2144713"/>
          <p14:tracePt t="536041" x="3228975" y="2144713"/>
          <p14:tracePt t="536049" x="3205163" y="2152650"/>
          <p14:tracePt t="536056" x="3189288" y="2152650"/>
          <p14:tracePt t="536063" x="3165475" y="2160588"/>
          <p14:tracePt t="536071" x="3149600" y="2168525"/>
          <p14:tracePt t="536079" x="3125788" y="2168525"/>
          <p14:tracePt t="536087" x="3092450" y="2176463"/>
          <p14:tracePt t="536094" x="3076575" y="2176463"/>
          <p14:tracePt t="536104" x="3052763" y="2192338"/>
          <p14:tracePt t="536108" x="3028950" y="2200275"/>
          <p14:tracePt t="536117" x="3013075" y="2200275"/>
          <p14:tracePt t="536124" x="2989263" y="2208213"/>
          <p14:tracePt t="536131" x="2965450" y="2216150"/>
          <p14:tracePt t="536138" x="2949575" y="2233613"/>
          <p14:tracePt t="536146" x="2925763" y="2233613"/>
          <p14:tracePt t="536153" x="2894013" y="2249488"/>
          <p14:tracePt t="536161" x="2870200" y="2265363"/>
          <p14:tracePt t="536169" x="2838450" y="2265363"/>
          <p14:tracePt t="536176" x="2806700" y="2289175"/>
          <p14:tracePt t="536183" x="2782888" y="2305050"/>
          <p14:tracePt t="536191" x="2767013" y="2312988"/>
          <p14:tracePt t="536199" x="2741613" y="2320925"/>
          <p14:tracePt t="536206" x="2717800" y="2336800"/>
          <p14:tracePt t="536213" x="2701925" y="2344738"/>
          <p14:tracePt t="536222" x="2686050" y="2360613"/>
          <p14:tracePt t="536229" x="2662238" y="2360613"/>
          <p14:tracePt t="536237" x="2646363" y="2376488"/>
          <p14:tracePt t="536244" x="2630488" y="2384425"/>
          <p14:tracePt t="536252" x="2622550" y="2392363"/>
          <p14:tracePt t="536258" x="2606675" y="2400300"/>
          <p14:tracePt t="536266" x="2590800" y="2408238"/>
          <p14:tracePt t="536275" x="2582863" y="2416175"/>
          <p14:tracePt t="536281" x="2559050" y="2424113"/>
          <p14:tracePt t="536289" x="2551113" y="2432050"/>
          <p14:tracePt t="536296" x="2543175" y="2432050"/>
          <p14:tracePt t="536303" x="2535238" y="2439988"/>
          <p14:tracePt t="536311" x="2535238" y="2447925"/>
          <p14:tracePt t="536319" x="2519363" y="2455863"/>
          <p14:tracePt t="536326" x="2503488" y="2463800"/>
          <p14:tracePt t="536333" x="2487613" y="2471738"/>
          <p14:tracePt t="536341" x="2479675" y="2471738"/>
          <p14:tracePt t="536349" x="2455863" y="2487613"/>
          <p14:tracePt t="536356" x="2447925" y="2487613"/>
          <p14:tracePt t="536364" x="2439988" y="2495550"/>
          <p14:tracePt t="536371" x="2424113" y="2503488"/>
          <p14:tracePt t="536379" x="2408238" y="2511425"/>
          <p14:tracePt t="536386" x="2400300" y="2511425"/>
          <p14:tracePt t="536394" x="2392363" y="2519363"/>
          <p14:tracePt t="536409" x="2384425" y="2519363"/>
          <p14:tracePt t="536433" x="2374900" y="2519363"/>
          <p14:tracePt t="536461" x="2366963" y="2519363"/>
          <p14:tracePt t="536513" x="2359025" y="2519363"/>
          <p14:tracePt t="536529" x="2351088" y="2519363"/>
          <p14:tracePt t="536543" x="2343150" y="2519363"/>
          <p14:tracePt t="536551" x="2335213" y="2519363"/>
          <p14:tracePt t="536566" x="2327275" y="2519363"/>
          <p14:tracePt t="536670" x="2327275" y="2503488"/>
          <p14:tracePt t="536678" x="2327275" y="2495550"/>
          <p14:tracePt t="536686" x="2335213" y="2479675"/>
          <p14:tracePt t="536694" x="2351088" y="2463800"/>
          <p14:tracePt t="536701" x="2366963" y="2447925"/>
          <p14:tracePt t="536709" x="2384425" y="2432050"/>
          <p14:tracePt t="536716" x="2400300" y="2416175"/>
          <p14:tracePt t="536724" x="2424113" y="2392363"/>
          <p14:tracePt t="536731" x="2447925" y="2376488"/>
          <p14:tracePt t="536739" x="2455863" y="2360613"/>
          <p14:tracePt t="536746" x="2487613" y="2336800"/>
          <p14:tracePt t="536754" x="2511425" y="2305050"/>
          <p14:tracePt t="536760" x="2543175" y="2297113"/>
          <p14:tracePt t="536769" x="2559050" y="2273300"/>
          <p14:tracePt t="536777" x="2598738" y="2249488"/>
          <p14:tracePt t="536784" x="2622550" y="2233613"/>
          <p14:tracePt t="536791" x="2646363" y="2208213"/>
          <p14:tracePt t="536799" x="2678113" y="2200275"/>
          <p14:tracePt t="536807" x="2701925" y="2176463"/>
          <p14:tracePt t="536814" x="2717800" y="2168525"/>
          <p14:tracePt t="536821" x="2751138" y="2160588"/>
          <p14:tracePt t="536829" x="2774950" y="2144713"/>
          <p14:tracePt t="536836" x="2790825" y="2136775"/>
          <p14:tracePt t="536844" x="2806700" y="2128838"/>
          <p14:tracePt t="536852" x="2830513" y="2112963"/>
          <p14:tracePt t="536859" x="2854325" y="2112963"/>
          <p14:tracePt t="536866" x="2870200" y="2105025"/>
          <p14:tracePt t="536885" x="2909888" y="2089150"/>
          <p14:tracePt t="536889" x="2941638" y="2081213"/>
          <p14:tracePt t="536896" x="2965450" y="2073275"/>
          <p14:tracePt t="536903" x="2997200" y="2057400"/>
          <p14:tracePt t="536911" x="3036888" y="2049463"/>
          <p14:tracePt t="536919" x="3060700" y="2041525"/>
          <p14:tracePt t="536926" x="3092450" y="2033588"/>
          <p14:tracePt t="536933" x="3133725" y="2025650"/>
          <p14:tracePt t="536941" x="3165475" y="2017713"/>
          <p14:tracePt t="536950" x="3197225" y="2009775"/>
          <p14:tracePt t="536956" x="3236913" y="1993900"/>
          <p14:tracePt t="536966" x="3268663" y="1985963"/>
          <p14:tracePt t="536971" x="3300413" y="1978025"/>
          <p14:tracePt t="536979" x="3340100" y="1970088"/>
          <p14:tracePt t="536986" x="3371850" y="1954213"/>
          <p14:tracePt t="536995" x="3403600" y="1946275"/>
          <p14:tracePt t="537002" x="3443288" y="1938338"/>
          <p14:tracePt t="537009" x="3500438" y="1922463"/>
          <p14:tracePt t="537016" x="3540125" y="1914525"/>
          <p14:tracePt t="537024" x="3571875" y="1898650"/>
          <p14:tracePt t="537031" x="3603625" y="1898650"/>
          <p14:tracePt t="537039" x="3643313" y="1890713"/>
          <p14:tracePt t="537049" x="3667125" y="1890713"/>
          <p14:tracePt t="537056" x="3690938" y="1881188"/>
          <p14:tracePt t="537061" x="3706813" y="1881188"/>
          <p14:tracePt t="537069" x="3722688" y="1873250"/>
          <p14:tracePt t="537076" x="3738563" y="1873250"/>
          <p14:tracePt t="537084" x="3754438" y="1873250"/>
          <p14:tracePt t="537091" x="3786188" y="1865313"/>
          <p14:tracePt t="537099" x="3810000" y="1865313"/>
          <p14:tracePt t="537106" x="3825875" y="1857375"/>
          <p14:tracePt t="537114" x="3851275" y="1849438"/>
          <p14:tracePt t="537121" x="3867150" y="1849438"/>
          <p14:tracePt t="537129" x="3890963" y="1841500"/>
          <p14:tracePt t="537136" x="3914775" y="1841500"/>
          <p14:tracePt t="537144" x="3930650" y="1833563"/>
          <p14:tracePt t="537153" x="3962400" y="1825625"/>
          <p14:tracePt t="537158" x="3978275" y="1825625"/>
          <p14:tracePt t="537166" x="3994150" y="1817688"/>
          <p14:tracePt t="537174" x="4002088" y="1817688"/>
          <p14:tracePt t="537181" x="4017963" y="1817688"/>
          <p14:tracePt t="537189" x="4033838" y="1809750"/>
          <p14:tracePt t="537197" x="4041775" y="1809750"/>
          <p14:tracePt t="537204" x="4057650" y="1809750"/>
          <p14:tracePt t="537211" x="4065588" y="1809750"/>
          <p14:tracePt t="537218" x="4081463" y="1809750"/>
          <p14:tracePt t="537226" x="4097338" y="1809750"/>
          <p14:tracePt t="537234" x="4113213" y="1809750"/>
          <p14:tracePt t="537241" x="4129088" y="1809750"/>
          <p14:tracePt t="537249" x="4144963" y="1809750"/>
          <p14:tracePt t="537256" x="4168775" y="1809750"/>
          <p14:tracePt t="537264" x="4184650" y="1809750"/>
          <p14:tracePt t="537271" x="4210050" y="1809750"/>
          <p14:tracePt t="537279" x="4233863" y="1809750"/>
          <p14:tracePt t="537286" x="4257675" y="1809750"/>
          <p14:tracePt t="537293" x="4281488" y="1809750"/>
          <p14:tracePt t="537301" x="4305300" y="1809750"/>
          <p14:tracePt t="537308" x="4337050" y="1809750"/>
          <p14:tracePt t="537316" x="4368800" y="1809750"/>
          <p14:tracePt t="537324" x="4392613" y="1809750"/>
          <p14:tracePt t="537331" x="4424363" y="1809750"/>
          <p14:tracePt t="537339" x="4456113" y="1809750"/>
          <p14:tracePt t="537346" x="4487863" y="1809750"/>
          <p14:tracePt t="537354" x="4519613" y="1809750"/>
          <p14:tracePt t="537361" x="4551363" y="1809750"/>
          <p14:tracePt t="537369" x="4576763" y="1801813"/>
          <p14:tracePt t="537376" x="4600575" y="1801813"/>
          <p14:tracePt t="537384" x="4624388" y="1793875"/>
          <p14:tracePt t="537391" x="4664075" y="1785938"/>
          <p14:tracePt t="537400" x="4695825" y="1778000"/>
          <p14:tracePt t="537406" x="4719638" y="1770063"/>
          <p14:tracePt t="537415" x="4759325" y="1754188"/>
          <p14:tracePt t="537421" x="4783138" y="1754188"/>
          <p14:tracePt t="537429" x="4806950" y="1746250"/>
          <p14:tracePt t="537436" x="4830763" y="1738313"/>
          <p14:tracePt t="537444" x="4846638" y="1730375"/>
          <p14:tracePt t="537452" x="4862513" y="1730375"/>
          <p14:tracePt t="537459" x="4878388" y="1722438"/>
          <p14:tracePt t="537466" x="4894263" y="1722438"/>
          <p14:tracePt t="537474" x="4902200" y="1714500"/>
          <p14:tracePt t="537489" x="4910138" y="1714500"/>
          <p14:tracePt t="537556" x="4918075" y="1714500"/>
          <p14:tracePt t="543724" x="4894263" y="1714500"/>
          <p14:tracePt t="543726" x="4838700" y="1730375"/>
          <p14:tracePt t="543729" x="4822825" y="1738313"/>
          <p14:tracePt t="543737" x="4814888" y="1746250"/>
          <p14:tracePt t="543751" x="4806950" y="1754188"/>
          <p14:tracePt t="543761" x="4799013" y="1754188"/>
          <p14:tracePt t="543766" x="4799013" y="1762125"/>
          <p14:tracePt t="543775" x="4791075" y="1762125"/>
          <p14:tracePt t="543790" x="4783138" y="1762125"/>
          <p14:tracePt t="543803" x="4767263" y="1770063"/>
          <p14:tracePt t="543812" x="4759325" y="1778000"/>
          <p14:tracePt t="543819" x="4751388" y="1778000"/>
          <p14:tracePt t="543829" x="4735513" y="1785938"/>
          <p14:tracePt t="543834" x="4727575" y="1793875"/>
          <p14:tracePt t="543841" x="4711700" y="1793875"/>
          <p14:tracePt t="543850" x="4703763" y="1793875"/>
          <p14:tracePt t="543856" x="4695825" y="1801813"/>
          <p14:tracePt t="543864" x="4679950" y="1809750"/>
          <p14:tracePt t="543871" x="4664075" y="1809750"/>
          <p14:tracePt t="543879" x="4648200" y="1809750"/>
          <p14:tracePt t="543900" x="4624388" y="1817688"/>
          <p14:tracePt t="543903" x="4600575" y="1825625"/>
          <p14:tracePt t="543911" x="4592638" y="1825625"/>
          <p14:tracePt t="543917" x="4576763" y="1825625"/>
          <p14:tracePt t="543923" x="4559300" y="1825625"/>
          <p14:tracePt t="543931" x="4551363" y="1825625"/>
          <p14:tracePt t="543939" x="4527550" y="1825625"/>
          <p14:tracePt t="543947" x="4511675" y="1825625"/>
          <p14:tracePt t="543955" x="4495800" y="1825625"/>
          <p14:tracePt t="543962" x="4479925" y="1825625"/>
          <p14:tracePt t="543968" x="4456113" y="1825625"/>
          <p14:tracePt t="543979" x="4432300" y="1825625"/>
          <p14:tracePt t="543983" x="4416425" y="1817688"/>
          <p14:tracePt t="543996" x="4392613" y="1817688"/>
          <p14:tracePt t="543999" x="4368800" y="1809750"/>
          <p14:tracePt t="544007" x="4329113" y="1793875"/>
          <p14:tracePt t="544014" x="4305300" y="1785938"/>
          <p14:tracePt t="544022" x="4273550" y="1770063"/>
          <p14:tracePt t="544029" x="4241800" y="1770063"/>
          <p14:tracePt t="544038" x="4217988" y="1762125"/>
          <p14:tracePt t="544044" x="4192588" y="1738313"/>
          <p14:tracePt t="544051" x="4176713" y="1730375"/>
          <p14:tracePt t="544062" x="4144963" y="1722438"/>
          <p14:tracePt t="544067" x="4137025" y="1714500"/>
          <p14:tracePt t="544075" x="4121150" y="1706563"/>
          <p14:tracePt t="544082" x="4113213" y="1698625"/>
          <p14:tracePt t="544089" x="4105275" y="1690688"/>
          <p14:tracePt t="544097" x="4097338" y="1690688"/>
          <p14:tracePt t="544104" x="4089400" y="1682750"/>
          <p14:tracePt t="544112" x="4081463" y="1674813"/>
          <p14:tracePt t="544119" x="4073525" y="1666875"/>
          <p14:tracePt t="544128" x="4065588" y="1666875"/>
          <p14:tracePt t="544134" x="4057650" y="1658938"/>
          <p14:tracePt t="544157" x="4049713" y="1651000"/>
          <p14:tracePt t="544187" x="4041775" y="1651000"/>
          <p14:tracePt t="544238" x="4033838" y="1651000"/>
          <p14:tracePt t="544265" x="4025900" y="1651000"/>
          <p14:tracePt t="544336" x="4017963" y="1651000"/>
          <p14:tracePt t="544344" x="4002088" y="1651000"/>
          <p14:tracePt t="544352" x="3994150" y="1651000"/>
          <p14:tracePt t="544361" x="3970338" y="1651000"/>
          <p14:tracePt t="544367" x="3954463" y="1651000"/>
          <p14:tracePt t="544375" x="3930650" y="1651000"/>
          <p14:tracePt t="544382" x="3898900" y="1651000"/>
          <p14:tracePt t="544390" x="3875088" y="1651000"/>
          <p14:tracePt t="544398" x="3843338" y="1651000"/>
          <p14:tracePt t="544403" x="3802063" y="1651000"/>
          <p14:tracePt t="544415" x="3754438" y="1651000"/>
          <p14:tracePt t="544419" x="3714750" y="1651000"/>
          <p14:tracePt t="544430" x="3659188" y="1651000"/>
          <p14:tracePt t="544434" x="3619500" y="1651000"/>
          <p14:tracePt t="544442" x="3579813" y="1651000"/>
          <p14:tracePt t="544448" x="3540125" y="1651000"/>
          <p14:tracePt t="544458" x="3508375" y="1651000"/>
          <p14:tracePt t="544465" x="3484563" y="1651000"/>
          <p14:tracePt t="544471" x="3459163" y="1651000"/>
          <p14:tracePt t="544479" x="3427413" y="1651000"/>
          <p14:tracePt t="544488" x="3395663" y="1651000"/>
          <p14:tracePt t="544494" x="3371850" y="1651000"/>
          <p14:tracePt t="544501" x="3348038" y="1651000"/>
          <p14:tracePt t="544512" x="3324225" y="1651000"/>
          <p14:tracePt t="544516" x="3292475" y="1651000"/>
          <p14:tracePt t="544526" x="3268663" y="1651000"/>
          <p14:tracePt t="544532" x="3236913" y="1651000"/>
          <p14:tracePt t="544541" x="3213100" y="1651000"/>
          <p14:tracePt t="544547" x="3189288" y="1651000"/>
          <p14:tracePt t="544556" x="3157538" y="1651000"/>
          <p14:tracePt t="544563" x="3117850" y="1651000"/>
          <p14:tracePt t="544571" x="3076575" y="1651000"/>
          <p14:tracePt t="544577" x="3036888" y="1651000"/>
          <p14:tracePt t="544584" x="2981325" y="1651000"/>
          <p14:tracePt t="544593" x="2933700" y="1651000"/>
          <p14:tracePt t="544599" x="2862263" y="1651000"/>
          <p14:tracePt t="544606" x="2822575" y="1651000"/>
          <p14:tracePt t="544615" x="2798763" y="1651000"/>
          <p14:tracePt t="544621" x="2767013" y="1651000"/>
          <p14:tracePt t="544632" x="2751138" y="1651000"/>
          <p14:tracePt t="544638" x="2733675" y="1651000"/>
          <p14:tracePt t="544644" x="2725738" y="1651000"/>
          <p14:tracePt t="544651" x="2709863" y="1651000"/>
          <p14:tracePt t="544662" x="2701925" y="1651000"/>
          <p14:tracePt t="544667" x="2693988" y="1651000"/>
          <p14:tracePt t="544682" x="2686050" y="1658938"/>
          <p14:tracePt t="544690" x="2678113" y="1658938"/>
          <p14:tracePt t="544698" x="2670175" y="1666875"/>
          <p14:tracePt t="544703" x="2646363" y="1666875"/>
          <p14:tracePt t="544715" x="2638425" y="1674813"/>
          <p14:tracePt t="544726" x="2622550" y="1682750"/>
          <p14:tracePt t="544735" x="2598738" y="1690688"/>
          <p14:tracePt t="544742" x="2590800" y="1690688"/>
          <p14:tracePt t="544750" x="2582863" y="1698625"/>
          <p14:tracePt t="544756" x="2566988" y="1706563"/>
          <p14:tracePt t="544763" x="2551113" y="1706563"/>
          <p14:tracePt t="544773" x="2527300" y="1714500"/>
          <p14:tracePt t="544780" x="2519363" y="1722438"/>
          <p14:tracePt t="544786" x="2503488" y="1722438"/>
          <p14:tracePt t="544794" x="2487613" y="1722438"/>
          <p14:tracePt t="544803" x="2479675" y="1730375"/>
          <p14:tracePt t="544811" x="2463800" y="1746250"/>
          <p14:tracePt t="544817" x="2455863" y="1746250"/>
          <p14:tracePt t="544824" x="2447925" y="1746250"/>
          <p14:tracePt t="544831" x="2439988" y="1746250"/>
          <p14:tracePt t="544840" x="2432050" y="1754188"/>
          <p14:tracePt t="544848" x="2424113" y="1754188"/>
          <p14:tracePt t="544864" x="2408238" y="1762125"/>
          <p14:tracePt t="544870" x="2400300" y="1770063"/>
          <p14:tracePt t="544877" x="2392363" y="1770063"/>
          <p14:tracePt t="544883" x="2384425" y="1770063"/>
          <p14:tracePt t="544891" x="2384425" y="1778000"/>
          <p14:tracePt t="544912" x="2366963" y="1785938"/>
          <p14:tracePt t="544917" x="2351088" y="1801813"/>
          <p14:tracePt t="544932" x="2343150" y="1809750"/>
          <p14:tracePt t="544945" x="2335213" y="1817688"/>
          <p14:tracePt t="544951" x="2335213" y="1825625"/>
          <p14:tracePt t="544960" x="2327275" y="1833563"/>
          <p14:tracePt t="545244" x="2343150" y="1833563"/>
          <p14:tracePt t="545251" x="2366963" y="1833563"/>
          <p14:tracePt t="545259" x="2408238" y="1825625"/>
          <p14:tracePt t="545266" x="2447925" y="1817688"/>
          <p14:tracePt t="545274" x="2511425" y="1801813"/>
          <p14:tracePt t="545281" x="2590800" y="1785938"/>
          <p14:tracePt t="545289" x="2670175" y="1770063"/>
          <p14:tracePt t="545296" x="2741613" y="1754188"/>
          <p14:tracePt t="545304" x="2838450" y="1730375"/>
          <p14:tracePt t="545312" x="2933700" y="1714500"/>
          <p14:tracePt t="545319" x="3005138" y="1698625"/>
          <p14:tracePt t="545326" x="3100388" y="1682750"/>
          <p14:tracePt t="545333" x="3189288" y="1666875"/>
          <p14:tracePt t="545342" x="3284538" y="1635125"/>
          <p14:tracePt t="545349" x="3340100" y="1627188"/>
          <p14:tracePt t="545356" x="3371850" y="1627188"/>
          <p14:tracePt t="545364" x="3387725" y="1619250"/>
          <p14:tracePt t="545371" x="3403600" y="1619250"/>
          <p14:tracePt t="545498" x="3395663" y="1611313"/>
          <p14:tracePt t="545506" x="3363913" y="1611313"/>
          <p14:tracePt t="545514" x="3324225" y="1603375"/>
          <p14:tracePt t="545521" x="3284538" y="1603375"/>
          <p14:tracePt t="545529" x="3213100" y="1603375"/>
          <p14:tracePt t="545536" x="3133725" y="1595438"/>
          <p14:tracePt t="545544" x="3044825" y="1595438"/>
          <p14:tracePt t="545551" x="2957513" y="1595438"/>
          <p14:tracePt t="545559" x="2870200" y="1595438"/>
          <p14:tracePt t="545566" x="2806700" y="1595438"/>
          <p14:tracePt t="545575" x="2709863" y="1595438"/>
          <p14:tracePt t="545581" x="2622550" y="1603375"/>
          <p14:tracePt t="545591" x="2543175" y="1635125"/>
          <p14:tracePt t="545599" x="2479675" y="1651000"/>
          <p14:tracePt t="545604" x="2424113" y="1674813"/>
          <p14:tracePt t="545611" x="2392363" y="1690688"/>
          <p14:tracePt t="545619" x="2359025" y="1706563"/>
          <p14:tracePt t="545626" x="2343150" y="1722438"/>
          <p14:tracePt t="545633" x="2311400" y="1738313"/>
          <p14:tracePt t="545642" x="2311400" y="1746250"/>
          <p14:tracePt t="545648" x="2295525" y="1762125"/>
          <p14:tracePt t="545656" x="2279650" y="1770063"/>
          <p14:tracePt t="545664" x="2279650" y="1785938"/>
          <p14:tracePt t="545671" x="2271713" y="1793875"/>
          <p14:tracePt t="545679" x="2271713" y="1801813"/>
          <p14:tracePt t="545686" x="2263775" y="1809750"/>
          <p14:tracePt t="545701" x="2255838" y="1817688"/>
          <p14:tracePt t="545723" x="2255838" y="1825625"/>
          <p14:tracePt t="545746" x="2255838" y="1833563"/>
          <p14:tracePt t="545813" x="2279650" y="1833563"/>
          <p14:tracePt t="545821" x="2303463" y="1833563"/>
          <p14:tracePt t="545828" x="2359025" y="1833563"/>
          <p14:tracePt t="545836" x="2416175" y="1833563"/>
          <p14:tracePt t="545844" x="2503488" y="1833563"/>
          <p14:tracePt t="545851" x="2590800" y="1833563"/>
          <p14:tracePt t="545858" x="2701925" y="1833563"/>
          <p14:tracePt t="545866" x="2822575" y="1809750"/>
          <p14:tracePt t="545874" x="2965450" y="1793875"/>
          <p14:tracePt t="545881" x="3060700" y="1770063"/>
          <p14:tracePt t="545889" x="3197225" y="1746250"/>
          <p14:tracePt t="545912" x="3500438" y="1682750"/>
          <p14:tracePt t="545919" x="3571875" y="1666875"/>
          <p14:tracePt t="545927" x="3603625" y="1651000"/>
          <p14:tracePt t="545934" x="3627438" y="1643063"/>
          <p14:tracePt t="545941" x="3643313" y="1643063"/>
          <p14:tracePt t="545949" x="3651250" y="1643063"/>
          <p14:tracePt t="546016" x="3643313" y="1643063"/>
          <p14:tracePt t="546025" x="3619500" y="1643063"/>
          <p14:tracePt t="546031" x="3603625" y="1643063"/>
          <p14:tracePt t="546039" x="3571875" y="1643063"/>
          <p14:tracePt t="546046" x="3532188" y="1643063"/>
          <p14:tracePt t="546053" x="3467100" y="1643063"/>
          <p14:tracePt t="546061" x="3403600" y="1643063"/>
          <p14:tracePt t="546069" x="3324225" y="1643063"/>
          <p14:tracePt t="546077" x="3252788" y="1643063"/>
          <p14:tracePt t="546084" x="3197225" y="1643063"/>
          <p14:tracePt t="546092" x="3125788" y="1658938"/>
          <p14:tracePt t="546099" x="3068638" y="1666875"/>
          <p14:tracePt t="546106" x="2989263" y="1690688"/>
          <p14:tracePt t="546114" x="2941638" y="1706563"/>
          <p14:tracePt t="546121" x="2894013" y="1730375"/>
          <p14:tracePt t="546128" x="2862263" y="1746250"/>
          <p14:tracePt t="546136" x="2838450" y="1754188"/>
          <p14:tracePt t="546145" x="2822575" y="1762125"/>
          <p14:tracePt t="546151" x="2814638" y="1770063"/>
          <p14:tracePt t="546159" x="2806700" y="1770063"/>
          <p14:tracePt t="546174" x="2806700" y="1778000"/>
          <p14:tracePt t="546286" x="2830513" y="1778000"/>
          <p14:tracePt t="546295" x="2886075" y="1778000"/>
          <p14:tracePt t="546301" x="2933700" y="1778000"/>
          <p14:tracePt t="546308" x="2989263" y="1778000"/>
          <p14:tracePt t="546316" x="3076575" y="1778000"/>
          <p14:tracePt t="546324" x="3157538" y="1778000"/>
          <p14:tracePt t="546331" x="3252788" y="1778000"/>
          <p14:tracePt t="546338" x="3332163" y="1770063"/>
          <p14:tracePt t="546346" x="3435350" y="1762125"/>
          <p14:tracePt t="546354" x="3524250" y="1746250"/>
          <p14:tracePt t="546361" x="3619500" y="1730375"/>
          <p14:tracePt t="546369" x="3706813" y="1714500"/>
          <p14:tracePt t="546379" x="3754438" y="1698625"/>
          <p14:tracePt t="546384" x="3770313" y="1690688"/>
          <p14:tracePt t="546399" x="3778250" y="1690688"/>
          <p14:tracePt t="546444" x="3778250" y="1682750"/>
          <p14:tracePt t="546451" x="3770313" y="1682750"/>
          <p14:tracePt t="546459" x="3746500" y="1674813"/>
          <p14:tracePt t="546466" x="3714750" y="1666875"/>
          <p14:tracePt t="546474" x="3667125" y="1643063"/>
          <p14:tracePt t="546481" x="3587750" y="1627188"/>
          <p14:tracePt t="546488" x="3516313" y="1611313"/>
          <p14:tracePt t="546496" x="3395663" y="1587500"/>
          <p14:tracePt t="546504" x="3236913" y="1579563"/>
          <p14:tracePt t="546511" x="3052763" y="1571625"/>
          <p14:tracePt t="546519" x="2862263" y="1571625"/>
          <p14:tracePt t="546527" x="2662238" y="1571625"/>
          <p14:tracePt t="546533" x="2471738" y="1571625"/>
          <p14:tracePt t="546541" x="2327275" y="1579563"/>
          <p14:tracePt t="546548" x="2239963" y="1587500"/>
          <p14:tracePt t="546556" x="2144713" y="1619250"/>
          <p14:tracePt t="546564" x="2065338" y="1643063"/>
          <p14:tracePt t="546571" x="2025650" y="1658938"/>
          <p14:tracePt t="546578" x="2008188" y="1666875"/>
          <p14:tracePt t="546586" x="2000250" y="1674813"/>
          <p14:tracePt t="546594" x="1992313" y="1674813"/>
          <p14:tracePt t="546601" x="1992313" y="1682750"/>
          <p14:tracePt t="546713" x="2025650" y="1698625"/>
          <p14:tracePt t="546721" x="2049463" y="1706563"/>
          <p14:tracePt t="546728" x="2089150" y="1714500"/>
          <p14:tracePt t="546736" x="2144713" y="1722438"/>
          <p14:tracePt t="546744" x="2200275" y="1730375"/>
          <p14:tracePt t="546751" x="2255838" y="1738313"/>
          <p14:tracePt t="546759" x="2343150" y="1738313"/>
          <p14:tracePt t="546766" x="2424113" y="1738313"/>
          <p14:tracePt t="546775" x="2519363" y="1738313"/>
          <p14:tracePt t="546781" x="2606675" y="1738313"/>
          <p14:tracePt t="546788" x="2686050" y="1738313"/>
          <p14:tracePt t="546796" x="2767013" y="1738313"/>
          <p14:tracePt t="546803" x="2806700" y="1738313"/>
          <p14:tracePt t="546811" x="2838450" y="1738313"/>
          <p14:tracePt t="546819" x="2870200" y="1738313"/>
          <p14:tracePt t="546827" x="2878138" y="1738313"/>
          <p14:tracePt t="547861" x="0" y="0"/>
        </p14:tracePtLst>
      </p14:laserTraceLst>
    </p:ext>
    <p:ext uri="{E180D4A7-C9FB-4DFB-919C-405C955672EB}">
      <p14:showEvtLst xmlns:p14="http://schemas.microsoft.com/office/powerpoint/2010/main">
        <p14:playEvt time="14" objId="4"/>
        <p14:playEvt time="315808" objId="5"/>
        <p14:stopEvt time="315943" objId="4"/>
        <p14:stopEvt time="553079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2F89B-9B62-41E8-A941-EDD92BB05A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55CE31-D313-42A8-BC30-6BC65D038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5" name="mm5s3">
            <a:hlinkClick r:id="" action="ppaction://media"/>
            <a:extLst>
              <a:ext uri="{FF2B5EF4-FFF2-40B4-BE49-F238E27FC236}">
                <a16:creationId xmlns:a16="http://schemas.microsoft.com/office/drawing/2014/main" id="{1F3EDC96-FC07-4C81-8669-99314EDAF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0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678"/>
    </mc:Choice>
    <mc:Fallback>
      <p:transition spd="slow" advTm="22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690" x="4057650" y="2073275"/>
          <p14:tracePt t="26947" x="4073525" y="2065338"/>
          <p14:tracePt t="26960" x="4097338" y="2049463"/>
          <p14:tracePt t="26978" x="4121150" y="2041525"/>
          <p14:tracePt t="27007" x="4121150" y="2033588"/>
          <p14:tracePt t="27133" x="4113213" y="2033588"/>
          <p14:tracePt t="27166" x="4105275" y="2033588"/>
          <p14:tracePt t="27290" x="4097338" y="2033588"/>
          <p14:tracePt t="27304" x="4073525" y="2033588"/>
          <p14:tracePt t="27324" x="4041775" y="2033588"/>
          <p14:tracePt t="27336" x="4025900" y="2033588"/>
          <p14:tracePt t="27354" x="4010025" y="2041525"/>
          <p14:tracePt t="27553" x="4017963" y="2041525"/>
          <p14:tracePt t="27568" x="4025900" y="2041525"/>
          <p14:tracePt t="27586" x="4033838" y="2033588"/>
          <p14:tracePt t="28272" x="4065588" y="2025650"/>
          <p14:tracePt t="28288" x="4113213" y="2001838"/>
          <p14:tracePt t="28302" x="4144963" y="1993900"/>
          <p14:tracePt t="28322" x="4192588" y="1978025"/>
          <p14:tracePt t="28340" x="4241800" y="1954213"/>
          <p14:tracePt t="28352" x="4257675" y="1954213"/>
          <p14:tracePt t="28372" x="4273550" y="1938338"/>
          <p14:tracePt t="28389" x="4281488" y="1938338"/>
          <p14:tracePt t="28724" x="4289425" y="1938338"/>
          <p14:tracePt t="28743" x="4337050" y="1938338"/>
          <p14:tracePt t="28745" x="4360863" y="1946275"/>
          <p14:tracePt t="28773" x="4487863" y="1962150"/>
          <p14:tracePt t="28774" x="4543425" y="1962150"/>
          <p14:tracePt t="28789" x="4624388" y="1962150"/>
          <p14:tracePt t="28805" x="4672013" y="1954213"/>
          <p14:tracePt t="28817" x="4687888" y="1954213"/>
          <p14:tracePt t="28834" x="4695825" y="1954213"/>
          <p14:tracePt t="29087" x="4719638" y="1954213"/>
          <p14:tracePt t="29102" x="4791075" y="1946275"/>
          <p14:tracePt t="29118" x="4910138" y="1946275"/>
          <p14:tracePt t="29139" x="5078413" y="1970088"/>
          <p14:tracePt t="29151" x="5197475" y="1993900"/>
          <p14:tracePt t="29172" x="5284788" y="2009775"/>
          <p14:tracePt t="29203" x="5300663" y="2009775"/>
          <p14:tracePt t="29416" x="5300663" y="2001838"/>
          <p14:tracePt t="29428" x="5268913" y="1993900"/>
          <p14:tracePt t="29454" x="5221288" y="1985963"/>
          <p14:tracePt t="29474" x="5165725" y="1985963"/>
          <p14:tracePt t="29497" x="5110163" y="1993900"/>
          <p14:tracePt t="29522" x="5062538" y="1993900"/>
          <p14:tracePt t="29538" x="5030788" y="2001838"/>
          <p14:tracePt t="29556" x="4991100" y="2009775"/>
          <p14:tracePt t="29568" x="4975225" y="2009775"/>
          <p14:tracePt t="29588" x="4910138" y="2017713"/>
          <p14:tracePt t="29608" x="4838700" y="2025650"/>
          <p14:tracePt t="29619" x="4806950" y="2025650"/>
          <p14:tracePt t="29638" x="4735513" y="2025650"/>
          <p14:tracePt t="29650" x="4711700" y="2017713"/>
          <p14:tracePt t="29675" x="4664075" y="2001838"/>
          <p14:tracePt t="29803" x="4664075" y="1993900"/>
          <p14:tracePt t="29828" x="4640263" y="1985963"/>
          <p14:tracePt t="29854" x="4600575" y="1978025"/>
          <p14:tracePt t="29855" x="4592638" y="1978025"/>
          <p14:tracePt t="29872" x="4576763" y="1978025"/>
          <p14:tracePt t="29884" x="4559300" y="1978025"/>
          <p14:tracePt t="29907" x="4543425" y="1978025"/>
          <p14:tracePt t="29923" x="4535488" y="1978025"/>
          <p14:tracePt t="31416" x="4543425" y="1978025"/>
          <p14:tracePt t="31431" x="4551363" y="1978025"/>
          <p14:tracePt t="31453" x="4576763" y="1970088"/>
          <p14:tracePt t="31467" x="4584700" y="1970088"/>
          <p14:tracePt t="31485" x="4600575" y="1962150"/>
          <p14:tracePt t="31505" x="4616450" y="1962150"/>
          <p14:tracePt t="31525" x="4624388" y="1962150"/>
          <p14:tracePt t="31529" x="4632325" y="1962150"/>
          <p14:tracePt t="31555" x="4640263" y="1962150"/>
          <p14:tracePt t="31570" x="4656138" y="1954213"/>
          <p14:tracePt t="31586" x="4687888" y="1954213"/>
          <p14:tracePt t="31604" x="4719638" y="1954213"/>
          <p14:tracePt t="31616" x="4719638" y="1946275"/>
          <p14:tracePt t="31635" x="4767263" y="1938338"/>
          <p14:tracePt t="31653" x="4799013" y="1938338"/>
          <p14:tracePt t="31665" x="4830763" y="1930400"/>
          <p14:tracePt t="31686" x="4894263" y="1914525"/>
          <p14:tracePt t="31707" x="4951413" y="1914525"/>
          <p14:tracePt t="31736" x="4999038" y="1914525"/>
          <p14:tracePt t="31737" x="5006975" y="1914525"/>
          <p14:tracePt t="31757" x="5014913" y="1906588"/>
          <p14:tracePt t="31787" x="5022850" y="1906588"/>
          <p14:tracePt t="31804" x="5038725" y="1906588"/>
          <p14:tracePt t="31821" x="5046663" y="1906588"/>
          <p14:tracePt t="31849" x="5046663" y="1898650"/>
          <p14:tracePt t="31870" x="5054600" y="1898650"/>
          <p14:tracePt t="31905" x="5070475" y="1898650"/>
          <p14:tracePt t="31935" x="5086350" y="1898650"/>
          <p14:tracePt t="31952" x="5102225" y="1898650"/>
          <p14:tracePt t="31966" x="5110163" y="1898650"/>
          <p14:tracePt t="31985" x="5133975" y="1906588"/>
          <p14:tracePt t="32004" x="5141913" y="1906588"/>
          <p14:tracePt t="32024" x="5157788" y="1922463"/>
          <p14:tracePt t="32053" x="5173663" y="1938338"/>
          <p14:tracePt t="32070" x="5173663" y="1946275"/>
          <p14:tracePt t="32086" x="5173663" y="1954213"/>
          <p14:tracePt t="32105" x="5173663" y="1962150"/>
          <p14:tracePt t="32119" x="5181600" y="1970088"/>
          <p14:tracePt t="32136" x="5181600" y="1978025"/>
          <p14:tracePt t="35009" x="0" y="0"/>
        </p14:tracePtLst>
        <p14:tracePtLst>
          <p14:tracePt t="38731" x="4073525" y="3421063"/>
          <p14:tracePt t="38762" x="4081463" y="3421063"/>
          <p14:tracePt t="38780" x="4089400" y="3421063"/>
          <p14:tracePt t="38795" x="4097338" y="3421063"/>
          <p14:tracePt t="38811" x="4105275" y="3421063"/>
          <p14:tracePt t="38845" x="4113213" y="3421063"/>
          <p14:tracePt t="38860" x="4121150" y="3421063"/>
          <p14:tracePt t="38878" x="4137025" y="3421063"/>
          <p14:tracePt t="38900" x="4152900" y="3421063"/>
          <p14:tracePt t="38912" x="4160838" y="3421063"/>
          <p14:tracePt t="38927" x="4168775" y="3421063"/>
          <p14:tracePt t="39012" x="4176713" y="3421063"/>
          <p14:tracePt t="39013" x="4184650" y="3421063"/>
          <p14:tracePt t="39023" x="4192588" y="3421063"/>
          <p14:tracePt t="39043" x="4200525" y="3421063"/>
          <p14:tracePt t="39167" x="4210050" y="3421063"/>
          <p14:tracePt t="39210" x="4217988" y="3421063"/>
          <p14:tracePt t="39229" x="4225925" y="3421063"/>
          <p14:tracePt t="39385" x="4192588" y="3429000"/>
          <p14:tracePt t="39400" x="4160838" y="3436938"/>
          <p14:tracePt t="39402" x="4144963" y="3436938"/>
          <p14:tracePt t="39430" x="4105275" y="3444875"/>
          <p14:tracePt t="39443" x="4089400" y="3452813"/>
          <p14:tracePt t="39465" x="4073525" y="3452813"/>
          <p14:tracePt t="39477" x="4065588" y="3452813"/>
          <p14:tracePt t="39497" x="4041775" y="3452813"/>
          <p14:tracePt t="39511" x="4033838" y="3452813"/>
          <p14:tracePt t="39526" x="4025900" y="3460750"/>
          <p14:tracePt t="39548" x="4010025" y="3468688"/>
          <p14:tracePt t="39564" x="4002088" y="3468688"/>
          <p14:tracePt t="39576" x="3986213" y="3476625"/>
          <p14:tracePt t="39595" x="3954463" y="3492500"/>
          <p14:tracePt t="39609" x="3890963" y="3516313"/>
          <p14:tracePt t="39629" x="3810000" y="3548063"/>
          <p14:tracePt t="39647" x="3770313" y="3556000"/>
          <p14:tracePt t="39663" x="3730625" y="3571875"/>
          <p14:tracePt t="39665" x="3722688" y="3571875"/>
          <p14:tracePt t="39690" x="3690938" y="3579813"/>
          <p14:tracePt t="39715" x="3667125" y="3587750"/>
          <p14:tracePt t="39726" x="3659188" y="3587750"/>
          <p14:tracePt t="39746" x="3643313" y="3587750"/>
          <p14:tracePt t="39764" x="3635375" y="3587750"/>
          <p14:tracePt t="39795" x="3619500" y="3587750"/>
          <p14:tracePt t="39812" x="3603625" y="3595688"/>
          <p14:tracePt t="39827" x="3587750" y="3595688"/>
          <p14:tracePt t="39846" x="3556000" y="3595688"/>
          <p14:tracePt t="39863" x="3548063" y="3595688"/>
          <p14:tracePt t="39880" x="3532188" y="3595688"/>
          <p14:tracePt t="39898" x="3467100" y="3587750"/>
          <p14:tracePt t="39913" x="3411538" y="3571875"/>
          <p14:tracePt t="39930" x="3379788" y="3556000"/>
          <p14:tracePt t="39946" x="3340100" y="3548063"/>
          <p14:tracePt t="39964" x="3316288" y="3532188"/>
          <p14:tracePt t="39965" x="3300413" y="3532188"/>
          <p14:tracePt t="39975" x="3292475" y="3524250"/>
          <p14:tracePt t="40000" x="3236913" y="3500438"/>
          <p14:tracePt t="40003" x="3228975" y="3492500"/>
          <p14:tracePt t="40029" x="3189288" y="3476625"/>
          <p14:tracePt t="40032" x="3173413" y="3468688"/>
          <p14:tracePt t="40048" x="3165475" y="3468688"/>
          <p14:tracePt t="40290" x="3157538" y="3468688"/>
          <p14:tracePt t="40825" x="3165475" y="3468688"/>
          <p14:tracePt t="40843" x="3197225" y="3468688"/>
          <p14:tracePt t="40860" x="3221038" y="3468688"/>
          <p14:tracePt t="40880" x="3236913" y="3468688"/>
          <p14:tracePt t="40896" x="3252788" y="3468688"/>
          <p14:tracePt t="40930" x="3260725" y="3468688"/>
          <p14:tracePt t="40963" x="3268663" y="3468688"/>
          <p14:tracePt t="41588" x="3276600" y="3468688"/>
          <p14:tracePt t="41615" x="3284538" y="3468688"/>
          <p14:tracePt t="41630" x="3300413" y="3468688"/>
          <p14:tracePt t="41646" x="3316288" y="3460750"/>
          <p14:tracePt t="41662" x="3340100" y="3452813"/>
          <p14:tracePt t="41679" x="3379788" y="3452813"/>
          <p14:tracePt t="41696" x="3435350" y="3452813"/>
          <p14:tracePt t="41713" x="3540125" y="3452813"/>
          <p14:tracePt t="41724" x="3579813" y="3452813"/>
          <p14:tracePt t="41746" x="3698875" y="3516313"/>
          <p14:tracePt t="41764" x="3786188" y="3571875"/>
          <p14:tracePt t="41776" x="3875088" y="3629025"/>
          <p14:tracePt t="41796" x="4010025" y="3692525"/>
          <p14:tracePt t="41810" x="4065588" y="3708400"/>
          <p14:tracePt t="41825" x="4129088" y="3732213"/>
          <p14:tracePt t="41842" x="4176713" y="3740150"/>
          <p14:tracePt t="41862" x="4233863" y="3740150"/>
          <p14:tracePt t="41886" x="4273550" y="3740150"/>
          <p14:tracePt t="41913" x="4313238" y="3740150"/>
          <p14:tracePt t="41929" x="4329113" y="3740150"/>
          <p14:tracePt t="41946" x="4384675" y="3724275"/>
          <p14:tracePt t="41959" x="4392613" y="3724275"/>
          <p14:tracePt t="41959" x="4408488" y="3724275"/>
          <p14:tracePt t="41974" x="4416425" y="3716338"/>
          <p14:tracePt t="41994" x="4440238" y="3716338"/>
          <p14:tracePt t="42012" x="4464050" y="3700463"/>
          <p14:tracePt t="42025" x="4471988" y="3700463"/>
          <p14:tracePt t="42044" x="4479925" y="3692525"/>
          <p14:tracePt t="42062" x="4495800" y="3692525"/>
          <p14:tracePt t="42092" x="4503738" y="3684588"/>
          <p14:tracePt t="42112" x="4511675" y="3684588"/>
          <p14:tracePt t="42128" x="4511675" y="3676650"/>
          <p14:tracePt t="42148" x="4519613" y="3676650"/>
          <p14:tracePt t="42175" x="4527550" y="3668713"/>
          <p14:tracePt t="42177" x="4535488" y="3668713"/>
          <p14:tracePt t="42194" x="4543425" y="3668713"/>
          <p14:tracePt t="42213" x="4576763" y="3652838"/>
          <p14:tracePt t="42223" x="4624388" y="3636963"/>
          <p14:tracePt t="42243" x="4679950" y="3613150"/>
          <p14:tracePt t="42244" x="4703763" y="3613150"/>
          <p14:tracePt t="42258" x="4743450" y="3595688"/>
          <p14:tracePt t="42273" x="4791075" y="3571875"/>
          <p14:tracePt t="42295" x="4846638" y="3548063"/>
          <p14:tracePt t="42312" x="4894263" y="3524250"/>
          <p14:tracePt t="42328" x="4918075" y="3508375"/>
          <p14:tracePt t="42341" x="4926013" y="3508375"/>
          <p14:tracePt t="42361" x="4951413" y="3492500"/>
          <p14:tracePt t="42505" x="4959350" y="3492500"/>
          <p14:tracePt t="42525" x="4967288" y="3492500"/>
          <p14:tracePt t="42541" x="4975225" y="3492500"/>
          <p14:tracePt t="42562" x="4999038" y="3492500"/>
          <p14:tracePt t="42589" x="5014913" y="3492500"/>
          <p14:tracePt t="42609" x="5030788" y="3492500"/>
          <p14:tracePt t="42629" x="5094288" y="3468688"/>
          <p14:tracePt t="42647" x="5133975" y="3436938"/>
          <p14:tracePt t="42661" x="5181600" y="3413125"/>
          <p14:tracePt t="42678" x="5205413" y="3405188"/>
          <p14:tracePt t="42694" x="5229225" y="3389313"/>
          <p14:tracePt t="43444" x="5237163" y="3389313"/>
          <p14:tracePt t="43445" x="5245100" y="3389313"/>
          <p14:tracePt t="43460" x="5268913" y="3405188"/>
          <p14:tracePt t="43477" x="5292725" y="3421063"/>
          <p14:tracePt t="43490" x="5310188" y="3444875"/>
          <p14:tracePt t="43506" x="5318125" y="3452813"/>
          <p14:tracePt t="43531" x="5318125" y="3460750"/>
          <p14:tracePt t="43771" x="5326063" y="3460750"/>
          <p14:tracePt t="43796" x="5349875" y="3413125"/>
          <p14:tracePt t="43798" x="5365750" y="3397250"/>
          <p14:tracePt t="43823" x="5389563" y="3365500"/>
          <p14:tracePt t="43838" x="5405438" y="3333750"/>
          <p14:tracePt t="43864" x="5421313" y="3309938"/>
          <p14:tracePt t="43869" x="5421313" y="3302000"/>
          <p14:tracePt t="43896" x="5437188" y="3262313"/>
          <p14:tracePt t="43924" x="5437188" y="3221038"/>
          <p14:tracePt t="43943" x="5437188" y="3197225"/>
          <p14:tracePt t="43960" x="5437188" y="3173413"/>
          <p14:tracePt t="43977" x="5429250" y="3133725"/>
          <p14:tracePt t="43993" x="5405438" y="3109913"/>
          <p14:tracePt t="44005" x="5405438" y="3101975"/>
          <p14:tracePt t="44027" x="5397500" y="3078163"/>
          <p14:tracePt t="44043" x="5389563" y="3062288"/>
          <p14:tracePt t="44045" x="5389563" y="3054350"/>
          <p14:tracePt t="44056" x="5381625" y="3046413"/>
          <p14:tracePt t="44075" x="5373688" y="3030538"/>
          <p14:tracePt t="44094" x="5365750" y="3022600"/>
          <p14:tracePt t="44105" x="5349875" y="3014663"/>
          <p14:tracePt t="44126" x="5334000" y="2998788"/>
          <p14:tracePt t="44127" x="5326063" y="2998788"/>
          <p14:tracePt t="44143" x="5310188" y="2982913"/>
          <p14:tracePt t="44160" x="5292725" y="2982913"/>
          <p14:tracePt t="44176" x="5284788" y="2982913"/>
          <p14:tracePt t="44198" x="5260975" y="2982913"/>
          <p14:tracePt t="44224" x="5237163" y="2982913"/>
          <p14:tracePt t="44244" x="5229225" y="2982913"/>
          <p14:tracePt t="44260" x="5213350" y="2982913"/>
          <p14:tracePt t="44273" x="5205413" y="2990850"/>
          <p14:tracePt t="44293" x="5197475" y="2990850"/>
          <p14:tracePt t="44305" x="5189538" y="2998788"/>
          <p14:tracePt t="44326" x="5181600" y="2998788"/>
          <p14:tracePt t="44338" x="5173663" y="3006725"/>
          <p14:tracePt t="44361" x="5149850" y="3022600"/>
          <p14:tracePt t="44372" x="5141913" y="3030538"/>
          <p14:tracePt t="44393" x="5110163" y="3078163"/>
          <p14:tracePt t="44416" x="5086350" y="3109913"/>
          <p14:tracePt t="44441" x="5078413" y="3133725"/>
          <p14:tracePt t="44460" x="5078413" y="3157538"/>
          <p14:tracePt t="44477" x="5078413" y="3173413"/>
          <p14:tracePt t="44493" x="5078413" y="3197225"/>
          <p14:tracePt t="44505" x="5078413" y="3213100"/>
          <p14:tracePt t="44525" x="5078413" y="3236913"/>
          <p14:tracePt t="44539" x="5078413" y="3262313"/>
          <p14:tracePt t="44560" x="5078413" y="3270250"/>
          <p14:tracePt t="44572" x="5078413" y="3278188"/>
          <p14:tracePt t="44593" x="5094288" y="3302000"/>
          <p14:tracePt t="44605" x="5094288" y="3309938"/>
          <p14:tracePt t="44626" x="5118100" y="3341688"/>
          <p14:tracePt t="44643" x="5126038" y="3365500"/>
          <p14:tracePt t="44663" x="5157788" y="3405188"/>
          <p14:tracePt t="44690" x="5181600" y="3429000"/>
          <p14:tracePt t="44709" x="5189538" y="3429000"/>
          <p14:tracePt t="44743" x="5197475" y="3429000"/>
          <p14:tracePt t="44772" x="5205413" y="3429000"/>
          <p14:tracePt t="44792" x="5213350" y="3429000"/>
          <p14:tracePt t="44808" x="5221288" y="3429000"/>
          <p14:tracePt t="44843" x="5229225" y="3429000"/>
          <p14:tracePt t="44860" x="5237163" y="3429000"/>
          <p14:tracePt t="44872" x="5237163" y="3421063"/>
          <p14:tracePt t="45696" x="5253038" y="3436938"/>
          <p14:tracePt t="45709" x="5268913" y="3460750"/>
          <p14:tracePt t="45727" x="5292725" y="3500438"/>
          <p14:tracePt t="46121" x="0" y="0"/>
        </p14:tracePtLst>
        <p14:tracePtLst>
          <p14:tracePt t="56650" x="3252788" y="3492500"/>
          <p14:tracePt t="56774" x="3260725" y="3492500"/>
          <p14:tracePt t="56805" x="3276600" y="3492500"/>
          <p14:tracePt t="56819" x="3284538" y="3492500"/>
          <p14:tracePt t="56841" x="3308350" y="3492500"/>
          <p14:tracePt t="56866" x="3324225" y="3492500"/>
          <p14:tracePt t="56884" x="3340100" y="3484563"/>
          <p14:tracePt t="56900" x="3363913" y="3484563"/>
          <p14:tracePt t="56933" x="3395663" y="3484563"/>
          <p14:tracePt t="56946" x="3427413" y="3484563"/>
          <p14:tracePt t="56967" x="3451225" y="3476625"/>
          <p14:tracePt t="56968" x="3467100" y="3476625"/>
          <p14:tracePt t="56984" x="3508375" y="3476625"/>
          <p14:tracePt t="56996" x="3532188" y="3476625"/>
          <p14:tracePt t="57014" x="3611563" y="3476625"/>
          <p14:tracePt t="57033" x="3675063" y="3476625"/>
          <p14:tracePt t="57046" x="3762375" y="3476625"/>
          <p14:tracePt t="57061" x="3851275" y="3476625"/>
          <p14:tracePt t="57082" x="3954463" y="3476625"/>
          <p14:tracePt t="57100" x="4010025" y="3476625"/>
          <p14:tracePt t="57118" x="4073525" y="3476625"/>
          <p14:tracePt t="57133" x="4105275" y="3484563"/>
          <p14:tracePt t="57146" x="4137025" y="3484563"/>
          <p14:tracePt t="57165" x="4192588" y="3492500"/>
          <p14:tracePt t="57178" x="4233863" y="3500438"/>
          <p14:tracePt t="57200" x="4265613" y="3500438"/>
          <p14:tracePt t="57201" x="4273550" y="3508375"/>
          <p14:tracePt t="57212" x="4289425" y="3508375"/>
          <p14:tracePt t="57230" x="4305300" y="3508375"/>
          <p14:tracePt t="57278" x="4313238" y="3508375"/>
          <p14:tracePt t="57352" x="4321175" y="3508375"/>
          <p14:tracePt t="57365" x="4344988" y="3508375"/>
          <p14:tracePt t="57381" x="4368800" y="3516313"/>
          <p14:tracePt t="57400" x="4416425" y="3516313"/>
          <p14:tracePt t="57415" x="4464050" y="3516313"/>
          <p14:tracePt t="57432" x="4511675" y="3524250"/>
          <p14:tracePt t="57433" x="4527550" y="3524250"/>
          <p14:tracePt t="57445" x="4543425" y="3524250"/>
          <p14:tracePt t="57465" x="4592638" y="3524250"/>
          <p14:tracePt t="57477" x="4624388" y="3524250"/>
          <p14:tracePt t="57494" x="4648200" y="3524250"/>
          <p14:tracePt t="57513" x="4687888" y="3524250"/>
          <p14:tracePt t="57532" x="4735513" y="3524250"/>
          <p14:tracePt t="57545" x="4759325" y="3524250"/>
          <p14:tracePt t="57565" x="4806950" y="3524250"/>
          <p14:tracePt t="57577" x="4854575" y="3524250"/>
          <p14:tracePt t="57595" x="4902200" y="3516313"/>
          <p14:tracePt t="57615" x="4975225" y="3508375"/>
          <p14:tracePt t="57633" x="5022850" y="3500438"/>
          <p14:tracePt t="57648" x="5054600" y="3500438"/>
          <p14:tracePt t="57662" x="5094288" y="3492500"/>
          <p14:tracePt t="57682" x="5141913" y="3484563"/>
          <p14:tracePt t="57694" x="5157788" y="3476625"/>
          <p14:tracePt t="57695" x="5165725" y="3476625"/>
          <p14:tracePt t="57714" x="5189538" y="3476625"/>
          <p14:tracePt t="57733" x="5205413" y="3468688"/>
          <p14:tracePt t="57744" x="5213350" y="3468688"/>
          <p14:tracePt t="57764" x="5221288" y="3468688"/>
          <p14:tracePt t="57813" x="5229225" y="3460750"/>
          <p14:tracePt t="57852" x="5237163" y="3460750"/>
          <p14:tracePt t="59117" x="5213350" y="3460750"/>
          <p14:tracePt t="59130" x="5173663" y="3484563"/>
          <p14:tracePt t="59148" x="5110163" y="3508375"/>
          <p14:tracePt t="59165" x="4983163" y="3548063"/>
          <p14:tracePt t="59177" x="4943475" y="3556000"/>
          <p14:tracePt t="59193" x="4870450" y="3563938"/>
          <p14:tracePt t="59214" x="4759325" y="3571875"/>
          <p14:tracePt t="59227" x="4703763" y="3571875"/>
          <p14:tracePt t="59249" x="4632325" y="3579813"/>
          <p14:tracePt t="59261" x="4608513" y="3579813"/>
          <p14:tracePt t="59281" x="4527550" y="3579813"/>
          <p14:tracePt t="59293" x="4471988" y="3571875"/>
          <p14:tracePt t="59310" x="4424363" y="3563938"/>
          <p14:tracePt t="59326" x="4392613" y="3563938"/>
          <p14:tracePt t="59348" x="4376738" y="3563938"/>
          <p14:tracePt t="59365" x="4368800" y="3563938"/>
          <p14:tracePt t="59475" x="4360863" y="3563938"/>
          <p14:tracePt t="59494" x="4352925" y="3563938"/>
          <p14:tracePt t="59515" x="4344988" y="3563938"/>
          <p14:tracePt t="59549" x="4313238" y="3563938"/>
          <p14:tracePt t="59561" x="4297363" y="3556000"/>
          <p14:tracePt t="59583" x="4265613" y="3548063"/>
          <p14:tracePt t="59601" x="4249738" y="3540125"/>
          <p14:tracePt t="59630" x="4241800" y="3540125"/>
          <p14:tracePt t="59647" x="4233863" y="3540125"/>
          <p14:tracePt t="59711" x="4225925" y="3540125"/>
          <p14:tracePt t="59728" x="4217988" y="3540125"/>
          <p14:tracePt t="60105" x="4217988" y="3532188"/>
          <p14:tracePt t="60116" x="4225925" y="3532188"/>
          <p14:tracePt t="60131" x="4233863" y="3532188"/>
          <p14:tracePt t="60147" x="4249738" y="3524250"/>
          <p14:tracePt t="60149" x="4265613" y="3516313"/>
          <p14:tracePt t="60165" x="4297363" y="3508375"/>
          <p14:tracePt t="60180" x="4337050" y="3492500"/>
          <p14:tracePt t="60197" x="4376738" y="3484563"/>
          <p14:tracePt t="60210" x="4448175" y="3468688"/>
          <p14:tracePt t="60230" x="4576763" y="3436938"/>
          <p14:tracePt t="60242" x="4632325" y="3436938"/>
          <p14:tracePt t="60264" x="4799013" y="3429000"/>
          <p14:tracePt t="60276" x="4910138" y="3421063"/>
          <p14:tracePt t="60295" x="5030788" y="3421063"/>
          <p14:tracePt t="60313" x="5149850" y="3413125"/>
          <p14:tracePt t="60325" x="5173663" y="3413125"/>
          <p14:tracePt t="60346" x="5213350" y="3413125"/>
          <p14:tracePt t="60366" x="5221288" y="3413125"/>
          <p14:tracePt t="61930" x="5237163" y="3413125"/>
          <p14:tracePt t="61944" x="5276850" y="3413125"/>
          <p14:tracePt t="61959" x="5326063" y="3421063"/>
          <p14:tracePt t="61974" x="5381625" y="3436938"/>
          <p14:tracePt t="61994" x="5508625" y="3476625"/>
          <p14:tracePt t="62009" x="5611813" y="3508375"/>
          <p14:tracePt t="62027" x="5700713" y="3540125"/>
          <p14:tracePt t="62041" x="5772150" y="3556000"/>
          <p14:tracePt t="62059" x="5827713" y="3563938"/>
          <p14:tracePt t="62074" x="5843588" y="3563938"/>
          <p14:tracePt t="62575" x="0" y="0"/>
        </p14:tracePtLst>
        <p14:tracePtLst>
          <p14:tracePt t="106743" x="5173663" y="3421063"/>
          <p14:tracePt t="106761" x="5205413" y="3413125"/>
          <p14:tracePt t="106773" x="5284788" y="3405188"/>
          <p14:tracePt t="106788" x="5318125" y="3405188"/>
          <p14:tracePt t="106790" x="5349875" y="3405188"/>
          <p14:tracePt t="106805" x="5421313" y="3421063"/>
          <p14:tracePt t="106823" x="5500688" y="3444875"/>
          <p14:tracePt t="106837" x="5580063" y="3460750"/>
          <p14:tracePt t="106857" x="5635625" y="3460750"/>
          <p14:tracePt t="106873" x="5643563" y="3460750"/>
          <p14:tracePt t="106923" x="5651500" y="3460750"/>
          <p14:tracePt t="106939" x="5667375" y="3460750"/>
          <p14:tracePt t="106970" x="5676900" y="3460750"/>
          <p14:tracePt t="106988" x="5684838" y="3460750"/>
          <p14:tracePt t="107011" x="5716588" y="3460750"/>
          <p14:tracePt t="107037" x="5724525" y="3460750"/>
          <p14:tracePt t="107135" x="5732463" y="3460750"/>
          <p14:tracePt t="107155" x="5740400" y="3460750"/>
          <p14:tracePt t="107156" x="5748338" y="3452813"/>
          <p14:tracePt t="107172" x="5756275" y="3452813"/>
          <p14:tracePt t="107190" x="5756275" y="3444875"/>
          <p14:tracePt t="107334" x="5764213" y="3444875"/>
          <p14:tracePt t="107356" x="5788025" y="3444875"/>
          <p14:tracePt t="107372" x="5803900" y="3436938"/>
          <p14:tracePt t="107393" x="5835650" y="3436938"/>
          <p14:tracePt t="107494" x="5827713" y="3429000"/>
          <p14:tracePt t="107508" x="5764213" y="3421063"/>
          <p14:tracePt t="107522" x="5740400" y="3413125"/>
          <p14:tracePt t="107523" x="5684838" y="3405188"/>
          <p14:tracePt t="107544" x="5548313" y="3389313"/>
          <p14:tracePt t="107547" x="5461000" y="3381375"/>
          <p14:tracePt t="107576" x="5062538" y="3317875"/>
          <p14:tracePt t="107589" x="4943475" y="3302000"/>
          <p14:tracePt t="107608" x="4456113" y="3197225"/>
          <p14:tracePt t="107626" x="4176713" y="3149600"/>
          <p14:tracePt t="107637" x="3867150" y="3086100"/>
          <p14:tracePt t="107656" x="3627438" y="3030538"/>
          <p14:tracePt t="107672" x="3467100" y="2998788"/>
          <p14:tracePt t="107673" x="3411538" y="2990850"/>
          <p14:tracePt t="107686" x="3363913" y="2974975"/>
          <p14:tracePt t="107708" x="3324225" y="2967038"/>
          <p14:tracePt t="107852" x="3332163" y="2967038"/>
          <p14:tracePt t="107853" x="3340100" y="2967038"/>
          <p14:tracePt t="107875" x="3363913" y="2967038"/>
          <p14:tracePt t="107887" x="3411538" y="2982913"/>
          <p14:tracePt t="107909" x="3540125" y="3038475"/>
          <p14:tracePt t="107932" x="3698875" y="3109913"/>
          <p14:tracePt t="107954" x="3946525" y="3197225"/>
          <p14:tracePt t="107967" x="4073525" y="3228975"/>
          <p14:tracePt t="107988" x="4168775" y="3244850"/>
          <p14:tracePt t="108007" x="4313238" y="3262313"/>
          <p14:tracePt t="108025" x="4352925" y="3270250"/>
          <p14:tracePt t="108026" x="4360863" y="3270250"/>
          <p14:tracePt t="108037" x="4376738" y="3278188"/>
          <p14:tracePt t="108053" x="4400550" y="3286125"/>
          <p14:tracePt t="108075" x="4432300" y="3286125"/>
          <p14:tracePt t="108087" x="4456113" y="3286125"/>
          <p14:tracePt t="108105" x="4471988" y="3294063"/>
          <p14:tracePt t="108124" x="4527550" y="3302000"/>
          <p14:tracePt t="108136" x="4551363" y="3302000"/>
          <p14:tracePt t="108157" x="4624388" y="3302000"/>
          <p14:tracePt t="108174" x="4727575" y="3302000"/>
          <p14:tracePt t="108177" x="4775200" y="3302000"/>
          <p14:tracePt t="108198" x="4838700" y="3302000"/>
          <p14:tracePt t="108199" x="4870450" y="3302000"/>
          <p14:tracePt t="108229" x="4967288" y="3302000"/>
          <p14:tracePt t="108232" x="4991100" y="3302000"/>
          <p14:tracePt t="108255" x="5062538" y="3302000"/>
          <p14:tracePt t="108273" x="5133975" y="3302000"/>
          <p14:tracePt t="108290" x="5173663" y="3302000"/>
          <p14:tracePt t="108308" x="5197475" y="3294063"/>
          <p14:tracePt t="108319" x="5205413" y="3294063"/>
          <p14:tracePt t="108341" x="5213350" y="3294063"/>
          <p14:tracePt t="108373" x="5237163" y="3294063"/>
          <p14:tracePt t="108386" x="5253038" y="3294063"/>
          <p14:tracePt t="108406" x="5310188" y="3294063"/>
          <p14:tracePt t="108425" x="5453063" y="3294063"/>
          <p14:tracePt t="108443" x="5564188" y="3309938"/>
          <p14:tracePt t="108472" x="5851525" y="3349625"/>
          <p14:tracePt t="108490" x="6018213" y="3357563"/>
          <p14:tracePt t="108508" x="6067425" y="3357563"/>
          <p14:tracePt t="108524" x="6075363" y="3357563"/>
          <p14:tracePt t="108615" x="0" y="0"/>
        </p14:tracePtLst>
        <p14:tracePtLst>
          <p14:tracePt t="119933" x="5859463" y="3500438"/>
          <p14:tracePt t="119946" x="5867400" y="3500438"/>
          <p14:tracePt t="119979" x="5875338" y="3492500"/>
          <p14:tracePt t="119993" x="5883275" y="3484563"/>
          <p14:tracePt t="120074" x="5891213" y="3476625"/>
          <p14:tracePt t="120085" x="5899150" y="3476625"/>
          <p14:tracePt t="120114" x="5922963" y="3460750"/>
          <p14:tracePt t="120131" x="5922963" y="3452813"/>
          <p14:tracePt t="120148" x="5930900" y="3444875"/>
          <p14:tracePt t="120166" x="5930900" y="3429000"/>
          <p14:tracePt t="120181" x="5930900" y="3413125"/>
          <p14:tracePt t="120192" x="5930900" y="3381375"/>
          <p14:tracePt t="120212" x="5930900" y="3325813"/>
          <p14:tracePt t="120226" x="5915025" y="3262313"/>
          <p14:tracePt t="120248" x="5891213" y="3189288"/>
          <p14:tracePt t="120266" x="5883275" y="3165475"/>
          <p14:tracePt t="120267" x="5875338" y="3157538"/>
          <p14:tracePt t="120276" x="5875338" y="3149600"/>
          <p14:tracePt t="120297" x="5867400" y="3141663"/>
          <p14:tracePt t="120310" x="5859463" y="3133725"/>
          <p14:tracePt t="120327" x="5851525" y="3125788"/>
          <p14:tracePt t="120346" x="5843588" y="3125788"/>
          <p14:tracePt t="120363" x="5835650" y="3117850"/>
          <p14:tracePt t="120365" x="5827713" y="3117850"/>
          <p14:tracePt t="120380" x="5819775" y="3109913"/>
          <p14:tracePt t="120396" x="5803900" y="3109913"/>
          <p14:tracePt t="120414" x="5788025" y="3101975"/>
          <p14:tracePt t="120431" x="5772150" y="3101975"/>
          <p14:tracePt t="120432" x="5764213" y="3101975"/>
          <p14:tracePt t="120447" x="5740400" y="3101975"/>
          <p14:tracePt t="120480" x="5716588" y="3101975"/>
          <p14:tracePt t="120494" x="5700713" y="3101975"/>
          <p14:tracePt t="120513" x="5684838" y="3109913"/>
          <p14:tracePt t="120546" x="5676900" y="3117850"/>
          <p14:tracePt t="120564" x="5667375" y="3125788"/>
          <p14:tracePt t="120577" x="5667375" y="3133725"/>
          <p14:tracePt t="120597" x="5667375" y="3149600"/>
          <p14:tracePt t="120618" x="5667375" y="3165475"/>
          <p14:tracePt t="120621" x="5667375" y="3173413"/>
          <p14:tracePt t="120647" x="5676900" y="3181350"/>
          <p14:tracePt t="120666" x="5692775" y="3197225"/>
          <p14:tracePt t="120681" x="5692775" y="3205163"/>
          <p14:tracePt t="120696" x="5708650" y="3221038"/>
          <p14:tracePt t="120709" x="5724525" y="3228975"/>
          <p14:tracePt t="120729" x="5732463" y="3236913"/>
          <p14:tracePt t="120749" x="5748338" y="3252788"/>
          <p14:tracePt t="120761" x="5756275" y="3252788"/>
          <p14:tracePt t="120762" x="5756275" y="3262313"/>
          <p14:tracePt t="120781" x="5764213" y="3270250"/>
          <p14:tracePt t="120793" x="5780088" y="3278188"/>
          <p14:tracePt t="120814" x="5780088" y="3286125"/>
          <p14:tracePt t="120826" x="5788025" y="3286125"/>
          <p14:tracePt t="120913" x="5795963" y="3286125"/>
          <p14:tracePt t="120928" x="5803900" y="3278188"/>
          <p14:tracePt t="120945" x="5819775" y="3252788"/>
          <p14:tracePt t="120965" x="5835650" y="3213100"/>
          <p14:tracePt t="120975" x="5835650" y="3205163"/>
          <p14:tracePt t="120997" x="5835650" y="3165475"/>
          <p14:tracePt t="121009" x="5835650" y="3149600"/>
          <p14:tracePt t="121029" x="5835650" y="3141663"/>
          <p14:tracePt t="121103" x="5827713" y="3141663"/>
          <p14:tracePt t="121125" x="5819775" y="3141663"/>
          <p14:tracePt t="121145" x="5811838" y="3157538"/>
          <p14:tracePt t="121164" x="5795963" y="3221038"/>
          <p14:tracePt t="121177" x="5756275" y="3302000"/>
          <p14:tracePt t="121197" x="5716588" y="3444875"/>
          <p14:tracePt t="121208" x="5700713" y="3476625"/>
          <p14:tracePt t="121229" x="5676900" y="3556000"/>
          <p14:tracePt t="121490" x="5684838" y="3548063"/>
          <p14:tracePt t="121509" x="5692775" y="3548063"/>
          <p14:tracePt t="121530" x="5716588" y="3532188"/>
          <p14:tracePt t="121541" x="5740400" y="3516313"/>
          <p14:tracePt t="121562" x="5772150" y="3492500"/>
          <p14:tracePt t="121575" x="5803900" y="3460750"/>
          <p14:tracePt t="121594" x="5843588" y="3421063"/>
          <p14:tracePt t="121608" x="5867400" y="3413125"/>
          <p14:tracePt t="121627" x="5883275" y="3389313"/>
          <p14:tracePt t="121650" x="5891213" y="3381375"/>
          <p14:tracePt t="123197" x="0" y="0"/>
        </p14:tracePtLst>
        <p14:tracePtLst>
          <p14:tracePt t="163542" x="5994400" y="4505325"/>
          <p14:tracePt t="163680" x="6018213" y="4505325"/>
          <p14:tracePt t="163696" x="6059488" y="4505325"/>
          <p14:tracePt t="163712" x="6107113" y="4505325"/>
          <p14:tracePt t="163724" x="6130925" y="4505325"/>
          <p14:tracePt t="163743" x="6226175" y="4505325"/>
          <p14:tracePt t="163761" x="6305550" y="4505325"/>
          <p14:tracePt t="163774" x="6361113" y="4505325"/>
          <p14:tracePt t="163793" x="6434138" y="4505325"/>
          <p14:tracePt t="163812" x="6473825" y="4505325"/>
          <p14:tracePt t="163825" x="6481763" y="4505325"/>
          <p14:tracePt t="163961" x="6489700" y="4505325"/>
          <p14:tracePt t="163986" x="6537325" y="4505325"/>
          <p14:tracePt t="164012" x="6624638" y="4489450"/>
          <p14:tracePt t="164025" x="6664325" y="4481513"/>
          <p14:tracePt t="164045" x="6704013" y="4481513"/>
          <p14:tracePt t="164059" x="6743700" y="4481513"/>
          <p14:tracePt t="164074" x="6777038" y="4481513"/>
          <p14:tracePt t="164094" x="6824663" y="4481513"/>
          <p14:tracePt t="164113" x="6848475" y="4481513"/>
          <p14:tracePt t="164134" x="6864350" y="4481513"/>
          <p14:tracePt t="164162" x="6872288" y="4481513"/>
          <p14:tracePt t="164195" x="6880225" y="4481513"/>
          <p14:tracePt t="164274" x="6864350" y="4481513"/>
          <p14:tracePt t="164294" x="6832600" y="4481513"/>
          <p14:tracePt t="164296" x="6808788" y="4489450"/>
          <p14:tracePt t="164308" x="6769100" y="4497388"/>
          <p14:tracePt t="164329" x="6632575" y="4505325"/>
          <p14:tracePt t="164341" x="6513513" y="4513263"/>
          <p14:tracePt t="164361" x="6392863" y="4513263"/>
          <p14:tracePt t="164373" x="6289675" y="4513263"/>
          <p14:tracePt t="164394" x="6186488" y="4513263"/>
          <p14:tracePt t="164413" x="6138863" y="4513263"/>
          <p14:tracePt t="164436" x="6115050" y="4513263"/>
          <p14:tracePt t="164477" x="6107113" y="4513263"/>
          <p14:tracePt t="164510" x="6099175" y="4513263"/>
          <p14:tracePt t="164528" x="6083300" y="4513263"/>
          <p14:tracePt t="164562" x="6067425" y="4513263"/>
          <p14:tracePt t="164573" x="6043613" y="4513263"/>
          <p14:tracePt t="164593" x="6010275" y="4513263"/>
          <p14:tracePt t="164595" x="6002338" y="4521200"/>
          <p14:tracePt t="164606" x="5994400" y="4521200"/>
          <p14:tracePt t="164629" x="5962650" y="4529138"/>
          <p14:tracePt t="164773" x="5994400" y="4537075"/>
          <p14:tracePt t="164788" x="6075363" y="4545013"/>
          <p14:tracePt t="164810" x="6242050" y="4545013"/>
          <p14:tracePt t="164828" x="6473825" y="4545013"/>
          <p14:tracePt t="164839" x="6561138" y="4545013"/>
          <p14:tracePt t="164861" x="6816725" y="4545013"/>
          <p14:tracePt t="164873" x="6935788" y="4545013"/>
          <p14:tracePt t="164893" x="6975475" y="4529138"/>
          <p14:tracePt t="164906" x="6991350" y="4529138"/>
          <p14:tracePt t="165918" x="7086600" y="4576763"/>
          <p14:tracePt t="165931" x="7175500" y="4624388"/>
          <p14:tracePt t="165958" x="7270750" y="4649788"/>
          <p14:tracePt t="165960" x="7302500" y="4657725"/>
          <p14:tracePt t="165977" x="7358063" y="4665663"/>
          <p14:tracePt t="165991" x="7381875" y="4665663"/>
          <p14:tracePt t="166194" x="7413625" y="4673600"/>
          <p14:tracePt t="166210" x="7526338" y="4721225"/>
          <p14:tracePt t="166228" x="7637463" y="4745038"/>
          <p14:tracePt t="166241" x="7804150" y="4752975"/>
          <p14:tracePt t="166261" x="8075613" y="4752975"/>
          <p14:tracePt t="166273" x="8154988" y="4752975"/>
          <p14:tracePt t="166294" x="8339138" y="4752975"/>
          <p14:tracePt t="166306" x="8394700" y="4752975"/>
          <p14:tracePt t="166903" x="0" y="0"/>
        </p14:tracePtLst>
        <p14:tracePtLst>
          <p14:tracePt t="207852" x="1928813" y="5230813"/>
          <p14:tracePt t="208209" x="1952625" y="5222875"/>
          <p14:tracePt t="208225" x="2000250" y="5222875"/>
          <p14:tracePt t="208243" x="2033588" y="5222875"/>
          <p14:tracePt t="208255" x="2057400" y="5214938"/>
          <p14:tracePt t="208274" x="2089150" y="5214938"/>
          <p14:tracePt t="208293" x="2097088" y="5214938"/>
          <p14:tracePt t="208322" x="2105025" y="5214938"/>
          <p14:tracePt t="208342" x="2112963" y="5222875"/>
          <p14:tracePt t="208354" x="2120900" y="5230813"/>
          <p14:tracePt t="208374" x="2192338" y="5254625"/>
          <p14:tracePt t="208392" x="2279650" y="5262563"/>
          <p14:tracePt t="208409" x="2439988" y="5262563"/>
          <p14:tracePt t="208435" x="2751138" y="5262563"/>
          <p14:tracePt t="208456" x="2901950" y="5262563"/>
          <p14:tracePt t="208474" x="3036888" y="5270500"/>
          <p14:tracePt t="208493" x="3084513" y="5278438"/>
          <p14:tracePt t="208509" x="3109913" y="5286375"/>
          <p14:tracePt t="208541" x="3117850" y="5286375"/>
          <p14:tracePt t="208554" x="3125788" y="5286375"/>
          <p14:tracePt t="208611" x="3133725" y="5286375"/>
          <p14:tracePt t="208642" x="3141663" y="5286375"/>
          <p14:tracePt t="208654" x="3149600" y="5286375"/>
          <p14:tracePt t="208674" x="3165475" y="5286375"/>
          <p14:tracePt t="208701" x="3197225" y="5278438"/>
          <p14:tracePt t="208725" x="3228975" y="5270500"/>
          <p14:tracePt t="208742" x="3276600" y="5262563"/>
          <p14:tracePt t="208760" x="3308350" y="5262563"/>
          <p14:tracePt t="208772" x="3348038" y="5262563"/>
          <p14:tracePt t="208793" x="3379788" y="5262563"/>
          <p14:tracePt t="208794" x="3387725" y="5262563"/>
          <p14:tracePt t="208829" x="3395663" y="5262563"/>
          <p14:tracePt t="209118" x="3403600" y="5262563"/>
          <p14:tracePt t="209139" x="3516313" y="5286375"/>
          <p14:tracePt t="209158" x="3627438" y="5319713"/>
          <p14:tracePt t="209171" x="3770313" y="5335588"/>
          <p14:tracePt t="209190" x="3883025" y="5351463"/>
          <p14:tracePt t="209191" x="3922713" y="5351463"/>
          <p14:tracePt t="209208" x="3970338" y="5359400"/>
          <p14:tracePt t="209226" x="3978275" y="5359400"/>
          <p14:tracePt t="209460" x="3994150" y="5359400"/>
          <p14:tracePt t="209474" x="4002088" y="5351463"/>
          <p14:tracePt t="209493" x="4025900" y="5343525"/>
          <p14:tracePt t="209508" x="4049713" y="5327650"/>
          <p14:tracePt t="209522" x="4065588" y="5327650"/>
          <p14:tracePt t="209542" x="4089400" y="5319713"/>
          <p14:tracePt t="209553" x="4137025" y="5310188"/>
          <p14:tracePt t="209573" x="4176713" y="5302250"/>
          <p14:tracePt t="209587" x="4217988" y="5302250"/>
          <p14:tracePt t="209609" x="4273550" y="5302250"/>
          <p14:tracePt t="210932" x="4321175" y="5294313"/>
          <p14:tracePt t="210949" x="4344988" y="5286375"/>
          <p14:tracePt t="210974" x="4376738" y="5278438"/>
          <p14:tracePt t="210991" x="4384675" y="5278438"/>
          <p14:tracePt t="211809" x="0" y="0"/>
        </p14:tracePtLst>
        <p14:tracePtLst>
          <p14:tracePt t="219777" x="5094288" y="5294313"/>
          <p14:tracePt t="219884" x="5118100" y="5286375"/>
          <p14:tracePt t="219900" x="5141913" y="5286375"/>
          <p14:tracePt t="219920" x="5181600" y="5286375"/>
          <p14:tracePt t="219948" x="5229225" y="5286375"/>
          <p14:tracePt t="219963" x="5245100" y="5286375"/>
          <p14:tracePt t="219980" x="5260975" y="5286375"/>
          <p14:tracePt t="219995" x="5268913" y="5286375"/>
          <p14:tracePt t="220016" x="5284788" y="5286375"/>
          <p14:tracePt t="220048" x="5292725" y="5286375"/>
          <p14:tracePt t="220066" x="5300663" y="5278438"/>
          <p14:tracePt t="220091" x="5318125" y="5278438"/>
          <p14:tracePt t="220113" x="5326063" y="5270500"/>
          <p14:tracePt t="220149" x="5341938" y="5270500"/>
          <p14:tracePt t="220167" x="5349875" y="5270500"/>
          <p14:tracePt t="220180" x="5373688" y="5270500"/>
          <p14:tracePt t="220197" x="5397500" y="5262563"/>
          <p14:tracePt t="220217" x="5421313" y="5254625"/>
          <p14:tracePt t="220245" x="5429250" y="5246688"/>
          <p14:tracePt t="220463" x="0" y="0"/>
        </p14:tracePtLst>
      </p14:laserTraceLst>
    </p:ext>
    <p:ext uri="{E180D4A7-C9FB-4DFB-919C-405C955672EB}">
      <p14:showEvtLst xmlns:p14="http://schemas.microsoft.com/office/powerpoint/2010/main">
        <p14:playEvt time="208" objId="5"/>
        <p14:stopEvt time="220646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12A9D6-343E-485F-BDB6-E5BD07EFB7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F04F9E4-9253-432E-AFF5-1D685929C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4" name="mm5s4">
            <a:hlinkClick r:id="" action="ppaction://media"/>
            <a:extLst>
              <a:ext uri="{FF2B5EF4-FFF2-40B4-BE49-F238E27FC236}">
                <a16:creationId xmlns:a16="http://schemas.microsoft.com/office/drawing/2014/main" id="{1D9DB0B7-0278-46B6-A520-C7CE15291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7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304"/>
    </mc:Choice>
    <mc:Fallback>
      <p:transition spd="slow" advTm="134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48" x="5349875" y="3397250"/>
          <p14:tracePt t="3664" x="5357813" y="3397250"/>
          <p14:tracePt t="3677" x="5365750" y="3389313"/>
          <p14:tracePt t="3695" x="5381625" y="3389313"/>
          <p14:tracePt t="3746" x="5389563" y="3381375"/>
          <p14:tracePt t="3760" x="5397500" y="3373438"/>
          <p14:tracePt t="3795" x="5413375" y="3365500"/>
          <p14:tracePt t="3814" x="5421313" y="3357563"/>
          <p14:tracePt t="3831" x="5429250" y="3341688"/>
          <p14:tracePt t="3852" x="5445125" y="3270250"/>
          <p14:tracePt t="3877" x="5508625" y="3094038"/>
          <p14:tracePt t="3896" x="5580063" y="2878138"/>
          <p14:tracePt t="3915" x="5627688" y="2743200"/>
          <p14:tracePt t="3916" x="5651500" y="2687638"/>
          <p14:tracePt t="3927" x="5676900" y="2624138"/>
          <p14:tracePt t="3947" x="5708650" y="2495550"/>
          <p14:tracePt t="3959" x="5716588" y="2447925"/>
          <p14:tracePt t="3980" x="5764213" y="2305050"/>
          <p14:tracePt t="3993" x="5780088" y="2233613"/>
          <p14:tracePt t="4012" x="5780088" y="2184400"/>
          <p14:tracePt t="4026" x="5780088" y="2160588"/>
          <p14:tracePt t="4046" x="5780088" y="2120900"/>
          <p14:tracePt t="4065" x="5788025" y="2097088"/>
          <p14:tracePt t="4067" x="5788025" y="2081213"/>
          <p14:tracePt t="4093" x="5788025" y="2057400"/>
          <p14:tracePt t="4115" x="5788025" y="2041525"/>
          <p14:tracePt t="4130" x="5788025" y="2033588"/>
          <p14:tracePt t="4147" x="5795963" y="2017713"/>
          <p14:tracePt t="4159" x="5803900" y="1978025"/>
          <p14:tracePt t="4180" x="5843588" y="1922463"/>
          <p14:tracePt t="4192" x="5851525" y="1898650"/>
          <p14:tracePt t="4215" x="5907088" y="1841500"/>
          <p14:tracePt t="4226" x="5915025" y="1825625"/>
          <p14:tracePt t="4245" x="5922963" y="1825625"/>
          <p14:tracePt t="4445" x="5930900" y="1825625"/>
          <p14:tracePt t="4460" x="5946775" y="1817688"/>
          <p14:tracePt t="4480" x="5970588" y="1809750"/>
          <p14:tracePt t="4492" x="5986463" y="1801813"/>
          <p14:tracePt t="4512" x="6018213" y="1793875"/>
          <p14:tracePt t="4525" x="6026150" y="1785938"/>
          <p14:tracePt t="4545" x="6034088" y="1785938"/>
          <p14:tracePt t="4676" x="6026150" y="1793875"/>
          <p14:tracePt t="4694" x="6026150" y="1809750"/>
          <p14:tracePt t="4709" x="6018213" y="1825625"/>
          <p14:tracePt t="4855" x="6083300" y="1785938"/>
          <p14:tracePt t="4866" x="6138863" y="1754188"/>
          <p14:tracePt t="4896" x="6402388" y="1635125"/>
          <p14:tracePt t="4913" x="6664325" y="1579563"/>
          <p14:tracePt t="4931" x="6872288" y="1555750"/>
          <p14:tracePt t="4943" x="6935788" y="1538288"/>
          <p14:tracePt t="4944" x="7038975" y="1506538"/>
          <p14:tracePt t="4963" x="7215188" y="1427163"/>
          <p14:tracePt t="4975" x="7350125" y="1363663"/>
          <p14:tracePt t="4996" x="7477125" y="1308100"/>
          <p14:tracePt t="4997" x="7526338" y="1284288"/>
          <p14:tracePt t="5008" x="7566025" y="1268413"/>
          <p14:tracePt t="5030" x="7597775" y="1252538"/>
          <p14:tracePt t="5047" x="7613650" y="1244600"/>
          <p14:tracePt t="5247" x="7621588" y="1244600"/>
          <p14:tracePt t="5349" x="7485063" y="1316038"/>
          <p14:tracePt t="5362" x="7429500" y="1339850"/>
          <p14:tracePt t="5380" x="7038975" y="1498600"/>
          <p14:tracePt t="5396" x="6696075" y="1643063"/>
          <p14:tracePt t="5414" x="6442075" y="1722438"/>
          <p14:tracePt t="5425" x="6218238" y="1785938"/>
          <p14:tracePt t="5444" x="6091238" y="1833563"/>
          <p14:tracePt t="5463" x="6034088" y="1849438"/>
          <p14:tracePt t="5692" x="6051550" y="1849438"/>
          <p14:tracePt t="5707" x="6083300" y="1841500"/>
          <p14:tracePt t="5709" x="6091238" y="1833563"/>
          <p14:tracePt t="5729" x="6099175" y="1833563"/>
          <p14:tracePt t="5789" x="6099175" y="1841500"/>
          <p14:tracePt t="5803" x="6067425" y="1881188"/>
          <p14:tracePt t="5826" x="6018213" y="1922463"/>
          <p14:tracePt t="5846" x="5986463" y="1946275"/>
          <p14:tracePt t="5863" x="5978525" y="1946275"/>
          <p14:tracePt t="5879" x="5970588" y="1946275"/>
          <p14:tracePt t="5929" x="5962650" y="1954213"/>
          <p14:tracePt t="5957" x="5946775" y="1954213"/>
          <p14:tracePt t="5977" x="5938838" y="1962150"/>
          <p14:tracePt t="5992" x="5930900" y="1962150"/>
          <p14:tracePt t="6012" x="5915025" y="1970088"/>
          <p14:tracePt t="6586" x="5899150" y="1970088"/>
          <p14:tracePt t="6587" x="5891213" y="1970088"/>
          <p14:tracePt t="6613" x="5883275" y="1962150"/>
          <p14:tracePt t="6805" x="5883275" y="1978025"/>
          <p14:tracePt t="6821" x="5883275" y="1970088"/>
          <p14:tracePt t="6843" x="5946775" y="1938338"/>
          <p14:tracePt t="6862" x="6002338" y="1898650"/>
          <p14:tracePt t="6879" x="6115050" y="1801813"/>
          <p14:tracePt t="6897" x="6162675" y="1762125"/>
          <p14:tracePt t="6913" x="6186488" y="1730375"/>
          <p14:tracePt t="6928" x="6186488" y="1706563"/>
          <p14:tracePt t="6942" x="6186488" y="1690688"/>
          <p14:tracePt t="6961" x="6146800" y="1651000"/>
          <p14:tracePt t="6978" x="6043613" y="1635125"/>
          <p14:tracePt t="6995" x="5891213" y="1611313"/>
          <p14:tracePt t="7007" x="5708650" y="1603375"/>
          <p14:tracePt t="7029" x="5532438" y="1595438"/>
          <p14:tracePt t="7041" x="5500688" y="1595438"/>
          <p14:tracePt t="7056" x="5492750" y="1595438"/>
          <p14:tracePt t="7076" x="5484813" y="1619250"/>
          <p14:tracePt t="7095" x="5524500" y="1651000"/>
          <p14:tracePt t="7097" x="5580063" y="1674813"/>
          <p14:tracePt t="7120" x="5788025" y="1706563"/>
          <p14:tracePt t="7144" x="6034088" y="1706563"/>
          <p14:tracePt t="7163" x="6202363" y="1706563"/>
          <p14:tracePt t="7165" x="6289675" y="1706563"/>
          <p14:tracePt t="7192" x="6473825" y="1651000"/>
          <p14:tracePt t="7210" x="6640513" y="1595438"/>
          <p14:tracePt t="7224" x="6680200" y="1579563"/>
          <p14:tracePt t="7247" x="6719888" y="1547813"/>
          <p14:tracePt t="7276" x="6759575" y="1514475"/>
          <p14:tracePt t="7294" x="6769100" y="1506538"/>
          <p14:tracePt t="7327" x="6777038" y="1506538"/>
          <p14:tracePt t="7340" x="6784975" y="1498600"/>
          <p14:tracePt t="7361" x="6792913" y="1490663"/>
          <p14:tracePt t="7386" x="6832600" y="1474788"/>
          <p14:tracePt t="7409" x="6896100" y="1450975"/>
          <p14:tracePt t="7436" x="6999288" y="1419225"/>
          <p14:tracePt t="7459" x="7110413" y="1411288"/>
          <p14:tracePt t="7478" x="7207250" y="1403350"/>
          <p14:tracePt t="7479" x="7223125" y="1403350"/>
          <p14:tracePt t="7495" x="7239000" y="1403350"/>
          <p14:tracePt t="7568" x="7239000" y="1395413"/>
          <p14:tracePt t="7569" x="7254875" y="1387475"/>
          <p14:tracePt t="7588" x="7262813" y="1371600"/>
          <p14:tracePt t="7609" x="7278688" y="1339850"/>
          <p14:tracePt t="7626" x="7294563" y="1331913"/>
          <p14:tracePt t="7645" x="7302500" y="1323975"/>
          <p14:tracePt t="7660" x="7302500" y="1316038"/>
          <p14:tracePt t="7863" x="7286625" y="1331913"/>
          <p14:tracePt t="7882" x="7246938" y="1347788"/>
          <p14:tracePt t="7885" x="7215188" y="1355725"/>
          <p14:tracePt t="7916" x="6991350" y="1355725"/>
          <p14:tracePt t="7937" x="6704013" y="1331913"/>
          <p14:tracePt t="7959" x="6369050" y="1308100"/>
          <p14:tracePt t="7974" x="6146800" y="1300163"/>
          <p14:tracePt t="7990" x="5938838" y="1260475"/>
          <p14:tracePt t="8007" x="5788025" y="1244600"/>
          <p14:tracePt t="8023" x="5659438" y="1220788"/>
          <p14:tracePt t="8039" x="5580063" y="1204913"/>
          <p14:tracePt t="8059" x="5516563" y="1204913"/>
          <p14:tracePt t="8071" x="5500688" y="1204913"/>
          <p14:tracePt t="8091" x="5484813" y="1204913"/>
          <p14:tracePt t="8112" x="5468938" y="1204913"/>
          <p14:tracePt t="8132" x="5453063" y="1204913"/>
          <p14:tracePt t="8163" x="5429250" y="1204913"/>
          <p14:tracePt t="8194" x="5405438" y="1220788"/>
          <p14:tracePt t="8207" x="5389563" y="1228725"/>
          <p14:tracePt t="8227" x="5381625" y="1244600"/>
          <p14:tracePt t="8240" x="5365750" y="1244600"/>
          <p14:tracePt t="8260" x="5349875" y="1260475"/>
          <p14:tracePt t="8273" x="5349875" y="1268413"/>
          <p14:tracePt t="8274" x="5341938" y="1268413"/>
          <p14:tracePt t="8293" x="5334000" y="1276350"/>
          <p14:tracePt t="8310" x="5326063" y="1276350"/>
          <p14:tracePt t="8312" x="5326063" y="1284288"/>
          <p14:tracePt t="8347" x="5318125" y="1284288"/>
          <p14:tracePt t="8460" x="5326063" y="1292225"/>
          <p14:tracePt t="8462" x="5357813" y="1316038"/>
          <p14:tracePt t="8478" x="5468938" y="1355725"/>
          <p14:tracePt t="8491" x="5659438" y="1435100"/>
          <p14:tracePt t="8511" x="5930900" y="1538288"/>
          <p14:tracePt t="8522" x="6226175" y="1658938"/>
          <p14:tracePt t="8539" x="6592888" y="1817688"/>
          <p14:tracePt t="8555" x="6880225" y="1962150"/>
          <p14:tracePt t="8576" x="7038975" y="2073275"/>
          <p14:tracePt t="8594" x="7054850" y="2112963"/>
          <p14:tracePt t="8605" x="7023100" y="2200275"/>
          <p14:tracePt t="8624" x="6919913" y="2352675"/>
          <p14:tracePt t="8643" x="6727825" y="2600325"/>
          <p14:tracePt t="8661" x="6632575" y="2719388"/>
          <p14:tracePt t="8676" x="6553200" y="2822575"/>
          <p14:tracePt t="8692" x="6505575" y="2878138"/>
          <p14:tracePt t="8710" x="6465888" y="2959100"/>
          <p14:tracePt t="8722" x="6450013" y="2990850"/>
          <p14:tracePt t="8740" x="6392863" y="3094038"/>
          <p14:tracePt t="8754" x="6313488" y="3189288"/>
          <p14:tracePt t="8773" x="6242050" y="3270250"/>
          <p14:tracePt t="8788" x="6202363" y="3302000"/>
          <p14:tracePt t="8810" x="6122988" y="3357563"/>
          <p14:tracePt t="8822" x="6075363" y="3381375"/>
          <p14:tracePt t="8841" x="6043613" y="3405188"/>
          <p14:tracePt t="8855" x="5986463" y="3429000"/>
          <p14:tracePt t="8871" x="5938838" y="3444875"/>
          <p14:tracePt t="8892" x="5875338" y="3460750"/>
          <p14:tracePt t="8919" x="5788025" y="3468688"/>
          <p14:tracePt t="8945" x="5732463" y="3476625"/>
          <p14:tracePt t="8950" x="5716588" y="3476625"/>
          <p14:tracePt t="8976" x="5651500" y="3484563"/>
          <p14:tracePt t="8989" x="5619750" y="3492500"/>
          <p14:tracePt t="9010" x="5595938" y="3508375"/>
          <p14:tracePt t="9021" x="5588000" y="3508375"/>
          <p14:tracePt t="9117" x="5603875" y="3508375"/>
          <p14:tracePt t="9129" x="5635625" y="3508375"/>
          <p14:tracePt t="9155" x="5724525" y="3516313"/>
          <p14:tracePt t="9176" x="5827713" y="3516313"/>
          <p14:tracePt t="9192" x="5851525" y="3516313"/>
          <p14:tracePt t="9210" x="6010275" y="3516313"/>
          <p14:tracePt t="9212" x="6051550" y="3524250"/>
          <p14:tracePt t="9222" x="6122988" y="3532188"/>
          <p14:tracePt t="9243" x="6297613" y="3556000"/>
          <p14:tracePt t="9255" x="6329363" y="3556000"/>
          <p14:tracePt t="9276" x="6481763" y="3556000"/>
          <p14:tracePt t="9287" x="6561138" y="3548063"/>
          <p14:tracePt t="9309" x="6640513" y="3516313"/>
          <p14:tracePt t="9327" x="6672263" y="3508375"/>
          <p14:tracePt t="9338" x="6688138" y="3484563"/>
          <p14:tracePt t="9339" x="6711950" y="3476625"/>
          <p14:tracePt t="9445" x="6719888" y="3476625"/>
          <p14:tracePt t="9490" x="6727825" y="3468688"/>
          <p14:tracePt t="9507" x="6743700" y="3444875"/>
          <p14:tracePt t="9527" x="6777038" y="3389313"/>
          <p14:tracePt t="9538" x="6808788" y="3349625"/>
          <p14:tracePt t="9560" x="6848475" y="3262313"/>
          <p14:tracePt t="9571" x="6880225" y="3197225"/>
          <p14:tracePt t="9591" x="6919913" y="3133725"/>
          <p14:tracePt t="9611" x="6967538" y="3030538"/>
          <p14:tracePt t="9633" x="6983413" y="2967038"/>
          <p14:tracePt t="9661" x="7031038" y="2870200"/>
          <p14:tracePt t="9662" x="7062788" y="2822575"/>
          <p14:tracePt t="9690" x="7135813" y="2687638"/>
          <p14:tracePt t="9691" x="7151688" y="2663825"/>
          <p14:tracePt t="9711" x="7191375" y="2592388"/>
          <p14:tracePt t="9726" x="7199313" y="2543175"/>
          <p14:tracePt t="9742" x="7215188" y="2487613"/>
          <p14:tracePt t="9759" x="7231063" y="2400300"/>
          <p14:tracePt t="9770" x="7239000" y="2352675"/>
          <p14:tracePt t="9792" x="7254875" y="2281238"/>
          <p14:tracePt t="9805" x="7262813" y="2249488"/>
          <p14:tracePt t="9825" x="7270750" y="2216150"/>
          <p14:tracePt t="9837" x="7278688" y="2176463"/>
          <p14:tracePt t="9857" x="7286625" y="2089150"/>
          <p14:tracePt t="9875" x="7302500" y="2017713"/>
          <p14:tracePt t="9888" x="7318375" y="1962150"/>
          <p14:tracePt t="9907" x="7334250" y="1890713"/>
          <p14:tracePt t="9927" x="7358063" y="1754188"/>
          <p14:tracePt t="9942" x="7381875" y="1682750"/>
          <p14:tracePt t="9959" x="7389813" y="1635125"/>
          <p14:tracePt t="9975" x="7389813" y="1595438"/>
          <p14:tracePt t="9987" x="7389813" y="1579563"/>
          <p14:tracePt t="10007" x="7389813" y="1571625"/>
          <p14:tracePt t="10060" x="7389813" y="1563688"/>
          <p14:tracePt t="10068" x="7389813" y="1555750"/>
          <p14:tracePt t="10090" x="7389813" y="1538288"/>
          <p14:tracePt t="10108" x="7389813" y="1522413"/>
          <p14:tracePt t="10127" x="7397750" y="1466850"/>
          <p14:tracePt t="10158" x="7405688" y="1443038"/>
          <p14:tracePt t="10176" x="7413625" y="1427163"/>
          <p14:tracePt t="10190" x="7421563" y="1403350"/>
          <p14:tracePt t="10213" x="7429500" y="1387475"/>
          <p14:tracePt t="10755" x="7429500" y="1379538"/>
          <p14:tracePt t="10769" x="7445375" y="1347788"/>
          <p14:tracePt t="10790" x="7461250" y="1284288"/>
          <p14:tracePt t="10808" x="7469188" y="1260475"/>
          <p14:tracePt t="10809" x="7469188" y="1252538"/>
          <p14:tracePt t="10989" x="7453313" y="1260475"/>
          <p14:tracePt t="11010" x="7453313" y="1268413"/>
          <p14:tracePt t="11043" x="7445375" y="1276350"/>
          <p14:tracePt t="11055" x="7437438" y="1276350"/>
          <p14:tracePt t="11073" x="7437438" y="1284288"/>
          <p14:tracePt t="11091" x="7421563" y="1284288"/>
          <p14:tracePt t="11122" x="7421563" y="1292225"/>
          <p14:tracePt t="12164" x="7413625" y="1292225"/>
          <p14:tracePt t="12177" x="7381875" y="1300163"/>
          <p14:tracePt t="12207" x="7318375" y="1308100"/>
          <p14:tracePt t="12225" x="7302500" y="1316038"/>
          <p14:tracePt t="12241" x="7294563" y="1323975"/>
          <p14:tracePt t="12257" x="7294563" y="1331913"/>
          <p14:tracePt t="12383" x="0" y="0"/>
        </p14:tracePtLst>
        <p14:tracePtLst>
          <p14:tracePt t="12808" x="5070475" y="1323975"/>
          <p14:tracePt t="12818" x="5070475" y="1331913"/>
          <p14:tracePt t="12856" x="5078413" y="1331913"/>
          <p14:tracePt t="12887" x="5086350" y="1331913"/>
          <p14:tracePt t="12906" x="5094288" y="1331913"/>
          <p14:tracePt t="12921" x="5110163" y="1331913"/>
          <p14:tracePt t="12939" x="5141913" y="1331913"/>
          <p14:tracePt t="12957" x="5165725" y="1331913"/>
          <p14:tracePt t="12974" x="5197475" y="1331913"/>
          <p14:tracePt t="12990" x="5229225" y="1331913"/>
          <p14:tracePt t="13006" x="5237163" y="1331913"/>
          <p14:tracePt t="13024" x="5245100" y="1331913"/>
          <p14:tracePt t="13055" x="5253038" y="1331913"/>
          <p14:tracePt t="13319" x="5245100" y="1331913"/>
          <p14:tracePt t="13336" x="5245100" y="1339850"/>
          <p14:tracePt t="13738" x="5245100" y="1387475"/>
          <p14:tracePt t="13756" x="5237163" y="1466850"/>
          <p14:tracePt t="13773" x="5237163" y="1506538"/>
          <p14:tracePt t="13785" x="5237163" y="1522413"/>
          <p14:tracePt t="13786" x="5237163" y="1547813"/>
          <p14:tracePt t="13807" x="5229225" y="1587500"/>
          <p14:tracePt t="13818" x="5229225" y="1635125"/>
          <p14:tracePt t="13835" x="5229225" y="1674813"/>
          <p14:tracePt t="13852" x="5229225" y="1690688"/>
          <p14:tracePt t="13853" x="5229225" y="1698625"/>
          <p14:tracePt t="13929" x="5229225" y="1682750"/>
          <p14:tracePt t="13941" x="5245100" y="1674813"/>
          <p14:tracePt t="13963" x="5268913" y="1651000"/>
          <p14:tracePt t="14039" x="5268913" y="1698625"/>
          <p14:tracePt t="14054" x="5260975" y="1801813"/>
          <p14:tracePt t="14056" x="5253038" y="1857375"/>
          <p14:tracePt t="14069" x="5237163" y="1938338"/>
          <p14:tracePt t="14088" x="5221288" y="2017713"/>
          <p14:tracePt t="14112" x="5221288" y="2049463"/>
          <p14:tracePt t="14142" x="5221288" y="2057400"/>
          <p14:tracePt t="14254" x="5221288" y="2049463"/>
          <p14:tracePt t="14616" x="0" y="0"/>
        </p14:tracePtLst>
        <p14:tracePtLst>
          <p14:tracePt t="22880" x="5405438" y="4768850"/>
          <p14:tracePt t="23021" x="5421313" y="4760913"/>
          <p14:tracePt t="23035" x="5453063" y="4752975"/>
          <p14:tracePt t="23066" x="5508625" y="4752975"/>
          <p14:tracePt t="23083" x="5556250" y="4752975"/>
          <p14:tracePt t="23099" x="5595938" y="4752975"/>
          <p14:tracePt t="23116" x="5635625" y="4760913"/>
          <p14:tracePt t="23117" x="5659438" y="4776788"/>
          <p14:tracePt t="23138" x="5708650" y="4784725"/>
          <p14:tracePt t="23148" x="5748338" y="4784725"/>
          <p14:tracePt t="23161" x="5772150" y="4784725"/>
          <p14:tracePt t="23162" x="5795963" y="4784725"/>
          <p14:tracePt t="23183" x="5827713" y="4784725"/>
          <p14:tracePt t="23195" x="5859463" y="4784725"/>
          <p14:tracePt t="23215" x="5883275" y="4784725"/>
          <p14:tracePt t="23226" x="5891213" y="4784725"/>
          <p14:tracePt t="23245" x="5899150" y="4792663"/>
          <p14:tracePt t="23260" x="5907088" y="4792663"/>
          <p14:tracePt t="23283" x="5938838" y="4792663"/>
          <p14:tracePt t="23300" x="5978525" y="4792663"/>
          <p14:tracePt t="23323" x="6083300" y="4800600"/>
          <p14:tracePt t="23343" x="6194425" y="4808538"/>
          <p14:tracePt t="23364" x="6313488" y="4808538"/>
          <p14:tracePt t="23382" x="6426200" y="4824413"/>
          <p14:tracePt t="23399" x="6497638" y="4824413"/>
          <p14:tracePt t="23402" x="6521450" y="4824413"/>
          <p14:tracePt t="23432" x="6600825" y="4824413"/>
          <p14:tracePt t="23443" x="6616700" y="4824413"/>
          <p14:tracePt t="23498" x="6624638" y="4824413"/>
          <p14:tracePt t="23531" x="6640513" y="4832350"/>
          <p14:tracePt t="23554" x="6664325" y="4840288"/>
          <p14:tracePt t="23580" x="6743700" y="4872038"/>
          <p14:tracePt t="23598" x="6872288" y="4927600"/>
          <p14:tracePt t="23615" x="6967538" y="4959350"/>
          <p14:tracePt t="23632" x="7086600" y="4992688"/>
          <p14:tracePt t="23647" x="7223125" y="5024438"/>
          <p14:tracePt t="23661" x="7318375" y="5040313"/>
          <p14:tracePt t="23677" x="7373938" y="5040313"/>
          <p14:tracePt t="23697" x="7429500" y="5040313"/>
          <p14:tracePt t="23866" x="7437438" y="5032375"/>
          <p14:tracePt t="23868" x="7437438" y="5024438"/>
          <p14:tracePt t="23900" x="7445375" y="4992688"/>
          <p14:tracePt t="23931" x="7445375" y="4951413"/>
          <p14:tracePt t="23944" x="7445375" y="4927600"/>
          <p14:tracePt t="23965" x="7445375" y="4903788"/>
          <p14:tracePt t="24039" x="7421563" y="4903788"/>
          <p14:tracePt t="24051" x="7413625" y="4903788"/>
          <p14:tracePt t="24084" x="7366000" y="4903788"/>
          <p14:tracePt t="24087" x="7350125" y="4903788"/>
          <p14:tracePt t="24113" x="7310438" y="4895850"/>
          <p14:tracePt t="24131" x="7294563" y="4895850"/>
          <p14:tracePt t="24694" x="7302500" y="4895850"/>
          <p14:tracePt t="24711" x="7350125" y="4887913"/>
          <p14:tracePt t="24726" x="7405688" y="4879975"/>
          <p14:tracePt t="24747" x="7510463" y="4864100"/>
          <p14:tracePt t="24759" x="7542213" y="4864100"/>
          <p14:tracePt t="24760" x="7566025" y="4864100"/>
          <p14:tracePt t="24776" x="7605713" y="4864100"/>
          <p14:tracePt t="24795" x="7613650" y="4864100"/>
          <p14:tracePt t="25103" x="7629525" y="4856163"/>
          <p14:tracePt t="25105" x="7645400" y="4848225"/>
          <p14:tracePt t="25113" x="7669213" y="4832350"/>
          <p14:tracePt t="25130" x="7693025" y="4808538"/>
          <p14:tracePt t="25149" x="7724775" y="4784725"/>
          <p14:tracePt t="26103" x="0" y="0"/>
        </p14:tracePtLst>
        <p14:tracePtLst>
          <p14:tracePt t="33899" x="1817688" y="3325813"/>
          <p14:tracePt t="34021" x="1825625" y="3325813"/>
          <p14:tracePt t="34022" x="1841500" y="3317875"/>
          <p14:tracePt t="34038" x="1865313" y="3270250"/>
          <p14:tracePt t="34051" x="1881188" y="3236913"/>
          <p14:tracePt t="34072" x="1928813" y="3101975"/>
          <p14:tracePt t="34085" x="1960563" y="2990850"/>
          <p14:tracePt t="34105" x="1984375" y="2846388"/>
          <p14:tracePt t="34117" x="1992313" y="2814638"/>
          <p14:tracePt t="34140" x="2008188" y="2703513"/>
          <p14:tracePt t="34151" x="2017713" y="2632075"/>
          <p14:tracePt t="34170" x="2025650" y="2608263"/>
          <p14:tracePt t="34184" x="2025650" y="2566988"/>
          <p14:tracePt t="34207" x="2033588" y="2519363"/>
          <p14:tracePt t="34224" x="2041525" y="2503488"/>
          <p14:tracePt t="34225" x="2049463" y="2487613"/>
          <p14:tracePt t="34241" x="2057400" y="2471738"/>
          <p14:tracePt t="34268" x="2057400" y="2447925"/>
          <p14:tracePt t="34270" x="2065338" y="2432050"/>
          <p14:tracePt t="34286" x="2073275" y="2384425"/>
          <p14:tracePt t="34306" x="2089150" y="2344738"/>
          <p14:tracePt t="34308" x="2097088" y="2320925"/>
          <p14:tracePt t="34319" x="2097088" y="2305050"/>
          <p14:tracePt t="34338" x="2105025" y="2257425"/>
          <p14:tracePt t="34351" x="2112963" y="2249488"/>
          <p14:tracePt t="34371" x="2120900" y="2224088"/>
          <p14:tracePt t="34385" x="2128838" y="2208213"/>
          <p14:tracePt t="34402" x="2144713" y="2184400"/>
          <p14:tracePt t="34405" x="2144713" y="2168525"/>
          <p14:tracePt t="34423" x="2152650" y="2160588"/>
          <p14:tracePt t="34447" x="2168525" y="2136775"/>
          <p14:tracePt t="34473" x="2176463" y="2112963"/>
          <p14:tracePt t="34488" x="2184400" y="2105025"/>
          <p14:tracePt t="34506" x="2184400" y="2097088"/>
          <p14:tracePt t="34522" x="2184400" y="2089150"/>
          <p14:tracePt t="34540" x="2200275" y="2081213"/>
          <p14:tracePt t="34600" x="2200275" y="2073275"/>
          <p14:tracePt t="35133" x="2208213" y="2073275"/>
          <p14:tracePt t="35149" x="2208213" y="2065338"/>
          <p14:tracePt t="35172" x="2224088" y="2057400"/>
          <p14:tracePt t="35194" x="2247900" y="2041525"/>
          <p14:tracePt t="35220" x="2255838" y="2033588"/>
          <p14:tracePt t="35238" x="2255838" y="2025650"/>
          <p14:tracePt t="35255" x="2263775" y="2017713"/>
          <p14:tracePt t="35465" x="2279650" y="2017713"/>
          <p14:tracePt t="35475" x="2287588" y="2017713"/>
          <p14:tracePt t="35502" x="2359025" y="2017713"/>
          <p14:tracePt t="35520" x="2384425" y="2017713"/>
          <p14:tracePt t="35538" x="2439988" y="2017713"/>
          <p14:tracePt t="35569" x="2447925" y="2017713"/>
          <p14:tracePt t="35647" x="2455863" y="2017713"/>
          <p14:tracePt t="35662" x="2463800" y="2017713"/>
          <p14:tracePt t="35685" x="2487613" y="2017713"/>
          <p14:tracePt t="35702" x="2519363" y="2025650"/>
          <p14:tracePt t="35717" x="2551113" y="2033588"/>
          <p14:tracePt t="35737" x="2566988" y="2033588"/>
          <p14:tracePt t="35754" x="2590800" y="2041525"/>
          <p14:tracePt t="35755" x="2598738" y="2041525"/>
          <p14:tracePt t="35771" x="2614613" y="2049463"/>
          <p14:tracePt t="35787" x="2630488" y="2049463"/>
          <p14:tracePt t="35804" x="2646363" y="2049463"/>
          <p14:tracePt t="35816" x="2654300" y="2049463"/>
          <p14:tracePt t="35838" x="2670175" y="2049463"/>
          <p14:tracePt t="35854" x="2678113" y="2049463"/>
          <p14:tracePt t="35867" x="2693988" y="2049463"/>
          <p14:tracePt t="35887" x="2709863" y="2049463"/>
          <p14:tracePt t="35900" x="2733675" y="2049463"/>
          <p14:tracePt t="35915" x="2759075" y="2041525"/>
          <p14:tracePt t="35938" x="2790825" y="2033588"/>
          <p14:tracePt t="35962" x="2838450" y="2033588"/>
          <p14:tracePt t="35984" x="2886075" y="2025650"/>
          <p14:tracePt t="35999" x="2917825" y="2025650"/>
          <p14:tracePt t="36020" x="2957513" y="2025650"/>
          <p14:tracePt t="36038" x="2989263" y="2025650"/>
          <p14:tracePt t="36055" x="3005138" y="2025650"/>
          <p14:tracePt t="36065" x="3013075" y="2025650"/>
          <p14:tracePt t="36086" x="3021013" y="2025650"/>
          <p14:tracePt t="36149" x="3028950" y="2025650"/>
          <p14:tracePt t="36193" x="3044825" y="2025650"/>
          <p14:tracePt t="36219" x="3052763" y="2025650"/>
          <p14:tracePt t="36220" x="3060700" y="2025650"/>
          <p14:tracePt t="36241" x="3076575" y="2025650"/>
          <p14:tracePt t="36270" x="3109913" y="2025650"/>
          <p14:tracePt t="36273" x="3117850" y="2025650"/>
          <p14:tracePt t="36288" x="3141663" y="2025650"/>
          <p14:tracePt t="36303" x="3157538" y="2025650"/>
          <p14:tracePt t="36320" x="3173413" y="2025650"/>
          <p14:tracePt t="36338" x="3205163" y="2025650"/>
          <p14:tracePt t="36351" x="3236913" y="2017713"/>
          <p14:tracePt t="36370" x="3292475" y="2001838"/>
          <p14:tracePt t="36388" x="3340100" y="2001838"/>
          <p14:tracePt t="36400" x="3387725" y="1993900"/>
          <p14:tracePt t="36420" x="3435350" y="1985963"/>
          <p14:tracePt t="36432" x="3451225" y="1985963"/>
          <p14:tracePt t="36451" x="3467100" y="1985963"/>
          <p14:tracePt t="36470" x="3484563" y="1985963"/>
          <p14:tracePt t="36491" x="3500438" y="1985963"/>
          <p14:tracePt t="36517" x="3508375" y="1985963"/>
          <p14:tracePt t="36538" x="3516313" y="1985963"/>
          <p14:tracePt t="36554" x="3532188" y="1985963"/>
          <p14:tracePt t="36571" x="3540125" y="1985963"/>
          <p14:tracePt t="36583" x="3556000" y="1985963"/>
          <p14:tracePt t="36603" x="3579813" y="1985963"/>
          <p14:tracePt t="36615" x="3587750" y="1985963"/>
          <p14:tracePt t="36636" x="3619500" y="1985963"/>
          <p14:tracePt t="36654" x="3643313" y="1985963"/>
          <p14:tracePt t="36656" x="3659188" y="1985963"/>
          <p14:tracePt t="36668" x="3675063" y="1985963"/>
          <p14:tracePt t="36693" x="3746500" y="1993900"/>
          <p14:tracePt t="36721" x="3794125" y="1993900"/>
          <p14:tracePt t="36725" x="3810000" y="1993900"/>
          <p14:tracePt t="36752" x="3851275" y="1993900"/>
          <p14:tracePt t="36770" x="3867150" y="1993900"/>
          <p14:tracePt t="36791" x="3883025" y="1993900"/>
          <p14:tracePt t="36818" x="3906838" y="1993900"/>
          <p14:tracePt t="36833" x="3914775" y="1993900"/>
          <p14:tracePt t="36852" x="3954463" y="1993900"/>
          <p14:tracePt t="36871" x="3970338" y="1993900"/>
          <p14:tracePt t="36883" x="3994150" y="1993900"/>
          <p14:tracePt t="36904" x="4065588" y="2001838"/>
          <p14:tracePt t="36915" x="4081463" y="2001838"/>
          <p14:tracePt t="36935" x="4137025" y="2001838"/>
          <p14:tracePt t="36955" x="4184650" y="2001838"/>
          <p14:tracePt t="36957" x="4210050" y="2001838"/>
          <p14:tracePt t="36986" x="4281488" y="2001838"/>
          <p14:tracePt t="37011" x="4337050" y="2001838"/>
          <p14:tracePt t="37037" x="4408488" y="2001838"/>
          <p14:tracePt t="37054" x="4432300" y="2001838"/>
          <p14:tracePt t="37069" x="4448175" y="2001838"/>
          <p14:tracePt t="37087" x="4456113" y="2001838"/>
          <p14:tracePt t="37098" x="4464050" y="2001838"/>
          <p14:tracePt t="37117" x="4471988" y="2001838"/>
          <p14:tracePt t="37136" x="4479925" y="2001838"/>
          <p14:tracePt t="37300" x="4495800" y="2001838"/>
          <p14:tracePt t="37318" x="4535488" y="2017713"/>
          <p14:tracePt t="37335" x="4592638" y="2049463"/>
          <p14:tracePt t="37348" x="4632325" y="2057400"/>
          <p14:tracePt t="37371" x="4687888" y="2073275"/>
          <p14:tracePt t="37382" x="4703763" y="2073275"/>
          <p14:tracePt t="37400" x="4711700" y="2073275"/>
          <p14:tracePt t="37452" x="4719638" y="2073275"/>
          <p14:tracePt t="40335" x="4281488" y="2081213"/>
          <p14:tracePt t="40350" x="4176713" y="2089150"/>
          <p14:tracePt t="40363" x="4073525" y="2097088"/>
          <p14:tracePt t="40383" x="3883025" y="2136775"/>
          <p14:tracePt t="40398" x="3762375" y="2152650"/>
          <p14:tracePt t="40416" x="3659188" y="2160588"/>
          <p14:tracePt t="40430" x="3548063" y="2160588"/>
          <p14:tracePt t="40449" x="3459163" y="2152650"/>
          <p14:tracePt t="40450" x="3427413" y="2144713"/>
          <p14:tracePt t="40467" x="3355975" y="2128838"/>
          <p14:tracePt t="40480" x="3316288" y="2112963"/>
          <p14:tracePt t="40500" x="3284538" y="2112963"/>
          <p14:tracePt t="40519" x="3260725" y="2112963"/>
          <p14:tracePt t="40536" x="3244850" y="2105025"/>
          <p14:tracePt t="40551" x="3221038" y="2105025"/>
          <p14:tracePt t="40575" x="3165475" y="2097088"/>
          <p14:tracePt t="40598" x="3076575" y="2097088"/>
          <p14:tracePt t="40612" x="3021013" y="2089150"/>
          <p14:tracePt t="40633" x="2917825" y="2057400"/>
          <p14:tracePt t="40653" x="2806700" y="2041525"/>
          <p14:tracePt t="40680" x="2733675" y="2033588"/>
          <p14:tracePt t="40699" x="2638425" y="2041525"/>
          <p14:tracePt t="40713" x="2582863" y="2065338"/>
          <p14:tracePt t="40733" x="2519363" y="2089150"/>
          <p14:tracePt t="40751" x="2424113" y="2136775"/>
          <p14:tracePt t="40774" x="2359025" y="2152650"/>
          <p14:tracePt t="40800" x="2295525" y="2168525"/>
          <p14:tracePt t="40817" x="2255838" y="2176463"/>
          <p14:tracePt t="40834" x="2224088" y="2176463"/>
          <p14:tracePt t="40852" x="2192338" y="2176463"/>
          <p14:tracePt t="40863" x="2160588" y="2176463"/>
          <p14:tracePt t="40883" x="2120900" y="2160588"/>
          <p14:tracePt t="40896" x="2081213" y="2144713"/>
          <p14:tracePt t="40912" x="2041525" y="2128838"/>
          <p14:tracePt t="40934" x="2017713" y="2112963"/>
          <p14:tracePt t="40951" x="2008188" y="2112963"/>
          <p14:tracePt t="41036" x="1992313" y="2105025"/>
          <p14:tracePt t="41067" x="1968500" y="2105025"/>
          <p14:tracePt t="41084" x="1944688" y="2089150"/>
          <p14:tracePt t="41102" x="1912938" y="2089150"/>
          <p14:tracePt t="41113" x="1889125" y="2073275"/>
          <p14:tracePt t="41132" x="1873250" y="2073275"/>
          <p14:tracePt t="41151" x="1865313" y="2073275"/>
          <p14:tracePt t="41163" x="1857375" y="2065338"/>
          <p14:tracePt t="41414" x="1849438" y="2057400"/>
          <p14:tracePt t="41435" x="1841500" y="2057400"/>
          <p14:tracePt t="41466" x="1833563" y="2057400"/>
          <p14:tracePt t="41771" x="1841500" y="2057400"/>
          <p14:tracePt t="41793" x="1976438" y="2057400"/>
          <p14:tracePt t="41813" x="2128838" y="2081213"/>
          <p14:tracePt t="41833" x="2463800" y="2128838"/>
          <p14:tracePt t="41847" x="2767013" y="2144713"/>
          <p14:tracePt t="41866" x="2989263" y="2192338"/>
          <p14:tracePt t="41880" x="3197225" y="2200275"/>
          <p14:tracePt t="41894" x="3308350" y="2200275"/>
          <p14:tracePt t="41914" x="3363913" y="2200275"/>
          <p14:tracePt t="42053" x="3363913" y="2208213"/>
          <p14:tracePt t="42056" x="3355975" y="2233613"/>
          <p14:tracePt t="42083" x="3284538" y="2328863"/>
          <p14:tracePt t="42099" x="3181350" y="2511425"/>
          <p14:tracePt t="42123" x="3109913" y="2663825"/>
          <p14:tracePt t="42126" x="3084513" y="2727325"/>
          <p14:tracePt t="42149" x="3021013" y="2870200"/>
          <p14:tracePt t="42168" x="3005138" y="2943225"/>
          <p14:tracePt t="42198" x="2997200" y="2982913"/>
          <p14:tracePt t="42232" x="2981325" y="3030538"/>
          <p14:tracePt t="42244" x="2981325" y="3078163"/>
          <p14:tracePt t="42266" x="2973388" y="3165475"/>
          <p14:tracePt t="42291" x="2973388" y="3244850"/>
          <p14:tracePt t="42316" x="2973388" y="3317875"/>
          <p14:tracePt t="42332" x="2973388" y="3357563"/>
          <p14:tracePt t="42332" x="2973388" y="3373438"/>
          <p14:tracePt t="42348" x="2973388" y="3413125"/>
          <p14:tracePt t="42367" x="2973388" y="3436938"/>
          <p14:tracePt t="42382" x="2973388" y="3452813"/>
          <p14:tracePt t="42399" x="2973388" y="3460750"/>
          <p14:tracePt t="42584" x="2973388" y="3468688"/>
          <p14:tracePt t="42619" x="2973388" y="3484563"/>
          <p14:tracePt t="42629" x="2973388" y="3492500"/>
          <p14:tracePt t="42644" x="2973388" y="3508375"/>
          <p14:tracePt t="42664" x="2981325" y="3524250"/>
          <p14:tracePt t="42682" x="2981325" y="3532188"/>
          <p14:tracePt t="42771" x="3013075" y="3516313"/>
          <p14:tracePt t="42792" x="3100388" y="3413125"/>
          <p14:tracePt t="42814" x="3205163" y="3278188"/>
          <p14:tracePt t="42831" x="3268663" y="3181350"/>
          <p14:tracePt t="42848" x="3316288" y="3086100"/>
          <p14:tracePt t="42865" x="3355975" y="2974975"/>
          <p14:tracePt t="42883" x="3387725" y="2919413"/>
          <p14:tracePt t="42894" x="3403600" y="2862263"/>
          <p14:tracePt t="42895" x="3419475" y="2814638"/>
          <p14:tracePt t="42915" x="3435350" y="2743200"/>
          <p14:tracePt t="42934" x="3492500" y="2640013"/>
          <p14:tracePt t="42963" x="3540125" y="2551113"/>
          <p14:tracePt t="42980" x="3563938" y="2495550"/>
          <p14:tracePt t="42998" x="3587750" y="2463800"/>
          <p14:tracePt t="43011" x="3595688" y="2439988"/>
          <p14:tracePt t="43031" x="3627438" y="2400300"/>
          <p14:tracePt t="43043" x="3635375" y="2392363"/>
          <p14:tracePt t="43064" x="3667125" y="2336800"/>
          <p14:tracePt t="43086" x="3698875" y="2281238"/>
          <p14:tracePt t="43090" x="3714750" y="2265363"/>
          <p14:tracePt t="43115" x="3738563" y="2224088"/>
          <p14:tracePt t="43131" x="3754438" y="2200275"/>
          <p14:tracePt t="43151" x="3770313" y="2160588"/>
          <p14:tracePt t="43180" x="3794125" y="2097088"/>
          <p14:tracePt t="43199" x="3817938" y="2065338"/>
          <p14:tracePt t="43211" x="3825875" y="2049463"/>
          <p14:tracePt t="43234" x="3825875" y="2041525"/>
          <p14:tracePt t="43589" x="3833813" y="2041525"/>
          <p14:tracePt t="43597" x="3851275" y="2041525"/>
          <p14:tracePt t="43614" x="3946525" y="2041525"/>
          <p14:tracePt t="43631" x="4057650" y="2041525"/>
          <p14:tracePt t="43650" x="4152900" y="2041525"/>
          <p14:tracePt t="43663" x="4273550" y="2041525"/>
          <p14:tracePt t="43677" x="4352925" y="2057400"/>
          <p14:tracePt t="43698" x="4400550" y="2073275"/>
          <p14:tracePt t="43711" x="4416425" y="2073275"/>
          <p14:tracePt t="43732" x="4416425" y="2081213"/>
          <p14:tracePt t="43836" x="4424363" y="2081213"/>
          <p14:tracePt t="43865" x="4440238" y="2081213"/>
          <p14:tracePt t="43892" x="4448175" y="2073275"/>
          <p14:tracePt t="43913" x="4456113" y="2065338"/>
          <p14:tracePt t="43945" x="4471988" y="2065338"/>
          <p14:tracePt t="43964" x="4471988" y="2057400"/>
          <p14:tracePt t="43976" x="4471988" y="2049463"/>
          <p14:tracePt t="44144" x="4464050" y="2057400"/>
          <p14:tracePt t="44161" x="4432300" y="2105025"/>
          <p14:tracePt t="44180" x="4384675" y="2184400"/>
          <p14:tracePt t="44197" x="4352925" y="2233613"/>
          <p14:tracePt t="44200" x="4352925" y="2265363"/>
          <p14:tracePt t="44230" x="4305300" y="2392363"/>
          <p14:tracePt t="44247" x="4289425" y="2471738"/>
          <p14:tracePt t="44260" x="4281488" y="2543175"/>
          <p14:tracePt t="44280" x="4265613" y="2600325"/>
          <p14:tracePt t="44298" x="4257675" y="2671763"/>
          <p14:tracePt t="44323" x="4241800" y="2727325"/>
          <p14:tracePt t="44348" x="4233863" y="2774950"/>
          <p14:tracePt t="44350" x="4233863" y="2798763"/>
          <p14:tracePt t="44365" x="4217988" y="2838450"/>
          <p14:tracePt t="44381" x="4217988" y="2870200"/>
          <p14:tracePt t="44398" x="4200525" y="2909888"/>
          <p14:tracePt t="44410" x="4184650" y="2967038"/>
          <p14:tracePt t="44431" x="4168775" y="3014663"/>
          <p14:tracePt t="44442" x="4144963" y="3078163"/>
          <p14:tracePt t="44461" x="4121150" y="3141663"/>
          <p14:tracePt t="44480" x="4089400" y="3197225"/>
          <p14:tracePt t="44498" x="4089400" y="3236913"/>
          <p14:tracePt t="44509" x="4073525" y="3286125"/>
          <p14:tracePt t="44530" x="4057650" y="3325813"/>
          <p14:tracePt t="44546" x="4049713" y="3357563"/>
          <p14:tracePt t="44560" x="4049713" y="3381375"/>
          <p14:tracePt t="44581" x="4049713" y="3397250"/>
          <p14:tracePt t="44599" x="4049713" y="3421063"/>
          <p14:tracePt t="44614" x="4049713" y="3444875"/>
          <p14:tracePt t="44631" x="4041775" y="3460750"/>
          <p14:tracePt t="44647" x="4033838" y="3500438"/>
          <p14:tracePt t="44664" x="4025900" y="3524250"/>
          <p14:tracePt t="44676" x="4025900" y="3532188"/>
          <p14:tracePt t="44819" x="4025900" y="3508375"/>
          <p14:tracePt t="44838" x="4041775" y="3468688"/>
          <p14:tracePt t="44861" x="4057650" y="3397250"/>
          <p14:tracePt t="44881" x="4065588" y="3357563"/>
          <p14:tracePt t="44899" x="4097338" y="3278188"/>
          <p14:tracePt t="44931" x="4152900" y="3117850"/>
          <p14:tracePt t="44943" x="4184650" y="3046413"/>
          <p14:tracePt t="44962" x="4225925" y="2951163"/>
          <p14:tracePt t="44977" x="4265613" y="2854325"/>
          <p14:tracePt t="44992" x="4305300" y="2774950"/>
          <p14:tracePt t="45013" x="4344988" y="2679700"/>
          <p14:tracePt t="45030" x="4344988" y="2640013"/>
          <p14:tracePt t="45044" x="4344988" y="2600325"/>
          <p14:tracePt t="45063" x="4352925" y="2543175"/>
          <p14:tracePt t="45075" x="4352925" y="2519363"/>
          <p14:tracePt t="45097" x="4368800" y="2463800"/>
          <p14:tracePt t="45122" x="4392613" y="2408238"/>
          <p14:tracePt t="45123" x="4400550" y="2384425"/>
          <p14:tracePt t="45147" x="4424363" y="2328863"/>
          <p14:tracePt t="45165" x="4440238" y="2297113"/>
          <p14:tracePt t="45181" x="4440238" y="2281238"/>
          <p14:tracePt t="45183" x="4448175" y="2265363"/>
          <p14:tracePt t="45212" x="4479925" y="2192338"/>
          <p14:tracePt t="45232" x="4495800" y="2136775"/>
          <p14:tracePt t="45243" x="4511675" y="2097088"/>
          <p14:tracePt t="45262" x="4511675" y="2089150"/>
          <p14:tracePt t="45472" x="4511675" y="2081213"/>
          <p14:tracePt t="45492" x="4519613" y="2081213"/>
          <p14:tracePt t="45509" x="4519613" y="2073275"/>
          <p14:tracePt t="45527" x="4527550" y="2073275"/>
          <p14:tracePt t="45543" x="4535488" y="2073275"/>
          <p14:tracePt t="45559" x="4559300" y="2073275"/>
          <p14:tracePt t="45576" x="4600575" y="2057400"/>
          <p14:tracePt t="45592" x="4695825" y="2033588"/>
          <p14:tracePt t="45608" x="4783138" y="2009775"/>
          <p14:tracePt t="45626" x="4975225" y="1978025"/>
          <p14:tracePt t="45647" x="5157788" y="1954213"/>
          <p14:tracePt t="45664" x="5245100" y="1946275"/>
          <p14:tracePt t="45681" x="5292725" y="1946275"/>
          <p14:tracePt t="45759" x="5300663" y="1946275"/>
          <p14:tracePt t="45775" x="5310188" y="1946275"/>
          <p14:tracePt t="46118" x="0" y="0"/>
        </p14:tracePtLst>
        <p14:tracePtLst>
          <p14:tracePt t="47614" x="1897063" y="3357563"/>
          <p14:tracePt t="47726" x="1912938" y="3341688"/>
          <p14:tracePt t="47744" x="1952625" y="3286125"/>
          <p14:tracePt t="47757" x="2017713" y="3197225"/>
          <p14:tracePt t="47774" x="2097088" y="3062288"/>
          <p14:tracePt t="47794" x="2208213" y="2838450"/>
          <p14:tracePt t="47807" x="2271713" y="2663825"/>
          <p14:tracePt t="47828" x="2311400" y="2519363"/>
          <p14:tracePt t="47840" x="2327275" y="2424113"/>
          <p14:tracePt t="47861" x="2335213" y="2320925"/>
          <p14:tracePt t="47878" x="2335213" y="2289175"/>
          <p14:tracePt t="47895" x="2335213" y="2249488"/>
          <p14:tracePt t="47912" x="2343150" y="2216150"/>
          <p14:tracePt t="47928" x="2351088" y="2200275"/>
          <p14:tracePt t="47945" x="2359025" y="2184400"/>
          <p14:tracePt t="47958" x="2366963" y="2184400"/>
          <p14:tracePt t="47978" x="2366963" y="2176463"/>
          <p14:tracePt t="47990" x="2374900" y="2168525"/>
          <p14:tracePt t="48010" x="2392363" y="2136775"/>
          <p14:tracePt t="48028" x="2408238" y="2120900"/>
          <p14:tracePt t="48059" x="2416175" y="2120900"/>
          <p14:tracePt t="48135" x="2424113" y="2120900"/>
          <p14:tracePt t="48149" x="2455863" y="2105025"/>
          <p14:tracePt t="48178" x="2551113" y="2097088"/>
          <p14:tracePt t="48190" x="2598738" y="2097088"/>
          <p14:tracePt t="48208" x="2646363" y="2097088"/>
          <p14:tracePt t="48224" x="2693988" y="2097088"/>
          <p14:tracePt t="48245" x="2751138" y="2097088"/>
          <p14:tracePt t="48258" x="2767013" y="2097088"/>
          <p14:tracePt t="48278" x="2782888" y="2097088"/>
          <p14:tracePt t="48290" x="2790825" y="2097088"/>
          <p14:tracePt t="48309" x="2806700" y="2097088"/>
          <p14:tracePt t="48310" x="2814638" y="2097088"/>
          <p14:tracePt t="48328" x="2838450" y="2097088"/>
          <p14:tracePt t="48344" x="2854325" y="2089150"/>
          <p14:tracePt t="48358" x="2862263" y="2089150"/>
          <p14:tracePt t="48373" x="2870200" y="2089150"/>
          <p14:tracePt t="48393" x="2878138" y="2081213"/>
          <p14:tracePt t="48431" x="2886075" y="2073275"/>
          <p14:tracePt t="48613" x="2878138" y="2097088"/>
          <p14:tracePt t="48632" x="2830513" y="2192338"/>
          <p14:tracePt t="48662" x="2767013" y="2312988"/>
          <p14:tracePt t="48664" x="2751138" y="2352675"/>
          <p14:tracePt t="48691" x="2654300" y="2511425"/>
          <p14:tracePt t="48710" x="2535238" y="2759075"/>
          <p14:tracePt t="48729" x="2455863" y="2901950"/>
          <p14:tracePt t="48740" x="2400300" y="3062288"/>
          <p14:tracePt t="48759" x="2384425" y="3109913"/>
          <p14:tracePt t="48778" x="2366963" y="3165475"/>
          <p14:tracePt t="48790" x="2351088" y="3189288"/>
          <p14:tracePt t="48806" x="2343150" y="3228975"/>
          <p14:tracePt t="48827" x="2335213" y="3270250"/>
          <p14:tracePt t="48828" x="2327275" y="3278188"/>
          <p14:tracePt t="48844" x="2327275" y="3294063"/>
          <p14:tracePt t="48866" x="2319338" y="3302000"/>
          <p14:tracePt t="48891" x="2319338" y="3317875"/>
          <p14:tracePt t="48914" x="2311400" y="3341688"/>
          <p14:tracePt t="48943" x="2311400" y="3365500"/>
          <p14:tracePt t="48961" x="2311400" y="3373438"/>
          <p14:tracePt t="49024" x="2311400" y="3357563"/>
          <p14:tracePt t="49045" x="2343150" y="3309938"/>
          <p14:tracePt t="49056" x="2351088" y="3302000"/>
          <p14:tracePt t="49077" x="2384425" y="3236913"/>
          <p14:tracePt t="49089" x="2400300" y="3221038"/>
          <p14:tracePt t="49090" x="2416175" y="3181350"/>
          <p14:tracePt t="49106" x="2471738" y="3094038"/>
          <p14:tracePt t="49125" x="2519363" y="3006725"/>
          <p14:tracePt t="49128" x="2543175" y="2974975"/>
          <p14:tracePt t="49146" x="2559050" y="2909888"/>
          <p14:tracePt t="49177" x="2638425" y="2743200"/>
          <p14:tracePt t="49193" x="2670175" y="2640013"/>
          <p14:tracePt t="49209" x="2709863" y="2519363"/>
          <p14:tracePt t="49222" x="2759075" y="2416175"/>
          <p14:tracePt t="49242" x="2790825" y="2320925"/>
          <p14:tracePt t="49260" x="2806700" y="2281238"/>
          <p14:tracePt t="49312" x="2806700" y="2273300"/>
          <p14:tracePt t="49342" x="2814638" y="2257425"/>
          <p14:tracePt t="49361" x="2830513" y="2241550"/>
          <p14:tracePt t="49380" x="2854325" y="2216150"/>
          <p14:tracePt t="49407" x="2894013" y="2176463"/>
          <p14:tracePt t="49425" x="2909888" y="2168525"/>
          <p14:tracePt t="49444" x="2925763" y="2152650"/>
          <p14:tracePt t="49462" x="2925763" y="2144713"/>
          <p14:tracePt t="49478" x="2933700" y="2136775"/>
          <p14:tracePt t="49574" x="2933700" y="2128838"/>
          <p14:tracePt t="49588" x="2941638" y="2120900"/>
          <p14:tracePt t="49605" x="2949575" y="2120900"/>
          <p14:tracePt t="49623" x="2957513" y="2105025"/>
          <p14:tracePt t="49642" x="2965450" y="2105025"/>
          <p14:tracePt t="49668" x="2981325" y="2105025"/>
          <p14:tracePt t="49692" x="3005138" y="2097088"/>
          <p14:tracePt t="49708" x="3021013" y="2089150"/>
          <p14:tracePt t="49729" x="3060700" y="2089150"/>
          <p14:tracePt t="49755" x="3117850" y="2089150"/>
          <p14:tracePt t="49776" x="3189288" y="2089150"/>
          <p14:tracePt t="49789" x="3268663" y="2089150"/>
          <p14:tracePt t="49808" x="3332163" y="2089150"/>
          <p14:tracePt t="49826" x="3419475" y="2089150"/>
          <p14:tracePt t="49838" x="3443288" y="2089150"/>
          <p14:tracePt t="49858" x="3532188" y="2097088"/>
          <p14:tracePt t="49872" x="3571875" y="2105025"/>
          <p14:tracePt t="49891" x="3603625" y="2112963"/>
          <p14:tracePt t="49893" x="3619500" y="2120900"/>
          <p14:tracePt t="49910" x="3659188" y="2120900"/>
          <p14:tracePt t="49928" x="3683000" y="2120900"/>
          <p14:tracePt t="49943" x="3754438" y="2120900"/>
          <p14:tracePt t="49957" x="3810000" y="2120900"/>
          <p14:tracePt t="49976" x="3898900" y="2120900"/>
          <p14:tracePt t="49988" x="3938588" y="2120900"/>
          <p14:tracePt t="50010" x="4025900" y="2120900"/>
          <p14:tracePt t="50023" x="4057650" y="2120900"/>
          <p14:tracePt t="50042" x="4105275" y="2120900"/>
          <p14:tracePt t="50043" x="4137025" y="2120900"/>
          <p14:tracePt t="50055" x="4144963" y="2120900"/>
          <p14:tracePt t="50079" x="4176713" y="2120900"/>
          <p14:tracePt t="50105" x="4200525" y="2120900"/>
          <p14:tracePt t="50122" x="4225925" y="2120900"/>
          <p14:tracePt t="50141" x="4273550" y="2128838"/>
          <p14:tracePt t="50155" x="4321175" y="2128838"/>
          <p14:tracePt t="50174" x="4352925" y="2128838"/>
          <p14:tracePt t="50193" x="4432300" y="2128838"/>
          <p14:tracePt t="50208" x="4487863" y="2128838"/>
          <p14:tracePt t="50226" x="4519613" y="2128838"/>
          <p14:tracePt t="50238" x="4551363" y="2128838"/>
          <p14:tracePt t="50257" x="4592638" y="2120900"/>
          <p14:tracePt t="50276" x="4616450" y="2112963"/>
          <p14:tracePt t="50290" x="4624388" y="2112963"/>
          <p14:tracePt t="50309" x="4632325" y="2112963"/>
          <p14:tracePt t="50321" x="4640263" y="2112963"/>
          <p14:tracePt t="50341" x="4648200" y="2112963"/>
          <p14:tracePt t="50342" x="4656138" y="2105025"/>
          <p14:tracePt t="50376" x="4672013" y="2105025"/>
          <p14:tracePt t="50399" x="4687888" y="2105025"/>
          <p14:tracePt t="50424" x="4703763" y="2105025"/>
          <p14:tracePt t="50443" x="4711700" y="2097088"/>
          <p14:tracePt t="50459" x="4719638" y="2097088"/>
          <p14:tracePt t="50478" x="4743450" y="2089150"/>
          <p14:tracePt t="50508" x="4767263" y="2081213"/>
          <p14:tracePt t="50541" x="4775200" y="2081213"/>
          <p14:tracePt t="50553" x="4783138" y="2073275"/>
          <p14:tracePt t="50575" x="4791075" y="2073275"/>
          <p14:tracePt t="50693" x="4799013" y="2073275"/>
          <p14:tracePt t="51134" x="4775200" y="2065338"/>
          <p14:tracePt t="51145" x="4743450" y="2057400"/>
          <p14:tracePt t="51172" x="4679950" y="2033588"/>
          <p14:tracePt t="51193" x="4624388" y="2017713"/>
          <p14:tracePt t="51207" x="4592638" y="2009775"/>
          <p14:tracePt t="51225" x="4559300" y="2001838"/>
          <p14:tracePt t="51237" x="4527550" y="1993900"/>
          <p14:tracePt t="51253" x="4511675" y="1993900"/>
          <p14:tracePt t="51275" x="4487863" y="1985963"/>
          <p14:tracePt t="51293" x="4464050" y="1978025"/>
          <p14:tracePt t="51304" x="4440238" y="1978025"/>
          <p14:tracePt t="51323" x="4432300" y="1978025"/>
          <p14:tracePt t="51341" x="4400550" y="1978025"/>
          <p14:tracePt t="51353" x="4392613" y="1978025"/>
          <p14:tracePt t="51374" x="4376738" y="1978025"/>
          <p14:tracePt t="51392" x="4329113" y="1978025"/>
          <p14:tracePt t="51413" x="4297363" y="1978025"/>
          <p14:tracePt t="51416" x="4289425" y="1978025"/>
          <p14:tracePt t="51441" x="4241800" y="1978025"/>
          <p14:tracePt t="51457" x="4210050" y="1978025"/>
          <p14:tracePt t="51474" x="4176713" y="1978025"/>
          <p14:tracePt t="51492" x="4121150" y="1978025"/>
          <p14:tracePt t="51503" x="4105275" y="1978025"/>
          <p14:tracePt t="51527" x="4033838" y="1993900"/>
          <p14:tracePt t="51554" x="3962400" y="2001838"/>
          <p14:tracePt t="51574" x="3906838" y="2017713"/>
          <p14:tracePt t="51593" x="3883025" y="2017713"/>
          <p14:tracePt t="51608" x="3859213" y="2017713"/>
          <p14:tracePt t="51610" x="3843338" y="2017713"/>
          <p14:tracePt t="51632" x="3810000" y="2025650"/>
          <p14:tracePt t="51659" x="3762375" y="2033588"/>
          <p14:tracePt t="51675" x="3722688" y="2049463"/>
          <p14:tracePt t="51693" x="3667125" y="2057400"/>
          <p14:tracePt t="51709" x="3635375" y="2065338"/>
          <p14:tracePt t="51724" x="3595688" y="2065338"/>
          <p14:tracePt t="51741" x="3571875" y="2065338"/>
          <p14:tracePt t="51753" x="3540125" y="2073275"/>
          <p14:tracePt t="51770" x="3516313" y="2073275"/>
          <p14:tracePt t="51790" x="3484563" y="2073275"/>
          <p14:tracePt t="51808" x="3451225" y="2073275"/>
          <p14:tracePt t="51820" x="3419475" y="2073275"/>
          <p14:tracePt t="51841" x="3363913" y="2073275"/>
          <p14:tracePt t="51842" x="3340100" y="2073275"/>
          <p14:tracePt t="51853" x="3316288" y="2073275"/>
          <p14:tracePt t="51874" x="3213100" y="2065338"/>
          <p14:tracePt t="51887" x="3157538" y="2057400"/>
          <p14:tracePt t="51906" x="3100388" y="2057400"/>
          <p14:tracePt t="51921" x="3044825" y="2049463"/>
          <p14:tracePt t="51940" x="2981325" y="2049463"/>
          <p14:tracePt t="51957" x="2957513" y="2049463"/>
          <p14:tracePt t="51973" x="2925763" y="2049463"/>
          <p14:tracePt t="51990" x="2894013" y="2049463"/>
          <p14:tracePt t="52008" x="2830513" y="2049463"/>
          <p14:tracePt t="52021" x="2798763" y="2049463"/>
          <p14:tracePt t="52042" x="2701925" y="2049463"/>
          <p14:tracePt t="52053" x="2638425" y="2049463"/>
          <p14:tracePt t="52074" x="2551113" y="2049463"/>
          <p14:tracePt t="52086" x="2519363" y="2049463"/>
          <p14:tracePt t="52106" x="2455863" y="2049463"/>
          <p14:tracePt t="52120" x="2416175" y="2049463"/>
          <p14:tracePt t="52139" x="2384425" y="2041525"/>
          <p14:tracePt t="52153" x="2351088" y="2041525"/>
          <p14:tracePt t="52169" x="2327275" y="2041525"/>
          <p14:tracePt t="52190" x="2271713" y="2041525"/>
          <p14:tracePt t="52209" x="2255838" y="2033588"/>
          <p14:tracePt t="52224" x="2224088" y="2025650"/>
          <p14:tracePt t="52241" x="2184400" y="2025650"/>
          <p14:tracePt t="52258" x="2152650" y="2025650"/>
          <p14:tracePt t="52270" x="2112963" y="2025650"/>
          <p14:tracePt t="52290" x="2073275" y="2017713"/>
          <p14:tracePt t="52303" x="2008188" y="2009775"/>
          <p14:tracePt t="52325" x="1992313" y="2009775"/>
          <p14:tracePt t="52383" x="1984375" y="2009775"/>
          <p14:tracePt t="52401" x="1968500" y="2009775"/>
          <p14:tracePt t="52422" x="1936750" y="2009775"/>
          <p14:tracePt t="52441" x="1912938" y="2009775"/>
          <p14:tracePt t="52457" x="1881188" y="2009775"/>
          <p14:tracePt t="52473" x="1857375" y="2009775"/>
          <p14:tracePt t="52490" x="1841500" y="2009775"/>
          <p14:tracePt t="52510" x="1833563" y="2009775"/>
          <p14:tracePt t="52743" x="0" y="0"/>
        </p14:tracePtLst>
        <p14:tracePtLst>
          <p14:tracePt t="55523" x="3252788" y="3413125"/>
          <p14:tracePt t="55664" x="3252788" y="3405188"/>
          <p14:tracePt t="55679" x="3300413" y="3302000"/>
          <p14:tracePt t="55701" x="3340100" y="3181350"/>
          <p14:tracePt t="55721" x="3411538" y="3062288"/>
          <p14:tracePt t="55739" x="3443288" y="2982913"/>
          <p14:tracePt t="55756" x="3459163" y="2927350"/>
          <p14:tracePt t="55772" x="3476625" y="2878138"/>
          <p14:tracePt t="55786" x="3484563" y="2862263"/>
          <p14:tracePt t="55805" x="3484563" y="2854325"/>
          <p14:tracePt t="55818" x="3484563" y="2838450"/>
          <p14:tracePt t="55838" x="3484563" y="2822575"/>
          <p14:tracePt t="55850" x="3484563" y="2798763"/>
          <p14:tracePt t="55870" x="3484563" y="2751138"/>
          <p14:tracePt t="55888" x="3484563" y="2719388"/>
          <p14:tracePt t="55904" x="3484563" y="2679700"/>
          <p14:tracePt t="55917" x="3484563" y="2663825"/>
          <p14:tracePt t="55934" x="3492500" y="2640013"/>
          <p14:tracePt t="55952" x="3492500" y="2624138"/>
          <p14:tracePt t="55953" x="3492500" y="2608263"/>
          <p14:tracePt t="55963" x="3492500" y="2600325"/>
          <p14:tracePt t="55988" x="3492500" y="2559050"/>
          <p14:tracePt t="56004" x="3492500" y="2519363"/>
          <p14:tracePt t="56005" x="3492500" y="2511425"/>
          <p14:tracePt t="56023" x="3492500" y="2479675"/>
          <p14:tracePt t="56038" x="3492500" y="2455863"/>
          <p14:tracePt t="56051" x="3492500" y="2447925"/>
          <p14:tracePt t="56069" x="3492500" y="2439988"/>
          <p14:tracePt t="56089" x="3492500" y="2432050"/>
          <p14:tracePt t="56100" x="3492500" y="2424113"/>
          <p14:tracePt t="56120" x="3500438" y="2408238"/>
          <p14:tracePt t="56133" x="3516313" y="2400300"/>
          <p14:tracePt t="56153" x="3524250" y="2376488"/>
          <p14:tracePt t="56167" x="3532188" y="2352675"/>
          <p14:tracePt t="56188" x="3548063" y="2320925"/>
          <p14:tracePt t="56211" x="3563938" y="2273300"/>
          <p14:tracePt t="56237" x="3579813" y="2216150"/>
          <p14:tracePt t="56255" x="3587750" y="2200275"/>
          <p14:tracePt t="56273" x="3587750" y="2192338"/>
          <p14:tracePt t="56322" x="3587750" y="2184400"/>
          <p14:tracePt t="56367" x="3587750" y="2176463"/>
          <p14:tracePt t="56463" x="3595688" y="2168525"/>
          <p14:tracePt t="56507" x="3595688" y="2160588"/>
          <p14:tracePt t="56519" x="3595688" y="2152650"/>
          <p14:tracePt t="56539" x="3611563" y="2144713"/>
          <p14:tracePt t="56553" x="3611563" y="2136775"/>
          <p14:tracePt t="56566" x="3619500" y="2128838"/>
          <p14:tracePt t="56587" x="3619500" y="2120900"/>
          <p14:tracePt t="56607" x="3627438" y="2105025"/>
          <p14:tracePt t="56638" x="3627438" y="2089150"/>
          <p14:tracePt t="56650" x="3635375" y="2081213"/>
          <p14:tracePt t="56671" x="3643313" y="2073275"/>
          <p14:tracePt t="56867" x="3651250" y="2065338"/>
          <p14:tracePt t="56883" x="3667125" y="2049463"/>
          <p14:tracePt t="56901" x="3675063" y="2041525"/>
          <p14:tracePt t="56921" x="3698875" y="2025650"/>
          <p14:tracePt t="56952" x="3706813" y="2025650"/>
          <p14:tracePt t="56965" x="3714750" y="2025650"/>
          <p14:tracePt t="56985" x="3722688" y="2017713"/>
          <p14:tracePt t="57005" x="3738563" y="2009775"/>
          <p14:tracePt t="57021" x="3762375" y="2001838"/>
          <p14:tracePt t="57037" x="3794125" y="2001838"/>
          <p14:tracePt t="57053" x="3817938" y="1993900"/>
          <p14:tracePt t="57068" x="3851275" y="1993900"/>
          <p14:tracePt t="57082" x="3883025" y="1985963"/>
          <p14:tracePt t="57101" x="3946525" y="1978025"/>
          <p14:tracePt t="57120" x="3994150" y="1978025"/>
          <p14:tracePt t="57132" x="4033838" y="1978025"/>
          <p14:tracePt t="57153" x="4089400" y="1978025"/>
          <p14:tracePt t="57165" x="4097338" y="1978025"/>
          <p14:tracePt t="57186" x="4152900" y="1993900"/>
          <p14:tracePt t="57199" x="4184650" y="2001838"/>
          <p14:tracePt t="57220" x="4233863" y="2017713"/>
          <p14:tracePt t="57245" x="4257675" y="2025650"/>
          <p14:tracePt t="57268" x="4265613" y="2033588"/>
          <p14:tracePt t="57287" x="4273550" y="2033588"/>
          <p14:tracePt t="57303" x="4289425" y="2041525"/>
          <p14:tracePt t="57321" x="4297363" y="2041525"/>
          <p14:tracePt t="57332" x="4305300" y="2041525"/>
          <p14:tracePt t="57365" x="4321175" y="2041525"/>
          <p14:tracePt t="57385" x="4337050" y="2041525"/>
          <p14:tracePt t="57398" x="4344988" y="2041525"/>
          <p14:tracePt t="57420" x="4368800" y="2041525"/>
          <p14:tracePt t="57432" x="4384675" y="2041525"/>
          <p14:tracePt t="57450" x="4408488" y="2041525"/>
          <p14:tracePt t="57468" x="4416425" y="2041525"/>
          <p14:tracePt t="57537" x="4424363" y="2041525"/>
          <p14:tracePt t="58179" x="0" y="0"/>
        </p14:tracePtLst>
        <p14:tracePtLst>
          <p14:tracePt t="85929" x="2686050" y="5111750"/>
          <p14:tracePt t="86087" x="2709863" y="5111750"/>
          <p14:tracePt t="86089" x="2725738" y="5111750"/>
          <p14:tracePt t="86098" x="2759075" y="5111750"/>
          <p14:tracePt t="86114" x="2846388" y="5135563"/>
          <p14:tracePt t="86133" x="3044825" y="5167313"/>
          <p14:tracePt t="86164" x="3348038" y="5183188"/>
          <p14:tracePt t="86176" x="3427413" y="5183188"/>
          <p14:tracePt t="86196" x="3643313" y="5183188"/>
          <p14:tracePt t="86209" x="3738563" y="5183188"/>
          <p14:tracePt t="86228" x="3810000" y="5183188"/>
          <p14:tracePt t="86230" x="3833813" y="5183188"/>
          <p14:tracePt t="86243" x="3843338" y="5183188"/>
          <p14:tracePt t="86260" x="3851275" y="5183188"/>
          <p14:tracePt t="86317" x="3859213" y="5183188"/>
          <p14:tracePt t="86321" x="3859213" y="5175250"/>
          <p14:tracePt t="86347" x="3930650" y="5135563"/>
          <p14:tracePt t="86352" x="3946525" y="5135563"/>
          <p14:tracePt t="86377" x="4010025" y="5111750"/>
          <p14:tracePt t="86397" x="4081463" y="5111750"/>
          <p14:tracePt t="86414" x="4129088" y="5111750"/>
          <p14:tracePt t="86426" x="4176713" y="5111750"/>
          <p14:tracePt t="86446" x="4217988" y="5111750"/>
          <p14:tracePt t="86459" x="4233863" y="5111750"/>
          <p14:tracePt t="86756" x="4257675" y="5127625"/>
          <p14:tracePt t="86773" x="4329113" y="5135563"/>
          <p14:tracePt t="86797" x="4416425" y="5143500"/>
          <p14:tracePt t="86809" x="4464050" y="5151438"/>
          <p14:tracePt t="86830" x="4479925" y="5159375"/>
          <p14:tracePt t="87083" x="4487863" y="5159375"/>
          <p14:tracePt t="87104" x="4519613" y="5159375"/>
          <p14:tracePt t="87127" x="4648200" y="5151438"/>
          <p14:tracePt t="87146" x="4838700" y="5143500"/>
          <p14:tracePt t="87160" x="5006975" y="5127625"/>
          <p14:tracePt t="87178" x="5181600" y="5111750"/>
          <p14:tracePt t="87196" x="5334000" y="5095875"/>
          <p14:tracePt t="87209" x="5421313" y="5095875"/>
          <p14:tracePt t="87230" x="5492750" y="5103813"/>
          <p14:tracePt t="87241" x="5508625" y="5111750"/>
          <p14:tracePt t="87263" x="5556250" y="5135563"/>
          <p14:tracePt t="87275" x="5580063" y="5135563"/>
          <p14:tracePt t="87294" x="5595938" y="5151438"/>
          <p14:tracePt t="87295" x="5611813" y="5151438"/>
          <p14:tracePt t="87313" x="5619750" y="5159375"/>
          <p14:tracePt t="87335" x="5643563" y="5167313"/>
          <p14:tracePt t="87349" x="5651500" y="5167313"/>
          <p14:tracePt t="87374" x="5667375" y="5175250"/>
          <p14:tracePt t="87395" x="5676900" y="5175250"/>
          <p14:tracePt t="87413" x="5684838" y="5175250"/>
          <p14:tracePt t="87428" x="5732463" y="5183188"/>
          <p14:tracePt t="87441" x="5788025" y="5183188"/>
          <p14:tracePt t="87458" x="5843588" y="5183188"/>
          <p14:tracePt t="87477" x="5946775" y="5175250"/>
          <p14:tracePt t="87490" x="6018213" y="5151438"/>
          <p14:tracePt t="87511" x="6059488" y="5127625"/>
          <p14:tracePt t="87512" x="6075363" y="5127625"/>
          <p14:tracePt t="87522" x="6099175" y="5111750"/>
          <p14:tracePt t="87543" x="6130925" y="5087938"/>
          <p14:tracePt t="87562" x="6154738" y="5080000"/>
          <p14:tracePt t="87574" x="6162675" y="5072063"/>
          <p14:tracePt t="87594" x="6170613" y="5064125"/>
          <p14:tracePt t="87610" x="6178550" y="5064125"/>
          <p14:tracePt t="87821" x="6202363" y="5072063"/>
          <p14:tracePt t="87839" x="6281738" y="5119688"/>
          <p14:tracePt t="87862" x="6465888" y="5191125"/>
          <p14:tracePt t="87881" x="6672263" y="5254625"/>
          <p14:tracePt t="87897" x="6824663" y="5278438"/>
          <p14:tracePt t="87929" x="6927850" y="5286375"/>
          <p14:tracePt t="87940" x="6943725" y="5286375"/>
          <p14:tracePt t="88567" x="6943725" y="5294313"/>
          <p14:tracePt t="88594" x="6911975" y="5367338"/>
          <p14:tracePt t="88613" x="6896100" y="5414963"/>
          <p14:tracePt t="88631" x="6872288" y="5446713"/>
          <p14:tracePt t="89728" x="0" y="0"/>
        </p14:tracePtLst>
        <p14:tracePtLst>
          <p14:tracePt t="90989" x="1363663" y="5726113"/>
          <p14:tracePt t="91067" x="1403350" y="5726113"/>
          <p14:tracePt t="91088" x="1450975" y="5726113"/>
          <p14:tracePt t="91109" x="1617663" y="5726113"/>
          <p14:tracePt t="91121" x="1738313" y="5726113"/>
          <p14:tracePt t="91141" x="1873250" y="5726113"/>
          <p14:tracePt t="91143" x="1936750" y="5726113"/>
          <p14:tracePt t="91160" x="2025650" y="5741988"/>
          <p14:tracePt t="91175" x="2097088" y="5749925"/>
          <p14:tracePt t="91194" x="2152650" y="5749925"/>
          <p14:tracePt t="91209" x="2192338" y="5749925"/>
          <p14:tracePt t="91226" x="2216150" y="5749925"/>
          <p14:tracePt t="91238" x="2224088" y="5749925"/>
          <p14:tracePt t="91276" x="2232025" y="5757863"/>
          <p14:tracePt t="91289" x="2255838" y="5773738"/>
          <p14:tracePt t="91309" x="2335213" y="5813425"/>
          <p14:tracePt t="91320" x="2359025" y="5821363"/>
          <p14:tracePt t="91342" x="2455863" y="5845175"/>
          <p14:tracePt t="91355" x="2511425" y="5861050"/>
          <p14:tracePt t="91374" x="2551113" y="5868988"/>
          <p14:tracePt t="91375" x="2566988" y="5868988"/>
          <p14:tracePt t="91392" x="2590800" y="5868988"/>
          <p14:tracePt t="91417" x="2598738" y="5868988"/>
          <p14:tracePt t="91726" x="0" y="0"/>
        </p14:tracePtLst>
      </p14:laserTraceLst>
    </p:ext>
    <p:ext uri="{E180D4A7-C9FB-4DFB-919C-405C955672EB}">
      <p14:showEvtLst xmlns:p14="http://schemas.microsoft.com/office/powerpoint/2010/main">
        <p14:playEvt time="14" objId="4"/>
        <p14:stopEvt time="133003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6C9C4-18C3-41C3-86EB-91648E7F18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F5320F-A023-40BC-A93B-91ACDE056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4" name="mm5s5">
            <a:hlinkClick r:id="" action="ppaction://media"/>
            <a:extLst>
              <a:ext uri="{FF2B5EF4-FFF2-40B4-BE49-F238E27FC236}">
                <a16:creationId xmlns:a16="http://schemas.microsoft.com/office/drawing/2014/main" id="{F689B7DC-EA5F-4790-A090-58FC8CB4A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7333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54072575-6B98-453D-961A-1BEDEE4E6DCB}"/>
                  </a:ext>
                </a:extLst>
              </p14:cNvPr>
              <p14:cNvContentPartPr/>
              <p14:nvPr/>
            </p14:nvContentPartPr>
            <p14:xfrm>
              <a:off x="1574670" y="2634720"/>
              <a:ext cx="251640" cy="27756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54072575-6B98-453D-961A-1BEDEE4E6DC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57030" y="2617080"/>
                <a:ext cx="2872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DE40F428-54DA-4800-A7C1-5C93A11410CB}"/>
                  </a:ext>
                </a:extLst>
              </p14:cNvPr>
              <p14:cNvContentPartPr/>
              <p14:nvPr/>
            </p14:nvContentPartPr>
            <p14:xfrm>
              <a:off x="1916670" y="2770080"/>
              <a:ext cx="182880" cy="2268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DE40F428-54DA-4800-A7C1-5C93A11410C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99030" y="2752440"/>
                <a:ext cx="21852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9C8D19D4-7892-4731-8CBC-08D960CB71E8}"/>
                  </a:ext>
                </a:extLst>
              </p14:cNvPr>
              <p14:cNvContentPartPr/>
              <p14:nvPr/>
            </p14:nvContentPartPr>
            <p14:xfrm>
              <a:off x="2642430" y="2745240"/>
              <a:ext cx="455400" cy="180000"/>
            </p14:xfrm>
          </p:contentPart>
        </mc:Choice>
        <mc:Fallback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9C8D19D4-7892-4731-8CBC-08D960CB71E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24430" y="2727600"/>
                <a:ext cx="49104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090F8FA5-842E-48EF-87D3-82CB55303AF2}"/>
                  </a:ext>
                </a:extLst>
              </p14:cNvPr>
              <p14:cNvContentPartPr/>
              <p14:nvPr/>
            </p14:nvContentPartPr>
            <p14:xfrm>
              <a:off x="2210912" y="2587560"/>
              <a:ext cx="314036" cy="467280"/>
            </p14:xfrm>
          </p:contentPart>
        </mc:Choice>
        <mc:Fallback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090F8FA5-842E-48EF-87D3-82CB55303AF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92905" y="2569574"/>
                <a:ext cx="349689" cy="50289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382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652"/>
    </mc:Choice>
    <mc:Fallback>
      <p:transition spd="slow" advTm="136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03" x="1722438" y="901700"/>
          <p14:tracePt t="7870" x="1730375" y="893763"/>
          <p14:tracePt t="7871" x="1738313" y="885825"/>
          <p14:tracePt t="7887" x="1746250" y="885825"/>
          <p14:tracePt t="7902" x="1785938" y="877888"/>
          <p14:tracePt t="7926" x="1841500" y="862013"/>
          <p14:tracePt t="7954" x="1936750" y="852488"/>
          <p14:tracePt t="7961" x="1960563" y="844550"/>
          <p14:tracePt t="7977" x="2017713" y="836613"/>
          <p14:tracePt t="7993" x="2073275" y="828675"/>
          <p14:tracePt t="8011" x="2136775" y="812800"/>
          <p14:tracePt t="8023" x="2200275" y="804863"/>
          <p14:tracePt t="8038" x="2255838" y="796925"/>
          <p14:tracePt t="8060" x="2303463" y="804863"/>
          <p14:tracePt t="8072" x="2319338" y="804863"/>
          <p14:tracePt t="8092" x="2327275" y="804863"/>
          <p14:tracePt t="8110" x="2343150" y="804863"/>
          <p14:tracePt t="8140" x="2351088" y="804863"/>
          <p14:tracePt t="8141" x="2359025" y="804863"/>
          <p14:tracePt t="8159" x="2384425" y="796925"/>
          <p14:tracePt t="8172" x="2408238" y="796925"/>
          <p14:tracePt t="8191" x="2424113" y="796925"/>
          <p14:tracePt t="8210" x="2463800" y="796925"/>
          <p14:tracePt t="8226" x="2487613" y="812800"/>
          <p14:tracePt t="8242" x="2511425" y="812800"/>
          <p14:tracePt t="8260" x="2535238" y="812800"/>
          <p14:tracePt t="8276" x="2543175" y="812800"/>
          <p14:tracePt t="8309" x="2551113" y="812800"/>
          <p14:tracePt t="8325" x="2559050" y="812800"/>
          <p14:tracePt t="8358" x="2566988" y="804863"/>
          <p14:tracePt t="8461" x="2543175" y="804863"/>
          <p14:tracePt t="8480" x="2487613" y="836613"/>
          <p14:tracePt t="8494" x="2392363" y="869950"/>
          <p14:tracePt t="8508" x="2303463" y="885825"/>
          <p14:tracePt t="8526" x="2184400" y="893763"/>
          <p14:tracePt t="8538" x="2097088" y="893763"/>
          <p14:tracePt t="8558" x="1984375" y="877888"/>
          <p14:tracePt t="8571" x="1897063" y="844550"/>
          <p14:tracePt t="8591" x="1817688" y="804863"/>
          <p14:tracePt t="8603" x="1793875" y="796925"/>
          <p14:tracePt t="8626" x="1738313" y="773113"/>
          <p14:tracePt t="8637" x="1714500" y="757238"/>
          <p14:tracePt t="8656" x="1706563" y="757238"/>
          <p14:tracePt t="8675" x="1698625" y="757238"/>
          <p14:tracePt t="8804" x="1690688" y="757238"/>
          <p14:tracePt t="8823" x="1674813" y="757238"/>
          <p14:tracePt t="8842" x="1651000" y="757238"/>
          <p14:tracePt t="8854" x="1625600" y="757238"/>
          <p14:tracePt t="8872" x="1601788" y="757238"/>
          <p14:tracePt t="8888" x="1585913" y="757238"/>
          <p14:tracePt t="8907" x="1577975" y="757238"/>
          <p14:tracePt t="10354" x="1633538" y="852488"/>
          <p14:tracePt t="10371" x="1714500" y="941388"/>
          <p14:tracePt t="10391" x="1849438" y="1052513"/>
          <p14:tracePt t="10402" x="1889125" y="1084263"/>
          <p14:tracePt t="10423" x="1984375" y="1147763"/>
          <p14:tracePt t="10442" x="2017713" y="1171575"/>
          <p14:tracePt t="10444" x="2025650" y="1171575"/>
          <p14:tracePt t="10474" x="2049463" y="1187450"/>
          <p14:tracePt t="10492" x="2065338" y="1195388"/>
          <p14:tracePt t="10510" x="2081213" y="1212850"/>
          <p14:tracePt t="10511" x="2105025" y="1228725"/>
          <p14:tracePt t="10540" x="2192338" y="1300163"/>
          <p14:tracePt t="10541" x="2239963" y="1331913"/>
          <p14:tracePt t="10561" x="2359025" y="1411288"/>
          <p14:tracePt t="10566" x="2439988" y="1458913"/>
          <p14:tracePt t="10589" x="2733675" y="1611313"/>
          <p14:tracePt t="10606" x="2917825" y="1722438"/>
          <p14:tracePt t="10618" x="3157538" y="1841500"/>
          <p14:tracePt t="10636" x="3387725" y="1962150"/>
          <p14:tracePt t="10658" x="3643313" y="2081213"/>
          <p14:tracePt t="10673" x="3770313" y="2128838"/>
          <p14:tracePt t="10686" x="3825875" y="2152650"/>
          <p14:tracePt t="10706" x="3843338" y="2152650"/>
          <p14:tracePt t="10899" x="3851275" y="2160588"/>
          <p14:tracePt t="10920" x="3914775" y="2184400"/>
          <p14:tracePt t="10938" x="4105275" y="2257425"/>
          <p14:tracePt t="10949" x="4192588" y="2281238"/>
          <p14:tracePt t="10972" x="4448175" y="2344738"/>
          <p14:tracePt t="10990" x="4600575" y="2360613"/>
          <p14:tracePt t="10991" x="4672013" y="2368550"/>
          <p14:tracePt t="11007" x="4791075" y="2368550"/>
          <p14:tracePt t="11023" x="4870450" y="2368550"/>
          <p14:tracePt t="11040" x="4926013" y="2352675"/>
          <p14:tracePt t="11056" x="4967288" y="2344738"/>
          <p14:tracePt t="11074" x="5014913" y="2328863"/>
          <p14:tracePt t="11087" x="5038725" y="2320925"/>
          <p14:tracePt t="11106" x="5110163" y="2297113"/>
          <p14:tracePt t="11120" x="5157788" y="2281238"/>
          <p14:tracePt t="11139" x="5213350" y="2281238"/>
          <p14:tracePt t="11140" x="5245100" y="2281238"/>
          <p14:tracePt t="11151" x="5260975" y="2281238"/>
          <p14:tracePt t="11173" x="5326063" y="2273300"/>
          <p14:tracePt t="11191" x="5365750" y="2273300"/>
          <p14:tracePt t="11202" x="5389563" y="2273300"/>
          <p14:tracePt t="11220" x="5413375" y="2273300"/>
          <p14:tracePt t="11239" x="5476875" y="2273300"/>
          <p14:tracePt t="11260" x="5556250" y="2273300"/>
          <p14:tracePt t="11288" x="5676900" y="2241550"/>
          <p14:tracePt t="11306" x="5883275" y="2208213"/>
          <p14:tracePt t="11327" x="6018213" y="2192338"/>
          <p14:tracePt t="11330" x="6091238" y="2184400"/>
          <p14:tracePt t="11352" x="6265863" y="2168525"/>
          <p14:tracePt t="11374" x="6329363" y="2168525"/>
          <p14:tracePt t="11390" x="6353175" y="2168525"/>
          <p14:tracePt t="11419" x="6369050" y="2168525"/>
          <p14:tracePt t="11438" x="6384925" y="2168525"/>
          <p14:tracePt t="11451" x="6392863" y="2168525"/>
          <p14:tracePt t="11473" x="6434138" y="2168525"/>
          <p14:tracePt t="11494" x="6489700" y="2168525"/>
          <p14:tracePt t="11522" x="6584950" y="2168525"/>
          <p14:tracePt t="11524" x="6608763" y="2168525"/>
          <p14:tracePt t="11539" x="6711950" y="2168525"/>
          <p14:tracePt t="11555" x="6832600" y="2160588"/>
          <p14:tracePt t="11573" x="6959600" y="2160588"/>
          <p14:tracePt t="11590" x="7054850" y="2160588"/>
          <p14:tracePt t="11606" x="7183438" y="2160588"/>
          <p14:tracePt t="11618" x="7199313" y="2160588"/>
          <p14:tracePt t="11639" x="7231063" y="2160588"/>
          <p14:tracePt t="11651" x="7246938" y="2160588"/>
          <p14:tracePt t="11706" x="7254875" y="2160588"/>
          <p14:tracePt t="12664" x="0" y="0"/>
        </p14:tracePtLst>
        <p14:tracePtLst>
          <p14:tracePt t="29712" x="493713" y="2846388"/>
          <p14:tracePt t="29901" x="574675" y="2846388"/>
          <p14:tracePt t="29920" x="677863" y="2846388"/>
          <p14:tracePt t="29921" x="741363" y="2846388"/>
          <p14:tracePt t="29941" x="884238" y="2846388"/>
          <p14:tracePt t="29955" x="989013" y="2846388"/>
          <p14:tracePt t="29973" x="1116013" y="2846388"/>
          <p14:tracePt t="29993" x="1171575" y="2846388"/>
          <p14:tracePt t="30010" x="1219200" y="2846388"/>
          <p14:tracePt t="30025" x="1266825" y="2846388"/>
          <p14:tracePt t="30026" x="1292225" y="2846388"/>
          <p14:tracePt t="30040" x="1316038" y="2846388"/>
          <p14:tracePt t="30058" x="1379538" y="2838450"/>
          <p14:tracePt t="30070" x="1395413" y="2838450"/>
          <p14:tracePt t="30091" x="1443038" y="2830513"/>
          <p14:tracePt t="30103" x="1490663" y="2830513"/>
          <p14:tracePt t="30120" x="1538288" y="2830513"/>
          <p14:tracePt t="30139" x="1633538" y="2830513"/>
          <p14:tracePt t="30158" x="1722438" y="2830513"/>
          <p14:tracePt t="30169" x="1809750" y="2830513"/>
          <p14:tracePt t="30188" x="1905000" y="2830513"/>
          <p14:tracePt t="30206" x="2033588" y="2830513"/>
          <p14:tracePt t="30219" x="2065338" y="2830513"/>
          <p14:tracePt t="30221" x="2112963" y="2830513"/>
          <p14:tracePt t="30241" x="2160588" y="2830513"/>
          <p14:tracePt t="30259" x="2247900" y="2830513"/>
          <p14:tracePt t="30275" x="2303463" y="2830513"/>
          <p14:tracePt t="30290" x="2351088" y="2830513"/>
          <p14:tracePt t="30308" x="2392363" y="2830513"/>
          <p14:tracePt t="30325" x="2416175" y="2830513"/>
          <p14:tracePt t="30326" x="2424113" y="2830513"/>
          <p14:tracePt t="30357" x="2432050" y="2830513"/>
          <p14:tracePt t="34058" x="2432050" y="2838450"/>
          <p14:tracePt t="39866" x="2392363" y="2846388"/>
          <p14:tracePt t="39898" x="2384425" y="2846388"/>
          <p14:tracePt t="39916" x="2374900" y="2846388"/>
          <p14:tracePt t="39933" x="2366963" y="2846388"/>
          <p14:tracePt t="39946" x="2359025" y="2846388"/>
          <p14:tracePt t="39963" x="2351088" y="2846388"/>
          <p14:tracePt t="39964" x="2343150" y="2846388"/>
          <p14:tracePt t="39983" x="2327275" y="2846388"/>
          <p14:tracePt t="39996" x="2319338" y="2846388"/>
          <p14:tracePt t="40015" x="2303463" y="2846388"/>
          <p14:tracePt t="40034" x="2271713" y="2846388"/>
          <p14:tracePt t="40045" x="2263775" y="2846388"/>
          <p14:tracePt t="40067" x="2247900" y="2846388"/>
          <p14:tracePt t="40078" x="2239963" y="2846388"/>
          <p14:tracePt t="40096" x="2232025" y="2846388"/>
          <p14:tracePt t="40114" x="2216150" y="2846388"/>
          <p14:tracePt t="40132" x="2208213" y="2846388"/>
          <p14:tracePt t="40152" x="2184400" y="2846388"/>
          <p14:tracePt t="40168" x="2160588" y="2846388"/>
          <p14:tracePt t="40199" x="2128838" y="2846388"/>
          <p14:tracePt t="40218" x="2112963" y="2846388"/>
          <p14:tracePt t="40234" x="2097088" y="2846388"/>
          <p14:tracePt t="40262" x="2065338" y="2846388"/>
          <p14:tracePt t="40287" x="2025650" y="2846388"/>
          <p14:tracePt t="40316" x="2000250" y="2846388"/>
          <p14:tracePt t="40317" x="1992313" y="2846388"/>
          <p14:tracePt t="40337" x="1984375" y="2846388"/>
          <p14:tracePt t="40365" x="1968500" y="2846388"/>
          <p14:tracePt t="40384" x="1944688" y="2846388"/>
          <p14:tracePt t="40400" x="1928813" y="2846388"/>
          <p14:tracePt t="40415" x="1912938" y="2846388"/>
          <p14:tracePt t="40428" x="1905000" y="2846388"/>
          <p14:tracePt t="40429" x="1897063" y="2846388"/>
          <p14:tracePt t="40451" x="1881188" y="2846388"/>
          <p14:tracePt t="40463" x="1857375" y="2846388"/>
          <p14:tracePt t="40483" x="1841500" y="2846388"/>
          <p14:tracePt t="40494" x="1833563" y="2846388"/>
          <p14:tracePt t="40515" x="1817688" y="2846388"/>
          <p14:tracePt t="40528" x="1809750" y="2846388"/>
          <p14:tracePt t="40550" x="1793875" y="2846388"/>
          <p14:tracePt t="40595" x="1785938" y="2846388"/>
          <p14:tracePt t="40615" x="1778000" y="2846388"/>
          <p14:tracePt t="40633" x="1762125" y="2846388"/>
          <p14:tracePt t="40650" x="1754188" y="2846388"/>
          <p14:tracePt t="40662" x="1746250" y="2846388"/>
          <p14:tracePt t="40682" x="1730375" y="2846388"/>
          <p14:tracePt t="40695" x="1722438" y="2846388"/>
          <p14:tracePt t="40716" x="1698625" y="2846388"/>
          <p14:tracePt t="40748" x="1682750" y="2846388"/>
          <p14:tracePt t="40761" x="1674813" y="2846388"/>
          <p14:tracePt t="40780" x="1658938" y="2846388"/>
          <p14:tracePt t="40799" x="1641475" y="2846388"/>
          <p14:tracePt t="40811" x="1625600" y="2846388"/>
          <p14:tracePt t="40832" x="1601788" y="2846388"/>
          <p14:tracePt t="40853" x="1585913" y="2846388"/>
          <p14:tracePt t="40880" x="1577975" y="2846388"/>
          <p14:tracePt t="40914" x="1570038" y="2846388"/>
          <p14:tracePt t="41257" x="1593850" y="2846388"/>
          <p14:tracePt t="41281" x="1633538" y="2846388"/>
          <p14:tracePt t="41294" x="1651000" y="2838450"/>
          <p14:tracePt t="41313" x="1666875" y="2838450"/>
          <p14:tracePt t="41314" x="1674813" y="2838450"/>
          <p14:tracePt t="41331" x="1682750" y="2838450"/>
          <p14:tracePt t="41383" x="1698625" y="2838450"/>
          <p14:tracePt t="41398" x="1714500" y="2838450"/>
          <p14:tracePt t="41416" x="1730375" y="2838450"/>
          <p14:tracePt t="41432" x="1738313" y="2838450"/>
          <p14:tracePt t="41448" x="1754188" y="2838450"/>
          <p14:tracePt t="41449" x="1762125" y="2838450"/>
          <p14:tracePt t="41466" x="1770063" y="2838450"/>
          <p14:tracePt t="41496" x="1785938" y="2838450"/>
          <p14:tracePt t="41527" x="1793875" y="2838450"/>
          <p14:tracePt t="41543" x="1809750" y="2838450"/>
          <p14:tracePt t="41565" x="1833563" y="2838450"/>
          <p14:tracePt t="41579" x="1849438" y="2838450"/>
          <p14:tracePt t="41612" x="1857375" y="2838450"/>
          <p14:tracePt t="41882" x="1865313" y="2838450"/>
          <p14:tracePt t="41901" x="1897063" y="2838450"/>
          <p14:tracePt t="41916" x="1928813" y="2838450"/>
          <p14:tracePt t="41931" x="1960563" y="2838450"/>
          <p14:tracePt t="41950" x="1976438" y="2838450"/>
          <p14:tracePt t="41962" x="1992313" y="2838450"/>
          <p14:tracePt t="42015" x="2000250" y="2838450"/>
          <p14:tracePt t="42116" x="2008188" y="2838450"/>
          <p14:tracePt t="42164" x="2017713" y="2838450"/>
          <p14:tracePt t="42180" x="2033588" y="2838450"/>
          <p14:tracePt t="42194" x="2049463" y="2838450"/>
          <p14:tracePt t="42210" x="2073275" y="2838450"/>
          <p14:tracePt t="42232" x="2112963" y="2838450"/>
          <p14:tracePt t="42243" x="2120900" y="2838450"/>
          <p14:tracePt t="42263" x="2144713" y="2838450"/>
          <p14:tracePt t="42280" x="2152650" y="2838450"/>
          <p14:tracePt t="42540" x="2160588" y="2838450"/>
          <p14:tracePt t="42561" x="2168525" y="2838450"/>
          <p14:tracePt t="42580" x="2176463" y="2838450"/>
          <p14:tracePt t="42598" x="2200275" y="2838450"/>
          <p14:tracePt t="42631" x="2232025" y="2846388"/>
          <p14:tracePt t="42649" x="2255838" y="2846388"/>
          <p14:tracePt t="42665" x="2287588" y="2846388"/>
          <p14:tracePt t="43040" x="0" y="0"/>
        </p14:tracePtLst>
        <p14:tracePtLst>
          <p14:tracePt t="63481" x="4081463" y="2935288"/>
          <p14:tracePt t="63524" x="4073525" y="2935288"/>
          <p14:tracePt t="63652" x="4152900" y="2943225"/>
          <p14:tracePt t="63666" x="4273550" y="2959100"/>
          <p14:tracePt t="63696" x="4576763" y="2998788"/>
          <p14:tracePt t="63714" x="4727575" y="3030538"/>
          <p14:tracePt t="63728" x="4886325" y="3054350"/>
          <p14:tracePt t="63748" x="5022850" y="3086100"/>
          <p14:tracePt t="63766" x="5165725" y="3094038"/>
          <p14:tracePt t="63795" x="5197475" y="3094038"/>
          <p14:tracePt t="66431" x="5189538" y="3094038"/>
          <p14:tracePt t="66445" x="5133975" y="3086100"/>
          <p14:tracePt t="66463" x="5030788" y="3078163"/>
          <p14:tracePt t="66464" x="4983163" y="3078163"/>
          <p14:tracePt t="66479" x="4894263" y="3062288"/>
          <p14:tracePt t="66495" x="4806950" y="3046413"/>
          <p14:tracePt t="66507" x="4767263" y="3046413"/>
          <p14:tracePt t="66528" x="4672013" y="3046413"/>
          <p14:tracePt t="66540" x="4648200" y="3038475"/>
          <p14:tracePt t="66560" x="4640263" y="3038475"/>
          <p14:tracePt t="66573" x="4632325" y="3038475"/>
          <p14:tracePt t="66595" x="4616450" y="3038475"/>
          <p14:tracePt t="66607" x="4592638" y="3038475"/>
          <p14:tracePt t="66625" x="4551363" y="3038475"/>
          <p14:tracePt t="66641" x="4503738" y="3038475"/>
          <p14:tracePt t="66657" x="4464050" y="3038475"/>
          <p14:tracePt t="66676" x="4408488" y="3038475"/>
          <p14:tracePt t="66696" x="4384675" y="3038475"/>
          <p14:tracePt t="66697" x="4376738" y="3038475"/>
          <p14:tracePt t="66712" x="4368800" y="3038475"/>
          <p14:tracePt t="66949" x="4360863" y="3038475"/>
          <p14:tracePt t="66962" x="4337050" y="3038475"/>
          <p14:tracePt t="66978" x="4289425" y="3038475"/>
          <p14:tracePt t="66995" x="4241800" y="3038475"/>
          <p14:tracePt t="67008" x="4192588" y="3038475"/>
          <p14:tracePt t="67027" x="4152900" y="3038475"/>
          <p14:tracePt t="67039" x="4129088" y="3038475"/>
          <p14:tracePt t="67791" x="4137025" y="3038475"/>
          <p14:tracePt t="67808" x="4144963" y="3030538"/>
          <p14:tracePt t="67826" x="4160838" y="3030538"/>
          <p14:tracePt t="67839" x="4168775" y="3022600"/>
          <p14:tracePt t="67876" x="4184650" y="3022600"/>
          <p14:tracePt t="67950" x="4192588" y="3022600"/>
          <p14:tracePt t="67995" x="4200525" y="3014663"/>
          <p14:tracePt t="68023" x="4210050" y="3014663"/>
          <p14:tracePt t="68024" x="4217988" y="3006725"/>
          <p14:tracePt t="68056" x="4225925" y="3006725"/>
          <p14:tracePt t="68094" x="4233863" y="3006725"/>
          <p14:tracePt t="68111" x="4241800" y="2998788"/>
          <p14:tracePt t="68155" x="4257675" y="2998788"/>
          <p14:tracePt t="68227" x="4265613" y="2998788"/>
          <p14:tracePt t="68571" x="4273550" y="2998788"/>
          <p14:tracePt t="68588" x="4297363" y="2998788"/>
          <p14:tracePt t="68611" x="4313238" y="2998788"/>
          <p14:tracePt t="68621" x="4329113" y="2998788"/>
          <p14:tracePt t="68640" x="4344988" y="2998788"/>
          <p14:tracePt t="68660" x="4360863" y="2998788"/>
          <p14:tracePt t="68677" x="4368800" y="2998788"/>
          <p14:tracePt t="68795" x="4376738" y="2998788"/>
          <p14:tracePt t="68807" x="4384675" y="2998788"/>
          <p14:tracePt t="68823" x="4408488" y="2998788"/>
          <p14:tracePt t="68843" x="4432300" y="2982913"/>
          <p14:tracePt t="68861" x="4448175" y="2967038"/>
          <p14:tracePt t="68873" x="4471988" y="2935288"/>
          <p14:tracePt t="68892" x="4479925" y="2919413"/>
          <p14:tracePt t="68910" x="4503738" y="2886075"/>
          <p14:tracePt t="68918" x="4511675" y="2886075"/>
          <p14:tracePt t="68942" x="4527550" y="2862263"/>
          <p14:tracePt t="68959" x="4527550" y="2846388"/>
          <p14:tracePt t="68978" x="4535488" y="2814638"/>
          <p14:tracePt t="68994" x="4535488" y="2790825"/>
          <p14:tracePt t="69011" x="4535488" y="2767013"/>
          <p14:tracePt t="69022" x="4535488" y="2735263"/>
          <p14:tracePt t="69041" x="4535488" y="2719388"/>
          <p14:tracePt t="69055" x="4535488" y="2695575"/>
          <p14:tracePt t="69076" x="4519613" y="2632075"/>
          <p14:tracePt t="69089" x="4503738" y="2600325"/>
          <p14:tracePt t="69108" x="4487863" y="2584450"/>
          <p14:tracePt t="69121" x="4479925" y="2559050"/>
          <p14:tracePt t="69140" x="4471988" y="2551113"/>
          <p14:tracePt t="69159" x="4456113" y="2527300"/>
          <p14:tracePt t="69171" x="4448175" y="2511425"/>
          <p14:tracePt t="69191" x="4440238" y="2511425"/>
          <p14:tracePt t="69211" x="4416425" y="2503488"/>
          <p14:tracePt t="69226" x="4408488" y="2495550"/>
          <p14:tracePt t="69242" x="4384675" y="2487613"/>
          <p14:tracePt t="69259" x="4360863" y="2479675"/>
          <p14:tracePt t="69275" x="4329113" y="2471738"/>
          <p14:tracePt t="69276" x="4313238" y="2471738"/>
          <p14:tracePt t="69292" x="4273550" y="2471738"/>
          <p14:tracePt t="69305" x="4249738" y="2471738"/>
          <p14:tracePt t="69326" x="4137025" y="2503488"/>
          <p14:tracePt t="69339" x="4065588" y="2527300"/>
          <p14:tracePt t="69354" x="4017963" y="2551113"/>
          <p14:tracePt t="69373" x="3978275" y="2559050"/>
          <p14:tracePt t="69374" x="3970338" y="2566988"/>
          <p14:tracePt t="69393" x="3954463" y="2584450"/>
          <p14:tracePt t="69409" x="3946525" y="2592388"/>
          <p14:tracePt t="69422" x="3930650" y="2616200"/>
          <p14:tracePt t="69437" x="3922713" y="2640013"/>
          <p14:tracePt t="69457" x="3914775" y="2687638"/>
          <p14:tracePt t="69475" x="3914775" y="2711450"/>
          <p14:tracePt t="69492" x="3914775" y="2743200"/>
          <p14:tracePt t="69511" x="3914775" y="2782888"/>
          <p14:tracePt t="69525" x="3930650" y="2822575"/>
          <p14:tracePt t="69539" x="3962400" y="2846388"/>
          <p14:tracePt t="69555" x="3994150" y="2878138"/>
          <p14:tracePt t="69575" x="4017963" y="2886075"/>
          <p14:tracePt t="69576" x="4033838" y="2894013"/>
          <p14:tracePt t="69588" x="4033838" y="2901950"/>
          <p14:tracePt t="69603" x="4049713" y="2909888"/>
          <p14:tracePt t="69627" x="4065588" y="2909888"/>
          <p14:tracePt t="70997" x="4057650" y="2927350"/>
          <p14:tracePt t="71011" x="4041775" y="2927350"/>
          <p14:tracePt t="71451" x="4057650" y="2927350"/>
          <p14:tracePt t="71473" x="4097338" y="2927350"/>
          <p14:tracePt t="71474" x="4129088" y="2927350"/>
          <p14:tracePt t="71492" x="4176713" y="2927350"/>
          <p14:tracePt t="71509" x="4241800" y="2927350"/>
          <p14:tracePt t="71525" x="4321175" y="2935288"/>
          <p14:tracePt t="71542" x="4408488" y="2943225"/>
          <p14:tracePt t="71554" x="4432300" y="2943225"/>
          <p14:tracePt t="71574" x="4511675" y="2959100"/>
          <p14:tracePt t="71587" x="4543425" y="2959100"/>
          <p14:tracePt t="71619" x="4551363" y="2959100"/>
          <p14:tracePt t="71635" x="4567238" y="2959100"/>
          <p14:tracePt t="71656" x="4600575" y="2959100"/>
          <p14:tracePt t="71674" x="4640263" y="2959100"/>
          <p14:tracePt t="71687" x="4679950" y="2959100"/>
          <p14:tracePt t="71702" x="4711700" y="2959100"/>
          <p14:tracePt t="71723" x="4743450" y="2951163"/>
          <p14:tracePt t="71747" x="4775200" y="2951163"/>
          <p14:tracePt t="71772" x="4799013" y="2951163"/>
          <p14:tracePt t="71791" x="4814888" y="2951163"/>
          <p14:tracePt t="71807" x="4854575" y="2951163"/>
          <p14:tracePt t="71820" x="4902200" y="2951163"/>
          <p14:tracePt t="71839" x="4943475" y="2951163"/>
          <p14:tracePt t="71853" x="4999038" y="2959100"/>
          <p14:tracePt t="71874" x="5078413" y="2967038"/>
          <p14:tracePt t="71887" x="5118100" y="2967038"/>
          <p14:tracePt t="71904" x="5149850" y="2967038"/>
          <p14:tracePt t="71919" x="5165725" y="2967038"/>
          <p14:tracePt t="71936" x="5173663" y="2967038"/>
          <p14:tracePt t="71955" x="5181600" y="2967038"/>
          <p14:tracePt t="72134" x="5173663" y="2967038"/>
          <p14:tracePt t="72153" x="5133975" y="2974975"/>
          <p14:tracePt t="72174" x="5038725" y="2990850"/>
          <p14:tracePt t="72185" x="5006975" y="2998788"/>
          <p14:tracePt t="72206" x="4902200" y="2998788"/>
          <p14:tracePt t="72218" x="4846638" y="2998788"/>
          <p14:tracePt t="72236" x="4783138" y="2998788"/>
          <p14:tracePt t="72255" x="4711700" y="2998788"/>
          <p14:tracePt t="72273" x="4695825" y="2998788"/>
          <p14:tracePt t="72290" x="4672013" y="2998788"/>
          <p14:tracePt t="72306" x="4664075" y="2998788"/>
          <p14:tracePt t="72307" x="4656138" y="2998788"/>
          <p14:tracePt t="72339" x="4640263" y="2998788"/>
          <p14:tracePt t="72352" x="4632325" y="2998788"/>
          <p14:tracePt t="72371" x="4624388" y="2998788"/>
          <p14:tracePt t="72390" x="4608513" y="2998788"/>
          <p14:tracePt t="72401" x="4600575" y="2998788"/>
          <p14:tracePt t="72418" x="4584700" y="2998788"/>
          <p14:tracePt t="72419" x="4576763" y="2998788"/>
          <p14:tracePt t="72439" x="4559300" y="2998788"/>
          <p14:tracePt t="72454" x="4551363" y="2998788"/>
          <p14:tracePt t="72467" x="4535488" y="2998788"/>
          <p14:tracePt t="72490" x="4511675" y="2998788"/>
          <p14:tracePt t="72506" x="4503738" y="2998788"/>
          <p14:tracePt t="72522" x="4479925" y="2998788"/>
          <p14:tracePt t="72540" x="4464050" y="2998788"/>
          <p14:tracePt t="72556" x="4448175" y="2998788"/>
          <p14:tracePt t="72573" x="4432300" y="2998788"/>
          <p14:tracePt t="72585" x="4416425" y="2998788"/>
          <p14:tracePt t="72601" x="4408488" y="2998788"/>
          <p14:tracePt t="72620" x="4392613" y="2998788"/>
          <p14:tracePt t="73101" x="4408488" y="3006725"/>
          <p14:tracePt t="73102" x="4424363" y="3006725"/>
          <p14:tracePt t="73116" x="4471988" y="3006725"/>
          <p14:tracePt t="73138" x="4543425" y="3006725"/>
          <p14:tracePt t="73139" x="4592638" y="3006725"/>
          <p14:tracePt t="73151" x="4632325" y="3006725"/>
          <p14:tracePt t="73170" x="4743450" y="3006725"/>
          <p14:tracePt t="73185" x="4806950" y="3006725"/>
          <p14:tracePt t="73206" x="4870450" y="3006725"/>
          <p14:tracePt t="73217" x="4886325" y="3006725"/>
          <p14:tracePt t="73237" x="4894263" y="3006725"/>
          <p14:tracePt t="73337" x="4902200" y="3006725"/>
          <p14:tracePt t="73572" x="4926013" y="3006725"/>
          <p14:tracePt t="73588" x="4959350" y="3006725"/>
          <p14:tracePt t="73606" x="4999038" y="3006725"/>
          <p14:tracePt t="73619" x="5022850" y="3014663"/>
          <p14:tracePt t="73639" x="5038725" y="3014663"/>
          <p14:tracePt t="73651" x="5054600" y="3014663"/>
          <p14:tracePt t="73670" x="5062538" y="3014663"/>
          <p14:tracePt t="73705" x="5070475" y="3014663"/>
          <p14:tracePt t="80028" x="0" y="0"/>
        </p14:tracePtLst>
        <p14:tracePtLst>
          <p14:tracePt t="84763" x="4073525" y="2967038"/>
          <p14:tracePt t="84856" x="4113213" y="2935288"/>
          <p14:tracePt t="84872" x="4137025" y="2927350"/>
          <p14:tracePt t="84894" x="4152900" y="2919413"/>
          <p14:tracePt t="84908" x="4160838" y="2909888"/>
          <p14:tracePt t="84930" x="4168775" y="2909888"/>
          <p14:tracePt t="84979" x="4176713" y="2901950"/>
          <p14:tracePt t="84991" x="4192588" y="2894013"/>
          <p14:tracePt t="85008" x="4200525" y="2894013"/>
          <p14:tracePt t="85030" x="4249738" y="2894013"/>
          <p14:tracePt t="85049" x="4281488" y="2894013"/>
          <p14:tracePt t="85052" x="4297363" y="2894013"/>
          <p14:tracePt t="85079" x="4321175" y="2894013"/>
          <p14:tracePt t="85092" x="4337050" y="2894013"/>
          <p14:tracePt t="85234" x="4352925" y="2894013"/>
          <p14:tracePt t="85263" x="4368800" y="2901950"/>
          <p14:tracePt t="85274" x="4392613" y="2901950"/>
          <p14:tracePt t="85295" x="4408488" y="2901950"/>
          <p14:tracePt t="85308" x="4416425" y="2909888"/>
          <p14:tracePt t="85637" x="4440238" y="2943225"/>
          <p14:tracePt t="85649" x="4456113" y="2959100"/>
          <p14:tracePt t="85680" x="4464050" y="2967038"/>
          <p14:tracePt t="85712" x="4471988" y="2967038"/>
          <p14:tracePt t="86057" x="4519613" y="2974975"/>
          <p14:tracePt t="86074" x="4576763" y="2982913"/>
          <p14:tracePt t="86094" x="4672013" y="2982913"/>
          <p14:tracePt t="86108" x="4719638" y="2990850"/>
          <p14:tracePt t="86124" x="4759325" y="2990850"/>
          <p14:tracePt t="86306" x="4759325" y="2998788"/>
          <p14:tracePt t="86324" x="4759325" y="3022600"/>
          <p14:tracePt t="86325" x="4759325" y="3046413"/>
          <p14:tracePt t="86343" x="4751388" y="3101975"/>
          <p14:tracePt t="86362" x="4735513" y="3141663"/>
          <p14:tracePt t="86374" x="4735513" y="3157538"/>
          <p14:tracePt t="86391" x="4727575" y="3189288"/>
          <p14:tracePt t="86393" x="4727575" y="3197225"/>
          <p14:tracePt t="89957" x="5437188" y="3548063"/>
          <p14:tracePt t="89982" x="5724525" y="3660775"/>
          <p14:tracePt t="90007" x="5875338" y="3756025"/>
          <p14:tracePt t="90026" x="5899150" y="3779838"/>
          <p14:tracePt t="90038" x="5899150" y="3787775"/>
          <p14:tracePt t="90226" x="5899150" y="3795713"/>
          <p14:tracePt t="90247" x="5899150" y="3803650"/>
          <p14:tracePt t="90468" x="5907088" y="3803650"/>
          <p14:tracePt t="90744" x="5803900" y="3851275"/>
          <p14:tracePt t="90758" x="5692775" y="3906838"/>
          <p14:tracePt t="90776" x="5595938" y="3963988"/>
          <p14:tracePt t="90788" x="5468938" y="4019550"/>
          <p14:tracePt t="90805" x="5365750" y="4067175"/>
          <p14:tracePt t="90824" x="5300663" y="4106863"/>
          <p14:tracePt t="90825" x="5276850" y="4122738"/>
          <p14:tracePt t="90837" x="5268913" y="4122738"/>
          <p14:tracePt t="90859" x="5253038" y="4122738"/>
          <p14:tracePt t="90890" x="5245100" y="4138613"/>
          <p14:tracePt t="90903" x="5237163" y="4146550"/>
          <p14:tracePt t="90921" x="5213350" y="4178300"/>
          <p14:tracePt t="90941" x="5157788" y="4241800"/>
          <p14:tracePt t="90956" x="5110163" y="4291013"/>
          <p14:tracePt t="90970" x="5062538" y="4346575"/>
          <p14:tracePt t="90991" x="5006975" y="4410075"/>
          <p14:tracePt t="91009" x="4991100" y="4441825"/>
          <p14:tracePt t="91025" x="4975225" y="4465638"/>
          <p14:tracePt t="91043" x="4951413" y="4505325"/>
          <p14:tracePt t="91054" x="4951413" y="4521200"/>
          <p14:tracePt t="91075" x="4933950" y="4537075"/>
          <p14:tracePt t="91087" x="4933950" y="4545013"/>
          <p14:tracePt t="91103" x="4926013" y="4552950"/>
          <p14:tracePt t="91126" x="4926013" y="4560888"/>
          <p14:tracePt t="91137" x="4926013" y="4568825"/>
          <p14:tracePt t="91170" x="4926013" y="4576763"/>
          <p14:tracePt t="91190" x="4918075" y="4584700"/>
          <p14:tracePt t="91497" x="4894263" y="4584700"/>
          <p14:tracePt t="91510" x="4719638" y="4576763"/>
          <p14:tracePt t="91525" x="4337050" y="4545013"/>
          <p14:tracePt t="91542" x="3890963" y="4529138"/>
          <p14:tracePt t="91554" x="3563938" y="4529138"/>
          <p14:tracePt t="91570" x="3221038" y="4537075"/>
          <p14:tracePt t="91588" x="2925763" y="4545013"/>
          <p14:tracePt t="91606" x="2670175" y="4545013"/>
          <p14:tracePt t="91621" x="2566988" y="4545013"/>
          <p14:tracePt t="91639" x="2447925" y="4545013"/>
          <p14:tracePt t="91661" x="2327275" y="4545013"/>
          <p14:tracePt t="91667" x="2287588" y="4545013"/>
          <p14:tracePt t="91691" x="2152650" y="4545013"/>
          <p14:tracePt t="91703" x="2033588" y="4545013"/>
          <p14:tracePt t="91720" x="1936750" y="4545013"/>
          <p14:tracePt t="91739" x="1817688" y="4545013"/>
          <p14:tracePt t="91741" x="1778000" y="4545013"/>
          <p14:tracePt t="91765" x="1658938" y="4545013"/>
          <p14:tracePt t="91794" x="1601788" y="4537075"/>
          <p14:tracePt t="91820" x="1593850" y="4537075"/>
          <p14:tracePt t="91853" x="1585913" y="4521200"/>
          <p14:tracePt t="91870" x="1530350" y="4457700"/>
          <p14:tracePt t="91887" x="1435100" y="4370388"/>
          <p14:tracePt t="91903" x="1292225" y="4291013"/>
          <p14:tracePt t="91920" x="1068388" y="4202113"/>
          <p14:tracePt t="91935" x="917575" y="4162425"/>
          <p14:tracePt t="91953" x="781050" y="4130675"/>
          <p14:tracePt t="91971" x="709613" y="4122738"/>
          <p14:tracePt t="91987" x="685800" y="4122738"/>
          <p14:tracePt t="92185" x="701675" y="4122738"/>
          <p14:tracePt t="92201" x="717550" y="4122738"/>
          <p14:tracePt t="92220" x="757238" y="4122738"/>
          <p14:tracePt t="92236" x="788988" y="4122738"/>
          <p14:tracePt t="92253" x="828675" y="4122738"/>
          <p14:tracePt t="92271" x="884238" y="4122738"/>
          <p14:tracePt t="92272" x="900113" y="4122738"/>
          <p14:tracePt t="92291" x="973138" y="4122738"/>
          <p14:tracePt t="92307" x="1068388" y="4138613"/>
          <p14:tracePt t="92320" x="1203325" y="4162425"/>
          <p14:tracePt t="92337" x="1411288" y="4217988"/>
          <p14:tracePt t="92352" x="1809750" y="4306888"/>
          <p14:tracePt t="92370" x="2582863" y="4425950"/>
          <p14:tracePt t="92387" x="3060700" y="4473575"/>
          <p14:tracePt t="92403" x="3571875" y="4513263"/>
          <p14:tracePt t="92419" x="3994150" y="4552950"/>
          <p14:tracePt t="92436" x="4257675" y="4560888"/>
          <p14:tracePt t="92437" x="4392613" y="4568825"/>
          <p14:tracePt t="92453" x="4576763" y="4600575"/>
          <p14:tracePt t="92469" x="4672013" y="4608513"/>
          <p14:tracePt t="92487" x="4727575" y="4616450"/>
          <p14:tracePt t="92501" x="4743450" y="4616450"/>
          <p14:tracePt t="93478" x="0" y="0"/>
        </p14:tracePtLst>
        <p14:tracePtLst>
          <p14:tracePt t="107139" x="6273800" y="4059238"/>
          <p14:tracePt t="107259" x="6297613" y="4059238"/>
          <p14:tracePt t="107275" x="6337300" y="4051300"/>
          <p14:tracePt t="107290" x="6384925" y="4051300"/>
          <p14:tracePt t="107312" x="6497638" y="4035425"/>
          <p14:tracePt t="107326" x="6569075" y="4035425"/>
          <p14:tracePt t="107344" x="6656388" y="4035425"/>
          <p14:tracePt t="107357" x="6735763" y="4035425"/>
          <p14:tracePt t="107378" x="6824663" y="4027488"/>
          <p14:tracePt t="107390" x="6856413" y="4027488"/>
          <p14:tracePt t="107412" x="6943725" y="4019550"/>
          <p14:tracePt t="107429" x="6991350" y="4019550"/>
          <p14:tracePt t="107447" x="7070725" y="4011613"/>
          <p14:tracePt t="107480" x="7159625" y="3995738"/>
          <p14:tracePt t="107486" x="7175500" y="3987800"/>
          <p14:tracePt t="107511" x="7223125" y="3987800"/>
          <p14:tracePt t="107513" x="7231063" y="3987800"/>
          <p14:tracePt t="107523" x="7246938" y="3987800"/>
          <p14:tracePt t="107545" x="7270750" y="3987800"/>
          <p14:tracePt t="107558" x="7302500" y="3987800"/>
          <p14:tracePt t="107578" x="7318375" y="3987800"/>
          <p14:tracePt t="107595" x="7358063" y="3987800"/>
          <p14:tracePt t="107596" x="7381875" y="3987800"/>
          <p14:tracePt t="107608" x="7405688" y="3987800"/>
          <p14:tracePt t="107628" x="7469188" y="3987800"/>
          <p14:tracePt t="107640" x="7510463" y="3987800"/>
          <p14:tracePt t="107660" x="7542213" y="3987800"/>
          <p14:tracePt t="107681" x="7573963" y="3987800"/>
          <p14:tracePt t="107791" x="7358063" y="4043363"/>
          <p14:tracePt t="107805" x="6999288" y="4106863"/>
          <p14:tracePt t="107827" x="6497638" y="4186238"/>
          <p14:tracePt t="107828" x="6249988" y="4202113"/>
          <p14:tracePt t="107839" x="6099175" y="4210050"/>
          <p14:tracePt t="107860" x="5397500" y="4210050"/>
          <p14:tracePt t="107873" x="4902200" y="4210050"/>
          <p14:tracePt t="107892" x="4511675" y="4210050"/>
          <p14:tracePt t="107910" x="4160838" y="4210050"/>
          <p14:tracePt t="107927" x="3825875" y="4210050"/>
          <p14:tracePt t="107945" x="3675063" y="4210050"/>
          <p14:tracePt t="107961" x="3500438" y="4210050"/>
          <p14:tracePt t="107979" x="3252788" y="4217988"/>
          <p14:tracePt t="107994" x="3109913" y="4241800"/>
          <p14:tracePt t="108012" x="2981325" y="4273550"/>
          <p14:tracePt t="108023" x="2870200" y="4291013"/>
          <p14:tracePt t="108039" x="2782888" y="4298950"/>
          <p14:tracePt t="108059" x="2701925" y="4306888"/>
          <p14:tracePt t="108079" x="2606675" y="4322763"/>
          <p14:tracePt t="108088" x="2566988" y="4322763"/>
          <p14:tracePt t="108108" x="2471738" y="4338638"/>
          <p14:tracePt t="108119" x="2439988" y="4338638"/>
          <p14:tracePt t="108141" x="2327275" y="4346575"/>
          <p14:tracePt t="108155" x="2255838" y="4346575"/>
          <p14:tracePt t="108175" x="2112963" y="4346575"/>
          <p14:tracePt t="108193" x="2025650" y="4346575"/>
          <p14:tracePt t="108212" x="1889125" y="4346575"/>
          <p14:tracePt t="108234" x="1754188" y="4346575"/>
          <p14:tracePt t="108260" x="1633538" y="4346575"/>
          <p14:tracePt t="108273" x="1538288" y="4346575"/>
          <p14:tracePt t="108294" x="1387475" y="4346575"/>
          <p14:tracePt t="108311" x="1292225" y="4346575"/>
          <p14:tracePt t="108322" x="1187450" y="4346575"/>
          <p14:tracePt t="108338" x="1100138" y="4346575"/>
          <p14:tracePt t="108358" x="1044575" y="4346575"/>
          <p14:tracePt t="108372" x="996950" y="4346575"/>
          <p14:tracePt t="108394" x="933450" y="4346575"/>
          <p14:tracePt t="108406" x="892175" y="4346575"/>
          <p14:tracePt t="108427" x="836613" y="4354513"/>
          <p14:tracePt t="108444" x="788988" y="4362450"/>
          <p14:tracePt t="108460" x="749300" y="4362450"/>
          <p14:tracePt t="108476" x="709613" y="4370388"/>
          <p14:tracePt t="108493" x="685800" y="4370388"/>
          <p14:tracePt t="108511" x="654050" y="4370388"/>
          <p14:tracePt t="108523" x="646113" y="4370388"/>
          <p14:tracePt t="108544" x="622300" y="4370388"/>
          <p14:tracePt t="108556" x="614363" y="4370388"/>
          <p14:tracePt t="108827" x="661988" y="4370388"/>
          <p14:tracePt t="108837" x="685800" y="4370388"/>
          <p14:tracePt t="108855" x="781050" y="4370388"/>
          <p14:tracePt t="108876" x="828675" y="4370388"/>
          <p14:tracePt t="108893" x="884238" y="4370388"/>
          <p14:tracePt t="108907" x="892175" y="4370388"/>
          <p14:tracePt t="108992" x="900113" y="4370388"/>
          <p14:tracePt t="109009" x="908050" y="4370388"/>
          <p14:tracePt t="109027" x="925513" y="4370388"/>
          <p14:tracePt t="109038" x="933450" y="4370388"/>
          <p14:tracePt t="109058" x="941388" y="4370388"/>
          <p14:tracePt t="109071" x="949325" y="4370388"/>
          <p14:tracePt t="109091" x="957263" y="4362450"/>
          <p14:tracePt t="109143" x="965200" y="4362450"/>
          <p14:tracePt t="109175" x="981075" y="4362450"/>
          <p14:tracePt t="109203" x="996950" y="4362450"/>
          <p14:tracePt t="109227" x="1012825" y="4362450"/>
          <p14:tracePt t="109242" x="1020763" y="4362450"/>
          <p14:tracePt t="109259" x="1028700" y="4362450"/>
          <p14:tracePt t="109260" x="1044575" y="4362450"/>
          <p14:tracePt t="109276" x="1052513" y="4362450"/>
          <p14:tracePt t="109292" x="1060450" y="4362450"/>
          <p14:tracePt t="109310" x="1076325" y="4362450"/>
          <p14:tracePt t="109327" x="1084263" y="4362450"/>
          <p14:tracePt t="109338" x="1100138" y="4362450"/>
          <p14:tracePt t="109358" x="1108075" y="4362450"/>
          <p14:tracePt t="109371" x="1123950" y="4362450"/>
          <p14:tracePt t="109392" x="1139825" y="4362450"/>
          <p14:tracePt t="109409" x="1147763" y="4362450"/>
          <p14:tracePt t="109412" x="1155700" y="4362450"/>
          <p14:tracePt t="109440" x="1179513" y="4362450"/>
          <p14:tracePt t="109455" x="1187450" y="4362450"/>
          <p14:tracePt t="109490" x="1195388" y="4362450"/>
          <p14:tracePt t="110996" x="1227138" y="4362450"/>
          <p14:tracePt t="111010" x="1266825" y="4362450"/>
          <p14:tracePt t="111027" x="1316038" y="4362450"/>
          <p14:tracePt t="111042" x="1363663" y="4362450"/>
          <p14:tracePt t="111054" x="1379538" y="4362450"/>
          <p14:tracePt t="111071" x="1387475" y="4362450"/>
          <p14:tracePt t="114921" x="0" y="0"/>
        </p14:tracePtLst>
        <p14:tracePtLst>
          <p14:tracePt t="118917" x="4097338" y="2974975"/>
          <p14:tracePt t="119044" x="4097338" y="2967038"/>
          <p14:tracePt t="119059" x="4097338" y="2927350"/>
          <p14:tracePt t="119086" x="4105275" y="2830513"/>
          <p14:tracePt t="119101" x="4105275" y="2814638"/>
          <p14:tracePt t="119118" x="4105275" y="2806700"/>
          <p14:tracePt t="119151" x="4105275" y="2798763"/>
          <p14:tracePt t="119495" x="4073525" y="2838450"/>
          <p14:tracePt t="119511" x="4017963" y="2919413"/>
          <p14:tracePt t="119513" x="3970338" y="2967038"/>
          <p14:tracePt t="119532" x="3794125" y="3094038"/>
          <p14:tracePt t="119548" x="3524250" y="3294063"/>
          <p14:tracePt t="119568" x="2997200" y="3676650"/>
          <p14:tracePt t="119587" x="2662238" y="3851275"/>
          <p14:tracePt t="119603" x="2335213" y="3979863"/>
          <p14:tracePt t="119635" x="2168525" y="3995738"/>
          <p14:tracePt t="119650" x="2136775" y="3995738"/>
          <p14:tracePt t="119663" x="2120900" y="3987800"/>
          <p14:tracePt t="119684" x="2105025" y="3987800"/>
          <p14:tracePt t="119685" x="2097088" y="3987800"/>
          <p14:tracePt t="119702" x="2065338" y="3987800"/>
          <p14:tracePt t="119713" x="2049463" y="3979863"/>
          <p14:tracePt t="119732" x="1968500" y="3971925"/>
          <p14:tracePt t="119750" x="1889125" y="3963988"/>
          <p14:tracePt t="119764" x="1801813" y="3956050"/>
          <p14:tracePt t="119780" x="1698625" y="3956050"/>
          <p14:tracePt t="119801" x="1522413" y="3956050"/>
          <p14:tracePt t="119819" x="1403350" y="3971925"/>
          <p14:tracePt t="119820" x="1347788" y="3979863"/>
          <p14:tracePt t="119835" x="1227138" y="4019550"/>
          <p14:tracePt t="119851" x="1108075" y="4083050"/>
          <p14:tracePt t="119867" x="1028700" y="4122738"/>
          <p14:tracePt t="119884" x="941388" y="4178300"/>
          <p14:tracePt t="119901" x="868363" y="4233863"/>
          <p14:tracePt t="119913" x="820738" y="4257675"/>
          <p14:tracePt t="119932" x="796925" y="4265613"/>
          <p14:tracePt t="119946" x="788988" y="4273550"/>
          <p14:tracePt t="120086" x="773113" y="4281488"/>
          <p14:tracePt t="120100" x="757238" y="4281488"/>
          <p14:tracePt t="120119" x="733425" y="4281488"/>
          <p14:tracePt t="120135" x="669925" y="4298950"/>
          <p14:tracePt t="120152" x="646113" y="4298950"/>
          <p14:tracePt t="120163" x="630238" y="4298950"/>
          <p14:tracePt t="120185" x="630238" y="4306888"/>
          <p14:tracePt t="120203" x="622300" y="4306888"/>
          <p14:tracePt t="120317" x="701675" y="4306888"/>
          <p14:tracePt t="120327" x="741363" y="4306888"/>
          <p14:tracePt t="120354" x="957263" y="4314825"/>
          <p14:tracePt t="120382" x="1187450" y="4314825"/>
          <p14:tracePt t="120383" x="1274763" y="4322763"/>
          <p14:tracePt t="120399" x="1443038" y="4330700"/>
          <p14:tracePt t="120419" x="1593850" y="4330700"/>
          <p14:tracePt t="120429" x="1641475" y="4330700"/>
          <p14:tracePt t="120448" x="1658938" y="4330700"/>
          <p14:tracePt t="120555" x="1641475" y="4330700"/>
          <p14:tracePt t="120556" x="1617663" y="4330700"/>
          <p14:tracePt t="120573" x="1538288" y="4330700"/>
          <p14:tracePt t="120598" x="1387475" y="4330700"/>
          <p14:tracePt t="120601" x="1339850" y="4330700"/>
          <p14:tracePt t="120616" x="1227138" y="4330700"/>
          <p14:tracePt t="120634" x="1108075" y="4330700"/>
          <p14:tracePt t="120651" x="1020763" y="4338638"/>
          <p14:tracePt t="120663" x="933450" y="4346575"/>
          <p14:tracePt t="120678" x="876300" y="4354513"/>
          <p14:tracePt t="120701" x="828675" y="4354513"/>
          <p14:tracePt t="120713" x="804863" y="4354513"/>
          <p14:tracePt t="120897" x="788988" y="4354513"/>
          <p14:tracePt t="120914" x="773113" y="4370388"/>
          <p14:tracePt t="120929" x="733425" y="4370388"/>
          <p14:tracePt t="120930" x="725488" y="4378325"/>
          <p14:tracePt t="120951" x="685800" y="4386263"/>
          <p14:tracePt t="121494" x="0" y="0"/>
        </p14:tracePtLst>
        <p14:tracePtLst>
          <p14:tracePt t="124915" x="5094288" y="4362450"/>
          <p14:tracePt t="125009" x="5110163" y="4362450"/>
          <p14:tracePt t="125025" x="5205413" y="4362450"/>
          <p14:tracePt t="125046" x="5292725" y="4362450"/>
          <p14:tracePt t="125059" x="5413375" y="4362450"/>
          <p14:tracePt t="125079" x="5643563" y="4362450"/>
          <p14:tracePt t="125093" x="5756275" y="4362450"/>
          <p14:tracePt t="125114" x="5875338" y="4362450"/>
          <p14:tracePt t="125126" x="5962650" y="4362450"/>
          <p14:tracePt t="125147" x="6059488" y="4346575"/>
          <p14:tracePt t="125165" x="6091238" y="4338638"/>
          <p14:tracePt t="125181" x="6107113" y="4338638"/>
          <p14:tracePt t="125978" x="6026150" y="4338638"/>
          <p14:tracePt t="125995" x="5756275" y="4378325"/>
          <p14:tracePt t="126010" x="5373688" y="4449763"/>
          <p14:tracePt t="126030" x="4830763" y="4537075"/>
          <p14:tracePt t="126041" x="4687888" y="4568825"/>
          <p14:tracePt t="126062" x="4344988" y="4600575"/>
          <p14:tracePt t="126075" x="4281488" y="4608513"/>
          <p14:tracePt t="126076" x="4233863" y="4616450"/>
          <p14:tracePt t="126096" x="4225925" y="4616450"/>
          <p14:tracePt t="126185" x="4217988" y="4616450"/>
          <p14:tracePt t="126197" x="4200525" y="4616450"/>
          <p14:tracePt t="126212" x="4176713" y="4608513"/>
          <p14:tracePt t="126226" x="4137025" y="4592638"/>
          <p14:tracePt t="126246" x="4065588" y="4576763"/>
          <p14:tracePt t="126258" x="4002088" y="4568825"/>
          <p14:tracePt t="126280" x="3883025" y="4568825"/>
          <p14:tracePt t="126298" x="3817938" y="4568825"/>
          <p14:tracePt t="126301" x="3794125" y="4568825"/>
          <p14:tracePt t="126328" x="3770313" y="4568825"/>
          <p14:tracePt t="126346" x="3754438" y="4568825"/>
          <p14:tracePt t="126403" x="3746500" y="4568825"/>
          <p14:tracePt t="129731" x="3690938" y="4576763"/>
          <p14:tracePt t="130622" x="0" y="0"/>
        </p14:tracePtLst>
      </p14:laserTraceLst>
    </p:ext>
    <p:ext uri="{E180D4A7-C9FB-4DFB-919C-405C955672EB}">
      <p14:showEvtLst xmlns:p14="http://schemas.microsoft.com/office/powerpoint/2010/main">
        <p14:playEvt time="13" objId="4"/>
        <p14:stopEvt time="135996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D74413-216E-4DD8-8D44-B68B414ABE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68E220-9D4C-476C-BCE4-B638DF3D2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4" name="mm5s6-1">
            <a:hlinkClick r:id="" action="ppaction://media"/>
            <a:extLst>
              <a:ext uri="{FF2B5EF4-FFF2-40B4-BE49-F238E27FC236}">
                <a16:creationId xmlns:a16="http://schemas.microsoft.com/office/drawing/2014/main" id="{BE7E9325-CE47-444A-B780-C73192A0C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450" y="5589300"/>
            <a:ext cx="609600" cy="609600"/>
          </a:xfrm>
          <a:prstGeom prst="rect">
            <a:avLst/>
          </a:prstGeom>
        </p:spPr>
      </p:pic>
      <p:pic>
        <p:nvPicPr>
          <p:cNvPr id="5" name="mm5s6-2">
            <a:hlinkClick r:id="" action="ppaction://media"/>
            <a:extLst>
              <a:ext uri="{FF2B5EF4-FFF2-40B4-BE49-F238E27FC236}">
                <a16:creationId xmlns:a16="http://schemas.microsoft.com/office/drawing/2014/main" id="{053918C8-55E0-4F78-A401-88518AF306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3560" y="5616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1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159"/>
    </mc:Choice>
    <mc:Fallback>
      <p:transition spd="slow" advTm="304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901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4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925" x="3013075" y="4545013"/>
          <p14:tracePt t="19047" x="2989263" y="4545013"/>
          <p14:tracePt t="19049" x="2965450" y="4545013"/>
          <p14:tracePt t="19068" x="2886075" y="4552950"/>
          <p14:tracePt t="19090" x="2741613" y="4568825"/>
          <p14:tracePt t="19111" x="2606675" y="4576763"/>
          <p14:tracePt t="19133" x="2511425" y="4576763"/>
          <p14:tracePt t="19144" x="2495550" y="4576763"/>
          <p14:tracePt t="19177" x="2447925" y="4576763"/>
          <p14:tracePt t="19213" x="2416175" y="4576763"/>
          <p14:tracePt t="19215" x="2408238" y="4576763"/>
          <p14:tracePt t="19239" x="2392363" y="4576763"/>
          <p14:tracePt t="19261" x="2366963" y="4568825"/>
          <p14:tracePt t="19289" x="2311400" y="4505325"/>
          <p14:tracePt t="19303" x="2303463" y="4489450"/>
          <p14:tracePt t="19303" x="2287588" y="4473575"/>
          <p14:tracePt t="19320" x="2271713" y="4425950"/>
          <p14:tracePt t="19342" x="2216150" y="4346575"/>
          <p14:tracePt t="19364" x="2160588" y="4257675"/>
          <p14:tracePt t="19391" x="2112963" y="4202113"/>
          <p14:tracePt t="19425" x="2065338" y="4154488"/>
          <p14:tracePt t="19455" x="2057400" y="4138613"/>
          <p14:tracePt t="19470" x="2049463" y="4122738"/>
          <p14:tracePt t="19492" x="2033588" y="4083050"/>
          <p14:tracePt t="19523" x="2008188" y="4035425"/>
          <p14:tracePt t="19536" x="1992313" y="4003675"/>
          <p14:tracePt t="19561" x="1976438" y="3948113"/>
          <p14:tracePt t="19590" x="1952625" y="3867150"/>
          <p14:tracePt t="19622" x="1928813" y="3779838"/>
          <p14:tracePt t="19646" x="1905000" y="3684588"/>
          <p14:tracePt t="19672" x="1897063" y="3579813"/>
          <p14:tracePt t="19687" x="1897063" y="3508375"/>
          <p14:tracePt t="19708" x="1905000" y="3397250"/>
          <p14:tracePt t="19709" x="1912938" y="3357563"/>
          <p14:tracePt t="19739" x="1992313" y="3141663"/>
          <p14:tracePt t="19758" x="2025650" y="3062288"/>
          <p14:tracePt t="19763" x="2041525" y="3022600"/>
          <p14:tracePt t="19792" x="2120900" y="2878138"/>
          <p14:tracePt t="19825" x="2184400" y="2790825"/>
          <p14:tracePt t="19855" x="2279650" y="2663825"/>
          <p14:tracePt t="19875" x="2351088" y="2566988"/>
          <p14:tracePt t="19905" x="2455863" y="2463800"/>
          <p14:tracePt t="19928" x="2503488" y="2400300"/>
          <p14:tracePt t="19956" x="2606675" y="2297113"/>
          <p14:tracePt t="19970" x="2638425" y="2257425"/>
          <p14:tracePt t="19971" x="2654300" y="2241550"/>
          <p14:tracePt t="19986" x="2709863" y="2192338"/>
          <p14:tracePt t="20005" x="2767013" y="2152650"/>
          <p14:tracePt t="20019" x="2798763" y="2128838"/>
          <p14:tracePt t="20035" x="2838450" y="2097088"/>
          <p14:tracePt t="20054" x="2941638" y="2025650"/>
          <p14:tracePt t="20075" x="3036888" y="1970088"/>
          <p14:tracePt t="20076" x="3076575" y="1954213"/>
          <p14:tracePt t="20109" x="3300413" y="1857375"/>
          <p14:tracePt t="20138" x="3492500" y="1825625"/>
          <p14:tracePt t="20162" x="3611563" y="1825625"/>
          <p14:tracePt t="20189" x="3722688" y="1825625"/>
          <p14:tracePt t="20202" x="3754438" y="1825625"/>
          <p14:tracePt t="20221" x="3817938" y="1825625"/>
          <p14:tracePt t="20242" x="3875088" y="1825625"/>
          <p14:tracePt t="20273" x="3986213" y="1833563"/>
          <p14:tracePt t="20307" x="4144963" y="1873250"/>
          <p14:tracePt t="20312" x="4210050" y="1890713"/>
          <p14:tracePt t="20336" x="4416425" y="1946275"/>
          <p14:tracePt t="20361" x="4600575" y="1993900"/>
          <p14:tracePt t="20363" x="4656138" y="2009775"/>
          <p14:tracePt t="20393" x="4806950" y="2065338"/>
          <p14:tracePt t="20423" x="4830763" y="2073275"/>
          <p14:tracePt t="20459" x="4846638" y="2105025"/>
          <p14:tracePt t="20488" x="4862513" y="2168525"/>
          <p14:tracePt t="20489" x="4878388" y="2192338"/>
          <p14:tracePt t="20502" x="4886325" y="2216150"/>
          <p14:tracePt t="20524" x="4926013" y="2312988"/>
          <p14:tracePt t="20535" x="4959350" y="2376488"/>
          <p14:tracePt t="20557" x="5006975" y="2479675"/>
          <p14:tracePt t="20591" x="5078413" y="2608263"/>
          <p14:tracePt t="20594" x="5102225" y="2640013"/>
          <p14:tracePt t="20623" x="5133975" y="2695575"/>
          <p14:tracePt t="20626" x="5157788" y="2719388"/>
          <p14:tracePt t="20655" x="5157788" y="2735263"/>
          <p14:tracePt t="20679" x="5157788" y="2767013"/>
          <p14:tracePt t="20707" x="5157788" y="2822575"/>
          <p14:tracePt t="20737" x="5157788" y="2909888"/>
          <p14:tracePt t="20758" x="5157788" y="2959100"/>
          <p14:tracePt t="20761" x="5157788" y="2982913"/>
          <p14:tracePt t="20788" x="5157788" y="3070225"/>
          <p14:tracePt t="20789" x="5141913" y="3094038"/>
          <p14:tracePt t="20805" x="5126038" y="3125788"/>
          <p14:tracePt t="20819" x="5110163" y="3181350"/>
          <p14:tracePt t="20842" x="5078413" y="3244850"/>
          <p14:tracePt t="20872" x="5022850" y="3333750"/>
          <p14:tracePt t="20905" x="4943475" y="3436938"/>
          <p14:tracePt t="20928" x="4838700" y="3556000"/>
          <p14:tracePt t="20953" x="4751388" y="3660775"/>
          <p14:tracePt t="20954" x="4719638" y="3684588"/>
          <p14:tracePt t="20978" x="4632325" y="3771900"/>
          <p14:tracePt t="21006" x="4519613" y="3851275"/>
          <p14:tracePt t="21035" x="4440238" y="3906838"/>
          <p14:tracePt t="21036" x="4424363" y="3914775"/>
          <p14:tracePt t="21052" x="4368800" y="3948113"/>
          <p14:tracePt t="21080" x="4313238" y="3971925"/>
          <p14:tracePt t="21082" x="4281488" y="3979863"/>
          <p14:tracePt t="21105" x="4200525" y="4011613"/>
          <p14:tracePt t="21119" x="4144963" y="4051300"/>
          <p14:tracePt t="21134" x="4081463" y="4075113"/>
          <p14:tracePt t="21152" x="4017963" y="4122738"/>
          <p14:tracePt t="21173" x="3922713" y="4178300"/>
          <p14:tracePt t="21206" x="3770313" y="4273550"/>
          <p14:tracePt t="21209" x="3730625" y="4291013"/>
          <p14:tracePt t="21238" x="3619500" y="4354513"/>
          <p14:tracePt t="21239" x="3587750" y="4378325"/>
          <p14:tracePt t="21259" x="3508375" y="4418013"/>
          <p14:tracePt t="21271" x="3459163" y="4441825"/>
          <p14:tracePt t="21291" x="3355975" y="4489450"/>
          <p14:tracePt t="21322" x="3292475" y="4521200"/>
          <p14:tracePt t="21335" x="3276600" y="4529138"/>
          <p14:tracePt t="21336" x="3268663" y="4537075"/>
          <p14:tracePt t="21358" x="3236913" y="4545013"/>
          <p14:tracePt t="21362" x="3221038" y="4568825"/>
          <p14:tracePt t="21387" x="3157538" y="4592638"/>
          <p14:tracePt t="21390" x="3133725" y="4600575"/>
          <p14:tracePt t="21423" x="3013075" y="4657725"/>
          <p14:tracePt t="21454" x="2901950" y="4705350"/>
          <p14:tracePt t="21457" x="2878138" y="4721225"/>
          <p14:tracePt t="21489" x="2767013" y="4760913"/>
          <p14:tracePt t="21523" x="2678113" y="4784725"/>
          <p14:tracePt t="21526" x="2670175" y="4784725"/>
          <p14:tracePt t="21563" x="2638425" y="4784725"/>
          <p14:tracePt t="21676" x="2646363" y="4784725"/>
          <p14:tracePt t="21704" x="2654300" y="4784725"/>
          <p14:tracePt t="21735" x="2662238" y="4784725"/>
          <p14:tracePt t="22162" x="2670175" y="4776788"/>
          <p14:tracePt t="22171" x="2678113" y="4776788"/>
          <p14:tracePt t="22189" x="2678113" y="4768850"/>
          <p14:tracePt t="22194" x="2686050" y="4760913"/>
          <p14:tracePt t="22223" x="2693988" y="4752975"/>
          <p14:tracePt t="22254" x="2701925" y="4745038"/>
          <p14:tracePt t="22267" x="2709863" y="4737100"/>
          <p14:tracePt t="22291" x="2717800" y="4729163"/>
          <p14:tracePt t="22324" x="2725738" y="4713288"/>
          <p14:tracePt t="22328" x="2733675" y="4713288"/>
          <p14:tracePt t="22358" x="2751138" y="4697413"/>
          <p14:tracePt t="22387" x="2759075" y="4689475"/>
          <p14:tracePt t="22458" x="2767013" y="4681538"/>
          <p14:tracePt t="22467" x="2774950" y="4681538"/>
          <p14:tracePt t="22487" x="2774950" y="4673600"/>
          <p14:tracePt t="22584" x="2782888" y="4665663"/>
          <p14:tracePt t="22597" x="2790825" y="4657725"/>
          <p14:tracePt t="22622" x="2806700" y="4649788"/>
          <p14:tracePt t="22660" x="2854325" y="4633913"/>
          <p14:tracePt t="22686" x="2909888" y="4600575"/>
          <p14:tracePt t="22710" x="2941638" y="4592638"/>
          <p14:tracePt t="22736" x="2973388" y="4576763"/>
          <p14:tracePt t="22750" x="2989263" y="4568825"/>
          <p14:tracePt t="22770" x="3013075" y="4560888"/>
          <p14:tracePt t="22783" x="3021013" y="4560888"/>
          <p14:tracePt t="22784" x="3028950" y="4560888"/>
          <p14:tracePt t="22809" x="3052763" y="4552950"/>
          <p14:tracePt t="22837" x="3117850" y="4552950"/>
          <p14:tracePt t="22850" x="3149600" y="4552950"/>
          <p14:tracePt t="22871" x="3236913" y="4552950"/>
          <p14:tracePt t="22876" x="3284538" y="4545013"/>
          <p14:tracePt t="22903" x="3395663" y="4521200"/>
          <p14:tracePt t="22934" x="3492500" y="4489450"/>
          <p14:tracePt t="22951" x="3500438" y="4489450"/>
          <p14:tracePt t="24442" x="3627438" y="4425950"/>
          <p14:tracePt t="24452" x="3690938" y="4386263"/>
          <p14:tracePt t="24467" x="3867150" y="4298950"/>
          <p14:tracePt t="24490" x="4168775" y="4154488"/>
          <p14:tracePt t="24519" x="4471988" y="3995738"/>
          <p14:tracePt t="24533" x="4495800" y="3987800"/>
          <p14:tracePt t="24644" x="4527550" y="3987800"/>
          <p14:tracePt t="24655" x="4576763" y="3987800"/>
          <p14:tracePt t="24691" x="4902200" y="3995738"/>
          <p14:tracePt t="24721" x="5189538" y="3995738"/>
          <p14:tracePt t="24753" x="5413375" y="4011613"/>
          <p14:tracePt t="24758" x="5421313" y="4011613"/>
          <p14:tracePt t="25036" x="5429250" y="3995738"/>
          <p14:tracePt t="25079" x="5532438" y="3795713"/>
          <p14:tracePt t="25107" x="5580063" y="3692525"/>
          <p14:tracePt t="25110" x="5588000" y="3668713"/>
          <p14:tracePt t="25134" x="5595938" y="3644900"/>
          <p14:tracePt t="25148" x="5595938" y="3636963"/>
          <p14:tracePt t="25172" x="5595938" y="3629025"/>
          <p14:tracePt t="25224" x="5572125" y="3595688"/>
          <p14:tracePt t="25234" x="5556250" y="3579813"/>
          <p14:tracePt t="25248" x="5500688" y="3556000"/>
          <p14:tracePt t="25277" x="5389563" y="3492500"/>
          <p14:tracePt t="25308" x="5310188" y="3452813"/>
          <p14:tracePt t="25336" x="5292725" y="3444875"/>
          <p14:tracePt t="25370" x="5284788" y="3444875"/>
          <p14:tracePt t="25403" x="5245100" y="3468688"/>
          <p14:tracePt t="25435" x="5181600" y="3516313"/>
          <p14:tracePt t="25439" x="5173663" y="3516313"/>
          <p14:tracePt t="25469" x="5157788" y="3556000"/>
          <p14:tracePt t="25491" x="5157788" y="3571875"/>
          <p14:tracePt t="25492" x="5157788" y="3587750"/>
          <p14:tracePt t="25514" x="5181600" y="3636963"/>
          <p14:tracePt t="25536" x="5229225" y="3684588"/>
          <p14:tracePt t="25537" x="5253038" y="3708400"/>
          <p14:tracePt t="25571" x="5397500" y="3756025"/>
          <p14:tracePt t="25575" x="5437188" y="3763963"/>
          <p14:tracePt t="25605" x="5508625" y="3771900"/>
          <p14:tracePt t="25636" x="5532438" y="3771900"/>
          <p14:tracePt t="25670" x="5556250" y="3756025"/>
          <p14:tracePt t="25674" x="5556250" y="3740150"/>
          <p14:tracePt t="25702" x="5564188" y="3700463"/>
          <p14:tracePt t="25741" x="5564188" y="3668713"/>
          <p14:tracePt t="25768" x="5564188" y="3644900"/>
          <p14:tracePt t="26041" x="5556250" y="3660775"/>
          <p14:tracePt t="26071" x="5532438" y="3668713"/>
          <p14:tracePt t="26104" x="5300663" y="3621088"/>
          <p14:tracePt t="26108" x="5213350" y="3595688"/>
          <p14:tracePt t="26135" x="4711700" y="3476625"/>
          <p14:tracePt t="26138" x="4543425" y="3429000"/>
          <p14:tracePt t="26167" x="3994150" y="3221038"/>
          <p14:tracePt t="26188" x="3794125" y="3117850"/>
          <p14:tracePt t="26192" x="3738563" y="3078163"/>
          <p14:tracePt t="26224" x="3524250" y="2927350"/>
          <p14:tracePt t="26226" x="3500438" y="2901950"/>
          <p14:tracePt t="26251" x="3411538" y="2846388"/>
          <p14:tracePt t="26271" x="3292475" y="2774950"/>
          <p14:tracePt t="26303" x="3013075" y="2663825"/>
          <p14:tracePt t="26335" x="2701925" y="2511425"/>
          <p14:tracePt t="26369" x="2408238" y="2328863"/>
          <p14:tracePt t="26403" x="2239963" y="2208213"/>
          <p14:tracePt t="26406" x="2232025" y="2208213"/>
          <p14:tracePt t="26432" x="2192338" y="2176463"/>
          <p14:tracePt t="26454" x="2184400" y="2160588"/>
          <p14:tracePt t="26487" x="2184400" y="2112963"/>
          <p14:tracePt t="26490" x="2176463" y="2097088"/>
          <p14:tracePt t="26516" x="2160588" y="2049463"/>
          <p14:tracePt t="26530" x="2144713" y="2017713"/>
          <p14:tracePt t="26552" x="2120900" y="1962150"/>
          <p14:tracePt t="26588" x="2057400" y="1881188"/>
          <p14:tracePt t="26617" x="2008188" y="1833563"/>
          <p14:tracePt t="26632" x="1984375" y="1825625"/>
          <p14:tracePt t="26646" x="1976438" y="1825625"/>
          <p14:tracePt t="26674" x="1960563" y="1825625"/>
          <p14:tracePt t="26702" x="1960563" y="1890713"/>
          <p14:tracePt t="26733" x="1968500" y="1962150"/>
          <p14:tracePt t="26756" x="2000250" y="1993900"/>
          <p14:tracePt t="26759" x="2008188" y="2009775"/>
          <p14:tracePt t="26783" x="2089150" y="2041525"/>
          <p14:tracePt t="26798" x="2144713" y="2057400"/>
          <p14:tracePt t="26813" x="2200275" y="2065338"/>
          <p14:tracePt t="26841" x="2303463" y="2073275"/>
          <p14:tracePt t="26843" x="2335213" y="2073275"/>
          <p14:tracePt t="26865" x="2408238" y="2073275"/>
          <p14:tracePt t="26887" x="2463800" y="2057400"/>
          <p14:tracePt t="26914" x="2487613" y="2041525"/>
          <p14:tracePt t="26935" x="2503488" y="2009775"/>
          <p14:tracePt t="26971" x="2511425" y="1914525"/>
          <p14:tracePt t="26977" x="2511425" y="1906588"/>
          <p14:tracePt t="27002" x="2503488" y="1857375"/>
          <p14:tracePt t="27036" x="2455863" y="1793875"/>
          <p14:tracePt t="27060" x="2424113" y="1785938"/>
          <p14:tracePt t="27084" x="2384425" y="1778000"/>
          <p14:tracePt t="27097" x="2343150" y="1778000"/>
          <p14:tracePt t="27113" x="2295525" y="1778000"/>
          <p14:tracePt t="27133" x="2232025" y="1801813"/>
          <p14:tracePt t="27147" x="2216150" y="1809750"/>
          <p14:tracePt t="27167" x="2176463" y="1841500"/>
          <p14:tracePt t="27179" x="2152650" y="1865313"/>
          <p14:tracePt t="27203" x="2120900" y="1906588"/>
          <p14:tracePt t="27232" x="2097088" y="1962150"/>
          <p14:tracePt t="27256" x="2097088" y="2017713"/>
          <p14:tracePt t="27283" x="2097088" y="2057400"/>
          <p14:tracePt t="27305" x="2105025" y="2065338"/>
          <p14:tracePt t="27330" x="2112963" y="2065338"/>
          <p14:tracePt t="27891" x="2136775" y="2089150"/>
          <p14:tracePt t="27892" x="2160588" y="2120900"/>
          <p14:tracePt t="27911" x="2192338" y="2160588"/>
          <p14:tracePt t="27934" x="2232025" y="2216150"/>
          <p14:tracePt t="27966" x="2239963" y="2241550"/>
          <p14:tracePt t="28015" x="2239963" y="2249488"/>
          <p14:tracePt t="28039" x="2239963" y="2257425"/>
          <p14:tracePt t="28062" x="2239963" y="2265363"/>
          <p14:tracePt t="28115" x="2239963" y="2273300"/>
          <p14:tracePt t="28117" x="2239963" y="2281238"/>
          <p14:tracePt t="28129" x="2239963" y="2289175"/>
          <p14:tracePt t="28151" x="2239963" y="2320925"/>
          <p14:tracePt t="28155" x="2239963" y="2336800"/>
          <p14:tracePt t="28183" x="2239963" y="2400300"/>
          <p14:tracePt t="28216" x="2247900" y="2487613"/>
          <p14:tracePt t="28246" x="2255838" y="2608263"/>
          <p14:tracePt t="28271" x="2255838" y="2647950"/>
          <p14:tracePt t="28895" x="2263775" y="2647950"/>
          <p14:tracePt t="29769" x="2263775" y="2640013"/>
          <p14:tracePt t="29814" x="2271713" y="2632075"/>
          <p14:tracePt t="29924" x="2271713" y="2624138"/>
          <p14:tracePt t="30143" x="2279650" y="2624138"/>
          <p14:tracePt t="30157" x="2279650" y="2616200"/>
          <p14:tracePt t="30183" x="2295525" y="2608263"/>
          <p14:tracePt t="30215" x="2303463" y="2600325"/>
          <p14:tracePt t="30218" x="2311400" y="2600325"/>
          <p14:tracePt t="30249" x="2319338" y="2592388"/>
          <p14:tracePt t="30288" x="2327275" y="2584450"/>
          <p14:tracePt t="30320" x="2335213" y="2576513"/>
          <p14:tracePt t="30344" x="2343150" y="2566988"/>
          <p14:tracePt t="30366" x="2343150" y="2559050"/>
          <p14:tracePt t="30393" x="2351088" y="2559050"/>
          <p14:tracePt t="30409" x="2359025" y="2551113"/>
          <p14:tracePt t="30618" x="2374900" y="2543175"/>
          <p14:tracePt t="30629" x="2384425" y="2535238"/>
          <p14:tracePt t="30643" x="2400300" y="2519363"/>
          <p14:tracePt t="30669" x="2447925" y="2487613"/>
          <p14:tracePt t="30697" x="2503488" y="2447925"/>
          <p14:tracePt t="30711" x="2527300" y="2424113"/>
          <p14:tracePt t="30727" x="2559050" y="2408238"/>
          <p14:tracePt t="30752" x="2574925" y="2392363"/>
          <p14:tracePt t="30778" x="2598738" y="2368550"/>
          <p14:tracePt t="30779" x="2614613" y="2360613"/>
          <p14:tracePt t="30804" x="2662238" y="2328863"/>
          <p14:tracePt t="30829" x="2701925" y="2305050"/>
          <p14:tracePt t="30851" x="2759075" y="2281238"/>
          <p14:tracePt t="30854" x="2790825" y="2265363"/>
          <p14:tracePt t="30882" x="2901950" y="2216150"/>
          <p14:tracePt t="30885" x="2949575" y="2184400"/>
          <p14:tracePt t="30915" x="3189288" y="2089150"/>
          <p14:tracePt t="30947" x="3476625" y="1978025"/>
          <p14:tracePt t="30983" x="3825875" y="1865313"/>
          <p14:tracePt t="31011" x="3994150" y="1849438"/>
          <p14:tracePt t="31036" x="4033838" y="1857375"/>
          <p14:tracePt t="31067" x="4073525" y="1873250"/>
          <p14:tracePt t="31096" x="4113213" y="1898650"/>
          <p14:tracePt t="31110" x="4152900" y="1930400"/>
          <p14:tracePt t="31130" x="4200525" y="1946275"/>
          <p14:tracePt t="31131" x="4233863" y="1970088"/>
          <p14:tracePt t="31143" x="4281488" y="1993900"/>
          <p14:tracePt t="31159" x="4376738" y="2033588"/>
          <p14:tracePt t="31182" x="4503738" y="2081213"/>
          <p14:tracePt t="31186" x="4551363" y="2105025"/>
          <p14:tracePt t="31214" x="4743450" y="2184400"/>
          <p14:tracePt t="31245" x="4894263" y="2249488"/>
          <p14:tracePt t="31269" x="4975225" y="2281238"/>
          <p14:tracePt t="31297" x="5014913" y="2312988"/>
          <p14:tracePt t="31315" x="5022850" y="2320925"/>
          <p14:tracePt t="31327" x="5022850" y="2344738"/>
          <p14:tracePt t="31347" x="5030788" y="2360613"/>
          <p14:tracePt t="31367" x="5038725" y="2392363"/>
          <p14:tracePt t="31395" x="5062538" y="2455863"/>
          <p14:tracePt t="31414" x="5070475" y="2479675"/>
          <p14:tracePt t="31416" x="5070475" y="2495550"/>
          <p14:tracePt t="31447" x="5078413" y="2584450"/>
          <p14:tracePt t="31460" x="5078413" y="2616200"/>
          <p14:tracePt t="31476" x="5062538" y="2711450"/>
          <p14:tracePt t="31502" x="5038725" y="2767013"/>
          <p14:tracePt t="31527" x="5006975" y="2830513"/>
          <p14:tracePt t="31549" x="4943475" y="2927350"/>
          <p14:tracePt t="31553" x="4918075" y="2967038"/>
          <p14:tracePt t="31583" x="4806950" y="3117850"/>
          <p14:tracePt t="31613" x="4727575" y="3213100"/>
          <p14:tracePt t="31627" x="4687888" y="3270250"/>
          <p14:tracePt t="31644" x="4648200" y="3309938"/>
          <p14:tracePt t="31659" x="4600575" y="3365500"/>
          <p14:tracePt t="31682" x="4519613" y="3468688"/>
          <p14:tracePt t="31694" x="4456113" y="3532188"/>
          <p14:tracePt t="31716" x="4368800" y="3613150"/>
          <p14:tracePt t="31751" x="4233863" y="3756025"/>
          <p14:tracePt t="31754" x="4192588" y="3787775"/>
          <p14:tracePt t="31785" x="4041775" y="3948113"/>
          <p14:tracePt t="31817" x="3962400" y="4035425"/>
          <p14:tracePt t="31848" x="3946525" y="4067175"/>
          <p14:tracePt t="31879" x="3930650" y="4098925"/>
          <p14:tracePt t="31899" x="3898900" y="4146550"/>
          <p14:tracePt t="31934" x="3833813" y="4225925"/>
          <p14:tracePt t="31964" x="3786188" y="4265613"/>
          <p14:tracePt t="31989" x="3754438" y="4298950"/>
          <p14:tracePt t="32012" x="3683000" y="4346575"/>
          <p14:tracePt t="32035" x="3579813" y="4394200"/>
          <p14:tracePt t="32065" x="3443288" y="4449763"/>
          <p14:tracePt t="32099" x="3284538" y="4481513"/>
          <p14:tracePt t="32137" x="3125788" y="4521200"/>
          <p14:tracePt t="32139" x="3076575" y="4529138"/>
          <p14:tracePt t="32163" x="2933700" y="4568825"/>
          <p14:tracePt t="32166" x="2886075" y="4576763"/>
          <p14:tracePt t="32196" x="2701925" y="4592638"/>
          <p14:tracePt t="32210" x="2670175" y="4592638"/>
          <p14:tracePt t="32230" x="2511425" y="4560888"/>
          <p14:tracePt t="32242" x="2366963" y="4521200"/>
          <p14:tracePt t="32264" x="2136775" y="4433888"/>
          <p14:tracePt t="32306" x="1746250" y="4322763"/>
          <p14:tracePt t="32308" x="1722438" y="4322763"/>
          <p14:tracePt t="32330" x="1690688" y="4306888"/>
          <p14:tracePt t="32333" x="1690688" y="4291013"/>
          <p14:tracePt t="32363" x="1690688" y="4233863"/>
          <p14:tracePt t="32397" x="1770063" y="4083050"/>
          <p14:tracePt t="32403" x="1801813" y="4027488"/>
          <p14:tracePt t="32430" x="1889125" y="3843338"/>
          <p14:tracePt t="32463" x="1905000" y="3795713"/>
          <p14:tracePt t="32482" x="1905000" y="3787775"/>
          <p14:tracePt t="32567" x="1905000" y="3819525"/>
          <p14:tracePt t="32582" x="1912938" y="3875088"/>
          <p14:tracePt t="32616" x="2105025" y="4114800"/>
          <p14:tracePt t="32648" x="2455863" y="4298950"/>
          <p14:tracePt t="32677" x="2782888" y="4425950"/>
          <p14:tracePt t="32703" x="2973388" y="4489450"/>
          <p14:tracePt t="32727" x="3044825" y="4521200"/>
          <p14:tracePt t="32729" x="3052763" y="4521200"/>
          <p14:tracePt t="32749" x="3060700" y="4529138"/>
          <p14:tracePt t="32752" x="3068638" y="4529138"/>
          <p14:tracePt t="32779" x="3076575" y="4537075"/>
          <p14:tracePt t="32801" x="3141663" y="4584700"/>
          <p14:tracePt t="32804" x="3173413" y="4592638"/>
          <p14:tracePt t="32831" x="3252788" y="4641850"/>
          <p14:tracePt t="32865" x="3411538" y="4713288"/>
          <p14:tracePt t="32896" x="3548063" y="4776788"/>
          <p14:tracePt t="32930" x="3603625" y="4808538"/>
          <p14:tracePt t="32932" x="3611563" y="4816475"/>
          <p14:tracePt t="32959" x="3651250" y="4848225"/>
          <p14:tracePt t="32961" x="3659188" y="4848225"/>
          <p14:tracePt t="32975" x="3683000" y="4864100"/>
          <p14:tracePt t="32976" x="3690938" y="4864100"/>
          <p14:tracePt t="32992" x="3730625" y="4887913"/>
          <p14:tracePt t="33015" x="3833813" y="4935538"/>
          <p14:tracePt t="33038" x="3930650" y="4959350"/>
          <p14:tracePt t="33062" x="4002088" y="4967288"/>
          <p14:tracePt t="33097" x="4089400" y="4967288"/>
          <p14:tracePt t="33239" x="4057650" y="4984750"/>
          <p14:tracePt t="33249" x="4033838" y="4984750"/>
          <p14:tracePt t="33278" x="3898900" y="5032375"/>
          <p14:tracePt t="33301" x="3825875" y="5048250"/>
          <p14:tracePt t="33328" x="3810000" y="5056188"/>
          <p14:tracePt t="33486" x="3778250" y="5048250"/>
          <p14:tracePt t="33507" x="3730625" y="5024438"/>
          <p14:tracePt t="33524" x="3619500" y="5000625"/>
          <p14:tracePt t="33548" x="3500438" y="4992688"/>
          <p14:tracePt t="33583" x="3459163" y="4992688"/>
          <p14:tracePt t="33673" x="3467100" y="4984750"/>
          <p14:tracePt t="33693" x="3524250" y="4984750"/>
          <p14:tracePt t="33708" x="3611563" y="4984750"/>
          <p14:tracePt t="33731" x="3770313" y="4984750"/>
          <p14:tracePt t="33764" x="3954463" y="4984750"/>
          <p14:tracePt t="33921" x="3922713" y="4976813"/>
          <p14:tracePt t="33943" x="3867150" y="4959350"/>
          <p14:tracePt t="33944" x="3833813" y="4959350"/>
          <p14:tracePt t="33960" x="3778250" y="4959350"/>
          <p14:tracePt t="33985" x="3730625" y="4959350"/>
          <p14:tracePt t="34083" x="3754438" y="4959350"/>
          <p14:tracePt t="34093" x="3794125" y="4959350"/>
          <p14:tracePt t="34108" x="3883025" y="4976813"/>
          <p14:tracePt t="34130" x="4025900" y="4976813"/>
          <p14:tracePt t="34133" x="4113213" y="4984750"/>
          <p14:tracePt t="34163" x="4352925" y="5016500"/>
          <p14:tracePt t="34204" x="4376738" y="5016500"/>
          <p14:tracePt t="34300" x="4344988" y="5016500"/>
          <p14:tracePt t="34321" x="4168775" y="5000625"/>
          <p14:tracePt t="34348" x="3906838" y="4967288"/>
          <p14:tracePt t="34352" x="3843338" y="4967288"/>
          <p14:tracePt t="34377" x="3675063" y="4967288"/>
          <p14:tracePt t="34379" x="3643313" y="4967288"/>
          <p14:tracePt t="34583" x="3675063" y="4976813"/>
          <p14:tracePt t="34593" x="3698875" y="4984750"/>
          <p14:tracePt t="34607" x="3754438" y="4992688"/>
          <p14:tracePt t="34628" x="3859213" y="5000625"/>
          <p14:tracePt t="34642" x="3914775" y="5008563"/>
          <p14:tracePt t="34657" x="3946525" y="5016500"/>
          <p14:tracePt t="34680" x="3954463" y="5016500"/>
          <p14:tracePt t="34787" x="3938588" y="5016500"/>
          <p14:tracePt t="34796" x="3930650" y="5016500"/>
          <p14:tracePt t="34800" x="3922713" y="5016500"/>
          <p14:tracePt t="34824" x="3883025" y="5008563"/>
          <p14:tracePt t="34846" x="3867150" y="5008563"/>
          <p14:tracePt t="34884" x="3859213" y="5008563"/>
          <p14:tracePt t="35160" x="3859213" y="5000625"/>
          <p14:tracePt t="35172" x="3833813" y="4951413"/>
          <p14:tracePt t="35208" x="3611563" y="4681538"/>
          <p14:tracePt t="35224" x="3540125" y="4600575"/>
          <p14:tracePt t="35240" x="3459163" y="4552950"/>
          <p14:tracePt t="35241" x="3443288" y="4521200"/>
          <p14:tracePt t="35266" x="3395663" y="4481513"/>
          <p14:tracePt t="35294" x="3395663" y="4473575"/>
          <p14:tracePt t="35453" x="3395663" y="4465638"/>
          <p14:tracePt t="35520" x="3403600" y="4457700"/>
          <p14:tracePt t="35553" x="3443288" y="4457700"/>
          <p14:tracePt t="35566" x="3476625" y="4457700"/>
          <p14:tracePt t="35595" x="3563938" y="4457700"/>
          <p14:tracePt t="35625" x="3595688" y="4457700"/>
          <p14:tracePt t="36202" x="3579813" y="4457700"/>
          <p14:tracePt t="36222" x="3548063" y="4465638"/>
          <p14:tracePt t="36224" x="3524250" y="4465638"/>
          <p14:tracePt t="36240" x="3500438" y="4473575"/>
          <p14:tracePt t="36256" x="3467100" y="4481513"/>
          <p14:tracePt t="36272" x="3451225" y="4481513"/>
          <p14:tracePt t="36296" x="3427413" y="4489450"/>
          <p14:tracePt t="36324" x="3411538" y="4489450"/>
          <p14:tracePt t="36350" x="3395663" y="4497388"/>
          <p14:tracePt t="36376" x="3371850" y="4505325"/>
          <p14:tracePt t="36389" x="3363913" y="4513263"/>
          <p14:tracePt t="36411" x="3340100" y="4513263"/>
          <p14:tracePt t="36413" x="3332163" y="4521200"/>
          <p14:tracePt t="36443" x="3300413" y="4529138"/>
          <p14:tracePt t="36457" x="3284538" y="4529138"/>
          <p14:tracePt t="36474" x="3268663" y="4537075"/>
          <p14:tracePt t="36496" x="3244850" y="4552950"/>
          <p14:tracePt t="36526" x="3213100" y="4552950"/>
          <p14:tracePt t="36549" x="3205163" y="4560888"/>
          <p14:tracePt t="36789" x="3197225" y="4560888"/>
          <p14:tracePt t="36802" x="3173413" y="4560888"/>
          <p14:tracePt t="36827" x="3141663" y="4560888"/>
          <p14:tracePt t="36848" x="3133725" y="4560888"/>
          <p14:tracePt t="36876" x="3125788" y="4560888"/>
          <p14:tracePt t="36927" x="3117850" y="4560888"/>
          <p14:tracePt t="36965" x="3109913" y="4560888"/>
          <p14:tracePt t="36985" x="3100388" y="4560888"/>
          <p14:tracePt t="37008" x="3084513" y="4560888"/>
          <p14:tracePt t="37022" x="3076575" y="4560888"/>
          <p14:tracePt t="37043" x="3052763" y="4560888"/>
          <p14:tracePt t="37075" x="3021013" y="4560888"/>
          <p14:tracePt t="37108" x="2989263" y="4560888"/>
          <p14:tracePt t="37133" x="2981325" y="4560888"/>
          <p14:tracePt t="37284" x="2973388" y="4560888"/>
          <p14:tracePt t="37304" x="2949575" y="4560888"/>
          <p14:tracePt t="37321" x="2925763" y="4560888"/>
          <p14:tracePt t="37343" x="2878138" y="4560888"/>
          <p14:tracePt t="37376" x="2822575" y="4560888"/>
          <p14:tracePt t="37379" x="2798763" y="4560888"/>
          <p14:tracePt t="37409" x="2751138" y="4560888"/>
          <p14:tracePt t="37422" x="2725738" y="4560888"/>
          <p14:tracePt t="37444" x="2701925" y="4560888"/>
          <p14:tracePt t="37476" x="2678113" y="4560888"/>
          <p14:tracePt t="37511" x="2662238" y="4568825"/>
          <p14:tracePt t="37514" x="2654300" y="4568825"/>
          <p14:tracePt t="37548" x="2646363" y="4568825"/>
          <p14:tracePt t="37897" x="0" y="0"/>
        </p14:tracePtLst>
        <p14:tracePtLst>
          <p14:tracePt t="46144" x="3883025" y="4330700"/>
          <p14:tracePt t="46444" x="3883025" y="4338638"/>
          <p14:tracePt t="46454" x="3883025" y="4346575"/>
          <p14:tracePt t="46484" x="3859213" y="4354513"/>
          <p14:tracePt t="46508" x="3825875" y="4370388"/>
          <p14:tracePt t="46533" x="3786188" y="4394200"/>
          <p14:tracePt t="46547" x="3754438" y="4410075"/>
          <p14:tracePt t="46566" x="3730625" y="4425950"/>
          <p14:tracePt t="46587" x="3714750" y="4425950"/>
          <p14:tracePt t="46590" x="3706813" y="4433888"/>
          <p14:tracePt t="46617" x="3690938" y="4441825"/>
          <p14:tracePt t="46619" x="3683000" y="4449763"/>
          <p14:tracePt t="46647" x="3667125" y="4457700"/>
          <p14:tracePt t="46649" x="3659188" y="4457700"/>
          <p14:tracePt t="46675" x="3619500" y="4481513"/>
          <p14:tracePt t="46700" x="3548063" y="4505325"/>
          <p14:tracePt t="46730" x="3459163" y="4537075"/>
          <p14:tracePt t="46733" x="3435350" y="4545013"/>
          <p14:tracePt t="46758" x="3379788" y="4560888"/>
          <p14:tracePt t="46784" x="3324225" y="4568825"/>
          <p14:tracePt t="46818" x="3292475" y="4576763"/>
          <p14:tracePt t="46823" x="3284538" y="4576763"/>
          <p14:tracePt t="46852" x="3252788" y="4584700"/>
          <p14:tracePt t="46886" x="3213100" y="4592638"/>
          <p14:tracePt t="46920" x="3165475" y="4600575"/>
          <p14:tracePt t="46947" x="3133725" y="4600575"/>
          <p14:tracePt t="46957" x="3125788" y="4600575"/>
          <p14:tracePt t="46983" x="3076575" y="4600575"/>
          <p14:tracePt t="47005" x="3028950" y="4608513"/>
          <p14:tracePt t="47032" x="2981325" y="4608513"/>
          <p14:tracePt t="47046" x="2941638" y="4608513"/>
          <p14:tracePt t="47067" x="2933700" y="4608513"/>
          <p14:tracePt t="47069" x="2925763" y="4608513"/>
          <p14:tracePt t="47129" x="2917825" y="4608513"/>
          <p14:tracePt t="47167" x="2925763" y="4608513"/>
          <p14:tracePt t="47191" x="2949575" y="4592638"/>
          <p14:tracePt t="47222" x="3005138" y="4576763"/>
          <p14:tracePt t="47226" x="3013075" y="4576763"/>
          <p14:tracePt t="47249" x="3052763" y="4560888"/>
          <p14:tracePt t="47272" x="3100388" y="4545013"/>
          <p14:tracePt t="47301" x="3197225" y="4521200"/>
          <p14:tracePt t="47331" x="3300413" y="4513263"/>
          <p14:tracePt t="47351" x="3348038" y="4513263"/>
          <p14:tracePt t="47372" x="3419475" y="4513263"/>
          <p14:tracePt t="47401" x="3524250" y="4529138"/>
          <p14:tracePt t="47413" x="3556000" y="4537075"/>
          <p14:tracePt t="47436" x="3595688" y="4552950"/>
          <p14:tracePt t="47466" x="3603625" y="4560888"/>
          <p14:tracePt t="47487" x="3611563" y="4568825"/>
          <p14:tracePt t="47515" x="3611563" y="4616450"/>
          <p14:tracePt t="47539" x="3611563" y="4681538"/>
          <p14:tracePt t="47565" x="3595688" y="4784725"/>
          <p14:tracePt t="47580" x="3579813" y="4864100"/>
          <p14:tracePt t="47603" x="3579813" y="4903788"/>
          <p14:tracePt t="47632" x="3579813" y="4911725"/>
          <p14:tracePt t="47668" x="3587750" y="4911725"/>
          <p14:tracePt t="47669" x="3595688" y="4911725"/>
          <p14:tracePt t="47698" x="3651250" y="4895850"/>
          <p14:tracePt t="47720" x="3690938" y="4895850"/>
          <p14:tracePt t="47723" x="3706813" y="4895850"/>
          <p14:tracePt t="47749" x="3762375" y="4887913"/>
          <p14:tracePt t="47773" x="3794125" y="4879975"/>
          <p14:tracePt t="47802" x="3817938" y="4879975"/>
          <p14:tracePt t="47834" x="3825875" y="4879975"/>
          <p14:tracePt t="47943" x="3833813" y="4879975"/>
          <p14:tracePt t="47954" x="3875088" y="4895850"/>
          <p14:tracePt t="47984" x="4137025" y="4967288"/>
          <p14:tracePt t="48015" x="4440238" y="5016500"/>
          <p14:tracePt t="48030" x="4600575" y="5040313"/>
          <p14:tracePt t="48050" x="4711700" y="5048250"/>
          <p14:tracePt t="48051" x="4735513" y="5048250"/>
          <p14:tracePt t="48086" x="4743450" y="5048250"/>
          <p14:tracePt t="48174" x="4751388" y="5048250"/>
          <p14:tracePt t="48202" x="4751388" y="5040313"/>
          <p14:tracePt t="48233" x="4751388" y="5032375"/>
          <p14:tracePt t="48259" x="4727575" y="5032375"/>
          <p14:tracePt t="48283" x="4711700" y="5024438"/>
          <p14:tracePt t="50381" x="4184650" y="4959350"/>
          <p14:tracePt t="50393" x="4073525" y="4951413"/>
          <p14:tracePt t="50415" x="4010025" y="4943475"/>
          <p14:tracePt t="50428" x="4002088" y="4943475"/>
          <p14:tracePt t="51551" x="4002088" y="4935538"/>
          <p14:tracePt t="51570" x="4002088" y="4927600"/>
          <p14:tracePt t="51657" x="4002088" y="4919663"/>
          <p14:tracePt t="53362" x="3954463" y="4887913"/>
          <p14:tracePt t="53376" x="3883025" y="4864100"/>
          <p14:tracePt t="53398" x="3810000" y="4848225"/>
          <p14:tracePt t="53401" x="3762375" y="4840288"/>
          <p14:tracePt t="53429" x="3643313" y="4808538"/>
          <p14:tracePt t="53462" x="3619500" y="4800600"/>
          <p14:tracePt t="53571" x="3619500" y="4792663"/>
          <p14:tracePt t="53593" x="3603625" y="4784725"/>
          <p14:tracePt t="53615" x="3595688" y="4776788"/>
          <p14:tracePt t="53618" x="3579813" y="4768850"/>
          <p14:tracePt t="53653" x="3508375" y="4713288"/>
          <p14:tracePt t="53657" x="3467100" y="4697413"/>
          <p14:tracePt t="53676" x="3403600" y="4649788"/>
          <p14:tracePt t="53677" x="3387725" y="4633913"/>
          <p14:tracePt t="53692" x="3355975" y="4600575"/>
          <p14:tracePt t="53720" x="3348038" y="4592638"/>
          <p14:tracePt t="53829" x="3348038" y="4576763"/>
          <p14:tracePt t="53847" x="3340100" y="4568825"/>
          <p14:tracePt t="53851" x="3332163" y="4568825"/>
          <p14:tracePt t="53878" x="3316288" y="4537075"/>
          <p14:tracePt t="53880" x="3308350" y="4505325"/>
          <p14:tracePt t="53910" x="3252788" y="4410075"/>
          <p14:tracePt t="53930" x="3213100" y="4370388"/>
          <p14:tracePt t="53933" x="3197225" y="4330700"/>
          <p14:tracePt t="53952" x="3133725" y="4265613"/>
          <p14:tracePt t="53957" x="3117850" y="4241800"/>
          <p14:tracePt t="53974" x="3084513" y="4202113"/>
          <p14:tracePt t="53995" x="3068638" y="4186238"/>
          <p14:tracePt t="54263" x="3068638" y="4178300"/>
          <p14:tracePt t="54285" x="3068638" y="4170363"/>
          <p14:tracePt t="54312" x="3060700" y="4154488"/>
          <p14:tracePt t="54315" x="3060700" y="4146550"/>
          <p14:tracePt t="54344" x="3052763" y="4138613"/>
          <p14:tracePt t="54364" x="3044825" y="4138613"/>
          <p14:tracePt t="54393" x="3036888" y="4138613"/>
          <p14:tracePt t="54599" x="3028950" y="4138613"/>
          <p14:tracePt t="54628" x="3021013" y="4138613"/>
          <p14:tracePt t="54642" x="3021013" y="4130675"/>
          <p14:tracePt t="54978" x="3013075" y="4130675"/>
          <p14:tracePt t="54991" x="2997200" y="4122738"/>
          <p14:tracePt t="55008" x="2989263" y="4122738"/>
          <p14:tracePt t="55018" x="2981325" y="4122738"/>
          <p14:tracePt t="55050" x="2973388" y="4122738"/>
          <p14:tracePt t="55817" x="2997200" y="4194175"/>
          <p14:tracePt t="55827" x="3013075" y="4225925"/>
          <p14:tracePt t="55847" x="3076575" y="4386263"/>
          <p14:tracePt t="55878" x="3141663" y="4497388"/>
          <p14:tracePt t="55912" x="3181350" y="4545013"/>
          <p14:tracePt t="56116" x="3189288" y="4545013"/>
          <p14:tracePt t="56139" x="3221038" y="4545013"/>
          <p14:tracePt t="56165" x="3292475" y="4545013"/>
          <p14:tracePt t="56167" x="3316288" y="4545013"/>
          <p14:tracePt t="56199" x="3411538" y="4552950"/>
          <p14:tracePt t="56204" x="3435350" y="4552950"/>
          <p14:tracePt t="56230" x="3508375" y="4552950"/>
          <p14:tracePt t="56235" x="3516313" y="4552950"/>
          <p14:tracePt t="56258" x="3540125" y="4552950"/>
          <p14:tracePt t="56274" x="3548063" y="4552950"/>
          <p14:tracePt t="56327" x="3556000" y="4552950"/>
          <p14:tracePt t="56641" x="3563938" y="4552950"/>
          <p14:tracePt t="56677" x="3571875" y="4552950"/>
          <p14:tracePt t="56688" x="3571875" y="4545013"/>
          <p14:tracePt t="56714" x="3587750" y="4537075"/>
          <p14:tracePt t="56720" x="3587750" y="4529138"/>
          <p14:tracePt t="56744" x="3595688" y="4521200"/>
          <p14:tracePt t="56776" x="3603625" y="4513263"/>
          <p14:tracePt t="56835" x="3611563" y="4505325"/>
          <p14:tracePt t="56987" x="3619500" y="4505325"/>
          <p14:tracePt t="57006" x="3651250" y="4521200"/>
          <p14:tracePt t="57022" x="3690938" y="4552950"/>
          <p14:tracePt t="57037" x="3746500" y="4592638"/>
          <p14:tracePt t="57056" x="3810000" y="4633913"/>
          <p14:tracePt t="57081" x="3906838" y="4689475"/>
          <p14:tracePt t="57084" x="3938588" y="4705350"/>
          <p14:tracePt t="57111" x="4041775" y="4752975"/>
          <p14:tracePt t="57145" x="4089400" y="4776788"/>
          <p14:tracePt t="57175" x="4144963" y="4800600"/>
          <p14:tracePt t="57195" x="4200525" y="4824413"/>
          <p14:tracePt t="57225" x="4376738" y="4872038"/>
          <p14:tracePt t="57239" x="4440238" y="4887913"/>
          <p14:tracePt t="57256" x="4511675" y="4903788"/>
          <p14:tracePt t="57278" x="4624388" y="4927600"/>
          <p14:tracePt t="57307" x="4727575" y="4943475"/>
          <p14:tracePt t="57332" x="4767263" y="4943475"/>
          <p14:tracePt t="57365" x="4783138" y="4943475"/>
          <p14:tracePt t="58506" x="4727575" y="4903788"/>
          <p14:tracePt t="58520" x="4687888" y="4887913"/>
          <p14:tracePt t="58522" x="4648200" y="4856163"/>
          <p14:tracePt t="58541" x="4559300" y="4808538"/>
          <p14:tracePt t="58556" x="4471988" y="4776788"/>
          <p14:tracePt t="58573" x="4408488" y="4745038"/>
          <p14:tracePt t="58587" x="4384675" y="4721225"/>
          <p14:tracePt t="58589" x="4368800" y="4713288"/>
          <p14:tracePt t="58604" x="4360863" y="4697413"/>
          <p14:tracePt t="58629" x="4360863" y="4681538"/>
          <p14:tracePt t="58657" x="4360863" y="4673600"/>
          <p14:tracePt t="58672" x="4352925" y="4633913"/>
          <p14:tracePt t="58688" x="4344988" y="4592638"/>
          <p14:tracePt t="58711" x="4321175" y="4513263"/>
          <p14:tracePt t="58739" x="4289425" y="4449763"/>
          <p14:tracePt t="58754" x="4273550" y="4433888"/>
          <p14:tracePt t="58771" x="4265613" y="4418013"/>
          <p14:tracePt t="58787" x="4249738" y="4402138"/>
          <p14:tracePt t="58810" x="4233863" y="4394200"/>
          <p14:tracePt t="58846" x="4225925" y="4386263"/>
          <p14:tracePt t="58928" x="4210050" y="4386263"/>
          <p14:tracePt t="58956" x="4168775" y="4378325"/>
          <p14:tracePt t="58971" x="4121150" y="4362450"/>
          <p14:tracePt t="58992" x="4073525" y="4354513"/>
          <p14:tracePt t="58994" x="4049713" y="4354513"/>
          <p14:tracePt t="59022" x="4010025" y="4346575"/>
          <p14:tracePt t="59024" x="4002088" y="4346575"/>
          <p14:tracePt t="59039" x="3994150" y="4346575"/>
          <p14:tracePt t="59251" x="3986213" y="4346575"/>
          <p14:tracePt t="59614" x="3978275" y="4346575"/>
          <p14:tracePt t="59624" x="3978275" y="4330700"/>
          <p14:tracePt t="59644" x="3978275" y="4322763"/>
          <p14:tracePt t="59647" x="3978275" y="4314825"/>
          <p14:tracePt t="59680" x="3978275" y="4291013"/>
          <p14:tracePt t="59924" x="3978275" y="4281488"/>
          <p14:tracePt t="59936" x="3978275" y="4273550"/>
          <p14:tracePt t="59958" x="3986213" y="4265613"/>
          <p14:tracePt t="59971" x="4010025" y="4265613"/>
          <p14:tracePt t="59987" x="4041775" y="4249738"/>
          <p14:tracePt t="60007" x="4089400" y="4233863"/>
          <p14:tracePt t="60022" x="4121150" y="4217988"/>
          <p14:tracePt t="60037" x="4144963" y="4202113"/>
          <p14:tracePt t="60054" x="4152900" y="4186238"/>
          <p14:tracePt t="60068" x="4176713" y="4170363"/>
          <p14:tracePt t="60088" x="4225925" y="4114800"/>
          <p14:tracePt t="60104" x="4289425" y="4051300"/>
          <p14:tracePt t="60121" x="4337050" y="4003675"/>
          <p14:tracePt t="60150" x="4376738" y="3963988"/>
          <p14:tracePt t="60171" x="4392613" y="3956050"/>
          <p14:tracePt t="60226" x="4400550" y="3948113"/>
          <p14:tracePt t="60285" x="4408488" y="3930650"/>
          <p14:tracePt t="60303" x="4408488" y="3922713"/>
          <p14:tracePt t="60323" x="4424363" y="3914775"/>
          <p14:tracePt t="60349" x="4432300" y="3883025"/>
          <p14:tracePt t="60351" x="4440238" y="3867150"/>
          <p14:tracePt t="60375" x="4464050" y="3835400"/>
          <p14:tracePt t="60405" x="4487863" y="3779838"/>
          <p14:tracePt t="60427" x="4511675" y="3748088"/>
          <p14:tracePt t="60456" x="4543425" y="3684588"/>
          <p14:tracePt t="60471" x="4551363" y="3660775"/>
          <p14:tracePt t="60488" x="4567238" y="3629025"/>
          <p14:tracePt t="60513" x="4600575" y="3579813"/>
          <p14:tracePt t="60516" x="4608513" y="3571875"/>
          <p14:tracePt t="60539" x="4624388" y="3548063"/>
          <p14:tracePt t="60553" x="4632325" y="3540125"/>
          <p14:tracePt t="60553" x="4632325" y="3532188"/>
          <p14:tracePt t="60591" x="4640263" y="3524250"/>
          <p14:tracePt t="60751" x="4640263" y="3532188"/>
          <p14:tracePt t="60765" x="4640263" y="3548063"/>
          <p14:tracePt t="60792" x="4632325" y="3571875"/>
          <p14:tracePt t="60796" x="4632325" y="3579813"/>
          <p14:tracePt t="60824" x="4616450" y="3595688"/>
          <p14:tracePt t="60855" x="4608513" y="3605213"/>
          <p14:tracePt t="60879" x="4608513" y="3613150"/>
          <p14:tracePt t="60908" x="4600575" y="3629025"/>
          <p14:tracePt t="60937" x="4600575" y="3644900"/>
          <p14:tracePt t="60959" x="4592638" y="3652838"/>
          <p14:tracePt t="60981" x="4592638" y="3660775"/>
          <p14:tracePt t="60982" x="4584700" y="3660775"/>
          <p14:tracePt t="61005" x="4584700" y="3668713"/>
          <p14:tracePt t="61039" x="4576763" y="3668713"/>
          <p14:tracePt t="61083" x="4576763" y="3676650"/>
          <p14:tracePt t="61146" x="4535488" y="3644900"/>
          <p14:tracePt t="61155" x="4519613" y="3629025"/>
          <p14:tracePt t="61177" x="4464050" y="3556000"/>
          <p14:tracePt t="61213" x="4360863" y="3397250"/>
          <p14:tracePt t="61239" x="4329113" y="3309938"/>
          <p14:tracePt t="61273" x="4297363" y="3141663"/>
          <p14:tracePt t="61304" x="4249738" y="3006725"/>
          <p14:tracePt t="61318" x="4217988" y="2959100"/>
          <p14:tracePt t="61335" x="4184650" y="2894013"/>
          <p14:tracePt t="61352" x="4137025" y="2830513"/>
          <p14:tracePt t="61375" x="4065588" y="2743200"/>
          <p14:tracePt t="61379" x="4033838" y="2719388"/>
          <p14:tracePt t="61412" x="3883025" y="2624138"/>
          <p14:tracePt t="61434" x="3714750" y="2566988"/>
          <p14:tracePt t="61452" x="3587750" y="2535238"/>
          <p14:tracePt t="61469" x="3395663" y="2495550"/>
          <p14:tracePt t="61489" x="3340100" y="2495550"/>
          <p14:tracePt t="61492" x="3316288" y="2495550"/>
          <p14:tracePt t="61520" x="3260725" y="2495550"/>
          <p14:tracePt t="61522" x="3244850" y="2511425"/>
          <p14:tracePt t="61535" x="3213100" y="2519363"/>
          <p14:tracePt t="61552" x="3141663" y="2566988"/>
          <p14:tracePt t="61573" x="3052763" y="2647950"/>
          <p14:tracePt t="61605" x="2894013" y="2782888"/>
          <p14:tracePt t="61618" x="2830513" y="2838450"/>
          <p14:tracePt t="61635" x="2774950" y="2886075"/>
          <p14:tracePt t="61652" x="2725738" y="2935288"/>
          <p14:tracePt t="61675" x="2662238" y="3022600"/>
          <p14:tracePt t="61678" x="2646363" y="3046413"/>
          <p14:tracePt t="61704" x="2598738" y="3125788"/>
          <p14:tracePt t="61719" x="2582863" y="3157538"/>
          <p14:tracePt t="61735" x="2559050" y="3189288"/>
          <p14:tracePt t="61752" x="2543175" y="3205163"/>
          <p14:tracePt t="61781" x="2527300" y="3270250"/>
          <p14:tracePt t="61813" x="2487613" y="3389313"/>
          <p14:tracePt t="61836" x="2471738" y="3421063"/>
          <p14:tracePt t="61836" x="2463800" y="3444875"/>
          <p14:tracePt t="61851" x="2455863" y="3492500"/>
          <p14:tracePt t="61871" x="2447925" y="3516313"/>
          <p14:tracePt t="61874" x="2447925" y="3540125"/>
          <p14:tracePt t="61903" x="2447925" y="3595688"/>
          <p14:tracePt t="61905" x="2447925" y="3613150"/>
          <p14:tracePt t="61925" x="2447925" y="3652838"/>
          <p14:tracePt t="61929" x="2447925" y="3676650"/>
          <p14:tracePt t="61957" x="2479675" y="3763963"/>
          <p14:tracePt t="61988" x="2495550" y="3795713"/>
          <p14:tracePt t="62002" x="2503488" y="3795713"/>
          <p14:tracePt t="62028" x="2511425" y="3811588"/>
          <p14:tracePt t="62055" x="2527300" y="3819525"/>
          <p14:tracePt t="62069" x="2535238" y="3827463"/>
          <p14:tracePt t="62091" x="2543175" y="3835400"/>
          <p14:tracePt t="62121" x="2574925" y="3843338"/>
          <p14:tracePt t="62144" x="2598738" y="3851275"/>
          <p14:tracePt t="62172" x="2654300" y="3875088"/>
          <p14:tracePt t="62174" x="2670175" y="3875088"/>
          <p14:tracePt t="62204" x="2725738" y="3890963"/>
          <p14:tracePt t="62218" x="2759075" y="3898900"/>
          <p14:tracePt t="62235" x="2782888" y="3906838"/>
          <p14:tracePt t="62257" x="2814638" y="3914775"/>
          <p14:tracePt t="62289" x="2862263" y="3922713"/>
          <p14:tracePt t="62322" x="2894013" y="3922713"/>
          <p14:tracePt t="62327" x="2909888" y="3922713"/>
          <p14:tracePt t="62356" x="2933700" y="3930650"/>
          <p14:tracePt t="62386" x="2997200" y="3930650"/>
          <p14:tracePt t="62406" x="3060700" y="3930650"/>
          <p14:tracePt t="62438" x="3157538" y="3930650"/>
          <p14:tracePt t="62471" x="3260725" y="3914775"/>
          <p14:tracePt t="62474" x="3300413" y="3898900"/>
          <p14:tracePt t="62505" x="3411538" y="3867150"/>
          <p14:tracePt t="62522" x="3435350" y="3859213"/>
          <p14:tracePt t="62556" x="3451225" y="3851275"/>
          <p14:tracePt t="62587" x="3459163" y="3851275"/>
          <p14:tracePt t="63159" x="3467100" y="3843338"/>
          <p14:tracePt t="63175" x="3484563" y="3835400"/>
          <p14:tracePt t="63179" x="3500438" y="3827463"/>
          <p14:tracePt t="63205" x="3556000" y="3803650"/>
          <p14:tracePt t="63210" x="3571875" y="3795713"/>
          <p14:tracePt t="63244" x="3675063" y="3716338"/>
          <p14:tracePt t="63246" x="3698875" y="3684588"/>
          <p14:tracePt t="63268" x="3738563" y="3652838"/>
          <p14:tracePt t="63269" x="3762375" y="3636963"/>
          <p14:tracePt t="63284" x="3794125" y="3595688"/>
          <p14:tracePt t="63309" x="3833813" y="3556000"/>
          <p14:tracePt t="63337" x="3851275" y="3524250"/>
          <p14:tracePt t="63351" x="3859213" y="3508375"/>
          <p14:tracePt t="63367" x="3867150" y="3492500"/>
          <p14:tracePt t="63390" x="3867150" y="3468688"/>
          <p14:tracePt t="63427" x="3883025" y="3421063"/>
          <p14:tracePt t="63461" x="3890963" y="3349625"/>
          <p14:tracePt t="63483" x="3906838" y="3294063"/>
          <p14:tracePt t="63500" x="3906838" y="3228975"/>
          <p14:tracePt t="63522" x="3906838" y="3149600"/>
          <p14:tracePt t="63526" x="3906838" y="3125788"/>
          <p14:tracePt t="63556" x="3906838" y="3030538"/>
          <p14:tracePt t="63585" x="3906838" y="2943225"/>
          <p14:tracePt t="63607" x="3898900" y="2870200"/>
          <p14:tracePt t="63637" x="3883025" y="2838450"/>
          <p14:tracePt t="63669" x="3859213" y="2806700"/>
          <p14:tracePt t="63689" x="3825875" y="2790825"/>
          <p14:tracePt t="63724" x="3762375" y="2782888"/>
          <p14:tracePt t="63758" x="3635375" y="2790825"/>
          <p14:tracePt t="63786" x="3524250" y="2822575"/>
          <p14:tracePt t="63801" x="3451225" y="2854325"/>
          <p14:tracePt t="63830" x="3387725" y="2862263"/>
          <p14:tracePt t="63832" x="3371850" y="2870200"/>
          <p14:tracePt t="63854" x="3316288" y="2886075"/>
          <p14:tracePt t="63866" x="3300413" y="2894013"/>
          <p14:tracePt t="63884" x="3244850" y="2919413"/>
          <p14:tracePt t="63900" x="3213100" y="2935288"/>
          <p14:tracePt t="63922" x="3125788" y="2974975"/>
          <p14:tracePt t="63945" x="3060700" y="3006725"/>
          <p14:tracePt t="63972" x="2997200" y="3030538"/>
          <p14:tracePt t="63974" x="2989263" y="3030538"/>
          <p14:tracePt t="64004" x="2941638" y="3070225"/>
          <p14:tracePt t="64036" x="2846388" y="3141663"/>
          <p14:tracePt t="64051" x="2774950" y="3181350"/>
          <p14:tracePt t="64072" x="2678113" y="3252788"/>
          <p14:tracePt t="64104" x="2598738" y="3309938"/>
          <p14:tracePt t="64137" x="2543175" y="3357563"/>
          <p14:tracePt t="64141" x="2535238" y="3373438"/>
          <p14:tracePt t="64169" x="2487613" y="3436938"/>
          <p14:tracePt t="64199" x="2447925" y="3476625"/>
          <p14:tracePt t="64223" x="2432050" y="3500438"/>
          <p14:tracePt t="64233" x="2432050" y="3508375"/>
          <p14:tracePt t="64249" x="2416175" y="3532188"/>
          <p14:tracePt t="64266" x="2384425" y="3579813"/>
          <p14:tracePt t="64287" x="2366963" y="3621088"/>
          <p14:tracePt t="64301" x="2359025" y="3668713"/>
          <p14:tracePt t="64323" x="2343150" y="3724275"/>
          <p14:tracePt t="64363" x="2335213" y="3803650"/>
          <p14:tracePt t="64364" x="2335213" y="3819525"/>
          <p14:tracePt t="64388" x="2335213" y="3883025"/>
          <p14:tracePt t="64418" x="2359025" y="3971925"/>
          <p14:tracePt t="64441" x="2384425" y="4027488"/>
          <p14:tracePt t="64469" x="2455863" y="4083050"/>
          <p14:tracePt t="64483" x="2519363" y="4122738"/>
          <p14:tracePt t="64500" x="2574925" y="4138613"/>
          <p14:tracePt t="64523" x="2725738" y="4170363"/>
          <p14:tracePt t="64534" x="2767013" y="4178300"/>
          <p14:tracePt t="64553" x="2894013" y="4202113"/>
          <p14:tracePt t="64566" x="2965450" y="4210050"/>
          <p14:tracePt t="64588" x="3068638" y="4217988"/>
          <p14:tracePt t="64620" x="3157538" y="4210050"/>
          <p14:tracePt t="64632" x="3181350" y="4202113"/>
          <p14:tracePt t="64655" x="3276600" y="4162425"/>
          <p14:tracePt t="64659" x="3300413" y="4146550"/>
          <p14:tracePt t="64688" x="3500438" y="4059238"/>
          <p14:tracePt t="64716" x="3786188" y="3956050"/>
          <p14:tracePt t="64740" x="4033838" y="3875088"/>
          <p14:tracePt t="64767" x="4265613" y="3787775"/>
          <p14:tracePt t="64769" x="4329113" y="3748088"/>
          <p14:tracePt t="64783" x="4424363" y="3668713"/>
          <p14:tracePt t="64799" x="4479925" y="3595688"/>
          <p14:tracePt t="64826" x="4511675" y="3532188"/>
          <p14:tracePt t="64853" x="4543425" y="3436938"/>
          <p14:tracePt t="64866" x="4567238" y="3373438"/>
          <p14:tracePt t="64894" x="4592638" y="3270250"/>
          <p14:tracePt t="64897" x="4600575" y="3244850"/>
          <p14:tracePt t="64914" x="4608513" y="3181350"/>
          <p14:tracePt t="64939" x="4640263" y="3078163"/>
          <p14:tracePt t="64971" x="4679950" y="2935288"/>
          <p14:tracePt t="64973" x="4687888" y="2878138"/>
          <p14:tracePt t="65007" x="4703763" y="2719388"/>
          <p14:tracePt t="65010" x="4703763" y="2687638"/>
          <p14:tracePt t="65036" x="4703763" y="2584450"/>
          <p14:tracePt t="65049" x="4672013" y="2479675"/>
          <p14:tracePt t="65070" x="4632325" y="2376488"/>
          <p14:tracePt t="65103" x="4543425" y="2249488"/>
          <p14:tracePt t="65107" x="4519613" y="2224088"/>
          <p14:tracePt t="65129" x="4400550" y="2152650"/>
          <p14:tracePt t="65152" x="4249738" y="2105025"/>
          <p14:tracePt t="65172" x="4152900" y="2089150"/>
          <p14:tracePt t="65193" x="4033838" y="2065338"/>
          <p14:tracePt t="65217" x="3922713" y="2057400"/>
          <p14:tracePt t="65237" x="3817938" y="2089150"/>
          <p14:tracePt t="65270" x="3675063" y="2216150"/>
          <p14:tracePt t="65272" x="3643313" y="2249488"/>
          <p14:tracePt t="65303" x="3500438" y="2360613"/>
          <p14:tracePt t="65335" x="3379788" y="2463800"/>
          <p14:tracePt t="65348" x="3332163" y="2511425"/>
          <p14:tracePt t="65364" x="3276600" y="2576513"/>
          <p14:tracePt t="65382" x="3244850" y="2608263"/>
          <p14:tracePt t="65397" x="3189288" y="2663825"/>
          <p14:tracePt t="65398" x="3157538" y="2695575"/>
          <p14:tracePt t="65414" x="3125788" y="2735263"/>
          <p14:tracePt t="65437" x="3052763" y="2782888"/>
          <p14:tracePt t="65470" x="2949575" y="2838450"/>
          <p14:tracePt t="65503" x="2830513" y="2919413"/>
          <p14:tracePt t="65536" x="2741613" y="2982913"/>
          <p14:tracePt t="65547" x="2709863" y="3014663"/>
          <p14:tracePt t="65571" x="2646363" y="3094038"/>
          <p14:tracePt t="65605" x="2614613" y="3181350"/>
          <p14:tracePt t="65609" x="2606675" y="3205163"/>
          <p14:tracePt t="65636" x="2590800" y="3317875"/>
          <p14:tracePt t="65640" x="2590800" y="3357563"/>
          <p14:tracePt t="65667" x="2590800" y="3524250"/>
          <p14:tracePt t="65668" x="2598738" y="3556000"/>
          <p14:tracePt t="65688" x="2614613" y="3629025"/>
          <p14:tracePt t="65692" x="2622550" y="3652838"/>
          <p14:tracePt t="65718" x="2654300" y="3724275"/>
          <p14:tracePt t="65738" x="2693988" y="3771900"/>
          <p14:tracePt t="65770" x="2759075" y="3835400"/>
          <p14:tracePt t="65804" x="2806700" y="3875088"/>
          <p14:tracePt t="65836" x="2846388" y="3890963"/>
          <p14:tracePt t="66144" x="2838450" y="3883025"/>
          <p14:tracePt t="66164" x="2822575" y="3883025"/>
          <p14:tracePt t="66188" x="2741613" y="3875088"/>
          <p14:tracePt t="66218" x="2701925" y="3867150"/>
          <p14:tracePt t="66236" x="2693988" y="3867150"/>
          <p14:tracePt t="66299" x="2686050" y="3867150"/>
          <p14:tracePt t="66313" x="2678113" y="3867150"/>
          <p14:tracePt t="66314" x="2670175" y="3867150"/>
          <p14:tracePt t="66335" x="2654300" y="3867150"/>
          <p14:tracePt t="66336" x="2646363" y="3875088"/>
          <p14:tracePt t="66368" x="2614613" y="3883025"/>
          <p14:tracePt t="66381" x="2598738" y="3883025"/>
          <p14:tracePt t="66410" x="2582863" y="3883025"/>
          <p14:tracePt t="66435" x="2574925" y="3883025"/>
          <p14:tracePt t="66455" x="2566988" y="3883025"/>
          <p14:tracePt t="66718" x="2559050" y="3883025"/>
          <p14:tracePt t="66736" x="2543175" y="3883025"/>
          <p14:tracePt t="66774" x="2432050" y="3867150"/>
          <p14:tracePt t="66803" x="2359025" y="3859213"/>
          <p14:tracePt t="66876" x="2351088" y="3859213"/>
          <p14:tracePt t="66923" x="2343150" y="3859213"/>
          <p14:tracePt t="69804" x="2311400" y="3811588"/>
          <p14:tracePt t="69911" x="2311400" y="3803650"/>
          <p14:tracePt t="69950" x="2303463" y="3795713"/>
          <p14:tracePt t="69984" x="2279650" y="3763963"/>
          <p14:tracePt t="70010" x="2247900" y="3740150"/>
          <p14:tracePt t="70031" x="2239963" y="3732213"/>
          <p14:tracePt t="70736" x="2247900" y="3732213"/>
          <p14:tracePt t="70757" x="2263775" y="3732213"/>
          <p14:tracePt t="70782" x="2271713" y="3732213"/>
          <p14:tracePt t="70876" x="2279650" y="3732213"/>
          <p14:tracePt t="70897" x="2287588" y="3732213"/>
          <p14:tracePt t="70931" x="2287588" y="3724275"/>
          <p14:tracePt t="71071" x="2295525" y="3724275"/>
          <p14:tracePt t="71093" x="2303463" y="3724275"/>
          <p14:tracePt t="71115" x="2311400" y="3724275"/>
          <p14:tracePt t="71148" x="2319338" y="3724275"/>
          <p14:tracePt t="71178" x="2327275" y="3724275"/>
          <p14:tracePt t="71200" x="2335213" y="3724275"/>
          <p14:tracePt t="71228" x="2343150" y="3724275"/>
          <p14:tracePt t="71244" x="2359025" y="3724275"/>
          <p14:tracePt t="71265" x="2366963" y="3724275"/>
          <p14:tracePt t="71306" x="2392363" y="3724275"/>
          <p14:tracePt t="71308" x="2400300" y="3724275"/>
          <p14:tracePt t="71334" x="2455863" y="3724275"/>
          <p14:tracePt t="71341" x="2479675" y="3724275"/>
          <p14:tracePt t="71364" x="2519363" y="3724275"/>
          <p14:tracePt t="71404" x="2559050" y="3724275"/>
          <p14:tracePt t="71427" x="2566988" y="3724275"/>
          <p14:tracePt t="71538" x="2574925" y="3724275"/>
          <p14:tracePt t="72976" x="2782888" y="3763963"/>
          <p14:tracePt t="72989" x="2989263" y="3795713"/>
          <p14:tracePt t="73012" x="3252788" y="3827463"/>
          <p14:tracePt t="73037" x="3387725" y="3843338"/>
          <p14:tracePt t="73063" x="3395663" y="3843338"/>
          <p14:tracePt t="73192" x="3403600" y="3843338"/>
          <p14:tracePt t="73206" x="3403600" y="3835400"/>
          <p14:tracePt t="73227" x="3403600" y="3827463"/>
          <p14:tracePt t="73242" x="3403600" y="3819525"/>
          <p14:tracePt t="73264" x="3387725" y="3795713"/>
          <p14:tracePt t="73300" x="3340100" y="3763963"/>
          <p14:tracePt t="73328" x="3332163" y="3756025"/>
          <p14:tracePt t="73396" x="3324225" y="3756025"/>
          <p14:tracePt t="73407" x="3316288" y="3748088"/>
          <p14:tracePt t="73409" x="3308350" y="3748088"/>
          <p14:tracePt t="73429" x="3284538" y="3748088"/>
          <p14:tracePt t="73442" x="3252788" y="3740150"/>
          <p14:tracePt t="73462" x="3205163" y="3724275"/>
          <p14:tracePt t="73478" x="3181350" y="3724275"/>
          <p14:tracePt t="73494" x="3157538" y="3724275"/>
          <p14:tracePt t="73522" x="3149600" y="3724275"/>
          <p14:tracePt t="73627" x="3157538" y="3724275"/>
          <p14:tracePt t="73644" x="3181350" y="3724275"/>
          <p14:tracePt t="73658" x="3205163" y="3724275"/>
          <p14:tracePt t="73676" x="3236913" y="3724275"/>
          <p14:tracePt t="73691" x="3244850" y="3724275"/>
          <p14:tracePt t="73716" x="3252788" y="3724275"/>
          <p14:tracePt t="73764" x="3260725" y="3724275"/>
          <p14:tracePt t="73812" x="3252788" y="3724275"/>
          <p14:tracePt t="73814" x="3244850" y="3724275"/>
          <p14:tracePt t="73846" x="3181350" y="3724275"/>
          <p14:tracePt t="73885" x="3100388" y="3732213"/>
          <p14:tracePt t="73912" x="3076575" y="3732213"/>
          <p14:tracePt t="73971" x="3068638" y="3732213"/>
          <p14:tracePt t="76390" x="3141663" y="3716338"/>
          <p14:tracePt t="76410" x="3173413" y="3716338"/>
          <p14:tracePt t="76425" x="3189288" y="3708400"/>
          <p14:tracePt t="76440" x="3205163" y="3700463"/>
          <p14:tracePt t="76458" x="3221038" y="3700463"/>
          <p14:tracePt t="76474" x="3228975" y="3700463"/>
          <p14:tracePt t="76493" x="3236913" y="3700463"/>
          <p14:tracePt t="76533" x="3244850" y="3700463"/>
          <p14:tracePt t="80972" x="0" y="0"/>
        </p14:tracePtLst>
        <p14:tracePtLst>
          <p14:tracePt t="81384" x="2519363" y="2128838"/>
          <p14:tracePt t="81396" x="2519363" y="2097088"/>
          <p14:tracePt t="81406" x="2519363" y="2073275"/>
          <p14:tracePt t="81438" x="2511425" y="2009775"/>
          <p14:tracePt t="81459" x="2511425" y="1993900"/>
          <p14:tracePt t="81486" x="2511425" y="1985963"/>
          <p14:tracePt t="81506" x="2511425" y="1978025"/>
          <p14:tracePt t="81545" x="2614613" y="1881188"/>
          <p14:tracePt t="81547" x="2638425" y="1857375"/>
          <p14:tracePt t="81572" x="2870200" y="1722438"/>
          <p14:tracePt t="81586" x="3028950" y="1627188"/>
          <p14:tracePt t="81614" x="3324225" y="1490663"/>
          <p14:tracePt t="81638" x="3571875" y="1403350"/>
          <p14:tracePt t="81663" x="3802063" y="1339850"/>
          <p14:tracePt t="81692" x="4121150" y="1308100"/>
          <p14:tracePt t="81722" x="4384675" y="1308100"/>
          <p14:tracePt t="81735" x="4527550" y="1331913"/>
          <p14:tracePt t="81757" x="4735513" y="1403350"/>
          <p14:tracePt t="81789" x="5094288" y="1563688"/>
          <p14:tracePt t="81805" x="5260975" y="1635125"/>
          <p14:tracePt t="81819" x="5437188" y="1730375"/>
          <p14:tracePt t="81839" x="5651500" y="1865313"/>
          <p14:tracePt t="81879" x="5883275" y="2105025"/>
          <p14:tracePt t="81907" x="5970588" y="2328863"/>
          <p14:tracePt t="81937" x="5978525" y="2535238"/>
          <p14:tracePt t="81953" x="5978525" y="2655888"/>
          <p14:tracePt t="81974" x="5962650" y="2838450"/>
          <p14:tracePt t="82005" x="5899150" y="3236913"/>
          <p14:tracePt t="82017" x="5883275" y="3309938"/>
          <p14:tracePt t="82034" x="5811838" y="3613150"/>
          <p14:tracePt t="82056" x="5740400" y="3883025"/>
          <p14:tracePt t="82083" x="5684838" y="4075113"/>
          <p14:tracePt t="82112" x="5572125" y="4354513"/>
          <p14:tracePt t="82136" x="5484813" y="4545013"/>
          <p14:tracePt t="82151" x="5397500" y="4673600"/>
          <p14:tracePt t="82174" x="5292725" y="4808538"/>
          <p14:tracePt t="82212" x="5133975" y="5016500"/>
          <p14:tracePt t="82214" x="5086350" y="5064125"/>
          <p14:tracePt t="82237" x="4983163" y="5167313"/>
          <p14:tracePt t="82251" x="4943475" y="5199063"/>
          <p14:tracePt t="82252" x="4886325" y="5230813"/>
          <p14:tracePt t="82268" x="4783138" y="5302250"/>
          <p14:tracePt t="82291" x="4592638" y="5375275"/>
          <p14:tracePt t="82321" x="4210050" y="5414963"/>
          <p14:tracePt t="82333" x="4144963" y="5414963"/>
          <p14:tracePt t="82334" x="4065588" y="5414963"/>
          <p14:tracePt t="82355" x="3875088" y="5414963"/>
          <p14:tracePt t="82356" x="3786188" y="5407025"/>
          <p14:tracePt t="82390" x="3443288" y="5343525"/>
          <p14:tracePt t="82427" x="2941638" y="5238750"/>
          <p14:tracePt t="82456" x="2630488" y="5143500"/>
          <p14:tracePt t="82491" x="2359025" y="5064125"/>
          <p14:tracePt t="82494" x="2303463" y="5040313"/>
          <p14:tracePt t="82522" x="2144713" y="4943475"/>
          <p14:tracePt t="82555" x="2057400" y="4848225"/>
          <p14:tracePt t="82590" x="1968500" y="4616450"/>
          <p14:tracePt t="82623" x="1944688" y="4378325"/>
          <p14:tracePt t="82657" x="1897063" y="4051300"/>
          <p14:tracePt t="82688" x="1817688" y="3803650"/>
          <p14:tracePt t="82708" x="1770063" y="3724275"/>
          <p14:tracePt t="82711" x="1754188" y="3684588"/>
          <p14:tracePt t="82735" x="1706563" y="3605213"/>
          <p14:tracePt t="82752" x="1682750" y="3571875"/>
          <p14:tracePt t="82768" x="1674813" y="3532188"/>
          <p14:tracePt t="82769" x="1666875" y="3508375"/>
          <p14:tracePt t="82793" x="1658938" y="3436938"/>
          <p14:tracePt t="82826" x="1658938" y="3286125"/>
          <p14:tracePt t="82829" x="1658938" y="3221038"/>
          <p14:tracePt t="82853" x="1682750" y="3046413"/>
          <p14:tracePt t="82868" x="1730375" y="2894013"/>
          <p14:tracePt t="82892" x="1825625" y="2632075"/>
          <p14:tracePt t="82924" x="1960563" y="2360613"/>
          <p14:tracePt t="82927" x="1984375" y="2305050"/>
          <p14:tracePt t="82963" x="2097088" y="2128838"/>
          <p14:tracePt t="82965" x="2128838" y="2105025"/>
          <p14:tracePt t="82990" x="2216150" y="2009775"/>
          <p14:tracePt t="83021" x="2384425" y="1865313"/>
          <p14:tracePt t="83024" x="2447925" y="1809750"/>
          <p14:tracePt t="83051" x="2622550" y="1706563"/>
          <p14:tracePt t="83053" x="2678113" y="1666875"/>
          <p14:tracePt t="83068" x="2751138" y="1627188"/>
          <p14:tracePt t="83069" x="2814638" y="1595438"/>
          <p14:tracePt t="83084" x="3013075" y="1490663"/>
          <p14:tracePt t="83106" x="3149600" y="1419225"/>
          <p14:tracePt t="83109" x="3197225" y="1395413"/>
          <p14:tracePt t="83137" x="3427413" y="1284288"/>
          <p14:tracePt t="83156" x="3508375" y="1244600"/>
          <p14:tracePt t="83188" x="3706813" y="1187450"/>
          <p14:tracePt t="83190" x="3778250" y="1171575"/>
          <p14:tracePt t="83228" x="4137025" y="1123950"/>
          <p14:tracePt t="83258" x="4368800" y="1123950"/>
          <p14:tracePt t="83287" x="4535488" y="1123950"/>
          <p14:tracePt t="83302" x="4600575" y="1131888"/>
          <p14:tracePt t="83317" x="4656138" y="1139825"/>
          <p14:tracePt t="83340" x="4767263" y="1147763"/>
          <p14:tracePt t="83370" x="4926013" y="1204913"/>
          <p14:tracePt t="83384" x="5022850" y="1244600"/>
          <p14:tracePt t="83406" x="5126038" y="1284288"/>
          <p14:tracePt t="83408" x="5173663" y="1308100"/>
          <p14:tracePt t="83436" x="5341938" y="1387475"/>
          <p14:tracePt t="83437" x="5413375" y="1419225"/>
          <p14:tracePt t="83456" x="5556250" y="1498600"/>
          <p14:tracePt t="83477" x="5764213" y="1611313"/>
          <p14:tracePt t="83503" x="5962650" y="1738313"/>
          <p14:tracePt t="83504" x="6034088" y="1778000"/>
          <p14:tracePt t="83522" x="6130925" y="1857375"/>
          <p14:tracePt t="83553" x="6305550" y="2001838"/>
          <p14:tracePt t="83566" x="6384925" y="2081213"/>
          <p14:tracePt t="83586" x="6481763" y="2192338"/>
          <p14:tracePt t="83607" x="6553200" y="2265363"/>
          <p14:tracePt t="83611" x="6584950" y="2305050"/>
          <p14:tracePt t="83635" x="6640513" y="2400300"/>
          <p14:tracePt t="83649" x="6680200" y="2471738"/>
          <p14:tracePt t="83666" x="6696075" y="2543175"/>
          <p14:tracePt t="83682" x="6704013" y="2608263"/>
          <p14:tracePt t="83707" x="6704013" y="2759075"/>
          <p14:tracePt t="83736" x="6704013" y="2878138"/>
          <p14:tracePt t="83750" x="6704013" y="2901950"/>
          <p14:tracePt t="83771" x="6672263" y="2974975"/>
          <p14:tracePt t="83792" x="6648450" y="3054350"/>
          <p14:tracePt t="83822" x="6608763" y="3133725"/>
          <p14:tracePt t="83856" x="6569075" y="3181350"/>
          <p14:tracePt t="83859" x="6561138" y="3189288"/>
          <p14:tracePt t="83887" x="6521450" y="3228975"/>
          <p14:tracePt t="83907" x="6505575" y="3244850"/>
          <p14:tracePt t="83911" x="6489700" y="3244850"/>
          <p14:tracePt t="83941" x="6457950" y="3262313"/>
          <p14:tracePt t="83972" x="6410325" y="3270250"/>
          <p14:tracePt t="84007" x="6345238" y="3270250"/>
          <p14:tracePt t="84012" x="6321425" y="3270250"/>
          <p14:tracePt t="84037" x="6154738" y="3262313"/>
          <p14:tracePt t="84049" x="6115050" y="3252788"/>
          <p14:tracePt t="84071" x="6010275" y="3244850"/>
          <p14:tracePt t="84077" x="5970588" y="3244850"/>
          <p14:tracePt t="84104" x="5891213" y="3244850"/>
          <p14:tracePt t="84143" x="5795963" y="3244850"/>
          <p14:tracePt t="84172" x="5708650" y="3244850"/>
          <p14:tracePt t="84201" x="5667375" y="3244850"/>
          <p14:tracePt t="84202" x="5643563" y="3244850"/>
          <p14:tracePt t="84221" x="5611813" y="3244850"/>
          <p14:tracePt t="84255" x="5588000" y="3244850"/>
          <p14:tracePt t="84296" x="5580063" y="3244850"/>
          <p14:tracePt t="84321" x="5572125" y="3244850"/>
          <p14:tracePt t="84355" x="5564188" y="3244850"/>
          <p14:tracePt t="84388" x="5532438" y="3236913"/>
          <p14:tracePt t="84391" x="5508625" y="3228975"/>
          <p14:tracePt t="84423" x="5461000" y="3205163"/>
          <p14:tracePt t="84457" x="5413375" y="3197225"/>
          <p14:tracePt t="84493" x="5397500" y="3189288"/>
          <p14:tracePt t="84677" x="5421313" y="3181350"/>
          <p14:tracePt t="84687" x="5437188" y="3173413"/>
          <p14:tracePt t="84701" x="5476875" y="3165475"/>
          <p14:tracePt t="84723" x="5556250" y="3157538"/>
          <p14:tracePt t="84740" x="5603875" y="3157538"/>
          <p14:tracePt t="84745" x="5611813" y="3149600"/>
          <p14:tracePt t="84770" x="5643563" y="3149600"/>
          <p14:tracePt t="84806" x="5659438" y="3149600"/>
          <p14:tracePt t="84844" x="5676900" y="3149600"/>
          <p14:tracePt t="84869" x="5708650" y="3149600"/>
          <p14:tracePt t="84870" x="5724525" y="3149600"/>
          <p14:tracePt t="84883" x="5740400" y="3149600"/>
          <p14:tracePt t="84884" x="5764213" y="3157538"/>
          <p14:tracePt t="84899" x="5795963" y="3165475"/>
          <p14:tracePt t="84916" x="5819775" y="3173413"/>
          <p14:tracePt t="84939" x="5827713" y="3173413"/>
          <p14:tracePt t="84971" x="5835650" y="3173413"/>
          <p14:tracePt t="85734" x="5851525" y="3173413"/>
          <p14:tracePt t="85756" x="5883275" y="3173413"/>
          <p14:tracePt t="85785" x="5946775" y="3165475"/>
          <p14:tracePt t="85798" x="5962650" y="3165475"/>
          <p14:tracePt t="85817" x="6010275" y="3165475"/>
          <p14:tracePt t="85832" x="6075363" y="3165475"/>
          <p14:tracePt t="85848" x="6162675" y="3165475"/>
          <p14:tracePt t="85869" x="6297613" y="3165475"/>
          <p14:tracePt t="85882" x="6361113" y="3149600"/>
          <p14:tracePt t="85904" x="6426200" y="3133725"/>
          <p14:tracePt t="85935" x="6442075" y="3125788"/>
          <p14:tracePt t="86014" x="6450013" y="3125788"/>
          <p14:tracePt t="86037" x="6457950" y="3125788"/>
          <p14:tracePt t="86049" x="6465888" y="3125788"/>
          <p14:tracePt t="86074" x="6497638" y="3117850"/>
          <p14:tracePt t="86102" x="6545263" y="3117850"/>
          <p14:tracePt t="86136" x="6608763" y="3117850"/>
          <p14:tracePt t="86137" x="6616700" y="3109913"/>
          <p14:tracePt t="86171" x="6656388" y="3109913"/>
          <p14:tracePt t="86199" x="6680200" y="3109913"/>
          <p14:tracePt t="86214" x="6688138" y="3109913"/>
          <p14:tracePt t="86241" x="6735763" y="3109913"/>
          <p14:tracePt t="86242" x="6751638" y="3109913"/>
          <p14:tracePt t="86273" x="6800850" y="3117850"/>
          <p14:tracePt t="86303" x="6832600" y="3117850"/>
          <p14:tracePt t="86334" x="6840538" y="3117850"/>
          <p14:tracePt t="86349" x="6848475" y="3117850"/>
          <p14:tracePt t="86371" x="6856413" y="3117850"/>
          <p14:tracePt t="86407" x="6864350" y="3117850"/>
          <p14:tracePt t="86438" x="6872288" y="3117850"/>
          <p14:tracePt t="86523" x="6880225" y="3117850"/>
          <p14:tracePt t="87284" x="6824663" y="3117850"/>
          <p14:tracePt t="87296" x="6792913" y="3117850"/>
          <p14:tracePt t="87316" x="6719888" y="3117850"/>
          <p14:tracePt t="87330" x="6680200" y="3117850"/>
          <p14:tracePt t="87347" x="6664325" y="3117850"/>
          <p14:tracePt t="87362" x="6648450" y="3117850"/>
          <p14:tracePt t="87388" x="6632575" y="3117850"/>
          <p14:tracePt t="87415" x="6616700" y="3117850"/>
          <p14:tracePt t="87441" x="6584950" y="3125788"/>
          <p14:tracePt t="87443" x="6577013" y="3125788"/>
          <p14:tracePt t="87464" x="6537325" y="3125788"/>
          <p14:tracePt t="87490" x="6497638" y="3133725"/>
          <p14:tracePt t="87517" x="6457950" y="3133725"/>
          <p14:tracePt t="87531" x="6450013" y="3133725"/>
          <p14:tracePt t="87531" x="6442075" y="3133725"/>
          <p14:tracePt t="87547" x="6418263" y="3133725"/>
          <p14:tracePt t="87567" x="6392863" y="3133725"/>
          <p14:tracePt t="87586" x="6329363" y="3133725"/>
          <p14:tracePt t="87614" x="6289675" y="3141663"/>
          <p14:tracePt t="87638" x="6265863" y="3141663"/>
          <p14:tracePt t="87667" x="6249988" y="3141663"/>
          <p14:tracePt t="87896" x="6273800" y="3149600"/>
          <p14:tracePt t="87908" x="6321425" y="3157538"/>
          <p14:tracePt t="87935" x="6369050" y="3165475"/>
          <p14:tracePt t="87937" x="6392863" y="3173413"/>
          <p14:tracePt t="87967" x="6442075" y="3173413"/>
          <p14:tracePt t="87997" x="6457950" y="3173413"/>
          <p14:tracePt t="88014" x="6473825" y="3173413"/>
          <p14:tracePt t="88036" x="6497638" y="3173413"/>
          <p14:tracePt t="88067" x="6553200" y="3173413"/>
          <p14:tracePt t="88081" x="6584950" y="3173413"/>
          <p14:tracePt t="88102" x="6664325" y="3173413"/>
          <p14:tracePt t="88133" x="6759575" y="3165475"/>
          <p14:tracePt t="88146" x="6816725" y="3165475"/>
          <p14:tracePt t="88169" x="6880225" y="3165475"/>
          <p14:tracePt t="88207" x="6991350" y="3165475"/>
          <p14:tracePt t="88233" x="7070725" y="3165475"/>
          <p14:tracePt t="88252" x="7159625" y="3165475"/>
          <p14:tracePt t="88283" x="7270750" y="3165475"/>
          <p14:tracePt t="88301" x="7278688" y="3165475"/>
          <p14:tracePt t="88459" x="7286625" y="3165475"/>
          <p14:tracePt t="88469" x="7318375" y="3173413"/>
          <p14:tracePt t="88503" x="7469188" y="3213100"/>
          <p14:tracePt t="88507" x="7526338" y="3221038"/>
          <p14:tracePt t="88541" x="7677150" y="3262313"/>
          <p14:tracePt t="88567" x="7700963" y="3270250"/>
          <p14:tracePt t="88598" x="7708900" y="3270250"/>
          <p14:tracePt t="89005" x="0" y="0"/>
        </p14:tracePtLst>
        <p14:tracePtLst>
          <p14:tracePt t="101164" x="2495550" y="3811588"/>
          <p14:tracePt t="101523" x="2471738" y="3740150"/>
          <p14:tracePt t="101536" x="2455863" y="3668713"/>
          <p14:tracePt t="101554" x="2432050" y="3579813"/>
          <p14:tracePt t="101571" x="2408238" y="3468688"/>
          <p14:tracePt t="101592" x="2374900" y="3294063"/>
          <p14:tracePt t="101596" x="2366963" y="3236913"/>
          <p14:tracePt t="101625" x="2366963" y="3062288"/>
          <p14:tracePt t="101656" x="2366963" y="2951163"/>
          <p14:tracePt t="101690" x="2374900" y="2886075"/>
          <p14:tracePt t="101693" x="2384425" y="2870200"/>
          <p14:tracePt t="101724" x="2392363" y="2798763"/>
          <p14:tracePt t="101755" x="2400300" y="2751138"/>
          <p14:tracePt t="101769" x="2400300" y="2727325"/>
          <p14:tracePt t="101791" x="2400300" y="2695575"/>
          <p14:tracePt t="101820" x="2408238" y="2663825"/>
          <p14:tracePt t="101820" x="2416175" y="2655888"/>
          <p14:tracePt t="101836" x="2416175" y="2640013"/>
          <p14:tracePt t="101854" x="2424113" y="2616200"/>
          <p14:tracePt t="101868" x="2432050" y="2584450"/>
          <p14:tracePt t="101891" x="2439988" y="2535238"/>
          <p14:tracePt t="101923" x="2455863" y="2487613"/>
          <p14:tracePt t="101926" x="2463800" y="2471738"/>
          <p14:tracePt t="101959" x="2471738" y="2432050"/>
          <p14:tracePt t="101963" x="2479675" y="2416175"/>
          <p14:tracePt t="101992" x="2487613" y="2392363"/>
          <p14:tracePt t="101994" x="2487613" y="2384425"/>
          <p14:tracePt t="102140" x="2487613" y="2392363"/>
          <p14:tracePt t="102143" x="2487613" y="2408238"/>
          <p14:tracePt t="102171" x="2479675" y="2471738"/>
          <p14:tracePt t="102191" x="2471738" y="2559050"/>
          <p14:tracePt t="102228" x="2471738" y="2647950"/>
          <p14:tracePt t="102255" x="2471738" y="2671763"/>
          <p14:tracePt t="102290" x="2471738" y="2695575"/>
          <p14:tracePt t="102325" x="2471738" y="2727325"/>
          <p14:tracePt t="102354" x="2471738" y="2751138"/>
          <p14:tracePt t="102368" x="2471738" y="2774950"/>
          <p14:tracePt t="102391" x="2471738" y="2798763"/>
          <p14:tracePt t="102418" x="2471738" y="2822575"/>
          <p14:tracePt t="102420" x="2471738" y="2838450"/>
          <p14:tracePt t="102444" x="2471738" y="2878138"/>
          <p14:tracePt t="102472" x="2471738" y="2935288"/>
          <p14:tracePt t="102508" x="2471738" y="3014663"/>
          <p14:tracePt t="102511" x="2471738" y="3030538"/>
          <p14:tracePt t="102544" x="2463800" y="3101975"/>
          <p14:tracePt t="102548" x="2455863" y="3133725"/>
          <p14:tracePt t="102572" x="2455863" y="3189288"/>
          <p14:tracePt t="102585" x="2447925" y="3236913"/>
          <p14:tracePt t="102606" x="2447925" y="3278188"/>
          <p14:tracePt t="102609" x="2439988" y="3294063"/>
          <p14:tracePt t="102638" x="2439988" y="3357563"/>
          <p14:tracePt t="102664" x="2439988" y="3397250"/>
          <p14:tracePt t="102693" x="2432050" y="3460750"/>
          <p14:tracePt t="102722" x="2432050" y="3540125"/>
          <p14:tracePt t="102735" x="2432050" y="3563938"/>
          <p14:tracePt t="102751" x="2432050" y="3595688"/>
          <p14:tracePt t="102773" x="2432050" y="3636963"/>
          <p14:tracePt t="102808" x="2432050" y="3708400"/>
          <p14:tracePt t="102812" x="2432050" y="3724275"/>
          <p14:tracePt t="102837" x="2432050" y="3779838"/>
          <p14:tracePt t="102851" x="2432050" y="3811588"/>
          <p14:tracePt t="102879" x="2432050" y="3875088"/>
          <p14:tracePt t="102906" x="2432050" y="3906838"/>
          <p14:tracePt t="102910" x="2432050" y="3922713"/>
          <p14:tracePt t="102936" x="2432050" y="3948113"/>
          <p14:tracePt t="102957" x="2432050" y="3971925"/>
          <p14:tracePt t="102961" x="2432050" y="3979863"/>
          <p14:tracePt t="102988" x="2432050" y="4003675"/>
          <p14:tracePt t="103011" x="2432050" y="4027488"/>
          <p14:tracePt t="103036" x="2432050" y="4051300"/>
          <p14:tracePt t="103051" x="2432050" y="4067175"/>
          <p14:tracePt t="103066" x="2432050" y="4075113"/>
          <p14:tracePt t="103088" x="2432050" y="4090988"/>
          <p14:tracePt t="103109" x="2432050" y="4106863"/>
          <p14:tracePt t="103136" x="2432050" y="4114800"/>
          <p14:tracePt t="103161" x="2432050" y="4122738"/>
          <p14:tracePt t="103264" x="2432050" y="4106863"/>
          <p14:tracePt t="103283" x="2432050" y="3971925"/>
          <p14:tracePt t="103308" x="2432050" y="3795713"/>
          <p14:tracePt t="103337" x="2432050" y="3571875"/>
          <p14:tracePt t="103352" x="2432050" y="3508375"/>
          <p14:tracePt t="103367" x="2432050" y="3452813"/>
          <p14:tracePt t="103394" x="2432050" y="3389313"/>
          <p14:tracePt t="103395" x="2432050" y="3365500"/>
          <p14:tracePt t="103429" x="2432050" y="3252788"/>
          <p14:tracePt t="103454" x="2432050" y="3149600"/>
          <p14:tracePt t="103455" x="2432050" y="3125788"/>
          <p14:tracePt t="103467" x="2432050" y="3094038"/>
          <p14:tracePt t="103487" x="2432050" y="2990850"/>
          <p14:tracePt t="103501" x="2432050" y="2927350"/>
          <p14:tracePt t="103524" x="2432050" y="2854325"/>
          <p14:tracePt t="103552" x="2432050" y="2743200"/>
          <p14:tracePt t="103566" x="2432050" y="2719388"/>
          <p14:tracePt t="103584" x="2432050" y="2632075"/>
          <p14:tracePt t="103608" x="2432050" y="2559050"/>
          <p14:tracePt t="103637" x="2432050" y="2527300"/>
          <p14:tracePt t="103879" x="2432050" y="2535238"/>
          <p14:tracePt t="103889" x="2432050" y="2566988"/>
          <p14:tracePt t="103892" x="2432050" y="2584450"/>
          <p14:tracePt t="103924" x="2432050" y="2663825"/>
          <p14:tracePt t="103961" x="2432050" y="2759075"/>
          <p14:tracePt t="103975" x="2432050" y="2782888"/>
          <p14:tracePt t="104005" x="2432050" y="2830513"/>
          <p14:tracePt t="104035" x="2432050" y="2870200"/>
          <p14:tracePt t="104050" x="2432050" y="2878138"/>
          <p14:tracePt t="104072" x="2432050" y="2909888"/>
          <p14:tracePt t="104083" x="2432050" y="2919413"/>
          <p14:tracePt t="104105" x="2432050" y="2951163"/>
          <p14:tracePt t="104138" x="2432050" y="3006725"/>
          <p14:tracePt t="104168" x="2432050" y="3046413"/>
          <p14:tracePt t="104196" x="2432050" y="3070225"/>
          <p14:tracePt t="104198" x="2432050" y="3086100"/>
          <p14:tracePt t="104226" x="2432050" y="3109913"/>
          <p14:tracePt t="104255" x="2432050" y="3133725"/>
          <p14:tracePt t="104288" x="2439988" y="3149600"/>
          <p14:tracePt t="104322" x="2439988" y="3165475"/>
          <p14:tracePt t="104361" x="2447925" y="3189288"/>
          <p14:tracePt t="104390" x="2455863" y="3197225"/>
          <p14:tracePt t="104423" x="2463800" y="3228975"/>
          <p14:tracePt t="104451" x="2471738" y="3252788"/>
          <p14:tracePt t="104453" x="2471738" y="3262313"/>
          <p14:tracePt t="104467" x="2479675" y="3278188"/>
          <p14:tracePt t="104468" x="2487613" y="3286125"/>
          <p14:tracePt t="104483" x="2487613" y="3302000"/>
          <p14:tracePt t="104507" x="2503488" y="3333750"/>
          <p14:tracePt t="104536" x="2503488" y="3365500"/>
          <p14:tracePt t="104549" x="2503488" y="3381375"/>
          <p14:tracePt t="104550" x="2503488" y="3389313"/>
          <p14:tracePt t="104567" x="2511425" y="3397250"/>
          <p14:tracePt t="104589" x="2511425" y="3421063"/>
          <p14:tracePt t="104638" x="2511425" y="3429000"/>
          <p14:tracePt t="104679" x="2511425" y="3436938"/>
          <p14:tracePt t="104723" x="2511425" y="3444875"/>
          <p14:tracePt t="104757" x="2511425" y="3452813"/>
          <p14:tracePt t="104828" x="2511425" y="3460750"/>
          <p14:tracePt t="104880" x="2511425" y="3468688"/>
          <p14:tracePt t="104921" x="2511425" y="3476625"/>
          <p14:tracePt t="104943" x="2511425" y="3484563"/>
          <p14:tracePt t="104971" x="2511425" y="3492500"/>
          <p14:tracePt t="105000" x="2511425" y="3500438"/>
          <p14:tracePt t="105017" x="2511425" y="3516313"/>
          <p14:tracePt t="105050" x="2511425" y="3524250"/>
          <p14:tracePt t="105084" x="2511425" y="3532188"/>
          <p14:tracePt t="105101" x="2511425" y="3540125"/>
          <p14:tracePt t="105155" x="2511425" y="3556000"/>
          <p14:tracePt t="105178" x="2503488" y="3556000"/>
          <p14:tracePt t="105204" x="2503488" y="3563938"/>
          <p14:tracePt t="105236" x="2503488" y="3571875"/>
          <p14:tracePt t="105271" x="2503488" y="3579813"/>
          <p14:tracePt t="105326" x="2503488" y="3587750"/>
          <p14:tracePt t="105361" x="2503488" y="3595688"/>
          <p14:tracePt t="105442" x="2503488" y="3605213"/>
          <p14:tracePt t="105502" x="2503488" y="3621088"/>
          <p14:tracePt t="105514" x="2503488" y="3629025"/>
          <p14:tracePt t="105535" x="2503488" y="3652838"/>
          <p14:tracePt t="105549" x="2503488" y="3668713"/>
          <p14:tracePt t="105579" x="2503488" y="3692525"/>
          <p14:tracePt t="105608" x="2503488" y="3700463"/>
          <p14:tracePt t="105827" x="2503488" y="3716338"/>
          <p14:tracePt t="105846" x="2503488" y="3740150"/>
          <p14:tracePt t="105848" x="2503488" y="3748088"/>
          <p14:tracePt t="105871" x="2503488" y="3771900"/>
          <p14:tracePt t="105899" x="2495550" y="3811588"/>
          <p14:tracePt t="108489" x="2495550" y="3700463"/>
          <p14:tracePt t="108499" x="2495550" y="3684588"/>
          <p14:tracePt t="108515" x="2479675" y="3660775"/>
          <p14:tracePt t="108534" x="2471738" y="3613150"/>
          <p14:tracePt t="108567" x="2439988" y="3532188"/>
          <p14:tracePt t="108571" x="2432050" y="3508375"/>
          <p14:tracePt t="108599" x="2408238" y="3381375"/>
          <p14:tracePt t="108601" x="2400300" y="3333750"/>
          <p14:tracePt t="108619" x="2392363" y="3278188"/>
          <p14:tracePt t="108632" x="2384425" y="3228975"/>
          <p14:tracePt t="108646" x="2374900" y="3197225"/>
          <p14:tracePt t="108667" x="2374900" y="3133725"/>
          <p14:tracePt t="108699" x="2374900" y="3038475"/>
          <p14:tracePt t="108713" x="2374900" y="2998788"/>
          <p14:tracePt t="108730" x="2374900" y="2959100"/>
          <p14:tracePt t="108753" x="2384425" y="2894013"/>
          <p14:tracePt t="108781" x="2392363" y="2822575"/>
          <p14:tracePt t="108802" x="2400300" y="2790825"/>
          <p14:tracePt t="108806" x="2408238" y="2774950"/>
          <p14:tracePt t="108832" x="2408238" y="2735263"/>
          <p14:tracePt t="108846" x="2416175" y="2727325"/>
          <p14:tracePt t="108868" x="2424113" y="2711450"/>
          <p14:tracePt t="108872" x="2424113" y="2703513"/>
          <p14:tracePt t="108898" x="2424113" y="2679700"/>
          <p14:tracePt t="108932" x="2432050" y="2671763"/>
          <p14:tracePt t="108959" x="2432050" y="2663825"/>
          <p14:tracePt t="108980" x="2432050" y="2655888"/>
          <p14:tracePt t="109007" x="2439988" y="2640013"/>
          <p14:tracePt t="109036" x="2447925" y="2608263"/>
          <p14:tracePt t="109068" x="2455863" y="2584450"/>
          <p14:tracePt t="109106" x="2463800" y="2559050"/>
          <p14:tracePt t="109133" x="2471738" y="2543175"/>
          <p14:tracePt t="109147" x="2471738" y="2535238"/>
          <p14:tracePt t="109171" x="2479675" y="2519363"/>
          <p14:tracePt t="109242" x="2479675" y="2511425"/>
          <p14:tracePt t="109347" x="2479675" y="2503488"/>
          <p14:tracePt t="109360" x="2479675" y="2495550"/>
          <p14:tracePt t="109380" x="2479675" y="2487613"/>
          <p14:tracePt t="109398" x="2487613" y="2487613"/>
          <p14:tracePt t="109592" x="2487613" y="2479675"/>
          <p14:tracePt t="109614" x="2487613" y="2471738"/>
          <p14:tracePt t="109956" x="2479675" y="2471738"/>
          <p14:tracePt t="111209" x="2479675" y="2463800"/>
          <p14:tracePt t="111233" x="2479675" y="2455863"/>
          <p14:tracePt t="111257" x="2487613" y="2447925"/>
          <p14:tracePt t="111284" x="2503488" y="2432050"/>
          <p14:tracePt t="111289" x="2511425" y="2432050"/>
          <p14:tracePt t="111316" x="2519363" y="2416175"/>
          <p14:tracePt t="111347" x="2566988" y="2392363"/>
          <p14:tracePt t="111389" x="2678113" y="2328863"/>
          <p14:tracePt t="111391" x="2693988" y="2320925"/>
          <p14:tracePt t="111415" x="2782888" y="2281238"/>
          <p14:tracePt t="111450" x="2870200" y="2241550"/>
          <p14:tracePt t="111484" x="2917825" y="2233613"/>
          <p14:tracePt t="111489" x="2925763" y="2224088"/>
          <p14:tracePt t="111518" x="2973388" y="2216150"/>
          <p14:tracePt t="111549" x="2997200" y="2208213"/>
          <p14:tracePt t="111581" x="3028950" y="2208213"/>
          <p14:tracePt t="111595" x="3044825" y="2200275"/>
          <p14:tracePt t="111611" x="3060700" y="2192338"/>
          <p14:tracePt t="111627" x="3068638" y="2184400"/>
          <p14:tracePt t="111646" x="3109913" y="2168525"/>
          <p14:tracePt t="111835" x="3100388" y="2168525"/>
          <p14:tracePt t="111845" x="3092450" y="2168525"/>
          <p14:tracePt t="111868" x="3052763" y="2200275"/>
          <p14:tracePt t="111870" x="3028950" y="2208213"/>
          <p14:tracePt t="111896" x="2981325" y="2249488"/>
          <p14:tracePt t="111913" x="2933700" y="2273300"/>
          <p14:tracePt t="111928" x="2909888" y="2289175"/>
          <p14:tracePt t="111944" x="2862263" y="2312988"/>
          <p14:tracePt t="111946" x="2838450" y="2336800"/>
          <p14:tracePt t="111968" x="2774950" y="2368550"/>
          <p14:tracePt t="111997" x="2686050" y="2408238"/>
          <p14:tracePt t="111998" x="2670175" y="2416175"/>
          <p14:tracePt t="112022" x="2622550" y="2439988"/>
          <p14:tracePt t="112047" x="2582863" y="2455863"/>
          <p14:tracePt t="112068" x="2566988" y="2471738"/>
          <p14:tracePt t="112089" x="2543175" y="2487613"/>
          <p14:tracePt t="112116" x="2479675" y="2535238"/>
          <p14:tracePt t="112119" x="2463800" y="2543175"/>
          <p14:tracePt t="112148" x="2359025" y="2624138"/>
          <p14:tracePt t="112183" x="2255838" y="2719388"/>
          <p14:tracePt t="112216" x="2176463" y="2774950"/>
          <p14:tracePt t="112247" x="2152650" y="2798763"/>
          <p14:tracePt t="112279" x="2128838" y="2822575"/>
          <p14:tracePt t="112305" x="2112963" y="2838450"/>
          <p14:tracePt t="112338" x="2097088" y="2862263"/>
          <p14:tracePt t="112365" x="2089150" y="2878138"/>
          <p14:tracePt t="112396" x="2081213" y="2886075"/>
          <p14:tracePt t="112411" x="2081213" y="2894013"/>
          <p14:tracePt t="112514" x="2097088" y="2886075"/>
          <p14:tracePt t="112515" x="2105025" y="2878138"/>
          <p14:tracePt t="112536" x="2152650" y="2830513"/>
          <p14:tracePt t="112538" x="2168525" y="2806700"/>
          <p14:tracePt t="112562" x="2255838" y="2711450"/>
          <p14:tracePt t="112584" x="2335213" y="2647950"/>
          <p14:tracePt t="112596" x="2351088" y="2632075"/>
          <p14:tracePt t="112610" x="2384425" y="2600325"/>
          <p14:tracePt t="112631" x="2432050" y="2551113"/>
          <p14:tracePt t="112636" x="2447925" y="2519363"/>
          <p14:tracePt t="112664" x="2503488" y="2463800"/>
          <p14:tracePt t="112665" x="2519363" y="2447925"/>
          <p14:tracePt t="112697" x="2574925" y="2392363"/>
          <p14:tracePt t="112733" x="2630488" y="2328863"/>
          <p14:tracePt t="112765" x="2662238" y="2289175"/>
          <p14:tracePt t="112795" x="2686050" y="2265363"/>
          <p14:tracePt t="112815" x="2717800" y="2249488"/>
          <p14:tracePt t="112847" x="2790825" y="2216150"/>
          <p14:tracePt t="112861" x="2822575" y="2208213"/>
          <p14:tracePt t="112886" x="2878138" y="2184400"/>
          <p14:tracePt t="112911" x="2909888" y="2168525"/>
          <p14:tracePt t="112928" x="2917825" y="2168525"/>
          <p14:tracePt t="112953" x="2925763" y="2168525"/>
          <p14:tracePt t="113078" x="2917825" y="2176463"/>
          <p14:tracePt t="113093" x="2878138" y="2208213"/>
          <p14:tracePt t="113116" x="2814638" y="2273300"/>
          <p14:tracePt t="113129" x="2790825" y="2297113"/>
          <p14:tracePt t="113142" x="2717800" y="2360613"/>
          <p14:tracePt t="113161" x="2646363" y="2432050"/>
          <p14:tracePt t="113176" x="2606675" y="2463800"/>
          <p14:tracePt t="113200" x="2535238" y="2519363"/>
          <p14:tracePt t="113228" x="2511425" y="2543175"/>
          <p14:tracePt t="113242" x="2511425" y="2551113"/>
          <p14:tracePt t="113265" x="2503488" y="2551113"/>
          <p14:tracePt t="113334" x="2495550" y="2551113"/>
          <p14:tracePt t="113345" x="2487613" y="2551113"/>
          <p14:tracePt t="113359" x="2479675" y="2551113"/>
          <p14:tracePt t="113377" x="2479675" y="2559050"/>
          <p14:tracePt t="113401" x="2471738" y="2566988"/>
          <p14:tracePt t="113444" x="2463800" y="2566988"/>
          <p14:tracePt t="113505" x="2463800" y="2551113"/>
          <p14:tracePt t="113517" x="2463800" y="2543175"/>
          <p14:tracePt t="113548" x="2471738" y="2511425"/>
          <p14:tracePt t="113811" x="2471738" y="2503488"/>
          <p14:tracePt t="113834" x="2471738" y="2495550"/>
          <p14:tracePt t="113865" x="2471738" y="2487613"/>
          <p14:tracePt t="113970" x="2455863" y="2487613"/>
          <p14:tracePt t="114879" x="2463800" y="2487613"/>
          <p14:tracePt t="115437" x="2463800" y="2503488"/>
          <p14:tracePt t="115463" x="2479675" y="2600325"/>
          <p14:tracePt t="115477" x="2487613" y="2624138"/>
          <p14:tracePt t="115478" x="2495550" y="2647950"/>
          <p14:tracePt t="115491" x="2495550" y="2671763"/>
          <p14:tracePt t="115493" x="2503488" y="2695575"/>
          <p14:tracePt t="115508" x="2503488" y="2727325"/>
          <p14:tracePt t="115526" x="2511425" y="2767013"/>
          <p14:tracePt t="115548" x="2519363" y="2798763"/>
          <p14:tracePt t="115579" x="2527300" y="2846388"/>
          <p14:tracePt t="115612" x="2543175" y="2894013"/>
          <p14:tracePt t="115643" x="2551113" y="2935288"/>
          <p14:tracePt t="115659" x="2559050" y="2951163"/>
          <p14:tracePt t="115675" x="2559050" y="2982913"/>
          <p14:tracePt t="115691" x="2559050" y="2998788"/>
          <p14:tracePt t="115708" x="2559050" y="3022600"/>
          <p14:tracePt t="115726" x="2559050" y="3062288"/>
          <p14:tracePt t="115742" x="2559050" y="3086100"/>
          <p14:tracePt t="115762" x="2559050" y="3109913"/>
          <p14:tracePt t="115802" x="2559050" y="3165475"/>
          <p14:tracePt t="115832" x="2559050" y="3205163"/>
          <p14:tracePt t="115857" x="2559050" y="3213100"/>
          <p14:tracePt t="115880" x="2559050" y="3221038"/>
          <p14:tracePt t="115913" x="2551113" y="3205163"/>
          <p14:tracePt t="115944" x="2519363" y="3086100"/>
          <p14:tracePt t="115963" x="2511425" y="3054350"/>
          <p14:tracePt t="115968" x="2511425" y="3030538"/>
          <p14:tracePt t="115997" x="2511425" y="2998788"/>
          <p14:tracePt t="116028" x="2511425" y="2974975"/>
          <p14:tracePt t="116078" x="2511425" y="2967038"/>
          <p14:tracePt t="116103" x="2511425" y="2951163"/>
          <p14:tracePt t="116128" x="2511425" y="2935288"/>
          <p14:tracePt t="116130" x="2511425" y="2927350"/>
          <p14:tracePt t="116159" x="2511425" y="2909888"/>
          <p14:tracePt t="116178" x="2503488" y="2909888"/>
          <p14:tracePt t="116286" x="2503488" y="2927350"/>
          <p14:tracePt t="116296" x="2495550" y="2974975"/>
          <p14:tracePt t="116326" x="2495550" y="3078163"/>
          <p14:tracePt t="116357" x="2495550" y="3189288"/>
          <p14:tracePt t="116375" x="2495550" y="3244850"/>
          <p14:tracePt t="116390" x="2495550" y="3302000"/>
          <p14:tracePt t="116412" x="2495550" y="3389313"/>
          <p14:tracePt t="116444" x="2487613" y="3492500"/>
          <p14:tracePt t="116446" x="2487613" y="3516313"/>
          <p14:tracePt t="116477" x="2471738" y="3621088"/>
          <p14:tracePt t="116490" x="2463800" y="3668713"/>
          <p14:tracePt t="116513" x="2463800" y="3708400"/>
          <p14:tracePt t="116543" x="2463800" y="3763963"/>
          <p14:tracePt t="116566" x="2463800" y="3787775"/>
          <p14:tracePt t="116598" x="2463800" y="3795713"/>
          <p14:tracePt t="116692" x="2463800" y="3740150"/>
          <p14:tracePt t="116705" x="2463800" y="3684588"/>
          <p14:tracePt t="116728" x="2463800" y="3508375"/>
          <p14:tracePt t="116730" x="2463800" y="3468688"/>
          <p14:tracePt t="116760" x="2463800" y="3286125"/>
          <p14:tracePt t="116779" x="2463800" y="3244850"/>
          <p14:tracePt t="116785" x="2463800" y="3228975"/>
          <p14:tracePt t="116810" x="2463800" y="3189288"/>
          <p14:tracePt t="116833" x="2471738" y="3141663"/>
          <p14:tracePt t="116863" x="2479675" y="3078163"/>
          <p14:tracePt t="116867" x="2479675" y="3054350"/>
          <p14:tracePt t="116896" x="2487613" y="2998788"/>
          <p14:tracePt t="116927" x="2495550" y="2982913"/>
          <p14:tracePt t="116959" x="2503488" y="2943225"/>
          <p14:tracePt t="116974" x="2511425" y="2901950"/>
          <p14:tracePt t="116996" x="2519363" y="2870200"/>
          <p14:tracePt t="117025" x="2527300" y="2838450"/>
          <p14:tracePt t="117040" x="2535238" y="2830513"/>
          <p14:tracePt t="117055" x="2535238" y="2822575"/>
          <p14:tracePt t="117080" x="2543175" y="2806700"/>
          <p14:tracePt t="117270" x="2543175" y="2862263"/>
          <p14:tracePt t="117284" x="2543175" y="2894013"/>
          <p14:tracePt t="117285" x="2543175" y="2927350"/>
          <p14:tracePt t="117309" x="2519363" y="3094038"/>
          <p14:tracePt t="117334" x="2495550" y="3236913"/>
          <p14:tracePt t="117358" x="2487613" y="3341688"/>
          <p14:tracePt t="117379" x="2487613" y="3381375"/>
          <p14:tracePt t="117414" x="2487613" y="3444875"/>
          <p14:tracePt t="117446" x="2487613" y="3476625"/>
          <p14:tracePt t="117474" x="2487613" y="3500438"/>
          <p14:tracePt t="117490" x="2487613" y="3508375"/>
          <p14:tracePt t="117518" x="2487613" y="3524250"/>
          <p14:tracePt t="117540" x="2487613" y="3540125"/>
          <p14:tracePt t="117555" x="2487613" y="3556000"/>
          <p14:tracePt t="117581" x="2487613" y="3571875"/>
          <p14:tracePt t="117609" x="2487613" y="3595688"/>
          <p14:tracePt t="117632" x="2487613" y="3605213"/>
          <p14:tracePt t="117660" x="2487613" y="3613150"/>
          <p14:tracePt t="117693" x="2487613" y="3621088"/>
          <p14:tracePt t="118694" x="2487613" y="3613150"/>
          <p14:tracePt t="118696" x="2487613" y="3587750"/>
          <p14:tracePt t="118722" x="2487613" y="3421063"/>
          <p14:tracePt t="118739" x="2487613" y="3278188"/>
          <p14:tracePt t="118740" x="2487613" y="3228975"/>
          <p14:tracePt t="118765" x="2495550" y="3086100"/>
          <p14:tracePt t="118798" x="2503488" y="2943225"/>
          <p14:tracePt t="118821" x="2503488" y="2854325"/>
          <p14:tracePt t="118823" x="2503488" y="2838450"/>
          <p14:tracePt t="118838" x="2503488" y="2798763"/>
          <p14:tracePt t="118864" x="2503488" y="2782888"/>
          <p14:tracePt t="119001" x="2503488" y="2774950"/>
          <p14:tracePt t="119003" x="2503488" y="2767013"/>
          <p14:tracePt t="119026" x="2495550" y="2735263"/>
          <p14:tracePt t="119059" x="2479675" y="2695575"/>
          <p14:tracePt t="119065" x="2479675" y="2687638"/>
          <p14:tracePt t="119094" x="2479675" y="2655888"/>
          <p14:tracePt t="119116" x="2471738" y="2632075"/>
          <p14:tracePt t="119118" x="2471738" y="2624138"/>
          <p14:tracePt t="119143" x="2463800" y="2600325"/>
          <p14:tracePt t="119177" x="2463800" y="2566988"/>
          <p14:tracePt t="119206" x="2463800" y="2551113"/>
          <p14:tracePt t="119258" x="2463800" y="2543175"/>
          <p14:tracePt t="119350" x="2463800" y="2535238"/>
          <p14:tracePt t="119360" x="2463800" y="2527300"/>
          <p14:tracePt t="119391" x="2463800" y="2519363"/>
          <p14:tracePt t="119422" x="2463800" y="2511425"/>
          <p14:tracePt t="119438" x="2463800" y="2495550"/>
          <p14:tracePt t="119478" x="2471738" y="2479675"/>
          <p14:tracePt t="119509" x="2471738" y="2463800"/>
          <p14:tracePt t="119524" x="2479675" y="2455863"/>
          <p14:tracePt t="119579" x="2479675" y="2447925"/>
          <p14:tracePt t="130375" x="2479675" y="2328863"/>
          <p14:tracePt t="130392" x="2479675" y="2320925"/>
          <p14:tracePt t="130417" x="2479675" y="2305050"/>
          <p14:tracePt t="130446" x="2479675" y="2289175"/>
          <p14:tracePt t="130463" x="2479675" y="2273300"/>
          <p14:tracePt t="130464" x="2479675" y="2265363"/>
          <p14:tracePt t="130488" x="2479675" y="2249488"/>
          <p14:tracePt t="130517" x="2479675" y="2241550"/>
          <p14:tracePt t="130547" x="2479675" y="2208213"/>
          <p14:tracePt t="130577" x="2479675" y="2160588"/>
          <p14:tracePt t="130601" x="2479675" y="2136775"/>
          <p14:tracePt t="130606" x="2487613" y="2128838"/>
          <p14:tracePt t="130634" x="2495550" y="2112963"/>
          <p14:tracePt t="130667" x="2511425" y="2041525"/>
          <p14:tracePt t="130698" x="2519363" y="1962150"/>
          <p14:tracePt t="130717" x="2527300" y="1938338"/>
          <p14:tracePt t="130721" x="2527300" y="1922463"/>
          <p14:tracePt t="130747" x="2527300" y="1906588"/>
          <p14:tracePt t="131032" x="2527300" y="1962150"/>
          <p14:tracePt t="131045" x="2511425" y="2009775"/>
          <p14:tracePt t="131065" x="2503488" y="2089150"/>
          <p14:tracePt t="131078" x="2495550" y="2112963"/>
          <p14:tracePt t="131080" x="2495550" y="2128838"/>
          <p14:tracePt t="131102" x="2495550" y="2144713"/>
          <p14:tracePt t="131134" x="2495550" y="2152650"/>
          <p14:tracePt t="131441" x="2495550" y="2176463"/>
          <p14:tracePt t="131454" x="2495550" y="2200275"/>
          <p14:tracePt t="131481" x="2487613" y="2249488"/>
          <p14:tracePt t="131483" x="2487613" y="2273300"/>
          <p14:tracePt t="131517" x="2487613" y="2305050"/>
          <p14:tracePt t="131547" x="2487613" y="2320925"/>
          <p14:tracePt t="131582" x="2487613" y="2328863"/>
          <p14:tracePt t="131619" x="2487613" y="2336800"/>
          <p14:tracePt t="131622" x="2487613" y="2344738"/>
          <p14:tracePt t="131645" x="2487613" y="2360613"/>
          <p14:tracePt t="131662" x="2487613" y="2368550"/>
          <p14:tracePt t="131678" x="2487613" y="2376488"/>
          <p14:tracePt t="131695" x="2487613" y="2384425"/>
          <p14:tracePt t="131717" x="2487613" y="2392363"/>
          <p14:tracePt t="131747" x="2487613" y="2408238"/>
          <p14:tracePt t="131772" x="2487613" y="2424113"/>
          <p14:tracePt t="131798" x="2487613" y="2432050"/>
          <p14:tracePt t="131812" x="2487613" y="2439988"/>
          <p14:tracePt t="131871" x="2487613" y="2447925"/>
          <p14:tracePt t="132174" x="2479675" y="2447925"/>
          <p14:tracePt t="132202" x="2479675" y="2455863"/>
          <p14:tracePt t="132205" x="2471738" y="2455863"/>
          <p14:tracePt t="132233" x="2463800" y="2455863"/>
          <p14:tracePt t="134676" x="2463800" y="2519363"/>
          <p14:tracePt t="134692" x="2463800" y="2535238"/>
          <p14:tracePt t="134772" x="2463800" y="2543175"/>
          <p14:tracePt t="134848" x="2463800" y="2551113"/>
          <p14:tracePt t="134860" x="2463800" y="2566988"/>
          <p14:tracePt t="134885" x="2463800" y="2576513"/>
          <p14:tracePt t="134911" x="2463800" y="2600325"/>
          <p14:tracePt t="134926" x="2463800" y="2616200"/>
          <p14:tracePt t="134950" x="2463800" y="2640013"/>
          <p14:tracePt t="134987" x="2463800" y="2671763"/>
          <p14:tracePt t="135012" x="2463800" y="2687638"/>
          <p14:tracePt t="135039" x="2455863" y="2703513"/>
          <p14:tracePt t="135063" x="2455863" y="2727325"/>
          <p14:tracePt t="135105" x="2447925" y="2759075"/>
          <p14:tracePt t="135125" x="2447925" y="2774950"/>
          <p14:tracePt t="135145" x="2447925" y="2782888"/>
          <p14:tracePt t="135158" x="2447925" y="2790825"/>
          <p14:tracePt t="135181" x="2439988" y="2806700"/>
          <p14:tracePt t="135210" x="2439988" y="2822575"/>
          <p14:tracePt t="135211" x="2432050" y="2830513"/>
          <p14:tracePt t="135242" x="2432050" y="2846388"/>
          <p14:tracePt t="135270" x="2432050" y="2870200"/>
          <p14:tracePt t="135295" x="2424113" y="2886075"/>
          <p14:tracePt t="135313" x="2424113" y="2909888"/>
          <p14:tracePt t="135347" x="2416175" y="2943225"/>
          <p14:tracePt t="135379" x="2408238" y="2967038"/>
          <p14:tracePt t="135412" x="2408238" y="2974975"/>
          <p14:tracePt t="135424" x="2400300" y="2982913"/>
          <p14:tracePt t="135445" x="2400300" y="2990850"/>
          <p14:tracePt t="135457" x="2400300" y="2998788"/>
          <p14:tracePt t="135484" x="2392363" y="3022600"/>
          <p14:tracePt t="135512" x="2392363" y="3030538"/>
          <p14:tracePt t="135534" x="2392363" y="3038475"/>
          <p14:tracePt t="135536" x="2384425" y="3046413"/>
          <p14:tracePt t="135563" x="2384425" y="3054350"/>
          <p14:tracePt t="135595" x="2374900" y="3070225"/>
          <p14:tracePt t="135614" x="2374900" y="3078163"/>
          <p14:tracePt t="135643" x="2374900" y="3086100"/>
          <p14:tracePt t="135659" x="2374900" y="3094038"/>
          <p14:tracePt t="135675" x="2374900" y="3101975"/>
          <p14:tracePt t="135696" x="2366963" y="3109913"/>
          <p14:tracePt t="135702" x="2366963" y="3117850"/>
          <p14:tracePt t="135740" x="2366963" y="3125788"/>
          <p14:tracePt t="135794" x="2366963" y="3133725"/>
          <p14:tracePt t="135820" x="2366963" y="3149600"/>
          <p14:tracePt t="135844" x="2366963" y="3157538"/>
          <p14:tracePt t="135875" x="2366963" y="3165475"/>
          <p14:tracePt t="135896" x="2366963" y="3173413"/>
          <p14:tracePt t="135942" x="2366963" y="3181350"/>
          <p14:tracePt t="135957" x="2366963" y="3189288"/>
          <p14:tracePt t="135976" x="2366963" y="3197225"/>
          <p14:tracePt t="135991" x="2366963" y="3213100"/>
          <p14:tracePt t="136018" x="2374900" y="3221038"/>
          <p14:tracePt t="136046" x="2384425" y="3221038"/>
          <p14:tracePt t="136075" x="2392363" y="3228975"/>
          <p14:tracePt t="136118" x="2400300" y="3228975"/>
          <p14:tracePt t="138536" x="2400300" y="3244850"/>
          <p14:tracePt t="139803" x="0" y="0"/>
        </p14:tracePtLst>
        <p14:tracePtLst>
          <p14:tracePt t="144757" x="2455863" y="2384425"/>
          <p14:tracePt t="145301" x="2455863" y="2312988"/>
          <p14:tracePt t="145315" x="2463800" y="2257425"/>
          <p14:tracePt t="145337" x="2487613" y="2144713"/>
          <p14:tracePt t="145368" x="2511425" y="2081213"/>
          <p14:tracePt t="145519" x="2479675" y="2081213"/>
          <p14:tracePt t="145531" x="2424113" y="2081213"/>
          <p14:tracePt t="145555" x="2351088" y="2081213"/>
          <p14:tracePt t="145568" x="2335213" y="2081213"/>
          <p14:tracePt t="145569" x="2303463" y="2081213"/>
          <p14:tracePt t="145587" x="2271713" y="2081213"/>
          <p14:tracePt t="145625" x="2255838" y="2073275"/>
          <p14:tracePt t="145651" x="2247900" y="2073275"/>
          <p14:tracePt t="145666" x="2232025" y="2065338"/>
          <p14:tracePt t="145683" x="2192338" y="2057400"/>
          <p14:tracePt t="145706" x="2152650" y="2057400"/>
          <p14:tracePt t="145735" x="2128838" y="2057400"/>
          <p14:tracePt t="145766" x="2120900" y="2065338"/>
          <p14:tracePt t="145783" x="2112963" y="2081213"/>
          <p14:tracePt t="145804" x="2105025" y="2112963"/>
          <p14:tracePt t="145838" x="2097088" y="2136775"/>
          <p14:tracePt t="145927" x="2105025" y="2136775"/>
          <p14:tracePt t="145938" x="2120900" y="2136775"/>
          <p14:tracePt t="145967" x="2144713" y="2128838"/>
          <p14:tracePt t="146361" x="2184400" y="2128838"/>
          <p14:tracePt t="146384" x="2263775" y="2136775"/>
          <p14:tracePt t="146406" x="2400300" y="2152650"/>
          <p14:tracePt t="146409" x="2463800" y="2160588"/>
          <p14:tracePt t="146439" x="2693988" y="2200275"/>
          <p14:tracePt t="146469" x="3052763" y="2305050"/>
          <p14:tracePt t="146488" x="3316288" y="2392363"/>
          <p14:tracePt t="146493" x="3451225" y="2447925"/>
          <p14:tracePt t="146521" x="3817938" y="2584450"/>
          <p14:tracePt t="146524" x="3938588" y="2632075"/>
          <p14:tracePt t="146551" x="4233863" y="2782888"/>
          <p14:tracePt t="146566" x="4289425" y="2822575"/>
          <p14:tracePt t="146583" x="4313238" y="2846388"/>
          <p14:tracePt t="146611" x="4344988" y="2901950"/>
          <p14:tracePt t="146614" x="4352925" y="2943225"/>
          <p14:tracePt t="146633" x="4376738" y="3022600"/>
          <p14:tracePt t="146634" x="4384675" y="3062288"/>
          <p14:tracePt t="146649" x="4432300" y="3205163"/>
          <p14:tracePt t="146665" x="4479925" y="3341688"/>
          <p14:tracePt t="146687" x="4559300" y="3516313"/>
          <p14:tracePt t="146724" x="4679950" y="3644900"/>
          <p14:tracePt t="146725" x="4695825" y="3652838"/>
          <p14:tracePt t="146759" x="4719638" y="3660775"/>
          <p14:tracePt t="146805" x="4727575" y="3660775"/>
          <p14:tracePt t="146816" x="4767263" y="3660775"/>
          <p14:tracePt t="146840" x="4862513" y="3676650"/>
          <p14:tracePt t="146867" x="5006975" y="3684588"/>
          <p14:tracePt t="146883" x="5094288" y="3692525"/>
          <p14:tracePt t="146910" x="5205413" y="3692525"/>
          <p14:tracePt t="146915" x="5237163" y="3692525"/>
          <p14:tracePt t="146932" x="5268913" y="3692525"/>
          <p14:tracePt t="146953" x="5276850" y="3692525"/>
          <p14:tracePt t="146976" x="5284788" y="3692525"/>
          <p14:tracePt t="147000" x="5292725" y="3692525"/>
          <p14:tracePt t="147080" x="5318125" y="3708400"/>
          <p14:tracePt t="147094" x="5357813" y="3724275"/>
          <p14:tracePt t="147123" x="5453063" y="3756025"/>
          <p14:tracePt t="147154" x="5492750" y="3763963"/>
          <p14:tracePt t="147662" x="0" y="0"/>
        </p14:tracePtLst>
        <p14:tracePtLst>
          <p14:tracePt t="188521" x="2463800" y="2463800"/>
          <p14:tracePt t="188895" x="0" y="0"/>
        </p14:tracePtLst>
        <p14:tracePtLst>
          <p14:tracePt t="190610" x="2701925" y="2257425"/>
          <p14:tracePt t="191083" x="2709863" y="2257425"/>
          <p14:tracePt t="191096" x="2717800" y="2249488"/>
          <p14:tracePt t="191113" x="2725738" y="2249488"/>
          <p14:tracePt t="191138" x="2733675" y="2241550"/>
          <p14:tracePt t="191167" x="2741613" y="2241550"/>
          <p14:tracePt t="191201" x="2759075" y="2224088"/>
          <p14:tracePt t="191204" x="2767013" y="2216150"/>
          <p14:tracePt t="191234" x="2798763" y="2192338"/>
          <p14:tracePt t="191239" x="2806700" y="2192338"/>
          <p14:tracePt t="191274" x="2846388" y="2168525"/>
          <p14:tracePt t="191276" x="2854325" y="2160588"/>
          <p14:tracePt t="191296" x="2862263" y="2152650"/>
          <p14:tracePt t="191320" x="2894013" y="2136775"/>
          <p14:tracePt t="191323" x="2909888" y="2136775"/>
          <p14:tracePt t="191353" x="2941638" y="2112963"/>
          <p14:tracePt t="191387" x="2981325" y="2097088"/>
          <p14:tracePt t="191390" x="2989263" y="2089150"/>
          <p14:tracePt t="191421" x="3013075" y="2065338"/>
          <p14:tracePt t="191449" x="3021013" y="2065338"/>
          <p14:tracePt t="191489" x="3044825" y="2049463"/>
          <p14:tracePt t="191517" x="3068638" y="2033588"/>
          <p14:tracePt t="191555" x="3092450" y="2017713"/>
          <p14:tracePt t="191580" x="3109913" y="2009775"/>
          <p14:tracePt t="191595" x="3117850" y="2001838"/>
          <p14:tracePt t="191612" x="3125788" y="2001838"/>
          <p14:tracePt t="191634" x="3149600" y="1985963"/>
          <p14:tracePt t="191639" x="3157538" y="1978025"/>
          <p14:tracePt t="191671" x="3173413" y="1970088"/>
          <p14:tracePt t="191697" x="3189288" y="1962150"/>
          <p14:tracePt t="191712" x="3189288" y="1954213"/>
          <p14:tracePt t="191754" x="3205163" y="1954213"/>
          <p14:tracePt t="191784" x="3236913" y="1946275"/>
          <p14:tracePt t="191787" x="3244850" y="1938338"/>
          <p14:tracePt t="191818" x="3292475" y="1930400"/>
          <p14:tracePt t="191847" x="3348038" y="1922463"/>
          <p14:tracePt t="191863" x="3371850" y="1914525"/>
          <p14:tracePt t="191880" x="3395663" y="1914525"/>
          <p14:tracePt t="191898" x="3427413" y="1914525"/>
          <p14:tracePt t="191899" x="3443288" y="1914525"/>
          <p14:tracePt t="191913" x="3459163" y="1906588"/>
          <p14:tracePt t="191929" x="3500438" y="1906588"/>
          <p14:tracePt t="191946" x="3540125" y="1898650"/>
          <p14:tracePt t="191957" x="3556000" y="1898650"/>
          <p14:tracePt t="191978" x="3587750" y="1890713"/>
          <p14:tracePt t="191996" x="3643313" y="1890713"/>
          <p14:tracePt t="192024" x="3698875" y="1881188"/>
          <p14:tracePt t="192046" x="3762375" y="1881188"/>
          <p14:tracePt t="192063" x="3810000" y="1881188"/>
          <p14:tracePt t="192064" x="3833813" y="1881188"/>
          <p14:tracePt t="192079" x="3867150" y="1881188"/>
          <p14:tracePt t="192095" x="3906838" y="1881188"/>
          <p14:tracePt t="192112" x="3938588" y="1881188"/>
          <p14:tracePt t="192130" x="3978275" y="1881188"/>
          <p14:tracePt t="192131" x="4002088" y="1881188"/>
          <p14:tracePt t="192145" x="4017963" y="1881188"/>
          <p14:tracePt t="192146" x="4041775" y="1881188"/>
          <p14:tracePt t="192163" x="4089400" y="1881188"/>
          <p14:tracePt t="192180" x="4113213" y="1881188"/>
          <p14:tracePt t="192195" x="4144963" y="1881188"/>
          <p14:tracePt t="192212" x="4176713" y="1881188"/>
          <p14:tracePt t="192214" x="4192588" y="1881188"/>
          <p14:tracePt t="192230" x="4210050" y="1881188"/>
          <p14:tracePt t="192245" x="4241800" y="1881188"/>
          <p14:tracePt t="192263" x="4257675" y="1881188"/>
          <p14:tracePt t="192279" x="4281488" y="1881188"/>
          <p14:tracePt t="192296" x="4329113" y="1890713"/>
          <p14:tracePt t="192313" x="4344988" y="1890713"/>
          <p14:tracePt t="192329" x="4352925" y="1890713"/>
          <p14:tracePt t="192347" x="4352925" y="1898650"/>
          <p14:tracePt t="192348" x="4368800" y="1898650"/>
          <p14:tracePt t="192379" x="4408488" y="1914525"/>
          <p14:tracePt t="192395" x="4448175" y="1938338"/>
          <p14:tracePt t="192413" x="4495800" y="1962150"/>
          <p14:tracePt t="192429" x="4535488" y="1985963"/>
          <p14:tracePt t="192448" x="4624388" y="2033588"/>
          <p14:tracePt t="192463" x="4687888" y="2065338"/>
          <p14:tracePt t="192480" x="4743450" y="2097088"/>
          <p14:tracePt t="192507" x="4791075" y="2120900"/>
          <p14:tracePt t="192521" x="4799013" y="2128838"/>
          <p14:tracePt t="192548" x="4806950" y="2128838"/>
          <p14:tracePt t="192631" x="4814888" y="2144713"/>
          <p14:tracePt t="192644" x="4822825" y="2152650"/>
          <p14:tracePt t="192663" x="4822825" y="2160588"/>
          <p14:tracePt t="192664" x="4830763" y="2168525"/>
          <p14:tracePt t="192679" x="4838700" y="2184400"/>
          <p14:tracePt t="192696" x="4854575" y="2216150"/>
          <p14:tracePt t="192713" x="4854575" y="2241550"/>
          <p14:tracePt t="192728" x="4862513" y="2257425"/>
          <p14:tracePt t="192746" x="4870450" y="2289175"/>
          <p14:tracePt t="192773" x="4878388" y="2328863"/>
          <p14:tracePt t="192795" x="4886325" y="2376488"/>
          <p14:tracePt t="192812" x="4886325" y="2392363"/>
          <p14:tracePt t="192813" x="4886325" y="2408238"/>
          <p14:tracePt t="192829" x="4894263" y="2439988"/>
          <p14:tracePt t="192845" x="4894263" y="2471738"/>
          <p14:tracePt t="192862" x="4894263" y="2503488"/>
          <p14:tracePt t="192878" x="4894263" y="2535238"/>
          <p14:tracePt t="192895" x="4894263" y="2584450"/>
          <p14:tracePt t="192912" x="4894263" y="2640013"/>
          <p14:tracePt t="192929" x="4894263" y="2679700"/>
          <p14:tracePt t="192946" x="4894263" y="2711450"/>
          <p14:tracePt t="192962" x="4894263" y="2759075"/>
          <p14:tracePt t="192979" x="4894263" y="2822575"/>
          <p14:tracePt t="192996" x="4894263" y="2862263"/>
          <p14:tracePt t="193023" x="4894263" y="2927350"/>
          <p14:tracePt t="193046" x="4894263" y="2959100"/>
          <p14:tracePt t="193065" x="4886325" y="2990850"/>
          <p14:tracePt t="193080" x="4886325" y="2998788"/>
          <p14:tracePt t="193095" x="4878388" y="3022600"/>
          <p14:tracePt t="193113" x="4878388" y="3054350"/>
          <p14:tracePt t="193115" x="4870450" y="3062288"/>
          <p14:tracePt t="193129" x="4870450" y="3109913"/>
          <p14:tracePt t="193145" x="4862513" y="3149600"/>
          <p14:tracePt t="193163" x="4846638" y="3205163"/>
          <p14:tracePt t="193179" x="4838700" y="3236913"/>
          <p14:tracePt t="193195" x="4822825" y="3278188"/>
          <p14:tracePt t="193212" x="4814888" y="3341688"/>
          <p14:tracePt t="193228" x="4799013" y="3373438"/>
          <p14:tracePt t="193244" x="4783138" y="3413125"/>
          <p14:tracePt t="193262" x="4775200" y="3436938"/>
          <p14:tracePt t="193278" x="4759325" y="3476625"/>
          <p14:tracePt t="193280" x="4759325" y="3484563"/>
          <p14:tracePt t="193306" x="4743450" y="3516313"/>
          <p14:tracePt t="193328" x="4727575" y="3548063"/>
          <p14:tracePt t="193346" x="4719638" y="3571875"/>
          <p14:tracePt t="193362" x="4703763" y="3587750"/>
          <p14:tracePt t="193378" x="4695825" y="3613150"/>
          <p14:tracePt t="193401" x="4672013" y="3652838"/>
          <p14:tracePt t="193433" x="4632325" y="3700463"/>
          <p14:tracePt t="193437" x="4624388" y="3716338"/>
          <p14:tracePt t="193465" x="4600575" y="3740150"/>
          <p14:tracePt t="193467" x="4592638" y="3748088"/>
          <p14:tracePt t="193497" x="4559300" y="3787775"/>
          <p14:tracePt t="193536" x="4527550" y="3835400"/>
          <p14:tracePt t="193566" x="4471988" y="3890963"/>
          <p14:tracePt t="193595" x="4432300" y="3938588"/>
          <p14:tracePt t="193616" x="4416425" y="3963988"/>
          <p14:tracePt t="193618" x="4400550" y="3971925"/>
          <p14:tracePt t="193647" x="4376738" y="3995738"/>
          <p14:tracePt t="193681" x="4352925" y="4019550"/>
          <p14:tracePt t="193684" x="4344988" y="4019550"/>
          <p14:tracePt t="193713" x="4313238" y="4043363"/>
          <p14:tracePt t="193715" x="4297363" y="4051300"/>
          <p14:tracePt t="193747" x="4225925" y="4083050"/>
          <p14:tracePt t="193781" x="4129088" y="4146550"/>
          <p14:tracePt t="193813" x="4065588" y="4178300"/>
          <p14:tracePt t="193827" x="4041775" y="4194175"/>
          <p14:tracePt t="193844" x="4025900" y="4194175"/>
          <p14:tracePt t="193865" x="4002088" y="4202113"/>
          <p14:tracePt t="193894" x="3970338" y="4217988"/>
          <p14:tracePt t="193910" x="3946525" y="4225925"/>
          <p14:tracePt t="193932" x="3898900" y="4257675"/>
          <p14:tracePt t="193962" x="3833813" y="4298950"/>
          <p14:tracePt t="193972" x="3802063" y="4306888"/>
          <p14:tracePt t="193998" x="3754438" y="4346575"/>
          <p14:tracePt t="194001" x="3730625" y="4354513"/>
          <p14:tracePt t="194031" x="3659188" y="4394200"/>
          <p14:tracePt t="194069" x="3540125" y="4441825"/>
          <p14:tracePt t="194095" x="3451225" y="4473575"/>
          <p14:tracePt t="194096" x="3411538" y="4481513"/>
          <p14:tracePt t="194116" x="3355975" y="4513263"/>
          <p14:tracePt t="194143" x="3236913" y="4560888"/>
          <p14:tracePt t="194165" x="3157538" y="4600575"/>
          <p14:tracePt t="194196" x="3060700" y="4633913"/>
          <p14:tracePt t="194217" x="3036888" y="4641850"/>
          <p14:tracePt t="194243" x="3028950" y="4649788"/>
          <p14:tracePt t="194365" x="2997200" y="4649788"/>
          <p14:tracePt t="194368" x="2965450" y="4649788"/>
          <p14:tracePt t="194399" x="2790825" y="4649788"/>
          <p14:tracePt t="194404" x="2733675" y="4649788"/>
          <p14:tracePt t="194433" x="2598738" y="4649788"/>
          <p14:tracePt t="194435" x="2543175" y="4649788"/>
          <p14:tracePt t="194465" x="2455863" y="4649788"/>
          <p14:tracePt t="194595" x="2447925" y="4649788"/>
          <p14:tracePt t="194609" x="2408238" y="4608513"/>
          <p14:tracePt t="194632" x="2319338" y="4568825"/>
          <p14:tracePt t="194670" x="2144713" y="4521200"/>
          <p14:tracePt t="194694" x="2065338" y="4497388"/>
          <p14:tracePt t="194696" x="2057400" y="4489450"/>
          <p14:tracePt t="194709" x="2041525" y="4489450"/>
          <p14:tracePt t="194737" x="2025650" y="4481513"/>
          <p14:tracePt t="194771" x="2017713" y="4481513"/>
          <p14:tracePt t="194796" x="2008188" y="4457700"/>
          <p14:tracePt t="194824" x="1992313" y="4425950"/>
          <p14:tracePt t="194827" x="1976438" y="4418013"/>
          <p14:tracePt t="194845" x="1968500" y="4386263"/>
          <p14:tracePt t="194849" x="1960563" y="4378325"/>
          <p14:tracePt t="194881" x="1928813" y="4306888"/>
          <p14:tracePt t="194913" x="1912938" y="4241800"/>
          <p14:tracePt t="194914" x="1912938" y="4233863"/>
          <p14:tracePt t="194945" x="1897063" y="4162425"/>
          <p14:tracePt t="194957" x="1897063" y="4146550"/>
          <p14:tracePt t="194960" x="1889125" y="4122738"/>
          <p14:tracePt t="194976" x="1881188" y="4083050"/>
          <p14:tracePt t="195001" x="1881188" y="4011613"/>
          <p14:tracePt t="195020" x="1881188" y="3938588"/>
          <p14:tracePt t="195046" x="1881188" y="3875088"/>
          <p14:tracePt t="195050" x="1881188" y="3851275"/>
          <p14:tracePt t="195079" x="1881188" y="3779838"/>
          <p14:tracePt t="195092" x="1881188" y="3756025"/>
          <p14:tracePt t="195109" x="1873250" y="3692525"/>
          <p14:tracePt t="195132" x="1873250" y="3644900"/>
          <p14:tracePt t="195162" x="1865313" y="3595688"/>
          <p14:tracePt t="195175" x="1865313" y="3587750"/>
          <p14:tracePt t="195198" x="1865313" y="3556000"/>
          <p14:tracePt t="195202" x="1865313" y="3548063"/>
          <p14:tracePt t="195229" x="1865313" y="3460750"/>
          <p14:tracePt t="195250" x="1865313" y="3429000"/>
          <p14:tracePt t="195254" x="1865313" y="3413125"/>
          <p14:tracePt t="195277" x="1865313" y="3381375"/>
          <p14:tracePt t="195292" x="1865313" y="3357563"/>
          <p14:tracePt t="195315" x="1865313" y="3302000"/>
          <p14:tracePt t="195348" x="1889125" y="3213100"/>
          <p14:tracePt t="195351" x="1897063" y="3181350"/>
          <p14:tracePt t="195379" x="1952625" y="3062288"/>
          <p14:tracePt t="195391" x="1968500" y="3038475"/>
          <p14:tracePt t="195413" x="2008188" y="2959100"/>
          <p14:tracePt t="195425" x="2041525" y="2909888"/>
          <p14:tracePt t="195441" x="2065338" y="2870200"/>
          <p14:tracePt t="195457" x="2089150" y="2830513"/>
          <p14:tracePt t="195475" x="2105025" y="2790825"/>
          <p14:tracePt t="195497" x="2136775" y="2743200"/>
          <p14:tracePt t="195499" x="2152650" y="2727325"/>
          <p14:tracePt t="195524" x="2200275" y="2663825"/>
          <p14:tracePt t="195549" x="2247900" y="2608263"/>
          <p14:tracePt t="195552" x="2271713" y="2592388"/>
          <p14:tracePt t="195577" x="2327275" y="2527300"/>
          <p14:tracePt t="195593" x="2359025" y="2503488"/>
          <p14:tracePt t="195608" x="2416175" y="2447925"/>
          <p14:tracePt t="195630" x="2511425" y="2384425"/>
          <p14:tracePt t="195669" x="2678113" y="2289175"/>
          <p14:tracePt t="195672" x="2717800" y="2265363"/>
          <p14:tracePt t="195695" x="2822575" y="2208213"/>
          <p14:tracePt t="195708" x="2909888" y="2168525"/>
          <p14:tracePt t="195725" x="2989263" y="2136775"/>
          <p14:tracePt t="195751" x="3117850" y="2073275"/>
          <p14:tracePt t="195777" x="3332163" y="2001838"/>
          <p14:tracePt t="195801" x="3435350" y="1962150"/>
          <p14:tracePt t="195824" x="3524250" y="1922463"/>
          <p14:tracePt t="195848" x="3587750" y="1890713"/>
          <p14:tracePt t="195853" x="3611563" y="1881188"/>
          <p14:tracePt t="195884" x="3714750" y="1841500"/>
          <p14:tracePt t="195914" x="3833813" y="1801813"/>
          <p14:tracePt t="195944" x="3922713" y="1785938"/>
          <p14:tracePt t="195959" x="3962400" y="1778000"/>
          <p14:tracePt t="195981" x="4033838" y="1778000"/>
          <p14:tracePt t="196007" x="4065588" y="1778000"/>
          <p14:tracePt t="196010" x="4081463" y="1778000"/>
          <p14:tracePt t="196024" x="4121150" y="1778000"/>
          <p14:tracePt t="196051" x="4152900" y="1778000"/>
          <p14:tracePt t="196080" x="4233863" y="1785938"/>
          <p14:tracePt t="196113" x="4305300" y="1793875"/>
          <p14:tracePt t="196114" x="4321175" y="1801813"/>
          <p14:tracePt t="196143" x="4360863" y="1801813"/>
          <p14:tracePt t="196410" x="4360863" y="1809750"/>
          <p14:tracePt t="196429" x="4360863" y="1817688"/>
          <p14:tracePt t="196481" x="4368800" y="1833563"/>
          <p14:tracePt t="196518" x="4408488" y="1865313"/>
          <p14:tracePt t="196519" x="4424363" y="1873250"/>
          <p14:tracePt t="196529" x="4424363" y="1881188"/>
          <p14:tracePt t="196559" x="4440238" y="1890713"/>
          <p14:tracePt t="196579" x="4448175" y="1898650"/>
          <p14:tracePt t="196724" x="4416425" y="1890713"/>
          <p14:tracePt t="196737" x="4360863" y="1881188"/>
          <p14:tracePt t="196759" x="4249738" y="1857375"/>
          <p14:tracePt t="196780" x="4160838" y="1841500"/>
          <p14:tracePt t="196783" x="4137025" y="1841500"/>
          <p14:tracePt t="196813" x="4017963" y="1841500"/>
          <p14:tracePt t="196843" x="3906838" y="1841500"/>
          <p14:tracePt t="196864" x="3867150" y="1841500"/>
          <p14:tracePt t="196895" x="3843338" y="1857375"/>
          <p14:tracePt t="196926" x="3833813" y="1857375"/>
          <p14:tracePt t="196984" x="3825875" y="1857375"/>
          <p14:tracePt t="197139" x="3833813" y="1857375"/>
          <p14:tracePt t="197160" x="3859213" y="1865313"/>
          <p14:tracePt t="197174" x="3883025" y="1865313"/>
          <p14:tracePt t="197191" x="3914775" y="1865313"/>
          <p14:tracePt t="197208" x="3962400" y="1881188"/>
          <p14:tracePt t="197223" x="3994150" y="1890713"/>
          <p14:tracePt t="197245" x="4049713" y="1906588"/>
          <p14:tracePt t="197246" x="4065588" y="1906588"/>
          <p14:tracePt t="197280" x="4160838" y="1922463"/>
          <p14:tracePt t="197284" x="4168775" y="1930400"/>
          <p14:tracePt t="197316" x="4217988" y="1938338"/>
          <p14:tracePt t="197537" x="4210050" y="1938338"/>
          <p14:tracePt t="197539" x="4200525" y="1938338"/>
          <p14:tracePt t="197556" x="4168775" y="1938338"/>
          <p14:tracePt t="197585" x="4105275" y="1938338"/>
          <p14:tracePt t="197615" x="4033838" y="1938338"/>
          <p14:tracePt t="197642" x="4002088" y="1938338"/>
          <p14:tracePt t="197657" x="3986213" y="1938338"/>
          <p14:tracePt t="197659" x="3970338" y="1938338"/>
          <p14:tracePt t="197683" x="3946525" y="1938338"/>
          <p14:tracePt t="197713" x="3914775" y="1938338"/>
          <p14:tracePt t="197742" x="3883025" y="1938338"/>
          <p14:tracePt t="197757" x="3843338" y="1938338"/>
          <p14:tracePt t="197774" x="3825875" y="1938338"/>
          <p14:tracePt t="197797" x="3786188" y="1954213"/>
          <p14:tracePt t="197826" x="3746500" y="1962150"/>
          <p14:tracePt t="197847" x="3706813" y="1970088"/>
          <p14:tracePt t="197876" x="3690938" y="1978025"/>
          <p14:tracePt t="197896" x="3683000" y="1978025"/>
          <p14:tracePt t="198006" x="3675063" y="1978025"/>
          <p14:tracePt t="198019" x="3667125" y="1978025"/>
          <p14:tracePt t="198161" x="3722688" y="1970088"/>
          <p14:tracePt t="198173" x="3738563" y="1970088"/>
          <p14:tracePt t="198199" x="3817938" y="1970088"/>
          <p14:tracePt t="198201" x="3867150" y="1962150"/>
          <p14:tracePt t="198222" x="3954463" y="1954213"/>
          <p14:tracePt t="198245" x="4057650" y="1954213"/>
          <p14:tracePt t="198257" x="4073525" y="1946275"/>
          <p14:tracePt t="198273" x="4089400" y="1946275"/>
          <p14:tracePt t="198274" x="4097338" y="1946275"/>
          <p14:tracePt t="198289" x="4105275" y="1946275"/>
          <p14:tracePt t="198352" x="4129088" y="1946275"/>
          <p14:tracePt t="198365" x="4168775" y="1954213"/>
          <p14:tracePt t="198394" x="4257675" y="1970088"/>
          <p14:tracePt t="198426" x="4360863" y="1985963"/>
          <p14:tracePt t="198441" x="4400550" y="1993900"/>
          <p14:tracePt t="198457" x="4448175" y="2001838"/>
          <p14:tracePt t="198473" x="4487863" y="2009775"/>
          <p14:tracePt t="198495" x="4511675" y="2009775"/>
          <p14:tracePt t="198500" x="4519613" y="2009775"/>
          <p14:tracePt t="198523" x="4535488" y="2017713"/>
          <p14:tracePt t="198551" x="4551363" y="2017713"/>
          <p14:tracePt t="198584" x="4559300" y="2025650"/>
          <p14:tracePt t="198756" x="4551363" y="2025650"/>
          <p14:tracePt t="198768" x="4511675" y="2017713"/>
          <p14:tracePt t="198769" x="4487863" y="2009775"/>
          <p14:tracePt t="198793" x="4352925" y="1978025"/>
          <p14:tracePt t="198824" x="4137025" y="1938338"/>
          <p14:tracePt t="198853" x="3970338" y="1930400"/>
          <p14:tracePt t="198873" x="3875088" y="1930400"/>
          <p14:tracePt t="198890" x="3825875" y="1930400"/>
          <p14:tracePt t="198912" x="3786188" y="1938338"/>
          <p14:tracePt t="198942" x="3746500" y="1954213"/>
          <p14:tracePt t="198957" x="3722688" y="1962150"/>
          <p14:tracePt t="198972" x="3706813" y="1970088"/>
          <p14:tracePt t="198995" x="3667125" y="1985963"/>
          <p14:tracePt t="199026" x="3619500" y="2001838"/>
          <p14:tracePt t="199040" x="3595688" y="2009775"/>
          <p14:tracePt t="199057" x="3563938" y="2017713"/>
          <p14:tracePt t="199073" x="3548063" y="2025650"/>
          <p14:tracePt t="199089" x="3516313" y="2025650"/>
          <p14:tracePt t="199119" x="3467100" y="2025650"/>
          <p14:tracePt t="199142" x="3435350" y="2025650"/>
          <p14:tracePt t="199155" x="3411538" y="2025650"/>
          <p14:tracePt t="199176" x="3387725" y="2025650"/>
          <p14:tracePt t="199189" x="3371850" y="2025650"/>
          <p14:tracePt t="199363" x="3411538" y="2025650"/>
          <p14:tracePt t="199374" x="3435350" y="2009775"/>
          <p14:tracePt t="199398" x="3524250" y="1978025"/>
          <p14:tracePt t="199400" x="3563938" y="1970088"/>
          <p14:tracePt t="199428" x="3683000" y="1930400"/>
          <p14:tracePt t="199432" x="3722688" y="1914525"/>
          <p14:tracePt t="199461" x="3794125" y="1898650"/>
          <p14:tracePt t="199491" x="3817938" y="1898650"/>
          <p14:tracePt t="199505" x="3825875" y="1898650"/>
          <p14:tracePt t="199531" x="3843338" y="1898650"/>
          <p14:tracePt t="199557" x="3914775" y="1898650"/>
          <p14:tracePt t="199572" x="3970338" y="1906588"/>
          <p14:tracePt t="199590" x="4033838" y="1906588"/>
          <p14:tracePt t="199614" x="4137025" y="1922463"/>
          <p14:tracePt t="199616" x="4176713" y="1930400"/>
          <p14:tracePt t="199642" x="4265613" y="1946275"/>
          <p14:tracePt t="199655" x="4313238" y="1954213"/>
          <p14:tracePt t="199677" x="4384675" y="1970088"/>
          <p14:tracePt t="199709" x="4440238" y="1985963"/>
          <p14:tracePt t="199722" x="4464050" y="1993900"/>
          <p14:tracePt t="199748" x="4487863" y="2001838"/>
          <p14:tracePt t="199775" x="4511675" y="2009775"/>
          <p14:tracePt t="199789" x="4527550" y="2009775"/>
          <p14:tracePt t="199805" x="4527550" y="2017713"/>
          <p14:tracePt t="199831" x="4551363" y="2025650"/>
          <p14:tracePt t="199858" x="4592638" y="2057400"/>
          <p14:tracePt t="199883" x="4640263" y="2081213"/>
          <p14:tracePt t="199905" x="4679950" y="2105025"/>
          <p14:tracePt t="199921" x="4687888" y="2120900"/>
          <p14:tracePt t="199943" x="4703763" y="2120900"/>
          <p14:tracePt t="199972" x="4703763" y="2128838"/>
          <p14:tracePt t="199992" x="4711700" y="2128838"/>
          <p14:tracePt t="200032" x="4711700" y="2136775"/>
          <p14:tracePt t="200065" x="4751388" y="2200275"/>
          <p14:tracePt t="200066" x="4775200" y="2216150"/>
          <p14:tracePt t="200093" x="4822825" y="2289175"/>
          <p14:tracePt t="200129" x="4854575" y="2320925"/>
          <p14:tracePt t="200552" x="0" y="0"/>
        </p14:tracePtLst>
        <p14:tracePtLst>
          <p14:tracePt t="212009" x="4233863" y="1962150"/>
          <p14:tracePt t="212069" x="4217988" y="1962150"/>
          <p14:tracePt t="212080" x="4200525" y="1954213"/>
          <p14:tracePt t="212096" x="4176713" y="1946275"/>
          <p14:tracePt t="212116" x="4129088" y="1946275"/>
          <p14:tracePt t="212130" x="4089400" y="1922463"/>
          <p14:tracePt t="212145" x="4025900" y="1914525"/>
          <p14:tracePt t="212168" x="3946525" y="1898650"/>
          <p14:tracePt t="212205" x="3843338" y="1890713"/>
          <p14:tracePt t="212233" x="3786188" y="1890713"/>
          <p14:tracePt t="212266" x="3778250" y="1890713"/>
          <p14:tracePt t="212570" x="3817938" y="1898650"/>
          <p14:tracePt t="212581" x="3843338" y="1906588"/>
          <p14:tracePt t="212595" x="3922713" y="1914525"/>
          <p14:tracePt t="212613" x="4002088" y="1930400"/>
          <p14:tracePt t="212629" x="4121150" y="1946275"/>
          <p14:tracePt t="212645" x="4176713" y="1946275"/>
          <p14:tracePt t="212672" x="4225925" y="1946275"/>
          <p14:tracePt t="212694" x="4233863" y="1946275"/>
          <p14:tracePt t="212733" x="4249738" y="1946275"/>
          <p14:tracePt t="212766" x="4305300" y="1946275"/>
          <p14:tracePt t="212807" x="4400550" y="1946275"/>
          <p14:tracePt t="212812" x="4424363" y="1946275"/>
          <p14:tracePt t="212838" x="4471988" y="1946275"/>
          <p14:tracePt t="212866" x="4479925" y="1946275"/>
          <p14:tracePt t="213003" x="4471988" y="1938338"/>
          <p14:tracePt t="213024" x="4392613" y="1922463"/>
          <p14:tracePt t="213045" x="4257675" y="1898650"/>
          <p14:tracePt t="213062" x="4176713" y="1890713"/>
          <p14:tracePt t="213084" x="4041775" y="1865313"/>
          <p14:tracePt t="213088" x="3994150" y="1857375"/>
          <p14:tracePt t="213121" x="3833813" y="1817688"/>
          <p14:tracePt t="213125" x="3802063" y="1809750"/>
          <p14:tracePt t="213145" x="3754438" y="1801813"/>
          <p14:tracePt t="213162" x="3675063" y="1785938"/>
          <p14:tracePt t="213179" x="3627438" y="1778000"/>
          <p14:tracePt t="213201" x="3579813" y="1762125"/>
          <p14:tracePt t="213229" x="3548063" y="1762125"/>
          <p14:tracePt t="213230" x="3548063" y="1754188"/>
          <p14:tracePt t="213244" x="3540125" y="1754188"/>
          <p14:tracePt t="213801" x="3556000" y="1762125"/>
          <p14:tracePt t="213812" x="3587750" y="1785938"/>
          <p14:tracePt t="213827" x="3667125" y="1825625"/>
          <p14:tracePt t="213845" x="3825875" y="1881188"/>
          <p14:tracePt t="213862" x="3914775" y="1898650"/>
          <p14:tracePt t="213878" x="3970338" y="1906588"/>
          <p14:tracePt t="213899" x="3986213" y="1906588"/>
          <p14:tracePt t="215344" x="3978275" y="1898650"/>
          <p14:tracePt t="215357" x="3978275" y="1890713"/>
          <p14:tracePt t="215708" x="3978275" y="1857375"/>
          <p14:tracePt t="215722" x="3978275" y="1833563"/>
          <p14:tracePt t="215745" x="3978275" y="1793875"/>
          <p14:tracePt t="215759" x="3978275" y="1785938"/>
          <p14:tracePt t="215779" x="3978275" y="1778000"/>
          <p14:tracePt t="216155" x="3978275" y="1746250"/>
          <p14:tracePt t="216177" x="3978275" y="1714500"/>
          <p14:tracePt t="216200" x="3978275" y="1674813"/>
          <p14:tracePt t="216204" x="3978275" y="1666875"/>
          <p14:tracePt t="216228" x="3978275" y="1651000"/>
          <p14:tracePt t="216284" x="3978275" y="1643063"/>
          <p14:tracePt t="216325" x="3978275" y="1619250"/>
          <p14:tracePt t="216328" x="3970338" y="1611313"/>
          <p14:tracePt t="216361" x="3946525" y="1571625"/>
          <p14:tracePt t="216381" x="3938588" y="1538288"/>
          <p14:tracePt t="216408" x="3922713" y="1530350"/>
          <p14:tracePt t="216410" x="3914775" y="1514475"/>
          <p14:tracePt t="216433" x="3890963" y="1506538"/>
          <p14:tracePt t="216464" x="3859213" y="1490663"/>
          <p14:tracePt t="216496" x="3833813" y="1490663"/>
          <p14:tracePt t="216501" x="3817938" y="1490663"/>
          <p14:tracePt t="216533" x="3786188" y="1498600"/>
          <p14:tracePt t="216569" x="3706813" y="1538288"/>
          <p14:tracePt t="216594" x="3651250" y="1563688"/>
          <p14:tracePt t="216608" x="3627438" y="1571625"/>
          <p14:tracePt t="216624" x="3611563" y="1579563"/>
          <p14:tracePt t="216641" x="3595688" y="1595438"/>
          <p14:tracePt t="216643" x="3595688" y="1603375"/>
          <p14:tracePt t="216665" x="3587750" y="1619250"/>
          <p14:tracePt t="216697" x="3579813" y="1651000"/>
          <p14:tracePt t="216726" x="3579813" y="1666875"/>
          <p14:tracePt t="216741" x="3579813" y="1674813"/>
          <p14:tracePt t="216767" x="3611563" y="1682750"/>
          <p14:tracePt t="216793" x="3659188" y="1698625"/>
          <p14:tracePt t="216819" x="3698875" y="1706563"/>
          <p14:tracePt t="216828" x="3706813" y="1706563"/>
          <p14:tracePt t="216832" x="3722688" y="1714500"/>
          <p14:tracePt t="216874" x="3770313" y="1714500"/>
          <p14:tracePt t="216876" x="3778250" y="1714500"/>
          <p14:tracePt t="216891" x="3802063" y="1714500"/>
          <p14:tracePt t="216913" x="3833813" y="1714500"/>
          <p14:tracePt t="216942" x="3859213" y="1714500"/>
          <p14:tracePt t="216958" x="3883025" y="1706563"/>
          <p14:tracePt t="216979" x="3898900" y="1706563"/>
          <p14:tracePt t="216984" x="3914775" y="1706563"/>
          <p14:tracePt t="217009" x="3954463" y="1690688"/>
          <p14:tracePt t="217025" x="3962400" y="1674813"/>
          <p14:tracePt t="217041" x="3970338" y="1666875"/>
          <p14:tracePt t="217077" x="3978275" y="1643063"/>
          <p14:tracePt t="218187" x="3978275" y="1651000"/>
          <p14:tracePt t="218739" x="3978275" y="1658938"/>
          <p14:tracePt t="218753" x="3978275" y="1666875"/>
          <p14:tracePt t="218776" x="3978275" y="1674813"/>
          <p14:tracePt t="219571" x="3978275" y="1690688"/>
          <p14:tracePt t="219585" x="3978275" y="1698625"/>
          <p14:tracePt t="219788" x="3978275" y="1706563"/>
          <p14:tracePt t="219801" x="3978275" y="1714500"/>
          <p14:tracePt t="219831" x="3978275" y="1746250"/>
          <p14:tracePt t="219861" x="3994150" y="1801813"/>
          <p14:tracePt t="219890" x="4010025" y="1857375"/>
          <p14:tracePt t="219906" x="4017963" y="1873250"/>
          <p14:tracePt t="219928" x="4017963" y="1898650"/>
          <p14:tracePt t="219958" x="4025900" y="1922463"/>
          <p14:tracePt t="219982" x="4033838" y="1922463"/>
          <p14:tracePt t="220012" x="4033838" y="1930400"/>
          <p14:tracePt t="220239" x="4033838" y="1922463"/>
          <p14:tracePt t="220253" x="4033838" y="1914525"/>
          <p14:tracePt t="220271" x="4033838" y="1906588"/>
          <p14:tracePt t="220273" x="4033838" y="1898650"/>
          <p14:tracePt t="220288" x="4033838" y="1881188"/>
          <p14:tracePt t="220311" x="4033838" y="1865313"/>
          <p14:tracePt t="220340" x="4057650" y="1825625"/>
          <p14:tracePt t="220360" x="4065588" y="1809750"/>
          <p14:tracePt t="220364" x="4073525" y="1809750"/>
          <p14:tracePt t="220388" x="4081463" y="1793875"/>
          <p14:tracePt t="220407" x="4081463" y="1785938"/>
          <p14:tracePt t="220421" x="4089400" y="1778000"/>
          <p14:tracePt t="220444" x="4097338" y="1762125"/>
          <p14:tracePt t="220446" x="4105275" y="1762125"/>
          <p14:tracePt t="220476" x="4129088" y="1730375"/>
          <p14:tracePt t="220509" x="4144963" y="1722438"/>
          <p14:tracePt t="220512" x="4152900" y="1714500"/>
          <p14:tracePt t="220544" x="4176713" y="1714500"/>
          <p14:tracePt t="220575" x="4192588" y="1706563"/>
          <p14:tracePt t="220611" x="4217988" y="1706563"/>
          <p14:tracePt t="220648" x="4225925" y="1706563"/>
          <p14:tracePt t="220672" x="4233863" y="1706563"/>
          <p14:tracePt t="220689" x="4249738" y="1706563"/>
          <p14:tracePt t="220705" x="4265613" y="1714500"/>
          <p14:tracePt t="220723" x="4289425" y="1722438"/>
          <p14:tracePt t="220738" x="4305300" y="1730375"/>
          <p14:tracePt t="220756" x="4313238" y="1738313"/>
          <p14:tracePt t="220772" x="4329113" y="1746250"/>
          <p14:tracePt t="220905" x="4337050" y="1754188"/>
          <p14:tracePt t="220927" x="4368800" y="1770063"/>
          <p14:tracePt t="220963" x="4376738" y="1778000"/>
          <p14:tracePt t="221473" x="4384675" y="1762125"/>
          <p14:tracePt t="221486" x="4384675" y="1746250"/>
          <p14:tracePt t="221487" x="4392613" y="1738313"/>
          <p14:tracePt t="221510" x="4416425" y="1643063"/>
          <p14:tracePt t="221538" x="4464050" y="1547813"/>
          <p14:tracePt t="221539" x="4471988" y="1506538"/>
          <p14:tracePt t="221559" x="4503738" y="1435100"/>
          <p14:tracePt t="221565" x="4519613" y="1403350"/>
          <p14:tracePt t="221593" x="4551363" y="1323975"/>
          <p14:tracePt t="221626" x="4559300" y="1292225"/>
          <p14:tracePt t="221661" x="4576763" y="1252538"/>
          <p14:tracePt t="221691" x="4576763" y="1228725"/>
          <p14:tracePt t="221723" x="4592638" y="1195388"/>
          <p14:tracePt t="221738" x="4600575" y="1179513"/>
          <p14:tracePt t="221760" x="4616450" y="1131888"/>
          <p14:tracePt t="221794" x="4632325" y="1060450"/>
          <p14:tracePt t="221797" x="4640263" y="1052513"/>
          <p14:tracePt t="221824" x="4648200" y="1012825"/>
          <p14:tracePt t="221857" x="4656138" y="1012825"/>
          <p14:tracePt t="221954" x="4656138" y="1052513"/>
          <p14:tracePt t="221974" x="4640263" y="1100138"/>
          <p14:tracePt t="221975" x="4624388" y="1123950"/>
          <p14:tracePt t="221988" x="4624388" y="1171575"/>
          <p14:tracePt t="221990" x="4616450" y="1204913"/>
          <p14:tracePt t="222005" x="4584700" y="1292225"/>
          <p14:tracePt t="222020" x="4559300" y="1339850"/>
          <p14:tracePt t="222038" x="4535488" y="1403350"/>
          <p14:tracePt t="222055" x="4519613" y="1443038"/>
          <p14:tracePt t="222077" x="4503738" y="1498600"/>
          <p14:tracePt t="222098" x="4495800" y="1538288"/>
          <p14:tracePt t="222128" x="4471988" y="1579563"/>
          <p14:tracePt t="222156" x="4456113" y="1619250"/>
          <p14:tracePt t="222180" x="4448175" y="1651000"/>
          <p14:tracePt t="222213" x="4416425" y="1706563"/>
          <p14:tracePt t="222217" x="4408488" y="1722438"/>
          <p14:tracePt t="222237" x="4392613" y="1778000"/>
          <p14:tracePt t="222265" x="4368800" y="1841500"/>
          <p14:tracePt t="222268" x="4360863" y="1857375"/>
          <p14:tracePt t="222294" x="4337050" y="1922463"/>
          <p14:tracePt t="222301" x="4329113" y="1946275"/>
          <p14:tracePt t="222325" x="4305300" y="1993900"/>
          <p14:tracePt t="222328" x="4297363" y="2009775"/>
          <p14:tracePt t="222356" x="4289425" y="2025650"/>
          <p14:tracePt t="222359" x="4289425" y="2033588"/>
          <p14:tracePt t="222393" x="4281488" y="2041525"/>
          <p14:tracePt t="222534" x="4305300" y="1946275"/>
          <p14:tracePt t="222555" x="4344988" y="1809750"/>
          <p14:tracePt t="222576" x="4392613" y="1643063"/>
          <p14:tracePt t="222607" x="4440238" y="1482725"/>
          <p14:tracePt t="222632" x="4471988" y="1379538"/>
          <p14:tracePt t="222655" x="4503738" y="1300163"/>
          <p14:tracePt t="222680" x="4527550" y="1212850"/>
          <p14:tracePt t="222705" x="4535488" y="1171575"/>
          <p14:tracePt t="222721" x="4543425" y="1155700"/>
          <p14:tracePt t="222736" x="4543425" y="1139825"/>
          <p14:tracePt t="222787" x="4551363" y="1139825"/>
          <p14:tracePt t="222947" x="4551363" y="1147763"/>
          <p14:tracePt t="222952" x="4551363" y="1155700"/>
          <p14:tracePt t="222972" x="4551363" y="1195388"/>
          <p14:tracePt t="222973" x="4543425" y="1212850"/>
          <p14:tracePt t="222988" x="4519613" y="1276350"/>
          <p14:tracePt t="223007" x="4503738" y="1339850"/>
          <p14:tracePt t="223010" x="4495800" y="1371600"/>
          <p14:tracePt t="223038" x="4471988" y="1450975"/>
          <p14:tracePt t="223055" x="4440238" y="1522413"/>
          <p14:tracePt t="223072" x="4432300" y="1571625"/>
          <p14:tracePt t="223087" x="4416425" y="1603375"/>
          <p14:tracePt t="223105" x="4416425" y="1635125"/>
          <p14:tracePt t="223135" x="4400550" y="1682750"/>
          <p14:tracePt t="223155" x="4384675" y="1714500"/>
          <p14:tracePt t="223172" x="4384675" y="1738313"/>
          <p14:tracePt t="223189" x="4384675" y="1746250"/>
          <p14:tracePt t="223190" x="4376738" y="1762125"/>
          <p14:tracePt t="223206" x="4376738" y="1778000"/>
          <p14:tracePt t="223223" x="4368800" y="1785938"/>
          <p14:tracePt t="223238" x="4368800" y="1793875"/>
          <p14:tracePt t="223256" x="4368800" y="1801813"/>
          <p14:tracePt t="223273" x="4368800" y="1809750"/>
          <p14:tracePt t="223737" x="4408488" y="1762125"/>
          <p14:tracePt t="223753" x="4456113" y="1690688"/>
          <p14:tracePt t="223771" x="4503738" y="1595438"/>
          <p14:tracePt t="223789" x="4535488" y="1506538"/>
          <p14:tracePt t="223804" x="4559300" y="1427163"/>
          <p14:tracePt t="223805" x="4567238" y="1379538"/>
          <p14:tracePt t="223823" x="4576763" y="1339850"/>
          <p14:tracePt t="223839" x="4584700" y="1308100"/>
          <p14:tracePt t="223843" x="4592638" y="1292225"/>
          <p14:tracePt t="223872" x="4592638" y="1284288"/>
          <p14:tracePt t="224010" x="4592638" y="1276350"/>
          <p14:tracePt t="224582" x="4592638" y="1284288"/>
          <p14:tracePt t="224598" x="4592638" y="1292225"/>
          <p14:tracePt t="224626" x="4584700" y="1316038"/>
          <p14:tracePt t="224654" x="4567238" y="1339850"/>
          <p14:tracePt t="224685" x="4567238" y="1371600"/>
          <p14:tracePt t="224709" x="4567238" y="1379538"/>
          <p14:tracePt t="224741" x="4567238" y="1403350"/>
          <p14:tracePt t="224744" x="4567238" y="1411288"/>
          <p14:tracePt t="224773" x="4567238" y="1443038"/>
          <p14:tracePt t="224802" x="4567238" y="1466850"/>
          <p14:tracePt t="224832" x="4567238" y="1490663"/>
          <p14:tracePt t="224852" x="4567238" y="1514475"/>
          <p14:tracePt t="224870" x="4567238" y="1538288"/>
          <p14:tracePt t="224885" x="4576763" y="1563688"/>
          <p14:tracePt t="224909" x="4584700" y="1587500"/>
          <p14:tracePt t="224937" x="4584700" y="1611313"/>
          <p14:tracePt t="224953" x="4592638" y="1619250"/>
          <p14:tracePt t="224968" x="4592638" y="1627188"/>
          <p14:tracePt t="224988" x="4592638" y="1635125"/>
          <p14:tracePt t="225002" x="4608513" y="1643063"/>
          <p14:tracePt t="225023" x="4616450" y="1658938"/>
          <p14:tracePt t="225061" x="4632325" y="1666875"/>
          <p14:tracePt t="225103" x="4640263" y="1666875"/>
          <p14:tracePt t="225124" x="4648200" y="1666875"/>
          <p14:tracePt t="225161" x="4679950" y="1666875"/>
          <p14:tracePt t="225163" x="4687888" y="1666875"/>
          <p14:tracePt t="225188" x="4735513" y="1666875"/>
          <p14:tracePt t="225208" x="4783138" y="1666875"/>
          <p14:tracePt t="225238" x="4838700" y="1666875"/>
          <p14:tracePt t="225252" x="4854575" y="1666875"/>
          <p14:tracePt t="225288" x="4870450" y="1658938"/>
          <p14:tracePt t="225290" x="4878388" y="1651000"/>
          <p14:tracePt t="225321" x="4926013" y="1619250"/>
          <p14:tracePt t="225340" x="4951413" y="1603375"/>
          <p14:tracePt t="225369" x="4983163" y="1571625"/>
          <p14:tracePt t="225384" x="4991100" y="1555750"/>
          <p14:tracePt t="225405" x="5014913" y="1514475"/>
          <p14:tracePt t="225434" x="5038725" y="1419225"/>
          <p14:tracePt t="225461" x="5054600" y="1347788"/>
          <p14:tracePt t="225463" x="5054600" y="1323975"/>
          <p14:tracePt t="225485" x="5054600" y="1260475"/>
          <p14:tracePt t="225500" x="5054600" y="1236663"/>
          <p14:tracePt t="225521" x="5054600" y="1204913"/>
          <p14:tracePt t="225522" x="5054600" y="1187450"/>
          <p14:tracePt t="225554" x="5046663" y="1163638"/>
          <p14:tracePt t="225567" x="5038725" y="1147763"/>
          <p14:tracePt t="225591" x="5030788" y="1139825"/>
          <p14:tracePt t="225623" x="5014913" y="1139825"/>
          <p14:tracePt t="225628" x="5006975" y="1131888"/>
          <p14:tracePt t="225657" x="4967288" y="1123950"/>
          <p14:tracePt t="225687" x="4943475" y="1116013"/>
          <p14:tracePt t="225702" x="4933950" y="1116013"/>
          <p14:tracePt t="225717" x="4918075" y="1116013"/>
          <p14:tracePt t="225767" x="4910138" y="1116013"/>
          <p14:tracePt t="225789" x="4870450" y="1131888"/>
          <p14:tracePt t="225821" x="4791075" y="1155700"/>
          <p14:tracePt t="225823" x="4783138" y="1163638"/>
          <p14:tracePt t="225854" x="4719638" y="1187450"/>
          <p14:tracePt t="225872" x="4703763" y="1195388"/>
          <p14:tracePt t="225876" x="4703763" y="1204913"/>
          <p14:tracePt t="225906" x="4687888" y="1236663"/>
          <p14:tracePt t="225939" x="4672013" y="1284288"/>
          <p14:tracePt t="225969" x="4656138" y="1331913"/>
          <p14:tracePt t="225983" x="4656138" y="1355725"/>
          <p14:tracePt t="226004" x="4648200" y="1395413"/>
          <p14:tracePt t="226016" x="4648200" y="1411288"/>
          <p14:tracePt t="226017" x="4648200" y="1419225"/>
          <p14:tracePt t="226035" x="4648200" y="1458913"/>
          <p14:tracePt t="226052" x="4648200" y="1482725"/>
          <p14:tracePt t="226073" x="4648200" y="1522413"/>
          <p14:tracePt t="226110" x="4656138" y="1571625"/>
          <p14:tracePt t="226141" x="4672013" y="1595438"/>
          <p14:tracePt t="226171" x="4687888" y="1619250"/>
          <p14:tracePt t="226203" x="4695825" y="1635125"/>
          <p14:tracePt t="226582" x="4711700" y="1635125"/>
          <p14:tracePt t="226596" x="4735513" y="1635125"/>
          <p14:tracePt t="226616" x="4759325" y="1635125"/>
          <p14:tracePt t="226634" x="4814888" y="1627188"/>
          <p14:tracePt t="226658" x="4862513" y="1619250"/>
          <p14:tracePt t="226687" x="4894263" y="1611313"/>
          <p14:tracePt t="226709" x="4902200" y="1603375"/>
          <p14:tracePt t="227758" x="4910138" y="1595438"/>
          <p14:tracePt t="227804" x="4918075" y="1595438"/>
          <p14:tracePt t="227819" x="4918075" y="1587500"/>
          <p14:tracePt t="229314" x="4926013" y="1587500"/>
          <p14:tracePt t="229329" x="4933950" y="1587500"/>
          <p14:tracePt t="229353" x="4933950" y="1579563"/>
          <p14:tracePt t="229597" x="4943475" y="1571625"/>
          <p14:tracePt t="230316" x="0" y="0"/>
        </p14:tracePtLst>
        <p14:tracePtLst>
          <p14:tracePt t="236941" x="3922713" y="1498600"/>
          <p14:tracePt t="236992" x="3914775" y="1498600"/>
          <p14:tracePt t="237020" x="3906838" y="1498600"/>
          <p14:tracePt t="237068" x="3890963" y="1506538"/>
          <p14:tracePt t="237078" x="3883025" y="1506538"/>
          <p14:tracePt t="237110" x="3843338" y="1522413"/>
          <p14:tracePt t="237126" x="3825875" y="1522413"/>
          <p14:tracePt t="237148" x="3802063" y="1530350"/>
          <p14:tracePt t="237176" x="3786188" y="1547813"/>
          <p14:tracePt t="237195" x="3762375" y="1563688"/>
          <p14:tracePt t="237228" x="3722688" y="1587500"/>
          <p14:tracePt t="237242" x="3714750" y="1595438"/>
          <p14:tracePt t="237263" x="3706813" y="1611313"/>
          <p14:tracePt t="237299" x="3690938" y="1635125"/>
          <p14:tracePt t="237328" x="3683000" y="1658938"/>
          <p14:tracePt t="237353" x="3675063" y="1682750"/>
          <p14:tracePt t="237380" x="3675063" y="1722438"/>
          <p14:tracePt t="237409" x="3675063" y="1738313"/>
          <p14:tracePt t="237425" x="3675063" y="1746250"/>
          <p14:tracePt t="237464" x="3675063" y="1754188"/>
          <p14:tracePt t="237496" x="3683000" y="1754188"/>
          <p14:tracePt t="237528" x="3690938" y="1754188"/>
          <p14:tracePt t="237534" x="3698875" y="1754188"/>
          <p14:tracePt t="237560" x="3706813" y="1754188"/>
          <p14:tracePt t="237585" x="3722688" y="1754188"/>
          <p14:tracePt t="237612" x="3738563" y="1754188"/>
          <p14:tracePt t="237645" x="3762375" y="1754188"/>
          <p14:tracePt t="237682" x="3786188" y="1754188"/>
          <p14:tracePt t="237711" x="3859213" y="1754188"/>
          <p14:tracePt t="237724" x="3867150" y="1754188"/>
          <p14:tracePt t="237725" x="3890963" y="1754188"/>
          <p14:tracePt t="237748" x="3946525" y="1754188"/>
          <p14:tracePt t="237776" x="3970338" y="1754188"/>
          <p14:tracePt t="237778" x="3978275" y="1746250"/>
          <p14:tracePt t="237801" x="3986213" y="1730375"/>
          <p14:tracePt t="237829" x="3994150" y="1698625"/>
          <p14:tracePt t="237860" x="3994150" y="1643063"/>
          <p14:tracePt t="237875" x="3994150" y="1627188"/>
          <p14:tracePt t="237892" x="3994150" y="1619250"/>
          <p14:tracePt t="238108" x="3978275" y="1619250"/>
          <p14:tracePt t="238138" x="3883025" y="1619250"/>
          <p14:tracePt t="238161" x="3714750" y="1619250"/>
          <p14:tracePt t="238197" x="3355975" y="1619250"/>
          <p14:tracePt t="238229" x="3268663" y="1619250"/>
          <p14:tracePt t="238260" x="3260725" y="1619250"/>
          <p14:tracePt t="238422" x="3268663" y="1619250"/>
          <p14:tracePt t="238441" x="3276600" y="1619250"/>
          <p14:tracePt t="238459" x="3308350" y="1619250"/>
          <p14:tracePt t="238460" x="3316288" y="1619250"/>
          <p14:tracePt t="238473" x="3332163" y="1619250"/>
          <p14:tracePt t="238498" x="3443288" y="1627188"/>
          <p14:tracePt t="238526" x="3571875" y="1635125"/>
          <p14:tracePt t="238527" x="3643313" y="1643063"/>
          <p14:tracePt t="238540" x="3683000" y="1643063"/>
          <p14:tracePt t="238557" x="3825875" y="1643063"/>
          <p14:tracePt t="238572" x="3914775" y="1643063"/>
          <p14:tracePt t="238599" x="4025900" y="1619250"/>
          <p14:tracePt t="238628" x="4137025" y="1563688"/>
          <p14:tracePt t="238662" x="4273550" y="1490663"/>
          <p14:tracePt t="238694" x="4376738" y="1419225"/>
          <p14:tracePt t="238732" x="4479925" y="1316038"/>
          <p14:tracePt t="238758" x="4535488" y="1268413"/>
          <p14:tracePt t="238760" x="4551363" y="1236663"/>
          <p14:tracePt t="238774" x="4567238" y="1212850"/>
          <p14:tracePt t="238775" x="4584700" y="1179513"/>
          <p14:tracePt t="238789" x="4600575" y="1163638"/>
          <p14:tracePt t="238790" x="4624388" y="1131888"/>
          <p14:tracePt t="238817" x="4656138" y="1060450"/>
          <p14:tracePt t="238820" x="4664075" y="1052513"/>
          <p14:tracePt t="238842" x="4679950" y="1004888"/>
          <p14:tracePt t="238865" x="4687888" y="989013"/>
          <p14:tracePt t="238868" x="4687888" y="981075"/>
          <p14:tracePt t="238932" x="4687888" y="973138"/>
          <p14:tracePt t="238967" x="4687888" y="996950"/>
          <p14:tracePt t="238990" x="4679950" y="1052513"/>
          <p14:tracePt t="239012" x="4656138" y="1116013"/>
          <p14:tracePt t="239045" x="4656138" y="1236663"/>
          <p14:tracePt t="239084" x="4656138" y="1316038"/>
          <p14:tracePt t="239119" x="4656138" y="1363663"/>
          <p14:tracePt t="239144" x="4672013" y="1387475"/>
          <p14:tracePt t="239175" x="4687888" y="1419225"/>
          <p14:tracePt t="239196" x="4711700" y="1450975"/>
          <p14:tracePt t="239208" x="4711700" y="1458913"/>
          <p14:tracePt t="239227" x="4735513" y="1506538"/>
          <p14:tracePt t="239261" x="4775200" y="1595438"/>
          <p14:tracePt t="239264" x="4783138" y="1611313"/>
          <p14:tracePt t="239293" x="4814888" y="1674813"/>
          <p14:tracePt t="239325" x="4846638" y="1730375"/>
          <p14:tracePt t="239348" x="4862513" y="1754188"/>
          <p14:tracePt t="239377" x="4886325" y="1770063"/>
          <p14:tracePt t="239412" x="4933950" y="1762125"/>
          <p14:tracePt t="239415" x="4959350" y="1754188"/>
          <p14:tracePt t="239444" x="5038725" y="1674813"/>
          <p14:tracePt t="239477" x="5126038" y="1538288"/>
          <p14:tracePt t="239481" x="5133975" y="1506538"/>
          <p14:tracePt t="239513" x="5133975" y="1387475"/>
          <p14:tracePt t="239549" x="5110163" y="1260475"/>
          <p14:tracePt t="239583" x="5054600" y="1195388"/>
          <p14:tracePt t="239585" x="5046663" y="1187450"/>
          <p14:tracePt t="239612" x="5006975" y="1155700"/>
          <p14:tracePt t="239616" x="4983163" y="1147763"/>
          <p14:tracePt t="239650" x="4951413" y="1123950"/>
          <p14:tracePt t="239652" x="4943475" y="1123950"/>
          <p14:tracePt t="239678" x="4910138" y="1108075"/>
          <p14:tracePt t="239735" x="4894263" y="1116013"/>
          <p14:tracePt t="239757" x="4878388" y="1131888"/>
          <p14:tracePt t="239772" x="4862513" y="1163638"/>
          <p14:tracePt t="239793" x="4846638" y="1187450"/>
          <p14:tracePt t="239806" x="4822825" y="1228725"/>
          <p14:tracePt t="239823" x="4814888" y="1268413"/>
          <p14:tracePt t="239844" x="4799013" y="1347788"/>
          <p14:tracePt t="239874" x="4783138" y="1419225"/>
          <p14:tracePt t="239898" x="4783138" y="1466850"/>
          <p14:tracePt t="239930" x="4783138" y="1474788"/>
          <p14:tracePt t="240690" x="0" y="0"/>
        </p14:tracePtLst>
        <p14:tracePtLst>
          <p14:tracePt t="255304" x="4305300" y="2009775"/>
          <p14:tracePt t="255409" x="4305300" y="2017713"/>
          <p14:tracePt t="255422" x="4305300" y="2033588"/>
          <p14:tracePt t="255450" x="4313238" y="2073275"/>
          <p14:tracePt t="255458" x="4313238" y="2089150"/>
          <p14:tracePt t="255482" x="4313238" y="2120900"/>
          <p14:tracePt t="255511" x="4321175" y="2144713"/>
          <p14:tracePt t="255534" x="4329113" y="2168525"/>
          <p14:tracePt t="255563" x="4329113" y="2200275"/>
          <p14:tracePt t="255586" x="4337050" y="2216150"/>
          <p14:tracePt t="255614" x="4344988" y="2241550"/>
          <p14:tracePt t="255646" x="4352925" y="2281238"/>
          <p14:tracePt t="255677" x="4360863" y="2305050"/>
          <p14:tracePt t="255703" x="4368800" y="2328863"/>
          <p14:tracePt t="255734" x="4376738" y="2360613"/>
          <p14:tracePt t="255770" x="4392613" y="2392363"/>
          <p14:tracePt t="255771" x="4400550" y="2408238"/>
          <p14:tracePt t="255795" x="4408488" y="2432050"/>
          <p14:tracePt t="255818" x="4416425" y="2447925"/>
          <p14:tracePt t="255846" x="4424363" y="2463800"/>
          <p14:tracePt t="255860" x="4424363" y="2471738"/>
          <p14:tracePt t="256020" x="4416425" y="2439988"/>
          <p14:tracePt t="256037" x="4400550" y="2400300"/>
          <p14:tracePt t="256063" x="4376738" y="2336800"/>
          <p14:tracePt t="256095" x="4337050" y="2265363"/>
          <p14:tracePt t="256109" x="4321175" y="2233613"/>
          <p14:tracePt t="256137" x="4305300" y="2184400"/>
          <p14:tracePt t="256140" x="4297363" y="2168525"/>
          <p14:tracePt t="256165" x="4289425" y="2136775"/>
          <p14:tracePt t="256196" x="4289425" y="2112963"/>
          <p14:tracePt t="256486" x="4289425" y="2120900"/>
          <p14:tracePt t="256514" x="4329113" y="2208213"/>
          <p14:tracePt t="256547" x="4344988" y="2297113"/>
          <p14:tracePt t="256570" x="4352925" y="2328863"/>
          <p14:tracePt t="256658" x="4337050" y="2312988"/>
          <p14:tracePt t="256672" x="4305300" y="2273300"/>
          <p14:tracePt t="256692" x="4297363" y="2233613"/>
          <p14:tracePt t="256714" x="4273550" y="2184400"/>
          <p14:tracePt t="256717" x="4273550" y="2176463"/>
          <p14:tracePt t="256746" x="4265613" y="2136775"/>
          <p14:tracePt t="256778" x="4257675" y="2097088"/>
          <p14:tracePt t="256811" x="4249738" y="2065338"/>
          <p14:tracePt t="256844" x="4249738" y="2057400"/>
          <p14:tracePt t="257023" x="4249738" y="2065338"/>
          <p14:tracePt t="257036" x="4257675" y="2073275"/>
          <p14:tracePt t="257061" x="4257675" y="2089150"/>
          <p14:tracePt t="257087" x="4265613" y="2089150"/>
          <p14:tracePt t="257346" x="4265613" y="2081213"/>
          <p14:tracePt t="257358" x="4265613" y="2073275"/>
          <p14:tracePt t="257381" x="4265613" y="2041525"/>
          <p14:tracePt t="257385" x="4265613" y="2033588"/>
          <p14:tracePt t="257413" x="4265613" y="2009775"/>
          <p14:tracePt t="257415" x="4265613" y="2001838"/>
          <p14:tracePt t="257451" x="4265613" y="1985963"/>
          <p14:tracePt t="257815" x="4273550" y="2009775"/>
          <p14:tracePt t="257826" x="4289425" y="2033588"/>
          <p14:tracePt t="257857" x="4305300" y="2081213"/>
          <p14:tracePt t="257881" x="4321175" y="2112963"/>
          <p14:tracePt t="257910" x="4329113" y="2144713"/>
          <p14:tracePt t="257924" x="4337050" y="2160588"/>
          <p14:tracePt t="257942" x="4337050" y="2176463"/>
          <p14:tracePt t="257958" x="4344988" y="2192338"/>
          <p14:tracePt t="257980" x="4352925" y="2224088"/>
          <p14:tracePt t="258011" x="4360863" y="2241550"/>
          <p14:tracePt t="258025" x="4360863" y="2257425"/>
          <p14:tracePt t="258041" x="4368800" y="2273300"/>
          <p14:tracePt t="258058" x="4376738" y="2297113"/>
          <p14:tracePt t="258082" x="4376738" y="2320925"/>
          <p14:tracePt t="258105" x="4384675" y="2352675"/>
          <p14:tracePt t="258124" x="4392613" y="2376488"/>
          <p14:tracePt t="258139" x="4392613" y="2392363"/>
          <p14:tracePt t="258160" x="4392613" y="2432050"/>
          <p14:tracePt t="258183" x="4400550" y="2479675"/>
          <p14:tracePt t="258212" x="4416425" y="2535238"/>
          <p14:tracePt t="258245" x="4416425" y="2559050"/>
          <p14:tracePt t="258247" x="4416425" y="2584450"/>
          <p14:tracePt t="258281" x="4432300" y="2655888"/>
          <p14:tracePt t="258284" x="4432300" y="2663825"/>
          <p14:tracePt t="258311" x="4440238" y="2727325"/>
          <p14:tracePt t="258315" x="4440238" y="2735263"/>
          <p14:tracePt t="258346" x="4440238" y="2759075"/>
          <p14:tracePt t="258376" x="4448175" y="2782888"/>
          <p14:tracePt t="258397" x="4448175" y="2790825"/>
          <p14:tracePt t="258426" x="4448175" y="2798763"/>
          <p14:tracePt t="258599" x="4448175" y="2790825"/>
          <p14:tracePt t="258609" x="4448175" y="2782888"/>
          <p14:tracePt t="258624" x="4448175" y="2767013"/>
          <p14:tracePt t="258640" x="4456113" y="2743200"/>
          <p14:tracePt t="258658" x="4456113" y="2727325"/>
          <p14:tracePt t="258673" x="4456113" y="2719388"/>
          <p14:tracePt t="258689" x="4456113" y="2711450"/>
          <p14:tracePt t="258712" x="4456113" y="2695575"/>
          <p14:tracePt t="258743" x="4456113" y="2679700"/>
          <p14:tracePt t="258757" x="4456113" y="2671763"/>
          <p14:tracePt t="258773" x="4456113" y="2640013"/>
          <p14:tracePt t="258789" x="4456113" y="2600325"/>
          <p14:tracePt t="258812" x="4424363" y="2424113"/>
          <p14:tracePt t="258846" x="4360863" y="2233613"/>
          <p14:tracePt t="258878" x="4344988" y="2200275"/>
          <p14:tracePt t="258918" x="4344988" y="2184400"/>
          <p14:tracePt t="258947" x="4337050" y="2184400"/>
          <p14:tracePt t="258973" x="4337050" y="2176463"/>
          <p14:tracePt t="259139" x="4337050" y="2241550"/>
          <p14:tracePt t="259159" x="4337050" y="2305050"/>
          <p14:tracePt t="259163" x="4337050" y="2360613"/>
          <p14:tracePt t="259174" x="4337050" y="2392363"/>
          <p14:tracePt t="259176" x="4344988" y="2447925"/>
          <p14:tracePt t="259200" x="4368800" y="2576513"/>
          <p14:tracePt t="259221" x="4376738" y="2616200"/>
          <p14:tracePt t="259319" x="4376738" y="2551113"/>
          <p14:tracePt t="259329" x="4376738" y="2543175"/>
          <p14:tracePt t="259360" x="4352925" y="2432050"/>
          <p14:tracePt t="259363" x="4352925" y="2408238"/>
          <p14:tracePt t="259391" x="4337050" y="2360613"/>
          <p14:tracePt t="259414" x="4329113" y="2320925"/>
          <p14:tracePt t="259416" x="4321175" y="2305050"/>
          <p14:tracePt t="259448" x="4321175" y="2273300"/>
          <p14:tracePt t="259482" x="4305300" y="2257425"/>
          <p14:tracePt t="259513" x="4305300" y="2249488"/>
          <p14:tracePt t="259550" x="4297363" y="2224088"/>
          <p14:tracePt t="259552" x="4297363" y="2216150"/>
          <p14:tracePt t="259575" x="4289425" y="2200275"/>
          <p14:tracePt t="259600" x="4289425" y="2192338"/>
          <p14:tracePt t="259663" x="4289425" y="2184400"/>
          <p14:tracePt t="262209" x="4289425" y="2152650"/>
          <p14:tracePt t="262462" x="4289425" y="2136775"/>
          <p14:tracePt t="262501" x="4289425" y="2120900"/>
          <p14:tracePt t="262662" x="4289425" y="2128838"/>
          <p14:tracePt t="262710" x="4289425" y="2136775"/>
          <p14:tracePt t="263453" x="4313238" y="2144713"/>
          <p14:tracePt t="263477" x="4344988" y="2160588"/>
          <p14:tracePt t="263514" x="4368800" y="2168525"/>
          <p14:tracePt t="266070" x="4352925" y="2463800"/>
          <p14:tracePt t="266082" x="4352925" y="2503488"/>
          <p14:tracePt t="266084" x="4344988" y="2527300"/>
          <p14:tracePt t="266105" x="4337050" y="2559050"/>
          <p14:tracePt t="266106" x="4337050" y="2566988"/>
          <p14:tracePt t="266143" x="4329113" y="2576513"/>
          <p14:tracePt t="266298" x="4329113" y="2584450"/>
          <p14:tracePt t="266312" x="4329113" y="2600325"/>
          <p14:tracePt t="266344" x="4297363" y="2695575"/>
          <p14:tracePt t="266346" x="4281488" y="2743200"/>
          <p14:tracePt t="266371" x="4225925" y="2838450"/>
          <p14:tracePt t="266400" x="4168775" y="2919413"/>
          <p14:tracePt t="266418" x="4160838" y="2927350"/>
          <p14:tracePt t="266441" x="4152900" y="2927350"/>
          <p14:tracePt t="267503" x="4160838" y="2919413"/>
          <p14:tracePt t="267548" x="4168775" y="2909888"/>
          <p14:tracePt t="267563" x="4168775" y="2901950"/>
          <p14:tracePt t="267586" x="4176713" y="2894013"/>
          <p14:tracePt t="267642" x="4184650" y="2878138"/>
          <p14:tracePt t="267679" x="4192588" y="2862263"/>
          <p14:tracePt t="267689" x="4192588" y="2854325"/>
          <p14:tracePt t="267725" x="4200525" y="2822575"/>
          <p14:tracePt t="267728" x="4210050" y="2814638"/>
          <p14:tracePt t="267752" x="4217988" y="2782888"/>
          <p14:tracePt t="267779" x="4233863" y="2735263"/>
          <p14:tracePt t="267801" x="4241800" y="2695575"/>
          <p14:tracePt t="267816" x="4257675" y="2663825"/>
          <p14:tracePt t="267839" x="4273550" y="2640013"/>
          <p14:tracePt t="267869" x="4289425" y="2600325"/>
          <p14:tracePt t="267888" x="4289425" y="2576513"/>
          <p14:tracePt t="267893" x="4297363" y="2559050"/>
          <p14:tracePt t="267924" x="4313238" y="2511425"/>
          <p14:tracePt t="267954" x="4329113" y="2455863"/>
          <p14:tracePt t="267974" x="4344988" y="2392363"/>
          <p14:tracePt t="268012" x="4360863" y="2320925"/>
          <p14:tracePt t="268033" x="4360863" y="2305050"/>
          <p14:tracePt t="268034" x="4360863" y="2297113"/>
          <p14:tracePt t="268058" x="4368800" y="2289175"/>
          <p14:tracePt t="268090" x="4368800" y="2265363"/>
          <p14:tracePt t="268112" x="4368800" y="2257425"/>
          <p14:tracePt t="268135" x="4376738" y="2241550"/>
          <p14:tracePt t="268173" x="4376738" y="2233613"/>
          <p14:tracePt t="268212" x="4376738" y="2224088"/>
          <p14:tracePt t="268238" x="4376738" y="2216150"/>
          <p14:tracePt t="268268" x="4376738" y="2200275"/>
          <p14:tracePt t="268311" x="4376738" y="2192338"/>
          <p14:tracePt t="268339" x="4376738" y="2184400"/>
          <p14:tracePt t="268369" x="4376738" y="2168525"/>
          <p14:tracePt t="268373" x="4376738" y="2160588"/>
          <p14:tracePt t="268407" x="4376738" y="2144713"/>
          <p14:tracePt t="268437" x="4376738" y="2120900"/>
          <p14:tracePt t="268440" x="4376738" y="2112963"/>
          <p14:tracePt t="268465" x="4376738" y="2081213"/>
          <p14:tracePt t="268489" x="4376738" y="2049463"/>
          <p14:tracePt t="268493" x="4376738" y="2041525"/>
          <p14:tracePt t="268523" x="4376738" y="2025650"/>
          <p14:tracePt t="268678" x="4376738" y="2017713"/>
          <p14:tracePt t="268702" x="4376738" y="2009775"/>
          <p14:tracePt t="268725" x="4376738" y="2001838"/>
          <p14:tracePt t="268757" x="4376738" y="1985963"/>
          <p14:tracePt t="268792" x="4376738" y="1962150"/>
          <p14:tracePt t="268815" x="4376738" y="1946275"/>
          <p14:tracePt t="268837" x="4376738" y="1930400"/>
          <p14:tracePt t="268867" x="4376738" y="1906588"/>
          <p14:tracePt t="268895" x="4376738" y="1898650"/>
          <p14:tracePt t="268920" x="4376738" y="1890713"/>
          <p14:tracePt t="268952" x="4376738" y="1881188"/>
          <p14:tracePt t="269021" x="4376738" y="1873250"/>
          <p14:tracePt t="269094" x="4376738" y="1865313"/>
          <p14:tracePt t="269117" x="4376738" y="1857375"/>
          <p14:tracePt t="269132" x="4376738" y="1849438"/>
          <p14:tracePt t="269157" x="4376738" y="1841500"/>
          <p14:tracePt t="269184" x="4376738" y="1833563"/>
          <p14:tracePt t="269242" x="4376738" y="1817688"/>
          <p14:tracePt t="269267" x="4376738" y="1809750"/>
          <p14:tracePt t="269281" x="4376738" y="1801813"/>
          <p14:tracePt t="269302" x="4376738" y="1785938"/>
          <p14:tracePt t="269344" x="4376738" y="1770063"/>
          <p14:tracePt t="269363" x="4376738" y="1754188"/>
          <p14:tracePt t="269384" x="4376738" y="1746250"/>
          <p14:tracePt t="269421" x="4376738" y="1738313"/>
          <p14:tracePt t="269453" x="4376738" y="1722438"/>
          <p14:tracePt t="269488" x="4376738" y="1706563"/>
          <p14:tracePt t="269526" x="4376738" y="1674813"/>
          <p14:tracePt t="269554" x="4376738" y="1666875"/>
          <p14:tracePt t="269588" x="4376738" y="1658938"/>
          <p14:tracePt t="270894" x="4376738" y="1762125"/>
          <p14:tracePt t="270908" x="4376738" y="1817688"/>
          <p14:tracePt t="270936" x="4376738" y="1906588"/>
          <p14:tracePt t="270967" x="4376738" y="1946275"/>
          <p14:tracePt t="270994" x="4376738" y="1962150"/>
          <p14:tracePt t="271017" x="4376738" y="1970088"/>
          <p14:tracePt t="271035" x="4376738" y="1978025"/>
          <p14:tracePt t="271067" x="4376738" y="1993900"/>
          <p14:tracePt t="271100" x="4360863" y="2025650"/>
          <p14:tracePt t="271102" x="4360863" y="2033588"/>
          <p14:tracePt t="271134" x="4344988" y="2097088"/>
          <p14:tracePt t="271139" x="4337050" y="2120900"/>
          <p14:tracePt t="271164" x="4329113" y="2160588"/>
          <p14:tracePt t="271180" x="4321175" y="2176463"/>
          <p14:tracePt t="271202" x="4305300" y="2200275"/>
          <p14:tracePt t="271236" x="4297363" y="2233613"/>
          <p14:tracePt t="271266" x="4297363" y="2241550"/>
          <p14:tracePt t="271428" x="4297363" y="2224088"/>
          <p14:tracePt t="271442" x="4297363" y="2192338"/>
          <p14:tracePt t="271463" x="4297363" y="2128838"/>
          <p14:tracePt t="271486" x="4297363" y="2097088"/>
          <p14:tracePt t="271515" x="4297363" y="2089150"/>
          <p14:tracePt t="271660" x="4297363" y="2105025"/>
          <p14:tracePt t="271674" x="4297363" y="2136775"/>
          <p14:tracePt t="271702" x="4305300" y="2208213"/>
          <p14:tracePt t="271733" x="4321175" y="2289175"/>
          <p14:tracePt t="271758" x="4329113" y="2336800"/>
          <p14:tracePt t="271792" x="4329113" y="2384425"/>
          <p14:tracePt t="271813" x="4329113" y="2400300"/>
          <p14:tracePt t="271814" x="4329113" y="2408238"/>
          <p14:tracePt t="271829" x="4337050" y="2408238"/>
          <p14:tracePt t="271853" x="4337050" y="2416175"/>
          <p14:tracePt t="272142" x="4337050" y="2400300"/>
          <p14:tracePt t="272144" x="4337050" y="2392363"/>
          <p14:tracePt t="272165" x="4337050" y="2352675"/>
          <p14:tracePt t="272183" x="4337050" y="2289175"/>
          <p14:tracePt t="272217" x="4313238" y="2200275"/>
          <p14:tracePt t="272220" x="4305300" y="2192338"/>
          <p14:tracePt t="272244" x="4289425" y="2160588"/>
          <p14:tracePt t="272488" x="4289425" y="2184400"/>
          <p14:tracePt t="272515" x="4297363" y="2208213"/>
          <p14:tracePt t="272541" x="4305300" y="2241550"/>
          <p14:tracePt t="272563" x="4313238" y="2257425"/>
          <p14:tracePt t="272588" x="4321175" y="2265363"/>
          <p14:tracePt t="273128" x="4329113" y="2257425"/>
          <p14:tracePt t="273141" x="4337050" y="2249488"/>
          <p14:tracePt t="273167" x="4352925" y="2233613"/>
          <p14:tracePt t="273201" x="4368800" y="2200275"/>
          <p14:tracePt t="273234" x="4384675" y="2176463"/>
          <p14:tracePt t="273267" x="4400550" y="2144713"/>
          <p14:tracePt t="273270" x="4408488" y="2136775"/>
          <p14:tracePt t="273295" x="4416425" y="2105025"/>
          <p14:tracePt t="273317" x="4424363" y="2073275"/>
          <p14:tracePt t="273350" x="4432300" y="2041525"/>
          <p14:tracePt t="273353" x="4440238" y="2033588"/>
          <p14:tracePt t="273382" x="4448175" y="1993900"/>
          <p14:tracePt t="273415" x="4456113" y="1954213"/>
          <p14:tracePt t="273428" x="4464050" y="1922463"/>
          <p14:tracePt t="273451" x="4464050" y="1881188"/>
          <p14:tracePt t="273480" x="4464050" y="1809750"/>
          <p14:tracePt t="273503" x="4464050" y="1762125"/>
          <p14:tracePt t="273534" x="4456113" y="1706563"/>
          <p14:tracePt t="273563" x="4448175" y="1674813"/>
          <p14:tracePt t="273579" x="4440238" y="1651000"/>
          <p14:tracePt t="273601" x="4440238" y="1635125"/>
          <p14:tracePt t="273639" x="4432300" y="1611313"/>
          <p14:tracePt t="273973" x="4432300" y="1595438"/>
          <p14:tracePt t="273986" x="4432300" y="1587500"/>
          <p14:tracePt t="274023" x="4432300" y="1571625"/>
          <p14:tracePt t="274040" x="4432300" y="1555750"/>
          <p14:tracePt t="274042" x="4432300" y="1547813"/>
          <p14:tracePt t="274071" x="4432300" y="1514475"/>
          <p14:tracePt t="274095" x="4432300" y="1490663"/>
          <p14:tracePt t="274116" x="4432300" y="1482725"/>
          <p14:tracePt t="274146" x="4432300" y="1466850"/>
          <p14:tracePt t="274161" x="4432300" y="1458913"/>
          <p14:tracePt t="274216" x="4432300" y="1443038"/>
          <p14:tracePt t="274240" x="4432300" y="1427163"/>
          <p14:tracePt t="274269" x="4432300" y="1403350"/>
          <p14:tracePt t="274297" x="4448175" y="1363663"/>
          <p14:tracePt t="274312" x="4448175" y="1339850"/>
          <p14:tracePt t="274332" x="4448175" y="1316038"/>
          <p14:tracePt t="274336" x="4456113" y="1300163"/>
          <p14:tracePt t="274373" x="4464050" y="1260475"/>
          <p14:tracePt t="274397" x="4479925" y="1244600"/>
          <p14:tracePt t="274416" x="4479925" y="1236663"/>
          <p14:tracePt t="274656" x="4487863" y="1220788"/>
          <p14:tracePt t="274678" x="4503738" y="1204913"/>
          <p14:tracePt t="274694" x="4511675" y="1187450"/>
          <p14:tracePt t="274710" x="4527550" y="1171575"/>
          <p14:tracePt t="274733" x="4543425" y="1155700"/>
          <p14:tracePt t="274766" x="4567238" y="1131888"/>
          <p14:tracePt t="274769" x="4576763" y="1123950"/>
          <p14:tracePt t="274796" x="4584700" y="1108075"/>
          <p14:tracePt t="274800" x="4592638" y="1108075"/>
          <p14:tracePt t="274834" x="4592638" y="1100138"/>
          <p14:tracePt t="274937" x="4592638" y="1108075"/>
          <p14:tracePt t="274957" x="4592638" y="1139825"/>
          <p14:tracePt t="274976" x="4584700" y="1163638"/>
          <p14:tracePt t="274998" x="4576763" y="1204913"/>
          <p14:tracePt t="275026" x="4567238" y="1228725"/>
          <p14:tracePt t="275052" x="4559300" y="1252538"/>
          <p14:tracePt t="275082" x="4551363" y="1276350"/>
          <p14:tracePt t="275084" x="4551363" y="1284288"/>
          <p14:tracePt t="275106" x="4543425" y="1316038"/>
          <p14:tracePt t="275133" x="4535488" y="1339850"/>
          <p14:tracePt t="275136" x="4535488" y="1347788"/>
          <p14:tracePt t="275166" x="4527550" y="1379538"/>
          <p14:tracePt t="275199" x="4519613" y="1427163"/>
          <p14:tracePt t="275228" x="4503738" y="1482725"/>
          <p14:tracePt t="275253" x="4495800" y="1522413"/>
          <p14:tracePt t="275279" x="4471988" y="1603375"/>
          <p14:tracePt t="275302" x="4448175" y="1666875"/>
          <p14:tracePt t="275329" x="4432300" y="1722438"/>
          <p14:tracePt t="275350" x="4416425" y="1785938"/>
          <p14:tracePt t="275354" x="4408488" y="1801813"/>
          <p14:tracePt t="275386" x="4384675" y="1857375"/>
          <p14:tracePt t="275409" x="4376738" y="1898650"/>
          <p14:tracePt t="275434" x="4368800" y="1922463"/>
          <p14:tracePt t="275466" x="4352925" y="1970088"/>
          <p14:tracePt t="275496" x="4344988" y="1985963"/>
          <p14:tracePt t="275510" x="4344988" y="1993900"/>
          <p14:tracePt t="275527" x="4344988" y="2001838"/>
          <p14:tracePt t="275674" x="4344988" y="1970088"/>
          <p14:tracePt t="275688" x="4344988" y="1914525"/>
          <p14:tracePt t="275714" x="4376738" y="1785938"/>
          <p14:tracePt t="275751" x="4408488" y="1611313"/>
          <p14:tracePt t="275753" x="4416425" y="1595438"/>
          <p14:tracePt t="275782" x="4440238" y="1466850"/>
          <p14:tracePt t="275814" x="4456113" y="1379538"/>
          <p14:tracePt t="275847" x="4464050" y="1268413"/>
          <p14:tracePt t="275849" x="4464050" y="1244600"/>
          <p14:tracePt t="275880" x="4471988" y="1187450"/>
          <p14:tracePt t="275894" x="4479925" y="1171575"/>
          <p14:tracePt t="275912" x="4479925" y="1155700"/>
          <p14:tracePt t="275926" x="4479925" y="1147763"/>
          <p14:tracePt t="276051" x="4479925" y="1220788"/>
          <p14:tracePt t="276062" x="4479925" y="1252538"/>
          <p14:tracePt t="276083" x="4479925" y="1339850"/>
          <p14:tracePt t="276113" x="4479925" y="1466850"/>
          <p14:tracePt t="276148" x="4479925" y="1514475"/>
          <p14:tracePt t="276151" x="4479925" y="1530350"/>
          <p14:tracePt t="276181" x="4479925" y="1547813"/>
          <p14:tracePt t="276213" x="4479925" y="1563688"/>
          <p14:tracePt t="276245" x="4479925" y="1579563"/>
          <p14:tracePt t="276281" x="4479925" y="1587500"/>
          <p14:tracePt t="276313" x="4479925" y="1635125"/>
          <p14:tracePt t="276347" x="4479925" y="1722438"/>
          <p14:tracePt t="276378" x="4479925" y="1849438"/>
          <p14:tracePt t="276397" x="4479925" y="1930400"/>
          <p14:tracePt t="276432" x="4479925" y="1946275"/>
          <p14:tracePt t="276537" x="4479925" y="1930400"/>
          <p14:tracePt t="276547" x="4471988" y="1914525"/>
          <p14:tracePt t="276585" x="4456113" y="1841500"/>
          <p14:tracePt t="276615" x="4448175" y="1801813"/>
          <p14:tracePt t="276652" x="4448175" y="1770063"/>
          <p14:tracePt t="276683" x="4440238" y="1746250"/>
          <p14:tracePt t="276719" x="4432300" y="1730375"/>
          <p14:tracePt t="276745" x="4432300" y="1714500"/>
          <p14:tracePt t="276778" x="4432300" y="1706563"/>
          <p14:tracePt t="276873" x="4432300" y="1722438"/>
          <p14:tracePt t="276894" x="4448175" y="1778000"/>
          <p14:tracePt t="276909" x="4464050" y="1825625"/>
          <p14:tracePt t="276930" x="4479925" y="1890713"/>
          <p14:tracePt t="276959" x="4487863" y="1962150"/>
          <p14:tracePt t="276983" x="4487863" y="2001838"/>
          <p14:tracePt t="277012" x="4487863" y="2041525"/>
          <p14:tracePt t="277039" x="4479925" y="2057400"/>
          <p14:tracePt t="277063" x="4471988" y="2073275"/>
          <p14:tracePt t="277064" x="4464050" y="2081213"/>
          <p14:tracePt t="277097" x="4456113" y="2097088"/>
          <p14:tracePt t="277128" x="4448175" y="2097088"/>
          <p14:tracePt t="277142" x="4440238" y="2097088"/>
          <p14:tracePt t="277158" x="4440238" y="2105025"/>
          <p14:tracePt t="277253" x="4440238" y="2089150"/>
          <p14:tracePt t="277273" x="4424363" y="2041525"/>
          <p14:tracePt t="277298" x="4424363" y="1978025"/>
          <p14:tracePt t="277329" x="4424363" y="1906588"/>
          <p14:tracePt t="277343" x="4424363" y="1873250"/>
          <p14:tracePt t="277358" x="4424363" y="1865313"/>
          <p14:tracePt t="277376" x="4424363" y="1857375"/>
          <p14:tracePt t="277434" x="4424363" y="1849438"/>
          <p14:tracePt t="277673" x="4424363" y="1865313"/>
          <p14:tracePt t="277694" x="4424363" y="1914525"/>
          <p14:tracePt t="277707" x="4424363" y="1922463"/>
          <p14:tracePt t="277709" x="4424363" y="1938338"/>
          <p14:tracePt t="277730" x="4424363" y="1978025"/>
          <p14:tracePt t="277733" x="4424363" y="1993900"/>
          <p14:tracePt t="277762" x="4424363" y="2049463"/>
          <p14:tracePt t="277801" x="4416425" y="2081213"/>
          <p14:tracePt t="277834" x="4408488" y="2089150"/>
          <p14:tracePt t="277984" x="4408488" y="2081213"/>
          <p14:tracePt t="278005" x="4400550" y="2025650"/>
          <p14:tracePt t="278029" x="4392613" y="1970088"/>
          <p14:tracePt t="278033" x="4392613" y="1954213"/>
          <p14:tracePt t="278062" x="4392613" y="1881188"/>
          <p14:tracePt t="278102" x="4392613" y="1857375"/>
          <p14:tracePt t="278160" x="4392613" y="1849438"/>
          <p14:tracePt t="278286" x="4392613" y="1865313"/>
          <p14:tracePt t="278297" x="4392613" y="1881188"/>
          <p14:tracePt t="278334" x="4376738" y="1970088"/>
          <p14:tracePt t="278362" x="4368800" y="2033588"/>
          <p14:tracePt t="278393" x="4368800" y="2041525"/>
          <p14:tracePt t="278576" x="4368800" y="2033588"/>
          <p14:tracePt t="278598" x="4368800" y="2025650"/>
          <p14:tracePt t="278626" x="4368800" y="2001838"/>
          <p14:tracePt t="278662" x="4368800" y="1985963"/>
          <p14:tracePt t="278695" x="4368800" y="1978025"/>
          <p14:tracePt t="279127" x="4368800" y="1970088"/>
          <p14:tracePt t="279150" x="4376738" y="1962150"/>
          <p14:tracePt t="279179" x="4376738" y="1946275"/>
          <p14:tracePt t="279215" x="4392613" y="1938338"/>
          <p14:tracePt t="280047" x="4392613" y="1954213"/>
          <p14:tracePt t="280049" x="4392613" y="1978025"/>
          <p14:tracePt t="280064" x="4392613" y="2033588"/>
          <p14:tracePt t="280096" x="4392613" y="2168525"/>
          <p14:tracePt t="280133" x="4392613" y="2281238"/>
          <p14:tracePt t="280159" x="4384675" y="2328863"/>
          <p14:tracePt t="280172" x="4376738" y="2352675"/>
          <p14:tracePt t="280192" x="4368800" y="2368550"/>
          <p14:tracePt t="280207" x="4360863" y="2392363"/>
          <p14:tracePt t="280222" x="4337050" y="2424113"/>
          <p14:tracePt t="280248" x="4313238" y="2463800"/>
          <p14:tracePt t="280281" x="4265613" y="2527300"/>
          <p14:tracePt t="280286" x="4257675" y="2543175"/>
          <p14:tracePt t="280307" x="4233863" y="2584450"/>
          <p14:tracePt t="280323" x="4217988" y="2616200"/>
          <p14:tracePt t="280340" x="4210050" y="2640013"/>
          <p14:tracePt t="280341" x="4200525" y="2647950"/>
          <p14:tracePt t="280368" x="4176713" y="2719388"/>
          <p14:tracePt t="280394" x="4097338" y="2870200"/>
          <p14:tracePt t="280425" x="4017963" y="2998788"/>
          <p14:tracePt t="280440" x="4002088" y="3022600"/>
          <p14:tracePt t="280788" x="4010025" y="3014663"/>
          <p14:tracePt t="280802" x="4010025" y="3006725"/>
          <p14:tracePt t="280826" x="4025900" y="2974975"/>
          <p14:tracePt t="280828" x="4049713" y="2951163"/>
          <p14:tracePt t="280859" x="4113213" y="2830513"/>
          <p14:tracePt t="280899" x="4217988" y="2655888"/>
          <p14:tracePt t="280927" x="4297363" y="2519363"/>
          <p14:tracePt t="280961" x="4368800" y="2400300"/>
          <p14:tracePt t="280964" x="4384675" y="2376488"/>
          <p14:tracePt t="280998" x="4440238" y="2249488"/>
          <p14:tracePt t="281024" x="4487863" y="2112963"/>
          <p14:tracePt t="281038" x="4495800" y="2065338"/>
          <p14:tracePt t="281061" x="4519613" y="1970088"/>
          <p14:tracePt t="281088" x="4527550" y="1849438"/>
          <p14:tracePt t="281109" x="4551363" y="1714500"/>
          <p14:tracePt t="281134" x="4567238" y="1611313"/>
          <p14:tracePt t="281136" x="4567238" y="1595438"/>
          <p14:tracePt t="281164" x="4576763" y="1530350"/>
          <p14:tracePt t="281166" x="4584700" y="1506538"/>
          <p14:tracePt t="281192" x="4600575" y="1474788"/>
          <p14:tracePt t="281196" x="4600575" y="1466850"/>
          <p14:tracePt t="281226" x="4600575" y="1458913"/>
          <p14:tracePt t="281380" x="4600575" y="1443038"/>
          <p14:tracePt t="281391" x="4616450" y="1403350"/>
          <p14:tracePt t="281406" x="4632325" y="1363663"/>
          <p14:tracePt t="281421" x="4648200" y="1300163"/>
          <p14:tracePt t="281439" x="4679950" y="1228725"/>
          <p14:tracePt t="281455" x="4703763" y="1179513"/>
          <p14:tracePt t="281472" x="4719638" y="1139825"/>
          <p14:tracePt t="281494" x="4727575" y="1123950"/>
          <p14:tracePt t="281534" x="4727575" y="1147763"/>
          <p14:tracePt t="281560" x="4711700" y="1260475"/>
          <p14:tracePt t="281565" x="4695825" y="1308100"/>
          <p14:tracePt t="281594" x="4648200" y="1498600"/>
          <p14:tracePt t="281625" x="4640263" y="1603375"/>
          <p14:tracePt t="281639" x="4640263" y="1651000"/>
          <p14:tracePt t="281660" x="4640263" y="1666875"/>
          <p14:tracePt t="281724" x="4648200" y="1666875"/>
          <p14:tracePt t="281737" x="4664075" y="1666875"/>
          <p14:tracePt t="281755" x="4687888" y="1658938"/>
          <p14:tracePt t="281777" x="4735513" y="1635125"/>
          <p14:tracePt t="281807" x="4814888" y="1563688"/>
          <p14:tracePt t="281822" x="4838700" y="1538288"/>
          <p14:tracePt t="281840" x="4862513" y="1474788"/>
          <p14:tracePt t="281867" x="4862513" y="1419225"/>
          <p14:tracePt t="281890" x="4862513" y="1403350"/>
          <p14:tracePt t="281904" x="4854575" y="1403350"/>
          <p14:tracePt t="281938" x="4838700" y="1395413"/>
          <p14:tracePt t="281954" x="4830763" y="1395413"/>
          <p14:tracePt t="282006" x="4822825" y="1395413"/>
          <p14:tracePt t="282078" x="4822825" y="1403350"/>
          <p14:tracePt t="282100" x="4799013" y="1443038"/>
          <p14:tracePt t="282124" x="4783138" y="1490663"/>
          <p14:tracePt t="282126" x="4783138" y="1514475"/>
          <p14:tracePt t="282158" x="4783138" y="1555750"/>
          <p14:tracePt t="282192" x="4775200" y="1563688"/>
          <p14:tracePt t="282382" x="0" y="0"/>
        </p14:tracePtLst>
      </p14:laserTraceLst>
    </p:ext>
    <p:ext uri="{E180D4A7-C9FB-4DFB-919C-405C955672EB}">
      <p14:showEvtLst xmlns:p14="http://schemas.microsoft.com/office/powerpoint/2010/main">
        <p14:playEvt time="188" objId="4"/>
        <p14:playEvt time="179250" objId="5"/>
        <p14:stopEvt time="179332" objId="4"/>
        <p14:stopEvt time="303783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E91DFD-199E-4CBE-8F5D-2748991A3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7468A0C-103F-4060-89D5-94D7DFEAD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4" name="mm5s7">
            <a:hlinkClick r:id="" action="ppaction://media"/>
            <a:extLst>
              <a:ext uri="{FF2B5EF4-FFF2-40B4-BE49-F238E27FC236}">
                <a16:creationId xmlns:a16="http://schemas.microsoft.com/office/drawing/2014/main" id="{5E89AD67-FB6A-4BD1-A04E-A2BEB7D4F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6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91"/>
    </mc:Choice>
    <mc:Fallback>
      <p:transition spd="slow" advTm="83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05" x="3109913" y="3078163"/>
          <p14:tracePt t="9337" x="3117850" y="3078163"/>
          <p14:tracePt t="9348" x="3125788" y="3086100"/>
          <p14:tracePt t="9362" x="3133725" y="3086100"/>
          <p14:tracePt t="9383" x="3141663" y="3086100"/>
          <p14:tracePt t="9415" x="3149600" y="3086100"/>
          <p14:tracePt t="9450" x="3165475" y="3086100"/>
          <p14:tracePt t="9480" x="3181350" y="3086100"/>
          <p14:tracePt t="10797" x="3189288" y="3086100"/>
          <p14:tracePt t="11973" x="3197225" y="3086100"/>
          <p14:tracePt t="12155" x="3197225" y="3094038"/>
          <p14:tracePt t="12187" x="3205163" y="3094038"/>
          <p14:tracePt t="12238" x="3205163" y="3101975"/>
          <p14:tracePt t="12618" x="3173413" y="3070225"/>
          <p14:tracePt t="12629" x="3149600" y="3038475"/>
          <p14:tracePt t="12666" x="3117850" y="3022600"/>
          <p14:tracePt t="12962" x="3125788" y="3022600"/>
          <p14:tracePt t="12975" x="3141663" y="3022600"/>
          <p14:tracePt t="12997" x="3157538" y="3022600"/>
          <p14:tracePt t="13027" x="3165475" y="3022600"/>
          <p14:tracePt t="13271" x="3221038" y="3022600"/>
          <p14:tracePt t="13286" x="3300413" y="3038475"/>
          <p14:tracePt t="13311" x="3459163" y="3054350"/>
          <p14:tracePt t="13314" x="3516313" y="3062288"/>
          <p14:tracePt t="13345" x="3698875" y="3070225"/>
          <p14:tracePt t="13370" x="3778250" y="3078163"/>
          <p14:tracePt t="13372" x="3786188" y="3078163"/>
          <p14:tracePt t="13399" x="3810000" y="3078163"/>
          <p14:tracePt t="13629" x="3817938" y="3078163"/>
          <p14:tracePt t="13641" x="3833813" y="3078163"/>
          <p14:tracePt t="13666" x="3883025" y="3078163"/>
          <p14:tracePt t="13692" x="3906838" y="3078163"/>
          <p14:tracePt t="13707" x="3914775" y="3078163"/>
          <p14:tracePt t="13726" x="3930650" y="3078163"/>
          <p14:tracePt t="13740" x="3938588" y="3078163"/>
          <p14:tracePt t="14000" x="3938588" y="3086100"/>
          <p14:tracePt t="14023" x="3938588" y="3094038"/>
          <p14:tracePt t="14024" x="3938588" y="3101975"/>
          <p14:tracePt t="14040" x="3938588" y="3117850"/>
          <p14:tracePt t="14063" x="3938588" y="3133725"/>
          <p14:tracePt t="14085" x="3930650" y="3141663"/>
          <p14:tracePt t="15273" x="3962400" y="3141663"/>
          <p14:tracePt t="15287" x="4002088" y="3141663"/>
          <p14:tracePt t="15309" x="4113213" y="3141663"/>
          <p14:tracePt t="15324" x="4210050" y="3141663"/>
          <p14:tracePt t="15345" x="4352925" y="3149600"/>
          <p14:tracePt t="15382" x="4456113" y="3149600"/>
          <p14:tracePt t="15384" x="4464050" y="3149600"/>
          <p14:tracePt t="15414" x="4471988" y="3149600"/>
          <p14:tracePt t="15959" x="4471988" y="3133725"/>
          <p14:tracePt t="15960" x="4448175" y="3109913"/>
          <p14:tracePt t="15972" x="4424363" y="3086100"/>
          <p14:tracePt t="15990" x="4313238" y="2990850"/>
          <p14:tracePt t="16015" x="4184650" y="2878138"/>
          <p14:tracePt t="16046" x="4089400" y="2790825"/>
          <p14:tracePt t="16049" x="4073525" y="2774950"/>
          <p14:tracePt t="16075" x="4041775" y="2727325"/>
          <p14:tracePt t="16111" x="3970338" y="2647950"/>
          <p14:tracePt t="16142" x="3906838" y="2584450"/>
          <p14:tracePt t="16165" x="3851275" y="2566988"/>
          <p14:tracePt t="16192" x="3762375" y="2559050"/>
          <p14:tracePt t="16206" x="3730625" y="2559050"/>
          <p14:tracePt t="16207" x="3706813" y="2559050"/>
          <p14:tracePt t="16233" x="3627438" y="2559050"/>
          <p14:tracePt t="16260" x="3532188" y="2592388"/>
          <p14:tracePt t="16293" x="3451225" y="2624138"/>
          <p14:tracePt t="16324" x="3379788" y="2647950"/>
          <p14:tracePt t="16345" x="3316288" y="2671763"/>
          <p14:tracePt t="16375" x="3252788" y="2671763"/>
          <p14:tracePt t="16400" x="3228975" y="2671763"/>
          <p14:tracePt t="16403" x="3213100" y="2671763"/>
          <p14:tracePt t="16425" x="3189288" y="2671763"/>
          <p14:tracePt t="16459" x="3141663" y="2671763"/>
          <p14:tracePt t="16472" x="3109913" y="2671763"/>
          <p14:tracePt t="16488" x="3100388" y="2671763"/>
          <p14:tracePt t="16649" x="3100388" y="2663825"/>
          <p14:tracePt t="16659" x="3084513" y="2655888"/>
          <p14:tracePt t="16672" x="3084513" y="2647950"/>
          <p14:tracePt t="16688" x="3076575" y="2640013"/>
          <p14:tracePt t="16705" x="3068638" y="2640013"/>
          <p14:tracePt t="16723" x="3068638" y="2632075"/>
          <p14:tracePt t="16756" x="3068638" y="2624138"/>
          <p14:tracePt t="17101" x="3060700" y="2616200"/>
          <p14:tracePt t="17115" x="3052763" y="2608263"/>
          <p14:tracePt t="17413" x="3060700" y="2600325"/>
          <p14:tracePt t="17423" x="3068638" y="2600325"/>
          <p14:tracePt t="17447" x="3076575" y="2600325"/>
          <p14:tracePt t="17476" x="3125788" y="2584450"/>
          <p14:tracePt t="17508" x="3181350" y="2566988"/>
          <p14:tracePt t="17523" x="3197225" y="2559050"/>
          <p14:tracePt t="17545" x="3205163" y="2559050"/>
          <p14:tracePt t="17599" x="3213100" y="2559050"/>
          <p14:tracePt t="17632" x="3221038" y="2559050"/>
          <p14:tracePt t="17679" x="3228975" y="2559050"/>
          <p14:tracePt t="17719" x="3228975" y="2551113"/>
          <p14:tracePt t="17741" x="3236913" y="2551113"/>
          <p14:tracePt t="18241" x="3268663" y="2551113"/>
          <p14:tracePt t="18254" x="3300413" y="2551113"/>
          <p14:tracePt t="18275" x="3324225" y="2551113"/>
          <p14:tracePt t="18278" x="3340100" y="2551113"/>
          <p14:tracePt t="18306" x="3371850" y="2551113"/>
          <p14:tracePt t="18307" x="3395663" y="2551113"/>
          <p14:tracePt t="18321" x="3403600" y="2551113"/>
          <p14:tracePt t="18337" x="3419475" y="2543175"/>
          <p14:tracePt t="18360" x="3427413" y="2543175"/>
          <p14:tracePt t="18391" x="3443288" y="2543175"/>
          <p14:tracePt t="18420" x="3459163" y="2535238"/>
          <p14:tracePt t="18437" x="3467100" y="2535238"/>
          <p14:tracePt t="18459" x="3476625" y="2535238"/>
          <p14:tracePt t="18763" x="3484563" y="2535238"/>
          <p14:tracePt t="18787" x="3556000" y="2535238"/>
          <p14:tracePt t="18804" x="3611563" y="2535238"/>
          <p14:tracePt t="18820" x="3698875" y="2535238"/>
          <p14:tracePt t="18843" x="3825875" y="2535238"/>
          <p14:tracePt t="18848" x="3875088" y="2535238"/>
          <p14:tracePt t="18873" x="3954463" y="2535238"/>
          <p14:tracePt t="18878" x="3962400" y="2535238"/>
          <p14:tracePt t="18908" x="3970338" y="2535238"/>
          <p14:tracePt t="19961" x="0" y="0"/>
        </p14:tracePtLst>
        <p14:tracePtLst>
          <p14:tracePt t="24788" x="3667125" y="2543175"/>
          <p14:tracePt t="24799" x="3667125" y="2551113"/>
          <p14:tracePt t="24818" x="3667125" y="2566988"/>
          <p14:tracePt t="24842" x="3667125" y="2576513"/>
          <p14:tracePt t="24867" x="3667125" y="2592388"/>
          <p14:tracePt t="24920" x="3675063" y="2600325"/>
          <p14:tracePt t="24938" x="3675063" y="2608263"/>
          <p14:tracePt t="24984" x="3690938" y="2616200"/>
          <p14:tracePt t="25001" x="3698875" y="2616200"/>
          <p14:tracePt t="25016" x="3730625" y="2624138"/>
          <p14:tracePt t="25032" x="3770313" y="2624138"/>
          <p14:tracePt t="25048" x="3802063" y="2624138"/>
          <p14:tracePt t="25049" x="3825875" y="2624138"/>
          <p14:tracePt t="25067" x="3859213" y="2624138"/>
          <p14:tracePt t="25087" x="3890963" y="2624138"/>
          <p14:tracePt t="25117" x="3906838" y="2624138"/>
          <p14:tracePt t="25132" x="3914775" y="2624138"/>
          <p14:tracePt t="25198" x="3906838" y="2616200"/>
          <p14:tracePt t="25199" x="3875088" y="2592388"/>
          <p14:tracePt t="25213" x="3825875" y="2584450"/>
          <p14:tracePt t="25227" x="3738563" y="2551113"/>
          <p14:tracePt t="25230" x="3675063" y="2535238"/>
          <p14:tracePt t="25253" x="3492500" y="2503488"/>
          <p14:tracePt t="25285" x="3332163" y="2495550"/>
          <p14:tracePt t="25299" x="3316288" y="2495550"/>
          <p14:tracePt t="25350" x="3316288" y="2503488"/>
          <p14:tracePt t="25365" x="3308350" y="2503488"/>
          <p14:tracePt t="25480" x="3411538" y="2503488"/>
          <p14:tracePt t="25505" x="3659188" y="2503488"/>
          <p14:tracePt t="25508" x="3794125" y="2503488"/>
          <p14:tracePt t="25539" x="4281488" y="2503488"/>
          <p14:tracePt t="25567" x="4479925" y="2503488"/>
          <p14:tracePt t="25582" x="4503738" y="2503488"/>
          <p14:tracePt t="25609" x="4511675" y="2503488"/>
          <p14:tracePt t="25891" x="4519613" y="2511425"/>
          <p14:tracePt t="25923" x="4527550" y="2511425"/>
          <p14:tracePt t="26051" x="4535488" y="2511425"/>
          <p14:tracePt t="26063" x="4543425" y="2511425"/>
          <p14:tracePt t="26085" x="4576763" y="2519363"/>
          <p14:tracePt t="26098" x="4592638" y="2519363"/>
          <p14:tracePt t="26119" x="4624388" y="2527300"/>
          <p14:tracePt t="26149" x="4664075" y="2543175"/>
          <p14:tracePt t="26164" x="4703763" y="2543175"/>
          <p14:tracePt t="26181" x="4743450" y="2551113"/>
          <p14:tracePt t="26182" x="4751388" y="2551113"/>
          <p14:tracePt t="26202" x="4783138" y="2551113"/>
          <p14:tracePt t="26206" x="4806950" y="2559050"/>
          <p14:tracePt t="26241" x="4854575" y="2559050"/>
          <p14:tracePt t="26266" x="4878388" y="2559050"/>
          <p14:tracePt t="26291" x="4894263" y="2566988"/>
          <p14:tracePt t="26316" x="4926013" y="2576513"/>
          <p14:tracePt t="26330" x="4959350" y="2592388"/>
          <p14:tracePt t="26332" x="4975225" y="2592388"/>
          <p14:tracePt t="26347" x="5022850" y="2600325"/>
          <p14:tracePt t="26374" x="5086350" y="2616200"/>
          <p14:tracePt t="26400" x="5165725" y="2632075"/>
          <p14:tracePt t="26413" x="5189538" y="2640013"/>
          <p14:tracePt t="26414" x="5213350" y="2640013"/>
          <p14:tracePt t="26435" x="5245100" y="2640013"/>
          <p14:tracePt t="26438" x="5253038" y="2640013"/>
          <p14:tracePt t="26468" x="5292725" y="2647950"/>
          <p14:tracePt t="26500" x="5326063" y="2647950"/>
          <p14:tracePt t="26519" x="5341938" y="2647950"/>
          <p14:tracePt t="26522" x="5357813" y="2647950"/>
          <p14:tracePt t="26553" x="5421313" y="2647950"/>
          <p14:tracePt t="26583" x="5524500" y="2647950"/>
          <p14:tracePt t="26595" x="5580063" y="2647950"/>
          <p14:tracePt t="26616" x="5627688" y="2647950"/>
          <p14:tracePt t="26617" x="5659438" y="2647950"/>
          <p14:tracePt t="26631" x="5676900" y="2647950"/>
          <p14:tracePt t="26655" x="5795963" y="2624138"/>
          <p14:tracePt t="26684" x="5867400" y="2600325"/>
          <p14:tracePt t="26687" x="5883275" y="2600325"/>
          <p14:tracePt t="26717" x="5930900" y="2576513"/>
          <p14:tracePt t="26755" x="5970588" y="2559050"/>
          <p14:tracePt t="26789" x="5994400" y="2551113"/>
          <p14:tracePt t="26815" x="6010275" y="2543175"/>
          <p14:tracePt t="26834" x="6026150" y="2535238"/>
          <p14:tracePt t="26864" x="6051550" y="2535238"/>
          <p14:tracePt t="26865" x="6059488" y="2535238"/>
          <p14:tracePt t="26881" x="6075363" y="2535238"/>
          <p14:tracePt t="26896" x="6083300" y="2535238"/>
          <p14:tracePt t="27070" x="6051550" y="2559050"/>
          <p14:tracePt t="27086" x="6026150" y="2566988"/>
          <p14:tracePt t="27091" x="6002338" y="2576513"/>
          <p14:tracePt t="27115" x="5938838" y="2608263"/>
          <p14:tracePt t="27137" x="5835650" y="2640013"/>
          <p14:tracePt t="27164" x="5764213" y="2647950"/>
          <p14:tracePt t="27166" x="5740400" y="2655888"/>
          <p14:tracePt t="27181" x="5716588" y="2663825"/>
          <p14:tracePt t="27196" x="5692775" y="2671763"/>
          <p14:tracePt t="27218" x="5676900" y="2671763"/>
          <p14:tracePt t="27256" x="5627688" y="2671763"/>
          <p14:tracePt t="27286" x="5580063" y="2671763"/>
          <p14:tracePt t="27320" x="5492750" y="2671763"/>
          <p14:tracePt t="27324" x="5468938" y="2671763"/>
          <p14:tracePt t="27350" x="5381625" y="2663825"/>
          <p14:tracePt t="27354" x="5357813" y="2655888"/>
          <p14:tracePt t="27390" x="5133975" y="2624138"/>
          <p14:tracePt t="27421" x="4983163" y="2624138"/>
          <p14:tracePt t="27452" x="4862513" y="2616200"/>
          <p14:tracePt t="27482" x="4743450" y="2608263"/>
          <p14:tracePt t="27502" x="4640263" y="2608263"/>
          <p14:tracePt t="27532" x="4543425" y="2608263"/>
          <p14:tracePt t="27556" x="4511675" y="2608263"/>
          <p14:tracePt t="27583" x="4479925" y="2608263"/>
          <p14:tracePt t="27604" x="4456113" y="2608263"/>
          <p14:tracePt t="27634" x="4432300" y="2600325"/>
          <p14:tracePt t="27638" x="4416425" y="2600325"/>
          <p14:tracePt t="27672" x="4376738" y="2600325"/>
          <p14:tracePt t="27698" x="4368800" y="2600325"/>
          <p14:tracePt t="27847" x="4376738" y="2600325"/>
          <p14:tracePt t="27861" x="4384675" y="2600325"/>
          <p14:tracePt t="27863" x="4400550" y="2600325"/>
          <p14:tracePt t="27883" x="4424363" y="2600325"/>
          <p14:tracePt t="27886" x="4440238" y="2600325"/>
          <p14:tracePt t="27915" x="4511675" y="2600325"/>
          <p14:tracePt t="27927" x="4519613" y="2600325"/>
          <p14:tracePt t="27951" x="4543425" y="2600325"/>
          <p14:tracePt t="27955" x="4559300" y="2600325"/>
          <p14:tracePt t="27984" x="4584700" y="2600325"/>
          <p14:tracePt t="28017" x="4592638" y="2600325"/>
          <p14:tracePt t="28050" x="4616450" y="2592388"/>
          <p14:tracePt t="28076" x="4624388" y="2592388"/>
          <p14:tracePt t="28098" x="4640263" y="2592388"/>
          <p14:tracePt t="28112" x="4648200" y="2592388"/>
          <p14:tracePt t="28129" x="4656138" y="2584450"/>
          <p14:tracePt t="29071" x="4719638" y="2584450"/>
          <p14:tracePt t="29101" x="4886325" y="2584450"/>
          <p14:tracePt t="29134" x="4951413" y="2584450"/>
          <p14:tracePt t="29408" x="4959350" y="2584450"/>
          <p14:tracePt t="29423" x="4983163" y="2584450"/>
          <p14:tracePt t="29447" x="4999038" y="2584450"/>
          <p14:tracePt t="29461" x="5006975" y="2584450"/>
          <p14:tracePt t="29880" x="5022850" y="2584450"/>
          <p14:tracePt t="29895" x="5030788" y="2584450"/>
          <p14:tracePt t="29915" x="5038725" y="2592388"/>
          <p14:tracePt t="29964" x="5046663" y="2592388"/>
          <p14:tracePt t="29981" x="5054600" y="2592388"/>
          <p14:tracePt t="30014" x="5062538" y="2600325"/>
          <p14:tracePt t="30037" x="5070475" y="2600325"/>
          <p14:tracePt t="30039" x="5070475" y="2608263"/>
          <p14:tracePt t="30066" x="5086350" y="2616200"/>
          <p14:tracePt t="30069" x="5086350" y="2624138"/>
          <p14:tracePt t="30095" x="5110163" y="2632075"/>
          <p14:tracePt t="30096" x="5110163" y="2640013"/>
          <p14:tracePt t="30115" x="5118100" y="2647950"/>
          <p14:tracePt t="30144" x="5126038" y="2655888"/>
          <p14:tracePt t="30170" x="5141913" y="2655888"/>
          <p14:tracePt t="30199" x="5149850" y="2663825"/>
          <p14:tracePt t="30203" x="5157788" y="2663825"/>
          <p14:tracePt t="30232" x="5165725" y="2671763"/>
          <p14:tracePt t="30260" x="5181600" y="2679700"/>
          <p14:tracePt t="30262" x="5189538" y="2687638"/>
          <p14:tracePt t="30278" x="5205413" y="2687638"/>
          <p14:tracePt t="30296" x="5221288" y="2703513"/>
          <p14:tracePt t="30324" x="5284788" y="2727325"/>
          <p14:tracePt t="30345" x="5326063" y="2743200"/>
          <p14:tracePt t="30361" x="5334000" y="2743200"/>
          <p14:tracePt t="30503" x="5341938" y="2719388"/>
          <p14:tracePt t="30525" x="5349875" y="2695575"/>
          <p14:tracePt t="30549" x="5349875" y="2592388"/>
          <p14:tracePt t="30578" x="5365750" y="2432050"/>
          <p14:tracePt t="30598" x="5365750" y="2376488"/>
          <p14:tracePt t="30603" x="5365750" y="2352675"/>
          <p14:tracePt t="30631" x="5365750" y="2289175"/>
          <p14:tracePt t="30660" x="5365750" y="2265363"/>
          <p14:tracePt t="30851" x="5365750" y="2273300"/>
          <p14:tracePt t="30861" x="5365750" y="2289175"/>
          <p14:tracePt t="30862" x="5365750" y="2305050"/>
          <p14:tracePt t="30877" x="5365750" y="2320925"/>
          <p14:tracePt t="30900" x="5365750" y="2376488"/>
          <p14:tracePt t="30911" x="5365750" y="2392363"/>
          <p14:tracePt t="30933" x="5365750" y="2447925"/>
          <p14:tracePt t="30965" x="5373688" y="2519363"/>
          <p14:tracePt t="30977" x="5381625" y="2543175"/>
          <p14:tracePt t="30999" x="5381625" y="2566988"/>
          <p14:tracePt t="31029" x="5389563" y="2576513"/>
          <p14:tracePt t="31043" x="5389563" y="2584450"/>
          <p14:tracePt t="31066" x="5389563" y="2600325"/>
          <p14:tracePt t="31090" x="5397500" y="2608263"/>
          <p14:tracePt t="31115" x="5405438" y="2624138"/>
          <p14:tracePt t="31147" x="5405438" y="2632075"/>
          <p14:tracePt t="31585" x="5413375" y="2632075"/>
          <p14:tracePt t="31614" x="5429250" y="2632075"/>
          <p14:tracePt t="31661" x="5437188" y="2632075"/>
          <p14:tracePt t="31723" x="5445125" y="2632075"/>
          <p14:tracePt t="31743" x="5476875" y="2624138"/>
          <p14:tracePt t="31759" x="5492750" y="2616200"/>
          <p14:tracePt t="31776" x="5508625" y="2608263"/>
          <p14:tracePt t="31777" x="5516563" y="2608263"/>
          <p14:tracePt t="31793" x="5540375" y="2608263"/>
          <p14:tracePt t="31817" x="5580063" y="2608263"/>
          <p14:tracePt t="31845" x="5659438" y="2608263"/>
          <p14:tracePt t="31860" x="5684838" y="2608263"/>
          <p14:tracePt t="31876" x="5708650" y="2608263"/>
          <p14:tracePt t="31893" x="5724525" y="2600325"/>
          <p14:tracePt t="32019" x="5732463" y="2592388"/>
          <p14:tracePt t="32042" x="5740400" y="2592388"/>
          <p14:tracePt t="32065" x="5756275" y="2584450"/>
          <p14:tracePt t="32098" x="5780088" y="2576513"/>
          <p14:tracePt t="32134" x="5803900" y="2566988"/>
          <p14:tracePt t="32165" x="5827713" y="2559050"/>
          <p14:tracePt t="32168" x="5835650" y="2551113"/>
          <p14:tracePt t="32196" x="5843588" y="2543175"/>
          <p14:tracePt t="32200" x="5859463" y="2543175"/>
          <p14:tracePt t="32231" x="5867400" y="2535238"/>
          <p14:tracePt t="32259" x="5875338" y="2527300"/>
          <p14:tracePt t="40102" x="5859463" y="2559050"/>
          <p14:tracePt t="40103" x="5851525" y="2576513"/>
          <p14:tracePt t="40116" x="5843588" y="2584450"/>
          <p14:tracePt t="40119" x="5843588" y="2592388"/>
          <p14:tracePt t="40142" x="5803900" y="2647950"/>
          <p14:tracePt t="40172" x="5756275" y="2711450"/>
          <p14:tracePt t="40197" x="5716588" y="2751138"/>
          <p14:tracePt t="40229" x="5627688" y="2806700"/>
          <p14:tracePt t="40231" x="5595938" y="2830513"/>
          <p14:tracePt t="40253" x="5461000" y="2878138"/>
          <p14:tracePt t="40270" x="5318125" y="2927350"/>
          <p14:tracePt t="40297" x="5118100" y="2990850"/>
          <p14:tracePt t="40299" x="5030788" y="3006725"/>
          <p14:tracePt t="40322" x="4806950" y="3030538"/>
          <p14:tracePt t="40336" x="4664075" y="3030538"/>
          <p14:tracePt t="40359" x="4479925" y="3046413"/>
          <p14:tracePt t="40389" x="4337050" y="3062288"/>
          <p14:tracePt t="40395" x="4321175" y="3070225"/>
          <p14:tracePt t="40422" x="4241800" y="3086100"/>
          <p14:tracePt t="40452" x="4121150" y="3109913"/>
          <p14:tracePt t="40457" x="4065588" y="3125788"/>
          <p14:tracePt t="40489" x="3994150" y="3141663"/>
          <p14:tracePt t="40493" x="3978275" y="3141663"/>
          <p14:tracePt t="40523" x="3890963" y="3149600"/>
          <p14:tracePt t="40554" x="3770313" y="3149600"/>
          <p14:tracePt t="40569" x="3722688" y="3149600"/>
          <p14:tracePt t="40599" x="3667125" y="3149600"/>
          <p14:tracePt t="40618" x="3651250" y="3149600"/>
          <p14:tracePt t="40636" x="3635375" y="3149600"/>
          <p14:tracePt t="40658" x="3627438" y="3149600"/>
          <p14:tracePt t="40661" x="3619500" y="3157538"/>
          <p14:tracePt t="40691" x="3595688" y="3181350"/>
          <p14:tracePt t="40727" x="3579813" y="3221038"/>
          <p14:tracePt t="40762" x="3563938" y="3262313"/>
          <p14:tracePt t="40790" x="3556000" y="3309938"/>
          <p14:tracePt t="40795" x="3556000" y="3341688"/>
          <p14:tracePt t="40827" x="3540125" y="3405188"/>
          <p14:tracePt t="40832" x="3540125" y="3413125"/>
          <p14:tracePt t="40852" x="3532188" y="3429000"/>
          <p14:tracePt t="40867" x="3532188" y="3436938"/>
          <p14:tracePt t="40989" x="3532188" y="3452813"/>
          <p14:tracePt t="41001" x="3532188" y="3460750"/>
          <p14:tracePt t="41024" x="3532188" y="3476625"/>
          <p14:tracePt t="41054" x="3532188" y="3484563"/>
          <p14:tracePt t="41119" x="3532188" y="3492500"/>
          <p14:tracePt t="41208" x="3532188" y="3484563"/>
          <p14:tracePt t="41230" x="3556000" y="3421063"/>
          <p14:tracePt t="41257" x="3587750" y="3381375"/>
          <p14:tracePt t="41259" x="3595688" y="3381375"/>
          <p14:tracePt t="41288" x="3595688" y="3365500"/>
          <p14:tracePt t="41340" x="3603625" y="3365500"/>
          <p14:tracePt t="41343" x="3611563" y="3365500"/>
          <p14:tracePt t="41370" x="3611563" y="3381375"/>
          <p14:tracePt t="41383" x="3611563" y="3397250"/>
          <p14:tracePt t="41405" x="3611563" y="3429000"/>
          <p14:tracePt t="41409" x="3611563" y="3444875"/>
          <p14:tracePt t="41436" x="3611563" y="3484563"/>
          <p14:tracePt t="41462" x="3611563" y="3524250"/>
          <p14:tracePt t="41488" x="3611563" y="3548063"/>
          <p14:tracePt t="41510" x="3611563" y="3571875"/>
          <p14:tracePt t="41539" x="3611563" y="3595688"/>
          <p14:tracePt t="41543" x="3611563" y="3613150"/>
          <p14:tracePt t="41576" x="3611563" y="3636963"/>
          <p14:tracePt t="41580" x="3611563" y="3644900"/>
          <p14:tracePt t="41606" x="3611563" y="3660775"/>
          <p14:tracePt t="41772" x="3619500" y="3660775"/>
          <p14:tracePt t="41784" x="3627438" y="3636963"/>
          <p14:tracePt t="41805" x="3643313" y="3621088"/>
          <p14:tracePt t="42378" x="3651250" y="3621088"/>
          <p14:tracePt t="42430" x="3659188" y="3621088"/>
          <p14:tracePt t="42444" x="3667125" y="3621088"/>
          <p14:tracePt t="42473" x="3698875" y="3621088"/>
          <p14:tracePt t="42505" x="3778250" y="3621088"/>
          <p14:tracePt t="42547" x="3859213" y="3629025"/>
          <p14:tracePt t="42549" x="3867150" y="3629025"/>
          <p14:tracePt t="42567" x="3890963" y="3636963"/>
          <p14:tracePt t="42586" x="3898900" y="3636963"/>
          <p14:tracePt t="46275" x="3883025" y="3556000"/>
          <p14:tracePt t="46277" x="3825875" y="3436938"/>
          <p14:tracePt t="46291" x="3778250" y="3333750"/>
          <p14:tracePt t="46319" x="3683000" y="3125788"/>
          <p14:tracePt t="46322" x="3659188" y="3070225"/>
          <p14:tracePt t="46352" x="3595688" y="2935288"/>
          <p14:tracePt t="46383" x="3595688" y="2927350"/>
          <p14:tracePt t="46630" x="3579813" y="2886075"/>
          <p14:tracePt t="46643" x="3556000" y="2822575"/>
          <p14:tracePt t="46669" x="3451225" y="2687638"/>
          <p14:tracePt t="46699" x="3355975" y="2543175"/>
          <p14:tracePt t="46720" x="3324225" y="2495550"/>
          <p14:tracePt t="46752" x="3316288" y="2487613"/>
          <p14:tracePt t="46834" x="3324225" y="2503488"/>
          <p14:tracePt t="46846" x="3348038" y="2543175"/>
          <p14:tracePt t="46865" x="3363913" y="2566988"/>
          <p14:tracePt t="46880" x="3395663" y="2576513"/>
          <p14:tracePt t="46898" x="3532188" y="2624138"/>
          <p14:tracePt t="46912" x="3563938" y="2632075"/>
          <p14:tracePt t="46935" x="3659188" y="2632075"/>
          <p14:tracePt t="46965" x="3690938" y="2527300"/>
          <p14:tracePt t="46981" x="3706813" y="2432050"/>
          <p14:tracePt t="47014" x="3714750" y="2224088"/>
          <p14:tracePt t="47031" x="3714750" y="2168525"/>
          <p14:tracePt t="47059" x="3683000" y="2073275"/>
          <p14:tracePt t="47084" x="3659188" y="2057400"/>
          <p14:tracePt t="47086" x="3643313" y="2049463"/>
          <p14:tracePt t="47117" x="3579813" y="2041525"/>
          <p14:tracePt t="47139" x="3435350" y="2041525"/>
          <p14:tracePt t="47163" x="3252788" y="2041525"/>
          <p14:tracePt t="47189" x="3100388" y="2089150"/>
          <p14:tracePt t="47191" x="3060700" y="2105025"/>
          <p14:tracePt t="47215" x="3013075" y="2144713"/>
          <p14:tracePt t="47236" x="2981325" y="2200275"/>
          <p14:tracePt t="47266" x="2949575" y="2312988"/>
          <p14:tracePt t="47301" x="2949575" y="2432050"/>
          <p14:tracePt t="47303" x="2949575" y="2455863"/>
          <p14:tracePt t="47333" x="2989263" y="2519363"/>
          <p14:tracePt t="47345" x="3005138" y="2527300"/>
          <p14:tracePt t="47371" x="3165475" y="2559050"/>
          <p14:tracePt t="47401" x="3363913" y="2559050"/>
          <p14:tracePt t="47434" x="3595688" y="2559050"/>
          <p14:tracePt t="47472" x="3667125" y="2535238"/>
          <p14:tracePt t="47580" x="3667125" y="2576513"/>
          <p14:tracePt t="47601" x="3659188" y="2616200"/>
          <p14:tracePt t="47604" x="3651250" y="2632075"/>
          <p14:tracePt t="47616" x="3651250" y="2647950"/>
          <p14:tracePt t="47635" x="3651250" y="2671763"/>
          <p14:tracePt t="47842" x="3651250" y="2679700"/>
          <p14:tracePt t="47843" x="3659188" y="2695575"/>
          <p14:tracePt t="47866" x="3746500" y="2751138"/>
          <p14:tracePt t="47880" x="3802063" y="2790825"/>
          <p14:tracePt t="47897" x="3962400" y="2909888"/>
          <p14:tracePt t="47922" x="4065588" y="3046413"/>
          <p14:tracePt t="47947" x="4129088" y="3228975"/>
          <p14:tracePt t="47949" x="4137025" y="3294063"/>
          <p14:tracePt t="47967" x="4168775" y="3397250"/>
          <p14:tracePt t="47998" x="4217988" y="3556000"/>
          <p14:tracePt t="48001" x="4225925" y="3563938"/>
          <p14:tracePt t="48032" x="4233863" y="3579813"/>
          <p14:tracePt t="48268" x="4233863" y="3587750"/>
          <p14:tracePt t="48271" x="4233863" y="3595688"/>
          <p14:tracePt t="48299" x="4265613" y="3636963"/>
          <p14:tracePt t="48302" x="4273550" y="3644900"/>
          <p14:tracePt t="48329" x="4321175" y="3668713"/>
          <p14:tracePt t="48330" x="4329113" y="3676650"/>
          <p14:tracePt t="48350" x="4344988" y="3676650"/>
          <p14:tracePt t="48353" x="4344988" y="3684588"/>
          <p14:tracePt t="48383" x="4352925" y="3684588"/>
          <p14:tracePt t="48414" x="4368800" y="3692525"/>
          <p14:tracePt t="48437" x="4416425" y="3700463"/>
          <p14:tracePt t="48466" x="4511675" y="3708400"/>
          <p14:tracePt t="48501" x="4576763" y="3708400"/>
          <p14:tracePt t="48533" x="4584700" y="3708400"/>
          <p14:tracePt t="48573" x="4616450" y="3708400"/>
          <p14:tracePt t="48599" x="4656138" y="3700463"/>
          <p14:tracePt t="48602" x="4664075" y="3700463"/>
          <p14:tracePt t="48633" x="4687888" y="3692525"/>
          <p14:tracePt t="48644" x="4695825" y="3692525"/>
          <p14:tracePt t="48667" x="4719638" y="3692525"/>
          <p14:tracePt t="48671" x="4727575" y="3692525"/>
          <p14:tracePt t="48700" x="4775200" y="3692525"/>
          <p14:tracePt t="48736" x="4878388" y="3684588"/>
          <p14:tracePt t="48765" x="4975225" y="3676650"/>
          <p14:tracePt t="48802" x="5062538" y="3676650"/>
          <p14:tracePt t="48806" x="5078413" y="3676650"/>
          <p14:tracePt t="48835" x="5165725" y="3676650"/>
          <p14:tracePt t="48867" x="5245100" y="3676650"/>
          <p14:tracePt t="48871" x="5268913" y="3676650"/>
          <p14:tracePt t="48901" x="5334000" y="3668713"/>
          <p14:tracePt t="48926" x="5341938" y="3668713"/>
          <p14:tracePt t="49055" x="5310188" y="3676650"/>
          <p14:tracePt t="49064" x="5260975" y="3700463"/>
          <p14:tracePt t="49066" x="5213350" y="3716338"/>
          <p14:tracePt t="49079" x="5157788" y="3732213"/>
          <p14:tracePt t="49099" x="4983163" y="3771900"/>
          <p14:tracePt t="49133" x="4648200" y="3803650"/>
          <p14:tracePt t="49166" x="4527550" y="3811588"/>
          <p14:tracePt t="49171" x="4503738" y="3811588"/>
          <p14:tracePt t="49203" x="4432300" y="3811588"/>
          <p14:tracePt t="49231" x="4360863" y="3803650"/>
          <p14:tracePt t="49266" x="4281488" y="3787775"/>
          <p14:tracePt t="49297" x="4265613" y="3787775"/>
          <p14:tracePt t="49459" x="4265613" y="3779838"/>
          <p14:tracePt t="49474" x="4289425" y="3771900"/>
          <p14:tracePt t="49501" x="4376738" y="3748088"/>
          <p14:tracePt t="49529" x="4432300" y="3748088"/>
          <p14:tracePt t="49531" x="4440238" y="3748088"/>
          <p14:tracePt t="49555" x="4479925" y="3748088"/>
          <p14:tracePt t="49677" x="4487863" y="3748088"/>
          <p14:tracePt t="49690" x="4495800" y="3748088"/>
          <p14:tracePt t="49716" x="4527550" y="3748088"/>
          <p14:tracePt t="49719" x="4543425" y="3748088"/>
          <p14:tracePt t="49746" x="4624388" y="3748088"/>
          <p14:tracePt t="49767" x="4767263" y="3748088"/>
          <p14:tracePt t="49803" x="4959350" y="3748088"/>
          <p14:tracePt t="49837" x="5062538" y="3748088"/>
          <p14:tracePt t="49839" x="5086350" y="3748088"/>
          <p14:tracePt t="49861" x="5149850" y="3748088"/>
          <p14:tracePt t="49884" x="5189538" y="3748088"/>
          <p14:tracePt t="49913" x="5205413" y="3748088"/>
          <p14:tracePt t="49945" x="5213350" y="3748088"/>
          <p14:tracePt t="50037" x="5181600" y="3748088"/>
          <p14:tracePt t="50046" x="5157788" y="3740150"/>
          <p14:tracePt t="50069" x="5022850" y="3740150"/>
          <p14:tracePt t="50072" x="4959350" y="3740150"/>
          <p14:tracePt t="50092" x="4822825" y="3740150"/>
          <p14:tracePt t="50110" x="4656138" y="3740150"/>
          <p14:tracePt t="50132" x="4543425" y="3740150"/>
          <p14:tracePt t="50164" x="4456113" y="3740150"/>
          <p14:tracePt t="50177" x="4440238" y="3740150"/>
          <p14:tracePt t="50207" x="4416425" y="3740150"/>
          <p14:tracePt t="50230" x="4368800" y="3740150"/>
          <p14:tracePt t="50245" x="4337050" y="3740150"/>
          <p14:tracePt t="50269" x="4297363" y="3740150"/>
          <p14:tracePt t="50299" x="4273550" y="3740150"/>
          <p14:tracePt t="50472" x="4281488" y="3740150"/>
          <p14:tracePt t="50494" x="4321175" y="3740150"/>
          <p14:tracePt t="50518" x="4384675" y="3740150"/>
          <p14:tracePt t="50521" x="4400550" y="3740150"/>
          <p14:tracePt t="50547" x="4448175" y="3732213"/>
          <p14:tracePt t="50571" x="4464050" y="3732213"/>
          <p14:tracePt t="50599" x="4471988" y="3732213"/>
          <p14:tracePt t="50639" x="4479925" y="3732213"/>
          <p14:tracePt t="50664" x="4503738" y="3732213"/>
          <p14:tracePt t="50696" x="4527550" y="3724275"/>
          <p14:tracePt t="50757" x="4535488" y="3724275"/>
          <p14:tracePt t="51147" x="4543425" y="3724275"/>
          <p14:tracePt t="51160" x="4551363" y="3724275"/>
          <p14:tracePt t="51176" x="4559300" y="3716338"/>
          <p14:tracePt t="51200" x="4584700" y="3708400"/>
          <p14:tracePt t="51237" x="4703763" y="3708400"/>
          <p14:tracePt t="51263" x="4878388" y="3708400"/>
          <p14:tracePt t="51286" x="5006975" y="3708400"/>
          <p14:tracePt t="51311" x="5078413" y="3708400"/>
          <p14:tracePt t="51338" x="5102225" y="3708400"/>
          <p14:tracePt t="51362" x="5118100" y="3700463"/>
          <p14:tracePt t="51399" x="5133975" y="3700463"/>
          <p14:tracePt t="51428" x="5165725" y="3684588"/>
          <p14:tracePt t="51464" x="5189538" y="3676650"/>
          <p14:tracePt t="51476" x="5197475" y="3676650"/>
          <p14:tracePt t="51497" x="5205413" y="3668713"/>
          <p14:tracePt t="51514" x="5229225" y="3668713"/>
          <p14:tracePt t="51519" x="5237163" y="3660775"/>
          <p14:tracePt t="51547" x="5276850" y="3644900"/>
          <p14:tracePt t="51552" x="5292725" y="3644900"/>
          <p14:tracePt t="51582" x="5341938" y="3629025"/>
          <p14:tracePt t="51586" x="5349875" y="3629025"/>
          <p14:tracePt t="51612" x="5365750" y="3629025"/>
          <p14:tracePt t="51667" x="5373688" y="3629025"/>
          <p14:tracePt t="52008" x="5421313" y="3629025"/>
          <p14:tracePt t="52022" x="5437188" y="3629025"/>
          <p14:tracePt t="52047" x="5453063" y="3629025"/>
          <p14:tracePt t="52262" x="5461000" y="3629025"/>
          <p14:tracePt t="52274" x="5468938" y="3629025"/>
          <p14:tracePt t="52276" x="5476875" y="3629025"/>
          <p14:tracePt t="52295" x="5532438" y="3629025"/>
          <p14:tracePt t="52321" x="5684838" y="3652838"/>
          <p14:tracePt t="52345" x="5843588" y="3684588"/>
          <p14:tracePt t="52371" x="5930900" y="3708400"/>
          <p14:tracePt t="52392" x="5938838" y="3708400"/>
          <p14:tracePt t="52630" x="5938838" y="3700463"/>
          <p14:tracePt t="52642" x="5922963" y="3692525"/>
          <p14:tracePt t="52643" x="5907088" y="3676650"/>
          <p14:tracePt t="52664" x="5875338" y="3660775"/>
          <p14:tracePt t="52667" x="5843588" y="3652838"/>
          <p14:tracePt t="52696" x="5748338" y="3644900"/>
          <p14:tracePt t="52729" x="5667375" y="3644900"/>
          <p14:tracePt t="52763" x="5659438" y="3644900"/>
          <p14:tracePt t="54237" x="5643563" y="3636963"/>
          <p14:tracePt t="54259" x="5572125" y="3621088"/>
          <p14:tracePt t="54275" x="5445125" y="3579813"/>
          <p14:tracePt t="54291" x="5260975" y="3500438"/>
          <p14:tracePt t="54311" x="4902200" y="3294063"/>
          <p14:tracePt t="54317" x="4751388" y="3197225"/>
          <p14:tracePt t="54346" x="4305300" y="2959100"/>
          <p14:tracePt t="54385" x="4049713" y="2790825"/>
          <p14:tracePt t="54415" x="3962400" y="2703513"/>
          <p14:tracePt t="54445" x="3898900" y="2632075"/>
          <p14:tracePt t="54482" x="3754438" y="2543175"/>
          <p14:tracePt t="54515" x="3627438" y="2471738"/>
          <p14:tracePt t="54519" x="3595688" y="2455863"/>
          <p14:tracePt t="54541" x="3516313" y="2416175"/>
          <p14:tracePt t="54556" x="3459163" y="2368550"/>
          <p14:tracePt t="54580" x="3395663" y="2305050"/>
          <p14:tracePt t="54611" x="3371850" y="2257425"/>
          <p14:tracePt t="54645" x="3355975" y="2208213"/>
          <p14:tracePt t="54679" x="3355975" y="2200275"/>
          <p14:tracePt t="55040" x="3363913" y="2208213"/>
          <p14:tracePt t="55059" x="3403600" y="2249488"/>
          <p14:tracePt t="55080" x="3419475" y="2265363"/>
          <p14:tracePt t="55083" x="3427413" y="2265363"/>
          <p14:tracePt t="55112" x="3459163" y="2265363"/>
          <p14:tracePt t="55143" x="3508375" y="2257425"/>
          <p14:tracePt t="55156" x="3540125" y="2216150"/>
          <p14:tracePt t="55180" x="3603625" y="2136775"/>
          <p14:tracePt t="55209" x="3627438" y="2057400"/>
          <p14:tracePt t="55223" x="3627438" y="2033588"/>
          <p14:tracePt t="55239" x="3627438" y="2017713"/>
          <p14:tracePt t="55261" x="3619500" y="1985963"/>
          <p14:tracePt t="55294" x="3579813" y="1962150"/>
          <p14:tracePt t="55299" x="3563938" y="1962150"/>
          <p14:tracePt t="55324" x="3524250" y="1962150"/>
          <p14:tracePt t="55339" x="3476625" y="1962150"/>
          <p14:tracePt t="55356" x="3427413" y="1962150"/>
          <p14:tracePt t="55381" x="3363913" y="1970088"/>
          <p14:tracePt t="55383" x="3355975" y="1978025"/>
          <p14:tracePt t="55413" x="3324225" y="2033588"/>
          <p14:tracePt t="55443" x="3316288" y="2105025"/>
          <p14:tracePt t="55462" x="3316288" y="2160588"/>
          <p14:tracePt t="55467" x="3316288" y="2192338"/>
          <p14:tracePt t="55490" x="3355975" y="2273300"/>
          <p14:tracePt t="55511" x="3411538" y="2352675"/>
          <p14:tracePt t="55543" x="3484563" y="2424113"/>
          <p14:tracePt t="55549" x="3508375" y="2439988"/>
          <p14:tracePt t="55583" x="3635375" y="2511425"/>
          <p14:tracePt t="55618" x="3770313" y="2535238"/>
          <p14:tracePt t="55650" x="3962400" y="2527300"/>
          <p14:tracePt t="55674" x="4065588" y="2487613"/>
          <p14:tracePt t="55696" x="4168775" y="2439988"/>
          <p14:tracePt t="55727" x="4305300" y="2352675"/>
          <p14:tracePt t="55760" x="4384675" y="2281238"/>
          <p14:tracePt t="55764" x="4408488" y="2257425"/>
          <p14:tracePt t="55792" x="4448175" y="2216150"/>
          <p14:tracePt t="55794" x="4456113" y="2216150"/>
          <p14:tracePt t="55805" x="4464050" y="2208213"/>
          <p14:tracePt t="55973" x="4464050" y="2216150"/>
          <p14:tracePt t="55985" x="4464050" y="2224088"/>
          <p14:tracePt t="56012" x="4456113" y="2281238"/>
          <p14:tracePt t="56042" x="4487863" y="2384425"/>
          <p14:tracePt t="56064" x="4551363" y="2439988"/>
          <p14:tracePt t="56094" x="4632325" y="2463800"/>
          <p14:tracePt t="56126" x="4687888" y="2455863"/>
          <p14:tracePt t="56161" x="4719638" y="2368550"/>
          <p14:tracePt t="56194" x="4727575" y="2297113"/>
          <p14:tracePt t="56228" x="4719638" y="2224088"/>
          <p14:tracePt t="56230" x="4719638" y="2208213"/>
          <p14:tracePt t="56261" x="4695825" y="2192338"/>
          <p14:tracePt t="56291" x="4695825" y="2184400"/>
          <p14:tracePt t="56365" x="4679950" y="2216150"/>
          <p14:tracePt t="56376" x="4672013" y="2224088"/>
          <p14:tracePt t="56398" x="4664075" y="2297113"/>
          <p14:tracePt t="56400" x="4664075" y="2320925"/>
          <p14:tracePt t="56428" x="4679950" y="2368550"/>
          <p14:tracePt t="56432" x="4695825" y="2376488"/>
          <p14:tracePt t="56459" x="4703763" y="2392363"/>
          <p14:tracePt t="56463" x="4703763" y="2400300"/>
          <p14:tracePt t="56493" x="4727575" y="2416175"/>
          <p14:tracePt t="56527" x="4783138" y="2424113"/>
          <p14:tracePt t="56530" x="4799013" y="2424113"/>
          <p14:tracePt t="56560" x="4822825" y="2432050"/>
          <p14:tracePt t="56591" x="4830763" y="2439988"/>
          <p14:tracePt t="56615" x="4854575" y="2471738"/>
          <p14:tracePt t="56642" x="4918075" y="2584450"/>
          <p14:tracePt t="56657" x="4967288" y="2647950"/>
          <p14:tracePt t="56672" x="5030788" y="2711450"/>
          <p14:tracePt t="56694" x="5094288" y="2767013"/>
          <p14:tracePt t="56724" x="5181600" y="2806700"/>
          <p14:tracePt t="56738" x="5213350" y="2814638"/>
          <p14:tracePt t="56761" x="5253038" y="2814638"/>
          <p14:tracePt t="56792" x="5310188" y="2814638"/>
          <p14:tracePt t="56824" x="5357813" y="2814638"/>
          <p14:tracePt t="56839" x="5373688" y="2814638"/>
          <p14:tracePt t="56860" x="5421313" y="2814638"/>
          <p14:tracePt t="56888" x="5500688" y="2822575"/>
          <p14:tracePt t="56910" x="5580063" y="2830513"/>
          <p14:tracePt t="56939" x="5684838" y="2854325"/>
          <p14:tracePt t="56964" x="5788025" y="2870200"/>
          <p14:tracePt t="56992" x="5883275" y="2870200"/>
          <p14:tracePt t="56993" x="5930900" y="2870200"/>
          <p14:tracePt t="57026" x="6107113" y="2854325"/>
          <p14:tracePt t="57061" x="6313488" y="2759075"/>
          <p14:tracePt t="57086" x="6369050" y="2703513"/>
          <p14:tracePt t="57107" x="6442075" y="2616200"/>
          <p14:tracePt t="57131" x="6450013" y="2535238"/>
          <p14:tracePt t="57157" x="6450013" y="2447925"/>
          <p14:tracePt t="57158" x="6450013" y="2424113"/>
          <p14:tracePt t="57172" x="6442075" y="2392363"/>
          <p14:tracePt t="57173" x="6426200" y="2360613"/>
          <p14:tracePt t="57189" x="6392863" y="2281238"/>
          <p14:tracePt t="57211" x="6337300" y="2184400"/>
          <p14:tracePt t="57242" x="6234113" y="2033588"/>
          <p14:tracePt t="57275" x="6091238" y="1881188"/>
          <p14:tracePt t="57278" x="6075363" y="1849438"/>
          <p14:tracePt t="57309" x="5986463" y="1778000"/>
          <p14:tracePt t="57315" x="5946775" y="1754188"/>
          <p14:tracePt t="57318" x="5930900" y="1746250"/>
          <p14:tracePt t="57343" x="5899150" y="1738313"/>
          <p14:tracePt t="57347" x="5883275" y="1738313"/>
          <p14:tracePt t="57373" x="5843588" y="1746250"/>
          <p14:tracePt t="57376" x="5827713" y="1754188"/>
          <p14:tracePt t="57394" x="5772150" y="1770063"/>
          <p14:tracePt t="57421" x="5627688" y="1825625"/>
          <p14:tracePt t="57444" x="5532438" y="1873250"/>
          <p14:tracePt t="57472" x="5476875" y="1906588"/>
          <p14:tracePt t="57473" x="5461000" y="1922463"/>
          <p14:tracePt t="57488" x="5437188" y="1946275"/>
          <p14:tracePt t="57504" x="5421313" y="1970088"/>
          <p14:tracePt t="57532" x="5381625" y="2025650"/>
          <p14:tracePt t="57559" x="5341938" y="2105025"/>
          <p14:tracePt t="57564" x="5334000" y="2120900"/>
          <p14:tracePt t="57587" x="5310188" y="2184400"/>
          <p14:tracePt t="57603" x="5292725" y="2224088"/>
          <p14:tracePt t="57629" x="5268913" y="2297113"/>
          <p14:tracePt t="57631" x="5260975" y="2328863"/>
          <p14:tracePt t="57657" x="5237163" y="2392363"/>
          <p14:tracePt t="57671" x="5221288" y="2447925"/>
          <p14:tracePt t="57692" x="5189538" y="2535238"/>
          <p14:tracePt t="57703" x="5189538" y="2543175"/>
          <p14:tracePt t="57724" x="5189538" y="2632075"/>
          <p14:tracePt t="57745" x="5189538" y="2711450"/>
          <p14:tracePt t="57774" x="5205413" y="2782888"/>
          <p14:tracePt t="57788" x="5237163" y="2830513"/>
          <p14:tracePt t="57804" x="5276850" y="2862263"/>
          <p14:tracePt t="57831" x="5389563" y="2894013"/>
          <p14:tracePt t="57858" x="5532438" y="2927350"/>
          <p14:tracePt t="57892" x="5748338" y="2927350"/>
          <p14:tracePt t="57894" x="5811838" y="2919413"/>
          <p14:tracePt t="57918" x="5986463" y="2854325"/>
          <p14:tracePt t="57943" x="6130925" y="2743200"/>
          <p14:tracePt t="57946" x="6170613" y="2703513"/>
          <p14:tracePt t="57976" x="6257925" y="2584450"/>
          <p14:tracePt t="58009" x="6321425" y="2439988"/>
          <p14:tracePt t="58043" x="6329363" y="2281238"/>
          <p14:tracePt t="58074" x="6329363" y="2160588"/>
          <p14:tracePt t="58107" x="6202363" y="1978025"/>
          <p14:tracePt t="58130" x="6091238" y="1890713"/>
          <p14:tracePt t="58159" x="5907088" y="1801813"/>
          <p14:tracePt t="58198" x="5708650" y="1770063"/>
          <p14:tracePt t="58200" x="5684838" y="1770063"/>
          <p14:tracePt t="58223" x="5627688" y="1785938"/>
          <p14:tracePt t="58238" x="5595938" y="1801813"/>
          <p14:tracePt t="58260" x="5548313" y="1849438"/>
          <p14:tracePt t="58293" x="5461000" y="1954213"/>
          <p14:tracePt t="58323" x="5373688" y="2097088"/>
          <p14:tracePt t="58349" x="5326063" y="2192338"/>
          <p14:tracePt t="58352" x="5310188" y="2216150"/>
          <p14:tracePt t="58372" x="5284788" y="2297113"/>
          <p14:tracePt t="58374" x="5284788" y="2312988"/>
          <p14:tracePt t="58398" x="5276850" y="2376488"/>
          <p14:tracePt t="58424" x="5276850" y="2455863"/>
          <p14:tracePt t="58438" x="5300663" y="2519363"/>
          <p14:tracePt t="58458" x="5334000" y="2559050"/>
          <p14:tracePt t="58471" x="5357813" y="2584450"/>
          <p14:tracePt t="58494" x="5413375" y="2616200"/>
          <p14:tracePt t="58526" x="5572125" y="2671763"/>
          <p14:tracePt t="58556" x="5780088" y="2711450"/>
          <p14:tracePt t="58577" x="5930900" y="2711450"/>
          <p14:tracePt t="58607" x="6002338" y="2671763"/>
          <p14:tracePt t="58638" x="6018213" y="2640013"/>
          <p14:tracePt t="58660" x="6018213" y="2632075"/>
          <p14:tracePt t="59866" x="5938838" y="2727325"/>
          <p14:tracePt t="59877" x="5907088" y="2767013"/>
          <p14:tracePt t="59891" x="5819775" y="2886075"/>
          <p14:tracePt t="59923" x="5595938" y="3181350"/>
          <p14:tracePt t="59927" x="5548313" y="3262313"/>
          <p14:tracePt t="59960" x="5357813" y="3548063"/>
          <p14:tracePt t="59964" x="5300663" y="3605213"/>
          <p14:tracePt t="59987" x="5157788" y="3811588"/>
          <p14:tracePt t="60004" x="5046663" y="3948113"/>
          <p14:tracePt t="60021" x="4943475" y="4083050"/>
          <p14:tracePt t="60036" x="4846638" y="4178300"/>
          <p14:tracePt t="60052" x="4743450" y="4265613"/>
          <p14:tracePt t="60054" x="4695825" y="4298950"/>
          <p14:tracePt t="60071" x="4592638" y="4338638"/>
          <p14:tracePt t="60087" x="4479925" y="4378325"/>
          <p14:tracePt t="60105" x="4360863" y="4425950"/>
          <p14:tracePt t="60106" x="4289425" y="4441825"/>
          <p14:tracePt t="60120" x="4225925" y="4449763"/>
          <p14:tracePt t="60121" x="4168775" y="4457700"/>
          <p14:tracePt t="60137" x="4033838" y="4465638"/>
          <p14:tracePt t="60153" x="3906838" y="4465638"/>
          <p14:tracePt t="60181" x="3611563" y="4489450"/>
          <p14:tracePt t="60204" x="3443288" y="4529138"/>
          <p14:tracePt t="60226" x="3276600" y="4576763"/>
          <p14:tracePt t="60258" x="3157538" y="4633913"/>
          <p14:tracePt t="60289" x="3060700" y="4681538"/>
          <p14:tracePt t="60294" x="3028950" y="4697413"/>
          <p14:tracePt t="60321" x="2981325" y="4721225"/>
          <p14:tracePt t="60340" x="2925763" y="4752975"/>
          <p14:tracePt t="60380" x="2870200" y="4784725"/>
          <p14:tracePt t="60404" x="2814638" y="4824413"/>
          <p14:tracePt t="60425" x="2741613" y="4872038"/>
          <p14:tracePt t="60429" x="2717800" y="4879975"/>
          <p14:tracePt t="60459" x="2678113" y="4911725"/>
          <p14:tracePt t="60522" x="2725738" y="4911725"/>
          <p14:tracePt t="60542" x="2846388" y="4911725"/>
          <p14:tracePt t="60572" x="3100388" y="4911725"/>
          <p14:tracePt t="60605" x="3300413" y="4911725"/>
          <p14:tracePt t="60618" x="3324225" y="4903788"/>
          <p14:tracePt t="60673" x="3260725" y="4903788"/>
          <p14:tracePt t="60678" x="3236913" y="4903788"/>
          <p14:tracePt t="60706" x="3028950" y="4903788"/>
          <p14:tracePt t="60748" x="2957513" y="4903788"/>
          <p14:tracePt t="60798" x="3005138" y="4903788"/>
          <p14:tracePt t="60820" x="3165475" y="4903788"/>
          <p14:tracePt t="60840" x="3419475" y="4903788"/>
          <p14:tracePt t="60871" x="3714750" y="4911725"/>
          <p14:tracePt t="60889" x="3762375" y="4911725"/>
          <p14:tracePt t="60914" x="3770313" y="4911725"/>
          <p14:tracePt t="61036" x="3778250" y="4911725"/>
          <p14:tracePt t="61048" x="3810000" y="4911725"/>
          <p14:tracePt t="61067" x="3986213" y="4911725"/>
          <p14:tracePt t="61088" x="4321175" y="4903788"/>
          <p14:tracePt t="61102" x="4432300" y="4895850"/>
          <p14:tracePt t="61104" x="4559300" y="4895850"/>
          <p14:tracePt t="61119" x="4767263" y="4887913"/>
          <p14:tracePt t="61144" x="5006975" y="4887913"/>
          <p14:tracePt t="61171" x="5102225" y="4879975"/>
          <p14:tracePt t="61197" x="5165725" y="4864100"/>
          <p14:tracePt t="61227" x="5237163" y="4840288"/>
          <p14:tracePt t="61254" x="5292725" y="4816475"/>
          <p14:tracePt t="61275" x="5318125" y="4800600"/>
          <p14:tracePt t="61278" x="5326063" y="4800600"/>
          <p14:tracePt t="61311" x="5453063" y="4760913"/>
          <p14:tracePt t="61314" x="5516563" y="4729163"/>
          <p14:tracePt t="61337" x="5748338" y="4641850"/>
          <p14:tracePt t="61356" x="5922963" y="4576763"/>
          <p14:tracePt t="61368" x="6059488" y="4537075"/>
          <p14:tracePt t="61389" x="6194425" y="4505325"/>
          <p14:tracePt t="61420" x="6226175" y="4497388"/>
          <p14:tracePt t="61521" x="6234113" y="4497388"/>
          <p14:tracePt t="61532" x="6242050" y="4505325"/>
          <p14:tracePt t="61558" x="6265863" y="4529138"/>
          <p14:tracePt t="61589" x="6297613" y="4552950"/>
          <p14:tracePt t="61591" x="6305550" y="4560888"/>
          <p14:tracePt t="61616" x="6329363" y="4584700"/>
          <p14:tracePt t="61639" x="6345238" y="4600575"/>
          <p14:tracePt t="61669" x="6361113" y="4616450"/>
          <p14:tracePt t="61975" x="0" y="0"/>
        </p14:tracePtLst>
        <p14:tracePtLst>
          <p14:tracePt t="69711" x="3205163" y="4633913"/>
          <p14:tracePt t="69836" x="3252788" y="4600575"/>
          <p14:tracePt t="69847" x="3284538" y="4576763"/>
          <p14:tracePt t="69848" x="3324225" y="4545013"/>
          <p14:tracePt t="69862" x="3379788" y="4505325"/>
          <p14:tracePt t="69879" x="3403600" y="4473575"/>
          <p14:tracePt t="69896" x="3427413" y="4441825"/>
          <p14:tracePt t="69917" x="3435350" y="4425950"/>
          <p14:tracePt t="69946" x="3435350" y="4394200"/>
          <p14:tracePt t="69962" x="3427413" y="4378325"/>
          <p14:tracePt t="69978" x="3411538" y="4346575"/>
          <p14:tracePt t="69995" x="3379788" y="4314825"/>
          <p14:tracePt t="70016" x="3324225" y="4265613"/>
          <p14:tracePt t="70051" x="3276600" y="4241800"/>
          <p14:tracePt t="70075" x="3268663" y="4241800"/>
          <p14:tracePt t="70099" x="3236913" y="4298950"/>
          <p14:tracePt t="70133" x="3189288" y="4418013"/>
          <p14:tracePt t="70162" x="3157538" y="4529138"/>
          <p14:tracePt t="70178" x="3149600" y="4576763"/>
          <p14:tracePt t="70195" x="3149600" y="4608513"/>
          <p14:tracePt t="70216" x="3149600" y="4641850"/>
          <p14:tracePt t="70254" x="3149600" y="4673600"/>
          <p14:tracePt t="70284" x="3149600" y="4681538"/>
          <p14:tracePt t="70315" x="3173413" y="4689475"/>
          <p14:tracePt t="70332" x="3205163" y="4689475"/>
          <p14:tracePt t="70338" x="3221038" y="4689475"/>
          <p14:tracePt t="70372" x="3236913" y="4673600"/>
          <p14:tracePt t="70397" x="3236913" y="4641850"/>
          <p14:tracePt t="70412" x="3236913" y="4592638"/>
          <p14:tracePt t="70433" x="3181350" y="4497388"/>
          <p14:tracePt t="70464" x="3044825" y="4378325"/>
          <p14:tracePt t="70477" x="3021013" y="4354513"/>
          <p14:tracePt t="70479" x="2981325" y="4330700"/>
          <p14:tracePt t="70504" x="2957513" y="4314825"/>
          <p14:tracePt t="70533" x="2949575" y="4314825"/>
          <p14:tracePt t="70564" x="2933700" y="4298950"/>
          <p14:tracePt t="70578" x="2894013" y="4281488"/>
          <p14:tracePt t="70594" x="2838450" y="4257675"/>
          <p14:tracePt t="70617" x="2725738" y="4225925"/>
          <p14:tracePt t="70648" x="2574925" y="4202113"/>
          <p14:tracePt t="70653" x="2551113" y="4202113"/>
          <p14:tracePt t="70678" x="2503488" y="4202113"/>
          <p14:tracePt t="70695" x="2487613" y="4202113"/>
          <p14:tracePt t="70730" x="2471738" y="4225925"/>
          <p14:tracePt t="70743" x="2463800" y="4265613"/>
          <p14:tracePt t="70761" x="2447925" y="4298950"/>
          <p14:tracePt t="70782" x="2416175" y="4378325"/>
          <p14:tracePt t="70815" x="2374900" y="4513263"/>
          <p14:tracePt t="70817" x="2374900" y="4537075"/>
          <p14:tracePt t="70848" x="2366963" y="4657725"/>
          <p14:tracePt t="70878" x="2374900" y="4737100"/>
          <p14:tracePt t="70893" x="2408238" y="4792663"/>
          <p14:tracePt t="70916" x="2503488" y="4895850"/>
          <p14:tracePt t="70948" x="2654300" y="4984750"/>
          <p14:tracePt t="70953" x="2678113" y="4984750"/>
          <p14:tracePt t="70981" x="2717800" y="4984750"/>
          <p14:tracePt t="71014" x="2751138" y="4959350"/>
          <p14:tracePt t="71046" x="2790825" y="4848225"/>
          <p14:tracePt t="71048" x="2806700" y="4808538"/>
          <p14:tracePt t="71079" x="2830513" y="4600575"/>
          <p14:tracePt t="71103" x="2798763" y="4457700"/>
          <p14:tracePt t="71126" x="2751138" y="4338638"/>
          <p14:tracePt t="71149" x="2725738" y="4291013"/>
          <p14:tracePt t="71160" x="2709863" y="4265613"/>
          <p14:tracePt t="71182" x="2709863" y="4257675"/>
          <p14:tracePt t="71195" x="2701925" y="4249738"/>
          <p14:tracePt t="71209" x="2693988" y="4249738"/>
          <p14:tracePt t="71226" x="2670175" y="4241800"/>
          <p14:tracePt t="71250" x="2646363" y="4241800"/>
          <p14:tracePt t="71253" x="2630488" y="4241800"/>
          <p14:tracePt t="71278" x="2598738" y="4257675"/>
          <p14:tracePt t="71280" x="2590800" y="4281488"/>
          <p14:tracePt t="71299" x="2574925" y="4306888"/>
          <p14:tracePt t="71329" x="2535238" y="4441825"/>
          <p14:tracePt t="71350" x="2527300" y="4537075"/>
          <p14:tracePt t="71360" x="2527300" y="4552950"/>
          <p14:tracePt t="71382" x="2535238" y="4649788"/>
          <p14:tracePt t="71414" x="2559050" y="4705350"/>
          <p14:tracePt t="71415" x="2559050" y="4713288"/>
          <p14:tracePt t="71446" x="2574925" y="4721225"/>
          <p14:tracePt t="73228" x="2614613" y="4721225"/>
          <p14:tracePt t="73242" x="2678113" y="4737100"/>
          <p14:tracePt t="73276" x="2886075" y="4745038"/>
          <p14:tracePt t="73296" x="2981325" y="4745038"/>
          <p14:tracePt t="73301" x="3028950" y="4745038"/>
          <p14:tracePt t="73330" x="3355975" y="4752975"/>
          <p14:tracePt t="73362" x="3843338" y="4752975"/>
          <p14:tracePt t="73376" x="4113213" y="4760913"/>
          <p14:tracePt t="73399" x="4456113" y="4760913"/>
          <p14:tracePt t="73429" x="4743450" y="4760913"/>
          <p14:tracePt t="73460" x="4926013" y="4752975"/>
          <p14:tracePt t="73479" x="5038725" y="4752975"/>
          <p14:tracePt t="73485" x="5062538" y="4752975"/>
          <p14:tracePt t="73517" x="5173663" y="4752975"/>
          <p14:tracePt t="73547" x="5229225" y="4752975"/>
          <p14:tracePt t="73578" x="5245100" y="4752975"/>
          <p14:tracePt t="73601" x="5253038" y="4752975"/>
          <p14:tracePt t="73631" x="5276850" y="4745038"/>
          <p14:tracePt t="73659" x="5334000" y="4737100"/>
          <p14:tracePt t="73676" x="5381625" y="4721225"/>
          <p14:tracePt t="73697" x="5429250" y="4721225"/>
          <p14:tracePt t="73709" x="5445125" y="4721225"/>
          <p14:tracePt t="73710" x="5461000" y="4721225"/>
          <p14:tracePt t="73725" x="5492750" y="4721225"/>
          <p14:tracePt t="73740" x="5516563" y="4721225"/>
          <p14:tracePt t="73758" x="5532438" y="4721225"/>
          <p14:tracePt t="73775" x="5540375" y="4721225"/>
          <p14:tracePt t="73797" x="5556250" y="4721225"/>
          <p14:tracePt t="73833" x="5572125" y="4721225"/>
          <p14:tracePt t="74135" x="0" y="0"/>
        </p14:tracePtLst>
      </p14:laserTraceLst>
    </p:ext>
    <p:ext uri="{E180D4A7-C9FB-4DFB-919C-405C955672EB}">
      <p14:showEvtLst xmlns:p14="http://schemas.microsoft.com/office/powerpoint/2010/main">
        <p14:playEvt time="14" objId="4"/>
        <p14:stopEvt time="83285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108FD4-CC08-477F-9B48-3FF7E72E72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D08010-4946-4BCB-B2BC-86662C28F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4" name="mm5s8">
            <a:hlinkClick r:id="" action="ppaction://media"/>
            <a:extLst>
              <a:ext uri="{FF2B5EF4-FFF2-40B4-BE49-F238E27FC236}">
                <a16:creationId xmlns:a16="http://schemas.microsoft.com/office/drawing/2014/main" id="{055B06A9-6B7F-4CD7-BFB1-6AD9CD4D0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6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47"/>
    </mc:Choice>
    <mc:Fallback>
      <p:transition spd="slow" advTm="34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13" x="430213" y="1220788"/>
          <p14:tracePt t="8226" x="430213" y="1212850"/>
          <p14:tracePt t="8246" x="438150" y="1212850"/>
          <p14:tracePt t="8281" x="438150" y="1204913"/>
          <p14:tracePt t="8328" x="454025" y="1204913"/>
          <p14:tracePt t="8365" x="477838" y="1204913"/>
          <p14:tracePt t="8379" x="493713" y="1204913"/>
          <p14:tracePt t="8380" x="509588" y="1204913"/>
          <p14:tracePt t="8405" x="614363" y="1204913"/>
          <p14:tracePt t="8433" x="773113" y="1212850"/>
          <p14:tracePt t="8467" x="908050" y="1220788"/>
          <p14:tracePt t="8478" x="949325" y="1220788"/>
          <p14:tracePt t="8498" x="981075" y="1228725"/>
          <p14:tracePt t="8511" x="1004888" y="1228725"/>
          <p14:tracePt t="8526" x="1020763" y="1228725"/>
          <p14:tracePt t="8546" x="1044575" y="1228725"/>
          <p14:tracePt t="8559" x="1052513" y="1228725"/>
          <p14:tracePt t="8581" x="1068388" y="1228725"/>
          <p14:tracePt t="8583" x="1076325" y="1228725"/>
          <p14:tracePt t="8614" x="1100138" y="1220788"/>
          <p14:tracePt t="8636" x="1108075" y="1220788"/>
          <p14:tracePt t="8647" x="1123950" y="1212850"/>
          <p14:tracePt t="8667" x="1155700" y="1212850"/>
          <p14:tracePt t="8697" x="1203325" y="1212850"/>
          <p14:tracePt t="8711" x="1211263" y="1212850"/>
          <p14:tracePt t="9544" x="1227138" y="1212850"/>
          <p14:tracePt t="9561" x="1250950" y="1212850"/>
          <p14:tracePt t="9578" x="1266825" y="1212850"/>
          <p14:tracePt t="9596" x="1316038" y="1212850"/>
          <p14:tracePt t="9630" x="1371600" y="1212850"/>
          <p14:tracePt t="9635" x="1379538" y="1212850"/>
          <p14:tracePt t="9664" x="1403350" y="1220788"/>
          <p14:tracePt t="9693" x="1450975" y="1220788"/>
          <p14:tracePt t="9725" x="1546225" y="1220788"/>
          <p14:tracePt t="9741" x="1617663" y="1228725"/>
          <p14:tracePt t="9758" x="1674813" y="1236663"/>
          <p14:tracePt t="9760" x="1698625" y="1236663"/>
          <p14:tracePt t="9775" x="1754188" y="1236663"/>
          <p14:tracePt t="9792" x="1778000" y="1244600"/>
          <p14:tracePt t="9815" x="1793875" y="1244600"/>
          <p14:tracePt t="10122" x="1801813" y="1244600"/>
          <p14:tracePt t="10275" x="1809750" y="1244600"/>
          <p14:tracePt t="11727" x="2216150" y="1651000"/>
          <p14:tracePt t="11742" x="2886075" y="2136775"/>
          <p14:tracePt t="11760" x="3651250" y="2519363"/>
          <p14:tracePt t="11776" x="4424363" y="2719388"/>
          <p14:tracePt t="11791" x="4967288" y="2735263"/>
          <p14:tracePt t="11809" x="5253038" y="2687638"/>
          <p14:tracePt t="11824" x="5292725" y="2655888"/>
          <p14:tracePt t="11846" x="5292725" y="2608263"/>
          <p14:tracePt t="11878" x="5165725" y="2471738"/>
          <p14:tracePt t="11883" x="5126038" y="2439988"/>
          <p14:tracePt t="11912" x="4943475" y="2328863"/>
          <p14:tracePt t="11948" x="4814888" y="2273300"/>
          <p14:tracePt t="11951" x="4806950" y="2273300"/>
          <p14:tracePt t="11972" x="4759325" y="2241550"/>
          <p14:tracePt t="12001" x="4703763" y="2192338"/>
          <p14:tracePt t="12002" x="4664075" y="2160588"/>
          <p14:tracePt t="12027" x="4479925" y="2009775"/>
          <p14:tracePt t="12040" x="4337050" y="1906588"/>
          <p14:tracePt t="12062" x="4089400" y="1754188"/>
          <p14:tracePt t="12093" x="3817938" y="1603375"/>
          <p14:tracePt t="12108" x="3762375" y="1571625"/>
          <p14:tracePt t="12123" x="3730625" y="1555750"/>
          <p14:tracePt t="12148" x="3706813" y="1538288"/>
          <p14:tracePt t="12179" x="3659188" y="1530350"/>
          <p14:tracePt t="12183" x="3635375" y="1530350"/>
          <p14:tracePt t="12210" x="3587750" y="1530350"/>
          <p14:tracePt t="12213" x="3563938" y="1530350"/>
          <p14:tracePt t="12245" x="3467100" y="1538288"/>
          <p14:tracePt t="12277" x="3387725" y="1571625"/>
          <p14:tracePt t="12280" x="3355975" y="1595438"/>
          <p14:tracePt t="12316" x="3324225" y="1682750"/>
          <p14:tracePt t="12318" x="3316288" y="1714500"/>
          <p14:tracePt t="12342" x="3316288" y="1778000"/>
          <p14:tracePt t="12363" x="3316288" y="1817688"/>
          <p14:tracePt t="12393" x="3332163" y="1857375"/>
          <p14:tracePt t="12418" x="3379788" y="1865313"/>
          <p14:tracePt t="12445" x="3603625" y="1873250"/>
          <p14:tracePt t="12478" x="3867150" y="1809750"/>
          <p14:tracePt t="12509" x="3906838" y="1746250"/>
          <p14:tracePt t="12522" x="3906838" y="1714500"/>
          <p14:tracePt t="12540" x="3890963" y="1690688"/>
          <p14:tracePt t="12561" x="3825875" y="1651000"/>
          <p14:tracePt t="12595" x="3659188" y="1587500"/>
          <p14:tracePt t="12601" x="3587750" y="1579563"/>
          <p14:tracePt t="12626" x="3324225" y="1571625"/>
          <p14:tracePt t="12641" x="3213100" y="1571625"/>
          <p14:tracePt t="12666" x="3133725" y="1595438"/>
          <p14:tracePt t="12692" x="3100388" y="1690688"/>
          <p14:tracePt t="12725" x="3109913" y="1825625"/>
          <p14:tracePt t="12746" x="3141663" y="1890713"/>
          <p14:tracePt t="12778" x="3221038" y="1922463"/>
          <p14:tracePt t="12810" x="3332163" y="1930400"/>
          <p14:tracePt t="12830" x="3451225" y="1914525"/>
          <p14:tracePt t="12842" x="3508375" y="1890713"/>
          <p14:tracePt t="12862" x="3579813" y="1865313"/>
          <p14:tracePt t="12885" x="3643313" y="1841500"/>
          <p14:tracePt t="12911" x="3706813" y="1809750"/>
          <p14:tracePt t="12940" x="3867150" y="1762125"/>
          <p14:tracePt t="12964" x="4002088" y="1738313"/>
          <p14:tracePt t="12992" x="4089400" y="1730375"/>
          <p14:tracePt t="12993" x="4097338" y="1722438"/>
          <p14:tracePt t="13006" x="4105275" y="1722438"/>
          <p14:tracePt t="13027" x="4121150" y="1722438"/>
          <p14:tracePt t="13053" x="4160838" y="1754188"/>
          <p14:tracePt t="13076" x="4257675" y="1938338"/>
          <p14:tracePt t="13098" x="4360863" y="2136775"/>
          <p14:tracePt t="13128" x="4416425" y="2297113"/>
          <p14:tracePt t="13159" x="4432300" y="2273300"/>
          <p14:tracePt t="13180" x="4479925" y="2192338"/>
          <p14:tracePt t="13182" x="4543425" y="2144713"/>
          <p14:tracePt t="13206" x="4632325" y="1922463"/>
          <p14:tracePt t="13224" x="4664075" y="1841500"/>
          <p14:tracePt t="13225" x="4672013" y="1793875"/>
          <p14:tracePt t="13239" x="4679950" y="1754188"/>
          <p14:tracePt t="13263" x="4703763" y="1690688"/>
          <p14:tracePt t="13297" x="4711700" y="1643063"/>
          <p14:tracePt t="13331" x="4719638" y="1627188"/>
          <p14:tracePt t="13359" x="4719638" y="1619250"/>
          <p14:tracePt t="13432" x="4719638" y="1635125"/>
          <p14:tracePt t="13441" x="4711700" y="1674813"/>
          <p14:tracePt t="13473" x="4624388" y="1930400"/>
          <p14:tracePt t="13494" x="4608513" y="2025650"/>
          <p14:tracePt t="13527" x="4608513" y="2033588"/>
          <p14:tracePt t="13916" x="4608513" y="2025650"/>
          <p14:tracePt t="13950" x="4608513" y="2017713"/>
          <p14:tracePt t="15915" x="4640263" y="2017713"/>
          <p14:tracePt t="15929" x="4751388" y="2033588"/>
          <p14:tracePt t="15957" x="5078413" y="2120900"/>
          <p14:tracePt t="15990" x="5357813" y="2184400"/>
          <p14:tracePt t="16006" x="5429250" y="2208213"/>
          <p14:tracePt t="16007" x="5437188" y="2208213"/>
          <p14:tracePt t="16022" x="5445125" y="2216150"/>
          <p14:tracePt t="16338" x="5468938" y="2200275"/>
          <p14:tracePt t="16353" x="5500688" y="2176463"/>
          <p14:tracePt t="16376" x="5572125" y="2136775"/>
          <p14:tracePt t="16407" x="5716588" y="2049463"/>
          <p14:tracePt t="16438" x="5851525" y="1954213"/>
          <p14:tracePt t="16455" x="5891213" y="1898650"/>
          <p14:tracePt t="16482" x="5946775" y="1730375"/>
          <p14:tracePt t="16508" x="5954713" y="1635125"/>
          <p14:tracePt t="16512" x="5954713" y="1611313"/>
          <p14:tracePt t="16541" x="5907088" y="1474788"/>
          <p14:tracePt t="16572" x="5827713" y="1347788"/>
          <p14:tracePt t="16588" x="5780088" y="1316038"/>
          <p14:tracePt t="16604" x="5748338" y="1300163"/>
          <p14:tracePt t="16621" x="5716588" y="1284288"/>
          <p14:tracePt t="16643" x="5651500" y="1276350"/>
          <p14:tracePt t="16646" x="5635625" y="1276350"/>
          <p14:tracePt t="16670" x="5548313" y="1276350"/>
          <p14:tracePt t="16687" x="5508625" y="1284288"/>
          <p14:tracePt t="16704" x="5453063" y="1308100"/>
          <p14:tracePt t="16721" x="5357813" y="1371600"/>
          <p14:tracePt t="16748" x="5284788" y="1443038"/>
          <p14:tracePt t="16760" x="5245100" y="1490663"/>
          <p14:tracePt t="16789" x="5181600" y="1627188"/>
          <p14:tracePt t="16803" x="5165725" y="1682750"/>
          <p14:tracePt t="16821" x="5165725" y="1722438"/>
          <p14:tracePt t="16836" x="5165725" y="1770063"/>
          <p14:tracePt t="16860" x="5173663" y="1873250"/>
          <p14:tracePt t="16863" x="5181600" y="1898650"/>
          <p14:tracePt t="16891" x="5229225" y="1993900"/>
          <p14:tracePt t="16895" x="5237163" y="2017713"/>
          <p14:tracePt t="16916" x="5300663" y="2081213"/>
          <p14:tracePt t="16942" x="5373688" y="2128838"/>
          <p14:tracePt t="16975" x="5564188" y="2160588"/>
          <p14:tracePt t="17005" x="5772150" y="2128838"/>
          <p14:tracePt t="17030" x="5922963" y="2033588"/>
          <p14:tracePt t="17060" x="6083300" y="1890713"/>
          <p14:tracePt t="17089" x="6146800" y="1817688"/>
          <p14:tracePt t="17103" x="6162675" y="1778000"/>
          <p14:tracePt t="17124" x="6178550" y="1746250"/>
          <p14:tracePt t="17126" x="6178550" y="1730375"/>
          <p14:tracePt t="17157" x="6178550" y="1682750"/>
          <p14:tracePt t="18105" x="6122988" y="1754188"/>
          <p14:tracePt t="18118" x="5883275" y="2033588"/>
          <p14:tracePt t="18143" x="5253038" y="2551113"/>
          <p14:tracePt t="18148" x="5038725" y="2703513"/>
          <p14:tracePt t="18172" x="4584700" y="3046413"/>
          <p14:tracePt t="18188" x="4416425" y="3141663"/>
          <p14:tracePt t="18194" x="4368800" y="3173413"/>
          <p14:tracePt t="18220" x="4273550" y="3221038"/>
          <p14:tracePt t="18246" x="4217988" y="3244850"/>
          <p14:tracePt t="18276" x="3978275" y="3252788"/>
          <p14:tracePt t="18306" x="3619500" y="3236913"/>
          <p14:tracePt t="18344" x="3205163" y="3197225"/>
          <p14:tracePt t="18370" x="2933700" y="3197225"/>
          <p14:tracePt t="18386" x="2790825" y="3221038"/>
          <p14:tracePt t="18406" x="2693988" y="3252788"/>
          <p14:tracePt t="18410" x="2646363" y="3278188"/>
          <p14:tracePt t="18439" x="2574925" y="3325813"/>
          <p14:tracePt t="18476" x="2551113" y="3333750"/>
          <p14:tracePt t="18507" x="2527300" y="3341688"/>
          <p14:tracePt t="18536" x="2487613" y="3341688"/>
          <p14:tracePt t="18551" x="2463800" y="3341688"/>
          <p14:tracePt t="18577" x="2455863" y="3341688"/>
          <p14:tracePt t="18635" x="2479675" y="3341688"/>
          <p14:tracePt t="18649" x="2535238" y="3341688"/>
          <p14:tracePt t="18672" x="2678113" y="3341688"/>
          <p14:tracePt t="18702" x="2894013" y="3341688"/>
          <p14:tracePt t="18717" x="2997200" y="3341688"/>
          <p14:tracePt t="18738" x="3109913" y="3341688"/>
          <p14:tracePt t="18762" x="3181350" y="3341688"/>
          <p14:tracePt t="18788" x="3252788" y="3341688"/>
          <p14:tracePt t="18801" x="3308350" y="3341688"/>
          <p14:tracePt t="18819" x="3355975" y="3341688"/>
          <p14:tracePt t="18838" x="3419475" y="3341688"/>
          <p14:tracePt t="18871" x="3508375" y="3333750"/>
          <p14:tracePt t="18889" x="3587750" y="3333750"/>
          <p14:tracePt t="18920" x="3714750" y="3333750"/>
          <p14:tracePt t="18934" x="3794125" y="3333750"/>
          <p14:tracePt t="18950" x="3898900" y="3333750"/>
          <p14:tracePt t="18967" x="4017963" y="3333750"/>
          <p14:tracePt t="18990" x="4168775" y="3333750"/>
          <p14:tracePt t="18994" x="4217988" y="3333750"/>
          <p14:tracePt t="19024" x="4424363" y="3325813"/>
          <p14:tracePt t="19053" x="4648200" y="3325813"/>
          <p14:tracePt t="19070" x="4783138" y="3325813"/>
          <p14:tracePt t="19089" x="4894263" y="3325813"/>
          <p14:tracePt t="19093" x="4943475" y="3325813"/>
          <p14:tracePt t="19118" x="5102225" y="3325813"/>
          <p14:tracePt t="19119" x="5133975" y="3325813"/>
          <p14:tracePt t="19134" x="5213350" y="3325813"/>
          <p14:tracePt t="19152" x="5284788" y="3325813"/>
          <p14:tracePt t="19168" x="5365750" y="3325813"/>
          <p14:tracePt t="19189" x="5476875" y="3333750"/>
          <p14:tracePt t="19223" x="5603875" y="3333750"/>
          <p14:tracePt t="19228" x="5627688" y="3333750"/>
          <p14:tracePt t="19255" x="5740400" y="3349625"/>
          <p14:tracePt t="19279" x="5835650" y="3349625"/>
          <p14:tracePt t="19307" x="5907088" y="3349625"/>
          <p14:tracePt t="19310" x="5922963" y="3349625"/>
          <p14:tracePt t="19336" x="5938838" y="3349625"/>
          <p14:tracePt t="21508" x="5962650" y="3484563"/>
          <p14:tracePt t="21524" x="5962650" y="3492500"/>
          <p14:tracePt t="22778" x="5954713" y="3571875"/>
          <p14:tracePt t="22797" x="5907088" y="3660775"/>
          <p14:tracePt t="22827" x="5819775" y="3748088"/>
          <p14:tracePt t="22848" x="5740400" y="3795713"/>
          <p14:tracePt t="22871" x="5651500" y="3835400"/>
          <p14:tracePt t="22900" x="5468938" y="3938588"/>
          <p14:tracePt t="22917" x="5405438" y="3971925"/>
          <p14:tracePt t="22932" x="5381625" y="3995738"/>
          <p14:tracePt t="22993" x="5373688" y="3995738"/>
          <p14:tracePt t="24665" x="5389563" y="3995738"/>
          <p14:tracePt t="24680" x="5405438" y="3987800"/>
          <p14:tracePt t="24701" x="5453063" y="3979863"/>
          <p14:tracePt t="24734" x="5508625" y="3971925"/>
          <p14:tracePt t="24738" x="5516563" y="3971925"/>
          <p14:tracePt t="24767" x="5556250" y="3963988"/>
          <p14:tracePt t="24806" x="5635625" y="3948113"/>
          <p14:tracePt t="24837" x="5795963" y="3938588"/>
          <p14:tracePt t="24867" x="5978525" y="3930650"/>
          <p14:tracePt t="24901" x="6115050" y="3922713"/>
          <p14:tracePt t="24903" x="6146800" y="3922713"/>
          <p14:tracePt t="24931" x="6242050" y="3922713"/>
          <p14:tracePt t="24950" x="6369050" y="3906838"/>
          <p14:tracePt t="24987" x="6608763" y="3875088"/>
          <p14:tracePt t="25016" x="6777038" y="3867150"/>
          <p14:tracePt t="25023" x="6808788" y="3867150"/>
          <p14:tracePt t="25052" x="6919913" y="3867150"/>
          <p14:tracePt t="25083" x="7046913" y="3867150"/>
          <p14:tracePt t="25118" x="7183438" y="3867150"/>
          <p14:tracePt t="25122" x="7207250" y="3867150"/>
          <p14:tracePt t="25152" x="7326313" y="3859213"/>
          <p14:tracePt t="25179" x="7429500" y="3859213"/>
          <p14:tracePt t="25209" x="7518400" y="3859213"/>
          <p14:tracePt t="25212" x="7550150" y="3859213"/>
          <p14:tracePt t="25234" x="7693025" y="3859213"/>
          <p14:tracePt t="25267" x="7885113" y="3859213"/>
          <p14:tracePt t="25301" x="8035925" y="3859213"/>
          <p14:tracePt t="25334" x="8075613" y="3859213"/>
          <p14:tracePt t="25368" x="8091488" y="3859213"/>
          <p14:tracePt t="25400" x="8099425" y="3859213"/>
          <p14:tracePt t="25526" x="8107363" y="3859213"/>
          <p14:tracePt t="25558" x="8115300" y="3859213"/>
          <p14:tracePt t="26528" x="8067675" y="3890963"/>
          <p14:tracePt t="26530" x="7916863" y="3963988"/>
          <p14:tracePt t="26550" x="7534275" y="4130675"/>
          <p14:tracePt t="26586" x="6034088" y="4584700"/>
          <p14:tracePt t="26590" x="5795963" y="4641850"/>
          <p14:tracePt t="26614" x="5349875" y="4705350"/>
          <p14:tracePt t="26640" x="5189538" y="4721225"/>
          <p14:tracePt t="26644" x="5165725" y="4721225"/>
          <p14:tracePt t="26669" x="5094288" y="4721225"/>
          <p14:tracePt t="26697" x="4854575" y="4697413"/>
          <p14:tracePt t="26713" x="4632325" y="4649788"/>
          <p14:tracePt t="26738" x="4113213" y="4513263"/>
          <p14:tracePt t="26768" x="3332163" y="4346575"/>
          <p14:tracePt t="26775" x="3205163" y="4322763"/>
          <p14:tracePt t="26798" x="2981325" y="4314825"/>
          <p14:tracePt t="26803" x="2909888" y="4314825"/>
          <p14:tracePt t="26830" x="2767013" y="4314825"/>
          <p14:tracePt t="26870" x="2614613" y="4314825"/>
          <p14:tracePt t="26900" x="2408238" y="4314825"/>
          <p14:tracePt t="26930" x="2239963" y="4314825"/>
          <p14:tracePt t="26951" x="2152650" y="4314825"/>
          <p14:tracePt t="26973" x="2081213" y="4314825"/>
          <p14:tracePt t="27186" x="2073275" y="4314825"/>
          <p14:tracePt t="27214" x="2081213" y="4314825"/>
          <p14:tracePt t="27228" x="2160588" y="4291013"/>
          <p14:tracePt t="27250" x="2447925" y="4281488"/>
          <p14:tracePt t="27280" x="2997200" y="4273550"/>
          <p14:tracePt t="27294" x="3133725" y="4273550"/>
          <p14:tracePt t="27295" x="3244850" y="4273550"/>
          <p14:tracePt t="27313" x="3371850" y="4273550"/>
          <p14:tracePt t="27328" x="3451225" y="4273550"/>
          <p14:tracePt t="27344" x="3459163" y="4273550"/>
          <p14:tracePt t="27560" x="3467100" y="4265613"/>
          <p14:tracePt t="27632" x="3476625" y="4265613"/>
          <p14:tracePt t="27661" x="3484563" y="4257675"/>
          <p14:tracePt t="28164" x="3492500" y="4257675"/>
          <p14:tracePt t="28165" x="3500438" y="4257675"/>
          <p14:tracePt t="28177" x="3516313" y="4257675"/>
          <p14:tracePt t="28199" x="3587750" y="4257675"/>
          <p14:tracePt t="28231" x="3738563" y="4265613"/>
          <p14:tracePt t="28233" x="3794125" y="4273550"/>
          <p14:tracePt t="28273" x="3994150" y="4273550"/>
          <p14:tracePt t="28304" x="4097338" y="4273550"/>
          <p14:tracePt t="28337" x="4129088" y="4273550"/>
          <p14:tracePt t="28495" x="4137025" y="4273550"/>
          <p14:tracePt t="28511" x="4144963" y="4273550"/>
          <p14:tracePt t="28527" x="4152900" y="4273550"/>
          <p14:tracePt t="28548" x="4168775" y="4273550"/>
          <p14:tracePt t="28588" x="4233863" y="4273550"/>
          <p14:tracePt t="28611" x="4281488" y="4273550"/>
          <p14:tracePt t="28632" x="4360863" y="4273550"/>
          <p14:tracePt t="28661" x="4432300" y="4273550"/>
          <p14:tracePt t="28681" x="4495800" y="4273550"/>
          <p14:tracePt t="28686" x="4519613" y="4273550"/>
          <p14:tracePt t="28712" x="4551363" y="4273550"/>
          <p14:tracePt t="28714" x="4567238" y="4273550"/>
          <p14:tracePt t="28748" x="4592638" y="4273550"/>
          <p14:tracePt t="28750" x="4600575" y="4273550"/>
          <p14:tracePt t="28781" x="4648200" y="4265613"/>
          <p14:tracePt t="28812" x="4672013" y="4257675"/>
          <p14:tracePt t="28827" x="4687888" y="4257675"/>
          <p14:tracePt t="28843" x="4687888" y="4249738"/>
          <p14:tracePt t="29169" x="0" y="0"/>
        </p14:tracePtLst>
      </p14:laserTraceLst>
    </p:ext>
    <p:ext uri="{E180D4A7-C9FB-4DFB-919C-405C955672EB}">
      <p14:showEvtLst xmlns:p14="http://schemas.microsoft.com/office/powerpoint/2010/main">
        <p14:playEvt time="122" objId="4"/>
        <p14:stopEvt time="32960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3A6276-D467-4585-BBA7-5CEBE7E158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634686A-C091-4EA9-BA1C-927C9A8CC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4" name="mm5s9">
            <a:hlinkClick r:id="" action="ppaction://media"/>
            <a:extLst>
              <a:ext uri="{FF2B5EF4-FFF2-40B4-BE49-F238E27FC236}">
                <a16:creationId xmlns:a16="http://schemas.microsoft.com/office/drawing/2014/main" id="{C8301D76-8818-4DFC-8DFF-46BE0D9AE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66131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63185DC7-DACD-4971-9270-271626401B45}"/>
                  </a:ext>
                </a:extLst>
              </p14:cNvPr>
              <p14:cNvContentPartPr/>
              <p14:nvPr/>
            </p14:nvContentPartPr>
            <p14:xfrm>
              <a:off x="1762051" y="1308329"/>
              <a:ext cx="2422080" cy="68400"/>
            </p14:xfrm>
          </p:contentPart>
        </mc:Choice>
        <mc:Fallback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63185DC7-DACD-4971-9270-271626401B4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90411" y="1164329"/>
                <a:ext cx="256572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FB354EDC-88CB-48A7-8C9C-0745B75F308F}"/>
                  </a:ext>
                </a:extLst>
              </p14:cNvPr>
              <p14:cNvContentPartPr/>
              <p14:nvPr/>
            </p14:nvContentPartPr>
            <p14:xfrm>
              <a:off x="4209331" y="1275569"/>
              <a:ext cx="316440" cy="13068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FB354EDC-88CB-48A7-8C9C-0745B75F308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37691" y="1131929"/>
                <a:ext cx="460080" cy="41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F5E3D69A-E01F-43B8-ADB1-12BD4205EA89}"/>
                  </a:ext>
                </a:extLst>
              </p14:cNvPr>
              <p14:cNvContentPartPr/>
              <p14:nvPr/>
            </p14:nvContentPartPr>
            <p14:xfrm>
              <a:off x="4489411" y="2175929"/>
              <a:ext cx="2743560" cy="5652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F5E3D69A-E01F-43B8-ADB1-12BD4205EA8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17411" y="2031929"/>
                <a:ext cx="28872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2134518F-78F9-4EC6-80A7-F428D93EC234}"/>
                  </a:ext>
                </a:extLst>
              </p14:cNvPr>
              <p14:cNvContentPartPr/>
              <p14:nvPr/>
            </p14:nvContentPartPr>
            <p14:xfrm>
              <a:off x="5231011" y="1345049"/>
              <a:ext cx="2271600" cy="2988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2134518F-78F9-4EC6-80A7-F428D93EC23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59011" y="1201049"/>
                <a:ext cx="241524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6AC5D093-3B76-4BA2-AFB1-965C60A8B67E}"/>
                  </a:ext>
                </a:extLst>
              </p14:cNvPr>
              <p14:cNvContentPartPr/>
              <p14:nvPr/>
            </p14:nvContentPartPr>
            <p14:xfrm>
              <a:off x="7919491" y="2212289"/>
              <a:ext cx="842040" cy="6012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6AC5D093-3B76-4BA2-AFB1-965C60A8B67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847491" y="2068649"/>
                <a:ext cx="985680" cy="3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8BCE37ED-9531-4B9A-ADFA-66D47917338E}"/>
                  </a:ext>
                </a:extLst>
              </p14:cNvPr>
              <p14:cNvContentPartPr/>
              <p14:nvPr/>
            </p14:nvContentPartPr>
            <p14:xfrm>
              <a:off x="350491" y="2456729"/>
              <a:ext cx="1413720" cy="8964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8BCE37ED-9531-4B9A-ADFA-66D47917338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8851" y="2312729"/>
                <a:ext cx="1557360" cy="3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907358CE-C534-4F0C-98D6-4C427601AA41}"/>
                  </a:ext>
                </a:extLst>
              </p14:cNvPr>
              <p14:cNvContentPartPr/>
              <p14:nvPr/>
            </p14:nvContentPartPr>
            <p14:xfrm>
              <a:off x="4512811" y="574289"/>
              <a:ext cx="89280" cy="75960"/>
            </p14:xfrm>
          </p:contentPart>
        </mc:Choice>
        <mc:Fallback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907358CE-C534-4F0C-98D6-4C427601AA4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495171" y="556289"/>
                <a:ext cx="12492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429C9397-34EA-4D13-997D-88DFD02D6EFB}"/>
                  </a:ext>
                </a:extLst>
              </p14:cNvPr>
              <p14:cNvContentPartPr/>
              <p14:nvPr/>
            </p14:nvContentPartPr>
            <p14:xfrm>
              <a:off x="4674811" y="353969"/>
              <a:ext cx="274680" cy="249480"/>
            </p14:xfrm>
          </p:contentPart>
        </mc:Choice>
        <mc:Fallback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429C9397-34EA-4D13-997D-88DFD02D6EF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56835" y="336329"/>
                <a:ext cx="310273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4" name="Freihand 43">
                <a:extLst>
                  <a:ext uri="{FF2B5EF4-FFF2-40B4-BE49-F238E27FC236}">
                    <a16:creationId xmlns:a16="http://schemas.microsoft.com/office/drawing/2014/main" id="{29C99159-BF61-4B75-AE9F-C4228DE0571B}"/>
                  </a:ext>
                </a:extLst>
              </p14:cNvPr>
              <p14:cNvContentPartPr/>
              <p14:nvPr/>
            </p14:nvContentPartPr>
            <p14:xfrm>
              <a:off x="5436120" y="4797190"/>
              <a:ext cx="742680" cy="361800"/>
            </p14:xfrm>
          </p:contentPart>
        </mc:Choice>
        <mc:Fallback>
          <p:pic>
            <p:nvPicPr>
              <p:cNvPr id="44" name="Freihand 43">
                <a:extLst>
                  <a:ext uri="{FF2B5EF4-FFF2-40B4-BE49-F238E27FC236}">
                    <a16:creationId xmlns:a16="http://schemas.microsoft.com/office/drawing/2014/main" id="{29C99159-BF61-4B75-AE9F-C4228DE0571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418480" y="4779208"/>
                <a:ext cx="778320" cy="3974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5" name="Freihand 44">
                <a:extLst>
                  <a:ext uri="{FF2B5EF4-FFF2-40B4-BE49-F238E27FC236}">
                    <a16:creationId xmlns:a16="http://schemas.microsoft.com/office/drawing/2014/main" id="{FECA71A2-FF9B-4323-B5E8-00A9955643C9}"/>
                  </a:ext>
                </a:extLst>
              </p14:cNvPr>
              <p14:cNvContentPartPr/>
              <p14:nvPr/>
            </p14:nvContentPartPr>
            <p14:xfrm>
              <a:off x="5100960" y="4977550"/>
              <a:ext cx="172800" cy="78120"/>
            </p14:xfrm>
          </p:contentPart>
        </mc:Choice>
        <mc:Fallback>
          <p:pic>
            <p:nvPicPr>
              <p:cNvPr id="45" name="Freihand 44">
                <a:extLst>
                  <a:ext uri="{FF2B5EF4-FFF2-40B4-BE49-F238E27FC236}">
                    <a16:creationId xmlns:a16="http://schemas.microsoft.com/office/drawing/2014/main" id="{FECA71A2-FF9B-4323-B5E8-00A9955643C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083283" y="4959910"/>
                <a:ext cx="208514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6" name="Freihand 45">
                <a:extLst>
                  <a:ext uri="{FF2B5EF4-FFF2-40B4-BE49-F238E27FC236}">
                    <a16:creationId xmlns:a16="http://schemas.microsoft.com/office/drawing/2014/main" id="{77513EE5-F738-469D-9E37-AD617DE77CA3}"/>
                  </a:ext>
                </a:extLst>
              </p14:cNvPr>
              <p14:cNvContentPartPr/>
              <p14:nvPr/>
            </p14:nvContentPartPr>
            <p14:xfrm>
              <a:off x="4261440" y="4846870"/>
              <a:ext cx="615240" cy="342360"/>
            </p14:xfrm>
          </p:contentPart>
        </mc:Choice>
        <mc:Fallback>
          <p:pic>
            <p:nvPicPr>
              <p:cNvPr id="46" name="Freihand 45">
                <a:extLst>
                  <a:ext uri="{FF2B5EF4-FFF2-40B4-BE49-F238E27FC236}">
                    <a16:creationId xmlns:a16="http://schemas.microsoft.com/office/drawing/2014/main" id="{77513EE5-F738-469D-9E37-AD617DE77CA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243440" y="4828870"/>
                <a:ext cx="650880" cy="37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2949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707"/>
    </mc:Choice>
    <mc:Fallback>
      <p:transition spd="slow" advTm="126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550" x="2957513" y="933450"/>
          <p14:tracePt t="21646" x="2973388" y="933450"/>
          <p14:tracePt t="21667" x="3036888" y="941388"/>
          <p14:tracePt t="21680" x="3076575" y="949325"/>
          <p14:tracePt t="21703" x="3197225" y="973138"/>
          <p14:tracePt t="21705" x="3260725" y="973138"/>
          <p14:tracePt t="21732" x="3492500" y="973138"/>
          <p14:tracePt t="21751" x="3722688" y="973138"/>
          <p14:tracePt t="21775" x="3970338" y="973138"/>
          <p14:tracePt t="21802" x="4192588" y="973138"/>
          <p14:tracePt t="21821" x="4249738" y="973138"/>
          <p14:tracePt t="21849" x="4297363" y="973138"/>
          <p14:tracePt t="21864" x="4305300" y="973138"/>
          <p14:tracePt t="21906" x="4313238" y="973138"/>
          <p14:tracePt t="21979" x="4329113" y="973138"/>
          <p14:tracePt t="21992" x="4337050" y="965200"/>
          <p14:tracePt t="22020" x="4360863" y="957263"/>
          <p14:tracePt t="22051" x="4384675" y="949325"/>
          <p14:tracePt t="22113" x="4392613" y="949325"/>
          <p14:tracePt t="22179" x="4400550" y="949325"/>
          <p14:tracePt t="22193" x="4416425" y="949325"/>
          <p14:tracePt t="22215" x="4464050" y="949325"/>
          <p14:tracePt t="22236" x="4487863" y="949325"/>
          <p14:tracePt t="22237" x="4511675" y="949325"/>
          <p14:tracePt t="22269" x="4527550" y="941388"/>
          <p14:tracePt t="22290" x="4535488" y="933450"/>
          <p14:tracePt t="27868" x="4806950" y="1147763"/>
          <p14:tracePt t="27870" x="4822825" y="1155700"/>
          <p14:tracePt t="27881" x="4830763" y="1163638"/>
          <p14:tracePt t="27895" x="4846638" y="1163638"/>
          <p14:tracePt t="31119" x="4273550" y="1379538"/>
          <p14:tracePt t="31131" x="4200525" y="1411288"/>
          <p14:tracePt t="31135" x="4152900" y="1443038"/>
          <p14:tracePt t="31161" x="4049713" y="1498600"/>
          <p14:tracePt t="31163" x="4025900" y="1498600"/>
          <p14:tracePt t="31196" x="3994150" y="1530350"/>
          <p14:tracePt t="31260" x="3986213" y="1530350"/>
          <p14:tracePt t="31273" x="3978275" y="1530350"/>
          <p14:tracePt t="31295" x="3962400" y="1538288"/>
          <p14:tracePt t="31298" x="3954463" y="1538288"/>
          <p14:tracePt t="31334" x="3922713" y="1555750"/>
          <p14:tracePt t="31336" x="3914775" y="1555750"/>
          <p14:tracePt t="31379" x="3906838" y="1555750"/>
          <p14:tracePt t="31442" x="3898900" y="1555750"/>
          <p14:tracePt t="31485" x="3883025" y="1555750"/>
          <p14:tracePt t="31515" x="3867150" y="1555750"/>
          <p14:tracePt t="31518" x="3833813" y="1555750"/>
          <p14:tracePt t="31546" x="3738563" y="1555750"/>
          <p14:tracePt t="31582" x="3635375" y="1555750"/>
          <p14:tracePt t="31585" x="3603625" y="1555750"/>
          <p14:tracePt t="31617" x="3476625" y="1547813"/>
          <p14:tracePt t="31619" x="3443288" y="1530350"/>
          <p14:tracePt t="31643" x="3348038" y="1522413"/>
          <p14:tracePt t="31674" x="3260725" y="1490663"/>
          <p14:tracePt t="31697" x="3197225" y="1482725"/>
          <p14:tracePt t="31725" x="3133725" y="1482725"/>
          <p14:tracePt t="31740" x="3092450" y="1482725"/>
          <p14:tracePt t="31760" x="3060700" y="1506538"/>
          <p14:tracePt t="31762" x="3036888" y="1514475"/>
          <p14:tracePt t="31793" x="2917825" y="1571625"/>
          <p14:tracePt t="31810" x="2838450" y="1611313"/>
          <p14:tracePt t="31823" x="2774950" y="1627188"/>
          <p14:tracePt t="31847" x="2670175" y="1674813"/>
          <p14:tracePt t="31885" x="2519363" y="1722438"/>
          <p14:tracePt t="31914" x="2455863" y="1722438"/>
          <p14:tracePt t="31943" x="2424113" y="1722438"/>
          <p14:tracePt t="31956" x="2416175" y="1722438"/>
          <p14:tracePt t="31976" x="2384425" y="1714500"/>
          <p14:tracePt t="31994" x="2374900" y="1714500"/>
          <p14:tracePt t="31998" x="2366963" y="1714500"/>
          <p14:tracePt t="32025" x="2319338" y="1690688"/>
          <p14:tracePt t="32041" x="2287588" y="1674813"/>
          <p14:tracePt t="32060" x="2271713" y="1666875"/>
          <p14:tracePt t="32074" x="2232025" y="1643063"/>
          <p14:tracePt t="32097" x="2208213" y="1635125"/>
          <p14:tracePt t="32100" x="2200275" y="1635125"/>
          <p14:tracePt t="32126" x="2192338" y="1635125"/>
          <p14:tracePt t="32447" x="2160588" y="1635125"/>
          <p14:tracePt t="32457" x="2152650" y="1635125"/>
          <p14:tracePt t="32472" x="2120900" y="1635125"/>
          <p14:tracePt t="32489" x="2097088" y="1635125"/>
          <p14:tracePt t="32505" x="2033588" y="1658938"/>
          <p14:tracePt t="32530" x="2000250" y="1666875"/>
          <p14:tracePt t="32557" x="1992313" y="1674813"/>
          <p14:tracePt t="32697" x="2033588" y="1674813"/>
          <p14:tracePt t="32707" x="2120900" y="1658938"/>
          <p14:tracePt t="32723" x="2239963" y="1643063"/>
          <p14:tracePt t="32745" x="2471738" y="1595438"/>
          <p14:tracePt t="32776" x="2878138" y="1522413"/>
          <p14:tracePt t="32788" x="2957513" y="1514475"/>
          <p14:tracePt t="32812" x="3117850" y="1514475"/>
          <p14:tracePt t="32814" x="3157538" y="1514475"/>
          <p14:tracePt t="32836" x="3213100" y="1514475"/>
          <p14:tracePt t="32963" x="3228975" y="1514475"/>
          <p14:tracePt t="32975" x="3236913" y="1514475"/>
          <p14:tracePt t="32989" x="3244850" y="1514475"/>
          <p14:tracePt t="33007" x="3316288" y="1522413"/>
          <p14:tracePt t="33029" x="3387725" y="1522413"/>
          <p14:tracePt t="33033" x="3403600" y="1522413"/>
          <p14:tracePt t="33061" x="3484563" y="1522413"/>
          <p14:tracePt t="33091" x="3500438" y="1522413"/>
          <p14:tracePt t="33105" x="3508375" y="1522413"/>
          <p14:tracePt t="33162" x="3403600" y="1522413"/>
          <p14:tracePt t="33173" x="3292475" y="1522413"/>
          <p14:tracePt t="33190" x="3149600" y="1522413"/>
          <p14:tracePt t="33215" x="2814638" y="1530350"/>
          <p14:tracePt t="33245" x="2487613" y="1547813"/>
          <p14:tracePt t="33249" x="2400300" y="1563688"/>
          <p14:tracePt t="33276" x="2263775" y="1563688"/>
          <p14:tracePt t="33281" x="2239963" y="1563688"/>
          <p14:tracePt t="33308" x="2232025" y="1563688"/>
          <p14:tracePt t="33413" x="2216150" y="1563688"/>
          <p14:tracePt t="33456" x="2208213" y="1563688"/>
          <p14:tracePt t="33476" x="2200275" y="1563688"/>
          <p14:tracePt t="33508" x="2192338" y="1563688"/>
          <p14:tracePt t="33600" x="2263775" y="1563688"/>
          <p14:tracePt t="33620" x="2384425" y="1563688"/>
          <p14:tracePt t="33645" x="2751138" y="1555750"/>
          <p14:tracePt t="33676" x="3141663" y="1538288"/>
          <p14:tracePt t="33708" x="3451225" y="1538288"/>
          <p14:tracePt t="33729" x="3540125" y="1538288"/>
          <p14:tracePt t="34617" x="3548063" y="1538288"/>
          <p14:tracePt t="34632" x="3659188" y="1538288"/>
          <p14:tracePt t="34654" x="3883025" y="1538288"/>
          <p14:tracePt t="34675" x="4176713" y="1514475"/>
          <p14:tracePt t="34700" x="4511675" y="1490663"/>
          <p14:tracePt t="34726" x="4838700" y="1466850"/>
          <p14:tracePt t="34760" x="4959350" y="1466850"/>
          <p14:tracePt t="34765" x="4967288" y="1466850"/>
          <p14:tracePt t="34894" x="4975225" y="1466850"/>
          <p14:tracePt t="34916" x="5014913" y="1466850"/>
          <p14:tracePt t="34943" x="5126038" y="1466850"/>
          <p14:tracePt t="34964" x="5213350" y="1466850"/>
          <p14:tracePt t="34967" x="5253038" y="1466850"/>
          <p14:tracePt t="34999" x="5405438" y="1443038"/>
          <p14:tracePt t="35030" x="5437188" y="1435100"/>
          <p14:tracePt t="35291" x="5453063" y="1435100"/>
          <p14:tracePt t="35324" x="5548313" y="1443038"/>
          <p14:tracePt t="35327" x="5588000" y="1443038"/>
          <p14:tracePt t="35338" x="5643563" y="1443038"/>
          <p14:tracePt t="35355" x="5772150" y="1443038"/>
          <p14:tracePt t="35375" x="5851525" y="1443038"/>
          <p14:tracePt t="35380" x="5883275" y="1443038"/>
          <p14:tracePt t="35411" x="5978525" y="1443038"/>
          <p14:tracePt t="35439" x="6018213" y="1443038"/>
          <p14:tracePt t="35463" x="6026150" y="1443038"/>
          <p14:tracePt t="35489" x="6034088" y="1443038"/>
          <p14:tracePt t="35504" x="6043613" y="1443038"/>
          <p14:tracePt t="35525" x="6075363" y="1443038"/>
          <p14:tracePt t="35555" x="6281738" y="1458913"/>
          <p14:tracePt t="35558" x="6361113" y="1466850"/>
          <p14:tracePt t="35577" x="6513513" y="1466850"/>
          <p14:tracePt t="35589" x="6680200" y="1466850"/>
          <p14:tracePt t="35604" x="6848475" y="1466850"/>
          <p14:tracePt t="35624" x="6983413" y="1466850"/>
          <p14:tracePt t="35628" x="7023100" y="1466850"/>
          <p14:tracePt t="35657" x="7126288" y="1466850"/>
          <p14:tracePt t="35692" x="7143750" y="1466850"/>
          <p14:tracePt t="38167" x="6361113" y="1635125"/>
          <p14:tracePt t="38180" x="6281738" y="1651000"/>
          <p14:tracePt t="38183" x="6202363" y="1666875"/>
          <p14:tracePt t="38206" x="6059488" y="1698625"/>
          <p14:tracePt t="38231" x="6018213" y="1706563"/>
          <p14:tracePt t="38303" x="6010275" y="1706563"/>
          <p14:tracePt t="38316" x="5994400" y="1698625"/>
          <p14:tracePt t="38318" x="5970588" y="1690688"/>
          <p14:tracePt t="38341" x="5851525" y="1666875"/>
          <p14:tracePt t="38352" x="5795963" y="1666875"/>
          <p14:tracePt t="38370" x="5684838" y="1658938"/>
          <p14:tracePt t="38383" x="5643563" y="1658938"/>
          <p14:tracePt t="38385" x="5619750" y="1658938"/>
          <p14:tracePt t="38401" x="5588000" y="1658938"/>
          <p14:tracePt t="38427" x="5564188" y="1658938"/>
          <p14:tracePt t="38508" x="5556250" y="1658938"/>
          <p14:tracePt t="38520" x="5548313" y="1651000"/>
          <p14:tracePt t="38539" x="5540375" y="1643063"/>
          <p14:tracePt t="38651" x="5532438" y="1643063"/>
          <p14:tracePt t="38664" x="5532438" y="1635125"/>
          <p14:tracePt t="38689" x="5532438" y="1611313"/>
          <p14:tracePt t="38726" x="5548313" y="1555750"/>
          <p14:tracePt t="38756" x="5564188" y="1530350"/>
          <p14:tracePt t="41024" x="5564188" y="1555750"/>
          <p14:tracePt t="41245" x="5564188" y="1563688"/>
          <p14:tracePt t="41268" x="5564188" y="1571625"/>
          <p14:tracePt t="41296" x="5564188" y="1587500"/>
          <p14:tracePt t="41320" x="5564188" y="1595438"/>
          <p14:tracePt t="41381" x="5564188" y="1603375"/>
          <p14:tracePt t="41725" x="5564188" y="1611313"/>
          <p14:tracePt t="41744" x="5564188" y="1619250"/>
          <p14:tracePt t="41799" x="5564188" y="1627188"/>
          <p14:tracePt t="41836" x="5564188" y="1635125"/>
          <p14:tracePt t="41883" x="5564188" y="1643063"/>
          <p14:tracePt t="41928" x="5564188" y="1651000"/>
          <p14:tracePt t="41961" x="5556250" y="1658938"/>
          <p14:tracePt t="41994" x="5556250" y="1666875"/>
          <p14:tracePt t="42039" x="5556250" y="1674813"/>
          <p14:tracePt t="42080" x="5548313" y="1674813"/>
          <p14:tracePt t="42101" x="5548313" y="1682750"/>
          <p14:tracePt t="42136" x="5548313" y="1690688"/>
          <p14:tracePt t="42178" x="5540375" y="1698625"/>
          <p14:tracePt t="42259" x="5540375" y="1706563"/>
          <p14:tracePt t="42271" x="5532438" y="1706563"/>
          <p14:tracePt t="42322" x="5524500" y="1714500"/>
          <p14:tracePt t="42646" x="5524500" y="1722438"/>
          <p14:tracePt t="42659" x="5524500" y="1730375"/>
          <p14:tracePt t="42685" x="5508625" y="1746250"/>
          <p14:tracePt t="42699" x="5492750" y="1754188"/>
          <p14:tracePt t="42719" x="5476875" y="1770063"/>
          <p14:tracePt t="42721" x="5461000" y="1785938"/>
          <p14:tracePt t="42748" x="5413375" y="1817688"/>
          <p14:tracePt t="42750" x="5397500" y="1841500"/>
          <p14:tracePt t="42776" x="5349875" y="1865313"/>
          <p14:tracePt t="42802" x="5284788" y="1922463"/>
          <p14:tracePt t="42815" x="5260975" y="1938338"/>
          <p14:tracePt t="42838" x="5229225" y="1962150"/>
          <p14:tracePt t="42850" x="5205413" y="1978025"/>
          <p14:tracePt t="42873" x="5181600" y="1993900"/>
          <p14:tracePt t="42902" x="5157788" y="1993900"/>
          <p14:tracePt t="42933" x="5149850" y="1993900"/>
          <p14:tracePt t="42941" x="5133975" y="1993900"/>
          <p14:tracePt t="42965" x="5094288" y="1993900"/>
          <p14:tracePt t="42980" x="5054600" y="1985963"/>
          <p14:tracePt t="42982" x="5022850" y="1978025"/>
          <p14:tracePt t="42998" x="4926013" y="1970088"/>
          <p14:tracePt t="43020" x="4767263" y="1970088"/>
          <p14:tracePt t="43042" x="4656138" y="1962150"/>
          <p14:tracePt t="43043" x="4616450" y="1962150"/>
          <p14:tracePt t="43066" x="4535488" y="1962150"/>
          <p14:tracePt t="43081" x="4519613" y="1962150"/>
          <p14:tracePt t="43270" x="4519613" y="1970088"/>
          <p14:tracePt t="43291" x="4511675" y="1985963"/>
          <p14:tracePt t="43319" x="4511675" y="2001838"/>
          <p14:tracePt t="43321" x="4511675" y="2009775"/>
          <p14:tracePt t="43351" x="4511675" y="2033588"/>
          <p14:tracePt t="43388" x="4519613" y="2081213"/>
          <p14:tracePt t="43413" x="4527550" y="2105025"/>
          <p14:tracePt t="43434" x="4543425" y="2128838"/>
          <p14:tracePt t="43474" x="4543425" y="2144713"/>
          <p14:tracePt t="43945" x="4543425" y="2160588"/>
          <p14:tracePt t="43959" x="4543425" y="2200275"/>
          <p14:tracePt t="43985" x="4543425" y="2265363"/>
          <p14:tracePt t="44018" x="4535488" y="2416175"/>
          <p14:tracePt t="44044" x="4535488" y="2479675"/>
          <p14:tracePt t="44068" x="4535488" y="2519363"/>
          <p14:tracePt t="44071" x="4535488" y="2527300"/>
          <p14:tracePt t="44099" x="4535488" y="2535238"/>
          <p14:tracePt t="44321" x="4543425" y="2527300"/>
          <p14:tracePt t="44332" x="4559300" y="2511425"/>
          <p14:tracePt t="44368" x="4576763" y="2495550"/>
          <p14:tracePt t="44410" x="4600575" y="2487613"/>
          <p14:tracePt t="44481" x="4608513" y="2479675"/>
          <p14:tracePt t="44511" x="4616450" y="2479675"/>
          <p14:tracePt t="44535" x="4624388" y="2479675"/>
          <p14:tracePt t="44567" x="4632325" y="2463800"/>
          <p14:tracePt t="44775" x="4656138" y="2455863"/>
          <p14:tracePt t="44786" x="4672013" y="2455863"/>
          <p14:tracePt t="44790" x="4687888" y="2447925"/>
          <p14:tracePt t="44818" x="4759325" y="2447925"/>
          <p14:tracePt t="44821" x="4783138" y="2447925"/>
          <p14:tracePt t="44853" x="4878388" y="2439988"/>
          <p14:tracePt t="44858" x="4910138" y="2439988"/>
          <p14:tracePt t="44887" x="4959350" y="2432050"/>
          <p14:tracePt t="44917" x="4975225" y="2432050"/>
          <p14:tracePt t="45714" x="4991100" y="2416175"/>
          <p14:tracePt t="45731" x="5006975" y="2408238"/>
          <p14:tracePt t="45746" x="5022850" y="2392363"/>
          <p14:tracePt t="45774" x="5046663" y="2376488"/>
          <p14:tracePt t="45797" x="5070475" y="2368550"/>
          <p14:tracePt t="45824" x="5102225" y="2352675"/>
          <p14:tracePt t="45825" x="5110163" y="2352675"/>
          <p14:tracePt t="45848" x="5149850" y="2336800"/>
          <p14:tracePt t="45863" x="5181600" y="2336800"/>
          <p14:tracePt t="45891" x="5221288" y="2336800"/>
          <p14:tracePt t="45893" x="5237163" y="2336800"/>
          <p14:tracePt t="45915" x="5268913" y="2336800"/>
          <p14:tracePt t="45928" x="5276850" y="2336800"/>
          <p14:tracePt t="45949" x="5318125" y="2328863"/>
          <p14:tracePt t="45963" x="5334000" y="2328863"/>
          <p14:tracePt t="45988" x="5365750" y="2328863"/>
          <p14:tracePt t="46015" x="5397500" y="2328863"/>
          <p14:tracePt t="46039" x="5421313" y="2328863"/>
          <p14:tracePt t="46065" x="5445125" y="2328863"/>
          <p14:tracePt t="46092" x="5468938" y="2328863"/>
          <p14:tracePt t="46116" x="5492750" y="2328863"/>
          <p14:tracePt t="46117" x="5516563" y="2328863"/>
          <p14:tracePt t="46149" x="5572125" y="2328863"/>
          <p14:tracePt t="46161" x="5588000" y="2328863"/>
          <p14:tracePt t="46184" x="5651500" y="2328863"/>
          <p14:tracePt t="46187" x="5676900" y="2328863"/>
          <p14:tracePt t="46217" x="5764213" y="2328863"/>
          <p14:tracePt t="46246" x="5811838" y="2328863"/>
          <p14:tracePt t="46269" x="5835650" y="2328863"/>
          <p14:tracePt t="46296" x="5843588" y="2328863"/>
          <p14:tracePt t="46316" x="5859463" y="2328863"/>
          <p14:tracePt t="46350" x="5915025" y="2328863"/>
          <p14:tracePt t="46381" x="5986463" y="2328863"/>
          <p14:tracePt t="46402" x="6026150" y="2328863"/>
          <p14:tracePt t="46440" x="6146800" y="2328863"/>
          <p14:tracePt t="46442" x="6178550" y="2328863"/>
          <p14:tracePt t="46464" x="6234113" y="2328863"/>
          <p14:tracePt t="46485" x="6249988" y="2328863"/>
          <p14:tracePt t="46488" x="6257925" y="2328863"/>
          <p14:tracePt t="46512" x="6265863" y="2328863"/>
          <p14:tracePt t="46555" x="6273800" y="2328863"/>
          <p14:tracePt t="46895" x="6297613" y="2328863"/>
          <p14:tracePt t="46908" x="6329363" y="2336800"/>
          <p14:tracePt t="46936" x="6410325" y="2336800"/>
          <p14:tracePt t="46966" x="6457950" y="2336800"/>
          <p14:tracePt t="46998" x="6481763" y="2344738"/>
          <p14:tracePt t="47012" x="6505575" y="2344738"/>
          <p14:tracePt t="47033" x="6537325" y="2344738"/>
          <p14:tracePt t="47064" x="6592888" y="2344738"/>
          <p14:tracePt t="47086" x="6648450" y="2352675"/>
          <p14:tracePt t="47117" x="6751638" y="2368550"/>
          <p14:tracePt t="47146" x="6864350" y="2384425"/>
          <p14:tracePt t="47161" x="6919913" y="2392363"/>
          <p14:tracePt t="47185" x="7031038" y="2400300"/>
          <p14:tracePt t="47213" x="7159625" y="2424113"/>
          <p14:tracePt t="47232" x="7239000" y="2439988"/>
          <p14:tracePt t="47237" x="7278688" y="2439988"/>
          <p14:tracePt t="47271" x="7381875" y="2447925"/>
          <p14:tracePt t="47272" x="7413625" y="2447925"/>
          <p14:tracePt t="47297" x="7453313" y="2455863"/>
          <p14:tracePt t="47316" x="7469188" y="2455863"/>
          <p14:tracePt t="47425" x="7477125" y="2455863"/>
          <p14:tracePt t="47444" x="7502525" y="2455863"/>
          <p14:tracePt t="47445" x="7518400" y="2455863"/>
          <p14:tracePt t="47468" x="7573963" y="2455863"/>
          <p14:tracePt t="47492" x="7693025" y="2439988"/>
          <p14:tracePt t="47513" x="7835900" y="2416175"/>
          <p14:tracePt t="47534" x="7948613" y="2400300"/>
          <p14:tracePt t="47539" x="7996238" y="2400300"/>
          <p14:tracePt t="47567" x="8123238" y="2392363"/>
          <p14:tracePt t="47572" x="8131175" y="2392363"/>
          <p14:tracePt t="47599" x="8139113" y="2384425"/>
          <p14:tracePt t="47632" x="8147050" y="2384425"/>
          <p14:tracePt t="48081" x="8178800" y="2376488"/>
          <p14:tracePt t="48100" x="8243888" y="2376488"/>
          <p14:tracePt t="48137" x="8362950" y="2344738"/>
          <p14:tracePt t="48159" x="8386763" y="2344738"/>
          <p14:tracePt t="48524" x="8347075" y="2360613"/>
          <p14:tracePt t="48539" x="8315325" y="2384425"/>
          <p14:tracePt t="48540" x="8283575" y="2408238"/>
          <p14:tracePt t="48566" x="8202613" y="2439988"/>
          <p14:tracePt t="48593" x="8147050" y="2455863"/>
          <p14:tracePt t="48815" x="8139113" y="2455863"/>
          <p14:tracePt t="48837" x="8075613" y="2455863"/>
          <p14:tracePt t="48862" x="7621588" y="2455863"/>
          <p14:tracePt t="48887" x="6777038" y="2455863"/>
          <p14:tracePt t="48917" x="5468938" y="2495550"/>
          <p14:tracePt t="48939" x="4608513" y="2566988"/>
          <p14:tracePt t="48963" x="4049713" y="2647950"/>
          <p14:tracePt t="48976" x="3817938" y="2687638"/>
          <p14:tracePt t="48996" x="3698875" y="2719388"/>
          <p14:tracePt t="49010" x="3595688" y="2751138"/>
          <p14:tracePt t="49012" x="3548063" y="2767013"/>
          <p14:tracePt t="49033" x="3508375" y="2782888"/>
          <p14:tracePt t="49055" x="3451225" y="2814638"/>
          <p14:tracePt t="49087" x="3221038" y="2870200"/>
          <p14:tracePt t="49109" x="3092450" y="2870200"/>
          <p14:tracePt t="49111" x="3005138" y="2870200"/>
          <p14:tracePt t="49135" x="2709863" y="2886075"/>
          <p14:tracePt t="49165" x="2359025" y="2894013"/>
          <p14:tracePt t="49196" x="2057400" y="2894013"/>
          <p14:tracePt t="49209" x="1960563" y="2894013"/>
          <p14:tracePt t="49225" x="1865313" y="2901950"/>
          <p14:tracePt t="49249" x="1738313" y="2901950"/>
          <p14:tracePt t="49254" x="1722438" y="2901950"/>
          <p14:tracePt t="49286" x="1585913" y="2901950"/>
          <p14:tracePt t="49313" x="1395413" y="2901950"/>
          <p14:tracePt t="49348" x="1266825" y="2894013"/>
          <p14:tracePt t="49352" x="1243013" y="2894013"/>
          <p14:tracePt t="49385" x="1211263" y="2886075"/>
          <p14:tracePt t="49426" x="1211263" y="2878138"/>
          <p14:tracePt t="49448" x="1211263" y="2870200"/>
          <p14:tracePt t="49475" x="1203325" y="2862263"/>
          <p14:tracePt t="49498" x="1203325" y="2846388"/>
          <p14:tracePt t="49528" x="1195388" y="2806700"/>
          <p14:tracePt t="49551" x="1187450" y="2767013"/>
          <p14:tracePt t="49553" x="1179513" y="2759075"/>
          <p14:tracePt t="49578" x="1155700" y="2727325"/>
          <p14:tracePt t="50041" x="1163638" y="2719388"/>
          <p14:tracePt t="50086" x="1171575" y="2719388"/>
          <p14:tracePt t="50115" x="1179513" y="2719388"/>
          <p14:tracePt t="50162" x="1187450" y="2719388"/>
          <p14:tracePt t="50197" x="1187450" y="2711450"/>
          <p14:tracePt t="51535" x="1250950" y="2727325"/>
          <p14:tracePt t="51557" x="1427163" y="2798763"/>
          <p14:tracePt t="51580" x="1570038" y="2862263"/>
          <p14:tracePt t="51609" x="1722438" y="2935288"/>
          <p14:tracePt t="51637" x="1801813" y="2990850"/>
          <p14:tracePt t="51659" x="1825625" y="3014663"/>
          <p14:tracePt t="51660" x="1841500" y="3014663"/>
          <p14:tracePt t="51683" x="1873250" y="3038475"/>
          <p14:tracePt t="51684" x="1897063" y="3062288"/>
          <p14:tracePt t="51712" x="1984375" y="3109913"/>
          <p14:tracePt t="51716" x="2025650" y="3141663"/>
          <p14:tracePt t="51750" x="2271713" y="3244850"/>
          <p14:tracePt t="51753" x="2327275" y="3270250"/>
          <p14:tracePt t="51779" x="2519363" y="3365500"/>
          <p14:tracePt t="51782" x="2590800" y="3397250"/>
          <p14:tracePt t="51810" x="2790825" y="3484563"/>
          <p14:tracePt t="51826" x="2894013" y="3532188"/>
          <p14:tracePt t="51860" x="3044825" y="3644900"/>
          <p14:tracePt t="51863" x="3068638" y="3660775"/>
          <p14:tracePt t="51897" x="3141663" y="3732213"/>
          <p14:tracePt t="51900" x="3149600" y="3756025"/>
          <p14:tracePt t="51926" x="3205163" y="3819525"/>
          <p14:tracePt t="51939" x="3252788" y="3875088"/>
          <p14:tracePt t="51961" x="3324225" y="3963988"/>
          <p14:tracePt t="51974" x="3348038" y="4003675"/>
          <p14:tracePt t="51975" x="3387725" y="4051300"/>
          <p14:tracePt t="51995" x="3484563" y="4138613"/>
          <p14:tracePt t="52007" x="3579813" y="4210050"/>
          <p14:tracePt t="52023" x="3675063" y="4273550"/>
          <p14:tracePt t="52047" x="3825875" y="4338638"/>
          <p14:tracePt t="52051" x="3867150" y="4354513"/>
          <p14:tracePt t="52076" x="3978275" y="4394200"/>
          <p14:tracePt t="52089" x="4025900" y="4402138"/>
          <p14:tracePt t="52106" x="4057650" y="4402138"/>
          <p14:tracePt t="52129" x="4081463" y="4402138"/>
          <p14:tracePt t="52235" x="4089400" y="4402138"/>
          <p14:tracePt t="52256" x="4121150" y="4418013"/>
          <p14:tracePt t="52272" x="4168775" y="4433888"/>
          <p14:tracePt t="52295" x="4352925" y="4505325"/>
          <p14:tracePt t="52299" x="4432300" y="4537075"/>
          <p14:tracePt t="52329" x="4703763" y="4584700"/>
          <p14:tracePt t="52359" x="4838700" y="4616450"/>
          <p14:tracePt t="52383" x="4894263" y="4633913"/>
          <p14:tracePt t="52469" x="4886325" y="4624388"/>
          <p14:tracePt t="52471" x="4878388" y="4616450"/>
          <p14:tracePt t="52493" x="4870450" y="4600575"/>
          <p14:tracePt t="52512" x="4870450" y="4584700"/>
          <p14:tracePt t="52550" x="4870450" y="4545013"/>
          <p14:tracePt t="52552" x="4870450" y="4529138"/>
          <p14:tracePt t="52575" x="4854575" y="4497388"/>
          <p14:tracePt t="52589" x="4854575" y="4489450"/>
          <p14:tracePt t="52589" x="4854575" y="4473575"/>
          <p14:tracePt t="52606" x="4846638" y="4457700"/>
          <p14:tracePt t="52629" x="4830763" y="4433888"/>
          <p14:tracePt t="52660" x="4806950" y="4410075"/>
          <p14:tracePt t="52679" x="4791075" y="4402138"/>
          <p14:tracePt t="52683" x="4791075" y="4394200"/>
          <p14:tracePt t="52710" x="4759325" y="4370388"/>
          <p14:tracePt t="52722" x="4751388" y="4362450"/>
          <p14:tracePt t="52750" x="4703763" y="4330700"/>
          <p14:tracePt t="52755" x="4695825" y="4322763"/>
          <p14:tracePt t="52778" x="4648200" y="4291013"/>
          <p14:tracePt t="52810" x="4584700" y="4265613"/>
          <p14:tracePt t="52850" x="4495800" y="4241800"/>
          <p14:tracePt t="52852" x="4479925" y="4233863"/>
          <p14:tracePt t="52883" x="4432300" y="4225925"/>
          <p14:tracePt t="52910" x="4376738" y="4217988"/>
          <p14:tracePt t="52912" x="4360863" y="4217988"/>
          <p14:tracePt t="52945" x="4313238" y="4217988"/>
          <p14:tracePt t="52971" x="4289425" y="4217988"/>
          <p14:tracePt t="52992" x="4281488" y="4225925"/>
          <p14:tracePt t="53006" x="4281488" y="4233863"/>
          <p14:tracePt t="53037" x="4265613" y="4273550"/>
          <p14:tracePt t="53060" x="4265613" y="4314825"/>
          <p14:tracePt t="53072" x="4265613" y="4346575"/>
          <p14:tracePt t="53093" x="4265613" y="4370388"/>
          <p14:tracePt t="53134" x="4281488" y="4402138"/>
          <p14:tracePt t="53166" x="4337050" y="4441825"/>
          <p14:tracePt t="53168" x="4352925" y="4449763"/>
          <p14:tracePt t="53191" x="4416425" y="4465638"/>
          <p14:tracePt t="53213" x="4464050" y="4465638"/>
          <p14:tracePt t="53243" x="4479925" y="4465638"/>
          <p14:tracePt t="53279" x="4479925" y="4457700"/>
          <p14:tracePt t="54007" x="4487863" y="4457700"/>
          <p14:tracePt t="54022" x="4495800" y="4449763"/>
          <p14:tracePt t="54063" x="4503738" y="4449763"/>
          <p14:tracePt t="54086" x="4503738" y="4441825"/>
          <p14:tracePt t="54914" x="4503738" y="4449763"/>
          <p14:tracePt t="54926" x="4503738" y="4457700"/>
          <p14:tracePt t="54961" x="4511675" y="4473575"/>
          <p14:tracePt t="55367" x="4519613" y="4473575"/>
          <p14:tracePt t="55388" x="4559300" y="4473575"/>
          <p14:tracePt t="55404" x="4600575" y="4489450"/>
          <p14:tracePt t="55421" x="4664075" y="4497388"/>
          <p14:tracePt t="55447" x="4799013" y="4505325"/>
          <p14:tracePt t="55449" x="4838700" y="4505325"/>
          <p14:tracePt t="55475" x="4967288" y="4505325"/>
          <p14:tracePt t="55480" x="4999038" y="4505325"/>
          <p14:tracePt t="55517" x="5102225" y="4505325"/>
          <p14:tracePt t="55547" x="5110163" y="4505325"/>
          <p14:tracePt t="57020" x="5102225" y="4473575"/>
          <p14:tracePt t="57033" x="5054600" y="4394200"/>
          <p14:tracePt t="57057" x="4975225" y="4233863"/>
          <p14:tracePt t="57075" x="4846638" y="4019550"/>
          <p14:tracePt t="57106" x="4648200" y="3660775"/>
          <p14:tracePt t="57119" x="4592638" y="3556000"/>
          <p14:tracePt t="57140" x="4448175" y="3278188"/>
          <p14:tracePt t="57142" x="4392613" y="3173413"/>
          <p14:tracePt t="57179" x="4249738" y="2886075"/>
          <p14:tracePt t="57180" x="4233863" y="2830513"/>
          <p14:tracePt t="57215" x="4168775" y="2655888"/>
          <p14:tracePt t="57249" x="4073525" y="2503488"/>
          <p14:tracePt t="57268" x="4010025" y="2424113"/>
          <p14:tracePt t="57270" x="3986213" y="2392363"/>
          <p14:tracePt t="57286" x="3938588" y="2336800"/>
          <p14:tracePt t="57309" x="3817938" y="2216150"/>
          <p14:tracePt t="57339" x="3643313" y="2065338"/>
          <p14:tracePt t="57372" x="3451225" y="1906588"/>
          <p14:tracePt t="57385" x="3363913" y="1817688"/>
          <p14:tracePt t="57408" x="3213100" y="1635125"/>
          <p14:tracePt t="57437" x="3149600" y="1490663"/>
          <p14:tracePt t="57461" x="3133725" y="1443038"/>
          <p14:tracePt t="57487" x="3125788" y="1411288"/>
          <p14:tracePt t="57488" x="3125788" y="1395413"/>
          <p14:tracePt t="57503" x="3117850" y="1395413"/>
          <p14:tracePt t="57518" x="3117850" y="1387475"/>
          <p14:tracePt t="57803" x="3125788" y="1387475"/>
          <p14:tracePt t="57819" x="3165475" y="1411288"/>
          <p14:tracePt t="57839" x="3213100" y="1450975"/>
          <p14:tracePt t="57853" x="3324225" y="1498600"/>
          <p14:tracePt t="57870" x="3540125" y="1563688"/>
          <p14:tracePt t="57889" x="3690938" y="1611313"/>
          <p14:tracePt t="57903" x="3898900" y="1674813"/>
          <p14:tracePt t="57918" x="4097338" y="1738313"/>
          <p14:tracePt t="57936" x="4257675" y="1793875"/>
          <p14:tracePt t="57938" x="4344988" y="1817688"/>
          <p14:tracePt t="57956" x="4511675" y="1890713"/>
          <p14:tracePt t="57986" x="4751388" y="2001838"/>
          <p14:tracePt t="58004" x="4822825" y="2041525"/>
          <p14:tracePt t="58022" x="4854575" y="2065338"/>
          <p14:tracePt t="58037" x="4862513" y="2065338"/>
          <p14:tracePt t="58054" x="4870450" y="2065338"/>
          <p14:tracePt t="58163" x="4870450" y="2073275"/>
          <p14:tracePt t="58175" x="4878388" y="2073275"/>
          <p14:tracePt t="58202" x="4975225" y="2144713"/>
          <p14:tracePt t="58221" x="5014913" y="2160588"/>
          <p14:tracePt t="58222" x="5038725" y="2160588"/>
          <p14:tracePt t="58253" x="5118100" y="2176463"/>
          <p14:tracePt t="58271" x="5133975" y="2176463"/>
          <p14:tracePt t="58287" x="5141913" y="2176463"/>
          <p14:tracePt t="58570" x="5189538" y="2136775"/>
          <p14:tracePt t="58586" x="5276850" y="2057400"/>
          <p14:tracePt t="58601" x="5373688" y="1978025"/>
          <p14:tracePt t="58621" x="5524500" y="1906588"/>
          <p14:tracePt t="58637" x="5611813" y="1857375"/>
          <p14:tracePt t="58652" x="5684838" y="1825625"/>
          <p14:tracePt t="58671" x="5764213" y="1785938"/>
          <p14:tracePt t="58686" x="5851525" y="1746250"/>
          <p14:tracePt t="58689" x="5883275" y="1730375"/>
          <p14:tracePt t="58715" x="5978525" y="1674813"/>
          <p14:tracePt t="58718" x="5994400" y="1666875"/>
          <p14:tracePt t="58738" x="6018213" y="1643063"/>
          <p14:tracePt t="58752" x="6026150" y="1635125"/>
          <p14:tracePt t="58769" x="6034088" y="1627188"/>
          <p14:tracePt t="58789" x="6043613" y="1603375"/>
          <p14:tracePt t="58804" x="6051550" y="1563688"/>
          <p14:tracePt t="58819" x="6075363" y="1498600"/>
          <p14:tracePt t="58837" x="6099175" y="1435100"/>
          <p14:tracePt t="58855" x="6115050" y="1403350"/>
          <p14:tracePt t="58869" x="6138863" y="1371600"/>
          <p14:tracePt t="58887" x="6154738" y="1347788"/>
          <p14:tracePt t="58904" x="6186488" y="1316038"/>
          <p14:tracePt t="58920" x="6226175" y="1276350"/>
          <p14:tracePt t="58929" x="6234113" y="1268413"/>
          <p14:tracePt t="58954" x="6289675" y="1260475"/>
          <p14:tracePt t="58958" x="6305550" y="1260475"/>
          <p14:tracePt t="58990" x="6442075" y="1300163"/>
          <p14:tracePt t="59019" x="6656388" y="1387475"/>
          <p14:tracePt t="59040" x="6880225" y="1474788"/>
          <p14:tracePt t="59071" x="7175500" y="1587500"/>
          <p14:tracePt t="59086" x="7326313" y="1635125"/>
          <p14:tracePt t="59102" x="7461250" y="1690688"/>
          <p14:tracePt t="59125" x="7629525" y="1754188"/>
          <p14:tracePt t="59148" x="7820025" y="1817688"/>
          <p14:tracePt t="59172" x="7940675" y="1865313"/>
          <p14:tracePt t="59177" x="7988300" y="1890713"/>
          <p14:tracePt t="59206" x="8139113" y="1978025"/>
          <p14:tracePt t="59237" x="8251825" y="2033588"/>
          <p14:tracePt t="59262" x="8307388" y="2057400"/>
          <p14:tracePt t="59287" x="8339138" y="2073275"/>
          <p14:tracePt t="59445" x="8323263" y="2073275"/>
          <p14:tracePt t="59466" x="8194675" y="2073275"/>
          <p14:tracePt t="59468" x="8115300" y="2073275"/>
          <p14:tracePt t="59484" x="7908925" y="2073275"/>
          <p14:tracePt t="59506" x="7645400" y="2073275"/>
          <p14:tracePt t="59541" x="7151688" y="2073275"/>
          <p14:tracePt t="59544" x="7078663" y="2073275"/>
          <p14:tracePt t="59573" x="6777038" y="2097088"/>
          <p14:tracePt t="59604" x="6680200" y="2112963"/>
          <p14:tracePt t="59623" x="6672263" y="2112963"/>
          <p14:tracePt t="59655" x="6640513" y="2112963"/>
          <p14:tracePt t="59693" x="6624638" y="2112963"/>
          <p14:tracePt t="59695" x="6616700" y="2112963"/>
          <p14:tracePt t="59722" x="6529388" y="2112963"/>
          <p14:tracePt t="59756" x="6410325" y="2112963"/>
          <p14:tracePt t="59760" x="6376988" y="2112963"/>
          <p14:tracePt t="59786" x="6289675" y="2105025"/>
          <p14:tracePt t="59800" x="6178550" y="2089150"/>
          <p14:tracePt t="59820" x="6043613" y="2081213"/>
          <p14:tracePt t="59834" x="5994400" y="2081213"/>
          <p14:tracePt t="59835" x="5946775" y="2073275"/>
          <p14:tracePt t="59856" x="5859463" y="2073275"/>
          <p14:tracePt t="59859" x="5803900" y="2073275"/>
          <p14:tracePt t="59888" x="5611813" y="2073275"/>
          <p14:tracePt t="59900" x="5588000" y="2073275"/>
          <p14:tracePt t="59921" x="5508625" y="2097088"/>
          <p14:tracePt t="59933" x="5476875" y="2105025"/>
          <p14:tracePt t="59954" x="5461000" y="2112963"/>
          <p14:tracePt t="59957" x="5453063" y="2112963"/>
          <p14:tracePt t="60052" x="5421313" y="2128838"/>
          <p14:tracePt t="60065" x="5405438" y="2136775"/>
          <p14:tracePt t="60088" x="5349875" y="2152650"/>
          <p14:tracePt t="60090" x="5326063" y="2160588"/>
          <p14:tracePt t="60121" x="5118100" y="2216150"/>
          <p14:tracePt t="60140" x="5022850" y="2249488"/>
          <p14:tracePt t="60144" x="4967288" y="2273300"/>
          <p14:tracePt t="60173" x="4775200" y="2344738"/>
          <p14:tracePt t="60207" x="4743450" y="2352675"/>
          <p14:tracePt t="60303" x="4743450" y="2368550"/>
          <p14:tracePt t="60326" x="4743450" y="2392363"/>
          <p14:tracePt t="60353" x="4767263" y="2447925"/>
          <p14:tracePt t="60366" x="4775200" y="2463800"/>
          <p14:tracePt t="60367" x="4783138" y="2479675"/>
          <p14:tracePt t="60396" x="4806950" y="2543175"/>
          <p14:tracePt t="60400" x="4806950" y="2551113"/>
          <p14:tracePt t="60421" x="4822825" y="2640013"/>
          <p14:tracePt t="60452" x="4838700" y="2711450"/>
          <p14:tracePt t="60478" x="4846638" y="2759075"/>
          <p14:tracePt t="60480" x="4846638" y="2767013"/>
          <p14:tracePt t="60505" x="4854575" y="2790825"/>
          <p14:tracePt t="60538" x="4862513" y="2806700"/>
          <p14:tracePt t="60572" x="4862513" y="2814638"/>
          <p14:tracePt t="61225" x="4862513" y="2806700"/>
          <p14:tracePt t="61245" x="4854575" y="2774950"/>
          <p14:tracePt t="61270" x="4838700" y="2743200"/>
          <p14:tracePt t="61283" x="4822825" y="2703513"/>
          <p14:tracePt t="61305" x="4791075" y="2647950"/>
          <p14:tracePt t="61335" x="4759325" y="2608263"/>
          <p14:tracePt t="61350" x="4743450" y="2592388"/>
          <p14:tracePt t="61374" x="4743450" y="2584450"/>
          <p14:tracePt t="61405" x="4735513" y="2576513"/>
          <p14:tracePt t="61975" x="4727575" y="2566988"/>
          <p14:tracePt t="61993" x="4719638" y="2559050"/>
          <p14:tracePt t="61995" x="4719638" y="2551113"/>
          <p14:tracePt t="62019" x="4703763" y="2519363"/>
          <p14:tracePt t="62052" x="4687888" y="2487613"/>
          <p14:tracePt t="62065" x="4679950" y="2479675"/>
          <p14:tracePt t="62318" x="4679950" y="2487613"/>
          <p14:tracePt t="62358" x="4679950" y="2495550"/>
          <p14:tracePt t="62388" x="4679950" y="2503488"/>
          <p14:tracePt t="62433" x="4719638" y="2479675"/>
          <p14:tracePt t="62454" x="4814888" y="2368550"/>
          <p14:tracePt t="62479" x="4991100" y="2176463"/>
          <p14:tracePt t="62503" x="5149850" y="1993900"/>
          <p14:tracePt t="62507" x="5213350" y="1938338"/>
          <p14:tracePt t="62537" x="5381625" y="1706563"/>
          <p14:tracePt t="62568" x="5437188" y="1563688"/>
          <p14:tracePt t="62581" x="5445125" y="1538288"/>
          <p14:tracePt t="62604" x="5445125" y="1514475"/>
          <p14:tracePt t="62636" x="5445125" y="1506538"/>
          <p14:tracePt t="62680" x="5445125" y="1498600"/>
          <p14:tracePt t="62740" x="5445125" y="1490663"/>
          <p14:tracePt t="62761" x="5445125" y="1474788"/>
          <p14:tracePt t="62784" x="5445125" y="1458913"/>
          <p14:tracePt t="62799" x="5445125" y="1450975"/>
          <p14:tracePt t="63009" x="5413375" y="1490663"/>
          <p14:tracePt t="63030" x="5341938" y="1579563"/>
          <p14:tracePt t="63060" x="5149850" y="1746250"/>
          <p14:tracePt t="63086" x="4983163" y="1881188"/>
          <p14:tracePt t="63118" x="4791075" y="2033588"/>
          <p14:tracePt t="63122" x="4751388" y="2057400"/>
          <p14:tracePt t="63149" x="4672013" y="2128838"/>
          <p14:tracePt t="63163" x="4656138" y="2152650"/>
          <p14:tracePt t="63165" x="4632325" y="2176463"/>
          <p14:tracePt t="63180" x="4616450" y="2200275"/>
          <p14:tracePt t="63201" x="4600575" y="2224088"/>
          <p14:tracePt t="63214" x="4592638" y="2233613"/>
          <p14:tracePt t="63237" x="4592638" y="2249488"/>
          <p14:tracePt t="63760" x="0" y="0"/>
        </p14:tracePtLst>
        <p14:tracePtLst>
          <p14:tracePt t="67307" x="5413375" y="4576763"/>
          <p14:tracePt t="67440" x="5421313" y="4576763"/>
          <p14:tracePt t="67463" x="5437188" y="4576763"/>
          <p14:tracePt t="67478" x="5445125" y="4576763"/>
          <p14:tracePt t="67529" x="5453063" y="4568825"/>
          <p14:tracePt t="67618" x="5461000" y="4568825"/>
          <p14:tracePt t="67620" x="5468938" y="4568825"/>
          <p14:tracePt t="67647" x="5476875" y="4568825"/>
          <p14:tracePt t="67669" x="5492750" y="4568825"/>
          <p14:tracePt t="67699" x="5516563" y="4568825"/>
          <p14:tracePt t="67732" x="5595938" y="4568825"/>
          <p14:tracePt t="67763" x="5716588" y="4568825"/>
          <p14:tracePt t="67778" x="5772150" y="4568825"/>
          <p14:tracePt t="67800" x="5835650" y="4568825"/>
          <p14:tracePt t="67828" x="5867400" y="4568825"/>
          <p14:tracePt t="68195" x="0" y="0"/>
        </p14:tracePtLst>
        <p14:tracePtLst>
          <p14:tracePt t="76603" x="5237163" y="3787775"/>
          <p14:tracePt t="76741" x="5268913" y="3795713"/>
          <p14:tracePt t="76753" x="5284788" y="3795713"/>
          <p14:tracePt t="76755" x="5310188" y="3803650"/>
          <p14:tracePt t="76769" x="5381625" y="3819525"/>
          <p14:tracePt t="76790" x="5476875" y="3843338"/>
          <p14:tracePt t="76794" x="5532438" y="3851275"/>
          <p14:tracePt t="76825" x="5780088" y="3859213"/>
          <p14:tracePt t="76831" x="5835650" y="3859213"/>
          <p14:tracePt t="76856" x="5954713" y="3843338"/>
          <p14:tracePt t="76875" x="6059488" y="3835400"/>
          <p14:tracePt t="76902" x="6154738" y="3835400"/>
          <p14:tracePt t="76927" x="6265863" y="3835400"/>
          <p14:tracePt t="76930" x="6313488" y="3835400"/>
          <p14:tracePt t="76957" x="6465888" y="3811588"/>
          <p14:tracePt t="76991" x="6569075" y="3779838"/>
          <p14:tracePt t="76996" x="6584950" y="3779838"/>
          <p14:tracePt t="77019" x="6600825" y="3779838"/>
          <p14:tracePt t="77133" x="6624638" y="3779838"/>
          <p14:tracePt t="77145" x="6648450" y="3779838"/>
          <p14:tracePt t="77148" x="6672263" y="3779838"/>
          <p14:tracePt t="77175" x="6848475" y="3787775"/>
          <p14:tracePt t="77206" x="7031038" y="3787775"/>
          <p14:tracePt t="77221" x="7102475" y="3787775"/>
          <p14:tracePt t="77236" x="7135813" y="3787775"/>
          <p14:tracePt t="77363" x="7143750" y="3787775"/>
          <p14:tracePt t="77385" x="7199313" y="3787775"/>
          <p14:tracePt t="77402" x="7286625" y="3787775"/>
          <p14:tracePt t="77425" x="7429500" y="3779838"/>
          <p14:tracePt t="77455" x="7613650" y="3756025"/>
          <p14:tracePt t="77479" x="7708900" y="3748088"/>
          <p14:tracePt t="77505" x="7796213" y="3748088"/>
          <p14:tracePt t="77885" x="7677150" y="3756025"/>
          <p14:tracePt t="77887" x="7597775" y="3771900"/>
          <p14:tracePt t="77908" x="7350125" y="3827463"/>
          <p14:tracePt t="77912" x="7199313" y="3875088"/>
          <p14:tracePt t="77950" x="6257925" y="4098925"/>
          <p14:tracePt t="77962" x="5938838" y="4162425"/>
          <p14:tracePt t="77987" x="5437188" y="4257675"/>
          <p14:tracePt t="78008" x="5102225" y="4362450"/>
          <p14:tracePt t="78039" x="4910138" y="4418013"/>
          <p14:tracePt t="78052" x="4870450" y="4433888"/>
          <p14:tracePt t="78068" x="4854575" y="4441825"/>
          <p14:tracePt t="78091" x="4838700" y="4449763"/>
          <p14:tracePt t="78120" x="4791075" y="4465638"/>
          <p14:tracePt t="78136" x="4751388" y="4473575"/>
          <p14:tracePt t="78161" x="4687888" y="4489450"/>
          <p14:tracePt t="78188" x="4479925" y="4545013"/>
          <p14:tracePt t="78223" x="4257675" y="4560888"/>
          <p14:tracePt t="78227" x="4192588" y="4568825"/>
          <p14:tracePt t="78257" x="3930650" y="4568825"/>
          <p14:tracePt t="78288" x="3770313" y="4576763"/>
          <p14:tracePt t="78312" x="3722688" y="4576763"/>
          <p14:tracePt t="78337" x="3706813" y="4576763"/>
          <p14:tracePt t="78352" x="3698875" y="4576763"/>
          <p14:tracePt t="78385" x="3690938" y="4576763"/>
          <p14:tracePt t="78402" x="3683000" y="4576763"/>
          <p14:tracePt t="78422" x="3675063" y="4576763"/>
          <p14:tracePt t="78452" x="3651250" y="4592638"/>
          <p14:tracePt t="78470" x="3635375" y="4592638"/>
          <p14:tracePt t="78492" x="3611563" y="4600575"/>
          <p14:tracePt t="78498" x="3603625" y="4608513"/>
          <p14:tracePt t="78526" x="3563938" y="4633913"/>
          <p14:tracePt t="78560" x="3508375" y="4649788"/>
          <p14:tracePt t="78589" x="3443288" y="4673600"/>
          <p14:tracePt t="78621" x="3427413" y="4673600"/>
          <p14:tracePt t="78878" x="3403600" y="4673600"/>
          <p14:tracePt t="78898" x="3355975" y="4665663"/>
          <p14:tracePt t="78921" x="3284538" y="4657725"/>
          <p14:tracePt t="78933" x="3260725" y="4657725"/>
          <p14:tracePt t="78957" x="3236913" y="4657725"/>
          <p14:tracePt t="79011" x="3228975" y="4657725"/>
          <p14:tracePt t="82291" x="3236913" y="4649788"/>
          <p14:tracePt t="82302" x="3244850" y="4649788"/>
          <p14:tracePt t="82318" x="3260725" y="4649788"/>
          <p14:tracePt t="82334" x="3268663" y="4641850"/>
          <p14:tracePt t="82335" x="3276600" y="4641850"/>
          <p14:tracePt t="82348" x="3284538" y="4641850"/>
          <p14:tracePt t="82366" x="3308350" y="4633913"/>
          <p14:tracePt t="82383" x="3324225" y="4624388"/>
          <p14:tracePt t="82404" x="3348038" y="4624388"/>
          <p14:tracePt t="82443" x="3371850" y="4624388"/>
          <p14:tracePt t="82486" x="3387725" y="4624388"/>
          <p14:tracePt t="82519" x="3395663" y="4624388"/>
          <p14:tracePt t="82533" x="3403600" y="4624388"/>
          <p14:tracePt t="82565" x="3427413" y="4624388"/>
          <p14:tracePt t="82582" x="3435350" y="4616450"/>
          <p14:tracePt t="82604" x="3451225" y="4616450"/>
          <p14:tracePt t="82637" x="3467100" y="4616450"/>
          <p14:tracePt t="82668" x="3476625" y="4608513"/>
          <p14:tracePt t="82742" x="3484563" y="4608513"/>
          <p14:tracePt t="83552" x="3492500" y="4608513"/>
          <p14:tracePt t="83575" x="3548063" y="4600575"/>
          <p14:tracePt t="83602" x="3730625" y="4576763"/>
          <p14:tracePt t="83636" x="4081463" y="4576763"/>
          <p14:tracePt t="83648" x="4265613" y="4576763"/>
          <p14:tracePt t="83675" x="4487863" y="4576763"/>
          <p14:tracePt t="83704" x="4632325" y="4568825"/>
          <p14:tracePt t="83709" x="4640263" y="4568825"/>
          <p14:tracePt t="86604" x="5141913" y="4552950"/>
          <p14:tracePt t="86615" x="5205413" y="4552950"/>
          <p14:tracePt t="86635" x="5326063" y="4552950"/>
          <p14:tracePt t="86664" x="5373688" y="4552950"/>
          <p14:tracePt t="87979" x="5389563" y="4537075"/>
          <p14:tracePt t="87993" x="5413375" y="4529138"/>
          <p14:tracePt t="88020" x="5453063" y="4513263"/>
          <p14:tracePt t="88022" x="5468938" y="4513263"/>
          <p14:tracePt t="88045" x="5516563" y="4505325"/>
          <p14:tracePt t="88060" x="5532438" y="4505325"/>
          <p14:tracePt t="88085" x="5556250" y="4497388"/>
          <p14:tracePt t="88695" x="5572125" y="4497388"/>
          <p14:tracePt t="88722" x="5588000" y="4497388"/>
          <p14:tracePt t="89214" x="5595938" y="4497388"/>
          <p14:tracePt t="89232" x="5676900" y="4497388"/>
          <p14:tracePt t="89237" x="5708650" y="4497388"/>
          <p14:tracePt t="89269" x="5907088" y="4505325"/>
          <p14:tracePt t="89274" x="5946775" y="4505325"/>
          <p14:tracePt t="89298" x="6018213" y="4505325"/>
          <p14:tracePt t="89303" x="6026150" y="4505325"/>
          <p14:tracePt t="89898" x="0" y="0"/>
        </p14:tracePtLst>
        <p14:tracePtLst>
          <p14:tracePt t="116068" x="6178550" y="4784725"/>
          <p14:tracePt t="116104" x="6178550" y="4792663"/>
          <p14:tracePt t="116117" x="6178550" y="4800600"/>
          <p14:tracePt t="116140" x="6154738" y="4879975"/>
          <p14:tracePt t="116167" x="6115050" y="5008563"/>
          <p14:tracePt t="116190" x="6083300" y="5175250"/>
          <p14:tracePt t="116216" x="6075363" y="5407025"/>
          <p14:tracePt t="116241" x="6075363" y="5541963"/>
          <p14:tracePt t="116244" x="6083300" y="5573713"/>
          <p14:tracePt t="116274" x="6115050" y="5670550"/>
          <p14:tracePt t="116287" x="6122988" y="5678488"/>
          <p14:tracePt t="116309" x="6122988" y="5686425"/>
          <p14:tracePt t="116509" x="6130925" y="5678488"/>
          <p14:tracePt t="116522" x="6138863" y="5653088"/>
          <p14:tracePt t="116538" x="6138863" y="5621338"/>
          <p14:tracePt t="116554" x="6138863" y="5581650"/>
          <p14:tracePt t="116579" x="6138863" y="5502275"/>
          <p14:tracePt t="116581" x="6138863" y="5470525"/>
          <p14:tracePt t="116609" x="6122988" y="5351463"/>
          <p14:tracePt t="116614" x="6115050" y="5327650"/>
          <p14:tracePt t="116641" x="6075363" y="5222875"/>
          <p14:tracePt t="116681" x="6051550" y="5151438"/>
          <p14:tracePt t="116709" x="6043613" y="5127625"/>
          <p14:tracePt t="116754" x="6043613" y="5119688"/>
          <p14:tracePt t="116886" x="0" y="0"/>
        </p14:tracePtLst>
      </p14:laserTraceLst>
    </p:ext>
    <p:ext uri="{E180D4A7-C9FB-4DFB-919C-405C955672EB}">
      <p14:showEvtLst xmlns:p14="http://schemas.microsoft.com/office/powerpoint/2010/main">
        <p14:playEvt time="186" objId="4"/>
        <p14:stopEvt time="125853" objId="4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17</Slides>
  <Notes>0</Notes>
  <HiddenSlides>0</HiddenSlides>
  <MMClips>19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Bai-Xiang Xu</cp:lastModifiedBy>
  <cp:revision>1958</cp:revision>
  <dcterms:created xsi:type="dcterms:W3CDTF">2005-10-14T14:03:22Z</dcterms:created>
  <dcterms:modified xsi:type="dcterms:W3CDTF">2021-01-24T21:17:59Z</dcterms:modified>
</cp:coreProperties>
</file>