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</p:sldMasterIdLst>
  <p:notesMasterIdLst>
    <p:notesMasterId r:id="rId39"/>
  </p:notesMasterIdLst>
  <p:handoutMasterIdLst>
    <p:handoutMasterId r:id="rId40"/>
  </p:handoutMasterIdLst>
  <p:sldIdLst>
    <p:sldId id="448" r:id="rId2"/>
    <p:sldId id="449" r:id="rId3"/>
    <p:sldId id="450" r:id="rId4"/>
    <p:sldId id="451" r:id="rId5"/>
    <p:sldId id="452" r:id="rId6"/>
    <p:sldId id="453" r:id="rId7"/>
    <p:sldId id="454" r:id="rId8"/>
    <p:sldId id="455" r:id="rId9"/>
    <p:sldId id="456" r:id="rId10"/>
    <p:sldId id="457" r:id="rId11"/>
    <p:sldId id="458" r:id="rId12"/>
    <p:sldId id="459" r:id="rId13"/>
    <p:sldId id="460" r:id="rId14"/>
    <p:sldId id="464" r:id="rId15"/>
    <p:sldId id="465" r:id="rId16"/>
    <p:sldId id="466" r:id="rId17"/>
    <p:sldId id="467" r:id="rId18"/>
    <p:sldId id="468" r:id="rId19"/>
    <p:sldId id="469" r:id="rId20"/>
    <p:sldId id="470" r:id="rId21"/>
    <p:sldId id="471" r:id="rId22"/>
    <p:sldId id="472" r:id="rId23"/>
    <p:sldId id="473" r:id="rId24"/>
    <p:sldId id="474" r:id="rId25"/>
    <p:sldId id="461" r:id="rId26"/>
    <p:sldId id="475" r:id="rId27"/>
    <p:sldId id="476" r:id="rId28"/>
    <p:sldId id="477" r:id="rId29"/>
    <p:sldId id="478" r:id="rId30"/>
    <p:sldId id="479" r:id="rId31"/>
    <p:sldId id="480" r:id="rId32"/>
    <p:sldId id="481" r:id="rId33"/>
    <p:sldId id="482" r:id="rId34"/>
    <p:sldId id="462" r:id="rId35"/>
    <p:sldId id="463" r:id="rId36"/>
    <p:sldId id="484" r:id="rId37"/>
    <p:sldId id="483" r:id="rId38"/>
  </p:sldIdLst>
  <p:sldSz cx="9144000" cy="6858000" type="screen4x3"/>
  <p:notesSz cx="7010400" cy="92964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1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0000FF"/>
    <a:srgbClr val="CCE43C"/>
    <a:srgbClr val="00CC00"/>
    <a:srgbClr val="99CC00"/>
    <a:srgbClr val="D3E719"/>
    <a:srgbClr val="00FF99"/>
    <a:srgbClr val="CDE53B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78389" autoAdjust="0"/>
  </p:normalViewPr>
  <p:slideViewPr>
    <p:cSldViewPr>
      <p:cViewPr varScale="1">
        <p:scale>
          <a:sx n="114" d="100"/>
          <a:sy n="114" d="100"/>
        </p:scale>
        <p:origin x="1632" y="114"/>
      </p:cViewPr>
      <p:guideLst>
        <p:guide orient="horz" pos="2115"/>
        <p:guide pos="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04" y="-92"/>
      </p:cViewPr>
      <p:guideLst>
        <p:guide orient="horz" pos="2928"/>
        <p:guide pos="2208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E7A58-B8BB-4EB1-B196-E31CE9D02953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23117-F436-48C7-B0E4-09923D458E7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6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20:54:56.7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81 9472,'36'-6'729,"1"0"1,-1 3 0,1 1 0,5 1-730,7 0 396,0-2 1,0-2-397,65-16 518,-58 10-8,1 1 0,0 4 0,26 0-510,-93 8 57,0-1 0,0 1 1,0 1-1,0 0 0,0 0 0,0 1 1,-1 0-58,-24 9 89,-44 9 18,0-4 0,-2-3-1,0-4 1,-17-2-107,86-8 28,0-1 1,-1 1-1,1-2 1,0 0-1,-1-1 1,1 0-1,0 0 0,0-2 1,-3 0-29,23 4-304,0 0 0,0 0 1,0-1-1,0 0 0,0 0 0,3-1 304,3 0-2529,3-1-5684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20:54:59.4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2688,'-6'7'85,"4"-5"854,2-2 234,0 0 86,0 0-150,0 0-661,0 0-128,0 0-128,0 0 43,0 0 21,0 0-22,0 0-63,0 0 64,0 0 42,0 0 64,0 0-42,3 3-107,0 1-1,0-1 1,0 0-1,0-1 1,0 1-1,1 0 1,-1-1 0,1 0-1,3 2-191,-1-1 260,3 3-106,1 0 1,0-1 0,0 0-1,0-1 1,1 0-1,0-1 1,-1 0-1,1-1 1,1 0-1,3 0-154,21 0 478,0-1 0,21-3-478,10 0 208,-32 1-131,0-3 0,15-3-77,-23 3 50,0 0 1,0 2-1,0 1 0,1 1 1,3 2-51,171 4 0,-194-4 10,0 0 0,0 0 0,0 1 1,0 0-1,-1 0 0,2 1-10,-2 0 11,1 0 0,0-1 0,0 0 0,0-1 1,0 0-1,4 0-11,46 4-4,-10-2 29,45 11-25,-56-9 115,0-2 0,1-1-1,26-2-114,-23-1 6,-1 1 1,0 3-1,9 2-6,54 11 0,17-4 0,27 4 0,-12 11-4,-92-17 55,1-3 0,0 0 0,10-3-51,439 29 490,-442-29-639,-50-5-597,-1 0-1772,0 0-6484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20:55:06.46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83 9728,'30'-1'384,"324"-26"1642,-197 11-1556,1 7-1,112 10-469,-161 3 256,0-4 0,100-13-256,-97 1 219,0 5-1,0 4 1,1 6 0,85 13-219,17 3 410,-120-12-221,0 3 1,4 5-190,-66-9 199,-24-5-2830,-9-1-6094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3T20:55:07.4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83 10368,'0'0'-86,"0"0"193,0 0 106,13 2 193,106 29 565,128 29 58,-204-53-862,0-1-1,1-2 1,-1-2-1,39-4-166,108-20 566,41-15-566,-61 7 330,126-2-330,-44 20 150,323-23 212,-501 27-324,-25 1 40,0 2-1,1 2 1,-1 2 0,0 3 0,33 5-78,-61-4 149,-19-3-554,-7-10-2517,4 8-2220,1 2 257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84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7" y="4415321"/>
            <a:ext cx="5608947" cy="418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84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fld id="{6E1CB6C6-7E26-4BC3-91B6-DFBDA22CF544}" type="slidenum">
              <a:rPr lang="zh-CN" altLang="de-DE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707044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52413" y="6489700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7" y="692151"/>
            <a:ext cx="6734175" cy="577850"/>
          </a:xfrm>
        </p:spPr>
        <p:txBody>
          <a:bodyPr anchor="t"/>
          <a:lstStyle>
            <a:lvl1pPr>
              <a:defRPr sz="28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7" y="1449388"/>
            <a:ext cx="6734175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/>
            </a:lvl1pPr>
          </a:lstStyle>
          <a:p>
            <a:pPr lvl="0"/>
            <a:r>
              <a:rPr lang="de-DE" noProof="0"/>
              <a:t>Formatvorlage des </a:t>
            </a:r>
          </a:p>
          <a:p>
            <a:pPr lvl="0"/>
            <a:r>
              <a:rPr lang="de-DE" noProof="0"/>
              <a:t>Untertitelmasters durch </a:t>
            </a:r>
          </a:p>
          <a:p>
            <a:pPr lvl="0"/>
            <a:r>
              <a:rPr lang="de-DE" noProof="0"/>
              <a:t>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6700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9554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8" y="488950"/>
            <a:ext cx="2159000" cy="5892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488950"/>
            <a:ext cx="6329363" cy="5892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5884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41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4" y="1557339"/>
            <a:ext cx="4244975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4" y="4027489"/>
            <a:ext cx="4244975" cy="2319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81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6614" y="1557339"/>
            <a:ext cx="4244975" cy="478948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1822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795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8" y="692152"/>
            <a:ext cx="6734175" cy="577850"/>
          </a:xfrm>
          <a:noFill/>
        </p:spPr>
        <p:txBody>
          <a:bodyPr anchor="t"/>
          <a:lstStyle>
            <a:lvl1pPr>
              <a:defRPr sz="2800"/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984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620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531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1592264"/>
            <a:ext cx="4243388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4" y="1592264"/>
            <a:ext cx="4244975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641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8736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411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4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5780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384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950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87705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557339"/>
            <a:ext cx="8640763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dirty="0"/>
              <a:t>Textmasterformate durch Klicken bearbeiten</a:t>
            </a:r>
          </a:p>
          <a:p>
            <a:pPr lvl="1"/>
            <a:r>
              <a:rPr lang="de-DE" altLang="zh-CN" dirty="0"/>
              <a:t>Zweite Ebene</a:t>
            </a:r>
          </a:p>
          <a:p>
            <a:pPr lvl="2"/>
            <a:r>
              <a:rPr lang="de-DE" altLang="zh-CN" dirty="0"/>
              <a:t>Dritte Ebene</a:t>
            </a:r>
          </a:p>
          <a:p>
            <a:pPr lvl="3"/>
            <a:r>
              <a:rPr lang="de-DE" altLang="zh-CN" dirty="0"/>
              <a:t>Vierte Ebene</a:t>
            </a:r>
          </a:p>
          <a:p>
            <a:pPr lvl="4"/>
            <a:r>
              <a:rPr lang="de-DE" altLang="zh-CN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  <p:sldLayoutId id="2147484808" r:id="rId12"/>
    <p:sldLayoutId id="2147484809" r:id="rId13"/>
    <p:sldLayoutId id="2147484810" r:id="rId14"/>
    <p:sldLayoutId id="2147484811" r:id="rId1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.png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.png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0.png"/><Relationship Id="rId12" Type="http://schemas.openxmlformats.org/officeDocument/2006/relationships/customXml" Target="../ink/ink4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customXml" Target="../ink/ink1.xml"/><Relationship Id="rId11" Type="http://schemas.openxmlformats.org/officeDocument/2006/relationships/image" Target="../media/image22.png"/><Relationship Id="rId5" Type="http://schemas.openxmlformats.org/officeDocument/2006/relationships/image" Target="../media/image2.png"/><Relationship Id="rId10" Type="http://schemas.openxmlformats.org/officeDocument/2006/relationships/customXml" Target="../ink/ink3.xml"/><Relationship Id="rId4" Type="http://schemas.openxmlformats.org/officeDocument/2006/relationships/image" Target="../media/image19.emf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image" Target="../media/image3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image" Target="../media/image3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image" Target="../media/image3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image" Target="../media/image3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image" Target="../media/image3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image" Target="../media/image3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image" Target="../media/image39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653A82-AF69-4D30-9675-8E528A54A6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BF26AF5-2F71-4915-BFEF-A3A5B4A20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234">
            <a:hlinkClick r:id="" action="ppaction://media"/>
            <a:extLst>
              <a:ext uri="{FF2B5EF4-FFF2-40B4-BE49-F238E27FC236}">
                <a16:creationId xmlns:a16="http://schemas.microsoft.com/office/drawing/2014/main" id="{7126F0A3-7A5F-4478-9E5D-FB11F5B67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49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89"/>
    </mc:Choice>
    <mc:Fallback>
      <p:transition spd="slow" advTm="64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0959" x="1819275" y="3562350"/>
          <p14:tracePt t="40976" x="1811338" y="3562350"/>
          <p14:tracePt t="40984" x="1811338" y="3554413"/>
          <p14:tracePt t="41007" x="1811338" y="3548063"/>
          <p14:tracePt t="41014" x="1804988" y="3548063"/>
          <p14:tracePt t="41089" x="1804988" y="3541713"/>
          <p14:tracePt t="41105" x="1804988" y="3533775"/>
          <p14:tracePt t="41172" x="1804988" y="3527425"/>
          <p14:tracePt t="41179" x="1798638" y="3527425"/>
          <p14:tracePt t="41209" x="1790700" y="3527425"/>
          <p14:tracePt t="41233" x="1784350" y="3527425"/>
          <p14:tracePt t="41315" x="1776413" y="3527425"/>
          <p14:tracePt t="41374" x="1770063" y="3527425"/>
          <p14:tracePt t="41381" x="1770063" y="3519488"/>
          <p14:tracePt t="41390" x="1755775" y="3519488"/>
          <p14:tracePt t="41397" x="1749425" y="3519488"/>
          <p14:tracePt t="41404" x="1741488" y="3513138"/>
          <p14:tracePt t="41412" x="1728788" y="3513138"/>
          <p14:tracePt t="41419" x="1720850" y="3513138"/>
          <p14:tracePt t="41427" x="1714500" y="3513138"/>
          <p14:tracePt t="41442" x="1706563" y="3513138"/>
          <p14:tracePt t="41502" x="1706563" y="3505200"/>
          <p14:tracePt t="41510" x="1714500" y="3505200"/>
          <p14:tracePt t="41517" x="1720850" y="3505200"/>
          <p14:tracePt t="41532" x="1728788" y="3498850"/>
          <p14:tracePt t="41547" x="1735138" y="3498850"/>
          <p14:tracePt t="41555" x="1741488" y="3498850"/>
          <p14:tracePt t="41562" x="1749425" y="3498850"/>
          <p14:tracePt t="41569" x="1749425" y="3492500"/>
          <p14:tracePt t="41577" x="1755775" y="3484563"/>
          <p14:tracePt t="41584" x="1770063" y="3484563"/>
          <p14:tracePt t="41592" x="1776413" y="3484563"/>
          <p14:tracePt t="41599" x="1790700" y="3478213"/>
          <p14:tracePt t="41607" x="1811338" y="3463925"/>
          <p14:tracePt t="41614" x="1839913" y="3463925"/>
          <p14:tracePt t="41622" x="1889125" y="3457575"/>
          <p14:tracePt t="41630" x="1930400" y="3449638"/>
          <p14:tracePt t="41637" x="1973263" y="3443288"/>
          <p14:tracePt t="41644" x="2028825" y="3429000"/>
          <p14:tracePt t="41652" x="2078038" y="3422650"/>
          <p14:tracePt t="41659" x="2127250" y="3408363"/>
          <p14:tracePt t="41667" x="2189163" y="3394075"/>
          <p14:tracePt t="41675" x="2232025" y="3387725"/>
          <p14:tracePt t="41682" x="2281238" y="3373438"/>
          <p14:tracePt t="41690" x="2316163" y="3365500"/>
          <p14:tracePt t="41697" x="2322513" y="3359150"/>
          <p14:tracePt t="41705" x="2330450" y="3359150"/>
          <p14:tracePt t="41712" x="2336800" y="3359150"/>
          <p14:tracePt t="41727" x="2343150" y="3359150"/>
          <p14:tracePt t="41734" x="2351088" y="3359150"/>
          <p14:tracePt t="41750" x="2357438" y="3359150"/>
          <p14:tracePt t="41772" x="2365375" y="3352800"/>
          <p14:tracePt t="41787" x="2378075" y="3352800"/>
          <p14:tracePt t="41794" x="2386013" y="3352800"/>
          <p14:tracePt t="41802" x="2392363" y="3352800"/>
          <p14:tracePt t="41810" x="2400300" y="3352800"/>
          <p14:tracePt t="41817" x="2413000" y="3352800"/>
          <p14:tracePt t="41824" x="2420938" y="3352800"/>
          <p14:tracePt t="41831" x="2441575" y="3352800"/>
          <p14:tracePt t="41841" x="2455863" y="3352800"/>
          <p14:tracePt t="41847" x="2476500" y="3352800"/>
          <p14:tracePt t="41854" x="2490788" y="3352800"/>
          <p14:tracePt t="41862" x="2511425" y="3352800"/>
          <p14:tracePt t="41870" x="2532063" y="3344863"/>
          <p14:tracePt t="41876" x="2554288" y="3338513"/>
          <p14:tracePt t="41884" x="2574925" y="3330575"/>
          <p14:tracePt t="41892" x="2601913" y="3316288"/>
          <p14:tracePt t="41899" x="2636838" y="3303588"/>
          <p14:tracePt t="41907" x="2659063" y="3295650"/>
          <p14:tracePt t="41914" x="2693988" y="3281363"/>
          <p14:tracePt t="41922" x="2708275" y="3281363"/>
          <p14:tracePt t="41929" x="2735263" y="3275013"/>
          <p14:tracePt t="41937" x="2755900" y="3275013"/>
          <p14:tracePt t="41960" x="2840038" y="3246438"/>
          <p14:tracePt t="41967" x="2860675" y="3246438"/>
          <p14:tracePt t="41975" x="2889250" y="3233738"/>
          <p14:tracePt t="41982" x="2924175" y="3225800"/>
          <p14:tracePt t="41990" x="2967038" y="3205163"/>
          <p14:tracePt t="41997" x="3008313" y="3184525"/>
          <p14:tracePt t="42004" x="3049588" y="3155950"/>
          <p14:tracePt t="42012" x="3071813" y="3141663"/>
          <p14:tracePt t="42019" x="3113088" y="3127375"/>
          <p14:tracePt t="42027" x="3155950" y="3100388"/>
          <p14:tracePt t="42034" x="3203575" y="3079750"/>
          <p14:tracePt t="42043" x="3217863" y="3079750"/>
          <p14:tracePt t="42049" x="3225800" y="3071813"/>
          <p14:tracePt t="42057" x="3225800" y="3065463"/>
          <p14:tracePt t="42064" x="3232150" y="3065463"/>
          <p14:tracePt t="42072" x="3238500" y="3057525"/>
          <p14:tracePt t="42087" x="3246438" y="3051175"/>
          <p14:tracePt t="42094" x="3252788" y="3051175"/>
          <p14:tracePt t="42102" x="3252788" y="3044825"/>
          <p14:tracePt t="42109" x="3260725" y="3036888"/>
          <p14:tracePt t="42132" x="3260725" y="3030538"/>
          <p14:tracePt t="42140" x="3267075" y="3030538"/>
          <p14:tracePt t="42349" x="3260725" y="3030538"/>
          <p14:tracePt t="42358" x="3246438" y="3044825"/>
          <p14:tracePt t="42372" x="3232150" y="3051175"/>
          <p14:tracePt t="42387" x="3217863" y="3057525"/>
          <p14:tracePt t="42394" x="3211513" y="3057525"/>
          <p14:tracePt t="42401" x="3203575" y="3065463"/>
          <p14:tracePt t="42410" x="3190875" y="3071813"/>
          <p14:tracePt t="42417" x="3176588" y="3079750"/>
          <p14:tracePt t="42424" x="3168650" y="3092450"/>
          <p14:tracePt t="42432" x="3148013" y="3100388"/>
          <p14:tracePt t="42439" x="3127375" y="3114675"/>
          <p14:tracePt t="42447" x="3106738" y="3135313"/>
          <p14:tracePt t="42454" x="3071813" y="3155950"/>
          <p14:tracePt t="42462" x="3028950" y="3184525"/>
          <p14:tracePt t="42469" x="2979738" y="3211513"/>
          <p14:tracePt t="42477" x="2938463" y="3233738"/>
          <p14:tracePt t="42484" x="2909888" y="3254375"/>
          <p14:tracePt t="42492" x="2897188" y="3260725"/>
          <p14:tracePt t="42499" x="2874963" y="3268663"/>
          <p14:tracePt t="42508" x="2868613" y="3275013"/>
          <p14:tracePt t="42514" x="2854325" y="3275013"/>
          <p14:tracePt t="42522" x="2847975" y="3275013"/>
          <p14:tracePt t="42537" x="2833688" y="3275013"/>
          <p14:tracePt t="42545" x="2819400" y="3275013"/>
          <p14:tracePt t="42552" x="2813050" y="3275013"/>
          <p14:tracePt t="42560" x="2798763" y="3275013"/>
          <p14:tracePt t="42567" x="2778125" y="3275013"/>
          <p14:tracePt t="42574" x="2755900" y="3268663"/>
          <p14:tracePt t="42582" x="2735263" y="3260725"/>
          <p14:tracePt t="42590" x="2708275" y="3254375"/>
          <p14:tracePt t="42597" x="2679700" y="3246438"/>
          <p14:tracePt t="42605" x="2636838" y="3240088"/>
          <p14:tracePt t="42612" x="2609850" y="3233738"/>
          <p14:tracePt t="42620" x="2581275" y="3233738"/>
          <p14:tracePt t="42627" x="2566988" y="3233738"/>
          <p14:tracePt t="42634" x="2540000" y="3233738"/>
          <p14:tracePt t="42643" x="2505075" y="3233738"/>
          <p14:tracePt t="42649" x="2490788" y="3233738"/>
          <p14:tracePt t="42658" x="2455863" y="3240088"/>
          <p14:tracePt t="42664" x="2427288" y="3246438"/>
          <p14:tracePt t="42672" x="2386013" y="3260725"/>
          <p14:tracePt t="42680" x="2343150" y="3275013"/>
          <p14:tracePt t="42687" x="2295525" y="3303588"/>
          <p14:tracePt t="42695" x="2252663" y="3324225"/>
          <p14:tracePt t="42702" x="2211388" y="3352800"/>
          <p14:tracePt t="42710" x="2176463" y="3373438"/>
          <p14:tracePt t="42717" x="2147888" y="3394075"/>
          <p14:tracePt t="42724" x="2112963" y="3414713"/>
          <p14:tracePt t="42732" x="2078038" y="3429000"/>
          <p14:tracePt t="42739" x="2057400" y="3449638"/>
          <p14:tracePt t="42747" x="2035175" y="3463925"/>
          <p14:tracePt t="42754" x="2014538" y="3463925"/>
          <p14:tracePt t="42761" x="2000250" y="3470275"/>
          <p14:tracePt t="42771" x="1993900" y="3478213"/>
          <p14:tracePt t="42779" x="1987550" y="3478213"/>
          <p14:tracePt t="42785" x="1965325" y="3478213"/>
          <p14:tracePt t="42793" x="1958975" y="3484563"/>
          <p14:tracePt t="42799" x="1952625" y="3484563"/>
          <p14:tracePt t="42807" x="1938338" y="3492500"/>
          <p14:tracePt t="42821" x="1930400" y="3498850"/>
          <p14:tracePt t="42829" x="1924050" y="3505200"/>
          <p14:tracePt t="42837" x="1917700" y="3505200"/>
          <p14:tracePt t="42845" x="1903413" y="3505200"/>
          <p14:tracePt t="42851" x="1889125" y="3505200"/>
          <p14:tracePt t="42860" x="1881188" y="3505200"/>
          <p14:tracePt t="42867" x="1860550" y="3513138"/>
          <p14:tracePt t="42874" x="1846263" y="3513138"/>
          <p14:tracePt t="42881" x="1819275" y="3513138"/>
          <p14:tracePt t="42891" x="1811338" y="3513138"/>
          <p14:tracePt t="42897" x="1784350" y="3519488"/>
          <p14:tracePt t="42904" x="1763713" y="3519488"/>
          <p14:tracePt t="42911" x="1741488" y="3519488"/>
          <p14:tracePt t="42920" x="1728788" y="3519488"/>
          <p14:tracePt t="42927" x="1706563" y="3519488"/>
          <p14:tracePt t="42934" x="1685925" y="3519488"/>
          <p14:tracePt t="42949" x="1671638" y="3519488"/>
          <p14:tracePt t="42956" x="1665288" y="3519488"/>
          <p14:tracePt t="42986" x="1657350" y="3519488"/>
          <p14:tracePt t="43062" x="1657350" y="3527425"/>
          <p14:tracePt t="43070" x="1651000" y="3527425"/>
          <p14:tracePt t="43077" x="1644650" y="3527425"/>
          <p14:tracePt t="45631" x="1714500" y="3408363"/>
          <p14:tracePt t="45634" x="1720850" y="3387725"/>
          <p14:tracePt t="45635" x="1728788" y="3373438"/>
          <p14:tracePt t="45645" x="1728788" y="3352800"/>
          <p14:tracePt t="45650" x="1728788" y="3338513"/>
          <p14:tracePt t="45657" x="1735138" y="3324225"/>
          <p14:tracePt t="45666" x="1735138" y="3309938"/>
          <p14:tracePt t="45673" x="1735138" y="3289300"/>
          <p14:tracePt t="45680" x="1735138" y="3268663"/>
          <p14:tracePt t="45688" x="1728788" y="3246438"/>
          <p14:tracePt t="45696" x="1720850" y="3211513"/>
          <p14:tracePt t="45703" x="1714500" y="3176588"/>
          <p14:tracePt t="45712" x="1714500" y="3155950"/>
          <p14:tracePt t="45718" x="1706563" y="3121025"/>
          <p14:tracePt t="45724" x="1685925" y="3092450"/>
          <p14:tracePt t="45733" x="1685925" y="3071813"/>
          <p14:tracePt t="45739" x="1671638" y="3051175"/>
          <p14:tracePt t="45746" x="1671638" y="3030538"/>
          <p14:tracePt t="45757" x="1657350" y="3016250"/>
          <p14:tracePt t="45763" x="1651000" y="3001963"/>
          <p14:tracePt t="45771" x="1651000" y="2987675"/>
          <p14:tracePt t="45779" x="1644650" y="2987675"/>
          <p14:tracePt t="45785" x="1644650" y="2981325"/>
          <p14:tracePt t="45792" x="1636713" y="2981325"/>
          <p14:tracePt t="45799" x="1636713" y="2973388"/>
          <p14:tracePt t="45919" x="1630363" y="2973388"/>
          <p14:tracePt t="45931" x="1616075" y="2973388"/>
          <p14:tracePt t="45935" x="1609725" y="2973388"/>
          <p14:tracePt t="45946" x="1587500" y="2981325"/>
          <p14:tracePt t="45949" x="1566863" y="2987675"/>
          <p14:tracePt t="45957" x="1546225" y="2995613"/>
          <p14:tracePt t="45964" x="1525588" y="3001963"/>
          <p14:tracePt t="45972" x="1497013" y="3009900"/>
          <p14:tracePt t="45980" x="1482725" y="3022600"/>
          <p14:tracePt t="45987" x="1462088" y="3036888"/>
          <p14:tracePt t="45994" x="1433513" y="3044825"/>
          <p14:tracePt t="46002" x="1412875" y="3057525"/>
          <p14:tracePt t="46010" x="1392238" y="3065463"/>
          <p14:tracePt t="46017" x="1377950" y="3079750"/>
          <p14:tracePt t="46025" x="1363663" y="3086100"/>
          <p14:tracePt t="46032" x="1357313" y="3092450"/>
          <p14:tracePt t="46040" x="1350963" y="3100388"/>
          <p14:tracePt t="46047" x="1343025" y="3106738"/>
          <p14:tracePt t="46054" x="1336675" y="3114675"/>
          <p14:tracePt t="46062" x="1328738" y="3127375"/>
          <p14:tracePt t="46069" x="1322388" y="3127375"/>
          <p14:tracePt t="46077" x="1322388" y="3141663"/>
          <p14:tracePt t="46085" x="1316038" y="3149600"/>
          <p14:tracePt t="46092" x="1316038" y="3155950"/>
          <p14:tracePt t="46099" x="1308100" y="3162300"/>
          <p14:tracePt t="46107" x="1308100" y="3170238"/>
          <p14:tracePt t="46114" x="1308100" y="3176588"/>
          <p14:tracePt t="46122" x="1301750" y="3184525"/>
          <p14:tracePt t="46130" x="1301750" y="3190875"/>
          <p14:tracePt t="46137" x="1301750" y="3198813"/>
          <p14:tracePt t="46144" x="1293813" y="3219450"/>
          <p14:tracePt t="46152" x="1287463" y="3233738"/>
          <p14:tracePt t="46160" x="1279525" y="3240088"/>
          <p14:tracePt t="46168" x="1279525" y="3254375"/>
          <p14:tracePt t="46174" x="1279525" y="3275013"/>
          <p14:tracePt t="46182" x="1273175" y="3295650"/>
          <p14:tracePt t="46190" x="1273175" y="3316288"/>
          <p14:tracePt t="46197" x="1266825" y="3330575"/>
          <p14:tracePt t="46204" x="1266825" y="3344863"/>
          <p14:tracePt t="46212" x="1266825" y="3365500"/>
          <p14:tracePt t="46219" x="1266825" y="3373438"/>
          <p14:tracePt t="46227" x="1258888" y="3387725"/>
          <p14:tracePt t="46234" x="1258888" y="3408363"/>
          <p14:tracePt t="46241" x="1258888" y="3435350"/>
          <p14:tracePt t="46250" x="1258888" y="3457575"/>
          <p14:tracePt t="46257" x="1258888" y="3470275"/>
          <p14:tracePt t="46265" x="1266825" y="3492500"/>
          <p14:tracePt t="46272" x="1279525" y="3513138"/>
          <p14:tracePt t="46279" x="1279525" y="3527425"/>
          <p14:tracePt t="46287" x="1293813" y="3548063"/>
          <p14:tracePt t="46294" x="1301750" y="3562350"/>
          <p14:tracePt t="46302" x="1308100" y="3582988"/>
          <p14:tracePt t="46310" x="1316038" y="3589338"/>
          <p14:tracePt t="46317" x="1316038" y="3603625"/>
          <p14:tracePt t="46324" x="1328738" y="3624263"/>
          <p14:tracePt t="46332" x="1336675" y="3646488"/>
          <p14:tracePt t="46339" x="1343025" y="3667125"/>
          <p14:tracePt t="46347" x="1350963" y="3687763"/>
          <p14:tracePt t="46355" x="1357313" y="3695700"/>
          <p14:tracePt t="46362" x="1363663" y="3716338"/>
          <p14:tracePt t="46369" x="1371600" y="3751263"/>
          <p14:tracePt t="46378" x="1371600" y="3778250"/>
          <p14:tracePt t="46385" x="1377950" y="3800475"/>
          <p14:tracePt t="46392" x="1392238" y="3835400"/>
          <p14:tracePt t="46400" x="1398588" y="3848100"/>
          <p14:tracePt t="46407" x="1412875" y="3876675"/>
          <p14:tracePt t="46414" x="1427163" y="3890963"/>
          <p14:tracePt t="46422" x="1433513" y="3911600"/>
          <p14:tracePt t="46430" x="1447800" y="3925888"/>
          <p14:tracePt t="46437" x="1455738" y="3946525"/>
          <p14:tracePt t="46444" x="1468438" y="3954463"/>
          <p14:tracePt t="46452" x="1482725" y="3981450"/>
          <p14:tracePt t="46460" x="1497013" y="3995738"/>
          <p14:tracePt t="46467" x="1497013" y="4010025"/>
          <p14:tracePt t="46474" x="1511300" y="4024313"/>
          <p14:tracePt t="46482" x="1517650" y="4044950"/>
          <p14:tracePt t="46489" x="1525588" y="4059238"/>
          <p14:tracePt t="46497" x="1539875" y="4079875"/>
          <p14:tracePt t="46504" x="1546225" y="4094163"/>
          <p14:tracePt t="46513" x="1560513" y="4114800"/>
          <p14:tracePt t="46519" x="1574800" y="4143375"/>
          <p14:tracePt t="46527" x="1581150" y="4164013"/>
          <p14:tracePt t="46534" x="1595438" y="4170363"/>
          <p14:tracePt t="46542" x="1601788" y="4198938"/>
          <p14:tracePt t="46550" x="1616075" y="4205288"/>
          <p14:tracePt t="46557" x="1622425" y="4213225"/>
          <p14:tracePt t="46564" x="1636713" y="4233863"/>
          <p14:tracePt t="46572" x="1651000" y="4248150"/>
          <p14:tracePt t="46580" x="1657350" y="4262438"/>
          <p14:tracePt t="46587" x="1671638" y="4275138"/>
          <p14:tracePt t="46594" x="1700213" y="4318000"/>
          <p14:tracePt t="46602" x="1728788" y="4338638"/>
          <p14:tracePt t="46610" x="1741488" y="4359275"/>
          <p14:tracePt t="46617" x="1770063" y="4381500"/>
          <p14:tracePt t="46625" x="1790700" y="4402138"/>
          <p14:tracePt t="46632" x="1804988" y="4416425"/>
          <p14:tracePt t="46639" x="1825625" y="4437063"/>
          <p14:tracePt t="46647" x="1839913" y="4451350"/>
          <p14:tracePt t="46654" x="1860550" y="4478338"/>
          <p14:tracePt t="46662" x="1874838" y="4492625"/>
          <p14:tracePt t="46669" x="1889125" y="4513263"/>
          <p14:tracePt t="46678" x="1903413" y="4527550"/>
          <p14:tracePt t="46684" x="1924050" y="4548188"/>
          <p14:tracePt t="46691" x="1938338" y="4570413"/>
          <p14:tracePt t="46700" x="1958975" y="4591050"/>
          <p14:tracePt t="46707" x="1973263" y="4605338"/>
          <p14:tracePt t="46714" x="1987550" y="4618038"/>
          <p14:tracePt t="46722" x="2000250" y="4632325"/>
          <p14:tracePt t="46730" x="2008188" y="4640263"/>
          <p14:tracePt t="46737" x="2022475" y="4652963"/>
          <p14:tracePt t="46744" x="2035175" y="4660900"/>
          <p14:tracePt t="46751" x="2049463" y="4675188"/>
          <p14:tracePt t="46759" x="2063750" y="4687888"/>
          <p14:tracePt t="46767" x="2078038" y="4695825"/>
          <p14:tracePt t="46774" x="2084388" y="4702175"/>
          <p14:tracePt t="46781" x="2098675" y="4710113"/>
          <p14:tracePt t="46789" x="2112963" y="4716463"/>
          <p14:tracePt t="46797" x="2119313" y="4724400"/>
          <p14:tracePt t="46804" x="2127250" y="4730750"/>
          <p14:tracePt t="46813" x="2133600" y="4730750"/>
          <p14:tracePt t="46819" x="2141538" y="4730750"/>
          <p14:tracePt t="46827" x="2154238" y="4730750"/>
          <p14:tracePt t="46842" x="2162175" y="4730750"/>
          <p14:tracePt t="46856" x="2176463" y="4730750"/>
          <p14:tracePt t="46864" x="2182813" y="4730750"/>
          <p14:tracePt t="46872" x="2189163" y="4730750"/>
          <p14:tracePt t="46880" x="2203450" y="4724400"/>
          <p14:tracePt t="46886" x="2217738" y="4716463"/>
          <p14:tracePt t="46894" x="2238375" y="4710113"/>
          <p14:tracePt t="46902" x="2252663" y="4695825"/>
          <p14:tracePt t="46909" x="2259013" y="4695825"/>
          <p14:tracePt t="46917" x="2281238" y="4681538"/>
          <p14:tracePt t="46924" x="2287588" y="4675188"/>
          <p14:tracePt t="46931" x="2295525" y="4667250"/>
          <p14:tracePt t="46947" x="2308225" y="4652963"/>
          <p14:tracePt t="46954" x="2316163" y="4652963"/>
          <p14:tracePt t="46963" x="2316163" y="4640263"/>
          <p14:tracePt t="46969" x="2330450" y="4632325"/>
          <p14:tracePt t="46978" x="2330450" y="4625975"/>
          <p14:tracePt t="46984" x="2336800" y="4611688"/>
          <p14:tracePt t="46992" x="2336800" y="4605338"/>
          <p14:tracePt t="46999" x="2336800" y="4597400"/>
          <p14:tracePt t="47007" x="2343150" y="4583113"/>
          <p14:tracePt t="47014" x="2343150" y="4562475"/>
          <p14:tracePt t="47021" x="2343150" y="4541838"/>
          <p14:tracePt t="47030" x="2351088" y="4498975"/>
          <p14:tracePt t="47037" x="2357438" y="4471988"/>
          <p14:tracePt t="47044" x="2357438" y="4451350"/>
          <p14:tracePt t="47051" x="2357438" y="4422775"/>
          <p14:tracePt t="47059" x="2357438" y="4408488"/>
          <p14:tracePt t="47066" x="2365375" y="4373563"/>
          <p14:tracePt t="47074" x="2365375" y="4344988"/>
          <p14:tracePt t="47081" x="2365375" y="4303713"/>
          <p14:tracePt t="47089" x="2365375" y="4275138"/>
          <p14:tracePt t="47098" x="2365375" y="4254500"/>
          <p14:tracePt t="47104" x="2365375" y="4227513"/>
          <p14:tracePt t="47112" x="2365375" y="4205288"/>
          <p14:tracePt t="47119" x="2365375" y="4178300"/>
          <p14:tracePt t="47127" x="2365375" y="4114800"/>
          <p14:tracePt t="47134" x="2365375" y="4065588"/>
          <p14:tracePt t="47142" x="2365375" y="4044950"/>
          <p14:tracePt t="47149" x="2343150" y="3995738"/>
          <p14:tracePt t="47157" x="2330450" y="3960813"/>
          <p14:tracePt t="47164" x="2308225" y="3919538"/>
          <p14:tracePt t="47172" x="2295525" y="3890963"/>
          <p14:tracePt t="47180" x="2273300" y="3856038"/>
          <p14:tracePt t="47187" x="2259013" y="3835400"/>
          <p14:tracePt t="47195" x="2252663" y="3806825"/>
          <p14:tracePt t="47202" x="2224088" y="3778250"/>
          <p14:tracePt t="47209" x="2211388" y="3743325"/>
          <p14:tracePt t="47217" x="2189163" y="3708400"/>
          <p14:tracePt t="47224" x="2176463" y="3681413"/>
          <p14:tracePt t="47232" x="2154238" y="3646488"/>
          <p14:tracePt t="47239" x="2141538" y="3632200"/>
          <p14:tracePt t="47248" x="2127250" y="3611563"/>
          <p14:tracePt t="47254" x="2098675" y="3562350"/>
          <p14:tracePt t="47262" x="2078038" y="3533775"/>
          <p14:tracePt t="47269" x="2049463" y="3498850"/>
          <p14:tracePt t="47277" x="2035175" y="3478213"/>
          <p14:tracePt t="47284" x="2014538" y="3449638"/>
          <p14:tracePt t="47292" x="1993900" y="3429000"/>
          <p14:tracePt t="47299" x="1979613" y="3408363"/>
          <p14:tracePt t="47306" x="1973263" y="3394075"/>
          <p14:tracePt t="47314" x="1952625" y="3387725"/>
          <p14:tracePt t="47322" x="1944688" y="3373438"/>
          <p14:tracePt t="47330" x="1938338" y="3365500"/>
          <p14:tracePt t="47337" x="1930400" y="3359150"/>
          <p14:tracePt t="47345" x="1924050" y="3352800"/>
          <p14:tracePt t="47351" x="1917700" y="3344863"/>
          <p14:tracePt t="47359" x="1917700" y="3338513"/>
          <p14:tracePt t="47366" x="1909763" y="3338513"/>
          <p14:tracePt t="47374" x="1909763" y="3330575"/>
          <p14:tracePt t="47381" x="1903413" y="3324225"/>
          <p14:tracePt t="47389" x="1895475" y="3316288"/>
          <p14:tracePt t="47397" x="1889125" y="3309938"/>
          <p14:tracePt t="47404" x="1881188" y="3295650"/>
          <p14:tracePt t="47412" x="1868488" y="3281363"/>
          <p14:tracePt t="47419" x="1860550" y="3268663"/>
          <p14:tracePt t="47427" x="1839913" y="3254375"/>
          <p14:tracePt t="47434" x="1825625" y="3240088"/>
          <p14:tracePt t="47441" x="1804988" y="3219450"/>
          <p14:tracePt t="47449" x="1776413" y="3198813"/>
          <p14:tracePt t="47457" x="1741488" y="3176588"/>
          <p14:tracePt t="47464" x="1728788" y="3162300"/>
          <p14:tracePt t="47471" x="1706563" y="3149600"/>
          <p14:tracePt t="47480" x="1679575" y="3127375"/>
          <p14:tracePt t="47487" x="1665288" y="3121025"/>
          <p14:tracePt t="47495" x="1644650" y="3100388"/>
          <p14:tracePt t="47501" x="1630363" y="3092450"/>
          <p14:tracePt t="47509" x="1616075" y="3079750"/>
          <p14:tracePt t="47517" x="1601788" y="3071813"/>
          <p14:tracePt t="47524" x="1587500" y="3071813"/>
          <p14:tracePt t="47531" x="1574800" y="3065463"/>
          <p14:tracePt t="47547" x="1566863" y="3057525"/>
          <p14:tracePt t="47562" x="1560513" y="3057525"/>
          <p14:tracePt t="47569" x="1560513" y="3065463"/>
          <p14:tracePt t="47584" x="1552575" y="3079750"/>
          <p14:tracePt t="47592" x="1546225" y="3079750"/>
          <p14:tracePt t="47599" x="1546225" y="3092450"/>
          <p14:tracePt t="47607" x="1546225" y="3100388"/>
          <p14:tracePt t="47614" x="1546225" y="3114675"/>
          <p14:tracePt t="47622" x="1546225" y="3135313"/>
          <p14:tracePt t="47630" x="1546225" y="3141663"/>
          <p14:tracePt t="47637" x="1546225" y="3162300"/>
          <p14:tracePt t="47645" x="1546225" y="3176588"/>
          <p14:tracePt t="47652" x="1546225" y="3198813"/>
          <p14:tracePt t="47659" x="1546225" y="3211513"/>
          <p14:tracePt t="47667" x="1546225" y="3233738"/>
          <p14:tracePt t="47674" x="1546225" y="3260725"/>
          <p14:tracePt t="47681" x="1546225" y="3275013"/>
          <p14:tracePt t="47689" x="1546225" y="3324225"/>
          <p14:tracePt t="47697" x="1560513" y="3338513"/>
          <p14:tracePt t="47704" x="1566863" y="3352800"/>
          <p14:tracePt t="47712" x="1574800" y="3365500"/>
          <p14:tracePt t="47719" x="1581150" y="3365500"/>
          <p14:tracePt t="47726" x="1581150" y="3373438"/>
          <p14:tracePt t="47892" x="1587500" y="3379788"/>
          <p14:tracePt t="47900" x="1595438" y="3408363"/>
          <p14:tracePt t="47907" x="1609725" y="3422650"/>
          <p14:tracePt t="47915" x="1622425" y="3443288"/>
          <p14:tracePt t="47922" x="1636713" y="3470275"/>
          <p14:tracePt t="47930" x="1651000" y="3484563"/>
          <p14:tracePt t="47938" x="1665288" y="3498850"/>
          <p14:tracePt t="47948" x="1671638" y="3513138"/>
          <p14:tracePt t="47953" x="1679575" y="3533775"/>
          <p14:tracePt t="47961" x="1685925" y="3541713"/>
          <p14:tracePt t="47967" x="1685925" y="3548063"/>
          <p14:tracePt t="47975" x="1685925" y="3554413"/>
          <p14:tracePt t="47990" x="1693863" y="3562350"/>
          <p14:tracePt t="48147" x="1693863" y="3554413"/>
          <p14:tracePt t="48185" x="1693863" y="3548063"/>
          <p14:tracePt t="48193" x="1693863" y="3541713"/>
          <p14:tracePt t="48259" x="1693863" y="3533775"/>
          <p14:tracePt t="52096" x="1763713" y="3519488"/>
          <p14:tracePt t="52099" x="1784350" y="3513138"/>
          <p14:tracePt t="52100" x="1798638" y="3513138"/>
          <p14:tracePt t="52108" x="1819275" y="3498850"/>
          <p14:tracePt t="52116" x="1825625" y="3498850"/>
          <p14:tracePt t="52122" x="1833563" y="3492500"/>
          <p14:tracePt t="52131" x="1839913" y="3484563"/>
          <p14:tracePt t="52138" x="1846263" y="3484563"/>
          <p14:tracePt t="52145" x="1854200" y="3478213"/>
          <p14:tracePt t="52160" x="1860550" y="3478213"/>
          <p14:tracePt t="52168" x="1868488" y="3470275"/>
          <p14:tracePt t="52174" x="1868488" y="3463925"/>
          <p14:tracePt t="52183" x="1874838" y="3463925"/>
          <p14:tracePt t="52190" x="1889125" y="3463925"/>
          <p14:tracePt t="52197" x="1903413" y="3457575"/>
          <p14:tracePt t="52204" x="1917700" y="3449638"/>
          <p14:tracePt t="52212" x="1944688" y="3443288"/>
          <p14:tracePt t="52220" x="1973263" y="3422650"/>
          <p14:tracePt t="52227" x="2000250" y="3408363"/>
          <p14:tracePt t="52235" x="2035175" y="3400425"/>
          <p14:tracePt t="52242" x="2057400" y="3394075"/>
          <p14:tracePt t="52250" x="2078038" y="3387725"/>
          <p14:tracePt t="52258" x="2092325" y="3379788"/>
          <p14:tracePt t="52265" x="2106613" y="3373438"/>
          <p14:tracePt t="52272" x="2119313" y="3373438"/>
          <p14:tracePt t="52280" x="2147888" y="3373438"/>
          <p14:tracePt t="52288" x="2168525" y="3365500"/>
          <p14:tracePt t="52295" x="2182813" y="3359150"/>
          <p14:tracePt t="52302" x="2197100" y="3359150"/>
          <p14:tracePt t="52310" x="2203450" y="3359150"/>
          <p14:tracePt t="52317" x="2224088" y="3352800"/>
          <p14:tracePt t="52325" x="2232025" y="3344863"/>
          <p14:tracePt t="52332" x="2238375" y="3338513"/>
          <p14:tracePt t="52340" x="2259013" y="3324225"/>
          <p14:tracePt t="52347" x="2281238" y="3316288"/>
          <p14:tracePt t="52355" x="2287588" y="3303588"/>
          <p14:tracePt t="52362" x="2316163" y="3289300"/>
          <p14:tracePt t="52370" x="2336800" y="3268663"/>
          <p14:tracePt t="52377" x="2351088" y="3260725"/>
          <p14:tracePt t="52385" x="2365375" y="3246438"/>
          <p14:tracePt t="52392" x="2386013" y="3240088"/>
          <p14:tracePt t="52400" x="2400300" y="3233738"/>
          <p14:tracePt t="52407" x="2406650" y="3225800"/>
          <p14:tracePt t="52415" x="2420938" y="3225800"/>
          <p14:tracePt t="52422" x="2435225" y="3219450"/>
          <p14:tracePt t="52430" x="2441575" y="3219450"/>
          <p14:tracePt t="52437" x="2447925" y="3219450"/>
          <p14:tracePt t="52445" x="2470150" y="3211513"/>
          <p14:tracePt t="52452" x="2482850" y="3211513"/>
          <p14:tracePt t="52467" x="2490788" y="3211513"/>
          <p14:tracePt t="52482" x="2497138" y="3211513"/>
          <p14:tracePt t="52490" x="2505075" y="3211513"/>
          <p14:tracePt t="52497" x="2511425" y="3211513"/>
          <p14:tracePt t="52504" x="2519363" y="3211513"/>
          <p14:tracePt t="52512" x="2532063" y="3211513"/>
          <p14:tracePt t="52520" x="2554288" y="3211513"/>
          <p14:tracePt t="52527" x="2574925" y="3211513"/>
          <p14:tracePt t="52535" x="2595563" y="3211513"/>
          <p14:tracePt t="52542" x="2616200" y="3211513"/>
          <p14:tracePt t="52549" x="2644775" y="3205163"/>
          <p14:tracePt t="52557" x="2679700" y="3198813"/>
          <p14:tracePt t="52565" x="2708275" y="3184525"/>
          <p14:tracePt t="52572" x="2735263" y="3184525"/>
          <p14:tracePt t="52580" x="2755900" y="3176588"/>
          <p14:tracePt t="52588" x="2778125" y="3176588"/>
          <p14:tracePt t="52595" x="2784475" y="3176588"/>
          <p14:tracePt t="52602" x="2798763" y="3170238"/>
          <p14:tracePt t="52609" x="2805113" y="3170238"/>
          <p14:tracePt t="52618" x="2819400" y="3170238"/>
          <p14:tracePt t="52625" x="2833688" y="3170238"/>
          <p14:tracePt t="52633" x="2860675" y="3170238"/>
          <p14:tracePt t="52640" x="2874963" y="3170238"/>
          <p14:tracePt t="52647" x="2897188" y="3170238"/>
          <p14:tracePt t="52655" x="2917825" y="3176588"/>
          <p14:tracePt t="52662" x="2932113" y="3176588"/>
          <p14:tracePt t="52669" x="2944813" y="3176588"/>
          <p14:tracePt t="52677" x="2959100" y="3176588"/>
          <p14:tracePt t="52692" x="2967038" y="3176588"/>
          <p14:tracePt t="52699" x="2979738" y="3176588"/>
          <p14:tracePt t="52708" x="2987675" y="3176588"/>
          <p14:tracePt t="52715" x="3001963" y="3176588"/>
          <p14:tracePt t="52722" x="3008313" y="3176588"/>
          <p14:tracePt t="52730" x="3022600" y="3176588"/>
          <p14:tracePt t="52737" x="3028950" y="3176588"/>
          <p14:tracePt t="52745" x="3036888" y="3176588"/>
          <p14:tracePt t="52752" x="3049588" y="3176588"/>
          <p14:tracePt t="52768" x="3063875" y="3176588"/>
          <p14:tracePt t="52775" x="3071813" y="3170238"/>
          <p14:tracePt t="52790" x="3078163" y="3170238"/>
          <p14:tracePt t="52805" x="3092450" y="3162300"/>
          <p14:tracePt t="52820" x="3098800" y="3162300"/>
          <p14:tracePt t="52835" x="3106738" y="3162300"/>
          <p14:tracePt t="52857" x="3113088" y="3162300"/>
          <p14:tracePt t="52904" x="3121025" y="3162300"/>
          <p14:tracePt t="53090" x="3127375" y="3162300"/>
          <p14:tracePt t="53097" x="3133725" y="3155950"/>
          <p14:tracePt t="53106" x="3141663" y="3155950"/>
          <p14:tracePt t="53112" x="3148013" y="3155950"/>
          <p14:tracePt t="53119" x="3155950" y="3155950"/>
          <p14:tracePt t="53127" x="3162300" y="3155950"/>
          <p14:tracePt t="53135" x="3176588" y="3149600"/>
          <p14:tracePt t="53150" x="3182938" y="3141663"/>
          <p14:tracePt t="53165" x="3190875" y="3135313"/>
          <p14:tracePt t="53173" x="3197225" y="3135313"/>
          <p14:tracePt t="53180" x="3197225" y="3127375"/>
          <p14:tracePt t="53187" x="3203575" y="3127375"/>
          <p14:tracePt t="53194" x="3203575" y="3121025"/>
          <p14:tracePt t="53202" x="3211513" y="3121025"/>
          <p14:tracePt t="53240" x="3211513" y="3114675"/>
          <p14:tracePt t="53270" x="0" y="0"/>
        </p14:tracePtLst>
        <p14:tracePtLst>
          <p14:tracePt t="54028" x="5562600" y="3792538"/>
          <p14:tracePt t="54043" x="5562600" y="3800475"/>
          <p14:tracePt t="54050" x="5562600" y="3806825"/>
          <p14:tracePt t="54065" x="5568950" y="3806825"/>
          <p14:tracePt t="54072" x="5568950" y="3813175"/>
          <p14:tracePt t="54087" x="5575300" y="3813175"/>
          <p14:tracePt t="54103" x="5583238" y="3813175"/>
          <p14:tracePt t="54110" x="5583238" y="3821113"/>
          <p14:tracePt t="54117" x="5589588" y="3821113"/>
          <p14:tracePt t="54125" x="5603875" y="3821113"/>
          <p14:tracePt t="54132" x="5624513" y="3827463"/>
          <p14:tracePt t="54140" x="5645150" y="3835400"/>
          <p14:tracePt t="54147" x="5659438" y="3848100"/>
          <p14:tracePt t="54154" x="5688013" y="3848100"/>
          <p14:tracePt t="54162" x="5708650" y="3856038"/>
          <p14:tracePt t="54170" x="5737225" y="3856038"/>
          <p14:tracePt t="54177" x="5778500" y="3870325"/>
          <p14:tracePt t="54185" x="5813425" y="3884613"/>
          <p14:tracePt t="54192" x="5842000" y="3897313"/>
          <p14:tracePt t="54200" x="5891213" y="3911600"/>
          <p14:tracePt t="54208" x="5940425" y="3932238"/>
          <p14:tracePt t="54215" x="5988050" y="3946525"/>
          <p14:tracePt t="54222" x="6051550" y="3960813"/>
          <p14:tracePt t="54230" x="6100763" y="3967163"/>
          <p14:tracePt t="54237" x="6129338" y="3967163"/>
          <p14:tracePt t="54245" x="6164263" y="3967163"/>
          <p14:tracePt t="54253" x="6199188" y="3975100"/>
          <p14:tracePt t="54259" x="6226175" y="3975100"/>
          <p14:tracePt t="54267" x="6254750" y="3981450"/>
          <p14:tracePt t="54275" x="6283325" y="3981450"/>
          <p14:tracePt t="54282" x="6303963" y="3981450"/>
          <p14:tracePt t="54290" x="6330950" y="3981450"/>
          <p14:tracePt t="54297" x="6373813" y="3981450"/>
          <p14:tracePt t="54305" x="6429375" y="3981450"/>
          <p14:tracePt t="54312" x="6527800" y="3981450"/>
          <p14:tracePt t="54320" x="6624638" y="3967163"/>
          <p14:tracePt t="54327" x="6688138" y="3954463"/>
          <p14:tracePt t="54334" x="6800850" y="3925888"/>
          <p14:tracePt t="54342" x="6891338" y="3911600"/>
          <p14:tracePt t="54350" x="6975475" y="3897313"/>
          <p14:tracePt t="54357" x="7051675" y="3890963"/>
          <p14:tracePt t="54365" x="7086600" y="3890963"/>
          <p14:tracePt t="54373" x="7143750" y="3890963"/>
          <p14:tracePt t="54380" x="7164388" y="3890963"/>
          <p14:tracePt t="54387" x="7170738" y="3890963"/>
          <p14:tracePt t="54395" x="7178675" y="3890963"/>
          <p14:tracePt t="54403" x="7185025" y="3890963"/>
          <p14:tracePt t="54410" x="7185025" y="3897313"/>
          <p14:tracePt t="54418" x="7199313" y="3897313"/>
          <p14:tracePt t="54425" x="7205663" y="3897313"/>
          <p14:tracePt t="54432" x="7213600" y="3897313"/>
          <p14:tracePt t="54440" x="7234238" y="3897313"/>
          <p14:tracePt t="54447" x="7262813" y="3897313"/>
          <p14:tracePt t="54457" x="7297738" y="3897313"/>
          <p14:tracePt t="54464" x="7324725" y="3876675"/>
          <p14:tracePt t="54471" x="7359650" y="3862388"/>
          <p14:tracePt t="54478" x="7373938" y="3848100"/>
          <p14:tracePt t="54486" x="7394575" y="3835400"/>
          <p14:tracePt t="54492" x="7423150" y="3827463"/>
          <p14:tracePt t="54500" x="7429500" y="3821113"/>
          <p14:tracePt t="54508" x="7443788" y="3813175"/>
          <p14:tracePt t="54515" x="7450138" y="3806825"/>
          <p14:tracePt t="54523" x="7458075" y="3806825"/>
          <p14:tracePt t="54530" x="7464425" y="3800475"/>
          <p14:tracePt t="54537" x="7472363" y="3800475"/>
          <p14:tracePt t="54545" x="7478713" y="3792538"/>
          <p14:tracePt t="54553" x="7486650" y="3792538"/>
          <p14:tracePt t="54560" x="7499350" y="3786188"/>
          <p14:tracePt t="54567" x="7507288" y="3778250"/>
          <p14:tracePt t="54574" x="7521575" y="3778250"/>
          <p14:tracePt t="54582" x="7534275" y="3778250"/>
          <p14:tracePt t="54590" x="7542213" y="3778250"/>
          <p14:tracePt t="54598" x="7556500" y="3771900"/>
          <p14:tracePt t="54605" x="7569200" y="3765550"/>
          <p14:tracePt t="54612" x="7577138" y="3765550"/>
          <p14:tracePt t="54620" x="7583488" y="3757613"/>
          <p14:tracePt t="54628" x="7597775" y="3751263"/>
          <p14:tracePt t="54635" x="7612063" y="3743325"/>
          <p14:tracePt t="54642" x="7618413" y="3730625"/>
          <p14:tracePt t="54651" x="7626350" y="3730625"/>
          <p14:tracePt t="54658" x="7632700" y="3722688"/>
          <p14:tracePt t="54665" x="7646988" y="3716338"/>
          <p14:tracePt t="54672" x="7646988" y="3708400"/>
          <p14:tracePt t="54680" x="7661275" y="3702050"/>
          <p14:tracePt t="54695" x="7667625" y="3695700"/>
          <p14:tracePt t="54718" x="7667625" y="3687763"/>
          <p14:tracePt t="54740" x="7675563" y="3681413"/>
          <p14:tracePt t="54747" x="7675563" y="3673475"/>
          <p14:tracePt t="54762" x="7675563" y="3667125"/>
          <p14:tracePt t="54778" x="7681913" y="3652838"/>
          <p14:tracePt t="54785" x="7681913" y="3646488"/>
          <p14:tracePt t="54792" x="7681913" y="3638550"/>
          <p14:tracePt t="54801" x="7681913" y="3632200"/>
          <p14:tracePt t="54807" x="7681913" y="3617913"/>
          <p14:tracePt t="54814" x="7688263" y="3603625"/>
          <p14:tracePt t="54830" x="7688263" y="3589338"/>
          <p14:tracePt t="54837" x="7688263" y="3582988"/>
          <p14:tracePt t="54844" x="7688263" y="3562350"/>
          <p14:tracePt t="54859" x="7688263" y="3554413"/>
          <p14:tracePt t="54868" x="7688263" y="3519488"/>
          <p14:tracePt t="54875" x="7681913" y="3498850"/>
          <p14:tracePt t="54882" x="7681913" y="3470275"/>
          <p14:tracePt t="54889" x="7675563" y="3449638"/>
          <p14:tracePt t="54897" x="7675563" y="3429000"/>
          <p14:tracePt t="54904" x="7675563" y="3408363"/>
          <p14:tracePt t="54912" x="7667625" y="3387725"/>
          <p14:tracePt t="54920" x="7661275" y="3344863"/>
          <p14:tracePt t="54927" x="7661275" y="3324225"/>
          <p14:tracePt t="54934" x="7661275" y="3303588"/>
          <p14:tracePt t="54942" x="7661275" y="3289300"/>
          <p14:tracePt t="54954" x="7653338" y="3275013"/>
          <p14:tracePt t="54957" x="7653338" y="3268663"/>
          <p14:tracePt t="54965" x="7646988" y="3246438"/>
          <p14:tracePt t="54972" x="7646988" y="3233738"/>
          <p14:tracePt t="54981" x="7632700" y="3205163"/>
          <p14:tracePt t="54987" x="7626350" y="3190875"/>
          <p14:tracePt t="54995" x="7618413" y="3176588"/>
          <p14:tracePt t="55003" x="7604125" y="3170238"/>
          <p14:tracePt t="55009" x="7591425" y="3149600"/>
          <p14:tracePt t="55018" x="7577138" y="3141663"/>
          <p14:tracePt t="55025" x="7569200" y="3135313"/>
          <p14:tracePt t="55032" x="7562850" y="3135313"/>
          <p14:tracePt t="55047" x="7556500" y="3135313"/>
          <p14:tracePt t="55070" x="7548563" y="3135313"/>
          <p14:tracePt t="55115" x="7542213" y="3135313"/>
          <p14:tracePt t="56030" x="7527925" y="3141663"/>
          <p14:tracePt t="56038" x="7521575" y="3155950"/>
          <p14:tracePt t="56045" x="7507288" y="3176588"/>
          <p14:tracePt t="56052" x="7486650" y="3198813"/>
          <p14:tracePt t="56060" x="7458075" y="3233738"/>
          <p14:tracePt t="56067" x="7429500" y="3275013"/>
          <p14:tracePt t="56075" x="7388225" y="3316288"/>
          <p14:tracePt t="56082" x="7345363" y="3359150"/>
          <p14:tracePt t="56090" x="7297738" y="3414713"/>
          <p14:tracePt t="56097" x="7248525" y="3463925"/>
          <p14:tracePt t="56105" x="7199313" y="3519488"/>
          <p14:tracePt t="56112" x="7164388" y="3568700"/>
          <p14:tracePt t="56120" x="7129463" y="3597275"/>
          <p14:tracePt t="56128" x="7115175" y="3617913"/>
          <p14:tracePt t="56135" x="7094538" y="3646488"/>
          <p14:tracePt t="56142" x="7080250" y="3667125"/>
          <p14:tracePt t="56150" x="7080250" y="3681413"/>
          <p14:tracePt t="56157" x="7073900" y="3695700"/>
          <p14:tracePt t="56165" x="7065963" y="3695700"/>
          <p14:tracePt t="56292" x="7065963" y="3702050"/>
          <p14:tracePt t="56307" x="7065963" y="3708400"/>
          <p14:tracePt t="56314" x="7065963" y="3716338"/>
          <p14:tracePt t="56338" x="7065963" y="3722688"/>
          <p14:tracePt t="56352" x="7059613" y="3730625"/>
          <p14:tracePt t="56360" x="7059613" y="3736975"/>
          <p14:tracePt t="56367" x="7051675" y="3743325"/>
          <p14:tracePt t="56375" x="7051675" y="3751263"/>
          <p14:tracePt t="56382" x="7037388" y="3757613"/>
          <p14:tracePt t="56389" x="7031038" y="3765550"/>
          <p14:tracePt t="56397" x="7031038" y="3771900"/>
          <p14:tracePt t="56405" x="7024688" y="3778250"/>
          <p14:tracePt t="56412" x="7016750" y="3786188"/>
          <p14:tracePt t="56419" x="7010400" y="3792538"/>
          <p14:tracePt t="56427" x="7010400" y="3800475"/>
          <p14:tracePt t="56435" x="7002463" y="3800475"/>
          <p14:tracePt t="56442" x="7002463" y="3806825"/>
          <p14:tracePt t="56450" x="6996113" y="3813175"/>
          <p14:tracePt t="56464" x="6989763" y="3821113"/>
          <p14:tracePt t="56472" x="6989763" y="3827463"/>
          <p14:tracePt t="56487" x="6989763" y="3835400"/>
          <p14:tracePt t="56495" x="6981825" y="3835400"/>
          <p14:tracePt t="56510" x="6981825" y="3841750"/>
          <p14:tracePt t="56540" x="6981825" y="3848100"/>
          <p14:tracePt t="56548" x="6981825" y="3856038"/>
          <p14:tracePt t="56570" x="6981825" y="3862388"/>
          <p14:tracePt t="56577" x="6975475" y="3862388"/>
          <p14:tracePt t="56594" x="6975475" y="3870325"/>
          <p14:tracePt t="56630" x="6975475" y="3876675"/>
          <p14:tracePt t="56645" x="6967538" y="3884613"/>
          <p14:tracePt t="56660" x="6967538" y="3890963"/>
          <p14:tracePt t="56682" x="6967538" y="3897313"/>
          <p14:tracePt t="56689" x="6961188" y="3897313"/>
          <p14:tracePt t="56697" x="6961188" y="3905250"/>
          <p14:tracePt t="56705" x="6961188" y="3911600"/>
          <p14:tracePt t="56719" x="6954838" y="3911600"/>
          <p14:tracePt t="56727" x="6954838" y="3919538"/>
          <p14:tracePt t="56742" x="6946900" y="3925888"/>
          <p14:tracePt t="56757" x="6940550" y="3925888"/>
          <p14:tracePt t="56772" x="6932613" y="3940175"/>
          <p14:tracePt t="56780" x="6926263" y="3940175"/>
          <p14:tracePt t="56787" x="6919913" y="3940175"/>
          <p14:tracePt t="56803" x="6911975" y="3940175"/>
          <p14:tracePt t="56817" x="6905625" y="3940175"/>
          <p14:tracePt t="56824" x="6897688" y="3940175"/>
          <p14:tracePt t="56839" x="6891338" y="3940175"/>
          <p14:tracePt t="56855" x="6891338" y="3946525"/>
          <p14:tracePt t="56869" x="6884988" y="3946525"/>
          <p14:tracePt t="57012" x="6877050" y="3946525"/>
          <p14:tracePt t="57024" x="6848475" y="3946525"/>
          <p14:tracePt t="57028" x="6821488" y="3946525"/>
          <p14:tracePt t="57034" x="6792913" y="3946525"/>
          <p14:tracePt t="57042" x="6737350" y="3940175"/>
          <p14:tracePt t="57050" x="6688138" y="3940175"/>
          <p14:tracePt t="57057" x="6624638" y="3925888"/>
          <p14:tracePt t="57065" x="6577013" y="3919538"/>
          <p14:tracePt t="57072" x="6499225" y="3911600"/>
          <p14:tracePt t="57079" x="6415088" y="3911600"/>
          <p14:tracePt t="57088" x="6338888" y="3897313"/>
          <p14:tracePt t="57095" x="6269038" y="3897313"/>
          <p14:tracePt t="57102" x="6211888" y="3897313"/>
          <p14:tracePt t="57110" x="6170613" y="3897313"/>
          <p14:tracePt t="57117" x="6115050" y="3897313"/>
          <p14:tracePt t="57124" x="6100763" y="3897313"/>
          <p14:tracePt t="57132" x="6094413" y="3897313"/>
          <p14:tracePt t="57139" x="6080125" y="3905250"/>
          <p14:tracePt t="57335" x="6072188" y="3905250"/>
          <p14:tracePt t="57343" x="6057900" y="3905250"/>
          <p14:tracePt t="57350" x="6045200" y="3905250"/>
          <p14:tracePt t="57357" x="6022975" y="3905250"/>
          <p14:tracePt t="57365" x="6010275" y="3905250"/>
          <p14:tracePt t="57374" x="5995988" y="3905250"/>
          <p14:tracePt t="57380" x="5975350" y="3905250"/>
          <p14:tracePt t="57388" x="5961063" y="3911600"/>
          <p14:tracePt t="57394" x="5940425" y="3911600"/>
          <p14:tracePt t="57403" x="5918200" y="3911600"/>
          <p14:tracePt t="57410" x="5911850" y="3911600"/>
          <p14:tracePt t="57417" x="5905500" y="3919538"/>
          <p14:tracePt t="57424" x="5897563" y="3919538"/>
          <p14:tracePt t="57432" x="5883275" y="3925888"/>
          <p14:tracePt t="57447" x="5876925" y="3925888"/>
          <p14:tracePt t="57455" x="5870575" y="3925888"/>
          <p14:tracePt t="57606" x="5870575" y="3932238"/>
          <p14:tracePt t="57612" x="5862638" y="3932238"/>
          <p14:tracePt t="57622" x="5848350" y="3940175"/>
          <p14:tracePt t="57627" x="5842000" y="3940175"/>
          <p14:tracePt t="57635" x="5834063" y="3940175"/>
          <p14:tracePt t="57642" x="5813425" y="3946525"/>
          <p14:tracePt t="57650" x="5792788" y="3954463"/>
          <p14:tracePt t="57657" x="5778500" y="3954463"/>
          <p14:tracePt t="57664" x="5757863" y="3960813"/>
          <p14:tracePt t="57673" x="5743575" y="3967163"/>
          <p14:tracePt t="57680" x="5729288" y="3975100"/>
          <p14:tracePt t="57687" x="5716588" y="3975100"/>
          <p14:tracePt t="57696" x="5702300" y="3981450"/>
          <p14:tracePt t="57703" x="5702300" y="3989388"/>
          <p14:tracePt t="57709" x="5688013" y="3989388"/>
          <p14:tracePt t="57725" x="5688013" y="3995738"/>
          <p14:tracePt t="57942" x="5681663" y="3995738"/>
          <p14:tracePt t="57973" x="5673725" y="3995738"/>
          <p14:tracePt t="57996" x="5673725" y="4002088"/>
          <p14:tracePt t="58005" x="5667375" y="4002088"/>
          <p14:tracePt t="58026" x="5659438" y="4010025"/>
          <p14:tracePt t="58318" x="0" y="0"/>
        </p14:tracePtLst>
      </p14:laserTraceLst>
    </p:ext>
    <p:ext uri="{E180D4A7-C9FB-4DFB-919C-405C955672EB}">
      <p14:showEvtLst xmlns:p14="http://schemas.microsoft.com/office/powerpoint/2010/main">
        <p14:playEvt time="339" objId="4"/>
        <p14:stopEvt time="62933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8CDA2-2100-499B-A1C6-074A43FB57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29A072-ACCB-4282-96EC-E849CF326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6" name="s243(1)">
            <a:hlinkClick r:id="" action="ppaction://media"/>
            <a:extLst>
              <a:ext uri="{FF2B5EF4-FFF2-40B4-BE49-F238E27FC236}">
                <a16:creationId xmlns:a16="http://schemas.microsoft.com/office/drawing/2014/main" id="{A4E979A8-B440-4BE1-A7CE-C2FA50635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490" y="558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56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88"/>
    </mc:Choice>
    <mc:Fallback>
      <p:transition spd="slow" advTm="56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752" x="3221038" y="5183188"/>
          <p14:tracePt t="14019" x="3236913" y="5183188"/>
          <p14:tracePt t="14026" x="3268663" y="5183188"/>
          <p14:tracePt t="14034" x="3308350" y="5191125"/>
          <p14:tracePt t="14042" x="3379788" y="5207000"/>
          <p14:tracePt t="14050" x="3484563" y="5230813"/>
          <p14:tracePt t="14057" x="3619500" y="5238750"/>
          <p14:tracePt t="14067" x="3833813" y="5238750"/>
          <p14:tracePt t="14072" x="4089400" y="5238750"/>
          <p14:tracePt t="14082" x="4337050" y="5222875"/>
          <p14:tracePt t="14087" x="4592638" y="5183188"/>
          <p14:tracePt t="14095" x="4799013" y="5143500"/>
          <p14:tracePt t="14102" x="4951413" y="5111750"/>
          <p14:tracePt t="14110" x="5094288" y="5080000"/>
          <p14:tracePt t="14118" x="5205413" y="5064125"/>
          <p14:tracePt t="14125" x="5292725" y="5048250"/>
          <p14:tracePt t="14134" x="5334000" y="5032375"/>
          <p14:tracePt t="14140" x="5357813" y="5024438"/>
          <p14:tracePt t="14148" x="5373688" y="5024438"/>
          <p14:tracePt t="14260" x="5389563" y="5032375"/>
          <p14:tracePt t="14267" x="5397500" y="5056188"/>
          <p14:tracePt t="14274" x="5405438" y="5080000"/>
          <p14:tracePt t="14282" x="5413375" y="5095875"/>
          <p14:tracePt t="14289" x="5421313" y="5119688"/>
          <p14:tracePt t="14299" x="5437188" y="5143500"/>
          <p14:tracePt t="14305" x="5437188" y="5167313"/>
          <p14:tracePt t="14315" x="5437188" y="5207000"/>
          <p14:tracePt t="14320" x="5437188" y="5222875"/>
          <p14:tracePt t="14327" x="5437188" y="5286375"/>
          <p14:tracePt t="14335" x="5437188" y="5327650"/>
          <p14:tracePt t="14351" x="5397500" y="5430838"/>
          <p14:tracePt t="14358" x="5357813" y="5478463"/>
          <p14:tracePt t="14366" x="5318125" y="5518150"/>
          <p14:tracePt t="14372" x="5268913" y="5549900"/>
          <p14:tracePt t="14381" x="5229225" y="5581650"/>
          <p14:tracePt t="14387" x="5189538" y="5605463"/>
          <p14:tracePt t="14398" x="5133975" y="5629275"/>
          <p14:tracePt t="14402" x="5086350" y="5645150"/>
          <p14:tracePt t="14410" x="5038725" y="5653088"/>
          <p14:tracePt t="14417" x="4999038" y="5662613"/>
          <p14:tracePt t="14425" x="4975225" y="5662613"/>
          <p14:tracePt t="14433" x="4943475" y="5662613"/>
          <p14:tracePt t="14440" x="4918075" y="5662613"/>
          <p14:tracePt t="14448" x="4902200" y="5662613"/>
          <p14:tracePt t="14455" x="4886325" y="5653088"/>
          <p14:tracePt t="14465" x="4862513" y="5637213"/>
          <p14:tracePt t="14471" x="4822825" y="5613400"/>
          <p14:tracePt t="14477" x="4799013" y="5581650"/>
          <p14:tracePt t="14485" x="4783138" y="5549900"/>
          <p14:tracePt t="14492" x="4751388" y="5502275"/>
          <p14:tracePt t="14501" x="4727575" y="5446713"/>
          <p14:tracePt t="14508" x="4703763" y="5399088"/>
          <p14:tracePt t="14516" x="4679950" y="5351463"/>
          <p14:tracePt t="14522" x="4664075" y="5302250"/>
          <p14:tracePt t="14531" x="4640263" y="5270500"/>
          <p14:tracePt t="14537" x="4632325" y="5246688"/>
          <p14:tracePt t="14547" x="4608513" y="5214938"/>
          <p14:tracePt t="14552" x="4608513" y="5191125"/>
          <p14:tracePt t="14560" x="4600575" y="5167313"/>
          <p14:tracePt t="14567" x="4592638" y="5143500"/>
          <p14:tracePt t="14575" x="4592638" y="5119688"/>
          <p14:tracePt t="14585" x="4584700" y="5103813"/>
          <p14:tracePt t="14590" x="4584700" y="5087938"/>
          <p14:tracePt t="14597" x="4584700" y="5064125"/>
          <p14:tracePt t="14605" x="4584700" y="5048250"/>
          <p14:tracePt t="14614" x="4592638" y="5024438"/>
          <p14:tracePt t="14620" x="4600575" y="5000625"/>
          <p14:tracePt t="14628" x="4608513" y="4967288"/>
          <p14:tracePt t="14635" x="4616450" y="4959350"/>
          <p14:tracePt t="14643" x="4624388" y="4943475"/>
          <p14:tracePt t="14651" x="4648200" y="4927600"/>
          <p14:tracePt t="14658" x="4664075" y="4919663"/>
          <p14:tracePt t="14666" x="4687888" y="4911725"/>
          <p14:tracePt t="14671" x="4719638" y="4911725"/>
          <p14:tracePt t="14679" x="4767263" y="4919663"/>
          <p14:tracePt t="14687" x="4830763" y="4935538"/>
          <p14:tracePt t="14695" x="4878388" y="4959350"/>
          <p14:tracePt t="14701" x="4951413" y="4984750"/>
          <p14:tracePt t="14710" x="5022850" y="5016500"/>
          <p14:tracePt t="14717" x="5070475" y="5040313"/>
          <p14:tracePt t="14724" x="5141913" y="5080000"/>
          <p14:tracePt t="14734" x="5197475" y="5111750"/>
          <p14:tracePt t="14740" x="5237163" y="5143500"/>
          <p14:tracePt t="14749" x="5260975" y="5167313"/>
          <p14:tracePt t="14755" x="5284788" y="5199063"/>
          <p14:tracePt t="14764" x="5292725" y="5230813"/>
          <p14:tracePt t="14770" x="5292725" y="5262563"/>
          <p14:tracePt t="14777" x="5292725" y="5310188"/>
          <p14:tracePt t="14785" x="5276850" y="5367338"/>
          <p14:tracePt t="14792" x="5245100" y="5422900"/>
          <p14:tracePt t="14800" x="5221288" y="5470525"/>
          <p14:tracePt t="14807" x="5165725" y="5541963"/>
          <p14:tracePt t="14816" x="5126038" y="5589588"/>
          <p14:tracePt t="14822" x="5078413" y="5629275"/>
          <p14:tracePt t="14830" x="5030788" y="5662613"/>
          <p14:tracePt t="14838" x="4975225" y="5686425"/>
          <p14:tracePt t="14848" x="4943475" y="5694363"/>
          <p14:tracePt t="14852" x="4894263" y="5702300"/>
          <p14:tracePt t="14860" x="4862513" y="5710238"/>
          <p14:tracePt t="14867" x="4814888" y="5710238"/>
          <p14:tracePt t="14875" x="4775200" y="5710238"/>
          <p14:tracePt t="14883" x="4735513" y="5702300"/>
          <p14:tracePt t="14890" x="4687888" y="5678488"/>
          <p14:tracePt t="14899" x="4672013" y="5670550"/>
          <p14:tracePt t="14905" x="4640263" y="5653088"/>
          <p14:tracePt t="14913" x="4600575" y="5629275"/>
          <p14:tracePt t="14920" x="4559300" y="5605463"/>
          <p14:tracePt t="14927" x="4527550" y="5573713"/>
          <p14:tracePt t="14934" x="4487863" y="5534025"/>
          <p14:tracePt t="14942" x="4448175" y="5494338"/>
          <p14:tracePt t="14949" x="4392613" y="5422900"/>
          <p14:tracePt t="14957" x="4376738" y="5391150"/>
          <p14:tracePt t="14965" x="4376738" y="5367338"/>
          <p14:tracePt t="14973" x="4376738" y="5343525"/>
          <p14:tracePt t="14980" x="4376738" y="5310188"/>
          <p14:tracePt t="14988" x="4376738" y="5286375"/>
          <p14:tracePt t="14996" x="4376738" y="5262563"/>
          <p14:tracePt t="15002" x="4400550" y="5230813"/>
          <p14:tracePt t="15010" x="4424363" y="5207000"/>
          <p14:tracePt t="15017" x="4448175" y="5183188"/>
          <p14:tracePt t="15025" x="4471988" y="5143500"/>
          <p14:tracePt t="15033" x="4511675" y="5127625"/>
          <p14:tracePt t="15040" x="4543425" y="5095875"/>
          <p14:tracePt t="15050" x="4559300" y="5080000"/>
          <p14:tracePt t="15054" x="4584700" y="5064125"/>
          <p14:tracePt t="15066" x="4608513" y="5056188"/>
          <p14:tracePt t="15070" x="4624388" y="5056188"/>
          <p14:tracePt t="15077" x="4648200" y="5048250"/>
          <p14:tracePt t="15085" x="4656138" y="5048250"/>
          <p14:tracePt t="15092" x="4672013" y="5048250"/>
          <p14:tracePt t="15100" x="4679950" y="5048250"/>
          <p14:tracePt t="15107" x="4687888" y="5048250"/>
          <p14:tracePt t="15115" x="4695825" y="5048250"/>
          <p14:tracePt t="15146" x="4703763" y="5056188"/>
          <p14:tracePt t="15160" x="4703763" y="5064125"/>
          <p14:tracePt t="15879" x="4695825" y="5056188"/>
          <p14:tracePt t="15887" x="4679950" y="5032375"/>
          <p14:tracePt t="15896" x="4672013" y="5016500"/>
          <p14:tracePt t="15902" x="4648200" y="5000625"/>
          <p14:tracePt t="15910" x="4632325" y="4967288"/>
          <p14:tracePt t="15917" x="4608513" y="4943475"/>
          <p14:tracePt t="15925" x="4576763" y="4903788"/>
          <p14:tracePt t="15932" x="4551363" y="4856163"/>
          <p14:tracePt t="15940" x="4519613" y="4808538"/>
          <p14:tracePt t="15949" x="4495800" y="4768850"/>
          <p14:tracePt t="15954" x="4479925" y="4737100"/>
          <p14:tracePt t="15962" x="4448175" y="4697413"/>
          <p14:tracePt t="15970" x="4432300" y="4657725"/>
          <p14:tracePt t="15979" x="4416425" y="4633913"/>
          <p14:tracePt t="15992" x="4400550" y="4592638"/>
          <p14:tracePt t="15993" x="4384675" y="4576763"/>
          <p14:tracePt t="16000" x="4376738" y="4545013"/>
          <p14:tracePt t="16007" x="4368800" y="4529138"/>
          <p14:tracePt t="16014" x="4360863" y="4521200"/>
          <p14:tracePt t="16022" x="4352925" y="4505325"/>
          <p14:tracePt t="16068" x="4352925" y="4497388"/>
          <p14:tracePt t="16129" x="4352925" y="4489450"/>
          <p14:tracePt t="16142" x="4352925" y="4481513"/>
          <p14:tracePt t="16150" x="4344988" y="4481513"/>
          <p14:tracePt t="16157" x="4344988" y="4473575"/>
          <p14:tracePt t="16173" x="4337050" y="4457700"/>
          <p14:tracePt t="16181" x="4329113" y="4457700"/>
          <p14:tracePt t="16188" x="4321175" y="4441825"/>
          <p14:tracePt t="16196" x="4313238" y="4425950"/>
          <p14:tracePt t="16202" x="4289425" y="4394200"/>
          <p14:tracePt t="16210" x="4265613" y="4370388"/>
          <p14:tracePt t="16217" x="4233863" y="4330700"/>
          <p14:tracePt t="16225" x="4192588" y="4291013"/>
          <p14:tracePt t="16232" x="4160838" y="4249738"/>
          <p14:tracePt t="16239" x="4129088" y="4210050"/>
          <p14:tracePt t="16247" x="4097338" y="4178300"/>
          <p14:tracePt t="16254" x="4057650" y="4122738"/>
          <p14:tracePt t="16263" x="4017963" y="4075113"/>
          <p14:tracePt t="16269" x="3978275" y="4027488"/>
          <p14:tracePt t="16279" x="3938588" y="3979863"/>
          <p14:tracePt t="16284" x="3906838" y="3938588"/>
          <p14:tracePt t="16292" x="3867150" y="3890963"/>
          <p14:tracePt t="16302" x="3851275" y="3875088"/>
          <p14:tracePt t="16307" x="3794125" y="3795713"/>
          <p14:tracePt t="16315" x="3770313" y="3763963"/>
          <p14:tracePt t="16322" x="3754438" y="3740150"/>
          <p14:tracePt t="16331" x="3730625" y="3724275"/>
          <p14:tracePt t="16337" x="3722688" y="3700463"/>
          <p14:tracePt t="16347" x="3706813" y="3684588"/>
          <p14:tracePt t="16352" x="3683000" y="3676650"/>
          <p14:tracePt t="16361" x="3683000" y="3660775"/>
          <p14:tracePt t="16374" x="3675063" y="3652838"/>
          <p14:tracePt t="16382" x="3667125" y="3644900"/>
          <p14:tracePt t="16390" x="3651250" y="3629025"/>
          <p14:tracePt t="16404" x="3651250" y="3621088"/>
          <p14:tracePt t="16420" x="3643313" y="3621088"/>
          <p14:tracePt t="16429" x="3643313" y="3613150"/>
          <p14:tracePt t="16434" x="3635375" y="3605213"/>
          <p14:tracePt t="16442" x="3627438" y="3595688"/>
          <p14:tracePt t="16450" x="3611563" y="3579813"/>
          <p14:tracePt t="16457" x="3595688" y="3556000"/>
          <p14:tracePt t="16465" x="3563938" y="3540125"/>
          <p14:tracePt t="16472" x="3548063" y="3524250"/>
          <p14:tracePt t="16482" x="3524250" y="3500438"/>
          <p14:tracePt t="16487" x="3508375" y="3492500"/>
          <p14:tracePt t="16495" x="3484563" y="3468688"/>
          <p14:tracePt t="16502" x="3467100" y="3452813"/>
          <p14:tracePt t="16511" x="3451225" y="3444875"/>
          <p14:tracePt t="16517" x="3427413" y="3436938"/>
          <p14:tracePt t="16524" x="3419475" y="3421063"/>
          <p14:tracePt t="16533" x="3403600" y="3405188"/>
          <p14:tracePt t="16540" x="3387725" y="3397250"/>
          <p14:tracePt t="16550" x="3371850" y="3397250"/>
          <p14:tracePt t="16555" x="3371850" y="3389313"/>
          <p14:tracePt t="16563" x="3363913" y="3381375"/>
          <p14:tracePt t="16570" x="3355975" y="3373438"/>
          <p14:tracePt t="16585" x="3348038" y="3373438"/>
          <p14:tracePt t="16600" x="3348038" y="3365500"/>
          <p14:tracePt t="16607" x="3340100" y="3365500"/>
          <p14:tracePt t="16615" x="3340100" y="3357563"/>
          <p14:tracePt t="16622" x="3332163" y="3357563"/>
          <p14:tracePt t="16743" x="3324225" y="3357563"/>
          <p14:tracePt t="16756" x="3316288" y="3357563"/>
          <p14:tracePt t="16765" x="3308350" y="3357563"/>
          <p14:tracePt t="16802" x="3308350" y="3349625"/>
          <p14:tracePt t="16812" x="3292475" y="3349625"/>
          <p14:tracePt t="16817" x="3284538" y="3341688"/>
          <p14:tracePt t="16824" x="3276600" y="3333750"/>
          <p14:tracePt t="16832" x="3252788" y="3333750"/>
          <p14:tracePt t="16840" x="3236913" y="3317875"/>
          <p14:tracePt t="16848" x="3228975" y="3309938"/>
          <p14:tracePt t="16855" x="3213100" y="3309938"/>
          <p14:tracePt t="16864" x="3213100" y="3302000"/>
          <p14:tracePt t="16870" x="3205163" y="3302000"/>
          <p14:tracePt t="16885" x="3197225" y="3294063"/>
          <p14:tracePt t="16894" x="3189288" y="3286125"/>
          <p14:tracePt t="16900" x="3173413" y="3278188"/>
          <p14:tracePt t="16907" x="3149600" y="3270250"/>
          <p14:tracePt t="16915" x="3141663" y="3262313"/>
          <p14:tracePt t="16922" x="3133725" y="3262313"/>
          <p14:tracePt t="16930" x="3133725" y="3252788"/>
          <p14:tracePt t="16937" x="3125788" y="3252788"/>
          <p14:tracePt t="16946" x="3117850" y="3236913"/>
          <p14:tracePt t="16952" x="3109913" y="3236913"/>
          <p14:tracePt t="16967" x="3100388" y="3228975"/>
          <p14:tracePt t="16990" x="3100388" y="3221038"/>
          <p14:tracePt t="16997" x="3092450" y="3221038"/>
          <p14:tracePt t="17035" x="3092450" y="3213100"/>
          <p14:tracePt t="18122" x="3100388" y="3213100"/>
          <p14:tracePt t="18137" x="3109913" y="3213100"/>
          <p14:tracePt t="18144" x="3117850" y="3213100"/>
          <p14:tracePt t="18161" x="3125788" y="3213100"/>
          <p14:tracePt t="18167" x="3133725" y="3213100"/>
          <p14:tracePt t="18176" x="3141663" y="3213100"/>
          <p14:tracePt t="18182" x="3157538" y="3213100"/>
          <p14:tracePt t="18190" x="3173413" y="3213100"/>
          <p14:tracePt t="18197" x="3189288" y="3213100"/>
          <p14:tracePt t="18205" x="3205163" y="3213100"/>
          <p14:tracePt t="18213" x="3221038" y="3213100"/>
          <p14:tracePt t="18220" x="3236913" y="3213100"/>
          <p14:tracePt t="18228" x="3252788" y="3213100"/>
          <p14:tracePt t="18235" x="3268663" y="3213100"/>
          <p14:tracePt t="18244" x="3284538" y="3213100"/>
          <p14:tracePt t="18257" x="3292475" y="3213100"/>
          <p14:tracePt t="18272" x="3300413" y="3213100"/>
          <p14:tracePt t="18280" x="3308350" y="3213100"/>
          <p14:tracePt t="18302" x="3316288" y="3213100"/>
          <p14:tracePt t="18452" x="3324225" y="3213100"/>
          <p14:tracePt t="18459" x="3332163" y="3213100"/>
          <p14:tracePt t="18467" x="3340100" y="3213100"/>
          <p14:tracePt t="18474" x="3348038" y="3213100"/>
          <p14:tracePt t="18482" x="3355975" y="3205163"/>
          <p14:tracePt t="18490" x="3363913" y="3205163"/>
          <p14:tracePt t="18497" x="3371850" y="3205163"/>
          <p14:tracePt t="18504" x="3379788" y="3205163"/>
          <p14:tracePt t="18513" x="3379788" y="3197225"/>
          <p14:tracePt t="19060" x="3387725" y="3197225"/>
          <p14:tracePt t="19078" x="3395663" y="3197225"/>
          <p14:tracePt t="19082" x="3403600" y="3197225"/>
          <p14:tracePt t="19090" x="3411538" y="3197225"/>
          <p14:tracePt t="19097" x="3419475" y="3197225"/>
          <p14:tracePt t="19104" x="3435350" y="3197225"/>
          <p14:tracePt t="19112" x="3451225" y="3197225"/>
          <p14:tracePt t="19120" x="3467100" y="3197225"/>
          <p14:tracePt t="19128" x="3492500" y="3197225"/>
          <p14:tracePt t="19135" x="3516313" y="3197225"/>
          <p14:tracePt t="19144" x="3540125" y="3197225"/>
          <p14:tracePt t="19149" x="3563938" y="3197225"/>
          <p14:tracePt t="19157" x="3587750" y="3189288"/>
          <p14:tracePt t="19165" x="3611563" y="3189288"/>
          <p14:tracePt t="19174" x="3635375" y="3181350"/>
          <p14:tracePt t="19187" x="3643313" y="3181350"/>
          <p14:tracePt t="19195" x="3659188" y="3181350"/>
          <p14:tracePt t="19202" x="3675063" y="3181350"/>
          <p14:tracePt t="19212" x="3690938" y="3181350"/>
          <p14:tracePt t="19217" x="3706813" y="3181350"/>
          <p14:tracePt t="19226" x="3730625" y="3181350"/>
          <p14:tracePt t="19232" x="3754438" y="3189288"/>
          <p14:tracePt t="19240" x="3778250" y="3189288"/>
          <p14:tracePt t="19248" x="3810000" y="3189288"/>
          <p14:tracePt t="19255" x="3833813" y="3189288"/>
          <p14:tracePt t="19263" x="3851275" y="3189288"/>
          <p14:tracePt t="19270" x="3875088" y="3189288"/>
          <p14:tracePt t="19278" x="3890963" y="3189288"/>
          <p14:tracePt t="19285" x="3898900" y="3189288"/>
          <p14:tracePt t="19294" x="3906838" y="3189288"/>
          <p14:tracePt t="19300" x="3914775" y="3189288"/>
          <p14:tracePt t="19307" x="3930650" y="3189288"/>
          <p14:tracePt t="19315" x="3946525" y="3189288"/>
          <p14:tracePt t="19323" x="3962400" y="3189288"/>
          <p14:tracePt t="19330" x="3978275" y="3189288"/>
          <p14:tracePt t="19337" x="3994150" y="3189288"/>
          <p14:tracePt t="19346" x="4017963" y="3189288"/>
          <p14:tracePt t="19352" x="4049713" y="3189288"/>
          <p14:tracePt t="19360" x="4081463" y="3189288"/>
          <p14:tracePt t="19367" x="4129088" y="3189288"/>
          <p14:tracePt t="19377" x="4160838" y="3189288"/>
          <p14:tracePt t="19382" x="4176713" y="3189288"/>
          <p14:tracePt t="19390" x="4200525" y="3189288"/>
          <p14:tracePt t="19397" x="4233863" y="3189288"/>
          <p14:tracePt t="19405" x="4265613" y="3189288"/>
          <p14:tracePt t="19412" x="4297363" y="3189288"/>
          <p14:tracePt t="19420" x="4337050" y="3189288"/>
          <p14:tracePt t="19428" x="4360863" y="3189288"/>
          <p14:tracePt t="19435" x="4392613" y="3189288"/>
          <p14:tracePt t="19444" x="4408488" y="3189288"/>
          <p14:tracePt t="19450" x="4432300" y="3189288"/>
          <p14:tracePt t="19459" x="4464050" y="3189288"/>
          <p14:tracePt t="19464" x="4503738" y="3189288"/>
          <p14:tracePt t="19473" x="4535488" y="3189288"/>
          <p14:tracePt t="19479" x="4576763" y="3189288"/>
          <p14:tracePt t="19487" x="4608513" y="3189288"/>
          <p14:tracePt t="19495" x="4632325" y="3189288"/>
          <p14:tracePt t="19502" x="4664075" y="3189288"/>
          <p14:tracePt t="19511" x="4703763" y="3189288"/>
          <p14:tracePt t="19518" x="4735513" y="3189288"/>
          <p14:tracePt t="19527" x="4767263" y="3189288"/>
          <p14:tracePt t="19532" x="4799013" y="3189288"/>
          <p14:tracePt t="19540" x="4822825" y="3189288"/>
          <p14:tracePt t="19547" x="4838700" y="3181350"/>
          <p14:tracePt t="19555" x="4862513" y="3181350"/>
          <p14:tracePt t="19562" x="4886325" y="3173413"/>
          <p14:tracePt t="19570" x="4902200" y="3173413"/>
          <p14:tracePt t="19579" x="4918075" y="3173413"/>
          <p14:tracePt t="19585" x="4933950" y="3173413"/>
          <p14:tracePt t="19592" x="4959350" y="3165475"/>
          <p14:tracePt t="19600" x="4983163" y="3165475"/>
          <p14:tracePt t="19609" x="5006975" y="3165475"/>
          <p14:tracePt t="19614" x="5030788" y="3165475"/>
          <p14:tracePt t="19622" x="5054600" y="3165475"/>
          <p14:tracePt t="19630" x="5086350" y="3165475"/>
          <p14:tracePt t="19637" x="5126038" y="3165475"/>
          <p14:tracePt t="19645" x="5149850" y="3165475"/>
          <p14:tracePt t="19652" x="5157788" y="3165475"/>
          <p14:tracePt t="19660" x="5165725" y="3165475"/>
          <p14:tracePt t="19667" x="5173663" y="3165475"/>
          <p14:tracePt t="19676" x="5181600" y="3165475"/>
          <p14:tracePt t="19682" x="5197475" y="3165475"/>
          <p14:tracePt t="19697" x="5213350" y="3165475"/>
          <p14:tracePt t="19704" x="5237163" y="3165475"/>
          <p14:tracePt t="19712" x="5253038" y="3165475"/>
          <p14:tracePt t="19720" x="5268913" y="3165475"/>
          <p14:tracePt t="19728" x="5284788" y="3165475"/>
          <p14:tracePt t="19735" x="5318125" y="3165475"/>
          <p14:tracePt t="19743" x="5349875" y="3165475"/>
          <p14:tracePt t="19750" x="5389563" y="3165475"/>
          <p14:tracePt t="19759" x="5429250" y="3165475"/>
          <p14:tracePt t="19764" x="5461000" y="3165475"/>
          <p14:tracePt t="19772" x="5508625" y="3165475"/>
          <p14:tracePt t="19780" x="5556250" y="3165475"/>
          <p14:tracePt t="19787" x="5595938" y="3165475"/>
          <p14:tracePt t="19795" x="5643563" y="3165475"/>
          <p14:tracePt t="19802" x="5708650" y="3165475"/>
          <p14:tracePt t="19809" x="5748338" y="3165475"/>
          <p14:tracePt t="19817" x="5780088" y="3165475"/>
          <p14:tracePt t="19833" x="5867400" y="3165475"/>
          <p14:tracePt t="19840" x="5915025" y="3165475"/>
          <p14:tracePt t="19847" x="5954713" y="3165475"/>
          <p14:tracePt t="19855" x="5986463" y="3165475"/>
          <p14:tracePt t="19862" x="6034088" y="3165475"/>
          <p14:tracePt t="19870" x="6059488" y="3165475"/>
          <p14:tracePt t="19878" x="6099175" y="3165475"/>
          <p14:tracePt t="19885" x="6138863" y="3173413"/>
          <p14:tracePt t="19892" x="6226175" y="3173413"/>
          <p14:tracePt t="19900" x="6281738" y="3173413"/>
          <p14:tracePt t="19909" x="6345238" y="3181350"/>
          <p14:tracePt t="19914" x="6402388" y="3181350"/>
          <p14:tracePt t="19922" x="6434138" y="3181350"/>
          <p14:tracePt t="19930" x="6473825" y="3181350"/>
          <p14:tracePt t="19937" x="6521450" y="3181350"/>
          <p14:tracePt t="19945" x="6553200" y="3181350"/>
          <p14:tracePt t="19952" x="6577013" y="3181350"/>
          <p14:tracePt t="19961" x="6584950" y="3181350"/>
          <p14:tracePt t="19977" x="6592888" y="3181350"/>
          <p14:tracePt t="19982" x="6600825" y="3181350"/>
          <p14:tracePt t="20110" x="6608763" y="3181350"/>
          <p14:tracePt t="20117" x="6616700" y="3189288"/>
          <p14:tracePt t="20125" x="6624638" y="3189288"/>
          <p14:tracePt t="20132" x="6632575" y="3189288"/>
          <p14:tracePt t="20147" x="6648450" y="3189288"/>
          <p14:tracePt t="20154" x="6656388" y="3189288"/>
          <p14:tracePt t="20169" x="6664325" y="3189288"/>
          <p14:tracePt t="20178" x="6672263" y="3189288"/>
          <p14:tracePt t="20192" x="6680200" y="3189288"/>
          <p14:tracePt t="20210" x="6688138" y="3189288"/>
          <p14:tracePt t="20462" x="6696075" y="3189288"/>
          <p14:tracePt t="20469" x="6704013" y="3189288"/>
          <p14:tracePt t="20477" x="6727825" y="3173413"/>
          <p14:tracePt t="20484" x="6735763" y="3165475"/>
          <p14:tracePt t="20492" x="6743700" y="3157538"/>
          <p14:tracePt t="20499" x="6759575" y="3149600"/>
          <p14:tracePt t="20507" x="6759575" y="3141663"/>
          <p14:tracePt t="20515" x="6769100" y="3133725"/>
          <p14:tracePt t="21234" x="6777038" y="3133725"/>
          <p14:tracePt t="21243" x="6792913" y="3125788"/>
          <p14:tracePt t="21249" x="6832600" y="3117850"/>
          <p14:tracePt t="21256" x="6880225" y="3101975"/>
          <p14:tracePt t="21264" x="6919913" y="3070225"/>
          <p14:tracePt t="21271" x="6967538" y="3054350"/>
          <p14:tracePt t="21279" x="7007225" y="3038475"/>
          <p14:tracePt t="21286" x="7046913" y="3022600"/>
          <p14:tracePt t="21294" x="7078663" y="3006725"/>
          <p14:tracePt t="21301" x="7118350" y="2990850"/>
          <p14:tracePt t="21311" x="7151688" y="2982913"/>
          <p14:tracePt t="21317" x="7191375" y="2967038"/>
          <p14:tracePt t="21327" x="7239000" y="2943225"/>
          <p14:tracePt t="21332" x="7286625" y="2919413"/>
          <p14:tracePt t="21342" x="7342188" y="2894013"/>
          <p14:tracePt t="21347" x="7405688" y="2854325"/>
          <p14:tracePt t="21354" x="7477125" y="2814638"/>
          <p14:tracePt t="21363" x="7550150" y="2774950"/>
          <p14:tracePt t="21370" x="7621588" y="2727325"/>
          <p14:tracePt t="21378" x="7716838" y="2687638"/>
          <p14:tracePt t="21384" x="7780338" y="2632075"/>
          <p14:tracePt t="21393" x="7859713" y="2584450"/>
          <p14:tracePt t="21400" x="7940675" y="2527300"/>
          <p14:tracePt t="21408" x="8012113" y="2471738"/>
          <p14:tracePt t="21415" x="8067675" y="2408238"/>
          <p14:tracePt t="21424" x="8131175" y="2360613"/>
          <p14:tracePt t="21430" x="8170863" y="2328863"/>
          <p14:tracePt t="21437" x="8202613" y="2297113"/>
          <p14:tracePt t="21445" x="8226425" y="2265363"/>
          <p14:tracePt t="21452" x="8267700" y="2249488"/>
          <p14:tracePt t="21461" x="8275638" y="2233613"/>
          <p14:tracePt t="21467" x="8283575" y="2233613"/>
          <p14:tracePt t="21475" x="8283575" y="2224088"/>
          <p14:tracePt t="21782" x="8283575" y="2233613"/>
          <p14:tracePt t="21790" x="8275638" y="2233613"/>
          <p14:tracePt t="21805" x="8275638" y="2241550"/>
          <p14:tracePt t="21811" x="8267700" y="2249488"/>
          <p14:tracePt t="21834" x="8267700" y="2257425"/>
          <p14:tracePt t="21842" x="8259763" y="2257425"/>
          <p14:tracePt t="22555" x="8259763" y="2265363"/>
          <p14:tracePt t="22561" x="8251825" y="2265363"/>
          <p14:tracePt t="22569" x="8243888" y="2273300"/>
          <p14:tracePt t="22576" x="8243888" y="2281238"/>
          <p14:tracePt t="22584" x="8235950" y="2289175"/>
          <p14:tracePt t="22609" x="8235950" y="2297113"/>
          <p14:tracePt t="22637" x="8226425" y="2297113"/>
          <p14:tracePt t="22862" x="8226425" y="2305050"/>
          <p14:tracePt t="22877" x="8226425" y="2312988"/>
          <p14:tracePt t="22884" x="8218488" y="2320925"/>
          <p14:tracePt t="22900" x="8210550" y="2328863"/>
          <p14:tracePt t="22915" x="8210550" y="2336800"/>
          <p14:tracePt t="22925" x="8202613" y="2344738"/>
          <p14:tracePt t="23589" x="8202613" y="2352675"/>
          <p14:tracePt t="23596" x="8178800" y="2384425"/>
          <p14:tracePt t="23605" x="8162925" y="2400300"/>
          <p14:tracePt t="23612" x="8147050" y="2424113"/>
          <p14:tracePt t="23619" x="8115300" y="2455863"/>
          <p14:tracePt t="23628" x="8091488" y="2487613"/>
          <p14:tracePt t="23634" x="8059738" y="2535238"/>
          <p14:tracePt t="23643" x="8035925" y="2584450"/>
          <p14:tracePt t="23650" x="8004175" y="2647950"/>
          <p14:tracePt t="23658" x="7964488" y="2703513"/>
          <p14:tracePt t="23665" x="7924800" y="2767013"/>
          <p14:tracePt t="23674" x="7877175" y="2838450"/>
          <p14:tracePt t="23680" x="7827963" y="2919413"/>
          <p14:tracePt t="23690" x="7780338" y="2998788"/>
          <p14:tracePt t="23694" x="7740650" y="3078163"/>
          <p14:tracePt t="23710" x="7661275" y="3213100"/>
          <p14:tracePt t="23717" x="7629525" y="3270250"/>
          <p14:tracePt t="23727" x="7597775" y="3317875"/>
          <p14:tracePt t="23732" x="7566025" y="3365500"/>
          <p14:tracePt t="23739" x="7542213" y="3397250"/>
          <p14:tracePt t="23747" x="7526338" y="3421063"/>
          <p14:tracePt t="23756" x="7510463" y="3436938"/>
          <p14:tracePt t="23763" x="7502525" y="3452813"/>
          <p14:tracePt t="23770" x="7493000" y="3452813"/>
          <p14:tracePt t="23777" x="7493000" y="3460750"/>
          <p14:tracePt t="23784" x="7493000" y="3468688"/>
          <p14:tracePt t="24242" x="0" y="0"/>
        </p14:tracePtLst>
        <p14:tracePtLst>
          <p14:tracePt t="32457" x="3036888" y="3149600"/>
          <p14:tracePt t="32740" x="3044825" y="3149600"/>
          <p14:tracePt t="32749" x="3060700" y="3149600"/>
          <p14:tracePt t="32755" x="3117850" y="3149600"/>
          <p14:tracePt t="32762" x="3157538" y="3157538"/>
          <p14:tracePt t="32769" x="3213100" y="3157538"/>
          <p14:tracePt t="32777" x="3276600" y="3173413"/>
          <p14:tracePt t="32784" x="3363913" y="3181350"/>
          <p14:tracePt t="32792" x="3427413" y="3189288"/>
          <p14:tracePt t="32800" x="3492500" y="3197225"/>
          <p14:tracePt t="32807" x="3556000" y="3197225"/>
          <p14:tracePt t="32816" x="3603625" y="3197225"/>
          <p14:tracePt t="32822" x="3643313" y="3205163"/>
          <p14:tracePt t="32831" x="3667125" y="3205163"/>
          <p14:tracePt t="32837" x="3690938" y="3205163"/>
          <p14:tracePt t="32848" x="3698875" y="3205163"/>
          <p14:tracePt t="32852" x="3706813" y="3205163"/>
          <p14:tracePt t="32860" x="3714750" y="3205163"/>
          <p14:tracePt t="32890" x="3722688" y="3205163"/>
          <p14:tracePt t="32899" x="3730625" y="3205163"/>
          <p14:tracePt t="32904" x="3738563" y="3205163"/>
          <p14:tracePt t="32912" x="3754438" y="3205163"/>
          <p14:tracePt t="32919" x="3770313" y="3205163"/>
          <p14:tracePt t="32927" x="3778250" y="3205163"/>
          <p14:tracePt t="32934" x="3794125" y="3197225"/>
          <p14:tracePt t="32942" x="3810000" y="3189288"/>
          <p14:tracePt t="32950" x="3833813" y="3189288"/>
          <p14:tracePt t="32957" x="3843338" y="3189288"/>
          <p14:tracePt t="32972" x="3851275" y="3181350"/>
          <p14:tracePt t="33453" x="3859213" y="3181350"/>
          <p14:tracePt t="33460" x="3930650" y="3181350"/>
          <p14:tracePt t="33467" x="3994150" y="3181350"/>
          <p14:tracePt t="33474" x="4033838" y="3181350"/>
          <p14:tracePt t="33483" x="4089400" y="3181350"/>
          <p14:tracePt t="33492" x="4144963" y="3181350"/>
          <p14:tracePt t="33501" x="4184650" y="3181350"/>
          <p14:tracePt t="33507" x="4217988" y="3181350"/>
          <p14:tracePt t="33515" x="4233863" y="3181350"/>
          <p14:tracePt t="33521" x="4249738" y="3181350"/>
          <p14:tracePt t="33527" x="4257675" y="3181350"/>
          <p14:tracePt t="33535" x="4265613" y="3181350"/>
          <p14:tracePt t="33640" x="4273550" y="3181350"/>
          <p14:tracePt t="33647" x="4273550" y="3173413"/>
          <p14:tracePt t="33654" x="4281488" y="3173413"/>
          <p14:tracePt t="33663" x="4297363" y="3173413"/>
          <p14:tracePt t="33677" x="4313238" y="3173413"/>
          <p14:tracePt t="33684" x="4321175" y="3173413"/>
          <p14:tracePt t="33692" x="4337050" y="3173413"/>
          <p14:tracePt t="33707" x="4344988" y="3173413"/>
          <p14:tracePt t="33708" x="4360863" y="3173413"/>
          <p14:tracePt t="33715" x="4368800" y="3173413"/>
          <p14:tracePt t="33731" x="4384675" y="3173413"/>
          <p14:tracePt t="34645" x="4392613" y="3173413"/>
          <p14:tracePt t="34652" x="4432300" y="3173413"/>
          <p14:tracePt t="34659" x="4456113" y="3173413"/>
          <p14:tracePt t="34667" x="4487863" y="3173413"/>
          <p14:tracePt t="34675" x="4511675" y="3173413"/>
          <p14:tracePt t="34683" x="4535488" y="3173413"/>
          <p14:tracePt t="34690" x="4559300" y="3173413"/>
          <p14:tracePt t="34699" x="4567238" y="3173413"/>
          <p14:tracePt t="34923" x="4576763" y="3173413"/>
          <p14:tracePt t="34938" x="4600575" y="3173413"/>
          <p14:tracePt t="34945" x="4608513" y="3173413"/>
          <p14:tracePt t="34952" x="4632325" y="3173413"/>
          <p14:tracePt t="34959" x="4656138" y="3173413"/>
          <p14:tracePt t="34967" x="4672013" y="3173413"/>
          <p14:tracePt t="34974" x="4703763" y="3173413"/>
          <p14:tracePt t="34982" x="4727575" y="3173413"/>
          <p14:tracePt t="34990" x="4759325" y="3173413"/>
          <p14:tracePt t="34999" x="4791075" y="3173413"/>
          <p14:tracePt t="35005" x="4814888" y="3173413"/>
          <p14:tracePt t="35015" x="4846638" y="3173413"/>
          <p14:tracePt t="35020" x="4862513" y="3173413"/>
          <p14:tracePt t="35028" x="4886325" y="3173413"/>
          <p14:tracePt t="35035" x="4910138" y="3173413"/>
          <p14:tracePt t="35042" x="4933950" y="3173413"/>
          <p14:tracePt t="35051" x="4959350" y="3173413"/>
          <p14:tracePt t="35057" x="4983163" y="3181350"/>
          <p14:tracePt t="35083" x="5038725" y="3181350"/>
          <p14:tracePt t="35088" x="5054600" y="3181350"/>
          <p14:tracePt t="35098" x="5070475" y="3181350"/>
          <p14:tracePt t="35102" x="5078413" y="3181350"/>
          <p14:tracePt t="35110" x="5086350" y="3181350"/>
          <p14:tracePt t="35125" x="5094288" y="3181350"/>
          <p14:tracePt t="35133" x="5102225" y="3181350"/>
          <p14:tracePt t="35149" x="5110163" y="3181350"/>
          <p14:tracePt t="35155" x="5118100" y="3181350"/>
          <p14:tracePt t="35165" x="5133975" y="3181350"/>
          <p14:tracePt t="35170" x="5157788" y="3181350"/>
          <p14:tracePt t="35177" x="5197475" y="3181350"/>
          <p14:tracePt t="35185" x="5229225" y="3181350"/>
          <p14:tracePt t="35192" x="5260975" y="3181350"/>
          <p14:tracePt t="35200" x="5318125" y="3181350"/>
          <p14:tracePt t="35207" x="5357813" y="3181350"/>
          <p14:tracePt t="35215" x="5413375" y="3181350"/>
          <p14:tracePt t="35223" x="5445125" y="3181350"/>
          <p14:tracePt t="35230" x="5492750" y="3181350"/>
          <p14:tracePt t="35237" x="5516563" y="3181350"/>
          <p14:tracePt t="35248" x="5532438" y="3181350"/>
          <p14:tracePt t="35260" x="5540375" y="3181350"/>
          <p14:tracePt t="35267" x="5548313" y="3181350"/>
          <p14:tracePt t="35793" x="5556250" y="3181350"/>
          <p14:tracePt t="35799" x="5595938" y="3181350"/>
          <p14:tracePt t="35807" x="5659438" y="3181350"/>
          <p14:tracePt t="35816" x="5724525" y="3181350"/>
          <p14:tracePt t="35822" x="5788025" y="3181350"/>
          <p14:tracePt t="35830" x="5851525" y="3181350"/>
          <p14:tracePt t="35837" x="5915025" y="3181350"/>
          <p14:tracePt t="35845" x="5970588" y="3181350"/>
          <p14:tracePt t="35852" x="6010275" y="3181350"/>
          <p14:tracePt t="35859" x="6034088" y="3181350"/>
          <p14:tracePt t="35867" x="6051550" y="3181350"/>
          <p14:tracePt t="36092" x="6059488" y="3181350"/>
          <p14:tracePt t="36099" x="6075363" y="3181350"/>
          <p14:tracePt t="36107" x="6099175" y="3181350"/>
          <p14:tracePt t="36114" x="6107113" y="3181350"/>
          <p14:tracePt t="36122" x="6130925" y="3181350"/>
          <p14:tracePt t="36132" x="6154738" y="3181350"/>
          <p14:tracePt t="36138" x="6170613" y="3181350"/>
          <p14:tracePt t="36146" x="6202363" y="3181350"/>
          <p14:tracePt t="36152" x="6234113" y="3181350"/>
          <p14:tracePt t="36161" x="6273800" y="3181350"/>
          <p14:tracePt t="36167" x="6305550" y="3181350"/>
          <p14:tracePt t="36175" x="6329363" y="3181350"/>
          <p14:tracePt t="36183" x="6369050" y="3181350"/>
          <p14:tracePt t="36198" x="6376988" y="3181350"/>
          <p14:tracePt t="37413" x="6450013" y="3181350"/>
          <p14:tracePt t="37419" x="6505575" y="3189288"/>
          <p14:tracePt t="37427" x="6529388" y="3189288"/>
          <p14:tracePt t="37435" x="6553200" y="3189288"/>
          <p14:tracePt t="37444" x="6569075" y="3189288"/>
          <p14:tracePt t="37457" x="6577013" y="3189288"/>
          <p14:tracePt t="39302" x="6584950" y="3189288"/>
          <p14:tracePt t="39311" x="6624638" y="3189288"/>
          <p14:tracePt t="39317" x="6648450" y="3189288"/>
          <p14:tracePt t="39326" x="6664325" y="3189288"/>
          <p14:tracePt t="39332" x="6672263" y="3189288"/>
          <p14:tracePt t="39955" x="6632575" y="3197225"/>
          <p14:tracePt t="39962" x="6584950" y="3205163"/>
          <p14:tracePt t="39969" x="6545263" y="3221038"/>
          <p14:tracePt t="39977" x="6489700" y="3221038"/>
          <p14:tracePt t="39984" x="6434138" y="3228975"/>
          <p14:tracePt t="39992" x="6369050" y="3228975"/>
          <p14:tracePt t="40000" x="6321425" y="3228975"/>
          <p14:tracePt t="40009" x="6273800" y="3228975"/>
          <p14:tracePt t="40015" x="6226175" y="3228975"/>
          <p14:tracePt t="40022" x="6170613" y="3228975"/>
          <p14:tracePt t="40030" x="6115050" y="3221038"/>
          <p14:tracePt t="40038" x="6059488" y="3213100"/>
          <p14:tracePt t="40045" x="6010275" y="3205163"/>
          <p14:tracePt t="40053" x="5970588" y="3205163"/>
          <p14:tracePt t="40063" x="5938838" y="3205163"/>
          <p14:tracePt t="40067" x="5915025" y="3197225"/>
          <p14:tracePt t="40076" x="5891213" y="3197225"/>
          <p14:tracePt t="40082" x="5883275" y="3197225"/>
          <p14:tracePt t="40090" x="5867400" y="3197225"/>
          <p14:tracePt t="40097" x="5859463" y="3197225"/>
          <p14:tracePt t="40105" x="5843588" y="3197225"/>
          <p14:tracePt t="40112" x="5827713" y="3197225"/>
          <p14:tracePt t="40119" x="5819775" y="3197225"/>
          <p14:tracePt t="40127" x="5811838" y="3197225"/>
          <p14:tracePt t="40135" x="5803900" y="3197225"/>
          <p14:tracePt t="40143" x="5788025" y="3197225"/>
          <p14:tracePt t="40150" x="5780088" y="3197225"/>
          <p14:tracePt t="40159" x="5764213" y="3205163"/>
          <p14:tracePt t="40173" x="5756275" y="3205163"/>
          <p14:tracePt t="40187" x="5756275" y="3213100"/>
          <p14:tracePt t="40316" x="0" y="0"/>
        </p14:tracePtLst>
        <p14:tracePtLst>
          <p14:tracePt t="46880" x="4878388" y="5135563"/>
          <p14:tracePt t="47171" x="4862513" y="5135563"/>
          <p14:tracePt t="47177" x="4854575" y="5135563"/>
          <p14:tracePt t="47186" x="4846638" y="5135563"/>
          <p14:tracePt t="47192" x="4838700" y="5135563"/>
          <p14:tracePt t="47208" x="4830763" y="5127625"/>
          <p14:tracePt t="47215" x="4822825" y="5111750"/>
          <p14:tracePt t="47222" x="4806950" y="5103813"/>
          <p14:tracePt t="47229" x="4799013" y="5095875"/>
          <p14:tracePt t="47240" x="4783138" y="5087938"/>
          <p14:tracePt t="47245" x="4775200" y="5072063"/>
          <p14:tracePt t="47254" x="4767263" y="5072063"/>
          <p14:tracePt t="47260" x="4759325" y="5064125"/>
          <p14:tracePt t="47274" x="4759325" y="5056188"/>
          <p14:tracePt t="47283" x="4751388" y="5056188"/>
          <p14:tracePt t="47290" x="4751388" y="5048250"/>
          <p14:tracePt t="47312" x="4743450" y="5040313"/>
          <p14:tracePt t="47321" x="4735513" y="5040313"/>
          <p14:tracePt t="47328" x="4735513" y="5024438"/>
          <p14:tracePt t="47336" x="4727575" y="5024438"/>
          <p14:tracePt t="47350" x="4719638" y="5024438"/>
          <p14:tracePt t="47358" x="4711700" y="5016500"/>
          <p14:tracePt t="47365" x="4695825" y="5008563"/>
          <p14:tracePt t="47373" x="4687888" y="5008563"/>
          <p14:tracePt t="47380" x="4679950" y="5008563"/>
          <p14:tracePt t="47389" x="4664075" y="5008563"/>
          <p14:tracePt t="47395" x="4656138" y="5008563"/>
          <p14:tracePt t="47403" x="4648200" y="5008563"/>
          <p14:tracePt t="47410" x="4640263" y="5008563"/>
          <p14:tracePt t="47419" x="4624388" y="5008563"/>
          <p14:tracePt t="47433" x="4616450" y="5008563"/>
          <p14:tracePt t="47441" x="4608513" y="5008563"/>
          <p14:tracePt t="47448" x="4600575" y="5008563"/>
          <p14:tracePt t="47472" x="4592638" y="5008563"/>
          <p14:tracePt t="47478" x="4592638" y="5016500"/>
          <p14:tracePt t="47488" x="4584700" y="5016500"/>
          <p14:tracePt t="47493" x="4576763" y="5016500"/>
          <p14:tracePt t="47501" x="4567238" y="5024438"/>
          <p14:tracePt t="47523" x="4567238" y="5032375"/>
          <p14:tracePt t="47530" x="4559300" y="5040313"/>
          <p14:tracePt t="47539" x="4559300" y="5048250"/>
          <p14:tracePt t="47553" x="4559300" y="5056188"/>
          <p14:tracePt t="47571" x="4559300" y="5072063"/>
          <p14:tracePt t="47575" x="4559300" y="5087938"/>
          <p14:tracePt t="47582" x="4567238" y="5095875"/>
          <p14:tracePt t="47590" x="4584700" y="5103813"/>
          <p14:tracePt t="47598" x="4600575" y="5111750"/>
          <p14:tracePt t="47606" x="4616450" y="5111750"/>
          <p14:tracePt t="47613" x="4632325" y="5119688"/>
          <p14:tracePt t="47621" x="4656138" y="5119688"/>
          <p14:tracePt t="47627" x="4679950" y="5127625"/>
          <p14:tracePt t="47637" x="4703763" y="5135563"/>
          <p14:tracePt t="47642" x="4727575" y="5143500"/>
          <p14:tracePt t="47651" x="4751388" y="5151438"/>
          <p14:tracePt t="47658" x="4775200" y="5159375"/>
          <p14:tracePt t="47665" x="4806950" y="5167313"/>
          <p14:tracePt t="47673" x="4846638" y="5175250"/>
          <p14:tracePt t="47680" x="4862513" y="5183188"/>
          <p14:tracePt t="47689" x="4886325" y="5191125"/>
          <p14:tracePt t="47695" x="4902200" y="5199063"/>
          <p14:tracePt t="47702" x="4918075" y="5207000"/>
          <p14:tracePt t="47710" x="4926013" y="5214938"/>
          <p14:tracePt t="47719" x="4943475" y="5222875"/>
          <p14:tracePt t="47725" x="4959350" y="5230813"/>
          <p14:tracePt t="47733" x="4975225" y="5238750"/>
          <p14:tracePt t="47740" x="4991100" y="5246688"/>
          <p14:tracePt t="47748" x="5006975" y="5262563"/>
          <p14:tracePt t="47756" x="5022850" y="5270500"/>
          <p14:tracePt t="47762" x="5038725" y="5286375"/>
          <p14:tracePt t="47772" x="5054600" y="5294313"/>
          <p14:tracePt t="47778" x="5078413" y="5310188"/>
          <p14:tracePt t="47787" x="5094288" y="5335588"/>
          <p14:tracePt t="47792" x="5118100" y="5343525"/>
          <p14:tracePt t="47800" x="5141913" y="5367338"/>
          <p14:tracePt t="47807" x="5157788" y="5375275"/>
          <p14:tracePt t="47815" x="5173663" y="5391150"/>
          <p14:tracePt t="47822" x="5205413" y="5407025"/>
          <p14:tracePt t="47830" x="5237163" y="5422900"/>
          <p14:tracePt t="47838" x="5276850" y="5446713"/>
          <p14:tracePt t="47845" x="5326063" y="5470525"/>
          <p14:tracePt t="47854" x="5373688" y="5486400"/>
          <p14:tracePt t="47860" x="5405438" y="5502275"/>
          <p14:tracePt t="47869" x="5453063" y="5510213"/>
          <p14:tracePt t="47875" x="5468938" y="5518150"/>
          <p14:tracePt t="47882" x="5484813" y="5518150"/>
          <p14:tracePt t="47890" x="5500688" y="5526088"/>
          <p14:tracePt t="47905" x="5508625" y="5526088"/>
          <p14:tracePt t="47921" x="5516563" y="5526088"/>
          <p14:tracePt t="47937" x="5524500" y="5526088"/>
          <p14:tracePt t="47950" x="5532438" y="5526088"/>
          <p14:tracePt t="47973" x="5532438" y="5518150"/>
          <p14:tracePt t="47980" x="5532438" y="5510213"/>
          <p14:tracePt t="47988" x="5532438" y="5494338"/>
          <p14:tracePt t="47995" x="5532438" y="5478463"/>
          <p14:tracePt t="48004" x="5532438" y="5470525"/>
          <p14:tracePt t="48010" x="5532438" y="5462588"/>
          <p14:tracePt t="48020" x="5532438" y="5438775"/>
          <p14:tracePt t="48025" x="5532438" y="5422900"/>
          <p14:tracePt t="48033" x="5532438" y="5407025"/>
          <p14:tracePt t="48040" x="5532438" y="5383213"/>
          <p14:tracePt t="48049" x="5532438" y="5359400"/>
          <p14:tracePt t="48072" x="5532438" y="5286375"/>
          <p14:tracePt t="48078" x="5532438" y="5270500"/>
          <p14:tracePt t="48087" x="5532438" y="5254625"/>
          <p14:tracePt t="48092" x="5516563" y="5214938"/>
          <p14:tracePt t="48102" x="5500688" y="5183188"/>
          <p14:tracePt t="48108" x="5484813" y="5159375"/>
          <p14:tracePt t="48115" x="5461000" y="5135563"/>
          <p14:tracePt t="48123" x="5445125" y="5111750"/>
          <p14:tracePt t="48130" x="5429250" y="5095875"/>
          <p14:tracePt t="48139" x="5421313" y="5087938"/>
          <p14:tracePt t="48145" x="5405438" y="5072063"/>
          <p14:tracePt t="48153" x="5397500" y="5056188"/>
          <p14:tracePt t="48160" x="5389563" y="5048250"/>
          <p14:tracePt t="48168" x="5381625" y="5032375"/>
          <p14:tracePt t="48175" x="5373688" y="5032375"/>
          <p14:tracePt t="48182" x="5365750" y="5016500"/>
          <p14:tracePt t="48190" x="5349875" y="5008563"/>
          <p14:tracePt t="48197" x="5334000" y="4992688"/>
          <p14:tracePt t="48205" x="5318125" y="4984750"/>
          <p14:tracePt t="48212" x="5292725" y="4976813"/>
          <p14:tracePt t="48222" x="5260975" y="4967288"/>
          <p14:tracePt t="48227" x="5237163" y="4967288"/>
          <p14:tracePt t="48236" x="5205413" y="4967288"/>
          <p14:tracePt t="48243" x="5149850" y="4967288"/>
          <p14:tracePt t="48253" x="5118100" y="4967288"/>
          <p14:tracePt t="48258" x="5070475" y="4967288"/>
          <p14:tracePt t="48265" x="5006975" y="4976813"/>
          <p14:tracePt t="48272" x="4959350" y="4984750"/>
          <p14:tracePt t="48280" x="4894263" y="4992688"/>
          <p14:tracePt t="48288" x="4838700" y="5000625"/>
          <p14:tracePt t="48295" x="4783138" y="5008563"/>
          <p14:tracePt t="48304" x="4743450" y="5008563"/>
          <p14:tracePt t="48310" x="4695825" y="5016500"/>
          <p14:tracePt t="48320" x="4656138" y="5016500"/>
          <p14:tracePt t="48325" x="4624388" y="5016500"/>
          <p14:tracePt t="48332" x="4600575" y="5024438"/>
          <p14:tracePt t="48340" x="4584700" y="5024438"/>
          <p14:tracePt t="48348" x="4559300" y="5024438"/>
          <p14:tracePt t="48363" x="4551363" y="5024438"/>
          <p14:tracePt t="48378" x="4543425" y="5024438"/>
          <p14:tracePt t="48393" x="4535488" y="5024438"/>
          <p14:tracePt t="48408" x="4527550" y="5024438"/>
          <p14:tracePt t="48422" x="4527550" y="5016500"/>
          <p14:tracePt t="48430" x="4519613" y="5016500"/>
          <p14:tracePt t="48445" x="4511675" y="5016500"/>
          <p14:tracePt t="48454" x="4503738" y="5008563"/>
          <p14:tracePt t="48460" x="4495800" y="5008563"/>
          <p14:tracePt t="48475" x="4487863" y="5008563"/>
          <p14:tracePt t="48490" x="4479925" y="5008563"/>
          <p14:tracePt t="48505" x="4464050" y="5008563"/>
          <p14:tracePt t="48520" x="4464050" y="5016500"/>
          <p14:tracePt t="48542" x="4471988" y="5024438"/>
          <p14:tracePt t="48552" x="4487863" y="5040313"/>
          <p14:tracePt t="48558" x="4519613" y="5056188"/>
          <p14:tracePt t="48565" x="4543425" y="5064125"/>
          <p14:tracePt t="48572" x="4559300" y="5080000"/>
          <p14:tracePt t="48580" x="4592638" y="5087938"/>
          <p14:tracePt t="48589" x="4624388" y="5119688"/>
          <p14:tracePt t="48595" x="4664075" y="5143500"/>
          <p14:tracePt t="48604" x="4703763" y="5183188"/>
          <p14:tracePt t="48611" x="4735513" y="5222875"/>
          <p14:tracePt t="48619" x="4791075" y="5262563"/>
          <p14:tracePt t="48626" x="4814888" y="5302250"/>
          <p14:tracePt t="48633" x="4854575" y="5335588"/>
          <p14:tracePt t="48640" x="4910138" y="5391150"/>
          <p14:tracePt t="48648" x="4959350" y="5438775"/>
          <p14:tracePt t="48655" x="5014913" y="5478463"/>
          <p14:tracePt t="48663" x="5054600" y="5518150"/>
          <p14:tracePt t="48672" x="5102225" y="5549900"/>
          <p14:tracePt t="48677" x="5149850" y="5581650"/>
          <p14:tracePt t="48685" x="5173663" y="5597525"/>
          <p14:tracePt t="48692" x="5197475" y="5613400"/>
          <p14:tracePt t="48703" x="5229225" y="5637213"/>
          <p14:tracePt t="48708" x="5268913" y="5662613"/>
          <p14:tracePt t="48715" x="5292725" y="5670550"/>
          <p14:tracePt t="48722" x="5326063" y="5694363"/>
          <p14:tracePt t="48730" x="5341938" y="5702300"/>
          <p14:tracePt t="48738" x="5365750" y="5710238"/>
          <p14:tracePt t="48744" x="5389563" y="5726113"/>
          <p14:tracePt t="48753" x="5413375" y="5734050"/>
          <p14:tracePt t="48759" x="5437188" y="5741988"/>
          <p14:tracePt t="48770" x="5453063" y="5741988"/>
          <p14:tracePt t="48776" x="5468938" y="5749925"/>
          <p14:tracePt t="48783" x="5484813" y="5757863"/>
          <p14:tracePt t="48790" x="5508625" y="5757863"/>
          <p14:tracePt t="48799" x="5524500" y="5757863"/>
          <p14:tracePt t="48805" x="5532438" y="5765800"/>
          <p14:tracePt t="48813" x="5564188" y="5773738"/>
          <p14:tracePt t="48821" x="5572125" y="5773738"/>
          <p14:tracePt t="48828" x="5588000" y="5773738"/>
          <p14:tracePt t="48843" x="5603875" y="5773738"/>
          <p14:tracePt t="48851" x="5611813" y="5773738"/>
          <p14:tracePt t="48865" x="5619750" y="5773738"/>
          <p14:tracePt t="48872" x="5627688" y="5773738"/>
          <p14:tracePt t="48888" x="5635625" y="5765800"/>
          <p14:tracePt t="48895" x="5643563" y="5757863"/>
          <p14:tracePt t="48904" x="5643563" y="5734050"/>
          <p14:tracePt t="48910" x="5651500" y="5718175"/>
          <p14:tracePt t="48919" x="5659438" y="5694363"/>
          <p14:tracePt t="48926" x="5667375" y="5670550"/>
          <p14:tracePt t="48933" x="5667375" y="5653088"/>
          <p14:tracePt t="48940" x="5676900" y="5621338"/>
          <p14:tracePt t="48947" x="5676900" y="5597525"/>
          <p14:tracePt t="48956" x="5684838" y="5581650"/>
          <p14:tracePt t="48963" x="5684838" y="5549900"/>
          <p14:tracePt t="48971" x="5684838" y="5526088"/>
          <p14:tracePt t="48978" x="5684838" y="5494338"/>
          <p14:tracePt t="48987" x="5676900" y="5470525"/>
          <p14:tracePt t="48993" x="5659438" y="5454650"/>
          <p14:tracePt t="49003" x="5643563" y="5438775"/>
          <p14:tracePt t="49007" x="5635625" y="5407025"/>
          <p14:tracePt t="49015" x="5603875" y="5391150"/>
          <p14:tracePt t="49022" x="5588000" y="5375275"/>
          <p14:tracePt t="49030" x="5572125" y="5351463"/>
          <p14:tracePt t="49039" x="5540375" y="5335588"/>
          <p14:tracePt t="49045" x="5516563" y="5310188"/>
          <p14:tracePt t="49053" x="5484813" y="5278438"/>
          <p14:tracePt t="49069" x="5445125" y="5246688"/>
          <p14:tracePt t="49074" x="5413375" y="5230813"/>
          <p14:tracePt t="49082" x="5397500" y="5214938"/>
          <p14:tracePt t="49089" x="5365750" y="5191125"/>
          <p14:tracePt t="49097" x="5357813" y="5183188"/>
          <p14:tracePt t="49105" x="5341938" y="5159375"/>
          <p14:tracePt t="49121" x="5334000" y="5143500"/>
          <p14:tracePt t="49128" x="5326063" y="5143500"/>
          <p14:tracePt t="49137" x="5310188" y="5127625"/>
          <p14:tracePt t="49143" x="5292725" y="5119688"/>
          <p14:tracePt t="49152" x="5276850" y="5095875"/>
          <p14:tracePt t="49157" x="5260975" y="5087938"/>
          <p14:tracePt t="49165" x="5253038" y="5080000"/>
          <p14:tracePt t="49173" x="5245100" y="5072063"/>
          <p14:tracePt t="49180" x="5237163" y="5064125"/>
          <p14:tracePt t="49189" x="5221288" y="5048250"/>
          <p14:tracePt t="49195" x="5213350" y="5040313"/>
          <p14:tracePt t="49205" x="5189538" y="5024438"/>
          <p14:tracePt t="49210" x="5149850" y="5016500"/>
          <p14:tracePt t="49218" x="5133975" y="5008563"/>
          <p14:tracePt t="49225" x="5118100" y="5008563"/>
          <p14:tracePt t="49234" x="5094288" y="5000625"/>
          <p14:tracePt t="49240" x="5078413" y="4992688"/>
          <p14:tracePt t="49248" x="5054600" y="4984750"/>
          <p14:tracePt t="49255" x="5030788" y="4984750"/>
          <p14:tracePt t="49263" x="5022850" y="4984750"/>
          <p14:tracePt t="49271" x="5014913" y="4984750"/>
          <p14:tracePt t="49278" x="5006975" y="4976813"/>
          <p14:tracePt t="49287" x="4975225" y="4967288"/>
          <p14:tracePt t="49293" x="4951413" y="4967288"/>
          <p14:tracePt t="49303" x="4926013" y="4967288"/>
          <p14:tracePt t="49308" x="4886325" y="4967288"/>
          <p14:tracePt t="49315" x="4862513" y="4967288"/>
          <p14:tracePt t="49323" x="4854575" y="4967288"/>
          <p14:tracePt t="49330" x="4838700" y="4967288"/>
          <p14:tracePt t="49338" x="4814888" y="4967288"/>
          <p14:tracePt t="49346" x="4791075" y="4967288"/>
          <p14:tracePt t="49353" x="4767263" y="4967288"/>
          <p14:tracePt t="49360" x="4751388" y="4967288"/>
          <p14:tracePt t="49368" x="4735513" y="4976813"/>
          <p14:tracePt t="49375" x="4711700" y="4976813"/>
          <p14:tracePt t="49384" x="4703763" y="4984750"/>
          <p14:tracePt t="49390" x="4695825" y="4984750"/>
          <p14:tracePt t="49398" x="4679950" y="4992688"/>
          <p14:tracePt t="49405" x="4672013" y="5000625"/>
          <p14:tracePt t="49421" x="4672013" y="5008563"/>
          <p14:tracePt t="49465" x="4672013" y="5016500"/>
          <p14:tracePt t="49488" x="4672013" y="5024438"/>
          <p14:tracePt t="49495" x="4679950" y="5032375"/>
          <p14:tracePt t="49504" x="4711700" y="5040313"/>
          <p14:tracePt t="49510" x="4735513" y="5072063"/>
          <p14:tracePt t="49518" x="4791075" y="5095875"/>
          <p14:tracePt t="49525" x="4846638" y="5119688"/>
          <p14:tracePt t="49535" x="4910138" y="5143500"/>
          <p14:tracePt t="49540" x="4943475" y="5159375"/>
          <p14:tracePt t="49547" x="5022850" y="5175250"/>
          <p14:tracePt t="49555" x="5078413" y="5191125"/>
          <p14:tracePt t="49562" x="5126038" y="5214938"/>
          <p14:tracePt t="49571" x="5157788" y="5222875"/>
          <p14:tracePt t="49578" x="5181600" y="5230813"/>
          <p14:tracePt t="49586" x="5197475" y="5238750"/>
          <p14:tracePt t="49601" x="5205413" y="5238750"/>
          <p14:tracePt t="49607" x="5205413" y="5246688"/>
          <p14:tracePt t="49699" x="5205413" y="5254625"/>
          <p14:tracePt t="49706" x="0" y="0"/>
        </p14:tracePtLst>
      </p14:laserTraceLst>
    </p:ext>
    <p:ext uri="{E180D4A7-C9FB-4DFB-919C-405C955672EB}">
      <p14:showEvtLst xmlns:p14="http://schemas.microsoft.com/office/powerpoint/2010/main">
        <p14:playEvt time="247" objId="6"/>
        <p14:stopEvt time="55921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3AE72A-B9E1-4821-A18A-10483DBF4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87B7957-E494-4905-B80C-52FECCB02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244">
            <a:hlinkClick r:id="" action="ppaction://media"/>
            <a:extLst>
              <a:ext uri="{FF2B5EF4-FFF2-40B4-BE49-F238E27FC236}">
                <a16:creationId xmlns:a16="http://schemas.microsoft.com/office/drawing/2014/main" id="{0C590E04-E4C5-469D-806C-56B36EDAC4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517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56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63"/>
    </mc:Choice>
    <mc:Fallback>
      <p:transition spd="slow" advTm="41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022" x="6870700" y="2182813"/>
          <p14:tracePt t="14171" x="6870700" y="2190750"/>
          <p14:tracePt t="14177" x="6870700" y="2197100"/>
          <p14:tracePt t="14186" x="6870700" y="2205038"/>
          <p14:tracePt t="14200" x="6870700" y="2211388"/>
          <p14:tracePt t="14207" x="6870700" y="2225675"/>
          <p14:tracePt t="14215" x="6870700" y="2232025"/>
          <p14:tracePt t="14222" x="6870700" y="2239963"/>
          <p14:tracePt t="14230" x="6870700" y="2246313"/>
          <p14:tracePt t="14245" x="6870700" y="2260600"/>
          <p14:tracePt t="14260" x="6870700" y="2266950"/>
          <p14:tracePt t="14267" x="6870700" y="2274888"/>
          <p14:tracePt t="14275" x="6870700" y="2281238"/>
          <p14:tracePt t="14282" x="6870700" y="2287588"/>
          <p14:tracePt t="14298" x="6870700" y="2295525"/>
          <p14:tracePt t="14306" x="6870700" y="2309813"/>
          <p14:tracePt t="14312" x="6870700" y="2316163"/>
          <p14:tracePt t="14320" x="6870700" y="2324100"/>
          <p14:tracePt t="14328" x="6870700" y="2330450"/>
          <p14:tracePt t="14342" x="6870700" y="2336800"/>
          <p14:tracePt t="14350" x="6870700" y="2344738"/>
          <p14:tracePt t="14358" x="6870700" y="2351088"/>
          <p14:tracePt t="14373" x="6870700" y="2365375"/>
          <p14:tracePt t="14380" x="6870700" y="2371725"/>
          <p14:tracePt t="14395" x="6870700" y="2386013"/>
          <p14:tracePt t="14410" x="6870700" y="2393950"/>
          <p14:tracePt t="14417" x="6870700" y="2400300"/>
          <p14:tracePt t="14425" x="6870700" y="2406650"/>
          <p14:tracePt t="14440" x="6870700" y="2414588"/>
          <p14:tracePt t="14447" x="6870700" y="2420938"/>
          <p14:tracePt t="14462" x="6870700" y="2428875"/>
          <p14:tracePt t="14470" x="6870700" y="2435225"/>
          <p14:tracePt t="14477" x="6870700" y="2441575"/>
          <p14:tracePt t="14492" x="6870700" y="2449513"/>
          <p14:tracePt t="14508" x="6870700" y="2455863"/>
          <p14:tracePt t="14515" x="6870700" y="2463800"/>
          <p14:tracePt t="14538" x="6870700" y="2470150"/>
          <p14:tracePt t="14560" x="6870700" y="2476500"/>
          <p14:tracePt t="14582" x="6870700" y="2484438"/>
          <p14:tracePt t="14590" x="6870700" y="2490788"/>
          <p14:tracePt t="14597" x="6862763" y="2490788"/>
          <p14:tracePt t="14612" x="6862763" y="2498725"/>
          <p14:tracePt t="14635" x="6862763" y="2505075"/>
          <p14:tracePt t="14642" x="6856413" y="2505075"/>
          <p14:tracePt t="14650" x="6856413" y="2513013"/>
          <p14:tracePt t="14665" x="6856413" y="2519363"/>
          <p14:tracePt t="14673" x="6848475" y="2519363"/>
          <p14:tracePt t="14688" x="6848475" y="2525713"/>
          <p14:tracePt t="14710" x="6848475" y="2533650"/>
          <p14:tracePt t="14725" x="6842125" y="2540000"/>
          <p14:tracePt t="14732" x="6842125" y="2547938"/>
          <p14:tracePt t="14740" x="6842125" y="2554288"/>
          <p14:tracePt t="14808" x="6842125" y="2560638"/>
          <p14:tracePt t="15273" x="6842125" y="2574925"/>
          <p14:tracePt t="15280" x="6848475" y="2589213"/>
          <p14:tracePt t="15295" x="6848475" y="2603500"/>
          <p14:tracePt t="15304" x="6848475" y="2609850"/>
          <p14:tracePt t="15310" x="6848475" y="2617788"/>
          <p14:tracePt t="15317" x="6856413" y="2624138"/>
          <p14:tracePt t="15325" x="6856413" y="2630488"/>
          <p14:tracePt t="15332" x="6856413" y="2638425"/>
          <p14:tracePt t="15378" x="6856413" y="2644775"/>
          <p14:tracePt t="15424" x="6856413" y="2652713"/>
          <p14:tracePt t="15446" x="6856413" y="2659063"/>
          <p14:tracePt t="15454" x="6856413" y="2667000"/>
          <p14:tracePt t="15468" x="6856413" y="2673350"/>
          <p14:tracePt t="15482" x="6856413" y="2679700"/>
          <p14:tracePt t="15497" x="6856413" y="2687638"/>
          <p14:tracePt t="15505" x="6856413" y="2693988"/>
          <p14:tracePt t="15521" x="6856413" y="2701925"/>
          <p14:tracePt t="15535" x="6856413" y="2708275"/>
          <p14:tracePt t="15550" x="6856413" y="2714625"/>
          <p14:tracePt t="15557" x="6856413" y="2722563"/>
          <p14:tracePt t="15573" x="6856413" y="2728913"/>
          <p14:tracePt t="15588" x="6856413" y="2736850"/>
          <p14:tracePt t="15595" x="6856413" y="2743200"/>
          <p14:tracePt t="15603" x="6856413" y="2749550"/>
          <p14:tracePt t="15617" x="6856413" y="2757488"/>
          <p14:tracePt t="15632" x="6856413" y="2763838"/>
          <p14:tracePt t="15662" x="6856413" y="2771775"/>
          <p14:tracePt t="15700" x="6856413" y="2778125"/>
          <p14:tracePt t="15850" x="6856413" y="2784475"/>
          <p14:tracePt t="15904" x="6856413" y="2792413"/>
          <p14:tracePt t="15933" x="6856413" y="2798763"/>
          <p14:tracePt t="15947" x="6856413" y="2806700"/>
          <p14:tracePt t="16016" x="6848475" y="2806700"/>
          <p14:tracePt t="16024" x="6842125" y="2813050"/>
          <p14:tracePt t="16030" x="6835775" y="2813050"/>
          <p14:tracePt t="16038" x="6827838" y="2813050"/>
          <p14:tracePt t="16052" x="6827838" y="2819400"/>
          <p14:tracePt t="16060" x="6821488" y="2819400"/>
          <p14:tracePt t="16075" x="6813550" y="2819400"/>
          <p14:tracePt t="16128" x="6807200" y="2819400"/>
          <p14:tracePt t="16142" x="6800850" y="2819400"/>
          <p14:tracePt t="16158" x="6786563" y="2819400"/>
          <p14:tracePt t="16173" x="6778625" y="2819400"/>
          <p14:tracePt t="16180" x="6772275" y="2819400"/>
          <p14:tracePt t="16188" x="6765925" y="2813050"/>
          <p14:tracePt t="16195" x="6751638" y="2813050"/>
          <p14:tracePt t="16210" x="6743700" y="2806700"/>
          <p14:tracePt t="16217" x="6731000" y="2798763"/>
          <p14:tracePt t="16233" x="6723063" y="2798763"/>
          <p14:tracePt t="16240" x="6716713" y="2792413"/>
          <p14:tracePt t="16247" x="6708775" y="2792413"/>
          <p14:tracePt t="16811" x="6708775" y="2806700"/>
          <p14:tracePt t="16817" x="6708775" y="2813050"/>
          <p14:tracePt t="16825" x="6716713" y="2819400"/>
          <p14:tracePt t="16832" x="6716713" y="2827338"/>
          <p14:tracePt t="16841" x="6723063" y="2833688"/>
          <p14:tracePt t="16855" x="6723063" y="2841625"/>
          <p14:tracePt t="16862" x="6723063" y="2847975"/>
          <p14:tracePt t="16892" x="6723063" y="2855913"/>
          <p14:tracePt t="16893" x="6731000" y="2855913"/>
          <p14:tracePt t="17126" x="6731000" y="2862263"/>
          <p14:tracePt t="17133" x="6731000" y="2868613"/>
          <p14:tracePt t="17140" x="6731000" y="2876550"/>
          <p14:tracePt t="17156" x="6731000" y="2882900"/>
          <p14:tracePt t="17170" x="6731000" y="2897188"/>
          <p14:tracePt t="17177" x="6731000" y="2903538"/>
          <p14:tracePt t="17192" x="6723063" y="2917825"/>
          <p14:tracePt t="17208" x="6716713" y="2932113"/>
          <p14:tracePt t="17215" x="6716713" y="2938463"/>
          <p14:tracePt t="17222" x="6708775" y="2938463"/>
          <p14:tracePt t="17230" x="6708775" y="2946400"/>
          <p14:tracePt t="17516" x="6708775" y="2952750"/>
          <p14:tracePt t="17524" x="6708775" y="2960688"/>
          <p14:tracePt t="17538" x="6708775" y="2967038"/>
          <p14:tracePt t="19046" x="6708775" y="2973388"/>
          <p14:tracePt t="19061" x="6708775" y="2981325"/>
          <p14:tracePt t="19068" x="6708775" y="2987675"/>
          <p14:tracePt t="19082" x="6708775" y="2995613"/>
          <p14:tracePt t="19098" x="6708775" y="3001963"/>
          <p14:tracePt t="19160" x="6708775" y="3009900"/>
          <p14:tracePt t="19165" x="6708775" y="3016250"/>
          <p14:tracePt t="19195" x="6708775" y="3022600"/>
          <p14:tracePt t="19226" x="6708775" y="3030538"/>
          <p14:tracePt t="19248" x="6708775" y="3036888"/>
          <p14:tracePt t="19270" x="6708775" y="3044825"/>
          <p14:tracePt t="19277" x="6708775" y="3051175"/>
          <p14:tracePt t="19300" x="6708775" y="3057525"/>
          <p14:tracePt t="19315" x="6708775" y="3065463"/>
          <p14:tracePt t="19330" x="6708775" y="3071813"/>
          <p14:tracePt t="19337" x="6708775" y="3079750"/>
          <p14:tracePt t="19352" x="6708775" y="3086100"/>
          <p14:tracePt t="19367" x="6708775" y="3092450"/>
          <p14:tracePt t="19382" x="6708775" y="3100388"/>
          <p14:tracePt t="19391" x="6708775" y="3106738"/>
          <p14:tracePt t="19397" x="6708775" y="3114675"/>
          <p14:tracePt t="19412" x="6708775" y="3127375"/>
          <p14:tracePt t="19427" x="6708775" y="3135313"/>
          <p14:tracePt t="19443" x="6708775" y="3141663"/>
          <p14:tracePt t="19465" x="6708775" y="3149600"/>
          <p14:tracePt t="19473" x="6708775" y="3155950"/>
          <p14:tracePt t="19487" x="6708775" y="3162300"/>
          <p14:tracePt t="19502" x="6708775" y="3170238"/>
          <p14:tracePt t="19526" x="6708775" y="3176588"/>
          <p14:tracePt t="19532" x="6708775" y="3184525"/>
          <p14:tracePt t="19547" x="6708775" y="3190875"/>
          <p14:tracePt t="19562" x="6708775" y="3198813"/>
          <p14:tracePt t="19577" x="6708775" y="3205163"/>
          <p14:tracePt t="19585" x="6708775" y="3211513"/>
          <p14:tracePt t="19600" x="6708775" y="3219450"/>
          <p14:tracePt t="19615" x="6708775" y="3225800"/>
          <p14:tracePt t="19630" x="6708775" y="3233738"/>
          <p14:tracePt t="19637" x="6708775" y="3240088"/>
          <p14:tracePt t="19652" x="6708775" y="3246438"/>
          <p14:tracePt t="19660" x="6708775" y="3254375"/>
          <p14:tracePt t="19676" x="6708775" y="3260725"/>
          <p14:tracePt t="19682" x="6708775" y="3268663"/>
          <p14:tracePt t="19697" x="6708775" y="3275013"/>
          <p14:tracePt t="19712" x="6708775" y="3281363"/>
          <p14:tracePt t="19727" x="6708775" y="3289300"/>
          <p14:tracePt t="19735" x="6708775" y="3295650"/>
          <p14:tracePt t="19772" x="6708775" y="3303588"/>
          <p14:tracePt t="19787" x="6708775" y="3309938"/>
          <p14:tracePt t="19802" x="6708775" y="3316288"/>
          <p14:tracePt t="19810" x="6708775" y="3324225"/>
          <p14:tracePt t="19817" x="6708775" y="3330575"/>
          <p14:tracePt t="19825" x="6708775" y="3338513"/>
          <p14:tracePt t="19832" x="6708775" y="3344863"/>
          <p14:tracePt t="19847" x="6708775" y="3352800"/>
          <p14:tracePt t="19862" x="6708775" y="3359150"/>
          <p14:tracePt t="19878" x="6708775" y="3365500"/>
          <p14:tracePt t="19885" x="6708775" y="3373438"/>
          <p14:tracePt t="19894" x="6708775" y="3379788"/>
          <p14:tracePt t="19908" x="6708775" y="3387725"/>
          <p14:tracePt t="19922" x="6708775" y="3394075"/>
          <p14:tracePt t="19930" x="6708775" y="3400425"/>
          <p14:tracePt t="19945" x="6708775" y="3408363"/>
          <p14:tracePt t="19961" x="6708775" y="3422650"/>
          <p14:tracePt t="19976" x="6708775" y="3429000"/>
          <p14:tracePt t="19991" x="6708775" y="3435350"/>
          <p14:tracePt t="19997" x="6708775" y="3443288"/>
          <p14:tracePt t="20005" x="6708775" y="3449638"/>
          <p14:tracePt t="20012" x="6708775" y="3457575"/>
          <p14:tracePt t="20028" x="6708775" y="3470275"/>
          <p14:tracePt t="20044" x="6708775" y="3478213"/>
          <p14:tracePt t="20065" x="6708775" y="3484563"/>
          <p14:tracePt t="20102" x="6708775" y="3492500"/>
          <p14:tracePt t="20126" x="6708775" y="3498850"/>
          <p14:tracePt t="20170" x="6708775" y="3505200"/>
          <p14:tracePt t="20210" x="6708775" y="3513138"/>
          <p14:tracePt t="20237" x="6708775" y="3519488"/>
          <p14:tracePt t="20253" x="6708775" y="3527425"/>
          <p14:tracePt t="20275" x="6716713" y="3533775"/>
          <p14:tracePt t="20297" x="6716713" y="3541713"/>
          <p14:tracePt t="20312" x="6716713" y="3548063"/>
          <p14:tracePt t="20328" x="6716713" y="3554413"/>
          <p14:tracePt t="20350" x="6716713" y="3562350"/>
          <p14:tracePt t="20380" x="6716713" y="3568700"/>
          <p14:tracePt t="20388" x="6723063" y="3568700"/>
          <p14:tracePt t="20402" x="6723063" y="3576638"/>
          <p14:tracePt t="20681" x="6723063" y="3582988"/>
          <p14:tracePt t="20696" x="6723063" y="3589338"/>
          <p14:tracePt t="20702" x="6731000" y="3597275"/>
          <p14:tracePt t="20711" x="6731000" y="3603625"/>
          <p14:tracePt t="20717" x="6731000" y="3611563"/>
          <p14:tracePt t="20725" x="6737350" y="3617913"/>
          <p14:tracePt t="20732" x="6737350" y="3624263"/>
          <p14:tracePt t="20740" x="6743700" y="3638550"/>
          <p14:tracePt t="20755" x="6743700" y="3646488"/>
          <p14:tracePt t="20770" x="6743700" y="3652838"/>
          <p14:tracePt t="20779" x="6743700" y="3659188"/>
          <p14:tracePt t="20809" x="6743700" y="3667125"/>
          <p14:tracePt t="20845" x="6743700" y="3673475"/>
          <p14:tracePt t="20882" x="6743700" y="3681413"/>
          <p14:tracePt t="20894" x="6743700" y="3687763"/>
          <p14:tracePt t="20959" x="6743700" y="3695700"/>
          <p14:tracePt t="21011" x="6743700" y="3702050"/>
          <p14:tracePt t="21063" x="6743700" y="3708400"/>
          <p14:tracePt t="21094" x="6743700" y="3716338"/>
          <p14:tracePt t="22736" x="6743700" y="3708400"/>
          <p14:tracePt t="22811" x="6743700" y="3702050"/>
          <p14:tracePt t="22938" x="6743700" y="3695700"/>
          <p14:tracePt t="23140" x="6743700" y="3687763"/>
          <p14:tracePt t="23147" x="6743700" y="3681413"/>
          <p14:tracePt t="23163" x="6743700" y="3673475"/>
          <p14:tracePt t="23185" x="6743700" y="3667125"/>
          <p14:tracePt t="23200" x="6743700" y="3659188"/>
          <p14:tracePt t="23215" x="6743700" y="3652838"/>
          <p14:tracePt t="23268" x="6743700" y="3646488"/>
          <p14:tracePt t="23456" x="6743700" y="3638550"/>
          <p14:tracePt t="23471" x="6743700" y="3624263"/>
          <p14:tracePt t="23477" x="6743700" y="3617913"/>
          <p14:tracePt t="23485" x="6743700" y="3603625"/>
          <p14:tracePt t="23493" x="6743700" y="3589338"/>
          <p14:tracePt t="23500" x="6743700" y="3568700"/>
          <p14:tracePt t="23507" x="6743700" y="3554413"/>
          <p14:tracePt t="23515" x="6743700" y="3541713"/>
          <p14:tracePt t="23522" x="6737350" y="3533775"/>
          <p14:tracePt t="23530" x="6737350" y="3519488"/>
          <p14:tracePt t="23537" x="6737350" y="3505200"/>
          <p14:tracePt t="23546" x="6731000" y="3484563"/>
          <p14:tracePt t="23553" x="6731000" y="3470275"/>
          <p14:tracePt t="23567" x="6731000" y="3457575"/>
          <p14:tracePt t="23575" x="6731000" y="3449638"/>
          <p14:tracePt t="23590" x="6731000" y="3443288"/>
          <p14:tracePt t="23613" x="6731000" y="3435350"/>
          <p14:tracePt t="23620" x="6731000" y="3429000"/>
          <p14:tracePt t="23635" x="6731000" y="3422650"/>
          <p14:tracePt t="23650" x="6731000" y="3414713"/>
          <p14:tracePt t="23665" x="6731000" y="3408363"/>
          <p14:tracePt t="23672" x="6731000" y="3400425"/>
          <p14:tracePt t="23680" x="6731000" y="3394075"/>
          <p14:tracePt t="23687" x="6731000" y="3387725"/>
          <p14:tracePt t="23695" x="6731000" y="3379788"/>
          <p14:tracePt t="23711" x="6731000" y="3373438"/>
          <p14:tracePt t="23717" x="6731000" y="3359150"/>
          <p14:tracePt t="23732" x="6731000" y="3352800"/>
          <p14:tracePt t="23747" x="6731000" y="3338513"/>
          <p14:tracePt t="23755" x="6731000" y="3330575"/>
          <p14:tracePt t="23770" x="6731000" y="3324225"/>
          <p14:tracePt t="23779" x="6731000" y="3316288"/>
          <p14:tracePt t="23785" x="6731000" y="3303588"/>
          <p14:tracePt t="23792" x="6731000" y="3295650"/>
          <p14:tracePt t="23800" x="6731000" y="3289300"/>
          <p14:tracePt t="23807" x="6731000" y="3281363"/>
          <p14:tracePt t="23815" x="6731000" y="3268663"/>
          <p14:tracePt t="23822" x="6731000" y="3260725"/>
          <p14:tracePt t="23837" x="6731000" y="3246438"/>
          <p14:tracePt t="23845" x="6731000" y="3240088"/>
          <p14:tracePt t="23852" x="6731000" y="3225800"/>
          <p14:tracePt t="23867" x="6731000" y="3211513"/>
          <p14:tracePt t="23882" x="6731000" y="3205163"/>
          <p14:tracePt t="23897" x="6731000" y="3190875"/>
          <p14:tracePt t="23929" x="6731000" y="3184525"/>
          <p14:tracePt t="23950" x="6731000" y="3176588"/>
          <p14:tracePt t="23965" x="6731000" y="3170238"/>
          <p14:tracePt t="23972" x="6731000" y="3162300"/>
          <p14:tracePt t="23996" x="6731000" y="3155950"/>
          <p14:tracePt t="24017" x="6731000" y="3149600"/>
          <p14:tracePt t="24040" x="6731000" y="3141663"/>
          <p14:tracePt t="24055" x="6731000" y="3135313"/>
          <p14:tracePt t="24085" x="6731000" y="3127375"/>
          <p14:tracePt t="24139" x="6731000" y="3121025"/>
          <p14:tracePt t="25084" x="6731000" y="3114675"/>
          <p14:tracePt t="25090" x="6731000" y="3106738"/>
          <p14:tracePt t="25098" x="6731000" y="3100388"/>
          <p14:tracePt t="25113" x="6731000" y="3092450"/>
          <p14:tracePt t="25346" x="6731000" y="3086100"/>
          <p14:tracePt t="25352" x="6731000" y="3079750"/>
          <p14:tracePt t="25367" x="6731000" y="3071813"/>
          <p14:tracePt t="25390" x="6731000" y="3065463"/>
          <p14:tracePt t="25413" x="6731000" y="3057525"/>
          <p14:tracePt t="25420" x="6731000" y="3051175"/>
          <p14:tracePt t="25466" x="6731000" y="3044825"/>
          <p14:tracePt t="25533" x="6731000" y="3036888"/>
          <p14:tracePt t="25638" x="6731000" y="3030538"/>
          <p14:tracePt t="27325" x="6731000" y="3022600"/>
          <p14:tracePt t="29470" x="6731000" y="3030538"/>
          <p14:tracePt t="29477" x="6731000" y="3051175"/>
          <p14:tracePt t="29485" x="6731000" y="3065463"/>
          <p14:tracePt t="29492" x="6731000" y="3079750"/>
          <p14:tracePt t="29501" x="6731000" y="3092450"/>
          <p14:tracePt t="29507" x="6731000" y="3106738"/>
          <p14:tracePt t="29516" x="6737350" y="3127375"/>
          <p14:tracePt t="29522" x="6737350" y="3141663"/>
          <p14:tracePt t="29530" x="6743700" y="3155950"/>
          <p14:tracePt t="29538" x="6743700" y="3170238"/>
          <p14:tracePt t="29545" x="6751638" y="3176588"/>
          <p14:tracePt t="29552" x="6751638" y="3184525"/>
          <p14:tracePt t="29568" x="6751638" y="3190875"/>
          <p14:tracePt t="29809" x="6751638" y="3198813"/>
          <p14:tracePt t="29823" x="6751638" y="3205163"/>
          <p14:tracePt t="29830" x="6751638" y="3211513"/>
          <p14:tracePt t="29837" x="6751638" y="3219450"/>
          <p14:tracePt t="29852" x="6751638" y="3225800"/>
          <p14:tracePt t="29868" x="6751638" y="3233738"/>
          <p14:tracePt t="29875" x="6751638" y="3246438"/>
          <p14:tracePt t="29890" x="6751638" y="3254375"/>
          <p14:tracePt t="29898" x="6751638" y="3260725"/>
          <p14:tracePt t="29905" x="6751638" y="3268663"/>
          <p14:tracePt t="29912" x="6751638" y="3275013"/>
          <p14:tracePt t="29920" x="6751638" y="3281363"/>
          <p14:tracePt t="29927" x="6751638" y="3289300"/>
          <p14:tracePt t="29942" x="6751638" y="3295650"/>
          <p14:tracePt t="29950" x="6751638" y="3303588"/>
          <p14:tracePt t="29957" x="6751638" y="3309938"/>
          <p14:tracePt t="29966" x="6751638" y="3316288"/>
          <p14:tracePt t="29973" x="6751638" y="3324225"/>
          <p14:tracePt t="29980" x="6751638" y="3330575"/>
          <p14:tracePt t="29987" x="6751638" y="3338513"/>
          <p14:tracePt t="29995" x="6751638" y="3344863"/>
          <p14:tracePt t="30002" x="6751638" y="3359150"/>
          <p14:tracePt t="30018" x="6751638" y="3365500"/>
          <p14:tracePt t="30025" x="6751638" y="3373438"/>
          <p14:tracePt t="30040" x="6751638" y="3379788"/>
          <p14:tracePt t="30048" x="6751638" y="3387725"/>
          <p14:tracePt t="30087" x="6751638" y="3394075"/>
          <p14:tracePt t="32221" x="6751638" y="3303588"/>
          <p14:tracePt t="32223" x="6751638" y="3289300"/>
          <p14:tracePt t="32230" x="6751638" y="3281363"/>
          <p14:tracePt t="32238" x="6751638" y="3275013"/>
          <p14:tracePt t="32245" x="6751638" y="3268663"/>
          <p14:tracePt t="32253" x="6751638" y="3254375"/>
          <p14:tracePt t="32260" x="6751638" y="3246438"/>
          <p14:tracePt t="32268" x="6751638" y="3240088"/>
          <p14:tracePt t="32282" x="6751638" y="3233738"/>
          <p14:tracePt t="32297" x="6751638" y="3225800"/>
          <p14:tracePt t="32320" x="6751638" y="3219450"/>
          <p14:tracePt t="32335" x="6751638" y="3211513"/>
          <p14:tracePt t="32351" x="6751638" y="3205163"/>
          <p14:tracePt t="32365" x="6751638" y="3198813"/>
          <p14:tracePt t="32372" x="6751638" y="3184525"/>
          <p14:tracePt t="32380" x="6751638" y="3176588"/>
          <p14:tracePt t="32388" x="6751638" y="3170238"/>
          <p14:tracePt t="32395" x="6751638" y="3155950"/>
          <p14:tracePt t="32410" x="6751638" y="3149600"/>
          <p14:tracePt t="32425" x="6751638" y="3141663"/>
          <p14:tracePt t="32432" x="6751638" y="3135313"/>
          <p14:tracePt t="32440" x="6751638" y="3127375"/>
          <p14:tracePt t="32455" x="6751638" y="3121025"/>
          <p14:tracePt t="32492" x="6751638" y="3114675"/>
          <p14:tracePt t="32539" x="6751638" y="3106738"/>
          <p14:tracePt t="32598" x="6751638" y="3100388"/>
          <p14:tracePt t="34383" x="6751638" y="3106738"/>
          <p14:tracePt t="34397" x="6751638" y="3114675"/>
          <p14:tracePt t="34406" x="6743700" y="3127375"/>
          <p14:tracePt t="34412" x="6737350" y="3135313"/>
          <p14:tracePt t="34420" x="6737350" y="3141663"/>
          <p14:tracePt t="34427" x="6737350" y="3162300"/>
          <p14:tracePt t="34436" x="6737350" y="3170238"/>
          <p14:tracePt t="34442" x="6737350" y="3176588"/>
          <p14:tracePt t="34450" x="6731000" y="3190875"/>
          <p14:tracePt t="34457" x="6731000" y="3205163"/>
          <p14:tracePt t="34465" x="6731000" y="3219450"/>
          <p14:tracePt t="34473" x="6731000" y="3225800"/>
          <p14:tracePt t="34480" x="6731000" y="3233738"/>
          <p14:tracePt t="34489" x="6731000" y="3240088"/>
          <p14:tracePt t="34495" x="6731000" y="3246438"/>
          <p14:tracePt t="34503" x="6731000" y="3254375"/>
          <p14:tracePt t="34510" x="6731000" y="3260725"/>
          <p14:tracePt t="34517" x="6731000" y="3268663"/>
          <p14:tracePt t="34525" x="6731000" y="3275013"/>
          <p14:tracePt t="34540" x="6731000" y="3281363"/>
          <p14:tracePt t="34556" x="6731000" y="3295650"/>
          <p14:tracePt t="34562" x="6731000" y="3303588"/>
          <p14:tracePt t="34577" x="6731000" y="3309938"/>
          <p14:tracePt t="34585" x="6731000" y="3316288"/>
          <p14:tracePt t="34592" x="6731000" y="3324225"/>
          <p14:tracePt t="35891" x="6731000" y="3330575"/>
          <p14:tracePt t="35897" x="6731000" y="3352800"/>
          <p14:tracePt t="35906" x="6731000" y="3379788"/>
          <p14:tracePt t="35912" x="6731000" y="3422650"/>
          <p14:tracePt t="35921" x="6731000" y="3449638"/>
          <p14:tracePt t="35927" x="6731000" y="3478213"/>
          <p14:tracePt t="35935" x="6731000" y="3513138"/>
          <p14:tracePt t="35942" x="6731000" y="3541713"/>
          <p14:tracePt t="35950" x="6731000" y="3576638"/>
          <p14:tracePt t="35958" x="6731000" y="3597275"/>
          <p14:tracePt t="35965" x="6731000" y="3603625"/>
          <p14:tracePt t="35973" x="6731000" y="3611563"/>
          <p14:tracePt t="37804" x="0" y="0"/>
        </p14:tracePtLst>
      </p14:laserTraceLst>
    </p:ext>
    <p:ext uri="{E180D4A7-C9FB-4DFB-919C-405C955672EB}">
      <p14:showEvtLst xmlns:p14="http://schemas.microsoft.com/office/powerpoint/2010/main">
        <p14:playEvt time="228" objId="4"/>
        <p14:stopEvt time="40077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96DC8-6C7C-4B62-A628-645D19B0B7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5AA8095-D607-4843-A00A-04E00AD06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245">
            <a:hlinkClick r:id="" action="ppaction://media"/>
            <a:extLst>
              <a:ext uri="{FF2B5EF4-FFF2-40B4-BE49-F238E27FC236}">
                <a16:creationId xmlns:a16="http://schemas.microsoft.com/office/drawing/2014/main" id="{BAA2C4B9-E408-42DC-AF9D-725E2051A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5805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46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52"/>
    </mc:Choice>
    <mc:Fallback>
      <p:transition spd="slow" advTm="89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60" x="1706563" y="4513263"/>
          <p14:tracePt t="11090" x="1728788" y="4492625"/>
          <p14:tracePt t="11099" x="1741488" y="4478338"/>
          <p14:tracePt t="11104" x="1755775" y="4464050"/>
          <p14:tracePt t="11113" x="1776413" y="4443413"/>
          <p14:tracePt t="11119" x="1790700" y="4437063"/>
          <p14:tracePt t="11127" x="1804988" y="4416425"/>
          <p14:tracePt t="11134" x="1833563" y="4402138"/>
          <p14:tracePt t="11142" x="1846263" y="4381500"/>
          <p14:tracePt t="11150" x="1874838" y="4373563"/>
          <p14:tracePt t="11157" x="1889125" y="4352925"/>
          <p14:tracePt t="11166" x="1903413" y="4344988"/>
          <p14:tracePt t="11171" x="1917700" y="4332288"/>
          <p14:tracePt t="11180" x="1938338" y="4318000"/>
          <p14:tracePt t="11187" x="1944688" y="4318000"/>
          <p14:tracePt t="11194" x="1952625" y="4303713"/>
          <p14:tracePt t="11202" x="1958975" y="4297363"/>
          <p14:tracePt t="11217" x="1965325" y="4297363"/>
          <p14:tracePt t="11224" x="1965325" y="4289425"/>
          <p14:tracePt t="11232" x="1973263" y="4283075"/>
          <p14:tracePt t="11249" x="1979613" y="4275138"/>
          <p14:tracePt t="11254" x="1987550" y="4262438"/>
          <p14:tracePt t="11263" x="2000250" y="4254500"/>
          <p14:tracePt t="11269" x="2008188" y="4240213"/>
          <p14:tracePt t="11277" x="2022475" y="4227513"/>
          <p14:tracePt t="11284" x="2035175" y="4213225"/>
          <p14:tracePt t="11292" x="2057400" y="4191000"/>
          <p14:tracePt t="11300" x="2063750" y="4178300"/>
          <p14:tracePt t="11307" x="2078038" y="4164013"/>
          <p14:tracePt t="11316" x="2084388" y="4149725"/>
          <p14:tracePt t="11321" x="2106613" y="4121150"/>
          <p14:tracePt t="11330" x="2112963" y="4108450"/>
          <p14:tracePt t="11337" x="2127250" y="4079875"/>
          <p14:tracePt t="11344" x="2141538" y="4051300"/>
          <p14:tracePt t="11352" x="2168525" y="4024313"/>
          <p14:tracePt t="11359" x="2189163" y="3989388"/>
          <p14:tracePt t="11367" x="2211388" y="3954463"/>
          <p14:tracePt t="11374" x="2224088" y="3932238"/>
          <p14:tracePt t="11383" x="2246313" y="3905250"/>
          <p14:tracePt t="11389" x="2266950" y="3876675"/>
          <p14:tracePt t="11397" x="2287588" y="3841750"/>
          <p14:tracePt t="11404" x="2301875" y="3806825"/>
          <p14:tracePt t="11412" x="2330450" y="3765550"/>
          <p14:tracePt t="11419" x="2343150" y="3743325"/>
          <p14:tracePt t="11427" x="2357438" y="3722688"/>
          <p14:tracePt t="11434" x="2371725" y="3695700"/>
          <p14:tracePt t="11442" x="2386013" y="3667125"/>
          <p14:tracePt t="11450" x="2406650" y="3638550"/>
          <p14:tracePt t="11457" x="2413000" y="3617913"/>
          <p14:tracePt t="11465" x="2420938" y="3597275"/>
          <p14:tracePt t="11472" x="2427288" y="3582988"/>
          <p14:tracePt t="11480" x="2435225" y="3568700"/>
          <p14:tracePt t="11487" x="2441575" y="3554413"/>
          <p14:tracePt t="11494" x="2447925" y="3548063"/>
          <p14:tracePt t="11502" x="2455863" y="3527425"/>
          <p14:tracePt t="11517" x="2462213" y="3513138"/>
          <p14:tracePt t="11524" x="2462213" y="3505200"/>
          <p14:tracePt t="11532" x="2462213" y="3498850"/>
          <p14:tracePt t="11539" x="2462213" y="3492500"/>
          <p14:tracePt t="11547" x="2470150" y="3492500"/>
          <p14:tracePt t="11554" x="2476500" y="3484563"/>
          <p14:tracePt t="11562" x="2476500" y="3478213"/>
          <p14:tracePt t="11577" x="2482850" y="3470275"/>
          <p14:tracePt t="11592" x="2482850" y="3463925"/>
          <p14:tracePt t="11615" x="2490788" y="3457575"/>
          <p14:tracePt t="11637" x="2497138" y="3449638"/>
          <p14:tracePt t="11644" x="2505075" y="3449638"/>
          <p14:tracePt t="11652" x="2505075" y="3443288"/>
          <p14:tracePt t="11659" x="2511425" y="3435350"/>
          <p14:tracePt t="11667" x="2511425" y="3429000"/>
          <p14:tracePt t="11682" x="2519363" y="3429000"/>
          <p14:tracePt t="11689" x="2519363" y="3422650"/>
          <p14:tracePt t="11704" x="2525713" y="3422650"/>
          <p14:tracePt t="11719" x="2532063" y="3414713"/>
          <p14:tracePt t="11727" x="2532063" y="3408363"/>
          <p14:tracePt t="11742" x="2540000" y="3408363"/>
          <p14:tracePt t="11749" x="2540000" y="3400425"/>
          <p14:tracePt t="11765" x="2540000" y="3394075"/>
          <p14:tracePt t="11772" x="2546350" y="3394075"/>
          <p14:tracePt t="11999" x="2546350" y="3387725"/>
          <p14:tracePt t="12005" x="2560638" y="3379788"/>
          <p14:tracePt t="12020" x="2574925" y="3365500"/>
          <p14:tracePt t="12028" x="2589213" y="3365500"/>
          <p14:tracePt t="12034" x="2595563" y="3352800"/>
          <p14:tracePt t="12042" x="2609850" y="3352800"/>
          <p14:tracePt t="12050" x="2616200" y="3344863"/>
          <p14:tracePt t="12057" x="2624138" y="3338513"/>
          <p14:tracePt t="12065" x="2630488" y="3338513"/>
          <p14:tracePt t="12072" x="2636838" y="3338513"/>
          <p14:tracePt t="12081" x="2644775" y="3338513"/>
          <p14:tracePt t="12094" x="2651125" y="3338513"/>
          <p14:tracePt t="12140" x="2659063" y="3338513"/>
          <p14:tracePt t="12162" x="2665413" y="3338513"/>
          <p14:tracePt t="12169" x="2671763" y="3338513"/>
          <p14:tracePt t="12184" x="2686050" y="3338513"/>
          <p14:tracePt t="12200" x="2693988" y="3338513"/>
          <p14:tracePt t="12207" x="2700338" y="3338513"/>
          <p14:tracePt t="12214" x="2708275" y="3338513"/>
          <p14:tracePt t="12221" x="2714625" y="3338513"/>
          <p14:tracePt t="12237" x="2720975" y="3338513"/>
          <p14:tracePt t="12252" x="2728913" y="3338513"/>
          <p14:tracePt t="12259" x="2735263" y="3338513"/>
          <p14:tracePt t="12267" x="2743200" y="3338513"/>
          <p14:tracePt t="12275" x="2755900" y="3338513"/>
          <p14:tracePt t="12282" x="2763838" y="3338513"/>
          <p14:tracePt t="12289" x="2778125" y="3338513"/>
          <p14:tracePt t="12298" x="2790825" y="3338513"/>
          <p14:tracePt t="12304" x="2813050" y="3338513"/>
          <p14:tracePt t="12312" x="2825750" y="3338513"/>
          <p14:tracePt t="12319" x="2854325" y="3338513"/>
          <p14:tracePt t="12327" x="2889250" y="3338513"/>
          <p14:tracePt t="12334" x="2909888" y="3338513"/>
          <p14:tracePt t="12341" x="2938463" y="3338513"/>
          <p14:tracePt t="12350" x="2959100" y="3338513"/>
          <p14:tracePt t="12357" x="2987675" y="3330575"/>
          <p14:tracePt t="12364" x="3001963" y="3324225"/>
          <p14:tracePt t="12372" x="3014663" y="3316288"/>
          <p14:tracePt t="12379" x="3022600" y="3316288"/>
          <p14:tracePt t="12386" x="3028950" y="3309938"/>
          <p14:tracePt t="12424" x="3036888" y="3309938"/>
          <p14:tracePt t="12575" x="3043238" y="3309938"/>
          <p14:tracePt t="12583" x="3057525" y="3309938"/>
          <p14:tracePt t="12589" x="3071813" y="3316288"/>
          <p14:tracePt t="12598" x="3086100" y="3316288"/>
          <p14:tracePt t="12604" x="3092450" y="3316288"/>
          <p14:tracePt t="12611" x="3113088" y="3324225"/>
          <p14:tracePt t="12627" x="3121025" y="3324225"/>
          <p14:tracePt t="12641" x="3127375" y="3324225"/>
          <p14:tracePt t="13235" x="3113088" y="3330575"/>
          <p14:tracePt t="13241" x="3092450" y="3344863"/>
          <p14:tracePt t="13250" x="3071813" y="3352800"/>
          <p14:tracePt t="13256" x="3049588" y="3359150"/>
          <p14:tracePt t="13265" x="3028950" y="3373438"/>
          <p14:tracePt t="13271" x="3008313" y="3379788"/>
          <p14:tracePt t="13279" x="2994025" y="3379788"/>
          <p14:tracePt t="13286" x="2987675" y="3387725"/>
          <p14:tracePt t="13294" x="2979738" y="3387725"/>
          <p14:tracePt t="13677" x="2979738" y="3379788"/>
          <p14:tracePt t="16916" x="2819400" y="3527425"/>
          <p14:tracePt t="16918" x="2770188" y="3603625"/>
          <p14:tracePt t="16924" x="2728913" y="3667125"/>
          <p14:tracePt t="16932" x="2693988" y="3716338"/>
          <p14:tracePt t="16939" x="2636838" y="3778250"/>
          <p14:tracePt t="16947" x="2589213" y="3848100"/>
          <p14:tracePt t="16954" x="2532063" y="3925888"/>
          <p14:tracePt t="16962" x="2462213" y="4002088"/>
          <p14:tracePt t="16971" x="2413000" y="4073525"/>
          <p14:tracePt t="16977" x="2351088" y="4149725"/>
          <p14:tracePt t="16985" x="2351088" y="4184650"/>
          <p14:tracePt t="16992" x="2295525" y="4248150"/>
          <p14:tracePt t="16999" x="2238375" y="4303713"/>
          <p14:tracePt t="17007" x="2203450" y="4352925"/>
          <p14:tracePt t="17014" x="2168525" y="4394200"/>
          <p14:tracePt t="17022" x="2141538" y="4422775"/>
          <p14:tracePt t="17029" x="2127250" y="4443413"/>
          <p14:tracePt t="17037" x="2112963" y="4451350"/>
          <p14:tracePt t="17044" x="2098675" y="4457700"/>
          <p14:tracePt t="17059" x="2092325" y="4457700"/>
          <p14:tracePt t="17068" x="2092325" y="4464050"/>
          <p14:tracePt t="17136" x="2092325" y="4457700"/>
          <p14:tracePt t="17149" x="2092325" y="4451350"/>
          <p14:tracePt t="17164" x="2092325" y="4443413"/>
          <p14:tracePt t="17187" x="2092325" y="4437063"/>
          <p14:tracePt t="17209" x="2084388" y="4429125"/>
          <p14:tracePt t="17232" x="2078038" y="4429125"/>
          <p14:tracePt t="17239" x="2070100" y="4429125"/>
          <p14:tracePt t="17247" x="2063750" y="4429125"/>
          <p14:tracePt t="17255" x="2057400" y="4429125"/>
          <p14:tracePt t="17262" x="2049463" y="4429125"/>
          <p14:tracePt t="17270" x="2035175" y="4429125"/>
          <p14:tracePt t="17285" x="2028825" y="4429125"/>
          <p14:tracePt t="17292" x="2022475" y="4429125"/>
          <p14:tracePt t="17307" x="2014538" y="4437063"/>
          <p14:tracePt t="17314" x="2008188" y="4437063"/>
          <p14:tracePt t="17322" x="1993900" y="4437063"/>
          <p14:tracePt t="17338" x="1987550" y="4443413"/>
          <p14:tracePt t="17344" x="1973263" y="4443413"/>
          <p14:tracePt t="17359" x="1965325" y="4451350"/>
          <p14:tracePt t="17368" x="1958975" y="4451350"/>
          <p14:tracePt t="17374" x="1952625" y="4457700"/>
          <p14:tracePt t="17389" x="1944688" y="4457700"/>
          <p14:tracePt t="17405" x="1938338" y="4464050"/>
          <p14:tracePt t="17420" x="1930400" y="4471988"/>
          <p14:tracePt t="17427" x="1924050" y="4471988"/>
          <p14:tracePt t="17442" x="1917700" y="4471988"/>
          <p14:tracePt t="17449" x="1917700" y="4478338"/>
          <p14:tracePt t="17457" x="1909763" y="4478338"/>
          <p14:tracePt t="17464" x="1909763" y="4486275"/>
          <p14:tracePt t="17480" x="1903413" y="4486275"/>
          <p14:tracePt t="17494" x="1895475" y="4486275"/>
          <p14:tracePt t="17501" x="1895475" y="4492625"/>
          <p14:tracePt t="17509" x="1889125" y="4492625"/>
          <p14:tracePt t="17547" x="1881188" y="4492625"/>
          <p14:tracePt t="17555" x="1881188" y="4498975"/>
          <p14:tracePt t="17592" x="1874838" y="4498975"/>
          <p14:tracePt t="18388" x="1881188" y="4498975"/>
          <p14:tracePt t="18455" x="1889125" y="4498975"/>
          <p14:tracePt t="19003" x="1889125" y="4492625"/>
          <p14:tracePt t="19017" x="1889125" y="4486275"/>
          <p14:tracePt t="19024" x="1889125" y="4478338"/>
          <p14:tracePt t="19752" x="1889125" y="4471988"/>
          <p14:tracePt t="19759" x="1895475" y="4457700"/>
          <p14:tracePt t="19767" x="1895475" y="4422775"/>
          <p14:tracePt t="19774" x="1909763" y="4394200"/>
          <p14:tracePt t="19782" x="1917700" y="4352925"/>
          <p14:tracePt t="19790" x="1930400" y="4297363"/>
          <p14:tracePt t="19797" x="1952625" y="4248150"/>
          <p14:tracePt t="19805" x="1965325" y="4198938"/>
          <p14:tracePt t="19812" x="1987550" y="4156075"/>
          <p14:tracePt t="19820" x="2008188" y="4121150"/>
          <p14:tracePt t="19827" x="2022475" y="4079875"/>
          <p14:tracePt t="19834" x="2035175" y="4051300"/>
          <p14:tracePt t="19842" x="2043113" y="4030663"/>
          <p14:tracePt t="19849" x="2043113" y="4016375"/>
          <p14:tracePt t="19857" x="2043113" y="3995738"/>
          <p14:tracePt t="19864" x="2043113" y="3989388"/>
          <p14:tracePt t="20023" x="2043113" y="3981450"/>
          <p14:tracePt t="20029" x="2043113" y="3975100"/>
          <p14:tracePt t="20037" x="2057400" y="3967163"/>
          <p14:tracePt t="20044" x="2063750" y="3960813"/>
          <p14:tracePt t="20052" x="2078038" y="3940175"/>
          <p14:tracePt t="20059" x="2092325" y="3925888"/>
          <p14:tracePt t="20067" x="2112963" y="3905250"/>
          <p14:tracePt t="20074" x="2119313" y="3897313"/>
          <p14:tracePt t="20082" x="2141538" y="3876675"/>
          <p14:tracePt t="20090" x="2154238" y="3856038"/>
          <p14:tracePt t="20097" x="2168525" y="3841750"/>
          <p14:tracePt t="20104" x="2189163" y="3827463"/>
          <p14:tracePt t="20112" x="2203450" y="3806825"/>
          <p14:tracePt t="20121" x="2217738" y="3792538"/>
          <p14:tracePt t="20127" x="2238375" y="3778250"/>
          <p14:tracePt t="20134" x="2259013" y="3757613"/>
          <p14:tracePt t="20142" x="2287588" y="3736975"/>
          <p14:tracePt t="20149" x="2308225" y="3716338"/>
          <p14:tracePt t="20157" x="2336800" y="3695700"/>
          <p14:tracePt t="20164" x="2371725" y="3673475"/>
          <p14:tracePt t="20173" x="2392363" y="3659188"/>
          <p14:tracePt t="20179" x="2420938" y="3632200"/>
          <p14:tracePt t="20187" x="2447925" y="3611563"/>
          <p14:tracePt t="20194" x="2482850" y="3597275"/>
          <p14:tracePt t="20202" x="2519363" y="3576638"/>
          <p14:tracePt t="20209" x="2532063" y="3562350"/>
          <p14:tracePt t="20217" x="2566988" y="3541713"/>
          <p14:tracePt t="20224" x="2595563" y="3519488"/>
          <p14:tracePt t="20232" x="2630488" y="3498850"/>
          <p14:tracePt t="20240" x="2651125" y="3484563"/>
          <p14:tracePt t="20247" x="2679700" y="3463925"/>
          <p14:tracePt t="20254" x="2693988" y="3449638"/>
          <p14:tracePt t="20262" x="2708275" y="3435350"/>
          <p14:tracePt t="20270" x="2720975" y="3429000"/>
          <p14:tracePt t="20284" x="2728913" y="3422650"/>
          <p14:tracePt t="20299" x="2735263" y="3414713"/>
          <p14:tracePt t="20398" x="2743200" y="3414713"/>
          <p14:tracePt t="20404" x="2749550" y="3414713"/>
          <p14:tracePt t="20412" x="2763838" y="3400425"/>
          <p14:tracePt t="20420" x="2770188" y="3394075"/>
          <p14:tracePt t="20427" x="2790825" y="3387725"/>
          <p14:tracePt t="20434" x="2798763" y="3379788"/>
          <p14:tracePt t="20442" x="2805113" y="3373438"/>
          <p14:tracePt t="20449" x="2813050" y="3373438"/>
          <p14:tracePt t="20457" x="2819400" y="3365500"/>
          <p14:tracePt t="20473" x="2825750" y="3365500"/>
          <p14:tracePt t="20479" x="2825750" y="3359150"/>
          <p14:tracePt t="20735" x="2840038" y="3352800"/>
          <p14:tracePt t="20742" x="2847975" y="3344863"/>
          <p14:tracePt t="20749" x="2854325" y="3344863"/>
          <p14:tracePt t="20758" x="2860675" y="3338513"/>
          <p14:tracePt t="20764" x="2868613" y="3338513"/>
          <p14:tracePt t="20773" x="2868613" y="3330575"/>
          <p14:tracePt t="20779" x="2874963" y="3330575"/>
          <p14:tracePt t="21260" x="2874963" y="3338513"/>
          <p14:tracePt t="21267" x="2860675" y="3359150"/>
          <p14:tracePt t="21274" x="2847975" y="3379788"/>
          <p14:tracePt t="21282" x="2813050" y="3408363"/>
          <p14:tracePt t="21290" x="2784475" y="3449638"/>
          <p14:tracePt t="21297" x="2743200" y="3492500"/>
          <p14:tracePt t="21305" x="2700338" y="3541713"/>
          <p14:tracePt t="21311" x="2636838" y="3617913"/>
          <p14:tracePt t="21319" x="2581275" y="3673475"/>
          <p14:tracePt t="21327" x="2519363" y="3722688"/>
          <p14:tracePt t="21334" x="2470150" y="3786188"/>
          <p14:tracePt t="21342" x="2413000" y="3827463"/>
          <p14:tracePt t="21349" x="2378075" y="3876675"/>
          <p14:tracePt t="21357" x="2343150" y="3905250"/>
          <p14:tracePt t="21364" x="2316163" y="3940175"/>
          <p14:tracePt t="21372" x="2301875" y="3954463"/>
          <p14:tracePt t="21379" x="2295525" y="3967163"/>
          <p14:tracePt t="21388" x="2287588" y="3981450"/>
          <p14:tracePt t="21402" x="2281238" y="3989388"/>
          <p14:tracePt t="21409" x="2281238" y="3995738"/>
          <p14:tracePt t="21424" x="2273300" y="3995738"/>
          <p14:tracePt t="21432" x="2273300" y="4002088"/>
          <p14:tracePt t="21447" x="2266950" y="4010025"/>
          <p14:tracePt t="21455" x="2252663" y="4016375"/>
          <p14:tracePt t="21462" x="2246313" y="4024313"/>
          <p14:tracePt t="21469" x="2232025" y="4044950"/>
          <p14:tracePt t="21477" x="2217738" y="4059238"/>
          <p14:tracePt t="21484" x="2211388" y="4073525"/>
          <p14:tracePt t="21492" x="2189163" y="4100513"/>
          <p14:tracePt t="21499" x="2176463" y="4121150"/>
          <p14:tracePt t="21508" x="2154238" y="4143375"/>
          <p14:tracePt t="21514" x="2133600" y="4178300"/>
          <p14:tracePt t="21521" x="2112963" y="4219575"/>
          <p14:tracePt t="21529" x="2084388" y="4254500"/>
          <p14:tracePt t="21537" x="2057400" y="4297363"/>
          <p14:tracePt t="21544" x="2028825" y="4344988"/>
          <p14:tracePt t="21551" x="2000250" y="4387850"/>
          <p14:tracePt t="21559" x="1979613" y="4416425"/>
          <p14:tracePt t="21567" x="1952625" y="4437063"/>
          <p14:tracePt t="21574" x="1938338" y="4457700"/>
          <p14:tracePt t="21582" x="1930400" y="4464050"/>
          <p14:tracePt t="21590" x="1917700" y="4478338"/>
          <p14:tracePt t="21597" x="1917700" y="4486275"/>
          <p14:tracePt t="21642" x="1909763" y="4486275"/>
          <p14:tracePt t="21658" x="1903413" y="4486275"/>
          <p14:tracePt t="21671" x="1895475" y="4486275"/>
          <p14:tracePt t="21679" x="1889125" y="4486275"/>
          <p14:tracePt t="21687" x="1881188" y="4486275"/>
          <p14:tracePt t="21702" x="1874838" y="4486275"/>
          <p14:tracePt t="21709" x="1860550" y="4486275"/>
          <p14:tracePt t="21725" x="1854200" y="4486275"/>
          <p14:tracePt t="21740" x="1839913" y="4492625"/>
          <p14:tracePt t="21747" x="1839913" y="4498975"/>
          <p14:tracePt t="21755" x="1833563" y="4506913"/>
          <p14:tracePt t="21769" x="1825625" y="4513263"/>
          <p14:tracePt t="21784" x="1825625" y="4521200"/>
          <p14:tracePt t="21958" x="1825625" y="4513263"/>
          <p14:tracePt t="21964" x="1846263" y="4498975"/>
          <p14:tracePt t="21979" x="1860550" y="4486275"/>
          <p14:tracePt t="21987" x="1874838" y="4478338"/>
          <p14:tracePt t="21994" x="1895475" y="4464050"/>
          <p14:tracePt t="22002" x="1903413" y="4457700"/>
          <p14:tracePt t="22009" x="1924050" y="4443413"/>
          <p14:tracePt t="22017" x="1944688" y="4437063"/>
          <p14:tracePt t="22025" x="1965325" y="4422775"/>
          <p14:tracePt t="22032" x="1979613" y="4416425"/>
          <p14:tracePt t="22040" x="1993900" y="4408488"/>
          <p14:tracePt t="22047" x="2014538" y="4394200"/>
          <p14:tracePt t="22056" x="2028825" y="4394200"/>
          <p14:tracePt t="22062" x="2049463" y="4387850"/>
          <p14:tracePt t="22069" x="2063750" y="4381500"/>
          <p14:tracePt t="22077" x="2084388" y="4373563"/>
          <p14:tracePt t="22084" x="2106613" y="4359275"/>
          <p14:tracePt t="22092" x="2133600" y="4344988"/>
          <p14:tracePt t="22099" x="2147888" y="4344988"/>
          <p14:tracePt t="22108" x="2168525" y="4332288"/>
          <p14:tracePt t="22114" x="2203450" y="4318000"/>
          <p14:tracePt t="22122" x="2238375" y="4303713"/>
          <p14:tracePt t="22129" x="2273300" y="4297363"/>
          <p14:tracePt t="22137" x="2322513" y="4275138"/>
          <p14:tracePt t="22144" x="2365375" y="4262438"/>
          <p14:tracePt t="22152" x="2386013" y="4248150"/>
          <p14:tracePt t="22159" x="2427288" y="4227513"/>
          <p14:tracePt t="22167" x="2462213" y="4205288"/>
          <p14:tracePt t="22175" x="2490788" y="4191000"/>
          <p14:tracePt t="22182" x="2525713" y="4178300"/>
          <p14:tracePt t="22190" x="2554288" y="4164013"/>
          <p14:tracePt t="22197" x="2581275" y="4149725"/>
          <p14:tracePt t="22205" x="2595563" y="4143375"/>
          <p14:tracePt t="22212" x="2609850" y="4135438"/>
          <p14:tracePt t="22219" x="2630488" y="4121150"/>
          <p14:tracePt t="22227" x="2659063" y="4114800"/>
          <p14:tracePt t="22234" x="2679700" y="4100513"/>
          <p14:tracePt t="22242" x="2693988" y="4094163"/>
          <p14:tracePt t="22249" x="2708275" y="4086225"/>
          <p14:tracePt t="22259" x="2720975" y="4079875"/>
          <p14:tracePt t="22264" x="2735263" y="4073525"/>
          <p14:tracePt t="22272" x="2743200" y="4065588"/>
          <p14:tracePt t="22279" x="2755900" y="4059238"/>
          <p14:tracePt t="22287" x="2763838" y="4059238"/>
          <p14:tracePt t="22294" x="2770188" y="4051300"/>
          <p14:tracePt t="22302" x="2778125" y="4044950"/>
          <p14:tracePt t="22309" x="2784475" y="4044950"/>
          <p14:tracePt t="22317" x="2790825" y="4038600"/>
          <p14:tracePt t="22325" x="2798763" y="4030663"/>
          <p14:tracePt t="22332" x="2805113" y="4030663"/>
          <p14:tracePt t="22339" x="2813050" y="4024313"/>
          <p14:tracePt t="22355" x="2819400" y="4016375"/>
          <p14:tracePt t="22362" x="2825750" y="4010025"/>
          <p14:tracePt t="22369" x="2825750" y="4002088"/>
          <p14:tracePt t="22377" x="2833688" y="3995738"/>
          <p14:tracePt t="22384" x="2840038" y="3989388"/>
          <p14:tracePt t="22392" x="2840038" y="3975100"/>
          <p14:tracePt t="22408" x="2847975" y="3967163"/>
          <p14:tracePt t="22414" x="2854325" y="3954463"/>
          <p14:tracePt t="22430" x="2854325" y="3940175"/>
          <p14:tracePt t="22437" x="2854325" y="3932238"/>
          <p14:tracePt t="22452" x="2854325" y="3919538"/>
          <p14:tracePt t="22459" x="2854325" y="3905250"/>
          <p14:tracePt t="22475" x="2854325" y="3897313"/>
          <p14:tracePt t="22482" x="2860675" y="3884613"/>
          <p14:tracePt t="22497" x="2860675" y="3870325"/>
          <p14:tracePt t="22512" x="2860675" y="3862388"/>
          <p14:tracePt t="22539" x="2860675" y="3856038"/>
          <p14:tracePt t="22587" x="2860675" y="3848100"/>
          <p14:tracePt t="22670" x="2854325" y="3848100"/>
          <p14:tracePt t="22684" x="2847975" y="3856038"/>
          <p14:tracePt t="22692" x="2840038" y="3856038"/>
          <p14:tracePt t="22707" x="2833688" y="3862388"/>
          <p14:tracePt t="22723" x="2825750" y="3876675"/>
          <p14:tracePt t="22729" x="2819400" y="3876675"/>
          <p14:tracePt t="22737" x="2813050" y="3884613"/>
          <p14:tracePt t="22744" x="2805113" y="3890963"/>
          <p14:tracePt t="22753" x="2798763" y="3897313"/>
          <p14:tracePt t="22759" x="2778125" y="3911600"/>
          <p14:tracePt t="22767" x="2755900" y="3925888"/>
          <p14:tracePt t="22775" x="2743200" y="3940175"/>
          <p14:tracePt t="22782" x="2720975" y="3960813"/>
          <p14:tracePt t="22790" x="2693988" y="3975100"/>
          <p14:tracePt t="22797" x="2665413" y="3989388"/>
          <p14:tracePt t="22804" x="2636838" y="4002088"/>
          <p14:tracePt t="22812" x="2601913" y="4024313"/>
          <p14:tracePt t="22819" x="2581275" y="4030663"/>
          <p14:tracePt t="22827" x="2532063" y="4051300"/>
          <p14:tracePt t="22834" x="2497138" y="4059238"/>
          <p14:tracePt t="22842" x="2476500" y="4073525"/>
          <p14:tracePt t="22849" x="2455863" y="4079875"/>
          <p14:tracePt t="22858" x="2420938" y="4086225"/>
          <p14:tracePt t="22864" x="2400300" y="4100513"/>
          <p14:tracePt t="22873" x="2371725" y="4114800"/>
          <p14:tracePt t="22892" x="2322513" y="4129088"/>
          <p14:tracePt t="22894" x="2301875" y="4143375"/>
          <p14:tracePt t="22902" x="2281238" y="4156075"/>
          <p14:tracePt t="22909" x="2252663" y="4170363"/>
          <p14:tracePt t="22917" x="2232025" y="4191000"/>
          <p14:tracePt t="22926" x="2203450" y="4198938"/>
          <p14:tracePt t="22932" x="2197100" y="4213225"/>
          <p14:tracePt t="22940" x="2189163" y="4219575"/>
          <p14:tracePt t="22947" x="2182813" y="4219575"/>
          <p14:tracePt t="22954" x="2176463" y="4227513"/>
          <p14:tracePt t="23060" x="2189163" y="4213225"/>
          <p14:tracePt t="23067" x="2211388" y="4198938"/>
          <p14:tracePt t="23075" x="2232025" y="4178300"/>
          <p14:tracePt t="23082" x="2259013" y="4156075"/>
          <p14:tracePt t="23090" x="2281238" y="4143375"/>
          <p14:tracePt t="23097" x="2322513" y="4114800"/>
          <p14:tracePt t="23104" x="2357438" y="4086225"/>
          <p14:tracePt t="23112" x="2400300" y="4059238"/>
          <p14:tracePt t="23119" x="2441575" y="4038600"/>
          <p14:tracePt t="23127" x="2470150" y="4010025"/>
          <p14:tracePt t="23134" x="2511425" y="3989388"/>
          <p14:tracePt t="23142" x="2540000" y="3975100"/>
          <p14:tracePt t="23149" x="2574925" y="3954463"/>
          <p14:tracePt t="23157" x="2601913" y="3932238"/>
          <p14:tracePt t="23164" x="2636838" y="3911600"/>
          <p14:tracePt t="23173" x="2659063" y="3905250"/>
          <p14:tracePt t="23179" x="2679700" y="3890963"/>
          <p14:tracePt t="23187" x="2708275" y="3876675"/>
          <p14:tracePt t="23194" x="2714625" y="3876675"/>
          <p14:tracePt t="23202" x="2728913" y="3870325"/>
          <p14:tracePt t="23209" x="2743200" y="3862388"/>
          <p14:tracePt t="23225" x="2749550" y="3862388"/>
          <p14:tracePt t="23232" x="2749550" y="3856038"/>
          <p14:tracePt t="23405" x="2749550" y="3862388"/>
          <p14:tracePt t="23412" x="2749550" y="3870325"/>
          <p14:tracePt t="23419" x="2749550" y="3884613"/>
          <p14:tracePt t="23427" x="2749550" y="3890963"/>
          <p14:tracePt t="23434" x="2743200" y="3911600"/>
          <p14:tracePt t="23449" x="2743200" y="3919538"/>
          <p14:tracePt t="23457" x="2735263" y="3940175"/>
          <p14:tracePt t="23464" x="2728913" y="3946525"/>
          <p14:tracePt t="23473" x="2728913" y="3954463"/>
          <p14:tracePt t="23555" x="2735263" y="3946525"/>
          <p14:tracePt t="23562" x="2749550" y="3932238"/>
          <p14:tracePt t="23569" x="2763838" y="3925888"/>
          <p14:tracePt t="23577" x="2778125" y="3911600"/>
          <p14:tracePt t="23584" x="2790825" y="3897313"/>
          <p14:tracePt t="23593" x="2805113" y="3890963"/>
          <p14:tracePt t="23599" x="2825750" y="3870325"/>
          <p14:tracePt t="23607" x="2840038" y="3856038"/>
          <p14:tracePt t="23614" x="2854325" y="3841750"/>
          <p14:tracePt t="23622" x="2868613" y="3821113"/>
          <p14:tracePt t="23629" x="2889250" y="3806825"/>
          <p14:tracePt t="23637" x="2889250" y="3800475"/>
          <p14:tracePt t="23644" x="2903538" y="3778250"/>
          <p14:tracePt t="23652" x="2903538" y="3771900"/>
          <p14:tracePt t="23660" x="2909888" y="3765550"/>
          <p14:tracePt t="23667" x="2917825" y="3751263"/>
          <p14:tracePt t="23676" x="2917825" y="3743325"/>
          <p14:tracePt t="23682" x="2924175" y="3736975"/>
          <p14:tracePt t="23697" x="2932113" y="3736975"/>
          <p14:tracePt t="23704" x="2932113" y="3730625"/>
          <p14:tracePt t="23877" x="2938463" y="3730625"/>
          <p14:tracePt t="23884" x="2959100" y="3730625"/>
          <p14:tracePt t="23893" x="2967038" y="3736975"/>
          <p14:tracePt t="23900" x="2973388" y="3736975"/>
          <p14:tracePt t="23907" x="2987675" y="3736975"/>
          <p14:tracePt t="23914" x="2994025" y="3736975"/>
          <p14:tracePt t="23929" x="3001963" y="3736975"/>
          <p14:tracePt t="23937" x="3008313" y="3736975"/>
          <p14:tracePt t="23952" x="3014663" y="3736975"/>
          <p14:tracePt t="23976" x="3022600" y="3730625"/>
          <p14:tracePt t="23982" x="3022600" y="3722688"/>
          <p14:tracePt t="23997" x="3022600" y="3716338"/>
          <p14:tracePt t="24004" x="3022600" y="3708400"/>
          <p14:tracePt t="24019" x="3022600" y="3702050"/>
          <p14:tracePt t="24155" x="3028950" y="3702050"/>
          <p14:tracePt t="24162" x="3036888" y="3702050"/>
          <p14:tracePt t="24169" x="3057525" y="3708400"/>
          <p14:tracePt t="24177" x="3078163" y="3716338"/>
          <p14:tracePt t="24184" x="3098800" y="3716338"/>
          <p14:tracePt t="24193" x="3113088" y="3722688"/>
          <p14:tracePt t="24199" x="3127375" y="3722688"/>
          <p14:tracePt t="24207" x="3141663" y="3722688"/>
          <p14:tracePt t="24214" x="3148013" y="3722688"/>
          <p14:tracePt t="24328" x="3148013" y="3730625"/>
          <p14:tracePt t="24334" x="3162300" y="3736975"/>
          <p14:tracePt t="24342" x="3176588" y="3743325"/>
          <p14:tracePt t="24349" x="3182938" y="3757613"/>
          <p14:tracePt t="24358" x="3190875" y="3765550"/>
          <p14:tracePt t="24364" x="3211513" y="3778250"/>
          <p14:tracePt t="24372" x="3217863" y="3786188"/>
          <p14:tracePt t="24379" x="3232150" y="3800475"/>
          <p14:tracePt t="24387" x="3246438" y="3806825"/>
          <p14:tracePt t="24394" x="3252788" y="3821113"/>
          <p14:tracePt t="24402" x="3260725" y="3827463"/>
          <p14:tracePt t="25122" x="3260725" y="3821113"/>
          <p14:tracePt t="25129" x="3267075" y="3821113"/>
          <p14:tracePt t="25192" x="0" y="0"/>
        </p14:tracePtLst>
        <p14:tracePtLst>
          <p14:tracePt t="25394" x="3267075" y="3821113"/>
          <p14:tracePt t="25536" x="0" y="0"/>
        </p14:tracePtLst>
        <p14:tracePtLst>
          <p14:tracePt t="25634" x="3267075" y="3821113"/>
          <p14:tracePt t="25746" x="0" y="0"/>
        </p14:tracePtLst>
        <p14:tracePtLst>
          <p14:tracePt t="35167" x="1231900" y="4618038"/>
          <p14:tracePt t="35308" x="1223963" y="4618038"/>
          <p14:tracePt t="35323" x="1217613" y="4618038"/>
          <p14:tracePt t="35337" x="1209675" y="4625975"/>
          <p14:tracePt t="35344" x="1203325" y="4632325"/>
          <p14:tracePt t="35353" x="1196975" y="4632325"/>
          <p14:tracePt t="35359" x="1189038" y="4640263"/>
          <p14:tracePt t="35368" x="1189038" y="4646613"/>
          <p14:tracePt t="35374" x="1182688" y="4652963"/>
          <p14:tracePt t="35383" x="1174750" y="4660900"/>
          <p14:tracePt t="35389" x="1174750" y="4667250"/>
          <p14:tracePt t="35397" x="1168400" y="4681538"/>
          <p14:tracePt t="35404" x="1162050" y="4687888"/>
          <p14:tracePt t="35412" x="1162050" y="4695825"/>
          <p14:tracePt t="35420" x="1162050" y="4702175"/>
          <p14:tracePt t="35427" x="1162050" y="4716463"/>
          <p14:tracePt t="35436" x="1162050" y="4724400"/>
          <p14:tracePt t="35442" x="1154113" y="4730750"/>
          <p14:tracePt t="35450" x="1154113" y="4745038"/>
          <p14:tracePt t="35457" x="1147763" y="4759325"/>
          <p14:tracePt t="35464" x="1147763" y="4765675"/>
          <p14:tracePt t="35472" x="1147763" y="4772025"/>
          <p14:tracePt t="35479" x="1147763" y="4794250"/>
          <p14:tracePt t="35487" x="1147763" y="4800600"/>
          <p14:tracePt t="35494" x="1147763" y="4814888"/>
          <p14:tracePt t="35503" x="1147763" y="4821238"/>
          <p14:tracePt t="35509" x="1147763" y="4841875"/>
          <p14:tracePt t="35516" x="1154113" y="4849813"/>
          <p14:tracePt t="35524" x="1154113" y="4856163"/>
          <p14:tracePt t="35533" x="1168400" y="4870450"/>
          <p14:tracePt t="35539" x="1174750" y="4891088"/>
          <p14:tracePt t="35547" x="1196975" y="4905375"/>
          <p14:tracePt t="35555" x="1203325" y="4913313"/>
          <p14:tracePt t="35562" x="1217613" y="4933950"/>
          <p14:tracePt t="35569" x="1231900" y="4940300"/>
          <p14:tracePt t="35577" x="1238250" y="4948238"/>
          <p14:tracePt t="35586" x="1252538" y="4960938"/>
          <p14:tracePt t="35592" x="1258888" y="4975225"/>
          <p14:tracePt t="35600" x="1273175" y="4989513"/>
          <p14:tracePt t="35607" x="1293813" y="5003800"/>
          <p14:tracePt t="35614" x="1301750" y="5018088"/>
          <p14:tracePt t="35622" x="1308100" y="5024438"/>
          <p14:tracePt t="35629" x="1308100" y="5038725"/>
          <p14:tracePt t="35637" x="1316038" y="5045075"/>
          <p14:tracePt t="35644" x="1322388" y="5053013"/>
          <p14:tracePt t="35653" x="1322388" y="5059363"/>
          <p14:tracePt t="35735" x="1328738" y="5053013"/>
          <p14:tracePt t="35742" x="1336675" y="5030788"/>
          <p14:tracePt t="35750" x="1336675" y="4995863"/>
          <p14:tracePt t="35757" x="1343025" y="4968875"/>
          <p14:tracePt t="35764" x="1343025" y="4940300"/>
          <p14:tracePt t="35772" x="1350963" y="4905375"/>
          <p14:tracePt t="35779" x="1350963" y="4864100"/>
          <p14:tracePt t="35787" x="1350963" y="4835525"/>
          <p14:tracePt t="35794" x="1343025" y="4794250"/>
          <p14:tracePt t="35803" x="1336675" y="4751388"/>
          <p14:tracePt t="35809" x="1328738" y="4724400"/>
          <p14:tracePt t="35818" x="1308100" y="4702175"/>
          <p14:tracePt t="35824" x="1293813" y="4687888"/>
          <p14:tracePt t="35832" x="1279525" y="4681538"/>
          <p14:tracePt t="35839" x="1258888" y="4667250"/>
          <p14:tracePt t="35847" x="1252538" y="4660900"/>
          <p14:tracePt t="35854" x="1238250" y="4652963"/>
          <p14:tracePt t="35862" x="1231900" y="4646613"/>
          <p14:tracePt t="35877" x="1223963" y="4646613"/>
          <p14:tracePt t="35900" x="1217613" y="4646613"/>
          <p14:tracePt t="35983" x="1209675" y="4652963"/>
          <p14:tracePt t="35989" x="1209675" y="4660900"/>
          <p14:tracePt t="35997" x="1209675" y="4667250"/>
          <p14:tracePt t="36004" x="1203325" y="4681538"/>
          <p14:tracePt t="36012" x="1196975" y="4695825"/>
          <p14:tracePt t="36020" x="1196975" y="4702175"/>
          <p14:tracePt t="36027" x="1196975" y="4716463"/>
          <p14:tracePt t="36036" x="1196975" y="4730750"/>
          <p14:tracePt t="36042" x="1196975" y="4745038"/>
          <p14:tracePt t="36050" x="1196975" y="4759325"/>
          <p14:tracePt t="36057" x="1196975" y="4772025"/>
          <p14:tracePt t="36064" x="1196975" y="4779963"/>
          <p14:tracePt t="36072" x="1196975" y="4794250"/>
          <p14:tracePt t="36079" x="1196975" y="4806950"/>
          <p14:tracePt t="36087" x="1196975" y="4821238"/>
          <p14:tracePt t="36094" x="1203325" y="4841875"/>
          <p14:tracePt t="36103" x="1209675" y="4864100"/>
          <p14:tracePt t="36109" x="1223963" y="4876800"/>
          <p14:tracePt t="36117" x="1231900" y="4899025"/>
          <p14:tracePt t="36124" x="1252538" y="4919663"/>
          <p14:tracePt t="36132" x="1258888" y="4933950"/>
          <p14:tracePt t="36139" x="1279525" y="4960938"/>
          <p14:tracePt t="36147" x="1287463" y="4975225"/>
          <p14:tracePt t="36154" x="1308100" y="4983163"/>
          <p14:tracePt t="36162" x="1316038" y="4995863"/>
          <p14:tracePt t="36170" x="1328738" y="5010150"/>
          <p14:tracePt t="36177" x="1343025" y="5024438"/>
          <p14:tracePt t="36185" x="1350963" y="5038725"/>
          <p14:tracePt t="36192" x="1385888" y="5053013"/>
          <p14:tracePt t="36200" x="1398588" y="5067300"/>
          <p14:tracePt t="36207" x="1420813" y="5080000"/>
          <p14:tracePt t="36214" x="1433513" y="5094288"/>
          <p14:tracePt t="36222" x="1455738" y="5102225"/>
          <p14:tracePt t="36229" x="1476375" y="5114925"/>
          <p14:tracePt t="36237" x="1490663" y="5122863"/>
          <p14:tracePt t="36244" x="1497013" y="5122863"/>
          <p14:tracePt t="36253" x="1504950" y="5122863"/>
          <p14:tracePt t="36259" x="1504950" y="5129213"/>
          <p14:tracePt t="36274" x="1511300" y="5129213"/>
          <p14:tracePt t="36297" x="1517650" y="5129213"/>
          <p14:tracePt t="36304" x="1517650" y="5122863"/>
          <p14:tracePt t="36312" x="1517650" y="5114925"/>
          <p14:tracePt t="36320" x="1517650" y="5102225"/>
          <p14:tracePt t="36327" x="1517650" y="5080000"/>
          <p14:tracePt t="36336" x="1517650" y="5059363"/>
          <p14:tracePt t="36342" x="1517650" y="5038725"/>
          <p14:tracePt t="36350" x="1517650" y="5018088"/>
          <p14:tracePt t="36357" x="1517650" y="5003800"/>
          <p14:tracePt t="36364" x="1517650" y="4983163"/>
          <p14:tracePt t="36372" x="1517650" y="4960938"/>
          <p14:tracePt t="36379" x="1517650" y="4954588"/>
          <p14:tracePt t="36387" x="1511300" y="4940300"/>
          <p14:tracePt t="36394" x="1511300" y="4926013"/>
          <p14:tracePt t="36403" x="1504950" y="4919663"/>
          <p14:tracePt t="36409" x="1497013" y="4919663"/>
          <p14:tracePt t="36417" x="1497013" y="4905375"/>
          <p14:tracePt t="36424" x="1490663" y="4899025"/>
          <p14:tracePt t="36432" x="1482725" y="4891088"/>
          <p14:tracePt t="36447" x="1476375" y="4884738"/>
          <p14:tracePt t="36462" x="1462088" y="4870450"/>
          <p14:tracePt t="36470" x="1462088" y="4864100"/>
          <p14:tracePt t="36477" x="1455738" y="4856163"/>
          <p14:tracePt t="36484" x="1447800" y="4856163"/>
          <p14:tracePt t="36492" x="1447800" y="4849813"/>
          <p14:tracePt t="36500" x="1441450" y="4841875"/>
          <p14:tracePt t="36507" x="1433513" y="4835525"/>
          <p14:tracePt t="36514" x="1427163" y="4821238"/>
          <p14:tracePt t="36529" x="1412875" y="4794250"/>
          <p14:tracePt t="36537" x="1412875" y="4786313"/>
          <p14:tracePt t="36544" x="1412875" y="4772025"/>
          <p14:tracePt t="36553" x="1406525" y="4751388"/>
          <p14:tracePt t="36559" x="1406525" y="4745038"/>
          <p14:tracePt t="36568" x="1406525" y="4730750"/>
          <p14:tracePt t="36574" x="1398588" y="4724400"/>
          <p14:tracePt t="36582" x="1392238" y="4710113"/>
          <p14:tracePt t="36589" x="1385888" y="4695825"/>
          <p14:tracePt t="36597" x="1377950" y="4687888"/>
          <p14:tracePt t="36604" x="1371600" y="4681538"/>
          <p14:tracePt t="36612" x="1357313" y="4667250"/>
          <p14:tracePt t="36621" x="1336675" y="4660900"/>
          <p14:tracePt t="36627" x="1322388" y="4652963"/>
          <p14:tracePt t="36634" x="1301750" y="4646613"/>
          <p14:tracePt t="36642" x="1279525" y="4646613"/>
          <p14:tracePt t="36651" x="1252538" y="4646613"/>
          <p14:tracePt t="36657" x="1223963" y="4646613"/>
          <p14:tracePt t="36664" x="1182688" y="4646613"/>
          <p14:tracePt t="36672" x="1147763" y="4646613"/>
          <p14:tracePt t="36679" x="1104900" y="4646613"/>
          <p14:tracePt t="36687" x="1077913" y="4646613"/>
          <p14:tracePt t="36694" x="1069975" y="4646613"/>
          <p14:tracePt t="36703" x="1042988" y="4646613"/>
          <p14:tracePt t="36709" x="1028700" y="4646613"/>
          <p14:tracePt t="36718" x="1014413" y="4646613"/>
          <p14:tracePt t="36724" x="1000125" y="4646613"/>
          <p14:tracePt t="36739" x="993775" y="4646613"/>
          <p14:tracePt t="36793" x="993775" y="4640263"/>
          <p14:tracePt t="36799" x="993775" y="4632325"/>
          <p14:tracePt t="36807" x="993775" y="4625975"/>
          <p14:tracePt t="36814" x="993775" y="4618038"/>
          <p14:tracePt t="36822" x="993775" y="4605338"/>
          <p14:tracePt t="36829" x="993775" y="4591050"/>
          <p14:tracePt t="36838" x="993775" y="4576763"/>
          <p14:tracePt t="36839" x="0" y="0"/>
        </p14:tracePtLst>
        <p14:tracePtLst>
          <p14:tracePt t="66375" x="1993900" y="4457700"/>
          <p14:tracePt t="66380" x="1993900" y="4451350"/>
          <p14:tracePt t="66501" x="1993900" y="4443413"/>
          <p14:tracePt t="66516" x="1993900" y="4437063"/>
          <p14:tracePt t="66523" x="1987550" y="4429125"/>
          <p14:tracePt t="66530" x="1973263" y="4422775"/>
          <p14:tracePt t="66538" x="1958975" y="4416425"/>
          <p14:tracePt t="66546" x="1944688" y="4402138"/>
          <p14:tracePt t="66553" x="1930400" y="4394200"/>
          <p14:tracePt t="66562" x="1903413" y="4373563"/>
          <p14:tracePt t="66568" x="1881188" y="4359275"/>
          <p14:tracePt t="66576" x="1846263" y="4344988"/>
          <p14:tracePt t="66583" x="1825625" y="4324350"/>
          <p14:tracePt t="66591" x="1790700" y="4310063"/>
          <p14:tracePt t="66598" x="1770063" y="4289425"/>
          <p14:tracePt t="66606" x="1735138" y="4268788"/>
          <p14:tracePt t="66613" x="1700213" y="4248150"/>
          <p14:tracePt t="66621" x="1671638" y="4233863"/>
          <p14:tracePt t="66629" x="1644650" y="4219575"/>
          <p14:tracePt t="66636" x="1622425" y="4198938"/>
          <p14:tracePt t="66643" x="1601788" y="4191000"/>
          <p14:tracePt t="66650" x="1574800" y="4178300"/>
          <p14:tracePt t="66659" x="1560513" y="4170363"/>
          <p14:tracePt t="66665" x="1531938" y="4156075"/>
          <p14:tracePt t="66673" x="1511300" y="4143375"/>
          <p14:tracePt t="66680" x="1476375" y="4121150"/>
          <p14:tracePt t="66688" x="1441450" y="4114800"/>
          <p14:tracePt t="66695" x="1420813" y="4108450"/>
          <p14:tracePt t="66703" x="1398588" y="4094163"/>
          <p14:tracePt t="66713" x="1377950" y="4079875"/>
          <p14:tracePt t="66718" x="1343025" y="4073525"/>
          <p14:tracePt t="66726" x="1316038" y="4065588"/>
          <p14:tracePt t="66733" x="1279525" y="4051300"/>
          <p14:tracePt t="66740" x="1252538" y="4044950"/>
          <p14:tracePt t="66748" x="1238250" y="4038600"/>
          <p14:tracePt t="66755" x="1217613" y="4030663"/>
          <p14:tracePt t="66763" x="1182688" y="4016375"/>
          <p14:tracePt t="66770" x="1162050" y="4016375"/>
          <p14:tracePt t="66779" x="1139825" y="4002088"/>
          <p14:tracePt t="66785" x="1133475" y="4002088"/>
          <p14:tracePt t="66801" x="1127125" y="4002088"/>
          <p14:tracePt t="66921" x="1127125" y="4010025"/>
          <p14:tracePt t="66930" x="1127125" y="4016375"/>
          <p14:tracePt t="66936" x="1133475" y="4030663"/>
          <p14:tracePt t="66944" x="1139825" y="4044950"/>
          <p14:tracePt t="66950" x="1147763" y="4059238"/>
          <p14:tracePt t="66959" x="1154113" y="4079875"/>
          <p14:tracePt t="66965" x="1168400" y="4100513"/>
          <p14:tracePt t="66973" x="1189038" y="4129088"/>
          <p14:tracePt t="66980" x="1209675" y="4164013"/>
          <p14:tracePt t="66989" x="1231900" y="4191000"/>
          <p14:tracePt t="66996" x="1252538" y="4213225"/>
          <p14:tracePt t="67003" x="1279525" y="4254500"/>
          <p14:tracePt t="67013" x="1308100" y="4297363"/>
          <p14:tracePt t="67018" x="1336675" y="4344988"/>
          <p14:tracePt t="67027" x="1371600" y="4408488"/>
          <p14:tracePt t="67033" x="1398588" y="4457700"/>
          <p14:tracePt t="67040" x="1420813" y="4521200"/>
          <p14:tracePt t="67049" x="1441450" y="4562475"/>
          <p14:tracePt t="67055" x="1462088" y="4597400"/>
          <p14:tracePt t="67063" x="1490663" y="4660900"/>
          <p14:tracePt t="67070" x="1517650" y="4710113"/>
          <p14:tracePt t="67080" x="1531938" y="4759325"/>
          <p14:tracePt t="67086" x="1560513" y="4800600"/>
          <p14:tracePt t="67093" x="1566863" y="4835525"/>
          <p14:tracePt t="67100" x="1581150" y="4870450"/>
          <p14:tracePt t="67109" x="1609725" y="4905375"/>
          <p14:tracePt t="67115" x="1616075" y="4919663"/>
          <p14:tracePt t="67124" x="1636713" y="4954588"/>
          <p14:tracePt t="67130" x="1651000" y="4983163"/>
          <p14:tracePt t="67138" x="1671638" y="5010150"/>
          <p14:tracePt t="67146" x="1685925" y="5030788"/>
          <p14:tracePt t="67153" x="1693863" y="5053013"/>
          <p14:tracePt t="67162" x="1714500" y="5080000"/>
          <p14:tracePt t="67168" x="1720850" y="5094288"/>
          <p14:tracePt t="67177" x="1728788" y="5122863"/>
          <p14:tracePt t="67183" x="1741488" y="5149850"/>
          <p14:tracePt t="67190" x="1749425" y="5164138"/>
          <p14:tracePt t="67198" x="1749425" y="5184775"/>
          <p14:tracePt t="67206" x="1755775" y="5207000"/>
          <p14:tracePt t="67213" x="1770063" y="5227638"/>
          <p14:tracePt t="67220" x="1776413" y="5262563"/>
          <p14:tracePt t="67229" x="1784350" y="5291138"/>
          <p14:tracePt t="67235" x="1790700" y="5311775"/>
          <p14:tracePt t="67244" x="1798638" y="5326063"/>
          <p14:tracePt t="67251" x="1811338" y="5360988"/>
          <p14:tracePt t="67260" x="1811338" y="5381625"/>
          <p14:tracePt t="67265" x="1819275" y="5410200"/>
          <p14:tracePt t="67273" x="1825625" y="5430838"/>
          <p14:tracePt t="67280" x="1839913" y="5451475"/>
          <p14:tracePt t="67288" x="1846263" y="5480050"/>
          <p14:tracePt t="67296" x="1846263" y="5486400"/>
          <p14:tracePt t="67303" x="1846263" y="5507038"/>
          <p14:tracePt t="67310" x="1854200" y="5514975"/>
          <p14:tracePt t="67318" x="1854200" y="5527675"/>
          <p14:tracePt t="67328" x="1860550" y="5535613"/>
          <p14:tracePt t="67333" x="1860550" y="5541963"/>
          <p14:tracePt t="67341" x="1860550" y="5549900"/>
          <p14:tracePt t="67356" x="1860550" y="5562600"/>
          <p14:tracePt t="67370" x="1860550" y="5570538"/>
          <p14:tracePt t="67379" x="1860550" y="5576888"/>
          <p14:tracePt t="67393" x="1868488" y="5584825"/>
          <p14:tracePt t="67400" x="1868488" y="5591175"/>
          <p14:tracePt t="67416" x="1868488" y="5599113"/>
          <p14:tracePt t="67430" x="1868488" y="5605463"/>
          <p14:tracePt t="67462" x="1868488" y="5611813"/>
          <p14:tracePt t="67574" x="1868488" y="5605463"/>
          <p14:tracePt t="67581" x="1881188" y="5584825"/>
          <p14:tracePt t="67588" x="1889125" y="5570538"/>
          <p14:tracePt t="67596" x="1909763" y="5541963"/>
          <p14:tracePt t="67603" x="1930400" y="5514975"/>
          <p14:tracePt t="67610" x="1958975" y="5465763"/>
          <p14:tracePt t="67618" x="1979613" y="5422900"/>
          <p14:tracePt t="67627" x="2014538" y="5353050"/>
          <p14:tracePt t="67633" x="2049463" y="5291138"/>
          <p14:tracePt t="67640" x="2078038" y="5233988"/>
          <p14:tracePt t="67648" x="2112963" y="5164138"/>
          <p14:tracePt t="67655" x="2154238" y="5087938"/>
          <p14:tracePt t="67663" x="2189163" y="5018088"/>
          <p14:tracePt t="67670" x="2224088" y="4940300"/>
          <p14:tracePt t="67680" x="2259013" y="4870450"/>
          <p14:tracePt t="67685" x="2281238" y="4814888"/>
          <p14:tracePt t="67694" x="2301875" y="4772025"/>
          <p14:tracePt t="67700" x="2322513" y="4724400"/>
          <p14:tracePt t="67708" x="2330450" y="4681538"/>
          <p14:tracePt t="67715" x="2343150" y="4660900"/>
          <p14:tracePt t="67723" x="2351088" y="4625975"/>
          <p14:tracePt t="67730" x="2351088" y="4618038"/>
          <p14:tracePt t="67738" x="2351088" y="4611688"/>
          <p14:tracePt t="67746" x="2357438" y="4605338"/>
          <p14:tracePt t="67851" x="2365375" y="4605338"/>
          <p14:tracePt t="67866" x="2365375" y="4597400"/>
          <p14:tracePt t="67873" x="2371725" y="4591050"/>
          <p14:tracePt t="67880" x="2371725" y="4583113"/>
          <p14:tracePt t="67888" x="2378075" y="4583113"/>
          <p14:tracePt t="67896" x="2386013" y="4576763"/>
          <p14:tracePt t="67903" x="2386013" y="4562475"/>
          <p14:tracePt t="67918" x="2386013" y="4548188"/>
          <p14:tracePt t="67927" x="2386013" y="4541838"/>
          <p14:tracePt t="67933" x="2386013" y="4533900"/>
          <p14:tracePt t="67940" x="2386013" y="4527550"/>
          <p14:tracePt t="67948" x="2386013" y="4521200"/>
          <p14:tracePt t="67955" x="2378075" y="4513263"/>
          <p14:tracePt t="67963" x="2371725" y="4513263"/>
          <p14:tracePt t="67970" x="2371725" y="4506913"/>
          <p14:tracePt t="67979" x="2365375" y="4506913"/>
          <p14:tracePt t="67985" x="2357438" y="4506913"/>
          <p14:tracePt t="68000" x="2351088" y="4506913"/>
          <p14:tracePt t="68015" x="2343150" y="4506913"/>
          <p14:tracePt t="68030" x="2330450" y="4506913"/>
          <p14:tracePt t="68046" x="2316163" y="4506913"/>
          <p14:tracePt t="68053" x="2301875" y="4506913"/>
          <p14:tracePt t="68061" x="2281238" y="4506913"/>
          <p14:tracePt t="68068" x="2259013" y="4506913"/>
          <p14:tracePt t="68076" x="2246313" y="4513263"/>
          <p14:tracePt t="68083" x="2224088" y="4513263"/>
          <p14:tracePt t="68090" x="2203450" y="4513263"/>
          <p14:tracePt t="68098" x="2176463" y="4521200"/>
          <p14:tracePt t="68105" x="2147888" y="4521200"/>
          <p14:tracePt t="68113" x="2119313" y="4521200"/>
          <p14:tracePt t="68120" x="2092325" y="4521200"/>
          <p14:tracePt t="68129" x="2049463" y="4521200"/>
          <p14:tracePt t="68135" x="2028825" y="4521200"/>
          <p14:tracePt t="68144" x="2008188" y="4521200"/>
          <p14:tracePt t="68150" x="1979613" y="4506913"/>
          <p14:tracePt t="68158" x="1952625" y="4492625"/>
          <p14:tracePt t="68165" x="1917700" y="4492625"/>
          <p14:tracePt t="68173" x="1889125" y="4478338"/>
          <p14:tracePt t="68180" x="1860550" y="4464050"/>
          <p14:tracePt t="68188" x="1846263" y="4457700"/>
          <p14:tracePt t="68196" x="1825625" y="4451350"/>
          <p14:tracePt t="68203" x="1819275" y="4443413"/>
          <p14:tracePt t="68211" x="1811338" y="4437063"/>
          <p14:tracePt t="68218" x="1804988" y="4437063"/>
          <p14:tracePt t="68233" x="1798638" y="4437063"/>
          <p14:tracePt t="68286" x="1798638" y="4429125"/>
          <p14:tracePt t="68316" x="1798638" y="4422775"/>
          <p14:tracePt t="68338" x="1798638" y="4416425"/>
          <p14:tracePt t="68346" x="1804988" y="4416425"/>
          <p14:tracePt t="68353" x="1811338" y="4416425"/>
          <p14:tracePt t="68368" x="1811338" y="4408488"/>
          <p14:tracePt t="68375" x="1819275" y="4408488"/>
          <p14:tracePt t="68504" x="1819275" y="4416425"/>
          <p14:tracePt t="68510" x="1811338" y="4422775"/>
          <p14:tracePt t="68518" x="1798638" y="4429125"/>
          <p14:tracePt t="68525" x="1790700" y="4429125"/>
          <p14:tracePt t="68533" x="1784350" y="4429125"/>
          <p14:tracePt t="68540" x="1770063" y="4437063"/>
          <p14:tracePt t="68548" x="1755775" y="4437063"/>
          <p14:tracePt t="68555" x="1755775" y="4443413"/>
          <p14:tracePt t="68563" x="1741488" y="4443413"/>
          <p14:tracePt t="68579" x="1735138" y="4443413"/>
          <p14:tracePt t="68585" x="1735138" y="4451350"/>
          <p14:tracePt t="68608" x="1728788" y="4451350"/>
          <p14:tracePt t="68616" x="1728788" y="4457700"/>
          <p14:tracePt t="68638" x="1720850" y="4457700"/>
          <p14:tracePt t="68661" x="1714500" y="4457700"/>
          <p14:tracePt t="68675" x="1706563" y="4457700"/>
          <p14:tracePt t="68691" x="1700213" y="4457700"/>
          <p14:tracePt t="68705" x="1693863" y="4457700"/>
          <p14:tracePt t="68713" x="1685925" y="4457700"/>
          <p14:tracePt t="68720" x="1671638" y="4457700"/>
          <p14:tracePt t="68727" x="1665288" y="4451350"/>
          <p14:tracePt t="68745" x="1651000" y="4451350"/>
          <p14:tracePt t="68750" x="1644650" y="4443413"/>
          <p14:tracePt t="68758" x="1636713" y="4437063"/>
          <p14:tracePt t="68766" x="1636713" y="4429125"/>
          <p14:tracePt t="68773" x="1630363" y="4429125"/>
          <p14:tracePt t="68780" x="1630363" y="4422775"/>
          <p14:tracePt t="68788" x="1622425" y="4416425"/>
          <p14:tracePt t="68796" x="1616075" y="4402138"/>
          <p14:tracePt t="68803" x="1609725" y="4394200"/>
          <p14:tracePt t="68811" x="1601788" y="4381500"/>
          <p14:tracePt t="68818" x="1595438" y="4359275"/>
          <p14:tracePt t="68825" x="1581150" y="4344988"/>
          <p14:tracePt t="68833" x="1566863" y="4332288"/>
          <p14:tracePt t="68840" x="1552575" y="4303713"/>
          <p14:tracePt t="68848" x="1531938" y="4283075"/>
          <p14:tracePt t="68855" x="1517650" y="4268788"/>
          <p14:tracePt t="68863" x="1497013" y="4248150"/>
          <p14:tracePt t="68870" x="1482725" y="4233863"/>
          <p14:tracePt t="68878" x="1462088" y="4227513"/>
          <p14:tracePt t="68896" x="1455738" y="4227513"/>
          <p14:tracePt t="68900" x="1447800" y="4227513"/>
          <p14:tracePt t="68923" x="1441450" y="4227513"/>
          <p14:tracePt t="68930" x="1433513" y="4227513"/>
          <p14:tracePt t="68946" x="1427163" y="4227513"/>
          <p14:tracePt t="68961" x="1420813" y="4227513"/>
          <p14:tracePt t="68975" x="1412875" y="4227513"/>
          <p14:tracePt t="68982" x="1406525" y="4227513"/>
          <p14:tracePt t="68990" x="1406525" y="4233863"/>
          <p14:tracePt t="69005" x="1398588" y="4233863"/>
          <p14:tracePt t="69029" x="1398588" y="4240213"/>
          <p14:tracePt t="69044" x="1398588" y="4254500"/>
          <p14:tracePt t="69058" x="1398588" y="4268788"/>
          <p14:tracePt t="69065" x="1398588" y="4283075"/>
          <p14:tracePt t="69073" x="1398588" y="4297363"/>
          <p14:tracePt t="69080" x="1398588" y="4318000"/>
          <p14:tracePt t="69088" x="1398588" y="4338638"/>
          <p14:tracePt t="69096" x="1398588" y="4381500"/>
          <p14:tracePt t="69103" x="1398588" y="4416425"/>
          <p14:tracePt t="69111" x="1406525" y="4451350"/>
          <p14:tracePt t="69118" x="1412875" y="4486275"/>
          <p14:tracePt t="69125" x="1427163" y="4513263"/>
          <p14:tracePt t="69133" x="1441450" y="4556125"/>
          <p14:tracePt t="69140" x="1462088" y="4605338"/>
          <p14:tracePt t="69148" x="1476375" y="4640263"/>
          <p14:tracePt t="69155" x="1497013" y="4681538"/>
          <p14:tracePt t="69163" x="1511300" y="4710113"/>
          <p14:tracePt t="69170" x="1531938" y="4751388"/>
          <p14:tracePt t="69177" x="1539875" y="4779963"/>
          <p14:tracePt t="69185" x="1560513" y="4814888"/>
          <p14:tracePt t="69193" x="1587500" y="4856163"/>
          <p14:tracePt t="69200" x="1601788" y="4899025"/>
          <p14:tracePt t="69208" x="1622425" y="4926013"/>
          <p14:tracePt t="69215" x="1651000" y="4968875"/>
          <p14:tracePt t="69223" x="1671638" y="4995863"/>
          <p14:tracePt t="69230" x="1693863" y="5030788"/>
          <p14:tracePt t="69237" x="1714500" y="5067300"/>
          <p14:tracePt t="69247" x="1741488" y="5102225"/>
          <p14:tracePt t="69253" x="1763713" y="5122863"/>
          <p14:tracePt t="69261" x="1790700" y="5157788"/>
          <p14:tracePt t="69268" x="1798638" y="5172075"/>
          <p14:tracePt t="69275" x="1811338" y="5192713"/>
          <p14:tracePt t="69283" x="1833563" y="5219700"/>
          <p14:tracePt t="69290" x="1854200" y="5241925"/>
          <p14:tracePt t="69298" x="1868488" y="5268913"/>
          <p14:tracePt t="69305" x="1881188" y="5283200"/>
          <p14:tracePt t="69314" x="1889125" y="5303838"/>
          <p14:tracePt t="69320" x="1909763" y="5332413"/>
          <p14:tracePt t="69328" x="1917700" y="5360988"/>
          <p14:tracePt t="69335" x="1930400" y="5395913"/>
          <p14:tracePt t="69343" x="1938338" y="5416550"/>
          <p14:tracePt t="69350" x="1952625" y="5445125"/>
          <p14:tracePt t="69358" x="1958975" y="5465763"/>
          <p14:tracePt t="69365" x="1958975" y="5492750"/>
          <p14:tracePt t="69373" x="1965325" y="5521325"/>
          <p14:tracePt t="69381" x="1973263" y="5541963"/>
          <p14:tracePt t="69388" x="1973263" y="5570538"/>
          <p14:tracePt t="69396" x="1979613" y="5599113"/>
          <p14:tracePt t="69403" x="1979613" y="5626100"/>
          <p14:tracePt t="69411" x="1979613" y="5640388"/>
          <p14:tracePt t="69418" x="1979613" y="5661025"/>
          <p14:tracePt t="69425" x="1979613" y="5681663"/>
          <p14:tracePt t="69433" x="1979613" y="5695950"/>
          <p14:tracePt t="69440" x="1979613" y="5710238"/>
          <p14:tracePt t="69448" x="1979613" y="5724525"/>
          <p14:tracePt t="69455" x="1979613" y="5730875"/>
          <p14:tracePt t="69464" x="1979613" y="5745163"/>
          <p14:tracePt t="69478" x="1979613" y="5753100"/>
          <p14:tracePt t="69584" x="1979613" y="5730875"/>
          <p14:tracePt t="69590" x="1987550" y="5710238"/>
          <p14:tracePt t="69598" x="2000250" y="5668963"/>
          <p14:tracePt t="69605" x="2008188" y="5626100"/>
          <p14:tracePt t="69614" x="2022475" y="5576888"/>
          <p14:tracePt t="69620" x="2035175" y="5521325"/>
          <p14:tracePt t="69628" x="2057400" y="5451475"/>
          <p14:tracePt t="69635" x="2078038" y="5395913"/>
          <p14:tracePt t="69643" x="2084388" y="5326063"/>
          <p14:tracePt t="69650" x="2098675" y="5256213"/>
          <p14:tracePt t="69658" x="2112963" y="5207000"/>
          <p14:tracePt t="69665" x="2119313" y="5137150"/>
          <p14:tracePt t="69673" x="2133600" y="5073650"/>
          <p14:tracePt t="69681" x="2141538" y="5024438"/>
          <p14:tracePt t="69688" x="2154238" y="4960938"/>
          <p14:tracePt t="69696" x="2162175" y="4926013"/>
          <p14:tracePt t="69703" x="2176463" y="4876800"/>
          <p14:tracePt t="69712" x="2176463" y="4841875"/>
          <p14:tracePt t="69718" x="2189163" y="4806950"/>
          <p14:tracePt t="69725" x="2203450" y="4786313"/>
          <p14:tracePt t="69733" x="2211388" y="4759325"/>
          <p14:tracePt t="69740" x="2232025" y="4716463"/>
          <p14:tracePt t="69748" x="2238375" y="4695825"/>
          <p14:tracePt t="69755" x="2246313" y="4675188"/>
          <p14:tracePt t="69764" x="2266950" y="4652963"/>
          <p14:tracePt t="69770" x="2273300" y="4625975"/>
          <p14:tracePt t="69778" x="2287588" y="4611688"/>
          <p14:tracePt t="69785" x="2287588" y="4605338"/>
          <p14:tracePt t="69793" x="2301875" y="4591050"/>
          <p14:tracePt t="69800" x="2308225" y="4583113"/>
          <p14:tracePt t="69808" x="2316163" y="4576763"/>
          <p14:tracePt t="69815" x="2322513" y="4570413"/>
          <p14:tracePt t="69823" x="2322513" y="4562475"/>
          <p14:tracePt t="69831" x="2336800" y="4548188"/>
          <p14:tracePt t="69838" x="2343150" y="4533900"/>
          <p14:tracePt t="69846" x="2357438" y="4513263"/>
          <p14:tracePt t="69853" x="2371725" y="4498975"/>
          <p14:tracePt t="69861" x="2386013" y="4464050"/>
          <p14:tracePt t="69868" x="2406650" y="4437063"/>
          <p14:tracePt t="69875" x="2427288" y="4394200"/>
          <p14:tracePt t="69897" x="2455863" y="4332288"/>
          <p14:tracePt t="69899" x="2462213" y="4310063"/>
          <p14:tracePt t="69905" x="2462213" y="4297363"/>
          <p14:tracePt t="69914" x="2462213" y="4289425"/>
          <p14:tracePt t="69920" x="2462213" y="4283075"/>
          <p14:tracePt t="69928" x="2462213" y="4275138"/>
          <p14:tracePt t="69943" x="2462213" y="4268788"/>
          <p14:tracePt t="69982" x="2447925" y="4268788"/>
          <p14:tracePt t="69988" x="2435225" y="4268788"/>
          <p14:tracePt t="69995" x="2420938" y="4283075"/>
          <p14:tracePt t="70003" x="2400300" y="4289425"/>
          <p14:tracePt t="70011" x="2365375" y="4303713"/>
          <p14:tracePt t="70018" x="2343150" y="4310063"/>
          <p14:tracePt t="70025" x="2308225" y="4324350"/>
          <p14:tracePt t="70033" x="2287588" y="4332288"/>
          <p14:tracePt t="70040" x="2259013" y="4332288"/>
          <p14:tracePt t="70048" x="2246313" y="4332288"/>
          <p14:tracePt t="70055" x="2217738" y="4338638"/>
          <p14:tracePt t="70064" x="2197100" y="4338638"/>
          <p14:tracePt t="70070" x="2168525" y="4338638"/>
          <p14:tracePt t="70079" x="2141538" y="4338638"/>
          <p14:tracePt t="70086" x="2119313" y="4338638"/>
          <p14:tracePt t="70093" x="2092325" y="4338638"/>
          <p14:tracePt t="70100" x="2070100" y="4338638"/>
          <p14:tracePt t="70108" x="2057400" y="4338638"/>
          <p14:tracePt t="70115" x="2035175" y="4338638"/>
          <p14:tracePt t="70123" x="2014538" y="4332288"/>
          <p14:tracePt t="70131" x="2000250" y="4332288"/>
          <p14:tracePt t="70138" x="1979613" y="4324350"/>
          <p14:tracePt t="70145" x="1965325" y="4324350"/>
          <p14:tracePt t="70153" x="1944688" y="4324350"/>
          <p14:tracePt t="70162" x="1889125" y="4318000"/>
          <p14:tracePt t="70168" x="1860550" y="4318000"/>
          <p14:tracePt t="70175" x="1811338" y="4310063"/>
          <p14:tracePt t="70183" x="1770063" y="4303713"/>
          <p14:tracePt t="70190" x="1749425" y="4297363"/>
          <p14:tracePt t="70198" x="1720850" y="4289425"/>
          <p14:tracePt t="70205" x="1679575" y="4283075"/>
          <p14:tracePt t="70214" x="1651000" y="4275138"/>
          <p14:tracePt t="70221" x="1622425" y="4262438"/>
          <p14:tracePt t="70229" x="1609725" y="4254500"/>
          <p14:tracePt t="70235" x="1595438" y="4240213"/>
          <p14:tracePt t="70243" x="1587500" y="4240213"/>
          <p14:tracePt t="70250" x="1581150" y="4233863"/>
          <p14:tracePt t="70258" x="1574800" y="4219575"/>
          <p14:tracePt t="70265" x="1552575" y="4191000"/>
          <p14:tracePt t="70273" x="1546225" y="4170363"/>
          <p14:tracePt t="70281" x="1525588" y="4135438"/>
          <p14:tracePt t="70288" x="1511300" y="4100513"/>
          <p14:tracePt t="70295" x="1490663" y="4079875"/>
          <p14:tracePt t="70303" x="1462088" y="4051300"/>
          <p14:tracePt t="70310" x="1441450" y="4030663"/>
          <p14:tracePt t="70318" x="1420813" y="4016375"/>
          <p14:tracePt t="70325" x="1392238" y="4002088"/>
          <p14:tracePt t="70333" x="1377950" y="4002088"/>
          <p14:tracePt t="70340" x="1363663" y="4002088"/>
          <p14:tracePt t="70348" x="1357313" y="4002088"/>
          <p14:tracePt t="70355" x="1343025" y="4002088"/>
          <p14:tracePt t="70364" x="1336675" y="4002088"/>
          <p14:tracePt t="70371" x="1328738" y="4002088"/>
          <p14:tracePt t="70379" x="1322388" y="4002088"/>
          <p14:tracePt t="70385" x="1322388" y="4010025"/>
          <p14:tracePt t="70393" x="1308100" y="4010025"/>
          <p14:tracePt t="70400" x="1301750" y="4024313"/>
          <p14:tracePt t="70408" x="1287463" y="4038600"/>
          <p14:tracePt t="70415" x="1279525" y="4044950"/>
          <p14:tracePt t="70423" x="1273175" y="4059238"/>
          <p14:tracePt t="70432" x="1266825" y="4065588"/>
          <p14:tracePt t="70438" x="1258888" y="4073525"/>
          <p14:tracePt t="70446" x="1258888" y="4086225"/>
          <p14:tracePt t="70453" x="1252538" y="4094163"/>
          <p14:tracePt t="70461" x="1244600" y="4100513"/>
          <p14:tracePt t="70475" x="1244600" y="4108450"/>
          <p14:tracePt t="70498" x="1244600" y="4114800"/>
          <p14:tracePt t="70505" x="1244600" y="4121150"/>
          <p14:tracePt t="70529" x="1244600" y="4129088"/>
          <p14:tracePt t="70543" x="1244600" y="4143375"/>
          <p14:tracePt t="70550" x="1244600" y="4149725"/>
          <p14:tracePt t="70558" x="1252538" y="4156075"/>
          <p14:tracePt t="70565" x="1258888" y="4178300"/>
          <p14:tracePt t="70573" x="1266825" y="4184650"/>
          <p14:tracePt t="70581" x="1273175" y="4198938"/>
          <p14:tracePt t="70588" x="1293813" y="4213225"/>
          <p14:tracePt t="70596" x="1308100" y="4240213"/>
          <p14:tracePt t="70603" x="1328738" y="4262438"/>
          <p14:tracePt t="70610" x="1343025" y="4283075"/>
          <p14:tracePt t="70618" x="1371600" y="4303713"/>
          <p14:tracePt t="70625" x="1392238" y="4324350"/>
          <p14:tracePt t="70633" x="1412875" y="4344988"/>
          <p14:tracePt t="70640" x="1427163" y="4359275"/>
          <p14:tracePt t="70649" x="1441450" y="4367213"/>
          <p14:tracePt t="70655" x="1468438" y="4394200"/>
          <p14:tracePt t="70664" x="1490663" y="4402138"/>
          <p14:tracePt t="70670" x="1511300" y="4429125"/>
          <p14:tracePt t="70679" x="1517650" y="4437063"/>
          <p14:tracePt t="70685" x="1531938" y="4451350"/>
          <p14:tracePt t="70693" x="1552575" y="4471988"/>
          <p14:tracePt t="70700" x="1560513" y="4486275"/>
          <p14:tracePt t="70708" x="1566863" y="4498975"/>
          <p14:tracePt t="70716" x="1574800" y="4506913"/>
          <p14:tracePt t="70723" x="1574800" y="4521200"/>
          <p14:tracePt t="70731" x="1581150" y="4541838"/>
          <p14:tracePt t="70738" x="1587500" y="4556125"/>
          <p14:tracePt t="70746" x="1595438" y="4576763"/>
          <p14:tracePt t="70753" x="1595438" y="4597400"/>
          <p14:tracePt t="70760" x="1601788" y="4618038"/>
          <p14:tracePt t="70768" x="1616075" y="4632325"/>
          <p14:tracePt t="70776" x="1622425" y="4652963"/>
          <p14:tracePt t="70783" x="1622425" y="4667250"/>
          <p14:tracePt t="70790" x="1630363" y="4681538"/>
          <p14:tracePt t="70798" x="1636713" y="4695825"/>
          <p14:tracePt t="70805" x="1651000" y="4710113"/>
          <p14:tracePt t="70814" x="1657350" y="4730750"/>
          <p14:tracePt t="70820" x="1657350" y="4745038"/>
          <p14:tracePt t="70829" x="1671638" y="4751388"/>
          <p14:tracePt t="70835" x="1679575" y="4765675"/>
          <p14:tracePt t="70843" x="1679575" y="4779963"/>
          <p14:tracePt t="70850" x="1693863" y="4794250"/>
          <p14:tracePt t="70858" x="1693863" y="4806950"/>
          <p14:tracePt t="70866" x="1700213" y="4821238"/>
          <p14:tracePt t="70873" x="1706563" y="4835525"/>
          <p14:tracePt t="70899" x="1706563" y="4864100"/>
          <p14:tracePt t="70903" x="1714500" y="4876800"/>
          <p14:tracePt t="70910" x="1714500" y="4884738"/>
          <p14:tracePt t="70918" x="1714500" y="4891088"/>
          <p14:tracePt t="70925" x="1714500" y="4899025"/>
          <p14:tracePt t="70933" x="1714500" y="4905375"/>
          <p14:tracePt t="70940" x="1714500" y="4913313"/>
          <p14:tracePt t="70948" x="1714500" y="4919663"/>
          <p14:tracePt t="70955" x="1720850" y="4926013"/>
          <p14:tracePt t="70963" x="1720850" y="4933950"/>
          <p14:tracePt t="70979" x="1720850" y="4940300"/>
          <p14:tracePt t="70993" x="1720850" y="4948238"/>
          <p14:tracePt t="71000" x="1720850" y="4954588"/>
          <p14:tracePt t="71016" x="1720850" y="4960938"/>
          <p14:tracePt t="71241" x="1720850" y="4968875"/>
          <p14:tracePt t="71250" x="1720850" y="4975225"/>
          <p14:tracePt t="71255" x="1720850" y="4983163"/>
          <p14:tracePt t="71263" x="1728788" y="4983163"/>
          <p14:tracePt t="71270" x="1728788" y="4989513"/>
          <p14:tracePt t="71278" x="1735138" y="4995863"/>
          <p14:tracePt t="71285" x="1735138" y="5003800"/>
          <p14:tracePt t="71300" x="1735138" y="5010150"/>
          <p14:tracePt t="71308" x="1741488" y="5010150"/>
          <p14:tracePt t="71323" x="1741488" y="5018088"/>
          <p14:tracePt t="73628" x="0" y="0"/>
        </p14:tracePtLst>
        <p14:tracePtLst>
          <p14:tracePt t="79230" x="4757738" y="4387850"/>
          <p14:tracePt t="79237" x="4749800" y="4387850"/>
          <p14:tracePt t="79349" x="4764088" y="4387850"/>
          <p14:tracePt t="79357" x="4784725" y="4381500"/>
          <p14:tracePt t="79363" x="4799013" y="4373563"/>
          <p14:tracePt t="79372" x="4819650" y="4367213"/>
          <p14:tracePt t="79378" x="4848225" y="4367213"/>
          <p14:tracePt t="79386" x="4883150" y="4359275"/>
          <p14:tracePt t="79393" x="4911725" y="4352925"/>
          <p14:tracePt t="79400" x="4932363" y="4344988"/>
          <p14:tracePt t="79408" x="4946650" y="4344988"/>
          <p14:tracePt t="79415" x="4953000" y="4338638"/>
          <p14:tracePt t="79423" x="4973638" y="4338638"/>
          <p14:tracePt t="79430" x="4987925" y="4338638"/>
          <p14:tracePt t="79439" x="5002213" y="4338638"/>
          <p14:tracePt t="79445" x="5022850" y="4338638"/>
          <p14:tracePt t="79453" x="5065713" y="4344988"/>
          <p14:tracePt t="79461" x="5086350" y="4344988"/>
          <p14:tracePt t="79470" x="5114925" y="4352925"/>
          <p14:tracePt t="79475" x="5135563" y="4352925"/>
          <p14:tracePt t="79483" x="5170488" y="4352925"/>
          <p14:tracePt t="79490" x="5184775" y="4359275"/>
          <p14:tracePt t="79498" x="5205413" y="4359275"/>
          <p14:tracePt t="79506" x="5219700" y="4359275"/>
          <p14:tracePt t="79513" x="5226050" y="4359275"/>
          <p14:tracePt t="79521" x="5232400" y="4359275"/>
          <p14:tracePt t="79528" x="5240338" y="4359275"/>
          <p14:tracePt t="80084" x="5232400" y="4359275"/>
          <p14:tracePt t="80090" x="5219700" y="4359275"/>
          <p14:tracePt t="80098" x="5211763" y="4359275"/>
          <p14:tracePt t="80113" x="5205413" y="4359275"/>
          <p14:tracePt t="82094" x="0" y="0"/>
        </p14:tracePtLst>
        <p14:tracePtLst>
          <p14:tracePt t="83003" x="1119188" y="4002088"/>
          <p14:tracePt t="83151" x="1112838" y="4010025"/>
          <p14:tracePt t="83167" x="1098550" y="4016375"/>
          <p14:tracePt t="83173" x="1098550" y="4030663"/>
          <p14:tracePt t="83180" x="1090613" y="4038600"/>
          <p14:tracePt t="83189" x="1084263" y="4051300"/>
          <p14:tracePt t="83195" x="1084263" y="4073525"/>
          <p14:tracePt t="83203" x="1077913" y="4086225"/>
          <p14:tracePt t="83211" x="1069975" y="4094163"/>
          <p14:tracePt t="83218" x="1063625" y="4108450"/>
          <p14:tracePt t="83226" x="1063625" y="4129088"/>
          <p14:tracePt t="83233" x="1055688" y="4156075"/>
          <p14:tracePt t="83241" x="1049338" y="4184650"/>
          <p14:tracePt t="83248" x="1042988" y="4205288"/>
          <p14:tracePt t="83256" x="1035050" y="4227513"/>
          <p14:tracePt t="83263" x="1035050" y="4248150"/>
          <p14:tracePt t="83270" x="1035050" y="4262438"/>
          <p14:tracePt t="83278" x="1035050" y="4283075"/>
          <p14:tracePt t="83286" x="1028700" y="4303713"/>
          <p14:tracePt t="83293" x="1028700" y="4318000"/>
          <p14:tracePt t="83301" x="1028700" y="4332288"/>
          <p14:tracePt t="83309" x="1028700" y="4344988"/>
          <p14:tracePt t="83315" x="1020763" y="4359275"/>
          <p14:tracePt t="83324" x="1020763" y="4367213"/>
          <p14:tracePt t="83330" x="1020763" y="4381500"/>
          <p14:tracePt t="83338" x="1020763" y="4408488"/>
          <p14:tracePt t="83345" x="1020763" y="4429125"/>
          <p14:tracePt t="83353" x="1020763" y="4443413"/>
          <p14:tracePt t="83361" x="1020763" y="4464050"/>
          <p14:tracePt t="83368" x="1020763" y="4486275"/>
          <p14:tracePt t="83376" x="1020763" y="4492625"/>
          <p14:tracePt t="83383" x="1020763" y="4513263"/>
          <p14:tracePt t="83391" x="1020763" y="4527550"/>
          <p14:tracePt t="83399" x="1020763" y="4548188"/>
          <p14:tracePt t="83407" x="1020763" y="4562475"/>
          <p14:tracePt t="83413" x="1020763" y="4576763"/>
          <p14:tracePt t="83420" x="1020763" y="4591050"/>
          <p14:tracePt t="83428" x="1020763" y="4611688"/>
          <p14:tracePt t="83436" x="1020763" y="4632325"/>
          <p14:tracePt t="83443" x="1020763" y="4652963"/>
          <p14:tracePt t="83451" x="1020763" y="4667250"/>
          <p14:tracePt t="83459" x="1020763" y="4687888"/>
          <p14:tracePt t="83465" x="1020763" y="4710113"/>
          <p14:tracePt t="83474" x="1020763" y="4730750"/>
          <p14:tracePt t="83481" x="1020763" y="4751388"/>
          <p14:tracePt t="83488" x="1020763" y="4779963"/>
          <p14:tracePt t="83495" x="1020763" y="4800600"/>
          <p14:tracePt t="83503" x="1020763" y="4821238"/>
          <p14:tracePt t="83510" x="1020763" y="4841875"/>
          <p14:tracePt t="83518" x="1020763" y="4864100"/>
          <p14:tracePt t="83526" x="1020763" y="4876800"/>
          <p14:tracePt t="83533" x="1020763" y="4891088"/>
          <p14:tracePt t="83542" x="1020763" y="4913313"/>
          <p14:tracePt t="83548" x="1028700" y="4926013"/>
          <p14:tracePt t="83557" x="1028700" y="4948238"/>
          <p14:tracePt t="83563" x="1028700" y="4960938"/>
          <p14:tracePt t="83570" x="1028700" y="4975225"/>
          <p14:tracePt t="83578" x="1028700" y="4989513"/>
          <p14:tracePt t="83586" x="1028700" y="5010150"/>
          <p14:tracePt t="83593" x="1028700" y="5030788"/>
          <p14:tracePt t="83609" x="1028700" y="5045075"/>
          <p14:tracePt t="83615" x="1028700" y="5053013"/>
          <p14:tracePt t="83625" x="1028700" y="5067300"/>
          <p14:tracePt t="83630" x="1028700" y="5080000"/>
          <p14:tracePt t="83638" x="1028700" y="5087938"/>
          <p14:tracePt t="83645" x="1028700" y="5108575"/>
          <p14:tracePt t="83653" x="1028700" y="5114925"/>
          <p14:tracePt t="83660" x="1028700" y="5137150"/>
          <p14:tracePt t="83668" x="1028700" y="5143500"/>
          <p14:tracePt t="83676" x="1028700" y="5149850"/>
          <p14:tracePt t="83683" x="1035050" y="5164138"/>
          <p14:tracePt t="83691" x="1035050" y="5172075"/>
          <p14:tracePt t="83707" x="1035050" y="5178425"/>
          <p14:tracePt t="83713" x="1035050" y="5184775"/>
          <p14:tracePt t="83720" x="1042988" y="5184775"/>
          <p14:tracePt t="83728" x="1042988" y="5192713"/>
          <p14:tracePt t="83775" x="1042988" y="5199063"/>
          <p14:tracePt t="83780" x="1049338" y="5199063"/>
          <p14:tracePt t="83795" x="1055688" y="5207000"/>
          <p14:tracePt t="83803" x="1063625" y="5213350"/>
          <p14:tracePt t="83810" x="1077913" y="5227638"/>
          <p14:tracePt t="83818" x="1090613" y="5241925"/>
          <p14:tracePt t="83826" x="1119188" y="5268913"/>
          <p14:tracePt t="83833" x="1139825" y="5283200"/>
          <p14:tracePt t="83840" x="1174750" y="5303838"/>
          <p14:tracePt t="83848" x="1203325" y="5326063"/>
          <p14:tracePt t="83857" x="1238250" y="5346700"/>
          <p14:tracePt t="83863" x="1258888" y="5353050"/>
          <p14:tracePt t="83870" x="1293813" y="5381625"/>
          <p14:tracePt t="83878" x="1328738" y="5402263"/>
          <p14:tracePt t="83893" x="1385888" y="5445125"/>
          <p14:tracePt t="83900" x="1412875" y="5465763"/>
          <p14:tracePt t="83909" x="1433513" y="5486400"/>
          <p14:tracePt t="83916" x="1447800" y="5500688"/>
          <p14:tracePt t="83924" x="1476375" y="5514975"/>
          <p14:tracePt t="83930" x="1490663" y="5535613"/>
          <p14:tracePt t="83938" x="1511300" y="5541963"/>
          <p14:tracePt t="83946" x="1525588" y="5556250"/>
          <p14:tracePt t="83953" x="1539875" y="5570538"/>
          <p14:tracePt t="83961" x="1552575" y="5576888"/>
          <p14:tracePt t="83968" x="1560513" y="5584825"/>
          <p14:tracePt t="83976" x="1566863" y="5599113"/>
          <p14:tracePt t="83983" x="1574800" y="5611813"/>
          <p14:tracePt t="83990" x="1587500" y="5619750"/>
          <p14:tracePt t="83998" x="1587500" y="5634038"/>
          <p14:tracePt t="84007" x="1595438" y="5646738"/>
          <p14:tracePt t="84013" x="1601788" y="5654675"/>
          <p14:tracePt t="84020" x="1609725" y="5668963"/>
          <p14:tracePt t="84028" x="1622425" y="5689600"/>
          <p14:tracePt t="84035" x="1644650" y="5710238"/>
          <p14:tracePt t="84044" x="1671638" y="5730875"/>
          <p14:tracePt t="84050" x="1693863" y="5745163"/>
          <p14:tracePt t="84059" x="1706563" y="5765800"/>
          <p14:tracePt t="84065" x="1728788" y="5773738"/>
          <p14:tracePt t="84074" x="1741488" y="5773738"/>
          <p14:tracePt t="84080" x="1749425" y="5780088"/>
          <p14:tracePt t="84088" x="1755775" y="5788025"/>
          <p14:tracePt t="84103" x="1763713" y="5788025"/>
          <p14:tracePt t="84186" x="1755775" y="5788025"/>
          <p14:tracePt t="84194" x="1755775" y="5780088"/>
          <p14:tracePt t="84200" x="1749425" y="5765800"/>
          <p14:tracePt t="84209" x="1741488" y="5753100"/>
          <p14:tracePt t="84215" x="1741488" y="5730875"/>
          <p14:tracePt t="84224" x="1741488" y="5703888"/>
          <p14:tracePt t="84230" x="1741488" y="5675313"/>
          <p14:tracePt t="84238" x="1741488" y="5646738"/>
          <p14:tracePt t="84245" x="1741488" y="5619750"/>
          <p14:tracePt t="84253" x="1741488" y="5605463"/>
          <p14:tracePt t="84260" x="1741488" y="5576888"/>
          <p14:tracePt t="84268" x="1741488" y="5549900"/>
          <p14:tracePt t="84276" x="1741488" y="5507038"/>
          <p14:tracePt t="84283" x="1728788" y="5457825"/>
          <p14:tracePt t="84290" x="1720850" y="5410200"/>
          <p14:tracePt t="84298" x="1693863" y="5353050"/>
          <p14:tracePt t="84306" x="1679575" y="5303838"/>
          <p14:tracePt t="84313" x="1671638" y="5268913"/>
          <p14:tracePt t="84320" x="1636713" y="5207000"/>
          <p14:tracePt t="84328" x="1616075" y="5149850"/>
          <p14:tracePt t="84335" x="1595438" y="5102225"/>
          <p14:tracePt t="84343" x="1574800" y="5053013"/>
          <p14:tracePt t="84350" x="1552575" y="5003800"/>
          <p14:tracePt t="84359" x="1539875" y="4960938"/>
          <p14:tracePt t="84365" x="1511300" y="4919663"/>
          <p14:tracePt t="84374" x="1497013" y="4891088"/>
          <p14:tracePt t="84380" x="1482725" y="4856163"/>
          <p14:tracePt t="84388" x="1462088" y="4814888"/>
          <p14:tracePt t="84395" x="1441450" y="4779963"/>
          <p14:tracePt t="84403" x="1420813" y="4759325"/>
          <p14:tracePt t="84410" x="1398588" y="4724400"/>
          <p14:tracePt t="84418" x="1392238" y="4702175"/>
          <p14:tracePt t="84426" x="1371600" y="4681538"/>
          <p14:tracePt t="84433" x="1357313" y="4646613"/>
          <p14:tracePt t="84441" x="1343025" y="4611688"/>
          <p14:tracePt t="84448" x="1328738" y="4583113"/>
          <p14:tracePt t="84456" x="1308100" y="4548188"/>
          <p14:tracePt t="84463" x="1287463" y="4527550"/>
          <p14:tracePt t="84470" x="1273175" y="4492625"/>
          <p14:tracePt t="84478" x="1258888" y="4471988"/>
          <p14:tracePt t="84485" x="1238250" y="4437063"/>
          <p14:tracePt t="84493" x="1217613" y="4402138"/>
          <p14:tracePt t="84500" x="1203325" y="4373563"/>
          <p14:tracePt t="84509" x="1189038" y="4344988"/>
          <p14:tracePt t="84515" x="1168400" y="4318000"/>
          <p14:tracePt t="84525" x="1154113" y="4283075"/>
          <p14:tracePt t="84530" x="1139825" y="4254500"/>
          <p14:tracePt t="84538" x="1133475" y="4233863"/>
          <p14:tracePt t="84545" x="1119188" y="4205288"/>
          <p14:tracePt t="84553" x="1119188" y="4191000"/>
          <p14:tracePt t="84560" x="1112838" y="4170363"/>
          <p14:tracePt t="84568" x="1098550" y="4149725"/>
          <p14:tracePt t="84576" x="1090613" y="4129088"/>
          <p14:tracePt t="84583" x="1084263" y="4100513"/>
          <p14:tracePt t="84590" x="1077913" y="4079875"/>
          <p14:tracePt t="84598" x="1069975" y="4065588"/>
          <p14:tracePt t="84605" x="1063625" y="4038600"/>
          <p14:tracePt t="84613" x="1055688" y="4002088"/>
          <p14:tracePt t="84620" x="1049338" y="3967163"/>
          <p14:tracePt t="84628" x="1042988" y="3911600"/>
          <p14:tracePt t="84635" x="1035050" y="3870325"/>
          <p14:tracePt t="84643" x="1028700" y="3827463"/>
          <p14:tracePt t="84650" x="1020763" y="3800475"/>
          <p14:tracePt t="84659" x="1008063" y="3757613"/>
          <p14:tracePt t="84665" x="1000125" y="3722688"/>
          <p14:tracePt t="84674" x="993775" y="3702050"/>
          <p14:tracePt t="84681" x="985838" y="3673475"/>
          <p14:tracePt t="84688" x="985838" y="3652838"/>
          <p14:tracePt t="84695" x="985838" y="3646488"/>
          <p14:tracePt t="84703" x="985838" y="3638550"/>
          <p14:tracePt t="84711" x="979488" y="3624263"/>
          <p14:tracePt t="84727" x="973138" y="3617913"/>
          <p14:tracePt t="84748" x="973138" y="3611563"/>
          <p14:tracePt t="84831" x="965200" y="3617913"/>
          <p14:tracePt t="84838" x="965200" y="3632200"/>
          <p14:tracePt t="84845" x="965200" y="3652838"/>
          <p14:tracePt t="84853" x="965200" y="3659188"/>
          <p14:tracePt t="84861" x="965200" y="3687763"/>
          <p14:tracePt t="84868" x="958850" y="3716338"/>
          <p14:tracePt t="84877" x="958850" y="3751263"/>
          <p14:tracePt t="84893" x="950913" y="3827463"/>
          <p14:tracePt t="84908" x="950913" y="3876675"/>
          <p14:tracePt t="84913" x="944563" y="3925888"/>
          <p14:tracePt t="84920" x="944563" y="3960813"/>
          <p14:tracePt t="84928" x="944563" y="4010025"/>
          <p14:tracePt t="84935" x="944563" y="4059238"/>
          <p14:tracePt t="84944" x="944563" y="4086225"/>
          <p14:tracePt t="84950" x="944563" y="4121150"/>
          <p14:tracePt t="84958" x="944563" y="4164013"/>
          <p14:tracePt t="84966" x="944563" y="4198938"/>
          <p14:tracePt t="84974" x="944563" y="4240213"/>
          <p14:tracePt t="84980" x="944563" y="4268788"/>
          <p14:tracePt t="84988" x="944563" y="4303713"/>
          <p14:tracePt t="84995" x="944563" y="4324350"/>
          <p14:tracePt t="85003" x="950913" y="4367213"/>
          <p14:tracePt t="85011" x="958850" y="4394200"/>
          <p14:tracePt t="85018" x="958850" y="4422775"/>
          <p14:tracePt t="85027" x="965200" y="4451350"/>
          <p14:tracePt t="85033" x="973138" y="4478338"/>
          <p14:tracePt t="85042" x="979488" y="4498975"/>
          <p14:tracePt t="85048" x="979488" y="4521200"/>
          <p14:tracePt t="85055" x="985838" y="4541838"/>
          <p14:tracePt t="85063" x="993775" y="4562475"/>
          <p14:tracePt t="85070" x="1000125" y="4576763"/>
          <p14:tracePt t="85078" x="1008063" y="4605338"/>
          <p14:tracePt t="85086" x="1014413" y="4625975"/>
          <p14:tracePt t="85094" x="1028700" y="4646613"/>
          <p14:tracePt t="85100" x="1035050" y="4667250"/>
          <p14:tracePt t="85108" x="1042988" y="4687888"/>
          <p14:tracePt t="85115" x="1055688" y="4724400"/>
          <p14:tracePt t="85124" x="1063625" y="4745038"/>
          <p14:tracePt t="85130" x="1069975" y="4765675"/>
          <p14:tracePt t="85138" x="1077913" y="4786313"/>
          <p14:tracePt t="85145" x="1090613" y="4821238"/>
          <p14:tracePt t="85153" x="1104900" y="4849813"/>
          <p14:tracePt t="85161" x="1112838" y="4884738"/>
          <p14:tracePt t="85168" x="1127125" y="4905375"/>
          <p14:tracePt t="85176" x="1147763" y="4933950"/>
          <p14:tracePt t="85183" x="1147763" y="4940300"/>
          <p14:tracePt t="85192" x="1154113" y="4954588"/>
          <p14:tracePt t="85198" x="1174750" y="4975225"/>
          <p14:tracePt t="85205" x="1182688" y="5003800"/>
          <p14:tracePt t="85213" x="1196975" y="5018088"/>
          <p14:tracePt t="85220" x="1209675" y="5045075"/>
          <p14:tracePt t="85228" x="1223963" y="5067300"/>
          <p14:tracePt t="85235" x="1238250" y="5087938"/>
          <p14:tracePt t="85244" x="1252538" y="5102225"/>
          <p14:tracePt t="85250" x="1258888" y="5122863"/>
          <p14:tracePt t="85258" x="1279525" y="5149850"/>
          <p14:tracePt t="85265" x="1293813" y="5172075"/>
          <p14:tracePt t="85275" x="1301750" y="5184775"/>
          <p14:tracePt t="85280" x="1316038" y="5207000"/>
          <p14:tracePt t="85288" x="1316038" y="5213350"/>
          <p14:tracePt t="85295" x="1322388" y="5219700"/>
          <p14:tracePt t="85303" x="1328738" y="5233988"/>
          <p14:tracePt t="85311" x="1328738" y="5241925"/>
          <p14:tracePt t="85318" x="1336675" y="5256213"/>
          <p14:tracePt t="85326" x="1336675" y="5262563"/>
          <p14:tracePt t="85333" x="1343025" y="5276850"/>
          <p14:tracePt t="85348" x="1343025" y="5283200"/>
          <p14:tracePt t="85355" x="1350963" y="5297488"/>
          <p14:tracePt t="85363" x="1357313" y="5303838"/>
          <p14:tracePt t="85370" x="1357313" y="5311775"/>
          <p14:tracePt t="85386" x="1357313" y="5318125"/>
          <p14:tracePt t="85400" x="1363663" y="5326063"/>
          <p14:tracePt t="85408" x="1363663" y="5332413"/>
          <p14:tracePt t="85423" x="1363663" y="5338763"/>
          <p14:tracePt t="85445" x="1363663" y="5346700"/>
          <p14:tracePt t="86166" x="1363663" y="5353050"/>
          <p14:tracePt t="86173" x="1363663" y="5373688"/>
          <p14:tracePt t="86180" x="1357313" y="5387975"/>
          <p14:tracePt t="86188" x="1350963" y="5395913"/>
          <p14:tracePt t="86195" x="1350963" y="5410200"/>
          <p14:tracePt t="86203" x="1343025" y="5416550"/>
          <p14:tracePt t="86212" x="1343025" y="5422900"/>
          <p14:tracePt t="86225" x="1343025" y="5430838"/>
          <p14:tracePt t="86233" x="1336675" y="5430838"/>
          <p14:tracePt t="86242" x="1336675" y="5437188"/>
          <p14:tracePt t="86255" x="1328738" y="5445125"/>
          <p14:tracePt t="86263" x="1328738" y="5451475"/>
          <p14:tracePt t="86278" x="1328738" y="5457825"/>
          <p14:tracePt t="86285" x="1322388" y="5472113"/>
          <p14:tracePt t="86294" x="1322388" y="5480050"/>
          <p14:tracePt t="86300" x="1316038" y="5492750"/>
          <p14:tracePt t="86309" x="1301750" y="5514975"/>
          <p14:tracePt t="86315" x="1301750" y="5527675"/>
          <p14:tracePt t="86323" x="1287463" y="5549900"/>
          <p14:tracePt t="86330" x="1279525" y="5556250"/>
          <p14:tracePt t="86338" x="1273175" y="5570538"/>
          <p14:tracePt t="86345" x="1258888" y="5591175"/>
          <p14:tracePt t="86353" x="1238250" y="5619750"/>
          <p14:tracePt t="86361" x="1217613" y="5640388"/>
          <p14:tracePt t="86368" x="1209675" y="5654675"/>
          <p14:tracePt t="86376" x="1189038" y="5675313"/>
          <p14:tracePt t="86383" x="1174750" y="5689600"/>
          <p14:tracePt t="86391" x="1162050" y="5703888"/>
          <p14:tracePt t="86398" x="1154113" y="5716588"/>
          <p14:tracePt t="86405" x="1133475" y="5738813"/>
          <p14:tracePt t="86413" x="1104900" y="5773738"/>
          <p14:tracePt t="86420" x="1084263" y="5788025"/>
          <p14:tracePt t="86428" x="1069975" y="5800725"/>
          <p14:tracePt t="86435" x="1055688" y="5808663"/>
          <p14:tracePt t="86444" x="1049338" y="5815013"/>
          <p14:tracePt t="86450" x="1035050" y="5822950"/>
          <p14:tracePt t="86459" x="1028700" y="5829300"/>
          <p14:tracePt t="86465" x="1014413" y="5829300"/>
          <p14:tracePt t="86473" x="1008063" y="5843588"/>
          <p14:tracePt t="86480" x="1000125" y="5849938"/>
          <p14:tracePt t="86488" x="985838" y="5849938"/>
          <p14:tracePt t="86496" x="985838" y="5857875"/>
          <p14:tracePt t="86503" x="979488" y="5857875"/>
          <p14:tracePt t="86511" x="973138" y="5857875"/>
          <p14:tracePt t="86518" x="965200" y="5864225"/>
          <p14:tracePt t="86526" x="965200" y="5870575"/>
          <p14:tracePt t="86533" x="958850" y="5870575"/>
          <p14:tracePt t="86541" x="944563" y="5878513"/>
          <p14:tracePt t="86548" x="938213" y="5884863"/>
          <p14:tracePt t="86555" x="930275" y="5884863"/>
          <p14:tracePt t="86571" x="915988" y="5892800"/>
          <p14:tracePt t="86586" x="909638" y="5899150"/>
          <p14:tracePt t="86811" x="923925" y="5899150"/>
          <p14:tracePt t="86828" x="930275" y="5899150"/>
          <p14:tracePt t="86833" x="950913" y="5899150"/>
          <p14:tracePt t="86840" x="958850" y="5899150"/>
          <p14:tracePt t="86848" x="973138" y="5899150"/>
          <p14:tracePt t="86855" x="985838" y="5899150"/>
          <p14:tracePt t="86863" x="993775" y="5899150"/>
          <p14:tracePt t="86870" x="1014413" y="5899150"/>
          <p14:tracePt t="86895" x="1049338" y="5899150"/>
          <p14:tracePt t="86900" x="1055688" y="5899150"/>
          <p14:tracePt t="86909" x="1077913" y="5899150"/>
          <p14:tracePt t="86915" x="1084263" y="5899150"/>
          <p14:tracePt t="86923" x="1104900" y="5899150"/>
          <p14:tracePt t="86930" x="1112838" y="5899150"/>
          <p14:tracePt t="86938" x="1119188" y="5899150"/>
          <p14:tracePt t="86946" x="1133475" y="5892800"/>
          <p14:tracePt t="86953" x="1139825" y="5892800"/>
          <p14:tracePt t="86962" x="1182688" y="5892800"/>
          <p14:tracePt t="86968" x="1196975" y="5892800"/>
          <p14:tracePt t="86976" x="1217613" y="5892800"/>
          <p14:tracePt t="86983" x="1238250" y="5892800"/>
          <p14:tracePt t="86990" x="1252538" y="5884863"/>
          <p14:tracePt t="86998" x="1266825" y="5884863"/>
          <p14:tracePt t="87005" x="1273175" y="5878513"/>
          <p14:tracePt t="87013" x="1279525" y="5878513"/>
          <p14:tracePt t="87020" x="1293813" y="5878513"/>
          <p14:tracePt t="87035" x="1301750" y="5870575"/>
          <p14:tracePt t="88440" x="0" y="0"/>
        </p14:tracePtLst>
      </p14:laserTraceLst>
    </p:ext>
    <p:ext uri="{E180D4A7-C9FB-4DFB-919C-405C955672EB}">
      <p14:showEvtLst xmlns:p14="http://schemas.microsoft.com/office/powerpoint/2010/main">
        <p14:playEvt time="18" objId="4"/>
        <p14:stopEvt time="89752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1C8FC1-ED7E-4C29-8EB0-2BE5406A63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FFCC182-45F6-44AF-B2AC-28DBA2634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246">
            <a:hlinkClick r:id="" action="ppaction://media"/>
            <a:extLst>
              <a:ext uri="{FF2B5EF4-FFF2-40B4-BE49-F238E27FC236}">
                <a16:creationId xmlns:a16="http://schemas.microsoft.com/office/drawing/2014/main" id="{5CB01B5E-33B7-4BAF-A204-E0724A1E4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1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174"/>
    </mc:Choice>
    <mc:Fallback>
      <p:transition spd="slow" advTm="109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16" x="2519363" y="2106613"/>
          <p14:tracePt t="6828" x="2511425" y="2112963"/>
          <p14:tracePt t="6881" x="2519363" y="2112963"/>
          <p14:tracePt t="6888" x="2525713" y="2112963"/>
          <p14:tracePt t="6895" x="2532063" y="2112963"/>
          <p14:tracePt t="6904" x="2540000" y="2112963"/>
          <p14:tracePt t="6911" x="2546350" y="2106613"/>
          <p14:tracePt t="6917" x="2554288" y="2106613"/>
          <p14:tracePt t="6933" x="2560638" y="2106613"/>
          <p14:tracePt t="6940" x="2566988" y="2106613"/>
          <p14:tracePt t="6948" x="2581275" y="2106613"/>
          <p14:tracePt t="6955" x="2589213" y="2106613"/>
          <p14:tracePt t="6963" x="2609850" y="2112963"/>
          <p14:tracePt t="6970" x="2630488" y="2120900"/>
          <p14:tracePt t="6978" x="2665413" y="2127250"/>
          <p14:tracePt t="6986" x="2693988" y="2133600"/>
          <p14:tracePt t="6993" x="2720975" y="2133600"/>
          <p14:tracePt t="7001" x="2755900" y="2141538"/>
          <p14:tracePt t="7008" x="2778125" y="2147888"/>
          <p14:tracePt t="7015" x="2798763" y="2147888"/>
          <p14:tracePt t="7023" x="2819400" y="2155825"/>
          <p14:tracePt t="7030" x="2833688" y="2155825"/>
          <p14:tracePt t="7038" x="2840038" y="2155825"/>
          <p14:tracePt t="7045" x="2854325" y="2155825"/>
          <p14:tracePt t="7100" x="2860675" y="2155825"/>
          <p14:tracePt t="7323" x="2874963" y="2162175"/>
          <p14:tracePt t="7330" x="2889250" y="2170113"/>
          <p14:tracePt t="7338" x="2909888" y="2176463"/>
          <p14:tracePt t="7345" x="2924175" y="2176463"/>
          <p14:tracePt t="7354" x="2938463" y="2182813"/>
          <p14:tracePt t="7360" x="2952750" y="2182813"/>
          <p14:tracePt t="7368" x="2967038" y="2182813"/>
          <p14:tracePt t="7375" x="2979738" y="2190750"/>
          <p14:tracePt t="7383" x="2987675" y="2190750"/>
          <p14:tracePt t="7390" x="2994025" y="2190750"/>
          <p14:tracePt t="7684" x="3001963" y="2190750"/>
          <p14:tracePt t="7698" x="3014663" y="2190750"/>
          <p14:tracePt t="7705" x="3028950" y="2190750"/>
          <p14:tracePt t="7713" x="3049588" y="2190750"/>
          <p14:tracePt t="7721" x="3078163" y="2190750"/>
          <p14:tracePt t="7728" x="3098800" y="2190750"/>
          <p14:tracePt t="7735" x="3127375" y="2190750"/>
          <p14:tracePt t="7743" x="3155950" y="2190750"/>
          <p14:tracePt t="7751" x="3176588" y="2190750"/>
          <p14:tracePt t="7758" x="3190875" y="2190750"/>
          <p14:tracePt t="7773" x="3211513" y="2190750"/>
          <p14:tracePt t="7780" x="3217863" y="2190750"/>
          <p14:tracePt t="8021" x="3225800" y="2190750"/>
          <p14:tracePt t="8028" x="3246438" y="2190750"/>
          <p14:tracePt t="8035" x="3267075" y="2197100"/>
          <p14:tracePt t="8043" x="3295650" y="2205038"/>
          <p14:tracePt t="8050" x="3330575" y="2211388"/>
          <p14:tracePt t="8058" x="3351213" y="2217738"/>
          <p14:tracePt t="8065" x="3371850" y="2217738"/>
          <p14:tracePt t="8073" x="3400425" y="2217738"/>
          <p14:tracePt t="8080" x="3414713" y="2217738"/>
          <p14:tracePt t="8088" x="3435350" y="2217738"/>
          <p14:tracePt t="8095" x="3455988" y="2217738"/>
          <p14:tracePt t="8104" x="3462338" y="2217738"/>
          <p14:tracePt t="8110" x="3470275" y="2217738"/>
          <p14:tracePt t="8547" x="3462338" y="2217738"/>
          <p14:tracePt t="8561" x="3455988" y="2217738"/>
          <p14:tracePt t="8569" x="3449638" y="2217738"/>
          <p14:tracePt t="8583" x="3441700" y="2217738"/>
          <p14:tracePt t="8590" x="3435350" y="2217738"/>
          <p14:tracePt t="8659" x="3427413" y="2217738"/>
          <p14:tracePt t="8719" x="3421063" y="2217738"/>
          <p14:tracePt t="8749" x="3406775" y="2217738"/>
          <p14:tracePt t="8755" x="3406775" y="2211388"/>
          <p14:tracePt t="8763" x="3400425" y="2211388"/>
          <p14:tracePt t="8771" x="3392488" y="2205038"/>
          <p14:tracePt t="8778" x="3386138" y="2197100"/>
          <p14:tracePt t="8793" x="3379788" y="2197100"/>
          <p14:tracePt t="8800" x="3371850" y="2197100"/>
          <p14:tracePt t="8808" x="3365500" y="2190750"/>
          <p14:tracePt t="8937" x="3371850" y="2182813"/>
          <p14:tracePt t="8943" x="3379788" y="2176463"/>
          <p14:tracePt t="8950" x="3386138" y="2176463"/>
          <p14:tracePt t="8958" x="3406775" y="2176463"/>
          <p14:tracePt t="8965" x="3414713" y="2170113"/>
          <p14:tracePt t="8973" x="3421063" y="2170113"/>
          <p14:tracePt t="8981" x="3435350" y="2162175"/>
          <p14:tracePt t="8989" x="3441700" y="2162175"/>
          <p14:tracePt t="8995" x="3455988" y="2155825"/>
          <p14:tracePt t="9010" x="3470275" y="2155825"/>
          <p14:tracePt t="9019" x="3476625" y="2147888"/>
          <p14:tracePt t="9025" x="3484563" y="2147888"/>
          <p14:tracePt t="9033" x="3490913" y="2147888"/>
          <p14:tracePt t="9040" x="3498850" y="2141538"/>
          <p14:tracePt t="9048" x="3505200" y="2141538"/>
          <p14:tracePt t="9063" x="3511550" y="2141538"/>
          <p14:tracePt t="9071" x="3511550" y="2133600"/>
          <p14:tracePt t="9089" x="3519488" y="2127250"/>
          <p14:tracePt t="9094" x="3519488" y="2120900"/>
          <p14:tracePt t="9100" x="3525838" y="2112963"/>
          <p14:tracePt t="9113" x="3525838" y="2106613"/>
          <p14:tracePt t="9123" x="3525838" y="2098675"/>
          <p14:tracePt t="9139" x="3525838" y="2092325"/>
          <p14:tracePt t="9145" x="3533775" y="2085975"/>
          <p14:tracePt t="9153" x="3533775" y="2078038"/>
          <p14:tracePt t="9170" x="3533775" y="2071688"/>
          <p14:tracePt t="9175" x="3540125" y="2051050"/>
          <p14:tracePt t="9183" x="3540125" y="2043113"/>
          <p14:tracePt t="9190" x="3540125" y="2022475"/>
          <p14:tracePt t="9198" x="3540125" y="2008188"/>
          <p14:tracePt t="9207" x="3540125" y="1987550"/>
          <p14:tracePt t="9213" x="3546475" y="1966913"/>
          <p14:tracePt t="9222" x="3546475" y="1944688"/>
          <p14:tracePt t="9228" x="3546475" y="1917700"/>
          <p14:tracePt t="9237" x="3546475" y="1889125"/>
          <p14:tracePt t="9243" x="3546475" y="1862138"/>
          <p14:tracePt t="9250" x="3546475" y="1827213"/>
          <p14:tracePt t="9258" x="3546475" y="1804988"/>
          <p14:tracePt t="9265" x="3540125" y="1784350"/>
          <p14:tracePt t="9273" x="3540125" y="1755775"/>
          <p14:tracePt t="9281" x="3525838" y="1749425"/>
          <p14:tracePt t="9342" x="3519488" y="1749425"/>
          <p14:tracePt t="9358" x="3511550" y="1749425"/>
          <p14:tracePt t="9363" x="3505200" y="1749425"/>
          <p14:tracePt t="9372" x="3490913" y="1749425"/>
          <p14:tracePt t="9378" x="3476625" y="1755775"/>
          <p14:tracePt t="9387" x="3470275" y="1755775"/>
          <p14:tracePt t="9393" x="3455988" y="1755775"/>
          <p14:tracePt t="9400" x="3441700" y="1755775"/>
          <p14:tracePt t="9408" x="3427413" y="1755775"/>
          <p14:tracePt t="9423" x="3421063" y="1755775"/>
          <p14:tracePt t="9430" x="3414713" y="1755775"/>
          <p14:tracePt t="9439" x="3406775" y="1755775"/>
          <p14:tracePt t="9454" x="3400425" y="1755775"/>
          <p14:tracePt t="9475" x="3392488" y="1755775"/>
          <p14:tracePt t="9498" x="3386138" y="1755775"/>
          <p14:tracePt t="9513" x="3386138" y="1763713"/>
          <p14:tracePt t="9521" x="3379788" y="1763713"/>
          <p14:tracePt t="9528" x="3371850" y="1770063"/>
          <p14:tracePt t="9543" x="3365500" y="1778000"/>
          <p14:tracePt t="9550" x="3357563" y="1784350"/>
          <p14:tracePt t="9558" x="3351213" y="1790700"/>
          <p14:tracePt t="9565" x="3344863" y="1798638"/>
          <p14:tracePt t="9573" x="3336925" y="1804988"/>
          <p14:tracePt t="9580" x="3330575" y="1812925"/>
          <p14:tracePt t="9589" x="3316288" y="1819275"/>
          <p14:tracePt t="9603" x="3309938" y="1833563"/>
          <p14:tracePt t="9625" x="3309938" y="1839913"/>
          <p14:tracePt t="9633" x="3302000" y="1839913"/>
          <p14:tracePt t="9640" x="3302000" y="1847850"/>
          <p14:tracePt t="9656" x="3302000" y="1854200"/>
          <p14:tracePt t="9670" x="3302000" y="1862138"/>
          <p14:tracePt t="9678" x="3302000" y="1868488"/>
          <p14:tracePt t="9686" x="3295650" y="1868488"/>
          <p14:tracePt t="9693" x="3295650" y="1874838"/>
          <p14:tracePt t="9700" x="3295650" y="1882775"/>
          <p14:tracePt t="9708" x="3295650" y="1889125"/>
          <p14:tracePt t="9791" x="3302000" y="1889125"/>
          <p14:tracePt t="9798" x="3316288" y="1889125"/>
          <p14:tracePt t="9806" x="3322638" y="1897063"/>
          <p14:tracePt t="9813" x="3344863" y="1897063"/>
          <p14:tracePt t="9820" x="3357563" y="1897063"/>
          <p14:tracePt t="9828" x="3371850" y="1897063"/>
          <p14:tracePt t="9837" x="3386138" y="1897063"/>
          <p14:tracePt t="9843" x="3400425" y="1897063"/>
          <p14:tracePt t="9858" x="3406775" y="1897063"/>
          <p14:tracePt t="10106" x="3414713" y="1897063"/>
          <p14:tracePt t="10113" x="3421063" y="1903413"/>
          <p14:tracePt t="10120" x="3421063" y="1909763"/>
          <p14:tracePt t="10128" x="3427413" y="1909763"/>
          <p14:tracePt t="10136" x="3441700" y="1909763"/>
          <p14:tracePt t="10143" x="3441700" y="1917700"/>
          <p14:tracePt t="10150" x="3455988" y="1924050"/>
          <p14:tracePt t="10158" x="3470275" y="1938338"/>
          <p14:tracePt t="10165" x="3490913" y="1944688"/>
          <p14:tracePt t="10173" x="3519488" y="1952625"/>
          <p14:tracePt t="10180" x="3546475" y="1958975"/>
          <p14:tracePt t="10189" x="3575050" y="1973263"/>
          <p14:tracePt t="10195" x="3589338" y="1973263"/>
          <p14:tracePt t="10204" x="3609975" y="1973263"/>
          <p14:tracePt t="10210" x="3638550" y="1973263"/>
          <p14:tracePt t="10217" x="3679825" y="1981200"/>
          <p14:tracePt t="10226" x="3708400" y="1981200"/>
          <p14:tracePt t="10233" x="3743325" y="1981200"/>
          <p14:tracePt t="10241" x="3763963" y="1981200"/>
          <p14:tracePt t="10247" x="3784600" y="1981200"/>
          <p14:tracePt t="10256" x="3805238" y="1981200"/>
          <p14:tracePt t="10263" x="3840163" y="1981200"/>
          <p14:tracePt t="10271" x="3868738" y="1981200"/>
          <p14:tracePt t="10278" x="3917950" y="1981200"/>
          <p14:tracePt t="10286" x="3932238" y="1981200"/>
          <p14:tracePt t="10293" x="3938588" y="1981200"/>
          <p14:tracePt t="10300" x="3938588" y="1973263"/>
          <p14:tracePt t="10452" x="3946525" y="1973263"/>
          <p14:tracePt t="10458" x="3946525" y="1981200"/>
          <p14:tracePt t="10474" x="3946525" y="1987550"/>
          <p14:tracePt t="10480" x="3946525" y="1993900"/>
          <p14:tracePt t="10489" x="3952875" y="2001838"/>
          <p14:tracePt t="10495" x="3952875" y="2016125"/>
          <p14:tracePt t="10504" x="3959225" y="2036763"/>
          <p14:tracePt t="10518" x="3959225" y="2043113"/>
          <p14:tracePt t="10540" x="3959225" y="2051050"/>
          <p14:tracePt t="10548" x="3959225" y="2057400"/>
          <p14:tracePt t="10631" x="3959225" y="2063750"/>
          <p14:tracePt t="10655" x="3959225" y="2071688"/>
          <p14:tracePt t="10692" x="3959225" y="2078038"/>
          <p14:tracePt t="10698" x="3959225" y="2085975"/>
          <p14:tracePt t="10707" x="3967163" y="2085975"/>
          <p14:tracePt t="10721" x="3967163" y="2092325"/>
          <p14:tracePt t="10736" x="3973513" y="2092325"/>
          <p14:tracePt t="10743" x="3973513" y="2098675"/>
          <p14:tracePt t="10750" x="3981450" y="2098675"/>
          <p14:tracePt t="10765" x="3987800" y="2106613"/>
          <p14:tracePt t="10774" x="3987800" y="2112963"/>
          <p14:tracePt t="10780" x="3994150" y="2112963"/>
          <p14:tracePt t="10787" x="3994150" y="2120900"/>
          <p14:tracePt t="10795" x="4008438" y="2120900"/>
          <p14:tracePt t="10804" x="4016375" y="2127250"/>
          <p14:tracePt t="10810" x="4022725" y="2133600"/>
          <p14:tracePt t="10818" x="4043363" y="2133600"/>
          <p14:tracePt t="10825" x="4057650" y="2141538"/>
          <p14:tracePt t="10833" x="4078288" y="2141538"/>
          <p14:tracePt t="10841" x="4092575" y="2147888"/>
          <p14:tracePt t="10849" x="4106863" y="2147888"/>
          <p14:tracePt t="10857" x="4127500" y="2147888"/>
          <p14:tracePt t="10863" x="4141788" y="2147888"/>
          <p14:tracePt t="10875" x="4162425" y="2147888"/>
          <p14:tracePt t="10878" x="4170363" y="2147888"/>
          <p14:tracePt t="10886" x="4191000" y="2147888"/>
          <p14:tracePt t="10893" x="4205288" y="2147888"/>
          <p14:tracePt t="10900" x="4211638" y="2147888"/>
          <p14:tracePt t="10908" x="4225925" y="2147888"/>
          <p14:tracePt t="10915" x="4240213" y="2147888"/>
          <p14:tracePt t="10924" x="4260850" y="2147888"/>
          <p14:tracePt t="10930" x="4275138" y="2147888"/>
          <p14:tracePt t="10937" x="4295775" y="2147888"/>
          <p14:tracePt t="10946" x="4316413" y="2147888"/>
          <p14:tracePt t="10954" x="4330700" y="2147888"/>
          <p14:tracePt t="10960" x="4351338" y="2147888"/>
          <p14:tracePt t="10968" x="4365625" y="2147888"/>
          <p14:tracePt t="10975" x="4386263" y="2147888"/>
          <p14:tracePt t="10983" x="4394200" y="2147888"/>
          <p14:tracePt t="10990" x="4406900" y="2147888"/>
          <p14:tracePt t="10998" x="4421188" y="2147888"/>
          <p14:tracePt t="11013" x="4429125" y="2147888"/>
          <p14:tracePt t="11021" x="4435475" y="2147888"/>
          <p14:tracePt t="11036" x="4441825" y="2147888"/>
          <p14:tracePt t="11043" x="4449763" y="2147888"/>
          <p14:tracePt t="11058" x="4456113" y="2147888"/>
          <p14:tracePt t="11080" x="4464050" y="2147888"/>
          <p14:tracePt t="11095" x="4470400" y="2147888"/>
          <p14:tracePt t="11103" x="4478338" y="2147888"/>
          <p14:tracePt t="11110" x="4491038" y="2147888"/>
          <p14:tracePt t="11118" x="4505325" y="2155825"/>
          <p14:tracePt t="11125" x="4525963" y="2162175"/>
          <p14:tracePt t="11133" x="4540250" y="2162175"/>
          <p14:tracePt t="11141" x="4554538" y="2170113"/>
          <p14:tracePt t="11148" x="4568825" y="2170113"/>
          <p14:tracePt t="11157" x="4589463" y="2170113"/>
          <p14:tracePt t="11163" x="4603750" y="2170113"/>
          <p14:tracePt t="11171" x="4624388" y="2170113"/>
          <p14:tracePt t="11178" x="4638675" y="2170113"/>
          <p14:tracePt t="11185" x="4645025" y="2170113"/>
          <p14:tracePt t="11193" x="4659313" y="2176463"/>
          <p14:tracePt t="11200" x="4665663" y="2176463"/>
          <p14:tracePt t="11208" x="4702175" y="2182813"/>
          <p14:tracePt t="11215" x="4722813" y="2182813"/>
          <p14:tracePt t="11224" x="4737100" y="2190750"/>
          <p14:tracePt t="11230" x="4757738" y="2190750"/>
          <p14:tracePt t="11238" x="4764088" y="2190750"/>
          <p14:tracePt t="11245" x="4778375" y="2190750"/>
          <p14:tracePt t="11253" x="4799013" y="2197100"/>
          <p14:tracePt t="11260" x="4813300" y="2197100"/>
          <p14:tracePt t="11268" x="4827588" y="2197100"/>
          <p14:tracePt t="11290" x="4833938" y="2197100"/>
          <p14:tracePt t="11366" x="4841875" y="2197100"/>
          <p14:tracePt t="11375" x="4848225" y="2197100"/>
          <p14:tracePt t="11395" x="4854575" y="2197100"/>
          <p14:tracePt t="11403" x="4862513" y="2197100"/>
          <p14:tracePt t="11411" x="4883150" y="2197100"/>
          <p14:tracePt t="11418" x="4891088" y="2197100"/>
          <p14:tracePt t="11425" x="4903788" y="2197100"/>
          <p14:tracePt t="11433" x="4926013" y="2197100"/>
          <p14:tracePt t="11441" x="4946650" y="2197100"/>
          <p14:tracePt t="11448" x="4967288" y="2197100"/>
          <p14:tracePt t="11456" x="4987925" y="2197100"/>
          <p14:tracePt t="11463" x="5002213" y="2197100"/>
          <p14:tracePt t="11471" x="5022850" y="2197100"/>
          <p14:tracePt t="11478" x="5037138" y="2197100"/>
          <p14:tracePt t="11485" x="5057775" y="2197100"/>
          <p14:tracePt t="11493" x="5065713" y="2197100"/>
          <p14:tracePt t="11500" x="5080000" y="2197100"/>
          <p14:tracePt t="11508" x="5086350" y="2197100"/>
          <p14:tracePt t="11524" x="5092700" y="2197100"/>
          <p14:tracePt t="11560" x="5092700" y="2190750"/>
          <p14:tracePt t="11583" x="5100638" y="2190750"/>
          <p14:tracePt t="11681" x="5086350" y="2190750"/>
          <p14:tracePt t="11690" x="5043488" y="2190750"/>
          <p14:tracePt t="11693" x="0" y="0"/>
        </p14:tracePtLst>
        <p14:tracePtLst>
          <p14:tracePt t="12449" x="5667375" y="2205038"/>
          <p14:tracePt t="12484" x="5667375" y="2197100"/>
          <p14:tracePt t="12499" x="5659438" y="2197100"/>
          <p14:tracePt t="12506" x="5638800" y="2190750"/>
          <p14:tracePt t="12513" x="5624513" y="2182813"/>
          <p14:tracePt t="12520" x="5589588" y="2182813"/>
          <p14:tracePt t="12528" x="5534025" y="2162175"/>
          <p14:tracePt t="12535" x="5464175" y="2155825"/>
          <p14:tracePt t="12543" x="5386388" y="2133600"/>
          <p14:tracePt t="12550" x="5303838" y="2120900"/>
          <p14:tracePt t="12559" x="5240338" y="2112963"/>
          <p14:tracePt t="12565" x="5162550" y="2098675"/>
          <p14:tracePt t="12572" x="5086350" y="2092325"/>
          <p14:tracePt t="12580" x="5022850" y="2092325"/>
          <p14:tracePt t="12589" x="4973638" y="2085975"/>
          <p14:tracePt t="12595" x="4932363" y="2085975"/>
          <p14:tracePt t="12603" x="4903788" y="2085975"/>
          <p14:tracePt t="12610" x="4876800" y="2085975"/>
          <p14:tracePt t="12618" x="4862513" y="2085975"/>
          <p14:tracePt t="12625" x="4848225" y="2085975"/>
          <p14:tracePt t="12633" x="4827588" y="2085975"/>
          <p14:tracePt t="12641" x="4806950" y="2085975"/>
          <p14:tracePt t="12648" x="4792663" y="2085975"/>
          <p14:tracePt t="12656" x="4772025" y="2085975"/>
          <p14:tracePt t="12663" x="4764088" y="2085975"/>
          <p14:tracePt t="12670" x="4743450" y="2085975"/>
          <p14:tracePt t="12678" x="4737100" y="2085975"/>
          <p14:tracePt t="12685" x="4729163" y="2085975"/>
          <p14:tracePt t="12693" x="4722813" y="2085975"/>
          <p14:tracePt t="12700" x="4702175" y="2085975"/>
          <p14:tracePt t="12708" x="4694238" y="2085975"/>
          <p14:tracePt t="12715" x="4673600" y="2085975"/>
          <p14:tracePt t="12723" x="4652963" y="2092325"/>
          <p14:tracePt t="12730" x="4624388" y="2092325"/>
          <p14:tracePt t="12739" x="4583113" y="2092325"/>
          <p14:tracePt t="12745" x="4548188" y="2092325"/>
          <p14:tracePt t="12753" x="4498975" y="2092325"/>
          <p14:tracePt t="12760" x="4470400" y="2092325"/>
          <p14:tracePt t="12768" x="4441825" y="2092325"/>
          <p14:tracePt t="12776" x="4414838" y="2092325"/>
          <p14:tracePt t="12783" x="4394200" y="2092325"/>
          <p14:tracePt t="12791" x="4379913" y="2092325"/>
          <p14:tracePt t="12866" x="4394200" y="2092325"/>
          <p14:tracePt t="12872" x="4406900" y="2092325"/>
          <p14:tracePt t="12892" x="4456113" y="2098675"/>
          <p14:tracePt t="12895" x="4505325" y="2098675"/>
          <p14:tracePt t="12903" x="4540250" y="2106613"/>
          <p14:tracePt t="12910" x="4583113" y="2112963"/>
          <p14:tracePt t="12918" x="4638675" y="2120900"/>
          <p14:tracePt t="12926" x="4694238" y="2120900"/>
          <p14:tracePt t="12933" x="4772025" y="2133600"/>
          <p14:tracePt t="12941" x="4848225" y="2141538"/>
          <p14:tracePt t="12948" x="4926013" y="2147888"/>
          <p14:tracePt t="12956" x="4995863" y="2155825"/>
          <p14:tracePt t="12963" x="5051425" y="2162175"/>
          <p14:tracePt t="12970" x="5127625" y="2176463"/>
          <p14:tracePt t="12978" x="5205413" y="2182813"/>
          <p14:tracePt t="12985" x="5281613" y="2182813"/>
          <p14:tracePt t="12993" x="5338763" y="2182813"/>
          <p14:tracePt t="13000" x="5394325" y="2182813"/>
          <p14:tracePt t="13009" x="5429250" y="2190750"/>
          <p14:tracePt t="13015" x="5470525" y="2190750"/>
          <p14:tracePt t="13023" x="5499100" y="2190750"/>
          <p14:tracePt t="13030" x="5527675" y="2190750"/>
          <p14:tracePt t="13038" x="5548313" y="2190750"/>
          <p14:tracePt t="13045" x="5554663" y="2190750"/>
          <p14:tracePt t="13053" x="5575300" y="2190750"/>
          <p14:tracePt t="13060" x="5583238" y="2190750"/>
          <p14:tracePt t="13068" x="5597525" y="2190750"/>
          <p14:tracePt t="13077" x="5618163" y="2197100"/>
          <p14:tracePt t="13083" x="5638800" y="2197100"/>
          <p14:tracePt t="13091" x="5659438" y="2205038"/>
          <p14:tracePt t="13098" x="5681663" y="2205038"/>
          <p14:tracePt t="13106" x="5694363" y="2205038"/>
          <p14:tracePt t="13113" x="5722938" y="2211388"/>
          <p14:tracePt t="13120" x="5764213" y="2217738"/>
          <p14:tracePt t="13128" x="5799138" y="2217738"/>
          <p14:tracePt t="13135" x="5842000" y="2225675"/>
          <p14:tracePt t="13143" x="5891213" y="2232025"/>
          <p14:tracePt t="13150" x="5926138" y="2232025"/>
          <p14:tracePt t="13159" x="5953125" y="2232025"/>
          <p14:tracePt t="13165" x="5995988" y="2232025"/>
          <p14:tracePt t="13173" x="6030913" y="2239963"/>
          <p14:tracePt t="13180" x="6072188" y="2239963"/>
          <p14:tracePt t="13188" x="6107113" y="2239963"/>
          <p14:tracePt t="13195" x="6135688" y="2239963"/>
          <p14:tracePt t="13203" x="6156325" y="2239963"/>
          <p14:tracePt t="13210" x="6184900" y="2239963"/>
          <p14:tracePt t="13218" x="6254750" y="2239963"/>
          <p14:tracePt t="13226" x="6289675" y="2239963"/>
          <p14:tracePt t="13233" x="6345238" y="2239963"/>
          <p14:tracePt t="13241" x="6394450" y="2239963"/>
          <p14:tracePt t="13248" x="6423025" y="2239963"/>
          <p14:tracePt t="13257" x="6443663" y="2239963"/>
          <p14:tracePt t="13263" x="6478588" y="2239963"/>
          <p14:tracePt t="13270" x="6507163" y="2239963"/>
          <p14:tracePt t="13278" x="6519863" y="2239963"/>
          <p14:tracePt t="13285" x="6534150" y="2239963"/>
          <p14:tracePt t="13293" x="6548438" y="2239963"/>
          <p14:tracePt t="13376" x="6554788" y="2239963"/>
          <p14:tracePt t="13421" x="6554788" y="2232025"/>
          <p14:tracePt t="14036" x="6542088" y="2232025"/>
          <p14:tracePt t="14045" x="6534150" y="2232025"/>
          <p14:tracePt t="14051" x="6527800" y="2232025"/>
          <p14:tracePt t="14059" x="6519863" y="2232025"/>
          <p14:tracePt t="14065" x="6513513" y="2232025"/>
          <p14:tracePt t="14075" x="6507163" y="2232025"/>
          <p14:tracePt t="14096" x="6499225" y="2232025"/>
          <p14:tracePt t="14164" x="6492875" y="2232025"/>
          <p14:tracePt t="14170" x="6478588" y="2232025"/>
          <p14:tracePt t="14178" x="6472238" y="2232025"/>
          <p14:tracePt t="14185" x="6464300" y="2232025"/>
          <p14:tracePt t="14193" x="6443663" y="2232025"/>
          <p14:tracePt t="14200" x="6429375" y="2232025"/>
          <p14:tracePt t="14209" x="6415088" y="2232025"/>
          <p14:tracePt t="14215" x="6408738" y="2232025"/>
          <p14:tracePt t="14225" x="6394450" y="2232025"/>
          <p14:tracePt t="14230" x="6388100" y="2232025"/>
          <p14:tracePt t="14238" x="6373813" y="2232025"/>
          <p14:tracePt t="14245" x="6365875" y="2232025"/>
          <p14:tracePt t="14253" x="6359525" y="2232025"/>
          <p14:tracePt t="14260" x="6345238" y="2232025"/>
          <p14:tracePt t="14276" x="6330950" y="2232025"/>
          <p14:tracePt t="14282" x="6324600" y="2232025"/>
          <p14:tracePt t="14290" x="6310313" y="2232025"/>
          <p14:tracePt t="14298" x="6303963" y="2232025"/>
          <p14:tracePt t="14305" x="6296025" y="2232025"/>
          <p14:tracePt t="14313" x="6283325" y="2232025"/>
          <p14:tracePt t="14328" x="6275388" y="2232025"/>
          <p14:tracePt t="14350" x="6269038" y="2232025"/>
          <p14:tracePt t="14531" x="6261100" y="2232025"/>
          <p14:tracePt t="14538" x="6246813" y="2232025"/>
          <p14:tracePt t="14545" x="6234113" y="2225675"/>
          <p14:tracePt t="14553" x="6226175" y="2225675"/>
          <p14:tracePt t="14560" x="6205538" y="2225675"/>
          <p14:tracePt t="14568" x="6184900" y="2225675"/>
          <p14:tracePt t="14576" x="6164263" y="2225675"/>
          <p14:tracePt t="14583" x="6149975" y="2217738"/>
          <p14:tracePt t="14591" x="6142038" y="2217738"/>
          <p14:tracePt t="14598" x="6129338" y="2217738"/>
          <p14:tracePt t="14605" x="6121400" y="2217738"/>
          <p14:tracePt t="14613" x="6107113" y="2217738"/>
          <p14:tracePt t="14620" x="6100763" y="2217738"/>
          <p14:tracePt t="14628" x="6094413" y="2211388"/>
          <p14:tracePt t="14635" x="6080125" y="2211388"/>
          <p14:tracePt t="14650" x="6072188" y="2211388"/>
          <p14:tracePt t="14657" x="6051550" y="2211388"/>
          <p14:tracePt t="14665" x="6045200" y="2211388"/>
          <p14:tracePt t="14674" x="6030913" y="2211388"/>
          <p14:tracePt t="14680" x="6016625" y="2211388"/>
          <p14:tracePt t="14688" x="6002338" y="2211388"/>
          <p14:tracePt t="14695" x="5988050" y="2211388"/>
          <p14:tracePt t="14703" x="5975350" y="2211388"/>
          <p14:tracePt t="14710" x="5946775" y="2211388"/>
          <p14:tracePt t="14718" x="5926138" y="2211388"/>
          <p14:tracePt t="14726" x="5911850" y="2211388"/>
          <p14:tracePt t="14733" x="5897563" y="2211388"/>
          <p14:tracePt t="14741" x="5883275" y="2211388"/>
          <p14:tracePt t="14748" x="5876925" y="2211388"/>
          <p14:tracePt t="14755" x="5862638" y="2211388"/>
          <p14:tracePt t="14763" x="5848350" y="2211388"/>
          <p14:tracePt t="14770" x="5842000" y="2211388"/>
          <p14:tracePt t="14780" x="5827713" y="2211388"/>
          <p14:tracePt t="14785" x="5813425" y="2211388"/>
          <p14:tracePt t="14793" x="5792788" y="2211388"/>
          <p14:tracePt t="14800" x="5778500" y="2211388"/>
          <p14:tracePt t="14807" x="5764213" y="2217738"/>
          <p14:tracePt t="14815" x="5743575" y="2225675"/>
          <p14:tracePt t="14824" x="5722938" y="2225675"/>
          <p14:tracePt t="14830" x="5702300" y="2225675"/>
          <p14:tracePt t="14838" x="5681663" y="2225675"/>
          <p14:tracePt t="14845" x="5667375" y="2225675"/>
          <p14:tracePt t="14853" x="5638800" y="2225675"/>
          <p14:tracePt t="14861" x="5618163" y="2225675"/>
          <p14:tracePt t="14868" x="5597525" y="2225675"/>
          <p14:tracePt t="14893" x="5554663" y="2232025"/>
          <p14:tracePt t="14908" x="5527675" y="2232025"/>
          <p14:tracePt t="14913" x="5519738" y="2232025"/>
          <p14:tracePt t="14920" x="5505450" y="2232025"/>
          <p14:tracePt t="14928" x="5499100" y="2232025"/>
          <p14:tracePt t="14935" x="5492750" y="2232025"/>
          <p14:tracePt t="14943" x="5484813" y="2232025"/>
          <p14:tracePt t="14958" x="5478463" y="2232025"/>
          <p14:tracePt t="14965" x="5470525" y="2232025"/>
          <p14:tracePt t="14974" x="5464175" y="2239963"/>
          <p14:tracePt t="14988" x="5456238" y="2239963"/>
          <p14:tracePt t="14995" x="5443538" y="2239963"/>
          <p14:tracePt t="15003" x="5435600" y="2239963"/>
          <p14:tracePt t="15011" x="5429250" y="2239963"/>
          <p14:tracePt t="15018" x="5421313" y="2239963"/>
          <p14:tracePt t="15026" x="5400675" y="2239963"/>
          <p14:tracePt t="15033" x="5373688" y="2239963"/>
          <p14:tracePt t="15041" x="5365750" y="2239963"/>
          <p14:tracePt t="15048" x="5345113" y="2239963"/>
          <p14:tracePt t="15055" x="5330825" y="2239963"/>
          <p14:tracePt t="15063" x="5303838" y="2239963"/>
          <p14:tracePt t="15070" x="5281613" y="2239963"/>
          <p14:tracePt t="15078" x="5254625" y="2239963"/>
          <p14:tracePt t="15085" x="5240338" y="2239963"/>
          <p14:tracePt t="15094" x="5226050" y="2239963"/>
          <p14:tracePt t="15100" x="5197475" y="2239963"/>
          <p14:tracePt t="15108" x="5176838" y="2239963"/>
          <p14:tracePt t="15115" x="5149850" y="2239963"/>
          <p14:tracePt t="15123" x="5135563" y="2239963"/>
          <p14:tracePt t="15130" x="5121275" y="2239963"/>
          <p14:tracePt t="15138" x="5100638" y="2239963"/>
          <p14:tracePt t="15145" x="5092700" y="2239963"/>
          <p14:tracePt t="15153" x="5072063" y="2239963"/>
          <p14:tracePt t="15161" x="5065713" y="2239963"/>
          <p14:tracePt t="15168" x="5043488" y="2239963"/>
          <p14:tracePt t="15177" x="5030788" y="2239963"/>
          <p14:tracePt t="15183" x="5008563" y="2239963"/>
          <p14:tracePt t="15191" x="4995863" y="2239963"/>
          <p14:tracePt t="15198" x="4973638" y="2239963"/>
          <p14:tracePt t="15205" x="4946650" y="2239963"/>
          <p14:tracePt t="15213" x="4926013" y="2239963"/>
          <p14:tracePt t="15220" x="4897438" y="2239963"/>
          <p14:tracePt t="15228" x="4876800" y="2239963"/>
          <p14:tracePt t="15235" x="4854575" y="2239963"/>
          <p14:tracePt t="15244" x="4833938" y="2239963"/>
          <p14:tracePt t="15250" x="4813300" y="2239963"/>
          <p14:tracePt t="15258" x="4792663" y="2239963"/>
          <p14:tracePt t="15265" x="4778375" y="2239963"/>
          <p14:tracePt t="15273" x="4749800" y="2239963"/>
          <p14:tracePt t="15280" x="4729163" y="2239963"/>
          <p14:tracePt t="15288" x="4714875" y="2239963"/>
          <p14:tracePt t="15295" x="4687888" y="2239963"/>
          <p14:tracePt t="15303" x="4665663" y="2239963"/>
          <p14:tracePt t="15310" x="4645025" y="2239963"/>
          <p14:tracePt t="15318" x="4624388" y="2239963"/>
          <p14:tracePt t="15326" x="4603750" y="2239963"/>
          <p14:tracePt t="15333" x="4589463" y="2239963"/>
          <p14:tracePt t="15341" x="4575175" y="2239963"/>
          <p14:tracePt t="15348" x="4560888" y="2239963"/>
          <p14:tracePt t="15355" x="4554538" y="2239963"/>
          <p14:tracePt t="15363" x="4533900" y="2239963"/>
          <p14:tracePt t="15370" x="4525963" y="2239963"/>
          <p14:tracePt t="15378" x="4513263" y="2239963"/>
          <p14:tracePt t="15385" x="4505325" y="2239963"/>
          <p14:tracePt t="15393" x="4491038" y="2239963"/>
          <p14:tracePt t="15400" x="4464050" y="2239963"/>
          <p14:tracePt t="15408" x="4441825" y="2239963"/>
          <p14:tracePt t="15415" x="4414838" y="2239963"/>
          <p14:tracePt t="15423" x="4400550" y="2239963"/>
          <p14:tracePt t="15430" x="4379913" y="2239963"/>
          <p14:tracePt t="15438" x="4359275" y="2239963"/>
          <p14:tracePt t="15445" x="4337050" y="2239963"/>
          <p14:tracePt t="15453" x="4316413" y="2239963"/>
          <p14:tracePt t="15461" x="4310063" y="2239963"/>
          <p14:tracePt t="15468" x="4295775" y="2239963"/>
          <p14:tracePt t="15475" x="4289425" y="2239963"/>
          <p14:tracePt t="15483" x="4281488" y="2239963"/>
          <p14:tracePt t="15491" x="4275138" y="2239963"/>
          <p14:tracePt t="15498" x="4267200" y="2239963"/>
          <p14:tracePt t="15505" x="4252913" y="2239963"/>
          <p14:tracePt t="15513" x="4240213" y="2239963"/>
          <p14:tracePt t="15520" x="4225925" y="2239963"/>
          <p14:tracePt t="15528" x="4211638" y="2239963"/>
          <p14:tracePt t="15535" x="4197350" y="2239963"/>
          <p14:tracePt t="15544" x="4176713" y="2239963"/>
          <p14:tracePt t="15551" x="4162425" y="2239963"/>
          <p14:tracePt t="15558" x="4148138" y="2239963"/>
          <p14:tracePt t="15565" x="4127500" y="2239963"/>
          <p14:tracePt t="15573" x="4113213" y="2239963"/>
          <p14:tracePt t="15588" x="4106863" y="2239963"/>
          <p14:tracePt t="15595" x="4100513" y="2239963"/>
          <p14:tracePt t="15603" x="4092575" y="2239963"/>
          <p14:tracePt t="16578" x="4100513" y="2232025"/>
          <p14:tracePt t="16585" x="4106863" y="2232025"/>
          <p14:tracePt t="16592" x="4113213" y="2217738"/>
          <p14:tracePt t="16600" x="4135438" y="2217738"/>
          <p14:tracePt t="16609" x="4141788" y="2211388"/>
          <p14:tracePt t="16615" x="4148138" y="2205038"/>
          <p14:tracePt t="16623" x="4162425" y="2205038"/>
          <p14:tracePt t="16638" x="4170363" y="2197100"/>
          <p14:tracePt t="16645" x="4176713" y="2197100"/>
          <p14:tracePt t="16653" x="4183063" y="2190750"/>
          <p14:tracePt t="16662" x="4191000" y="2190750"/>
          <p14:tracePt t="16676" x="4197350" y="2182813"/>
          <p14:tracePt t="16683" x="4205288" y="2182813"/>
          <p14:tracePt t="16698" x="4211638" y="2182813"/>
          <p14:tracePt t="16720" x="4217988" y="2182813"/>
          <p14:tracePt t="16728" x="4217988" y="2176463"/>
          <p14:tracePt t="16759" x="4225925" y="2176463"/>
          <p14:tracePt t="17171" x="4225925" y="2170113"/>
          <p14:tracePt t="17351" x="4232275" y="2170113"/>
          <p14:tracePt t="17366" x="4232275" y="2162175"/>
          <p14:tracePt t="17373" x="4240213" y="2162175"/>
          <p14:tracePt t="17403" x="4240213" y="2155825"/>
          <p14:tracePt t="17418" x="4246563" y="2155825"/>
          <p14:tracePt t="18822" x="0" y="0"/>
        </p14:tracePtLst>
        <p14:tracePtLst>
          <p14:tracePt t="20150" x="5295900" y="2106613"/>
          <p14:tracePt t="20456" x="5310188" y="2106613"/>
          <p14:tracePt t="20462" x="5330825" y="2106613"/>
          <p14:tracePt t="20470" x="5351463" y="2106613"/>
          <p14:tracePt t="20479" x="5380038" y="2106613"/>
          <p14:tracePt t="20485" x="5408613" y="2106613"/>
          <p14:tracePt t="20493" x="5429250" y="2106613"/>
          <p14:tracePt t="20500" x="5456238" y="2106613"/>
          <p14:tracePt t="20508" x="5499100" y="2106613"/>
          <p14:tracePt t="20516" x="5527675" y="2106613"/>
          <p14:tracePt t="20523" x="5554663" y="2106613"/>
          <p14:tracePt t="20531" x="5589588" y="2106613"/>
          <p14:tracePt t="20538" x="5618163" y="2106613"/>
          <p14:tracePt t="20546" x="5645150" y="2112963"/>
          <p14:tracePt t="20553" x="5667375" y="2112963"/>
          <p14:tracePt t="20555" x="0" y="0"/>
        </p14:tracePtLst>
        <p14:tracePtLst>
          <p14:tracePt t="20930" x="6191250" y="2106613"/>
          <p14:tracePt t="20967" x="6199188" y="2106613"/>
          <p14:tracePt t="21147" x="0" y="0"/>
        </p14:tracePtLst>
        <p14:tracePtLst>
          <p14:tracePt t="26450" x="4371975" y="2141538"/>
          <p14:tracePt t="26629" x="4394200" y="2141538"/>
          <p14:tracePt t="26638" x="4400550" y="2141538"/>
          <p14:tracePt t="26643" x="4406900" y="2141538"/>
          <p14:tracePt t="26651" x="4414838" y="2141538"/>
          <p14:tracePt t="26658" x="4421188" y="2141538"/>
          <p14:tracePt t="27558" x="4406900" y="2155825"/>
          <p14:tracePt t="27565" x="4394200" y="2170113"/>
          <p14:tracePt t="27573" x="4365625" y="2190750"/>
          <p14:tracePt t="27580" x="4344988" y="2205038"/>
          <p14:tracePt t="27588" x="4324350" y="2225675"/>
          <p14:tracePt t="27595" x="4310063" y="2239963"/>
          <p14:tracePt t="27604" x="4295775" y="2252663"/>
          <p14:tracePt t="27610" x="4275138" y="2281238"/>
          <p14:tracePt t="27618" x="4267200" y="2295525"/>
          <p14:tracePt t="27625" x="4252913" y="2309813"/>
          <p14:tracePt t="27633" x="4246563" y="2324100"/>
          <p14:tracePt t="27640" x="4240213" y="2324100"/>
          <p14:tracePt t="27648" x="4240213" y="2330450"/>
          <p14:tracePt t="27656" x="4232275" y="2344738"/>
          <p14:tracePt t="27663" x="4225925" y="2344738"/>
          <p14:tracePt t="27671" x="4225925" y="2351088"/>
          <p14:tracePt t="27678" x="4225925" y="2359025"/>
          <p14:tracePt t="27685" x="4217988" y="2365375"/>
          <p14:tracePt t="27693" x="4211638" y="2371725"/>
          <p14:tracePt t="27701" x="4211638" y="2379663"/>
          <p14:tracePt t="27708" x="4205288" y="2386013"/>
          <p14:tracePt t="27715" x="4197350" y="2393950"/>
          <p14:tracePt t="27723" x="4191000" y="2400300"/>
          <p14:tracePt t="27738" x="4191000" y="2406650"/>
          <p14:tracePt t="27934" x="0" y="0"/>
        </p14:tracePtLst>
        <p14:tracePtLst>
          <p14:tracePt t="28175" x="4191000" y="2400300"/>
          <p14:tracePt t="28662" x="0" y="0"/>
        </p14:tracePtLst>
        <p14:tracePtLst>
          <p14:tracePt t="29397" x="6289675" y="2414588"/>
          <p14:tracePt t="29615" x="0" y="0"/>
        </p14:tracePtLst>
        <p14:tracePtLst>
          <p14:tracePt t="43520" x="2897188" y="3527425"/>
          <p14:tracePt t="45796" x="2909888" y="3533775"/>
          <p14:tracePt t="45798" x="2917825" y="3533775"/>
          <p14:tracePt t="45805" x="2924175" y="3533775"/>
          <p14:tracePt t="45813" x="2932113" y="3533775"/>
          <p14:tracePt t="45820" x="2952750" y="3533775"/>
          <p14:tracePt t="45828" x="2973388" y="3533775"/>
          <p14:tracePt t="45836" x="2987675" y="3533775"/>
          <p14:tracePt t="45842" x="3001963" y="3533775"/>
          <p14:tracePt t="45850" x="3022600" y="3533775"/>
          <p14:tracePt t="45858" x="3028950" y="3533775"/>
          <p14:tracePt t="45866" x="3043238" y="3533775"/>
          <p14:tracePt t="45873" x="3057525" y="3533775"/>
          <p14:tracePt t="45887" x="3071813" y="3533775"/>
          <p14:tracePt t="45888" x="3078163" y="3533775"/>
          <p14:tracePt t="45895" x="3086100" y="3533775"/>
          <p14:tracePt t="46084" x="3092450" y="3533775"/>
          <p14:tracePt t="46090" x="3106738" y="3541713"/>
          <p14:tracePt t="46098" x="3121025" y="3541713"/>
          <p14:tracePt t="46105" x="3141663" y="3541713"/>
          <p14:tracePt t="46113" x="3155950" y="3541713"/>
          <p14:tracePt t="46120" x="3176588" y="3541713"/>
          <p14:tracePt t="46127" x="3197225" y="3541713"/>
          <p14:tracePt t="46136" x="3203575" y="3541713"/>
          <p14:tracePt t="46143" x="3225800" y="3541713"/>
          <p14:tracePt t="46150" x="3232150" y="3541713"/>
          <p14:tracePt t="46157" x="3238500" y="3541713"/>
          <p14:tracePt t="46165" x="3246438" y="3541713"/>
          <p14:tracePt t="46413" x="3252788" y="3541713"/>
          <p14:tracePt t="46420" x="3267075" y="3541713"/>
          <p14:tracePt t="46427" x="3281363" y="3541713"/>
          <p14:tracePt t="46436" x="3302000" y="3541713"/>
          <p14:tracePt t="46443" x="3330575" y="3541713"/>
          <p14:tracePt t="46450" x="3357563" y="3541713"/>
          <p14:tracePt t="46458" x="3371850" y="3548063"/>
          <p14:tracePt t="46465" x="3400425" y="3548063"/>
          <p14:tracePt t="46473" x="3421063" y="3554413"/>
          <p14:tracePt t="46480" x="3441700" y="3554413"/>
          <p14:tracePt t="46488" x="3449638" y="3554413"/>
          <p14:tracePt t="46495" x="3470275" y="3562350"/>
          <p14:tracePt t="46503" x="3484563" y="3562350"/>
          <p14:tracePt t="46518" x="3490913" y="3562350"/>
          <p14:tracePt t="46534" x="3498850" y="3562350"/>
          <p14:tracePt t="47111" x="3505200" y="3562350"/>
          <p14:tracePt t="47120" x="3525838" y="3562350"/>
          <p14:tracePt t="47125" x="3540125" y="3562350"/>
          <p14:tracePt t="47133" x="3560763" y="3554413"/>
          <p14:tracePt t="47140" x="3575050" y="3554413"/>
          <p14:tracePt t="47148" x="3589338" y="3554413"/>
          <p14:tracePt t="47155" x="3603625" y="3554413"/>
          <p14:tracePt t="47163" x="3609975" y="3554413"/>
          <p14:tracePt t="47178" x="3616325" y="3554413"/>
          <p14:tracePt t="47681" x="3616325" y="3548063"/>
          <p14:tracePt t="47951" x="3624263" y="3548063"/>
          <p14:tracePt t="47958" x="3630613" y="3548063"/>
          <p14:tracePt t="47965" x="3638550" y="3548063"/>
          <p14:tracePt t="47972" x="3644900" y="3548063"/>
          <p14:tracePt t="47980" x="3651250" y="3548063"/>
          <p14:tracePt t="47988" x="3665538" y="3548063"/>
          <p14:tracePt t="47995" x="3679825" y="3548063"/>
          <p14:tracePt t="48003" x="3687763" y="3554413"/>
          <p14:tracePt t="48010" x="3694113" y="3554413"/>
          <p14:tracePt t="48018" x="3700463" y="3554413"/>
          <p14:tracePt t="48025" x="3708400" y="3554413"/>
          <p14:tracePt t="48040" x="3714750" y="3554413"/>
          <p14:tracePt t="50933" x="3449638" y="3568700"/>
          <p14:tracePt t="50935" x="3427413" y="3576638"/>
          <p14:tracePt t="50938" x="3406775" y="3576638"/>
          <p14:tracePt t="50943" x="3400425" y="3576638"/>
          <p14:tracePt t="50950" x="3392488" y="3576638"/>
          <p14:tracePt t="50965" x="3386138" y="3576638"/>
          <p14:tracePt t="51184" x="3400425" y="3582988"/>
          <p14:tracePt t="51190" x="3421063" y="3597275"/>
          <p14:tracePt t="51198" x="3435350" y="3597275"/>
          <p14:tracePt t="51206" x="3470275" y="3611563"/>
          <p14:tracePt t="51213" x="3511550" y="3617913"/>
          <p14:tracePt t="51221" x="3560763" y="3624263"/>
          <p14:tracePt t="51228" x="3609975" y="3632200"/>
          <p14:tracePt t="51236" x="3630613" y="3632200"/>
          <p14:tracePt t="51243" x="3659188" y="3638550"/>
          <p14:tracePt t="51250" x="3687763" y="3638550"/>
          <p14:tracePt t="51258" x="3700463" y="3638550"/>
          <p14:tracePt t="51265" x="3708400" y="3638550"/>
          <p14:tracePt t="51303" x="3714750" y="3638550"/>
          <p14:tracePt t="51438" x="3708400" y="3638550"/>
          <p14:tracePt t="51445" x="3700463" y="3632200"/>
          <p14:tracePt t="51453" x="3687763" y="3624263"/>
          <p14:tracePt t="51461" x="3665538" y="3617913"/>
          <p14:tracePt t="51468" x="3651250" y="3617913"/>
          <p14:tracePt t="51475" x="3638550" y="3611563"/>
          <p14:tracePt t="51483" x="3624263" y="3603625"/>
          <p14:tracePt t="51491" x="3603625" y="3603625"/>
          <p14:tracePt t="51498" x="3595688" y="3603625"/>
          <p14:tracePt t="51506" x="3581400" y="3603625"/>
          <p14:tracePt t="51513" x="3575050" y="3603625"/>
          <p14:tracePt t="51522" x="3560763" y="3603625"/>
          <p14:tracePt t="51550" x="3554413" y="3603625"/>
          <p14:tracePt t="51686" x="3560763" y="3603625"/>
          <p14:tracePt t="51693" x="3575050" y="3603625"/>
          <p14:tracePt t="51700" x="3595688" y="3603625"/>
          <p14:tracePt t="51708" x="3624263" y="3603625"/>
          <p14:tracePt t="51715" x="3651250" y="3603625"/>
          <p14:tracePt t="51725" x="3665538" y="3603625"/>
          <p14:tracePt t="51730" x="3694113" y="3597275"/>
          <p14:tracePt t="51738" x="3708400" y="3597275"/>
          <p14:tracePt t="51745" x="3729038" y="3597275"/>
          <p14:tracePt t="51753" x="3743325" y="3597275"/>
          <p14:tracePt t="51768" x="3749675" y="3597275"/>
          <p14:tracePt t="51807" x="3757613" y="3597275"/>
          <p14:tracePt t="51881" x="3757613" y="3589338"/>
          <p14:tracePt t="51904" x="3743325" y="3582988"/>
          <p14:tracePt t="51911" x="3735388" y="3582988"/>
          <p14:tracePt t="51918" x="3714750" y="3582988"/>
          <p14:tracePt t="51925" x="3694113" y="3582988"/>
          <p14:tracePt t="51933" x="3679825" y="3582988"/>
          <p14:tracePt t="51941" x="3651250" y="3582988"/>
          <p14:tracePt t="51948" x="3630613" y="3582988"/>
          <p14:tracePt t="51955" x="3603625" y="3582988"/>
          <p14:tracePt t="51963" x="3581400" y="3582988"/>
          <p14:tracePt t="51971" x="3560763" y="3582988"/>
          <p14:tracePt t="51978" x="3554413" y="3582988"/>
          <p14:tracePt t="51993" x="3540125" y="3582988"/>
          <p14:tracePt t="52008" x="3533775" y="3582988"/>
          <p14:tracePt t="52196" x="3546475" y="3582988"/>
          <p14:tracePt t="52202" x="3568700" y="3582988"/>
          <p14:tracePt t="52210" x="3575050" y="3582988"/>
          <p14:tracePt t="52218" x="3603625" y="3582988"/>
          <p14:tracePt t="52225" x="3638550" y="3576638"/>
          <p14:tracePt t="52233" x="3651250" y="3568700"/>
          <p14:tracePt t="52241" x="3665538" y="3562350"/>
          <p14:tracePt t="52247" x="3679825" y="3562350"/>
          <p14:tracePt t="52256" x="3687763" y="3562350"/>
          <p14:tracePt t="52263" x="3687763" y="3554413"/>
          <p14:tracePt t="52271" x="3694113" y="3554413"/>
          <p14:tracePt t="52376" x="3694113" y="3548063"/>
          <p14:tracePt t="52383" x="3694113" y="3541713"/>
          <p14:tracePt t="52391" x="3687763" y="3533775"/>
          <p14:tracePt t="52398" x="3679825" y="3527425"/>
          <p14:tracePt t="52406" x="3659188" y="3527425"/>
          <p14:tracePt t="52413" x="3644900" y="3519488"/>
          <p14:tracePt t="52420" x="3638550" y="3513138"/>
          <p14:tracePt t="52428" x="3630613" y="3513138"/>
          <p14:tracePt t="52435" x="3609975" y="3513138"/>
          <p14:tracePt t="52443" x="3595688" y="3513138"/>
          <p14:tracePt t="52450" x="3589338" y="3513138"/>
          <p14:tracePt t="52458" x="3575050" y="3513138"/>
          <p14:tracePt t="52465" x="3560763" y="3513138"/>
          <p14:tracePt t="52474" x="3540125" y="3513138"/>
          <p14:tracePt t="52480" x="3533775" y="3513138"/>
          <p14:tracePt t="52489" x="3519488" y="3513138"/>
          <p14:tracePt t="52495" x="3505200" y="3513138"/>
          <p14:tracePt t="52503" x="3490913" y="3513138"/>
          <p14:tracePt t="52510" x="3476625" y="3513138"/>
          <p14:tracePt t="52518" x="3455988" y="3519488"/>
          <p14:tracePt t="52525" x="3449638" y="3519488"/>
          <p14:tracePt t="52532" x="3441700" y="3519488"/>
          <p14:tracePt t="52541" x="3421063" y="3527425"/>
          <p14:tracePt t="52548" x="3414713" y="3533775"/>
          <p14:tracePt t="52563" x="3414713" y="3541713"/>
          <p14:tracePt t="52570" x="3406775" y="3541713"/>
          <p14:tracePt t="52578" x="3400425" y="3541713"/>
          <p14:tracePt t="52585" x="3400425" y="3548063"/>
          <p14:tracePt t="52608" x="3392488" y="3548063"/>
          <p14:tracePt t="52630" x="3392488" y="3554413"/>
          <p14:tracePt t="52639" x="3386138" y="3554413"/>
          <p14:tracePt t="52766" x="3406775" y="3554413"/>
          <p14:tracePt t="52772" x="3427413" y="3554413"/>
          <p14:tracePt t="52780" x="3455988" y="3554413"/>
          <p14:tracePt t="52788" x="3476625" y="3554413"/>
          <p14:tracePt t="52795" x="3511550" y="3554413"/>
          <p14:tracePt t="52802" x="3554413" y="3554413"/>
          <p14:tracePt t="52810" x="3589338" y="3554413"/>
          <p14:tracePt t="52817" x="3630613" y="3554413"/>
          <p14:tracePt t="52825" x="3659188" y="3554413"/>
          <p14:tracePt t="52833" x="3679825" y="3554413"/>
          <p14:tracePt t="52841" x="3700463" y="3554413"/>
          <p14:tracePt t="52848" x="3722688" y="3554413"/>
          <p14:tracePt t="52856" x="3743325" y="3554413"/>
          <p14:tracePt t="52862" x="3749675" y="3554413"/>
          <p14:tracePt t="52874" x="3763963" y="3554413"/>
          <p14:tracePt t="52877" x="3770313" y="3554413"/>
          <p14:tracePt t="52900" x="3778250" y="3554413"/>
          <p14:tracePt t="53088" x="3770313" y="3554413"/>
          <p14:tracePt t="53095" x="3763963" y="3568700"/>
          <p14:tracePt t="53103" x="3749675" y="3576638"/>
          <p14:tracePt t="53110" x="3735388" y="3582988"/>
          <p14:tracePt t="53117" x="3722688" y="3589338"/>
          <p14:tracePt t="53125" x="3708400" y="3597275"/>
          <p14:tracePt t="53132" x="3687763" y="3603625"/>
          <p14:tracePt t="53142" x="3673475" y="3611563"/>
          <p14:tracePt t="53147" x="3659188" y="3617913"/>
          <p14:tracePt t="53156" x="3651250" y="3624263"/>
          <p14:tracePt t="53162" x="3644900" y="3624263"/>
          <p14:tracePt t="53170" x="3638550" y="3632200"/>
          <p14:tracePt t="53177" x="3630613" y="3632200"/>
          <p14:tracePt t="53192" x="3624263" y="3632200"/>
          <p14:tracePt t="53200" x="3624263" y="3638550"/>
          <p14:tracePt t="53209" x="3616325" y="3638550"/>
          <p14:tracePt t="53380" x="3624263" y="3638550"/>
          <p14:tracePt t="53387" x="3630613" y="3638550"/>
          <p14:tracePt t="53402" x="3638550" y="3638550"/>
          <p14:tracePt t="53411" x="3644900" y="3638550"/>
          <p14:tracePt t="53913" x="3665538" y="3638550"/>
          <p14:tracePt t="53920" x="3679825" y="3632200"/>
          <p14:tracePt t="53928" x="3700463" y="3624263"/>
          <p14:tracePt t="53935" x="3729038" y="3617913"/>
          <p14:tracePt t="53943" x="3770313" y="3611563"/>
          <p14:tracePt t="53950" x="3792538" y="3603625"/>
          <p14:tracePt t="53959" x="3827463" y="3597275"/>
          <p14:tracePt t="53965" x="3840163" y="3589338"/>
          <p14:tracePt t="53974" x="3848100" y="3582988"/>
          <p14:tracePt t="53980" x="3854450" y="3582988"/>
          <p14:tracePt t="53987" x="3862388" y="3582988"/>
          <p14:tracePt t="54206" x="3854450" y="3582988"/>
          <p14:tracePt t="54213" x="3840163" y="3582988"/>
          <p14:tracePt t="54220" x="3833813" y="3582988"/>
          <p14:tracePt t="54228" x="3827463" y="3582988"/>
          <p14:tracePt t="54235" x="3805238" y="3582988"/>
          <p14:tracePt t="54243" x="3784600" y="3582988"/>
          <p14:tracePt t="54250" x="3757613" y="3582988"/>
          <p14:tracePt t="54258" x="3735388" y="3582988"/>
          <p14:tracePt t="54265" x="3714750" y="3582988"/>
          <p14:tracePt t="54273" x="3694113" y="3582988"/>
          <p14:tracePt t="54280" x="3679825" y="3582988"/>
          <p14:tracePt t="54287" x="3659188" y="3582988"/>
          <p14:tracePt t="54295" x="3644900" y="3582988"/>
          <p14:tracePt t="54303" x="3630613" y="3582988"/>
          <p14:tracePt t="54310" x="3616325" y="3582988"/>
          <p14:tracePt t="54317" x="3609975" y="3582988"/>
          <p14:tracePt t="54326" x="3595688" y="3582988"/>
          <p14:tracePt t="54333" x="3589338" y="3582988"/>
          <p14:tracePt t="54340" x="3581400" y="3582988"/>
          <p14:tracePt t="54347" x="3575050" y="3582988"/>
          <p14:tracePt t="54355" x="3568700" y="3582988"/>
          <p14:tracePt t="54363" x="3560763" y="3582988"/>
          <p14:tracePt t="54446" x="3554413" y="3582988"/>
          <p14:tracePt t="54747" x="3568700" y="3582988"/>
          <p14:tracePt t="54753" x="3581400" y="3582988"/>
          <p14:tracePt t="54760" x="3595688" y="3582988"/>
          <p14:tracePt t="54768" x="3609975" y="3582988"/>
          <p14:tracePt t="54776" x="3624263" y="3582988"/>
          <p14:tracePt t="54783" x="3638550" y="3582988"/>
          <p14:tracePt t="54791" x="3651250" y="3582988"/>
          <p14:tracePt t="54798" x="3651250" y="3576638"/>
          <p14:tracePt t="54805" x="3659188" y="3576638"/>
          <p14:tracePt t="54820" x="3659188" y="3568700"/>
          <p14:tracePt t="55144" x="3638550" y="3568700"/>
          <p14:tracePt t="55150" x="3624263" y="3568700"/>
          <p14:tracePt t="55157" x="3603625" y="3568700"/>
          <p14:tracePt t="55165" x="3589338" y="3568700"/>
          <p14:tracePt t="55173" x="3568700" y="3568700"/>
          <p14:tracePt t="55180" x="3546475" y="3568700"/>
          <p14:tracePt t="55188" x="3533775" y="3568700"/>
          <p14:tracePt t="55195" x="3519488" y="3568700"/>
          <p14:tracePt t="55203" x="3511550" y="3568700"/>
          <p14:tracePt t="55211" x="3505200" y="3568700"/>
          <p14:tracePt t="55218" x="3498850" y="3568700"/>
          <p14:tracePt t="55346" x="3490913" y="3568700"/>
          <p14:tracePt t="55362" x="3490913" y="3576638"/>
          <p14:tracePt t="55368" x="3484563" y="3576638"/>
          <p14:tracePt t="55376" x="3476625" y="3576638"/>
          <p14:tracePt t="55474" x="3484563" y="3576638"/>
          <p14:tracePt t="55480" x="3490913" y="3576638"/>
          <p14:tracePt t="55488" x="3505200" y="3576638"/>
          <p14:tracePt t="55495" x="3519488" y="3582988"/>
          <p14:tracePt t="55503" x="3540125" y="3582988"/>
          <p14:tracePt t="55511" x="3554413" y="3582988"/>
          <p14:tracePt t="55518" x="3581400" y="3582988"/>
          <p14:tracePt t="55526" x="3603625" y="3582988"/>
          <p14:tracePt t="55533" x="3624263" y="3589338"/>
          <p14:tracePt t="55541" x="3630613" y="3589338"/>
          <p14:tracePt t="55548" x="3638550" y="3589338"/>
          <p14:tracePt t="55555" x="3651250" y="3589338"/>
          <p14:tracePt t="59930" x="3952875" y="3533775"/>
          <p14:tracePt t="59935" x="3981450" y="3527425"/>
          <p14:tracePt t="59943" x="4008438" y="3527425"/>
          <p14:tracePt t="59950" x="4022725" y="3527425"/>
          <p14:tracePt t="59958" x="4037013" y="3527425"/>
          <p14:tracePt t="59965" x="4057650" y="3527425"/>
          <p14:tracePt t="59973" x="4078288" y="3527425"/>
          <p14:tracePt t="59981" x="4092575" y="3527425"/>
          <p14:tracePt t="59988" x="4100513" y="3527425"/>
          <p14:tracePt t="59996" x="4121150" y="3527425"/>
          <p14:tracePt t="60003" x="4141788" y="3533775"/>
          <p14:tracePt t="60012" x="4148138" y="3533775"/>
          <p14:tracePt t="60018" x="4170363" y="3533775"/>
          <p14:tracePt t="60025" x="4191000" y="3533775"/>
          <p14:tracePt t="60033" x="4217988" y="3533775"/>
          <p14:tracePt t="60040" x="4240213" y="3533775"/>
          <p14:tracePt t="60048" x="4267200" y="3533775"/>
          <p14:tracePt t="60056" x="4302125" y="3533775"/>
          <p14:tracePt t="60064" x="4330700" y="3533775"/>
          <p14:tracePt t="60071" x="4371975" y="3533775"/>
          <p14:tracePt t="60079" x="4406900" y="3533775"/>
          <p14:tracePt t="60086" x="4456113" y="3527425"/>
          <p14:tracePt t="60093" x="4505325" y="3519488"/>
          <p14:tracePt t="60101" x="4554538" y="3519488"/>
          <p14:tracePt t="60108" x="4603750" y="3513138"/>
          <p14:tracePt t="60116" x="4638675" y="3513138"/>
          <p14:tracePt t="60123" x="4679950" y="3505200"/>
          <p14:tracePt t="60131" x="4708525" y="3505200"/>
          <p14:tracePt t="60138" x="4743450" y="3505200"/>
          <p14:tracePt t="60147" x="4784725" y="3505200"/>
          <p14:tracePt t="60153" x="4813300" y="3505200"/>
          <p14:tracePt t="60162" x="4833938" y="3498850"/>
          <p14:tracePt t="60168" x="4848225" y="3498850"/>
          <p14:tracePt t="60175" x="4862513" y="3492500"/>
          <p14:tracePt t="60183" x="4876800" y="3492500"/>
          <p14:tracePt t="60190" x="4891088" y="3492500"/>
          <p14:tracePt t="60199" x="4897438" y="3492500"/>
          <p14:tracePt t="60206" x="4911725" y="3492500"/>
          <p14:tracePt t="60214" x="4918075" y="3492500"/>
          <p14:tracePt t="60220" x="4926013" y="3492500"/>
          <p14:tracePt t="60229" x="4932363" y="3492500"/>
          <p14:tracePt t="60236" x="4938713" y="3492500"/>
          <p14:tracePt t="60243" x="4946650" y="3492500"/>
          <p14:tracePt t="60251" x="4953000" y="3492500"/>
          <p14:tracePt t="60258" x="4967288" y="3484563"/>
          <p14:tracePt t="60266" x="4973638" y="3484563"/>
          <p14:tracePt t="60273" x="4981575" y="3484563"/>
          <p14:tracePt t="60281" x="4987925" y="3484563"/>
          <p14:tracePt t="60288" x="4995863" y="3484563"/>
          <p14:tracePt t="60295" x="5002213" y="3484563"/>
          <p14:tracePt t="60303" x="5016500" y="3484563"/>
          <p14:tracePt t="60312" x="5030788" y="3484563"/>
          <p14:tracePt t="60326" x="5043488" y="3478213"/>
          <p14:tracePt t="60333" x="5051425" y="3478213"/>
          <p14:tracePt t="60349" x="5057775" y="3478213"/>
          <p14:tracePt t="60355" x="5057775" y="3470275"/>
          <p14:tracePt t="60380" x="5065713" y="3470275"/>
          <p14:tracePt t="61774" x="5072063" y="3470275"/>
          <p14:tracePt t="61782" x="5080000" y="3470275"/>
          <p14:tracePt t="61788" x="5086350" y="3470275"/>
          <p14:tracePt t="61796" x="5092700" y="3470275"/>
          <p14:tracePt t="64914" x="5351463" y="3513138"/>
          <p14:tracePt t="64916" x="5421313" y="3519488"/>
          <p14:tracePt t="64923" x="5443538" y="3519488"/>
          <p14:tracePt t="64931" x="5449888" y="3519488"/>
          <p14:tracePt t="64938" x="5456238" y="3519488"/>
          <p14:tracePt t="65276" x="5464175" y="3519488"/>
          <p14:tracePt t="66011" x="5470525" y="3519488"/>
          <p14:tracePt t="66026" x="5470525" y="3513138"/>
          <p14:tracePt t="66033" x="5478463" y="3513138"/>
          <p14:tracePt t="66169" x="5484813" y="3513138"/>
          <p14:tracePt t="66176" x="5499100" y="3513138"/>
          <p14:tracePt t="66184" x="5499100" y="3498850"/>
          <p14:tracePt t="66191" x="5513388" y="3498850"/>
          <p14:tracePt t="66206" x="5519738" y="3498850"/>
          <p14:tracePt t="66213" x="5527675" y="3492500"/>
          <p14:tracePt t="69077" x="5603875" y="3463925"/>
          <p14:tracePt t="69079" x="5618163" y="3457575"/>
          <p14:tracePt t="69086" x="5624513" y="3457575"/>
          <p14:tracePt t="69604" x="5632450" y="3457575"/>
          <p14:tracePt t="69611" x="5638800" y="3457575"/>
          <p14:tracePt t="69619" x="5653088" y="3457575"/>
          <p14:tracePt t="69626" x="5659438" y="3457575"/>
          <p14:tracePt t="69633" x="5681663" y="3457575"/>
          <p14:tracePt t="69641" x="5688013" y="3457575"/>
          <p14:tracePt t="69648" x="5702300" y="3457575"/>
          <p14:tracePt t="69656" x="5716588" y="3457575"/>
          <p14:tracePt t="69671" x="5722938" y="3457575"/>
          <p14:tracePt t="69829" x="5729288" y="3457575"/>
          <p14:tracePt t="69837" x="5737225" y="3457575"/>
          <p14:tracePt t="69843" x="5743575" y="3457575"/>
          <p14:tracePt t="69851" x="5751513" y="3457575"/>
          <p14:tracePt t="69858" x="5764213" y="3457575"/>
          <p14:tracePt t="69866" x="5772150" y="3457575"/>
          <p14:tracePt t="69873" x="5778500" y="3457575"/>
          <p14:tracePt t="69889" x="5792788" y="3457575"/>
          <p14:tracePt t="69896" x="5799138" y="3457575"/>
          <p14:tracePt t="70511" x="5792788" y="3478213"/>
          <p14:tracePt t="70518" x="5792788" y="3498850"/>
          <p14:tracePt t="70526" x="5786438" y="3519488"/>
          <p14:tracePt t="70533" x="5772150" y="3533775"/>
          <p14:tracePt t="70541" x="5772150" y="3548063"/>
          <p14:tracePt t="70548" x="5764213" y="3562350"/>
          <p14:tracePt t="70557" x="5757863" y="3576638"/>
          <p14:tracePt t="70563" x="5757863" y="3582988"/>
          <p14:tracePt t="70714" x="5757863" y="3576638"/>
          <p14:tracePt t="70720" x="5757863" y="3568700"/>
          <p14:tracePt t="70728" x="5757863" y="3562350"/>
          <p14:tracePt t="70744" x="5757863" y="3554413"/>
          <p14:tracePt t="70759" x="5757863" y="3548063"/>
          <p14:tracePt t="70766" x="5757863" y="3541713"/>
          <p14:tracePt t="70781" x="5757863" y="3533775"/>
          <p14:tracePt t="70796" x="5757863" y="3527425"/>
          <p14:tracePt t="70811" x="5757863" y="3519488"/>
          <p14:tracePt t="70818" x="5764213" y="3513138"/>
          <p14:tracePt t="70826" x="5764213" y="3505200"/>
          <p14:tracePt t="70834" x="5772150" y="3498850"/>
          <p14:tracePt t="70841" x="5778500" y="3492500"/>
          <p14:tracePt t="70848" x="5778500" y="3478213"/>
          <p14:tracePt t="70856" x="5786438" y="3478213"/>
          <p14:tracePt t="70863" x="5792788" y="3470275"/>
          <p14:tracePt t="70871" x="5792788" y="3463925"/>
          <p14:tracePt t="70890" x="5799138" y="3457575"/>
          <p14:tracePt t="71135" x="5799138" y="3463925"/>
          <p14:tracePt t="71148" x="5799138" y="3470275"/>
          <p14:tracePt t="71157" x="5807075" y="3470275"/>
          <p14:tracePt t="71163" x="5807075" y="3478213"/>
          <p14:tracePt t="71171" x="5807075" y="3484563"/>
          <p14:tracePt t="71178" x="5807075" y="3492500"/>
          <p14:tracePt t="71208" x="5807075" y="3498850"/>
          <p14:tracePt t="71224" x="5807075" y="3505200"/>
          <p14:tracePt t="71231" x="5807075" y="3513138"/>
          <p14:tracePt t="71246" x="5807075" y="3519488"/>
          <p14:tracePt t="71261" x="5807075" y="3527425"/>
          <p14:tracePt t="71276" x="5807075" y="3533775"/>
          <p14:tracePt t="71283" x="5807075" y="3541713"/>
          <p14:tracePt t="71307" x="5807075" y="3548063"/>
          <p14:tracePt t="71336" x="5807075" y="3554413"/>
          <p14:tracePt t="72544" x="5807075" y="3548063"/>
          <p14:tracePt t="72709" x="5807075" y="3541713"/>
          <p14:tracePt t="72723" x="5807075" y="3533775"/>
          <p14:tracePt t="72762" x="5807075" y="3527425"/>
          <p14:tracePt t="72793" x="5807075" y="3519488"/>
          <p14:tracePt t="73062" x="5807075" y="3513138"/>
          <p14:tracePt t="73078" x="5813425" y="3513138"/>
          <p14:tracePt t="73083" x="5821363" y="3513138"/>
          <p14:tracePt t="73092" x="5827713" y="3513138"/>
          <p14:tracePt t="73098" x="5848350" y="3513138"/>
          <p14:tracePt t="73106" x="5870575" y="3513138"/>
          <p14:tracePt t="73113" x="5891213" y="3513138"/>
          <p14:tracePt t="73121" x="5926138" y="3513138"/>
          <p14:tracePt t="73128" x="5967413" y="3513138"/>
          <p14:tracePt t="73136" x="5988050" y="3513138"/>
          <p14:tracePt t="73143" x="6022975" y="3513138"/>
          <p14:tracePt t="73151" x="6051550" y="3513138"/>
          <p14:tracePt t="73159" x="6072188" y="3513138"/>
          <p14:tracePt t="73166" x="6080125" y="3513138"/>
          <p14:tracePt t="73174" x="6100763" y="3513138"/>
          <p14:tracePt t="73181" x="6107113" y="3513138"/>
          <p14:tracePt t="73190" x="6121400" y="3513138"/>
          <p14:tracePt t="73196" x="6129338" y="3513138"/>
          <p14:tracePt t="73218" x="6135688" y="3513138"/>
          <p14:tracePt t="73264" x="6142038" y="3513138"/>
          <p14:tracePt t="73294" x="6149975" y="3513138"/>
          <p14:tracePt t="73301" x="6164263" y="3513138"/>
          <p14:tracePt t="73309" x="6176963" y="3513138"/>
          <p14:tracePt t="73316" x="6191250" y="3513138"/>
          <p14:tracePt t="73324" x="6219825" y="3513138"/>
          <p14:tracePt t="73331" x="6234113" y="3513138"/>
          <p14:tracePt t="73339" x="6261100" y="3513138"/>
          <p14:tracePt t="73346" x="6296025" y="3513138"/>
          <p14:tracePt t="73353" x="6338888" y="3513138"/>
          <p14:tracePt t="73361" x="6365875" y="3513138"/>
          <p14:tracePt t="73368" x="6408738" y="3505200"/>
          <p14:tracePt t="73376" x="6423025" y="3505200"/>
          <p14:tracePt t="73383" x="6450013" y="3505200"/>
          <p14:tracePt t="73391" x="6478588" y="3498850"/>
          <p14:tracePt t="73398" x="6499225" y="3498850"/>
          <p14:tracePt t="73406" x="6507163" y="3498850"/>
          <p14:tracePt t="73413" x="6513513" y="3498850"/>
          <p14:tracePt t="73421" x="6519863" y="3498850"/>
          <p14:tracePt t="73436" x="6519863" y="3492500"/>
          <p14:tracePt t="73654" x="6513513" y="3492500"/>
          <p14:tracePt t="73668" x="6507163" y="3492500"/>
          <p14:tracePt t="73683" x="6499225" y="3492500"/>
          <p14:tracePt t="73713" x="6492875" y="3492500"/>
          <p14:tracePt t="74427" x="6484938" y="3498850"/>
          <p14:tracePt t="74440" x="6484938" y="3505200"/>
          <p14:tracePt t="74457" x="6478588" y="3513138"/>
          <p14:tracePt t="74463" x="6478588" y="3519488"/>
          <p14:tracePt t="74493" x="6478588" y="3527425"/>
          <p14:tracePt t="76031" x="6472238" y="3527425"/>
          <p14:tracePt t="76038" x="6472238" y="3513138"/>
          <p14:tracePt t="76046" x="6464300" y="3513138"/>
          <p14:tracePt t="76053" x="6464300" y="3505200"/>
          <p14:tracePt t="76068" x="6464300" y="3498850"/>
          <p14:tracePt t="76083" x="6464300" y="3492500"/>
          <p14:tracePt t="76092" x="6464300" y="3484563"/>
          <p14:tracePt t="76105" x="6464300" y="3478213"/>
          <p14:tracePt t="76121" x="6464300" y="3470275"/>
          <p14:tracePt t="76129" x="6457950" y="3470275"/>
          <p14:tracePt t="76136" x="6457950" y="3463925"/>
          <p14:tracePt t="76144" x="6457950" y="3457575"/>
          <p14:tracePt t="76159" x="6457950" y="3449638"/>
          <p14:tracePt t="76188" x="6457950" y="3443288"/>
          <p14:tracePt t="76203" x="6457950" y="3435350"/>
          <p14:tracePt t="76211" x="6457950" y="3429000"/>
          <p14:tracePt t="76227" x="6457950" y="3422650"/>
          <p14:tracePt t="76248" x="6457950" y="3414713"/>
          <p14:tracePt t="76263" x="6457950" y="3408363"/>
          <p14:tracePt t="76270" x="6450013" y="3408363"/>
          <p14:tracePt t="76278" x="6450013" y="3400425"/>
          <p14:tracePt t="76286" x="6450013" y="3394075"/>
          <p14:tracePt t="76300" x="6443663" y="3379788"/>
          <p14:tracePt t="76308" x="6443663" y="3373438"/>
          <p14:tracePt t="76315" x="6435725" y="3365500"/>
          <p14:tracePt t="76323" x="6435725" y="3359150"/>
          <p14:tracePt t="76330" x="6429375" y="3352800"/>
          <p14:tracePt t="76338" x="6429375" y="3344863"/>
          <p14:tracePt t="76345" x="6423025" y="3338513"/>
          <p14:tracePt t="76353" x="6423025" y="3330575"/>
          <p14:tracePt t="76368" x="6423025" y="3324225"/>
          <p14:tracePt t="76376" x="6415088" y="3324225"/>
          <p14:tracePt t="76383" x="6415088" y="3316288"/>
          <p14:tracePt t="76392" x="6408738" y="3316288"/>
          <p14:tracePt t="76398" x="6408738" y="3309938"/>
          <p14:tracePt t="76420" x="6400800" y="3309938"/>
          <p14:tracePt t="76428" x="6400800" y="3303588"/>
          <p14:tracePt t="76444" x="6394450" y="3295650"/>
          <p14:tracePt t="76451" x="6388100" y="3295650"/>
          <p14:tracePt t="76465" x="6380163" y="3295650"/>
          <p14:tracePt t="76488" x="6373813" y="3295650"/>
          <p14:tracePt t="76504" x="6365875" y="3295650"/>
          <p14:tracePt t="76518" x="6359525" y="3295650"/>
          <p14:tracePt t="76525" x="6359525" y="3303588"/>
          <p14:tracePt t="76541" x="6353175" y="3309938"/>
          <p14:tracePt t="76548" x="6345238" y="3309938"/>
          <p14:tracePt t="76556" x="6345238" y="3316288"/>
          <p14:tracePt t="76563" x="6338888" y="3324225"/>
          <p14:tracePt t="76570" x="6330950" y="3330575"/>
          <p14:tracePt t="76578" x="6330950" y="3338513"/>
          <p14:tracePt t="76585" x="6324600" y="3344863"/>
          <p14:tracePt t="76594" x="6318250" y="3359150"/>
          <p14:tracePt t="76601" x="6310313" y="3365500"/>
          <p14:tracePt t="76609" x="6310313" y="3379788"/>
          <p14:tracePt t="76615" x="6303963" y="3379788"/>
          <p14:tracePt t="76623" x="6303963" y="3387725"/>
          <p14:tracePt t="76630" x="6303963" y="3400425"/>
          <p14:tracePt t="76638" x="6296025" y="3408363"/>
          <p14:tracePt t="76645" x="6296025" y="3414713"/>
          <p14:tracePt t="76653" x="6296025" y="3422650"/>
          <p14:tracePt t="76662" x="6296025" y="3435350"/>
          <p14:tracePt t="76668" x="6296025" y="3443288"/>
          <p14:tracePt t="76675" x="6296025" y="3449638"/>
          <p14:tracePt t="76683" x="6296025" y="3463925"/>
          <p14:tracePt t="76691" x="6296025" y="3470275"/>
          <p14:tracePt t="76698" x="6296025" y="3478213"/>
          <p14:tracePt t="76705" x="6296025" y="3484563"/>
          <p14:tracePt t="76713" x="6296025" y="3492500"/>
          <p14:tracePt t="76720" x="6296025" y="3498850"/>
          <p14:tracePt t="76728" x="6296025" y="3505200"/>
          <p14:tracePt t="76744" x="6296025" y="3513138"/>
          <p14:tracePt t="76759" x="6303963" y="3519488"/>
          <p14:tracePt t="76765" x="6303963" y="3527425"/>
          <p14:tracePt t="76788" x="6303963" y="3533775"/>
          <p14:tracePt t="76795" x="6310313" y="3533775"/>
          <p14:tracePt t="76879" x="6324600" y="3527425"/>
          <p14:tracePt t="76885" x="6330950" y="3527425"/>
          <p14:tracePt t="76894" x="6338888" y="3513138"/>
          <p14:tracePt t="76900" x="6338888" y="3505200"/>
          <p14:tracePt t="76909" x="6345238" y="3498850"/>
          <p14:tracePt t="76915" x="6353175" y="3492500"/>
          <p14:tracePt t="76923" x="6353175" y="3484563"/>
          <p14:tracePt t="76930" x="6353175" y="3478213"/>
          <p14:tracePt t="76938" x="6353175" y="3463925"/>
          <p14:tracePt t="76945" x="6353175" y="3457575"/>
          <p14:tracePt t="76953" x="6353175" y="3449638"/>
          <p14:tracePt t="76961" x="6359525" y="3449638"/>
          <p14:tracePt t="76968" x="6359525" y="3443288"/>
          <p14:tracePt t="76975" x="6359525" y="3435350"/>
          <p14:tracePt t="76983" x="6359525" y="3429000"/>
          <p14:tracePt t="76998" x="6365875" y="3422650"/>
          <p14:tracePt t="77013" x="6365875" y="3414713"/>
          <p14:tracePt t="77050" x="6365875" y="3408363"/>
          <p14:tracePt t="77599" x="6365875" y="3414713"/>
          <p14:tracePt t="77613" x="6365875" y="3422650"/>
          <p14:tracePt t="77620" x="6373813" y="3429000"/>
          <p14:tracePt t="77629" x="6373813" y="3435350"/>
          <p14:tracePt t="77635" x="6380163" y="3435350"/>
          <p14:tracePt t="77643" x="6388100" y="3449638"/>
          <p14:tracePt t="77658" x="6394450" y="3463925"/>
          <p14:tracePt t="77665" x="6415088" y="3470275"/>
          <p14:tracePt t="77673" x="6423025" y="3478213"/>
          <p14:tracePt t="77680" x="6443663" y="3492500"/>
          <p14:tracePt t="77688" x="6472238" y="3505200"/>
          <p14:tracePt t="77696" x="6492875" y="3519488"/>
          <p14:tracePt t="77703" x="6507163" y="3541713"/>
          <p14:tracePt t="77712" x="6542088" y="3541713"/>
          <p14:tracePt t="77718" x="6569075" y="3548063"/>
          <p14:tracePt t="77727" x="6597650" y="3554413"/>
          <p14:tracePt t="77733" x="6618288" y="3554413"/>
          <p14:tracePt t="77740" x="6638925" y="3554413"/>
          <p14:tracePt t="77748" x="6653213" y="3554413"/>
          <p14:tracePt t="77779" x="6661150" y="3554413"/>
          <p14:tracePt t="77785" x="6661150" y="3548063"/>
          <p14:tracePt t="77808" x="6661150" y="3541713"/>
          <p14:tracePt t="77854" x="6661150" y="3533775"/>
          <p14:tracePt t="77884" x="6661150" y="3527425"/>
          <p14:tracePt t="77921" x="6661150" y="3519488"/>
          <p14:tracePt t="77929" x="6661150" y="3513138"/>
          <p14:tracePt t="77950" x="6661150" y="3505200"/>
          <p14:tracePt t="77965" x="6661150" y="3498850"/>
          <p14:tracePt t="77988" x="6661150" y="3492500"/>
          <p14:tracePt t="78011" x="6661150" y="3484563"/>
          <p14:tracePt t="78169" x="6667500" y="3484563"/>
          <p14:tracePt t="78192" x="6673850" y="3478213"/>
          <p14:tracePt t="78198" x="6681788" y="3478213"/>
          <p14:tracePt t="78213" x="6688138" y="3478213"/>
          <p14:tracePt t="78220" x="6696075" y="3478213"/>
          <p14:tracePt t="78235" x="6702425" y="3478213"/>
          <p14:tracePt t="78648" x="6708775" y="3478213"/>
          <p14:tracePt t="78888" x="6716713" y="3478213"/>
          <p14:tracePt t="78897" x="6731000" y="3478213"/>
          <p14:tracePt t="78911" x="6743700" y="3484563"/>
          <p14:tracePt t="78918" x="6751638" y="3484563"/>
          <p14:tracePt t="78925" x="6757988" y="3492500"/>
          <p14:tracePt t="78933" x="6765925" y="3492500"/>
          <p14:tracePt t="78948" x="6772275" y="3492500"/>
          <p14:tracePt t="84692" x="6702425" y="3541713"/>
          <p14:tracePt t="84694" x="6681788" y="3548063"/>
          <p14:tracePt t="84695" x="6673850" y="3554413"/>
          <p14:tracePt t="84702" x="6653213" y="3568700"/>
          <p14:tracePt t="84708" x="6638925" y="3576638"/>
          <p14:tracePt t="84717" x="6611938" y="3582988"/>
          <p14:tracePt t="84724" x="6589713" y="3589338"/>
          <p14:tracePt t="84732" x="6548438" y="3603625"/>
          <p14:tracePt t="84738" x="6507163" y="3624263"/>
          <p14:tracePt t="84746" x="6450013" y="3638550"/>
          <p14:tracePt t="84754" x="6400800" y="3667125"/>
          <p14:tracePt t="84761" x="6338888" y="3702050"/>
          <p14:tracePt t="84769" x="6275388" y="3730625"/>
          <p14:tracePt t="84776" x="6205538" y="3757613"/>
          <p14:tracePt t="84785" x="6129338" y="3800475"/>
          <p14:tracePt t="84791" x="6045200" y="3827463"/>
          <p14:tracePt t="84799" x="5953125" y="3862388"/>
          <p14:tracePt t="84806" x="5891213" y="3890963"/>
          <p14:tracePt t="84813" x="5821363" y="3911600"/>
          <p14:tracePt t="84821" x="5757863" y="3932238"/>
          <p14:tracePt t="84829" x="5708650" y="3946525"/>
          <p14:tracePt t="84836" x="5673725" y="3960813"/>
          <p14:tracePt t="84843" x="5632450" y="3960813"/>
          <p14:tracePt t="84851" x="5597525" y="3967163"/>
          <p14:tracePt t="84858" x="5562600" y="3967163"/>
          <p14:tracePt t="84866" x="5534025" y="3967163"/>
          <p14:tracePt t="84885" x="5470525" y="3975100"/>
          <p14:tracePt t="84888" x="5429250" y="3981450"/>
          <p14:tracePt t="84896" x="5400675" y="3989388"/>
          <p14:tracePt t="84903" x="5365750" y="4002088"/>
          <p14:tracePt t="84911" x="5310188" y="4016375"/>
          <p14:tracePt t="84919" x="5260975" y="4024313"/>
          <p14:tracePt t="84926" x="5211763" y="4038600"/>
          <p14:tracePt t="84935" x="5156200" y="4044950"/>
          <p14:tracePt t="84941" x="5114925" y="4051300"/>
          <p14:tracePt t="84949" x="5057775" y="4065588"/>
          <p14:tracePt t="84956" x="5016500" y="4073525"/>
          <p14:tracePt t="84963" x="4967288" y="4079875"/>
          <p14:tracePt t="84971" x="4911725" y="4094163"/>
          <p14:tracePt t="84978" x="4862513" y="4108450"/>
          <p14:tracePt t="84986" x="4799013" y="4121150"/>
          <p14:tracePt t="84994" x="4764088" y="4129088"/>
          <p14:tracePt t="85002" x="4729163" y="4135438"/>
          <p14:tracePt t="85008" x="4694238" y="4143375"/>
          <p14:tracePt t="85017" x="4679950" y="4143375"/>
          <p14:tracePt t="85023" x="4659313" y="4143375"/>
          <p14:tracePt t="85032" x="4645025" y="4143375"/>
          <p14:tracePt t="85039" x="4630738" y="4143375"/>
          <p14:tracePt t="85046" x="4618038" y="4143375"/>
          <p14:tracePt t="85054" x="4603750" y="4143375"/>
          <p14:tracePt t="85061" x="4583113" y="4143375"/>
          <p14:tracePt t="85069" x="4575175" y="4143375"/>
          <p14:tracePt t="85076" x="4568825" y="4143375"/>
          <p14:tracePt t="85084" x="4554538" y="4143375"/>
          <p14:tracePt t="85091" x="4548188" y="4143375"/>
          <p14:tracePt t="85106" x="4540250" y="4143375"/>
          <p14:tracePt t="85114" x="4533900" y="4143375"/>
          <p14:tracePt t="85129" x="4525963" y="4149725"/>
          <p14:tracePt t="85152" x="4519613" y="4149725"/>
          <p14:tracePt t="85173" x="4513263" y="4156075"/>
          <p14:tracePt t="85302" x="4525963" y="4156075"/>
          <p14:tracePt t="85308" x="4554538" y="4156075"/>
          <p14:tracePt t="85316" x="4589463" y="4156075"/>
          <p14:tracePt t="85323" x="4624388" y="4156075"/>
          <p14:tracePt t="85332" x="4679950" y="4156075"/>
          <p14:tracePt t="85339" x="4714875" y="4156075"/>
          <p14:tracePt t="85346" x="4764088" y="4156075"/>
          <p14:tracePt t="85353" x="4813300" y="4156075"/>
          <p14:tracePt t="85361" x="4848225" y="4156075"/>
          <p14:tracePt t="85369" x="4891088" y="4156075"/>
          <p14:tracePt t="85376" x="4926013" y="4156075"/>
          <p14:tracePt t="85384" x="4953000" y="4156075"/>
          <p14:tracePt t="85391" x="4967288" y="4156075"/>
          <p14:tracePt t="85400" x="4987925" y="4156075"/>
          <p14:tracePt t="85406" x="5002213" y="4156075"/>
          <p14:tracePt t="85413" x="5008563" y="4156075"/>
          <p14:tracePt t="85421" x="5016500" y="4156075"/>
          <p14:tracePt t="85468" x="5022850" y="4156075"/>
          <p14:tracePt t="85481" x="5022850" y="4149725"/>
          <p14:tracePt t="85496" x="5030788" y="4149725"/>
          <p14:tracePt t="85519" x="5037138" y="4143375"/>
          <p14:tracePt t="85535" x="5043488" y="4143375"/>
          <p14:tracePt t="85541" x="5043488" y="4135438"/>
          <p14:tracePt t="85684" x="5037138" y="4135438"/>
          <p14:tracePt t="85691" x="5030788" y="4135438"/>
          <p14:tracePt t="85699" x="5016500" y="4135438"/>
          <p14:tracePt t="85706" x="4981575" y="4135438"/>
          <p14:tracePt t="85713" x="4946650" y="4143375"/>
          <p14:tracePt t="85721" x="4903788" y="4164013"/>
          <p14:tracePt t="85729" x="4868863" y="4178300"/>
          <p14:tracePt t="85736" x="4841875" y="4191000"/>
          <p14:tracePt t="85743" x="4813300" y="4205288"/>
          <p14:tracePt t="85752" x="4784725" y="4213225"/>
          <p14:tracePt t="85758" x="4772025" y="4219575"/>
          <p14:tracePt t="85768" x="4757738" y="4227513"/>
          <p14:tracePt t="85774" x="4743450" y="4233863"/>
          <p14:tracePt t="85781" x="4729163" y="4233863"/>
          <p14:tracePt t="85788" x="4722813" y="4233863"/>
          <p14:tracePt t="85803" x="4708525" y="4233863"/>
          <p14:tracePt t="85819" x="4702175" y="4233863"/>
          <p14:tracePt t="85841" x="4694238" y="4233863"/>
          <p14:tracePt t="85856" x="4687888" y="4233863"/>
          <p14:tracePt t="85863" x="4679950" y="4233863"/>
          <p14:tracePt t="85886" x="4673600" y="4233863"/>
          <p14:tracePt t="85893" x="4673600" y="4240213"/>
          <p14:tracePt t="85917" x="4665663" y="4240213"/>
          <p14:tracePt t="85946" x="4659313" y="4240213"/>
          <p14:tracePt t="85953" x="4652963" y="4240213"/>
          <p14:tracePt t="85976" x="4645025" y="4240213"/>
          <p14:tracePt t="85991" x="4638675" y="4240213"/>
          <p14:tracePt t="86006" x="4630738" y="4240213"/>
          <p14:tracePt t="86013" x="4624388" y="4240213"/>
          <p14:tracePt t="86028" x="4618038" y="4240213"/>
          <p14:tracePt t="86052" x="4610100" y="4240213"/>
          <p14:tracePt t="86081" x="4603750" y="4240213"/>
          <p14:tracePt t="86096" x="4595813" y="4240213"/>
          <p14:tracePt t="86111" x="4589463" y="4240213"/>
          <p14:tracePt t="86126" x="4583113" y="4240213"/>
          <p14:tracePt t="86133" x="4575175" y="4240213"/>
          <p14:tracePt t="86141" x="4568825" y="4240213"/>
          <p14:tracePt t="86156" x="4560888" y="4240213"/>
          <p14:tracePt t="87267" x="4554538" y="4240213"/>
          <p14:tracePt t="87274" x="4540250" y="4248150"/>
          <p14:tracePt t="87281" x="4533900" y="4262438"/>
          <p14:tracePt t="87288" x="4513263" y="4275138"/>
          <p14:tracePt t="87296" x="4498975" y="4289425"/>
          <p14:tracePt t="87304" x="4484688" y="4310063"/>
          <p14:tracePt t="87311" x="4456113" y="4324350"/>
          <p14:tracePt t="87320" x="4435475" y="4352925"/>
          <p14:tracePt t="87326" x="4406900" y="4373563"/>
          <p14:tracePt t="87336" x="4379913" y="4402138"/>
          <p14:tracePt t="87341" x="4337050" y="4429125"/>
          <p14:tracePt t="87349" x="4310063" y="4457700"/>
          <p14:tracePt t="87356" x="4267200" y="4486275"/>
          <p14:tracePt t="87363" x="4232275" y="4506913"/>
          <p14:tracePt t="87371" x="4191000" y="4533900"/>
          <p14:tracePt t="87379" x="4156075" y="4562475"/>
          <p14:tracePt t="87387" x="4113213" y="4583113"/>
          <p14:tracePt t="87394" x="4071938" y="4611688"/>
          <p14:tracePt t="87401" x="4029075" y="4640263"/>
          <p14:tracePt t="87409" x="4016375" y="4646613"/>
          <p14:tracePt t="87416" x="3987800" y="4660900"/>
          <p14:tracePt t="87423" x="3952875" y="4681538"/>
          <p14:tracePt t="87431" x="3932238" y="4687888"/>
          <p14:tracePt t="87438" x="3903663" y="4702175"/>
          <p14:tracePt t="87446" x="3883025" y="4710113"/>
          <p14:tracePt t="87454" x="3862388" y="4716463"/>
          <p14:tracePt t="87463" x="3854450" y="4716463"/>
          <p14:tracePt t="87470" x="3840163" y="4724400"/>
          <p14:tracePt t="87476" x="3833813" y="4724400"/>
          <p14:tracePt t="87484" x="3827463" y="4730750"/>
          <p14:tracePt t="87491" x="3819525" y="4730750"/>
          <p14:tracePt t="87498" x="3813175" y="4730750"/>
          <p14:tracePt t="87506" x="3805238" y="4730750"/>
          <p14:tracePt t="87513" x="3792538" y="4730750"/>
          <p14:tracePt t="87521" x="3784600" y="4730750"/>
          <p14:tracePt t="87528" x="3770313" y="4730750"/>
          <p14:tracePt t="87537" x="3763963" y="4730750"/>
          <p14:tracePt t="87543" x="3749675" y="4730750"/>
          <p14:tracePt t="87551" x="3729038" y="4730750"/>
          <p14:tracePt t="87558" x="3714750" y="4730750"/>
          <p14:tracePt t="87566" x="3700463" y="4730750"/>
          <p14:tracePt t="87574" x="3687763" y="4730750"/>
          <p14:tracePt t="87581" x="3673475" y="4730750"/>
          <p14:tracePt t="87588" x="3651250" y="4730750"/>
          <p14:tracePt t="87596" x="3630613" y="4724400"/>
          <p14:tracePt t="87604" x="3609975" y="4724400"/>
          <p14:tracePt t="87611" x="3595688" y="4716463"/>
          <p14:tracePt t="87620" x="3575050" y="4716463"/>
          <p14:tracePt t="87626" x="3554413" y="4716463"/>
          <p14:tracePt t="87641" x="3533775" y="4716463"/>
          <p14:tracePt t="87648" x="3519488" y="4710113"/>
          <p14:tracePt t="87656" x="3498850" y="4702175"/>
          <p14:tracePt t="87663" x="3490913" y="4702175"/>
          <p14:tracePt t="87671" x="3476625" y="4702175"/>
          <p14:tracePt t="87678" x="3455988" y="4702175"/>
          <p14:tracePt t="87687" x="3449638" y="4695825"/>
          <p14:tracePt t="87693" x="3441700" y="4695825"/>
          <p14:tracePt t="87701" x="3427413" y="4695825"/>
          <p14:tracePt t="87708" x="3421063" y="4687888"/>
          <p14:tracePt t="87731" x="3414713" y="4687888"/>
          <p14:tracePt t="87738" x="3406775" y="4687888"/>
          <p14:tracePt t="87754" x="3400425" y="4687888"/>
          <p14:tracePt t="87769" x="3392488" y="4687888"/>
          <p14:tracePt t="87776" x="3386138" y="4687888"/>
          <p14:tracePt t="87784" x="3379788" y="4687888"/>
          <p14:tracePt t="87798" x="3371850" y="4695825"/>
          <p14:tracePt t="87806" x="3365500" y="4702175"/>
          <p14:tracePt t="87813" x="3357563" y="4702175"/>
          <p14:tracePt t="87821" x="3351213" y="4702175"/>
          <p14:tracePt t="87828" x="3344863" y="4710113"/>
          <p14:tracePt t="87837" x="3336925" y="4710113"/>
          <p14:tracePt t="87851" x="3330575" y="4724400"/>
          <p14:tracePt t="87858" x="3322638" y="4724400"/>
          <p14:tracePt t="87887" x="3316288" y="4730750"/>
          <p14:tracePt t="87889" x="3309938" y="4737100"/>
          <p14:tracePt t="87904" x="3309938" y="4745038"/>
          <p14:tracePt t="87926" x="3302000" y="4745038"/>
          <p14:tracePt t="87994" x="3302000" y="4751388"/>
          <p14:tracePt t="88032" x="3295650" y="4751388"/>
          <p14:tracePt t="89029" x="3295650" y="4759325"/>
          <p14:tracePt t="89038" x="3287713" y="4759325"/>
          <p14:tracePt t="89043" x="3287713" y="4772025"/>
          <p14:tracePt t="89053" x="3281363" y="4772025"/>
          <p14:tracePt t="89058" x="3281363" y="4779963"/>
          <p14:tracePt t="89066" x="3273425" y="4779963"/>
          <p14:tracePt t="89073" x="3273425" y="4786313"/>
          <p14:tracePt t="89449" x="3273425" y="4794250"/>
          <p14:tracePt t="89463" x="3267075" y="4794250"/>
          <p14:tracePt t="89472" x="3267075" y="4800600"/>
          <p14:tracePt t="89487" x="3260725" y="4806950"/>
          <p14:tracePt t="89509" x="3252788" y="4814888"/>
          <p14:tracePt t="89516" x="3246438" y="4821238"/>
          <p14:tracePt t="89531" x="3238500" y="4821238"/>
          <p14:tracePt t="89554" x="3238500" y="4829175"/>
          <p14:tracePt t="90627" x="3267075" y="4829175"/>
          <p14:tracePt t="90634" x="3287713" y="4829175"/>
          <p14:tracePt t="90641" x="3322638" y="4829175"/>
          <p14:tracePt t="90648" x="3357563" y="4835525"/>
          <p14:tracePt t="90657" x="3386138" y="4835525"/>
          <p14:tracePt t="90664" x="3427413" y="4835525"/>
          <p14:tracePt t="90672" x="3455988" y="4835525"/>
          <p14:tracePt t="90679" x="3490913" y="4835525"/>
          <p14:tracePt t="90687" x="3511550" y="4835525"/>
          <p14:tracePt t="90694" x="3540125" y="4835525"/>
          <p14:tracePt t="90701" x="3560763" y="4835525"/>
          <p14:tracePt t="90708" x="3581400" y="4835525"/>
          <p14:tracePt t="90716" x="3595688" y="4835525"/>
          <p14:tracePt t="90724" x="3616325" y="4835525"/>
          <p14:tracePt t="90731" x="3630613" y="4835525"/>
          <p14:tracePt t="90739" x="3651250" y="4835525"/>
          <p14:tracePt t="90746" x="3659188" y="4835525"/>
          <p14:tracePt t="90755" x="3665538" y="4835525"/>
          <p14:tracePt t="90761" x="3673475" y="4835525"/>
          <p14:tracePt t="90768" x="3679825" y="4835525"/>
          <p14:tracePt t="90776" x="3687763" y="4835525"/>
          <p14:tracePt t="90784" x="3694113" y="4835525"/>
          <p14:tracePt t="90791" x="3708400" y="4835525"/>
          <p14:tracePt t="90798" x="3714750" y="4835525"/>
          <p14:tracePt t="90807" x="3729038" y="4835525"/>
          <p14:tracePt t="90813" x="3749675" y="4835525"/>
          <p14:tracePt t="90823" x="3770313" y="4835525"/>
          <p14:tracePt t="90828" x="3792538" y="4835525"/>
          <p14:tracePt t="90837" x="3813175" y="4835525"/>
          <p14:tracePt t="90843" x="3819525" y="4835525"/>
          <p14:tracePt t="90851" x="3833813" y="4835525"/>
          <p14:tracePt t="90858" x="3840163" y="4835525"/>
          <p14:tracePt t="90866" x="3862388" y="4829175"/>
          <p14:tracePt t="90890" x="3868738" y="4829175"/>
          <p14:tracePt t="90896" x="3875088" y="4829175"/>
          <p14:tracePt t="90911" x="3875088" y="4821238"/>
          <p14:tracePt t="90926" x="3883025" y="4821238"/>
          <p14:tracePt t="90949" x="3889375" y="4821238"/>
          <p14:tracePt t="90987" x="3897313" y="4821238"/>
          <p14:tracePt t="91159" x="3897313" y="4814888"/>
          <p14:tracePt t="91175" x="3889375" y="4806950"/>
          <p14:tracePt t="91181" x="3883025" y="4800600"/>
          <p14:tracePt t="91196" x="3875088" y="4794250"/>
          <p14:tracePt t="91204" x="3868738" y="4794250"/>
          <p14:tracePt t="91211" x="3862388" y="4786313"/>
          <p14:tracePt t="91218" x="3854450" y="4786313"/>
          <p14:tracePt t="91226" x="3848100" y="4786313"/>
          <p14:tracePt t="91233" x="3840163" y="4786313"/>
          <p14:tracePt t="91850" x="3848100" y="4786313"/>
          <p14:tracePt t="91864" x="3854450" y="4786313"/>
          <p14:tracePt t="91891" x="3862388" y="4786313"/>
          <p14:tracePt t="92413" x="3875088" y="4786313"/>
          <p14:tracePt t="92418" x="3897313" y="4786313"/>
          <p14:tracePt t="92426" x="3903663" y="4786313"/>
          <p14:tracePt t="92433" x="3924300" y="4786313"/>
          <p14:tracePt t="92441" x="3932238" y="4794250"/>
          <p14:tracePt t="92448" x="3938588" y="4794250"/>
          <p14:tracePt t="92929" x="3946525" y="4794250"/>
          <p14:tracePt t="92936" x="3959225" y="4794250"/>
          <p14:tracePt t="92944" x="3967163" y="4794250"/>
          <p14:tracePt t="92951" x="3981450" y="4794250"/>
          <p14:tracePt t="92959" x="3994150" y="4794250"/>
          <p14:tracePt t="92966" x="4002088" y="4794250"/>
          <p14:tracePt t="92981" x="4008438" y="4794250"/>
          <p14:tracePt t="94864" x="4016375" y="4794250"/>
          <p14:tracePt t="94871" x="4022725" y="4794250"/>
          <p14:tracePt t="94893" x="4057650" y="4794250"/>
          <p14:tracePt t="94894" x="4100513" y="4786313"/>
          <p14:tracePt t="94901" x="4135438" y="4786313"/>
          <p14:tracePt t="94909" x="4176713" y="4779963"/>
          <p14:tracePt t="94916" x="4217988" y="4779963"/>
          <p14:tracePt t="94924" x="4246563" y="4779963"/>
          <p14:tracePt t="94931" x="4289425" y="4779963"/>
          <p14:tracePt t="94939" x="4324350" y="4779963"/>
          <p14:tracePt t="94946" x="4359275" y="4786313"/>
          <p14:tracePt t="94953" x="4394200" y="4794250"/>
          <p14:tracePt t="94961" x="4435475" y="4794250"/>
          <p14:tracePt t="94968" x="4456113" y="4800600"/>
          <p14:tracePt t="94977" x="4470400" y="4800600"/>
          <p14:tracePt t="94983" x="4484688" y="4800600"/>
          <p14:tracePt t="94992" x="4498975" y="4806950"/>
          <p14:tracePt t="95007" x="4505325" y="4806950"/>
          <p14:tracePt t="95202" x="4513263" y="4806950"/>
          <p14:tracePt t="95211" x="4519613" y="4806950"/>
          <p14:tracePt t="95216" x="4525963" y="4806950"/>
          <p14:tracePt t="95224" x="4540250" y="4806950"/>
          <p14:tracePt t="95232" x="4560888" y="4806950"/>
          <p14:tracePt t="95241" x="4583113" y="4806950"/>
          <p14:tracePt t="95247" x="4595813" y="4806950"/>
          <p14:tracePt t="95254" x="4618038" y="4806950"/>
          <p14:tracePt t="95261" x="4630738" y="4806950"/>
          <p14:tracePt t="95269" x="4638675" y="4806950"/>
          <p14:tracePt t="95487" x="4645025" y="4806950"/>
          <p14:tracePt t="95495" x="4652963" y="4806950"/>
          <p14:tracePt t="95501" x="4673600" y="4806950"/>
          <p14:tracePt t="95510" x="4687888" y="4806950"/>
          <p14:tracePt t="95516" x="4714875" y="4806950"/>
          <p14:tracePt t="95524" x="4749800" y="4806950"/>
          <p14:tracePt t="95531" x="4778375" y="4806950"/>
          <p14:tracePt t="95538" x="4833938" y="4806950"/>
          <p14:tracePt t="95546" x="4891088" y="4806950"/>
          <p14:tracePt t="95553" x="4960938" y="4806950"/>
          <p14:tracePt t="95561" x="5030788" y="4806950"/>
          <p14:tracePt t="95568" x="5092700" y="4806950"/>
          <p14:tracePt t="95577" x="5141913" y="4806950"/>
          <p14:tracePt t="95584" x="5197475" y="4806950"/>
          <p14:tracePt t="95591" x="5240338" y="4806950"/>
          <p14:tracePt t="95599" x="5281613" y="4806950"/>
          <p14:tracePt t="95606" x="5310188" y="4806950"/>
          <p14:tracePt t="95613" x="5330825" y="4806950"/>
          <p14:tracePt t="95621" x="5338763" y="4806950"/>
          <p14:tracePt t="95802" x="5345113" y="4806950"/>
          <p14:tracePt t="95817" x="5351463" y="4806950"/>
          <p14:tracePt t="95831" x="5359400" y="4806950"/>
          <p14:tracePt t="95838" x="5365750" y="4806950"/>
          <p14:tracePt t="95853" x="5373688" y="4806950"/>
          <p14:tracePt t="95861" x="5386388" y="4806950"/>
          <p14:tracePt t="95868" x="5394325" y="4806950"/>
          <p14:tracePt t="95877" x="5400675" y="4806950"/>
          <p14:tracePt t="95894" x="5429250" y="4806950"/>
          <p14:tracePt t="95898" x="5449888" y="4806950"/>
          <p14:tracePt t="95906" x="5456238" y="4806950"/>
          <p14:tracePt t="95913" x="5464175" y="4806950"/>
          <p14:tracePt t="95921" x="5478463" y="4806950"/>
          <p14:tracePt t="95929" x="5484813" y="4806950"/>
          <p14:tracePt t="95936" x="5499100" y="4806950"/>
          <p14:tracePt t="95951" x="5513388" y="4806950"/>
          <p14:tracePt t="95959" x="5519738" y="4806950"/>
          <p14:tracePt t="95966" x="5527675" y="4806950"/>
          <p14:tracePt t="95974" x="5534025" y="4806950"/>
          <p14:tracePt t="95981" x="5540375" y="4806950"/>
          <p14:tracePt t="95988" x="5548313" y="4806950"/>
          <p14:tracePt t="95996" x="5554663" y="4806950"/>
          <p14:tracePt t="96003" x="5575300" y="4806950"/>
          <p14:tracePt t="96011" x="5583238" y="4806950"/>
          <p14:tracePt t="96027" x="5589588" y="4806950"/>
          <p14:tracePt t="96033" x="5597525" y="4806950"/>
          <p14:tracePt t="96041" x="5603875" y="4806950"/>
          <p14:tracePt t="96048" x="5610225" y="4806950"/>
          <p14:tracePt t="96078" x="5618163" y="4806950"/>
          <p14:tracePt t="96094" x="5624513" y="4806950"/>
          <p14:tracePt t="96116" x="5632450" y="4800600"/>
          <p14:tracePt t="96131" x="5632450" y="4794250"/>
          <p14:tracePt t="96138" x="5638800" y="4794250"/>
          <p14:tracePt t="96169" x="0" y="0"/>
        </p14:tracePtLst>
        <p14:tracePtLst>
          <p14:tracePt t="96583" x="5645150" y="4765675"/>
          <p14:tracePt t="96934" x="5653088" y="4765675"/>
          <p14:tracePt t="96942" x="5659438" y="4765675"/>
          <p14:tracePt t="96948" x="5688013" y="4765675"/>
          <p14:tracePt t="96956" x="5708650" y="4759325"/>
          <p14:tracePt t="96963" x="5737225" y="4759325"/>
          <p14:tracePt t="96971" x="5764213" y="4759325"/>
          <p14:tracePt t="96979" x="5786438" y="4751388"/>
          <p14:tracePt t="96986" x="5807075" y="4751388"/>
          <p14:tracePt t="96994" x="5821363" y="4751388"/>
          <p14:tracePt t="97001" x="5834063" y="4751388"/>
          <p14:tracePt t="97009" x="5842000" y="4751388"/>
          <p14:tracePt t="97016" x="5848350" y="4751388"/>
          <p14:tracePt t="97023" x="5856288" y="4751388"/>
          <p14:tracePt t="97031" x="5856288" y="4745038"/>
          <p14:tracePt t="97212" x="5862638" y="4745038"/>
          <p14:tracePt t="97227" x="5870575" y="4745038"/>
          <p14:tracePt t="97233" x="5891213" y="4745038"/>
          <p14:tracePt t="97242" x="5897563" y="4751388"/>
          <p14:tracePt t="97249" x="5918200" y="4751388"/>
          <p14:tracePt t="97256" x="5932488" y="4759325"/>
          <p14:tracePt t="97264" x="5940425" y="4759325"/>
          <p14:tracePt t="97271" x="5953125" y="4759325"/>
          <p14:tracePt t="97279" x="5961063" y="4759325"/>
          <p14:tracePt t="97286" x="5967413" y="4759325"/>
          <p14:tracePt t="99637" x="0" y="0"/>
        </p14:tracePtLst>
      </p14:laserTraceLst>
    </p:ext>
    <p:ext uri="{E180D4A7-C9FB-4DFB-919C-405C955672EB}">
      <p14:showEvtLst xmlns:p14="http://schemas.microsoft.com/office/powerpoint/2010/main">
        <p14:playEvt time="16" objId="4"/>
        <p14:stopEvt time="108634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70E70-49F9-4898-AFEA-BCC3204B61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160658B-1874-4D9A-9106-B0C926056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247">
            <a:hlinkClick r:id="" action="ppaction://media"/>
            <a:extLst>
              <a:ext uri="{FF2B5EF4-FFF2-40B4-BE49-F238E27FC236}">
                <a16:creationId xmlns:a16="http://schemas.microsoft.com/office/drawing/2014/main" id="{D8F6D96E-1A3D-440E-818D-A5EDF19A4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58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24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95"/>
    </mc:Choice>
    <mc:Fallback>
      <p:transition spd="slow" advTm="41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532" x="957263" y="4027488"/>
          <p14:tracePt t="32739" x="973138" y="4027488"/>
          <p14:tracePt t="32746" x="989013" y="4019550"/>
          <p14:tracePt t="32754" x="996950" y="4011613"/>
          <p14:tracePt t="32761" x="1004888" y="4011613"/>
          <p14:tracePt t="32768" x="1020763" y="4011613"/>
          <p14:tracePt t="32776" x="1028700" y="4003675"/>
          <p14:tracePt t="32783" x="1036638" y="3995738"/>
          <p14:tracePt t="32798" x="1044575" y="3995738"/>
          <p14:tracePt t="32806" x="1052513" y="3987800"/>
          <p14:tracePt t="32813" x="1060450" y="3987800"/>
          <p14:tracePt t="32821" x="1068388" y="3987800"/>
          <p14:tracePt t="32837" x="1076325" y="3987800"/>
          <p14:tracePt t="32852" x="1076325" y="3979863"/>
          <p14:tracePt t="32858" x="1084263" y="3979863"/>
          <p14:tracePt t="32866" x="1092200" y="3979863"/>
          <p14:tracePt t="32881" x="1100138" y="3979863"/>
          <p14:tracePt t="32896" x="1108075" y="3979863"/>
          <p14:tracePt t="32911" x="1123950" y="3979863"/>
          <p14:tracePt t="32933" x="1131888" y="3979863"/>
          <p14:tracePt t="33227" x="1131888" y="3987800"/>
          <p14:tracePt t="33250" x="1131888" y="3995738"/>
          <p14:tracePt t="33263" x="1131888" y="4003675"/>
          <p14:tracePt t="33271" x="1131888" y="4011613"/>
          <p14:tracePt t="33293" x="1131888" y="4019550"/>
          <p14:tracePt t="33308" x="1131888" y="4027488"/>
          <p14:tracePt t="33685" x="1139825" y="4027488"/>
          <p14:tracePt t="33691" x="1147763" y="4027488"/>
          <p14:tracePt t="33699" x="1155700" y="4027488"/>
          <p14:tracePt t="33706" x="1163638" y="4027488"/>
          <p14:tracePt t="33713" x="1171575" y="4027488"/>
          <p14:tracePt t="36441" x="1331913" y="4027488"/>
          <p14:tracePt t="36444" x="1347788" y="4027488"/>
          <p14:tracePt t="36451" x="1363663" y="4027488"/>
          <p14:tracePt t="36466" x="1371600" y="4027488"/>
          <p14:tracePt t="36534" x="1379538" y="4027488"/>
          <p14:tracePt t="36541" x="1395413" y="4019550"/>
          <p14:tracePt t="36556" x="1411288" y="4019550"/>
          <p14:tracePt t="36563" x="1411288" y="4011613"/>
          <p14:tracePt t="36571" x="1427163" y="4011613"/>
          <p14:tracePt t="36579" x="1435100" y="4003675"/>
          <p14:tracePt t="36586" x="1443038" y="4003675"/>
          <p14:tracePt t="36594" x="1450975" y="3995738"/>
          <p14:tracePt t="36601" x="1466850" y="3995738"/>
          <p14:tracePt t="36608" x="1474788" y="3995738"/>
          <p14:tracePt t="36616" x="1482725" y="3987800"/>
          <p14:tracePt t="36623" x="1498600" y="3987800"/>
          <p14:tracePt t="36631" x="1506538" y="3979863"/>
          <p14:tracePt t="36639" x="1514475" y="3979863"/>
          <p14:tracePt t="36646" x="1522413" y="3979863"/>
          <p14:tracePt t="36661" x="1530350" y="3979863"/>
          <p14:tracePt t="36864" x="1530350" y="3987800"/>
          <p14:tracePt t="36886" x="1530350" y="3995738"/>
          <p14:tracePt t="36893" x="1522413" y="4003675"/>
          <p14:tracePt t="36908" x="1522413" y="4011613"/>
          <p14:tracePt t="36924" x="1522413" y="4019550"/>
          <p14:tracePt t="36938" x="1522413" y="4035425"/>
          <p14:tracePt t="36958" x="1522413" y="4051300"/>
          <p14:tracePt t="36961" x="1522413" y="4067175"/>
          <p14:tracePt t="36969" x="1530350" y="4075113"/>
          <p14:tracePt t="36976" x="1530350" y="4083050"/>
          <p14:tracePt t="36983" x="1530350" y="4090988"/>
          <p14:tracePt t="37390" x="1538288" y="4090988"/>
          <p14:tracePt t="37396" x="1546225" y="4098925"/>
          <p14:tracePt t="37403" x="1562100" y="4106863"/>
          <p14:tracePt t="37412" x="1570038" y="4106863"/>
          <p14:tracePt t="37419" x="1601788" y="4114800"/>
          <p14:tracePt t="37426" x="1617663" y="4114800"/>
          <p14:tracePt t="37433" x="1633538" y="4114800"/>
          <p14:tracePt t="37441" x="1658938" y="4122738"/>
          <p14:tracePt t="37456" x="1674813" y="4122738"/>
          <p14:tracePt t="37577" x="1682750" y="4122738"/>
          <p14:tracePt t="37591" x="1690688" y="4122738"/>
          <p14:tracePt t="37606" x="1698625" y="4122738"/>
          <p14:tracePt t="37614" x="1706563" y="4122738"/>
          <p14:tracePt t="37621" x="1722438" y="4122738"/>
          <p14:tracePt t="37628" x="1730375" y="4122738"/>
          <p14:tracePt t="37636" x="1738313" y="4122738"/>
          <p14:tracePt t="37643" x="1754188" y="4122738"/>
          <p14:tracePt t="37651" x="1778000" y="4122738"/>
          <p14:tracePt t="37658" x="1793875" y="4122738"/>
          <p14:tracePt t="37666" x="1793875" y="4114800"/>
          <p14:tracePt t="37673" x="1801813" y="4114800"/>
          <p14:tracePt t="37681" x="1809750" y="4106863"/>
          <p14:tracePt t="37689" x="1817688" y="4106863"/>
          <p14:tracePt t="37712" x="1825625" y="4106863"/>
          <p14:tracePt t="37908" x="0" y="0"/>
        </p14:tracePtLst>
      </p14:laserTraceLst>
    </p:ext>
    <p:ext uri="{E180D4A7-C9FB-4DFB-919C-405C955672EB}">
      <p14:showEvtLst xmlns:p14="http://schemas.microsoft.com/office/powerpoint/2010/main">
        <p14:playEvt time="354" objId="4"/>
        <p14:stopEvt time="40119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D6C742-6D57-491A-BFF9-90DA068C89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FEDA0E3-F5D6-464E-90A8-52BC824D0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248">
            <a:hlinkClick r:id="" action="ppaction://media"/>
            <a:extLst>
              <a:ext uri="{FF2B5EF4-FFF2-40B4-BE49-F238E27FC236}">
                <a16:creationId xmlns:a16="http://schemas.microsoft.com/office/drawing/2014/main" id="{8CEB7704-798A-4202-A90E-C83A5D29D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490" y="5517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33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79"/>
    </mc:Choice>
    <mc:Fallback>
      <p:transition spd="slow" advTm="39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93" x="1387475" y="1993900"/>
          <p14:tracePt t="6806" x="1387475" y="2001838"/>
          <p14:tracePt t="6811" x="1411288" y="2001838"/>
          <p14:tracePt t="6819" x="1443038" y="2017713"/>
          <p14:tracePt t="6827" x="1466850" y="2025650"/>
          <p14:tracePt t="6834" x="1490663" y="2041525"/>
          <p14:tracePt t="6842" x="1530350" y="2049463"/>
          <p14:tracePt t="6849" x="1562100" y="2057400"/>
          <p14:tracePt t="6857" x="1593850" y="2073275"/>
          <p14:tracePt t="6864" x="1625600" y="2073275"/>
          <p14:tracePt t="6871" x="1641475" y="2073275"/>
          <p14:tracePt t="6880" x="1658938" y="2073275"/>
          <p14:tracePt t="6886" x="1666875" y="2073275"/>
          <p14:tracePt t="6894" x="1674813" y="2073275"/>
          <p14:tracePt t="7300" x="1674813" y="2081213"/>
          <p14:tracePt t="7307" x="0" y="0"/>
        </p14:tracePtLst>
        <p14:tracePtLst>
          <p14:tracePt t="7713" x="1633538" y="2073275"/>
          <p14:tracePt t="7833" x="0" y="0"/>
        </p14:tracePtLst>
        <p14:tracePtLst>
          <p14:tracePt t="12086" x="908050" y="2192338"/>
          <p14:tracePt t="12190" x="925513" y="2192338"/>
          <p14:tracePt t="12196" x="933450" y="2184400"/>
          <p14:tracePt t="12204" x="941388" y="2184400"/>
          <p14:tracePt t="12211" x="957263" y="2184400"/>
          <p14:tracePt t="12219" x="973138" y="2176463"/>
          <p14:tracePt t="12226" x="989013" y="2176463"/>
          <p14:tracePt t="12234" x="1012825" y="2168525"/>
          <p14:tracePt t="12243" x="1036638" y="2168525"/>
          <p14:tracePt t="12249" x="1060450" y="2160588"/>
          <p14:tracePt t="12258" x="1092200" y="2160588"/>
          <p14:tracePt t="12264" x="1131888" y="2160588"/>
          <p14:tracePt t="12271" x="1179513" y="2160588"/>
          <p14:tracePt t="12279" x="1227138" y="2152650"/>
          <p14:tracePt t="12286" x="1266825" y="2152650"/>
          <p14:tracePt t="12294" x="1323975" y="2144713"/>
          <p14:tracePt t="12301" x="1355725" y="2144713"/>
          <p14:tracePt t="12309" x="1403350" y="2136775"/>
          <p14:tracePt t="12316" x="1435100" y="2136775"/>
          <p14:tracePt t="12324" x="1466850" y="2136775"/>
          <p14:tracePt t="12331" x="1482725" y="2136775"/>
          <p14:tracePt t="12339" x="1498600" y="2136775"/>
          <p14:tracePt t="12346" x="1522413" y="2136775"/>
          <p14:tracePt t="12354" x="1546225" y="2136775"/>
          <p14:tracePt t="12361" x="1562100" y="2136775"/>
          <p14:tracePt t="12369" x="1570038" y="2136775"/>
          <p14:tracePt t="12376" x="1585913" y="2136775"/>
          <p14:tracePt t="12384" x="1593850" y="2136775"/>
          <p14:tracePt t="12392" x="1609725" y="2136775"/>
          <p14:tracePt t="12399" x="1625600" y="2136775"/>
          <p14:tracePt t="12414" x="1641475" y="2136775"/>
          <p14:tracePt t="12429" x="1651000" y="2136775"/>
          <p14:tracePt t="12436" x="1666875" y="2136775"/>
          <p14:tracePt t="12451" x="1698625" y="2144713"/>
          <p14:tracePt t="12459" x="1706563" y="2144713"/>
          <p14:tracePt t="12466" x="1722438" y="2144713"/>
          <p14:tracePt t="12474" x="1738313" y="2144713"/>
          <p14:tracePt t="12481" x="1762125" y="2144713"/>
          <p14:tracePt t="12489" x="1770063" y="2144713"/>
          <p14:tracePt t="12496" x="1785938" y="2144713"/>
          <p14:tracePt t="12504" x="1801813" y="2144713"/>
          <p14:tracePt t="12511" x="1809750" y="2144713"/>
          <p14:tracePt t="12519" x="1825625" y="2144713"/>
          <p14:tracePt t="13300" x="1817688" y="2152650"/>
          <p14:tracePt t="13307" x="1809750" y="2152650"/>
          <p14:tracePt t="13314" x="1809750" y="2160588"/>
          <p14:tracePt t="13321" x="1793875" y="2168525"/>
          <p14:tracePt t="13329" x="1785938" y="2176463"/>
          <p14:tracePt t="13337" x="1778000" y="2184400"/>
          <p14:tracePt t="13344" x="1762125" y="2184400"/>
          <p14:tracePt t="13351" x="1762125" y="2192338"/>
          <p14:tracePt t="13788" x="1754188" y="2192338"/>
          <p14:tracePt t="13794" x="1738313" y="2192338"/>
          <p14:tracePt t="13801" x="1714500" y="2192338"/>
          <p14:tracePt t="13809" x="1698625" y="2192338"/>
          <p14:tracePt t="13816" x="1674813" y="2192338"/>
          <p14:tracePt t="13824" x="1633538" y="2192338"/>
          <p14:tracePt t="13831" x="1609725" y="2192338"/>
          <p14:tracePt t="13838" x="1570038" y="2184400"/>
          <p14:tracePt t="13846" x="1538288" y="2184400"/>
          <p14:tracePt t="13853" x="1514475" y="2184400"/>
          <p14:tracePt t="13862" x="1482725" y="2184400"/>
          <p14:tracePt t="13879" x="1458913" y="2184400"/>
          <p14:tracePt t="15355" x="1443038" y="2208213"/>
          <p14:tracePt t="15361" x="1435100" y="2233613"/>
          <p14:tracePt t="15370" x="1427163" y="2241550"/>
          <p14:tracePt t="15376" x="1411288" y="2265363"/>
          <p14:tracePt t="15384" x="1403350" y="2273300"/>
          <p14:tracePt t="15391" x="1395413" y="2289175"/>
          <p14:tracePt t="15399" x="1379538" y="2305050"/>
          <p14:tracePt t="15406" x="1371600" y="2312988"/>
          <p14:tracePt t="15413" x="1371600" y="2320925"/>
          <p14:tracePt t="15422" x="1355725" y="2336800"/>
          <p14:tracePt t="15428" x="1347788" y="2344738"/>
          <p14:tracePt t="15436" x="1339850" y="2352675"/>
          <p14:tracePt t="15444" x="1331913" y="2360613"/>
          <p14:tracePt t="15451" x="1323975" y="2368550"/>
          <p14:tracePt t="15459" x="1323975" y="2384425"/>
          <p14:tracePt t="15466" x="1316038" y="2384425"/>
          <p14:tracePt t="15474" x="1316038" y="2392363"/>
          <p14:tracePt t="15481" x="1308100" y="2392363"/>
          <p14:tracePt t="15489" x="1300163" y="2400300"/>
          <p14:tracePt t="15496" x="1300163" y="2408238"/>
          <p14:tracePt t="15505" x="1292225" y="2408238"/>
          <p14:tracePt t="15662" x="1292225" y="2416175"/>
          <p14:tracePt t="15677" x="1292225" y="2424113"/>
          <p14:tracePt t="15691" x="1292225" y="2432050"/>
          <p14:tracePt t="15699" x="1292225" y="2439988"/>
          <p14:tracePt t="15714" x="1292225" y="2447925"/>
          <p14:tracePt t="15722" x="1292225" y="2455863"/>
          <p14:tracePt t="15729" x="1292225" y="2463800"/>
          <p14:tracePt t="15738" x="1292225" y="2471738"/>
          <p14:tracePt t="15743" x="1292225" y="2487613"/>
          <p14:tracePt t="15751" x="1292225" y="2495550"/>
          <p14:tracePt t="15759" x="1284288" y="2503488"/>
          <p14:tracePt t="15774" x="1274763" y="2511425"/>
          <p14:tracePt t="16854" x="1274763" y="2519363"/>
          <p14:tracePt t="16882" x="1274763" y="2535238"/>
          <p14:tracePt t="16884" x="1274763" y="2543175"/>
          <p14:tracePt t="16899" x="1266825" y="2551113"/>
          <p14:tracePt t="16906" x="1266825" y="2559050"/>
          <p14:tracePt t="16914" x="1266825" y="2566988"/>
          <p14:tracePt t="16929" x="1266825" y="2576513"/>
          <p14:tracePt t="24001" x="1617663" y="3133725"/>
          <p14:tracePt t="24002" x="1698625" y="3357563"/>
          <p14:tracePt t="24009" x="1722438" y="3460750"/>
          <p14:tracePt t="24018" x="1730375" y="3548063"/>
          <p14:tracePt t="24024" x="1730375" y="3636963"/>
          <p14:tracePt t="24032" x="1730375" y="3700463"/>
          <p14:tracePt t="24039" x="1730375" y="3748088"/>
          <p14:tracePt t="24047" x="1730375" y="3795713"/>
          <p14:tracePt t="24054" x="1730375" y="3819525"/>
          <p14:tracePt t="24062" x="1730375" y="3827463"/>
          <p14:tracePt t="24070" x="1730375" y="3835400"/>
          <p14:tracePt t="24175" x="1730375" y="3851275"/>
          <p14:tracePt t="24182" x="1730375" y="3859213"/>
          <p14:tracePt t="24189" x="1730375" y="3867150"/>
          <p14:tracePt t="24197" x="1730375" y="3883025"/>
          <p14:tracePt t="24204" x="1738313" y="3906838"/>
          <p14:tracePt t="24212" x="1754188" y="3930650"/>
          <p14:tracePt t="24220" x="1762125" y="3963988"/>
          <p14:tracePt t="24227" x="1762125" y="3995738"/>
          <p14:tracePt t="24236" x="1762125" y="4043363"/>
          <p14:tracePt t="24242" x="1770063" y="4098925"/>
          <p14:tracePt t="24250" x="1778000" y="4130675"/>
          <p14:tracePt t="24257" x="1785938" y="4162425"/>
          <p14:tracePt t="24264" x="1793875" y="4186238"/>
          <p14:tracePt t="24272" x="1793875" y="4210050"/>
          <p14:tracePt t="24280" x="1801813" y="4217988"/>
          <p14:tracePt t="24287" x="1801813" y="4225925"/>
          <p14:tracePt t="24294" x="1801813" y="4241800"/>
          <p14:tracePt t="24303" x="1809750" y="4249738"/>
          <p14:tracePt t="24319" x="1817688" y="4265613"/>
          <p14:tracePt t="24324" x="1817688" y="4291013"/>
          <p14:tracePt t="24332" x="1817688" y="4306888"/>
          <p14:tracePt t="24339" x="1825625" y="4338638"/>
          <p14:tracePt t="24347" x="1833563" y="4370388"/>
          <p14:tracePt t="24354" x="1833563" y="4394200"/>
          <p14:tracePt t="24362" x="1841500" y="4425950"/>
          <p14:tracePt t="24369" x="1841500" y="4457700"/>
          <p14:tracePt t="24377" x="1841500" y="4481513"/>
          <p14:tracePt t="24385" x="1841500" y="4489450"/>
          <p14:tracePt t="24392" x="1841500" y="4505325"/>
          <p14:tracePt t="24401" x="1841500" y="4513263"/>
          <p14:tracePt t="24407" x="1841500" y="4521200"/>
          <p14:tracePt t="24422" x="1841500" y="4529138"/>
          <p14:tracePt t="24595" x="1849438" y="4529138"/>
          <p14:tracePt t="24603" x="1849438" y="4521200"/>
          <p14:tracePt t="24609" x="1857375" y="4521200"/>
          <p14:tracePt t="24640" x="1857375" y="4513263"/>
          <p14:tracePt t="24654" x="1865313" y="4513263"/>
          <p14:tracePt t="24903" x="1881188" y="4513263"/>
          <p14:tracePt t="24919" x="1905000" y="4513263"/>
          <p14:tracePt t="24924" x="1920875" y="4513263"/>
          <p14:tracePt t="24925" x="1952625" y="4513263"/>
          <p14:tracePt t="24932" x="2008188" y="4513263"/>
          <p14:tracePt t="24939" x="2049463" y="4521200"/>
          <p14:tracePt t="24947" x="2105025" y="4521200"/>
          <p14:tracePt t="24954" x="2168525" y="4529138"/>
          <p14:tracePt t="24962" x="2232025" y="4529138"/>
          <p14:tracePt t="24970" x="2271713" y="4529138"/>
          <p14:tracePt t="24977" x="2343150" y="4529138"/>
          <p14:tracePt t="24984" x="2384425" y="4529138"/>
          <p14:tracePt t="24992" x="2424113" y="4529138"/>
          <p14:tracePt t="25001" x="2455863" y="4529138"/>
          <p14:tracePt t="25007" x="2471738" y="4529138"/>
          <p14:tracePt t="25668" x="2463800" y="4529138"/>
          <p14:tracePt t="25677" x="2455863" y="4529138"/>
          <p14:tracePt t="25682" x="2432050" y="4529138"/>
          <p14:tracePt t="25689" x="2416175" y="4529138"/>
          <p14:tracePt t="25697" x="2400300" y="4529138"/>
          <p14:tracePt t="25705" x="2384425" y="4529138"/>
          <p14:tracePt t="25712" x="2366963" y="4529138"/>
          <p14:tracePt t="25719" x="2343150" y="4529138"/>
          <p14:tracePt t="25727" x="2319338" y="4529138"/>
          <p14:tracePt t="25734" x="2287588" y="4529138"/>
          <p14:tracePt t="25742" x="2263775" y="4529138"/>
          <p14:tracePt t="25749" x="2247900" y="4529138"/>
          <p14:tracePt t="25757" x="2232025" y="4529138"/>
          <p14:tracePt t="25764" x="2216150" y="4529138"/>
          <p14:tracePt t="25772" x="2208213" y="4529138"/>
          <p14:tracePt t="25779" x="2208213" y="4537075"/>
          <p14:tracePt t="26822" x="2216150" y="4537075"/>
          <p14:tracePt t="26832" x="2232025" y="4537075"/>
          <p14:tracePt t="26844" x="2247900" y="4537075"/>
          <p14:tracePt t="26852" x="2255838" y="4537075"/>
          <p14:tracePt t="26867" x="2263775" y="4529138"/>
          <p14:tracePt t="26874" x="2271713" y="4529138"/>
          <p14:tracePt t="26891" x="2279650" y="4529138"/>
          <p14:tracePt t="26912" x="2287588" y="4529138"/>
          <p14:tracePt t="26934" x="2295525" y="4529138"/>
          <p14:tracePt t="26942" x="2303463" y="4529138"/>
          <p14:tracePt t="26949" x="2311400" y="4529138"/>
          <p14:tracePt t="26965" x="2327275" y="4529138"/>
          <p14:tracePt t="26972" x="2335213" y="4529138"/>
          <p14:tracePt t="26987" x="2343150" y="4529138"/>
          <p14:tracePt t="26994" x="2351088" y="4529138"/>
          <p14:tracePt t="27017" x="2359025" y="4529138"/>
          <p14:tracePt t="27032" x="2366963" y="4529138"/>
          <p14:tracePt t="27047" x="2374900" y="4529138"/>
          <p14:tracePt t="27054" x="2384425" y="4529138"/>
          <p14:tracePt t="27062" x="2392363" y="4529138"/>
          <p14:tracePt t="30076" x="3213100" y="4545013"/>
          <p14:tracePt t="30078" x="3451225" y="4545013"/>
          <p14:tracePt t="30084" x="3556000" y="4552950"/>
          <p14:tracePt t="30092" x="3643313" y="4552950"/>
          <p14:tracePt t="30099" x="3714750" y="4560888"/>
          <p14:tracePt t="30107" x="3794125" y="4568825"/>
          <p14:tracePt t="30114" x="3859213" y="4568825"/>
          <p14:tracePt t="30122" x="3922713" y="4568825"/>
          <p14:tracePt t="30130" x="3986213" y="4568825"/>
          <p14:tracePt t="30137" x="4057650" y="4568825"/>
          <p14:tracePt t="30145" x="4121150" y="4568825"/>
          <p14:tracePt t="30152" x="4192588" y="4568825"/>
          <p14:tracePt t="30159" x="4273550" y="4568825"/>
          <p14:tracePt t="30167" x="4352925" y="4568825"/>
          <p14:tracePt t="30174" x="4440238" y="4568825"/>
          <p14:tracePt t="30182" x="4535488" y="4568825"/>
          <p14:tracePt t="30189" x="4632325" y="4568825"/>
          <p14:tracePt t="30197" x="4727575" y="4568825"/>
          <p14:tracePt t="30204" x="4822825" y="4568825"/>
          <p14:tracePt t="30213" x="4902200" y="4568825"/>
          <p14:tracePt t="30219" x="4983163" y="4568825"/>
          <p14:tracePt t="30228" x="5054600" y="4568825"/>
          <p14:tracePt t="30234" x="5118100" y="4568825"/>
          <p14:tracePt t="30242" x="5181600" y="4568825"/>
          <p14:tracePt t="30249" x="5245100" y="4568825"/>
          <p14:tracePt t="30257" x="5318125" y="4568825"/>
          <p14:tracePt t="30264" x="5397500" y="4568825"/>
          <p14:tracePt t="30272" x="5461000" y="4568825"/>
          <p14:tracePt t="30280" x="5500688" y="4568825"/>
          <p14:tracePt t="30287" x="5548313" y="4568825"/>
          <p14:tracePt t="30295" x="5611813" y="4576763"/>
          <p14:tracePt t="30302" x="5667375" y="4584700"/>
          <p14:tracePt t="30310" x="5732463" y="4584700"/>
          <p14:tracePt t="30317" x="5795963" y="4584700"/>
          <p14:tracePt t="30324" x="5843588" y="4584700"/>
          <p14:tracePt t="30332" x="5915025" y="4584700"/>
          <p14:tracePt t="30339" x="5978525" y="4584700"/>
          <p14:tracePt t="30348" x="6043613" y="4584700"/>
          <p14:tracePt t="30354" x="6091238" y="4584700"/>
          <p14:tracePt t="30363" x="6138863" y="4584700"/>
          <p14:tracePt t="30370" x="6170613" y="4584700"/>
          <p14:tracePt t="30381" x="6202363" y="4584700"/>
          <p14:tracePt t="30384" x="6226175" y="4584700"/>
          <p14:tracePt t="30392" x="6242050" y="4584700"/>
          <p14:tracePt t="30400" x="6265863" y="4584700"/>
          <p14:tracePt t="30407" x="6289675" y="4592638"/>
          <p14:tracePt t="30414" x="6353175" y="4600575"/>
          <p14:tracePt t="30422" x="6392863" y="4608513"/>
          <p14:tracePt t="30430" x="6434138" y="4616450"/>
          <p14:tracePt t="30437" x="6489700" y="4624388"/>
          <p14:tracePt t="30445" x="6537325" y="4624388"/>
          <p14:tracePt t="30452" x="6584950" y="4624388"/>
          <p14:tracePt t="30460" x="6640513" y="4624388"/>
          <p14:tracePt t="30467" x="6688138" y="4633913"/>
          <p14:tracePt t="30474" x="6719888" y="4633913"/>
          <p14:tracePt t="30482" x="6759575" y="4633913"/>
          <p14:tracePt t="30490" x="6792913" y="4633913"/>
          <p14:tracePt t="30497" x="6832600" y="4633913"/>
          <p14:tracePt t="30505" x="6864350" y="4633913"/>
          <p14:tracePt t="30513" x="6880225" y="4633913"/>
          <p14:tracePt t="30520" x="6911975" y="4633913"/>
          <p14:tracePt t="30528" x="6935788" y="4633913"/>
          <p14:tracePt t="30534" x="6959600" y="4633913"/>
          <p14:tracePt t="30542" x="6983413" y="4633913"/>
          <p14:tracePt t="30550" x="6999288" y="4633913"/>
          <p14:tracePt t="30557" x="7015163" y="4633913"/>
          <p14:tracePt t="30564" x="7031038" y="4633913"/>
          <p14:tracePt t="30572" x="7038975" y="4633913"/>
          <p14:tracePt t="31233" x="7038975" y="4641850"/>
          <p14:tracePt t="31239" x="6943725" y="4689475"/>
          <p14:tracePt t="31247" x="6848475" y="4737100"/>
          <p14:tracePt t="31257" x="6727825" y="4824413"/>
          <p14:tracePt t="31262" x="6513513" y="4951413"/>
          <p14:tracePt t="31269" x="6321425" y="5103813"/>
          <p14:tracePt t="31277" x="6083300" y="5254625"/>
          <p14:tracePt t="31285" x="5867400" y="5391150"/>
          <p14:tracePt t="31292" x="5635625" y="5510213"/>
          <p14:tracePt t="31299" x="5453063" y="5597525"/>
          <p14:tracePt t="31308" x="5276850" y="5645150"/>
          <p14:tracePt t="31314" x="5149850" y="5670550"/>
          <p14:tracePt t="31322" x="5038725" y="5678488"/>
          <p14:tracePt t="31330" x="4918075" y="5678488"/>
          <p14:tracePt t="31337" x="4814888" y="5670550"/>
          <p14:tracePt t="31344" x="4711700" y="5653088"/>
          <p14:tracePt t="31352" x="4632325" y="5637213"/>
          <p14:tracePt t="31359" x="4543425" y="5629275"/>
          <p14:tracePt t="31367" x="4479925" y="5629275"/>
          <p14:tracePt t="31374" x="4432300" y="5629275"/>
          <p14:tracePt t="31382" x="4392613" y="5629275"/>
          <p14:tracePt t="31390" x="4376738" y="5629275"/>
          <p14:tracePt t="31397" x="4368800" y="5629275"/>
          <p14:tracePt t="31407" x="4360863" y="5629275"/>
          <p14:tracePt t="31623" x="4360863" y="5645150"/>
          <p14:tracePt t="31629" x="4360863" y="5670550"/>
          <p14:tracePt t="31637" x="4360863" y="5678488"/>
          <p14:tracePt t="31644" x="4360863" y="5694363"/>
          <p14:tracePt t="31652" x="4352925" y="5718175"/>
          <p14:tracePt t="31660" x="4337050" y="5757863"/>
          <p14:tracePt t="31667" x="4321175" y="5781675"/>
          <p14:tracePt t="31674" x="4305300" y="5821363"/>
          <p14:tracePt t="31683" x="4297363" y="5837238"/>
          <p14:tracePt t="31689" x="4265613" y="5853113"/>
          <p14:tracePt t="31698" x="4241800" y="5892800"/>
          <p14:tracePt t="31704" x="4217988" y="5924550"/>
          <p14:tracePt t="31712" x="4168775" y="5972175"/>
          <p14:tracePt t="31719" x="4144963" y="5988050"/>
          <p14:tracePt t="31727" x="4129088" y="5995988"/>
          <p14:tracePt t="31734" x="4113213" y="6005513"/>
          <p14:tracePt t="31742" x="4105275" y="6005513"/>
          <p14:tracePt t="31750" x="4089400" y="6005513"/>
          <p14:tracePt t="31757" x="4081463" y="6005513"/>
          <p14:tracePt t="31766" x="4073525" y="6005513"/>
          <p14:tracePt t="31772" x="4065588" y="6005513"/>
          <p14:tracePt t="31780" x="4057650" y="6005513"/>
          <p14:tracePt t="31787" x="4049713" y="5995988"/>
          <p14:tracePt t="31794" x="4025900" y="5988050"/>
          <p14:tracePt t="31802" x="4017963" y="5980113"/>
          <p14:tracePt t="31809" x="4002088" y="5964238"/>
          <p14:tracePt t="31817" x="3978275" y="5948363"/>
          <p14:tracePt t="31825" x="3954463" y="5932488"/>
          <p14:tracePt t="31833" x="3930650" y="5932488"/>
          <p14:tracePt t="31839" x="3883025" y="5908675"/>
          <p14:tracePt t="31848" x="3825875" y="5892800"/>
          <p14:tracePt t="31854" x="3770313" y="5876925"/>
          <p14:tracePt t="31862" x="3714750" y="5868988"/>
          <p14:tracePt t="31869" x="3651250" y="5861050"/>
          <p14:tracePt t="31877" x="3611563" y="5861050"/>
          <p14:tracePt t="31884" x="3563938" y="5861050"/>
          <p14:tracePt t="31892" x="3516313" y="5861050"/>
          <p14:tracePt t="31900" x="3467100" y="5861050"/>
          <p14:tracePt t="31907" x="3435350" y="5861050"/>
          <p14:tracePt t="31915" x="3387725" y="5861050"/>
          <p14:tracePt t="31922" x="3355975" y="5868988"/>
          <p14:tracePt t="31930" x="3340100" y="5876925"/>
          <p14:tracePt t="31937" x="3324225" y="5884863"/>
          <p14:tracePt t="31945" x="3292475" y="5892800"/>
          <p14:tracePt t="31952" x="3284538" y="5900738"/>
          <p14:tracePt t="31959" x="3260725" y="5916613"/>
          <p14:tracePt t="31967" x="3244850" y="5924550"/>
          <p14:tracePt t="31974" x="3221038" y="5932488"/>
          <p14:tracePt t="31983" x="3213100" y="5940425"/>
          <p14:tracePt t="31989" x="3205163" y="5948363"/>
          <p14:tracePt t="31997" x="3197225" y="5948363"/>
          <p14:tracePt t="32004" x="3189288" y="5956300"/>
          <p14:tracePt t="32012" x="3181350" y="5964238"/>
          <p14:tracePt t="32019" x="3173413" y="5964238"/>
          <p14:tracePt t="32027" x="3165475" y="5964238"/>
          <p14:tracePt t="32034" x="3165475" y="5972175"/>
          <p14:tracePt t="32215" x="3165475" y="5964238"/>
          <p14:tracePt t="34538" x="3244850" y="5956300"/>
          <p14:tracePt t="34540" x="3252788" y="5956300"/>
          <p14:tracePt t="34713" x="3260725" y="5956300"/>
          <p14:tracePt t="34719" x="3268663" y="5948363"/>
          <p14:tracePt t="34727" x="3292475" y="5948363"/>
          <p14:tracePt t="34735" x="3308350" y="5940425"/>
          <p14:tracePt t="34742" x="3340100" y="5940425"/>
          <p14:tracePt t="34749" x="3363913" y="5940425"/>
          <p14:tracePt t="34757" x="3411538" y="5940425"/>
          <p14:tracePt t="34765" x="3459163" y="5940425"/>
          <p14:tracePt t="34772" x="3500438" y="5940425"/>
          <p14:tracePt t="34780" x="3540125" y="5932488"/>
          <p14:tracePt t="34788" x="3603625" y="5924550"/>
          <p14:tracePt t="34795" x="3651250" y="5924550"/>
          <p14:tracePt t="34803" x="3690938" y="5916613"/>
          <p14:tracePt t="34809" x="3722688" y="5916613"/>
          <p14:tracePt t="34819" x="3746500" y="5916613"/>
          <p14:tracePt t="34824" x="3770313" y="5916613"/>
          <p14:tracePt t="34832" x="3786188" y="5916613"/>
          <p14:tracePt t="34839" x="3794125" y="5916613"/>
          <p14:tracePt t="34847" x="3802063" y="5916613"/>
          <p14:tracePt t="34854" x="3817938" y="5916613"/>
          <p14:tracePt t="34862" x="3825875" y="5916613"/>
          <p14:tracePt t="34877" x="3833813" y="5916613"/>
          <p14:tracePt t="34888" x="3843338" y="5916613"/>
          <p14:tracePt t="34900" x="3851275" y="5916613"/>
          <p14:tracePt t="34998" x="3859213" y="5916613"/>
          <p14:tracePt t="35005" x="3867150" y="5916613"/>
          <p14:tracePt t="35012" x="3890963" y="5916613"/>
          <p14:tracePt t="35021" x="3906838" y="5916613"/>
          <p14:tracePt t="35027" x="3922713" y="5916613"/>
          <p14:tracePt t="35036" x="3954463" y="5916613"/>
          <p14:tracePt t="35042" x="3994150" y="5916613"/>
          <p14:tracePt t="35049" x="4025900" y="5916613"/>
          <p14:tracePt t="35057" x="4049713" y="5924550"/>
          <p14:tracePt t="35064" x="4081463" y="5924550"/>
          <p14:tracePt t="35072" x="4097338" y="5924550"/>
          <p14:tracePt t="35079" x="4121150" y="5924550"/>
          <p14:tracePt t="35088" x="4129088" y="5924550"/>
          <p14:tracePt t="35268" x="4137025" y="5924550"/>
          <p14:tracePt t="35274" x="4160838" y="5932488"/>
          <p14:tracePt t="35282" x="4176713" y="5932488"/>
          <p14:tracePt t="35290" x="4192588" y="5940425"/>
          <p14:tracePt t="35297" x="4217988" y="5940425"/>
          <p14:tracePt t="35304" x="4249738" y="5940425"/>
          <p14:tracePt t="35312" x="4273550" y="5940425"/>
          <p14:tracePt t="35319" x="4305300" y="5940425"/>
          <p14:tracePt t="35327" x="4329113" y="5940425"/>
          <p14:tracePt t="35334" x="4368800" y="5940425"/>
          <p14:tracePt t="35342" x="4416425" y="5948363"/>
          <p14:tracePt t="35349" x="4448175" y="5956300"/>
          <p14:tracePt t="35357" x="4479925" y="5956300"/>
          <p14:tracePt t="35364" x="4519613" y="5964238"/>
          <p14:tracePt t="35372" x="4551363" y="5964238"/>
          <p14:tracePt t="35379" x="4576763" y="5964238"/>
          <p14:tracePt t="35387" x="4608513" y="5964238"/>
          <p14:tracePt t="35394" x="4640263" y="5964238"/>
          <p14:tracePt t="35402" x="4679950" y="5964238"/>
          <p14:tracePt t="35410" x="4703763" y="5964238"/>
          <p14:tracePt t="35417" x="4719638" y="5964238"/>
          <p14:tracePt t="35425" x="4759325" y="5964238"/>
          <p14:tracePt t="35432" x="4767263" y="5964238"/>
          <p14:tracePt t="35441" x="4775200" y="5964238"/>
          <p14:tracePt t="35905" x="4822825" y="5964238"/>
          <p14:tracePt t="35913" x="4854575" y="5972175"/>
          <p14:tracePt t="35919" x="4886325" y="5980113"/>
          <p14:tracePt t="35928" x="4943475" y="5980113"/>
          <p14:tracePt t="35934" x="4999038" y="5988050"/>
          <p14:tracePt t="35943" x="5054600" y="5995988"/>
          <p14:tracePt t="35949" x="5118100" y="5995988"/>
          <p14:tracePt t="35957" x="5157788" y="6005513"/>
          <p14:tracePt t="35964" x="5205413" y="6005513"/>
          <p14:tracePt t="35972" x="5221288" y="6005513"/>
          <p14:tracePt t="35979" x="5237163" y="6005513"/>
          <p14:tracePt t="35987" x="5245100" y="6005513"/>
          <p14:tracePt t="36168" x="5260975" y="6005513"/>
          <p14:tracePt t="36174" x="5268913" y="6005513"/>
          <p14:tracePt t="36183" x="5292725" y="6005513"/>
          <p14:tracePt t="36189" x="5318125" y="6005513"/>
          <p14:tracePt t="36197" x="5341938" y="6013450"/>
          <p14:tracePt t="36204" x="5373688" y="6013450"/>
          <p14:tracePt t="36212" x="5397500" y="6013450"/>
          <p14:tracePt t="36222" x="5421313" y="6013450"/>
          <p14:tracePt t="36227" x="5445125" y="6013450"/>
          <p14:tracePt t="36235" x="5468938" y="6013450"/>
          <p14:tracePt t="36242" x="5492750" y="6013450"/>
          <p14:tracePt t="36250" x="5500688" y="6013450"/>
          <p14:tracePt t="36257" x="5516563" y="6013450"/>
          <p14:tracePt t="36264" x="5524500" y="6013450"/>
          <p14:tracePt t="36272" x="5532438" y="6013450"/>
          <p14:tracePt t="36400" x="5540375" y="6013450"/>
          <p14:tracePt t="36407" x="5548313" y="6013450"/>
          <p14:tracePt t="36514" x="0" y="0"/>
        </p14:tracePtLst>
      </p14:laserTraceLst>
    </p:ext>
    <p:ext uri="{E180D4A7-C9FB-4DFB-919C-405C955672EB}">
      <p14:showEvtLst xmlns:p14="http://schemas.microsoft.com/office/powerpoint/2010/main">
        <p14:playEvt time="21" objId="4"/>
        <p14:stopEvt time="37685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502320-8CD0-4D12-82A0-5D872DB2E5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94265F6-39AF-4C1F-8916-322200DEC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249">
            <a:hlinkClick r:id="" action="ppaction://media"/>
            <a:extLst>
              <a:ext uri="{FF2B5EF4-FFF2-40B4-BE49-F238E27FC236}">
                <a16:creationId xmlns:a16="http://schemas.microsoft.com/office/drawing/2014/main" id="{C5C2B4DD-6ABD-4653-B698-811DD3CC5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517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92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204"/>
    </mc:Choice>
    <mc:Fallback>
      <p:transition spd="slow" advTm="108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551" x="4368800" y="5032375"/>
          <p14:tracePt t="20677" x="4368800" y="5040313"/>
          <p14:tracePt t="20683" x="4384675" y="5064125"/>
          <p14:tracePt t="20691" x="4408488" y="5080000"/>
          <p14:tracePt t="20698" x="4432300" y="5111750"/>
          <p14:tracePt t="20707" x="4471988" y="5135563"/>
          <p14:tracePt t="20713" x="4503738" y="5151438"/>
          <p14:tracePt t="20722" x="4543425" y="5175250"/>
          <p14:tracePt t="20728" x="4584700" y="5207000"/>
          <p14:tracePt t="20736" x="4632325" y="5230813"/>
          <p14:tracePt t="20743" x="4687888" y="5262563"/>
          <p14:tracePt t="20751" x="4735513" y="5286375"/>
          <p14:tracePt t="20758" x="4799013" y="5319713"/>
          <p14:tracePt t="20766" x="4862513" y="5359400"/>
          <p14:tracePt t="20775" x="4918075" y="5383213"/>
          <p14:tracePt t="20781" x="4967288" y="5391150"/>
          <p14:tracePt t="20789" x="5022850" y="5414963"/>
          <p14:tracePt t="20796" x="5054600" y="5422900"/>
          <p14:tracePt t="20803" x="5110163" y="5446713"/>
          <p14:tracePt t="20811" x="5149850" y="5454650"/>
          <p14:tracePt t="20818" x="5181600" y="5462588"/>
          <p14:tracePt t="20826" x="5205413" y="5470525"/>
          <p14:tracePt t="20833" x="5229225" y="5470525"/>
          <p14:tracePt t="20841" x="5253038" y="5470525"/>
          <p14:tracePt t="20848" x="5268913" y="5470525"/>
          <p14:tracePt t="20857" x="5276850" y="5470525"/>
          <p14:tracePt t="20863" x="5284788" y="5470525"/>
          <p14:tracePt t="20872" x="5292725" y="5470525"/>
          <p14:tracePt t="20886" x="5300663" y="5470525"/>
          <p14:tracePt t="20901" x="5310188" y="5470525"/>
          <p14:tracePt t="20908" x="5318125" y="5446713"/>
          <p14:tracePt t="20916" x="5318125" y="5430838"/>
          <p14:tracePt t="20924" x="5326063" y="5407025"/>
          <p14:tracePt t="20931" x="5341938" y="5383213"/>
          <p14:tracePt t="20938" x="5341938" y="5359400"/>
          <p14:tracePt t="20946" x="5349875" y="5327650"/>
          <p14:tracePt t="20953" x="5357813" y="5286375"/>
          <p14:tracePt t="20960" x="5365750" y="5254625"/>
          <p14:tracePt t="20968" x="5373688" y="5207000"/>
          <p14:tracePt t="20975" x="5373688" y="5167313"/>
          <p14:tracePt t="20983" x="5373688" y="5119688"/>
          <p14:tracePt t="20991" x="5373688" y="5095875"/>
          <p14:tracePt t="20998" x="5373688" y="5064125"/>
          <p14:tracePt t="21007" x="5373688" y="5016500"/>
          <p14:tracePt t="21013" x="5373688" y="4976813"/>
          <p14:tracePt t="21022" x="5365750" y="4951413"/>
          <p14:tracePt t="21028" x="5341938" y="4927600"/>
          <p14:tracePt t="21041" x="5334000" y="4911725"/>
          <p14:tracePt t="21043" x="5310188" y="4903788"/>
          <p14:tracePt t="21050" x="5292725" y="4887913"/>
          <p14:tracePt t="21058" x="5284788" y="4887913"/>
          <p14:tracePt t="21065" x="5276850" y="4887913"/>
          <p14:tracePt t="21074" x="5260975" y="4879975"/>
          <p14:tracePt t="21088" x="5245100" y="4879975"/>
          <p14:tracePt t="21105" x="5237163" y="4879975"/>
          <p14:tracePt t="21111" x="5221288" y="4879975"/>
          <p14:tracePt t="21126" x="5205413" y="4879975"/>
          <p14:tracePt t="21133" x="5189538" y="4887913"/>
          <p14:tracePt t="21141" x="5181600" y="4895850"/>
          <p14:tracePt t="21149" x="5165725" y="4911725"/>
          <p14:tracePt t="21157" x="5149850" y="4919663"/>
          <p14:tracePt t="21163" x="5133975" y="4943475"/>
          <p14:tracePt t="21171" x="5118100" y="4951413"/>
          <p14:tracePt t="21178" x="5094288" y="4976813"/>
          <p14:tracePt t="21186" x="5086350" y="5000625"/>
          <p14:tracePt t="21193" x="5070475" y="5024438"/>
          <p14:tracePt t="21201" x="5062538" y="5040313"/>
          <p14:tracePt t="21208" x="5046663" y="5072063"/>
          <p14:tracePt t="21216" x="5038725" y="5095875"/>
          <p14:tracePt t="21224" x="5038725" y="5119688"/>
          <p14:tracePt t="21231" x="5030788" y="5151438"/>
          <p14:tracePt t="21238" x="5030788" y="5183188"/>
          <p14:tracePt t="21246" x="5030788" y="5199063"/>
          <p14:tracePt t="21254" x="5030788" y="5230813"/>
          <p14:tracePt t="21261" x="5030788" y="5238750"/>
          <p14:tracePt t="21268" x="5030788" y="5262563"/>
          <p14:tracePt t="21276" x="5030788" y="5270500"/>
          <p14:tracePt t="21283" x="5030788" y="5294313"/>
          <p14:tracePt t="21298" x="5038725" y="5302250"/>
          <p14:tracePt t="21313" x="5038725" y="5310188"/>
          <p14:tracePt t="21323" x="5046663" y="5310188"/>
          <p14:tracePt t="21350" x="5054600" y="5319713"/>
          <p14:tracePt t="21358" x="5054600" y="5327650"/>
          <p14:tracePt t="21373" x="5062538" y="5327650"/>
          <p14:tracePt t="21396" x="5070475" y="5327650"/>
          <p14:tracePt t="21410" x="5070475" y="5335588"/>
          <p14:tracePt t="22611" x="5070475" y="5327650"/>
          <p14:tracePt t="22618" x="5070475" y="5319713"/>
          <p14:tracePt t="22633" x="5070475" y="5310188"/>
          <p14:tracePt t="22648" x="5070475" y="5294313"/>
          <p14:tracePt t="22663" x="5070475" y="5286375"/>
          <p14:tracePt t="22665" x="0" y="0"/>
        </p14:tracePtLst>
        <p14:tracePtLst>
          <p14:tracePt t="23155" x="1562100" y="5151438"/>
          <p14:tracePt t="23159" x="1562100" y="5159375"/>
          <p14:tracePt t="23166" x="1554163" y="5159375"/>
          <p14:tracePt t="23173" x="1554163" y="5167313"/>
          <p14:tracePt t="23196" x="1562100" y="5167313"/>
          <p14:tracePt t="23204" x="1570038" y="5167313"/>
          <p14:tracePt t="23211" x="1577975" y="5167313"/>
          <p14:tracePt t="23218" x="1585913" y="5167313"/>
          <p14:tracePt t="23234" x="1593850" y="5167313"/>
          <p14:tracePt t="23295" x="1601788" y="5167313"/>
          <p14:tracePt t="23302" x="1617663" y="5159375"/>
          <p14:tracePt t="23308" x="1641475" y="5143500"/>
          <p14:tracePt t="23316" x="1674813" y="5119688"/>
          <p14:tracePt t="23323" x="1714500" y="5087938"/>
          <p14:tracePt t="23331" x="1746250" y="5072063"/>
          <p14:tracePt t="23338" x="1778000" y="5040313"/>
          <p14:tracePt t="23346" x="1801813" y="5008563"/>
          <p14:tracePt t="23354" x="1825625" y="4984750"/>
          <p14:tracePt t="23361" x="1825625" y="4967288"/>
          <p14:tracePt t="23369" x="1833563" y="4951413"/>
          <p14:tracePt t="23376" x="1833563" y="4927600"/>
          <p14:tracePt t="23385" x="1833563" y="4911725"/>
          <p14:tracePt t="23391" x="1833563" y="4895850"/>
          <p14:tracePt t="23399" x="1833563" y="4887913"/>
          <p14:tracePt t="23406" x="1825625" y="4872038"/>
          <p14:tracePt t="23413" x="1817688" y="4864100"/>
          <p14:tracePt t="23421" x="1809750" y="4856163"/>
          <p14:tracePt t="23428" x="1793875" y="4848225"/>
          <p14:tracePt t="23437" x="1785938" y="4848225"/>
          <p14:tracePt t="23443" x="1770063" y="4848225"/>
          <p14:tracePt t="23451" x="1762125" y="4848225"/>
          <p14:tracePt t="23458" x="1754188" y="4848225"/>
          <p14:tracePt t="23466" x="1730375" y="4856163"/>
          <p14:tracePt t="23473" x="1706563" y="4864100"/>
          <p14:tracePt t="23481" x="1690688" y="4879975"/>
          <p14:tracePt t="23488" x="1682750" y="4887913"/>
          <p14:tracePt t="23496" x="1658938" y="4895850"/>
          <p14:tracePt t="23504" x="1658938" y="4919663"/>
          <p14:tracePt t="23511" x="1641475" y="4919663"/>
          <p14:tracePt t="23519" x="1641475" y="4943475"/>
          <p14:tracePt t="23526" x="1625600" y="4951413"/>
          <p14:tracePt t="23534" x="1625600" y="4959350"/>
          <p14:tracePt t="23541" x="1617663" y="4976813"/>
          <p14:tracePt t="23556" x="1609725" y="4984750"/>
          <p14:tracePt t="23563" x="1609725" y="4992688"/>
          <p14:tracePt t="23571" x="1609725" y="5000625"/>
          <p14:tracePt t="23587" x="1609725" y="5008563"/>
          <p14:tracePt t="23601" x="1601788" y="5008563"/>
          <p14:tracePt t="23615" x="1601788" y="5016500"/>
          <p14:tracePt t="23969" x="1617663" y="5040313"/>
          <p14:tracePt t="23976" x="1625600" y="5040313"/>
          <p14:tracePt t="23984" x="1641475" y="5048250"/>
          <p14:tracePt t="23991" x="1658938" y="5056188"/>
          <p14:tracePt t="23998" x="1674813" y="5056188"/>
          <p14:tracePt t="24006" x="1690688" y="5064125"/>
          <p14:tracePt t="24013" x="1714500" y="5080000"/>
          <p14:tracePt t="24021" x="1738313" y="5080000"/>
          <p14:tracePt t="24028" x="1770063" y="5087938"/>
          <p14:tracePt t="24053" x="1944688" y="5103813"/>
          <p14:tracePt t="24058" x="2017713" y="5103813"/>
          <p14:tracePt t="24066" x="2081213" y="5111750"/>
          <p14:tracePt t="24073" x="2144713" y="5111750"/>
          <p14:tracePt t="24080" x="2208213" y="5111750"/>
          <p14:tracePt t="24088" x="2263775" y="5111750"/>
          <p14:tracePt t="24096" x="2319338" y="5103813"/>
          <p14:tracePt t="24103" x="2374900" y="5087938"/>
          <p14:tracePt t="24111" x="2408238" y="5087938"/>
          <p14:tracePt t="24119" x="2447925" y="5080000"/>
          <p14:tracePt t="24126" x="2479675" y="5080000"/>
          <p14:tracePt t="24134" x="2511425" y="5080000"/>
          <p14:tracePt t="24141" x="2551113" y="5080000"/>
          <p14:tracePt t="24148" x="2590800" y="5080000"/>
          <p14:tracePt t="24156" x="2638425" y="5080000"/>
          <p14:tracePt t="24165" x="2686050" y="5080000"/>
          <p14:tracePt t="24172" x="2751138" y="5080000"/>
          <p14:tracePt t="24178" x="2814638" y="5080000"/>
          <p14:tracePt t="24186" x="2878138" y="5080000"/>
          <p14:tracePt t="24193" x="2941638" y="5080000"/>
          <p14:tracePt t="24200" x="3028950" y="5087938"/>
          <p14:tracePt t="24208" x="3092450" y="5095875"/>
          <p14:tracePt t="24216" x="3165475" y="5095875"/>
          <p14:tracePt t="24223" x="3244850" y="5103813"/>
          <p14:tracePt t="24231" x="3308350" y="5111750"/>
          <p14:tracePt t="24238" x="3395663" y="5119688"/>
          <p14:tracePt t="24245" x="3492500" y="5143500"/>
          <p14:tracePt t="24253" x="3571875" y="5151438"/>
          <p14:tracePt t="24261" x="3643313" y="5159375"/>
          <p14:tracePt t="24270" x="3722688" y="5175250"/>
          <p14:tracePt t="24276" x="3810000" y="5199063"/>
          <p14:tracePt t="24284" x="3922713" y="5214938"/>
          <p14:tracePt t="24291" x="3994150" y="5222875"/>
          <p14:tracePt t="24298" x="4081463" y="5230813"/>
          <p14:tracePt t="24306" x="4144963" y="5238750"/>
          <p14:tracePt t="24313" x="4200525" y="5246688"/>
          <p14:tracePt t="24321" x="4289425" y="5254625"/>
          <p14:tracePt t="24328" x="4376738" y="5278438"/>
          <p14:tracePt t="24336" x="4456113" y="5286375"/>
          <p14:tracePt t="24343" x="4535488" y="5302250"/>
          <p14:tracePt t="24351" x="4624388" y="5327650"/>
          <p14:tracePt t="24358" x="4711700" y="5343525"/>
          <p14:tracePt t="24366" x="4775200" y="5359400"/>
          <p14:tracePt t="24373" x="4846638" y="5375275"/>
          <p14:tracePt t="24381" x="4933950" y="5399088"/>
          <p14:tracePt t="24388" x="5022850" y="5414963"/>
          <p14:tracePt t="24396" x="5102225" y="5438775"/>
          <p14:tracePt t="24403" x="5173663" y="5454650"/>
          <p14:tracePt t="24411" x="5221288" y="5462588"/>
          <p14:tracePt t="24420" x="5276850" y="5478463"/>
          <p14:tracePt t="24426" x="5310188" y="5486400"/>
          <p14:tracePt t="24434" x="5349875" y="5486400"/>
          <p14:tracePt t="24440" x="5373688" y="5486400"/>
          <p14:tracePt t="24448" x="5389563" y="5486400"/>
          <p14:tracePt t="24470" x="5397500" y="5486400"/>
          <p14:tracePt t="24524" x="5405438" y="5486400"/>
          <p14:tracePt t="27537" x="5237163" y="5637213"/>
          <p14:tracePt t="27539" x="5165725" y="5686425"/>
          <p14:tracePt t="27546" x="5126038" y="5710238"/>
          <p14:tracePt t="27553" x="5102225" y="5726113"/>
          <p14:tracePt t="27561" x="5086350" y="5734050"/>
          <p14:tracePt t="27568" x="5070475" y="5749925"/>
          <p14:tracePt t="27576" x="5054600" y="5757863"/>
          <p14:tracePt t="27583" x="5046663" y="5765800"/>
          <p14:tracePt t="27592" x="5038725" y="5765800"/>
          <p14:tracePt t="27598" x="5038725" y="5773738"/>
          <p14:tracePt t="27606" x="5022850" y="5781675"/>
          <p14:tracePt t="27621" x="5014913" y="5781675"/>
          <p14:tracePt t="27628" x="5006975" y="5789613"/>
          <p14:tracePt t="27636" x="4999038" y="5789613"/>
          <p14:tracePt t="27643" x="4991100" y="5789613"/>
          <p14:tracePt t="27651" x="4983163" y="5789613"/>
          <p14:tracePt t="27658" x="4975225" y="5797550"/>
          <p14:tracePt t="27666" x="4951413" y="5805488"/>
          <p14:tracePt t="27674" x="4933950" y="5813425"/>
          <p14:tracePt t="27681" x="4910138" y="5813425"/>
          <p14:tracePt t="27689" x="4894263" y="5829300"/>
          <p14:tracePt t="27696" x="4878388" y="5837238"/>
          <p14:tracePt t="27703" x="4838700" y="5853113"/>
          <p14:tracePt t="27711" x="4814888" y="5868988"/>
          <p14:tracePt t="27718" x="4791075" y="5884863"/>
          <p14:tracePt t="27726" x="4759325" y="5916613"/>
          <p14:tracePt t="27733" x="4743450" y="5924550"/>
          <p14:tracePt t="27742" x="4719638" y="5940425"/>
          <p14:tracePt t="27748" x="4695825" y="5948363"/>
          <p14:tracePt t="27756" x="4672013" y="5964238"/>
          <p14:tracePt t="27763" x="4656138" y="5972175"/>
          <p14:tracePt t="27771" x="4640263" y="5980113"/>
          <p14:tracePt t="27778" x="4616450" y="5988050"/>
          <p14:tracePt t="27786" x="4608513" y="5995988"/>
          <p14:tracePt t="27793" x="4600575" y="5995988"/>
          <p14:tracePt t="27801" x="4584700" y="5995988"/>
          <p14:tracePt t="27809" x="4584700" y="6005513"/>
          <p14:tracePt t="27816" x="4576763" y="6013450"/>
          <p14:tracePt t="27824" x="4559300" y="6013450"/>
          <p14:tracePt t="27840" x="4551363" y="6013450"/>
          <p14:tracePt t="27846" x="4543425" y="6021388"/>
          <p14:tracePt t="27853" x="4535488" y="6021388"/>
          <p14:tracePt t="27861" x="4527550" y="6021388"/>
          <p14:tracePt t="27876" x="4519613" y="6021388"/>
          <p14:tracePt t="27883" x="4511675" y="6029325"/>
          <p14:tracePt t="27898" x="4503738" y="6037263"/>
          <p14:tracePt t="27906" x="4495800" y="6037263"/>
          <p14:tracePt t="27921" x="4479925" y="6037263"/>
          <p14:tracePt t="27928" x="4479925" y="6045200"/>
          <p14:tracePt t="27936" x="4471988" y="6045200"/>
          <p14:tracePt t="27943" x="4464050" y="6045200"/>
          <p14:tracePt t="27951" x="4448175" y="6053138"/>
          <p14:tracePt t="27958" x="4440238" y="6053138"/>
          <p14:tracePt t="27966" x="4424363" y="6061075"/>
          <p14:tracePt t="27974" x="4400550" y="6061075"/>
          <p14:tracePt t="27981" x="4384675" y="6061075"/>
          <p14:tracePt t="27989" x="4360863" y="6061075"/>
          <p14:tracePt t="27996" x="4344988" y="6061075"/>
          <p14:tracePt t="28003" x="4337050" y="6061075"/>
          <p14:tracePt t="28011" x="4313238" y="6061075"/>
          <p14:tracePt t="28018" x="4297363" y="6069013"/>
          <p14:tracePt t="28026" x="4273550" y="6069013"/>
          <p14:tracePt t="28042" x="4265613" y="6076950"/>
          <p14:tracePt t="28048" x="4257675" y="6076950"/>
          <p14:tracePt t="28056" x="4249738" y="6076950"/>
          <p14:tracePt t="28110" x="4241800" y="6076950"/>
          <p14:tracePt t="28116" x="4241800" y="6084888"/>
          <p14:tracePt t="28124" x="4233863" y="6092825"/>
          <p14:tracePt t="28131" x="4217988" y="6092825"/>
          <p14:tracePt t="28146" x="4200525" y="6100763"/>
          <p14:tracePt t="28153" x="4192588" y="6100763"/>
          <p14:tracePt t="28161" x="4184650" y="6108700"/>
          <p14:tracePt t="28168" x="4176713" y="6116638"/>
          <p14:tracePt t="28176" x="4168775" y="6116638"/>
          <p14:tracePt t="28184" x="4160838" y="6124575"/>
          <p14:tracePt t="28198" x="4152900" y="6124575"/>
          <p14:tracePt t="28207" x="4152900" y="6132513"/>
          <p14:tracePt t="28213" x="4152900" y="6140450"/>
          <p14:tracePt t="28222" x="4144963" y="6140450"/>
          <p14:tracePt t="28228" x="4137025" y="6140450"/>
          <p14:tracePt t="28236" x="4137025" y="6148388"/>
          <p14:tracePt t="28259" x="4129088" y="6156325"/>
          <p14:tracePt t="28312" x="4121150" y="6164263"/>
          <p14:tracePt t="28318" x="4121150" y="6172200"/>
          <p14:tracePt t="28341" x="4113213" y="6172200"/>
          <p14:tracePt t="28348" x="4105275" y="6172200"/>
          <p14:tracePt t="28372" x="4105275" y="6180138"/>
          <p14:tracePt t="28657" x="4113213" y="6180138"/>
          <p14:tracePt t="28679" x="4121150" y="6180138"/>
          <p14:tracePt t="28732" x="4129088" y="6180138"/>
          <p14:tracePt t="28746" x="4137025" y="6180138"/>
          <p14:tracePt t="28753" x="4144963" y="6180138"/>
          <p14:tracePt t="28776" x="4152900" y="6180138"/>
          <p14:tracePt t="29046" x="4160838" y="6180138"/>
          <p14:tracePt t="29053" x="4168775" y="6180138"/>
          <p14:tracePt t="29061" x="4176713" y="6180138"/>
          <p14:tracePt t="29069" x="4192588" y="6180138"/>
          <p14:tracePt t="29076" x="4210050" y="6188075"/>
          <p14:tracePt t="29084" x="4217988" y="6188075"/>
          <p14:tracePt t="29091" x="4225925" y="6188075"/>
          <p14:tracePt t="29099" x="4233863" y="6188075"/>
          <p14:tracePt t="29106" x="4241800" y="6188075"/>
          <p14:tracePt t="29257" x="4233863" y="6188075"/>
          <p14:tracePt t="29264" x="4225925" y="6188075"/>
          <p14:tracePt t="29271" x="4217988" y="6188075"/>
          <p14:tracePt t="29278" x="4200525" y="6188075"/>
          <p14:tracePt t="29286" x="4192588" y="6188075"/>
          <p14:tracePt t="29293" x="4184650" y="6188075"/>
          <p14:tracePt t="29301" x="4152900" y="6196013"/>
          <p14:tracePt t="29308" x="4137025" y="6196013"/>
          <p14:tracePt t="29316" x="4105275" y="6203950"/>
          <p14:tracePt t="29323" x="4097338" y="6203950"/>
          <p14:tracePt t="29331" x="4089400" y="6203950"/>
          <p14:tracePt t="29609" x="4097338" y="6203950"/>
          <p14:tracePt t="29616" x="4105275" y="6203950"/>
          <p14:tracePt t="29623" x="4113213" y="6203950"/>
          <p14:tracePt t="29631" x="4121150" y="6203950"/>
          <p14:tracePt t="29638" x="4137025" y="6203950"/>
          <p14:tracePt t="29646" x="4144963" y="6203950"/>
          <p14:tracePt t="29653" x="4152900" y="6203950"/>
          <p14:tracePt t="29661" x="4168775" y="6203950"/>
          <p14:tracePt t="29669" x="4176713" y="6203950"/>
          <p14:tracePt t="29676" x="4192588" y="6203950"/>
          <p14:tracePt t="29691" x="4200525" y="6203950"/>
          <p14:tracePt t="29699" x="4210050" y="6203950"/>
          <p14:tracePt t="29713" x="4217988" y="6203950"/>
          <p14:tracePt t="29721" x="4225925" y="6203950"/>
          <p14:tracePt t="29728" x="4233863" y="6203950"/>
          <p14:tracePt t="32654" x="4233863" y="6196013"/>
          <p14:tracePt t="34221" x="4225925" y="6196013"/>
          <p14:tracePt t="34304" x="4217988" y="6196013"/>
          <p14:tracePt t="34424" x="4210050" y="6196013"/>
          <p14:tracePt t="34431" x="4200525" y="6196013"/>
          <p14:tracePt t="34447" x="4192588" y="6196013"/>
          <p14:tracePt t="34453" x="4184650" y="6196013"/>
          <p14:tracePt t="34461" x="4176713" y="6196013"/>
          <p14:tracePt t="34468" x="4168775" y="6196013"/>
          <p14:tracePt t="34476" x="4160838" y="6196013"/>
          <p14:tracePt t="34483" x="4152900" y="6196013"/>
          <p14:tracePt t="34491" x="4144963" y="6196013"/>
          <p14:tracePt t="34498" x="4137025" y="6196013"/>
          <p14:tracePt t="34514" x="4129088" y="6196013"/>
          <p14:tracePt t="38007" x="4376738" y="6211888"/>
          <p14:tracePt t="38009" x="4392613" y="6211888"/>
          <p14:tracePt t="39383" x="4416425" y="6219825"/>
          <p14:tracePt t="39388" x="4456113" y="6219825"/>
          <p14:tracePt t="39396" x="4479925" y="6227763"/>
          <p14:tracePt t="39404" x="4519613" y="6235700"/>
          <p14:tracePt t="39411" x="4551363" y="6243638"/>
          <p14:tracePt t="39419" x="4576763" y="6243638"/>
          <p14:tracePt t="39426" x="4600575" y="6243638"/>
          <p14:tracePt t="39434" x="4616450" y="6243638"/>
          <p14:tracePt t="39441" x="4632325" y="6251575"/>
          <p14:tracePt t="39599" x="4640263" y="6251575"/>
          <p14:tracePt t="39614" x="4656138" y="6251575"/>
          <p14:tracePt t="39621" x="4687888" y="6251575"/>
          <p14:tracePt t="39629" x="4695825" y="6251575"/>
          <p14:tracePt t="39636" x="4719638" y="6251575"/>
          <p14:tracePt t="39644" x="4735513" y="6251575"/>
          <p14:tracePt t="39651" x="4743450" y="6243638"/>
          <p14:tracePt t="39658" x="4759325" y="6235700"/>
          <p14:tracePt t="39667" x="4767263" y="6235700"/>
          <p14:tracePt t="39682" x="4775200" y="6227763"/>
          <p14:tracePt t="39688" x="4783138" y="6227763"/>
          <p14:tracePt t="39802" x="4783138" y="6219825"/>
          <p14:tracePt t="39817" x="4791075" y="6219825"/>
          <p14:tracePt t="39823" x="4791075" y="6211888"/>
          <p14:tracePt t="39839" x="4791075" y="6203950"/>
          <p14:tracePt t="39853" x="4799013" y="6196013"/>
          <p14:tracePt t="39876" x="4799013" y="6188075"/>
          <p14:tracePt t="39891" x="4799013" y="6180138"/>
          <p14:tracePt t="39944" x="4799013" y="6172200"/>
          <p14:tracePt t="39983" x="4806950" y="6164263"/>
          <p14:tracePt t="40036" x="4806950" y="6156325"/>
          <p14:tracePt t="40080" x="4806950" y="6148388"/>
          <p14:tracePt t="40522" x="4799013" y="6148388"/>
          <p14:tracePt t="40791" x="4799013" y="6156325"/>
          <p14:tracePt t="40806" x="4799013" y="6164263"/>
          <p14:tracePt t="40828" x="4799013" y="6172200"/>
          <p14:tracePt t="40851" x="4799013" y="6180138"/>
          <p14:tracePt t="40873" x="4799013" y="6188075"/>
          <p14:tracePt t="42607" x="4783138" y="6180138"/>
          <p14:tracePt t="42622" x="4775200" y="6172200"/>
          <p14:tracePt t="44512" x="4775200" y="6180138"/>
          <p14:tracePt t="44542" x="4775200" y="6188075"/>
          <p14:tracePt t="44549" x="4767263" y="6196013"/>
          <p14:tracePt t="44572" x="4767263" y="6203950"/>
          <p14:tracePt t="46230" x="4775200" y="6203950"/>
          <p14:tracePt t="46236" x="4783138" y="6196013"/>
          <p14:tracePt t="46243" x="4806950" y="6188075"/>
          <p14:tracePt t="46251" x="4830763" y="6188075"/>
          <p14:tracePt t="46259" x="4846638" y="6180138"/>
          <p14:tracePt t="46266" x="4862513" y="6180138"/>
          <p14:tracePt t="46273" x="4886325" y="6180138"/>
          <p14:tracePt t="46281" x="4894263" y="6172200"/>
          <p14:tracePt t="46290" x="4918075" y="6164263"/>
          <p14:tracePt t="46296" x="4933950" y="6156325"/>
          <p14:tracePt t="46304" x="4943475" y="6156325"/>
          <p14:tracePt t="46311" x="4951413" y="6156325"/>
          <p14:tracePt t="46319" x="4959350" y="6148388"/>
          <p14:tracePt t="46326" x="4967288" y="6148388"/>
          <p14:tracePt t="46334" x="4975225" y="6148388"/>
          <p14:tracePt t="46341" x="4983163" y="6140450"/>
          <p14:tracePt t="46348" x="4991100" y="6140450"/>
          <p14:tracePt t="46364" x="4999038" y="6132513"/>
          <p14:tracePt t="46372" x="5006975" y="6132513"/>
          <p14:tracePt t="46393" x="5014913" y="6132513"/>
          <p14:tracePt t="46416" x="5022850" y="6132513"/>
          <p14:tracePt t="46440" x="5030788" y="6132513"/>
          <p14:tracePt t="46454" x="5038725" y="6132513"/>
          <p14:tracePt t="47092" x="5046663" y="6132513"/>
          <p14:tracePt t="47098" x="5054600" y="6132513"/>
          <p14:tracePt t="47107" x="5062538" y="6132513"/>
          <p14:tracePt t="47113" x="5070475" y="6132513"/>
          <p14:tracePt t="47324" x="5078413" y="6132513"/>
          <p14:tracePt t="47331" x="5094288" y="6132513"/>
          <p14:tracePt t="47338" x="5102225" y="6132513"/>
          <p14:tracePt t="47347" x="5110163" y="6132513"/>
          <p14:tracePt t="47354" x="5118100" y="6132513"/>
          <p14:tracePt t="47361" x="5133975" y="6132513"/>
          <p14:tracePt t="47376" x="5141913" y="6132513"/>
          <p14:tracePt t="47383" x="5149850" y="6132513"/>
          <p14:tracePt t="47872" x="5157788" y="6132513"/>
          <p14:tracePt t="47886" x="5173663" y="6132513"/>
          <p14:tracePt t="47894" x="5181600" y="6140450"/>
          <p14:tracePt t="47901" x="5189538" y="6140450"/>
          <p14:tracePt t="47908" x="5197475" y="6140450"/>
          <p14:tracePt t="47916" x="5213350" y="6148388"/>
          <p14:tracePt t="50721" x="5157788" y="6116638"/>
          <p14:tracePt t="50723" x="5149850" y="6116638"/>
          <p14:tracePt t="50736" x="5141913" y="6116638"/>
          <p14:tracePt t="50744" x="5133975" y="6116638"/>
          <p14:tracePt t="50752" x="5126038" y="6116638"/>
          <p14:tracePt t="50759" x="5118100" y="6108700"/>
          <p14:tracePt t="50766" x="5094288" y="6084888"/>
          <p14:tracePt t="50774" x="5094288" y="6069013"/>
          <p14:tracePt t="51022" x="5086350" y="6069013"/>
          <p14:tracePt t="51030" x="5062538" y="6061075"/>
          <p14:tracePt t="51049" x="5046663" y="6061075"/>
          <p14:tracePt t="51059" x="5030788" y="6061075"/>
          <p14:tracePt t="51066" x="5014913" y="6092825"/>
          <p14:tracePt t="51074" x="4999038" y="6116638"/>
          <p14:tracePt t="51082" x="4983163" y="6148388"/>
          <p14:tracePt t="51089" x="4983163" y="6156325"/>
          <p14:tracePt t="51157" x="4983163" y="6164263"/>
          <p14:tracePt t="51172" x="4983163" y="6172200"/>
          <p14:tracePt t="51181" x="4983163" y="6188075"/>
          <p14:tracePt t="51186" x="4999038" y="6188075"/>
          <p14:tracePt t="51193" x="5014913" y="6203950"/>
          <p14:tracePt t="51201" x="5038725" y="6219825"/>
          <p14:tracePt t="51208" x="5062538" y="6219825"/>
          <p14:tracePt t="51216" x="5094288" y="6235700"/>
          <p14:tracePt t="51224" x="5133975" y="6251575"/>
          <p14:tracePt t="51232" x="5181600" y="6259513"/>
          <p14:tracePt t="51238" x="5237163" y="6259513"/>
          <p14:tracePt t="51246" x="5268913" y="6267450"/>
          <p14:tracePt t="51254" x="5326063" y="6267450"/>
          <p14:tracePt t="51261" x="5365750" y="6267450"/>
          <p14:tracePt t="51268" x="5421313" y="6267450"/>
          <p14:tracePt t="51276" x="5445125" y="6267450"/>
          <p14:tracePt t="51284" x="5484813" y="6267450"/>
          <p14:tracePt t="51291" x="5516563" y="6267450"/>
          <p14:tracePt t="51299" x="5532438" y="6267450"/>
          <p14:tracePt t="51306" x="5556250" y="6267450"/>
          <p14:tracePt t="51315" x="5580063" y="6267450"/>
          <p14:tracePt t="51321" x="5588000" y="6267450"/>
          <p14:tracePt t="51331" x="5627688" y="6259513"/>
          <p14:tracePt t="51336" x="5635625" y="6251575"/>
          <p14:tracePt t="51344" x="5643563" y="6251575"/>
          <p14:tracePt t="51351" x="5667375" y="6235700"/>
          <p14:tracePt t="51359" x="5676900" y="6235700"/>
          <p14:tracePt t="51366" x="5684838" y="6219825"/>
          <p14:tracePt t="51374" x="5700713" y="6211888"/>
          <p14:tracePt t="51382" x="5716588" y="6196013"/>
          <p14:tracePt t="51388" x="5724525" y="6196013"/>
          <p14:tracePt t="51396" x="5748338" y="6180138"/>
          <p14:tracePt t="51404" x="5756275" y="6172200"/>
          <p14:tracePt t="51411" x="5764213" y="6164263"/>
          <p14:tracePt t="51419" x="5772150" y="6156325"/>
          <p14:tracePt t="51426" x="5780088" y="6148388"/>
          <p14:tracePt t="51433" x="5788025" y="6148388"/>
          <p14:tracePt t="51441" x="5788025" y="6140450"/>
          <p14:tracePt t="51449" x="5795963" y="6140450"/>
          <p14:tracePt t="51464" x="5803900" y="6140450"/>
          <p14:tracePt t="51471" x="5803900" y="6132513"/>
          <p14:tracePt t="51480" x="5811838" y="6132513"/>
          <p14:tracePt t="51486" x="5819775" y="6132513"/>
          <p14:tracePt t="51493" x="5827713" y="6132513"/>
          <p14:tracePt t="51501" x="5835650" y="6132513"/>
          <p14:tracePt t="51508" x="5843588" y="6132513"/>
          <p14:tracePt t="51516" x="5851525" y="6132513"/>
          <p14:tracePt t="51524" x="5859463" y="6132513"/>
          <p14:tracePt t="51539" x="5867400" y="6124575"/>
          <p14:tracePt t="51546" x="5875338" y="6124575"/>
          <p14:tracePt t="51583" x="5883275" y="6124575"/>
          <p14:tracePt t="51682" x="5891213" y="6124575"/>
          <p14:tracePt t="51688" x="5899150" y="6124575"/>
          <p14:tracePt t="51696" x="5907088" y="6124575"/>
          <p14:tracePt t="51704" x="5915025" y="6124575"/>
          <p14:tracePt t="51718" x="5930900" y="6124575"/>
          <p14:tracePt t="51734" x="5938838" y="6124575"/>
          <p14:tracePt t="51914" x="5930900" y="6124575"/>
          <p14:tracePt t="51921" x="5922963" y="6124575"/>
          <p14:tracePt t="52094" x="5915025" y="6124575"/>
          <p14:tracePt t="52110" x="5907088" y="6124575"/>
          <p14:tracePt t="52116" x="5907088" y="6132513"/>
          <p14:tracePt t="52124" x="5899150" y="6132513"/>
          <p14:tracePt t="52140" x="5891213" y="6132513"/>
          <p14:tracePt t="52146" x="5891213" y="6140450"/>
          <p14:tracePt t="52176" x="5891213" y="6148388"/>
          <p14:tracePt t="53212" x="5907088" y="6148388"/>
          <p14:tracePt t="53218" x="5915025" y="6156325"/>
          <p14:tracePt t="53226" x="5922963" y="6156325"/>
          <p14:tracePt t="53234" x="5930900" y="6156325"/>
          <p14:tracePt t="53241" x="5938838" y="6164263"/>
          <p14:tracePt t="53444" x="5954713" y="6172200"/>
          <p14:tracePt t="53451" x="5962650" y="6172200"/>
          <p14:tracePt t="53460" x="5970588" y="6172200"/>
          <p14:tracePt t="53466" x="5978525" y="6172200"/>
          <p14:tracePt t="53473" x="5994400" y="6172200"/>
          <p14:tracePt t="53481" x="6010275" y="6180138"/>
          <p14:tracePt t="53489" x="6018213" y="6180138"/>
          <p14:tracePt t="53496" x="6034088" y="6188075"/>
          <p14:tracePt t="53503" x="6043613" y="6188075"/>
          <p14:tracePt t="54067" x="6034088" y="6180138"/>
          <p14:tracePt t="54073" x="6018213" y="6180138"/>
          <p14:tracePt t="54081" x="6002338" y="6164263"/>
          <p14:tracePt t="54088" x="5978525" y="6164263"/>
          <p14:tracePt t="54096" x="5970588" y="6164263"/>
          <p14:tracePt t="54103" x="5954713" y="6164263"/>
          <p14:tracePt t="54112" x="5946775" y="6164263"/>
          <p14:tracePt t="54809" x="5954713" y="6164263"/>
          <p14:tracePt t="54824" x="5962650" y="6164263"/>
          <p14:tracePt t="54839" x="5970588" y="6164263"/>
          <p14:tracePt t="54846" x="5986463" y="6164263"/>
          <p14:tracePt t="54854" x="5994400" y="6164263"/>
          <p14:tracePt t="54861" x="6002338" y="6164263"/>
          <p14:tracePt t="54869" x="6018213" y="6164263"/>
          <p14:tracePt t="54884" x="6026150" y="6164263"/>
          <p14:tracePt t="54891" x="6034088" y="6164263"/>
          <p14:tracePt t="54906" x="6043613" y="6164263"/>
          <p14:tracePt t="54959" x="6051550" y="6164263"/>
          <p14:tracePt t="55342" x="6059488" y="6164263"/>
          <p14:tracePt t="55356" x="6067425" y="6164263"/>
          <p14:tracePt t="55365" x="6075363" y="6164263"/>
          <p14:tracePt t="55799" x="6083300" y="6164263"/>
          <p14:tracePt t="55806" x="6091238" y="6156325"/>
          <p14:tracePt t="55821" x="6099175" y="6156325"/>
          <p14:tracePt t="55829" x="6099175" y="6148388"/>
          <p14:tracePt t="55836" x="6107113" y="6148388"/>
          <p14:tracePt t="56490" x="6107113" y="6164263"/>
          <p14:tracePt t="56496" x="6122988" y="6172200"/>
          <p14:tracePt t="56504" x="6122988" y="6180138"/>
          <p14:tracePt t="56511" x="6130925" y="6188075"/>
          <p14:tracePt t="56526" x="6138863" y="6203950"/>
          <p14:tracePt t="56533" x="6146800" y="6203950"/>
          <p14:tracePt t="56542" x="6146800" y="6211888"/>
          <p14:tracePt t="56548" x="6146800" y="6219825"/>
          <p14:tracePt t="56563" x="6146800" y="6227763"/>
          <p14:tracePt t="56571" x="6154738" y="6227763"/>
          <p14:tracePt t="56579" x="6154738" y="6235700"/>
          <p14:tracePt t="59332" x="6162675" y="6227763"/>
          <p14:tracePt t="59339" x="6170613" y="6227763"/>
          <p14:tracePt t="59361" x="6178550" y="6227763"/>
          <p14:tracePt t="59505" x="6178550" y="6219825"/>
          <p14:tracePt t="59511" x="6194425" y="6219825"/>
          <p14:tracePt t="59519" x="6202363" y="6219825"/>
          <p14:tracePt t="59526" x="6210300" y="6211888"/>
          <p14:tracePt t="59533" x="6218238" y="6211888"/>
          <p14:tracePt t="59541" x="6226175" y="6211888"/>
          <p14:tracePt t="59548" x="6234113" y="6211888"/>
          <p14:tracePt t="59557" x="6242050" y="6211888"/>
          <p14:tracePt t="59670" x="6249988" y="6211888"/>
          <p14:tracePt t="59684" x="6257925" y="6211888"/>
          <p14:tracePt t="59699" x="6273800" y="6211888"/>
          <p14:tracePt t="59706" x="6281738" y="6211888"/>
          <p14:tracePt t="59714" x="6289675" y="6203950"/>
          <p14:tracePt t="59721" x="6297613" y="6203950"/>
          <p14:tracePt t="59775" x="6305550" y="6203950"/>
          <p14:tracePt t="59834" x="6313488" y="6203950"/>
          <p14:tracePt t="59849" x="6321425" y="6203950"/>
          <p14:tracePt t="59863" x="6337300" y="6203950"/>
          <p14:tracePt t="59871" x="6345238" y="6203950"/>
          <p14:tracePt t="59878" x="6361113" y="6203950"/>
          <p14:tracePt t="59893" x="6369050" y="6203950"/>
          <p14:tracePt t="59908" x="6376988" y="6203950"/>
          <p14:tracePt t="60067" x="6384925" y="6203950"/>
          <p14:tracePt t="60074" x="6392863" y="6203950"/>
          <p14:tracePt t="60081" x="6402388" y="6203950"/>
          <p14:tracePt t="60089" x="6418263" y="6203950"/>
          <p14:tracePt t="60096" x="6434138" y="6203950"/>
          <p14:tracePt t="60104" x="6450013" y="6203950"/>
          <p14:tracePt t="60111" x="6465888" y="6203950"/>
          <p14:tracePt t="60118" x="6481763" y="6203950"/>
          <p14:tracePt t="60126" x="6497638" y="6211888"/>
          <p14:tracePt t="60141" x="6505575" y="6211888"/>
          <p14:tracePt t="60156" x="6513513" y="6211888"/>
          <p14:tracePt t="64006" x="0" y="0"/>
        </p14:tracePtLst>
        <p14:tracePtLst>
          <p14:tracePt t="78024" x="6600825" y="3732213"/>
          <p14:tracePt t="78136" x="6600825" y="3740150"/>
          <p14:tracePt t="78142" x="6600825" y="3756025"/>
          <p14:tracePt t="78150" x="6600825" y="3787775"/>
          <p14:tracePt t="78157" x="6600825" y="3803650"/>
          <p14:tracePt t="78165" x="6600825" y="3819525"/>
          <p14:tracePt t="78172" x="6592888" y="3835400"/>
          <p14:tracePt t="78181" x="6592888" y="3859213"/>
          <p14:tracePt t="78187" x="6592888" y="3875088"/>
          <p14:tracePt t="78195" x="6584950" y="3890963"/>
          <p14:tracePt t="78202" x="6584950" y="3914775"/>
          <p14:tracePt t="78209" x="6584950" y="3930650"/>
          <p14:tracePt t="78217" x="6584950" y="3948113"/>
          <p14:tracePt t="78224" x="6584950" y="3963988"/>
          <p14:tracePt t="78232" x="6584950" y="3979863"/>
          <p14:tracePt t="78239" x="6584950" y="3995738"/>
          <p14:tracePt t="78247" x="6584950" y="4003675"/>
          <p14:tracePt t="78254" x="6584950" y="4019550"/>
          <p14:tracePt t="78262" x="6584950" y="4027488"/>
          <p14:tracePt t="78269" x="6584950" y="4035425"/>
          <p14:tracePt t="78277" x="6584950" y="4051300"/>
          <p14:tracePt t="78284" x="6584950" y="4059238"/>
          <p14:tracePt t="78300" x="6584950" y="4067175"/>
          <p14:tracePt t="78307" x="6584950" y="4075113"/>
          <p14:tracePt t="78314" x="6592888" y="4083050"/>
          <p14:tracePt t="78323" x="6592888" y="4090988"/>
          <p14:tracePt t="78331" x="6600825" y="4114800"/>
          <p14:tracePt t="78337" x="6600825" y="4122738"/>
          <p14:tracePt t="78345" x="6608763" y="4130675"/>
          <p14:tracePt t="78352" x="6616700" y="4138613"/>
          <p14:tracePt t="78359" x="6616700" y="4154488"/>
          <p14:tracePt t="78367" x="6632575" y="4162425"/>
          <p14:tracePt t="78374" x="6640513" y="4178300"/>
          <p14:tracePt t="78382" x="6656388" y="4194175"/>
          <p14:tracePt t="78390" x="6656388" y="4210050"/>
          <p14:tracePt t="78398" x="6672263" y="4217988"/>
          <p14:tracePt t="78404" x="6680200" y="4241800"/>
          <p14:tracePt t="78412" x="6696075" y="4257675"/>
          <p14:tracePt t="78419" x="6704013" y="4265613"/>
          <p14:tracePt t="78427" x="6711950" y="4281488"/>
          <p14:tracePt t="78434" x="6719888" y="4306888"/>
          <p14:tracePt t="78442" x="6727825" y="4322763"/>
          <p14:tracePt t="78450" x="6735763" y="4338638"/>
          <p14:tracePt t="78457" x="6751638" y="4370388"/>
          <p14:tracePt t="78465" x="6759575" y="4394200"/>
          <p14:tracePt t="78472" x="6777038" y="4425950"/>
          <p14:tracePt t="78480" x="6792913" y="4449763"/>
          <p14:tracePt t="78487" x="6808788" y="4481513"/>
          <p14:tracePt t="78495" x="6824663" y="4489450"/>
          <p14:tracePt t="78502" x="6840538" y="4505325"/>
          <p14:tracePt t="78509" x="6848475" y="4521200"/>
          <p14:tracePt t="78517" x="6856413" y="4529138"/>
          <p14:tracePt t="78525" x="6864350" y="4537075"/>
          <p14:tracePt t="78532" x="6872288" y="4537075"/>
          <p14:tracePt t="78539" x="6872288" y="4545013"/>
          <p14:tracePt t="78563" x="6880225" y="4545013"/>
          <p14:tracePt t="78652" x="6888163" y="4545013"/>
          <p14:tracePt t="78659" x="6904038" y="4529138"/>
          <p14:tracePt t="78667" x="6911975" y="4505325"/>
          <p14:tracePt t="78674" x="6927850" y="4465638"/>
          <p14:tracePt t="78682" x="6943725" y="4418013"/>
          <p14:tracePt t="78689" x="6959600" y="4362450"/>
          <p14:tracePt t="78697" x="6975475" y="4298950"/>
          <p14:tracePt t="78704" x="6991350" y="4241800"/>
          <p14:tracePt t="78712" x="7007225" y="4178300"/>
          <p14:tracePt t="78719" x="7015163" y="4130675"/>
          <p14:tracePt t="78728" x="7015163" y="4075113"/>
          <p14:tracePt t="78734" x="7015163" y="4035425"/>
          <p14:tracePt t="78742" x="7015163" y="3971925"/>
          <p14:tracePt t="78749" x="7015163" y="3914775"/>
          <p14:tracePt t="78757" x="7015163" y="3875088"/>
          <p14:tracePt t="78764" x="7015163" y="3827463"/>
          <p14:tracePt t="78772" x="7015163" y="3811588"/>
          <p14:tracePt t="78780" x="7015163" y="3779838"/>
          <p14:tracePt t="78787" x="7007225" y="3763963"/>
          <p14:tracePt t="78795" x="7007225" y="3732213"/>
          <p14:tracePt t="78802" x="6999288" y="3724275"/>
          <p14:tracePt t="78809" x="6999288" y="3716338"/>
          <p14:tracePt t="78817" x="6999288" y="3708400"/>
          <p14:tracePt t="78824" x="6999288" y="3700463"/>
          <p14:tracePt t="78975" x="6991350" y="3700463"/>
          <p14:tracePt t="78982" x="6991350" y="3692525"/>
          <p14:tracePt t="78989" x="6983413" y="3692525"/>
          <p14:tracePt t="78997" x="6967538" y="3684588"/>
          <p14:tracePt t="79004" x="6951663" y="3668713"/>
          <p14:tracePt t="79013" x="6927850" y="3660775"/>
          <p14:tracePt t="79019" x="6904038" y="3644900"/>
          <p14:tracePt t="79028" x="6880225" y="3636963"/>
          <p14:tracePt t="79034" x="6856413" y="3613150"/>
          <p14:tracePt t="79047" x="6824663" y="3595688"/>
          <p14:tracePt t="79049" x="6792913" y="3571875"/>
          <p14:tracePt t="79057" x="6759575" y="3548063"/>
          <p14:tracePt t="79064" x="6719888" y="3516313"/>
          <p14:tracePt t="79072" x="6711950" y="3500438"/>
          <p14:tracePt t="79080" x="6680200" y="3484563"/>
          <p14:tracePt t="79087" x="6664325" y="3452813"/>
          <p14:tracePt t="79095" x="6640513" y="3413125"/>
          <p14:tracePt t="79102" x="6608763" y="3389313"/>
          <p14:tracePt t="79109" x="6608763" y="3349625"/>
          <p14:tracePt t="79117" x="6584950" y="3325813"/>
          <p14:tracePt t="79124" x="6577013" y="3309938"/>
          <p14:tracePt t="79132" x="6569075" y="3286125"/>
          <p14:tracePt t="79139" x="6569075" y="3244850"/>
          <p14:tracePt t="79147" x="6569075" y="3205163"/>
          <p14:tracePt t="79155" x="6553200" y="3165475"/>
          <p14:tracePt t="79164" x="6545263" y="3133725"/>
          <p14:tracePt t="79169" x="6537325" y="3101975"/>
          <p14:tracePt t="79178" x="6529388" y="3078163"/>
          <p14:tracePt t="79184" x="6529388" y="3062288"/>
          <p14:tracePt t="79192" x="6521450" y="3062288"/>
          <p14:tracePt t="79199" x="6513513" y="3062288"/>
          <p14:tracePt t="79207" x="6505575" y="3062288"/>
          <p14:tracePt t="79214" x="6481763" y="3062288"/>
          <p14:tracePt t="79222" x="6457950" y="3078163"/>
          <p14:tracePt t="79230" x="6434138" y="3101975"/>
          <p14:tracePt t="79237" x="6392863" y="3125788"/>
          <p14:tracePt t="79245" x="6345238" y="3157538"/>
          <p14:tracePt t="79252" x="6305550" y="3189288"/>
          <p14:tracePt t="79260" x="6257925" y="3221038"/>
          <p14:tracePt t="79267" x="6210300" y="3262313"/>
          <p14:tracePt t="79274" x="6170613" y="3286125"/>
          <p14:tracePt t="79282" x="6122988" y="3317875"/>
          <p14:tracePt t="79290" x="6083300" y="3349625"/>
          <p14:tracePt t="79297" x="6059488" y="3373438"/>
          <p14:tracePt t="79304" x="6034088" y="3381375"/>
          <p14:tracePt t="79313" x="6010275" y="3397250"/>
          <p14:tracePt t="79319" x="6002338" y="3397250"/>
          <p14:tracePt t="79328" x="5986463" y="3397250"/>
          <p14:tracePt t="79334" x="5978525" y="3397250"/>
          <p14:tracePt t="79342" x="5970588" y="3397250"/>
          <p14:tracePt t="79349" x="5962650" y="3397250"/>
          <p14:tracePt t="79364" x="5954713" y="3397250"/>
          <p14:tracePt t="79381" x="5946775" y="3397250"/>
          <p14:tracePt t="79402" x="5946775" y="3405188"/>
          <p14:tracePt t="79409" x="5938838" y="3405188"/>
          <p14:tracePt t="79417" x="5930900" y="3413125"/>
          <p14:tracePt t="79424" x="5930900" y="3436938"/>
          <p14:tracePt t="79432" x="5922963" y="3452813"/>
          <p14:tracePt t="79439" x="5915025" y="3484563"/>
          <p14:tracePt t="79447" x="5907088" y="3508375"/>
          <p14:tracePt t="79454" x="5907088" y="3548063"/>
          <p14:tracePt t="79463" x="5899150" y="3595688"/>
          <p14:tracePt t="79469" x="5899150" y="3636963"/>
          <p14:tracePt t="79478" x="5899150" y="3668713"/>
          <p14:tracePt t="79484" x="5899150" y="3692525"/>
          <p14:tracePt t="79492" x="5899150" y="3716338"/>
          <p14:tracePt t="79499" x="5899150" y="3724275"/>
          <p14:tracePt t="79507" x="5907088" y="3732213"/>
          <p14:tracePt t="79514" x="5915025" y="3732213"/>
          <p14:tracePt t="79522" x="5922963" y="3732213"/>
          <p14:tracePt t="79537" x="5930900" y="3732213"/>
          <p14:tracePt t="79552" x="5946775" y="3732213"/>
          <p14:tracePt t="79559" x="5962650" y="3724275"/>
          <p14:tracePt t="79567" x="5986463" y="3700463"/>
          <p14:tracePt t="79574" x="6018213" y="3668713"/>
          <p14:tracePt t="79582" x="6059488" y="3644900"/>
          <p14:tracePt t="79589" x="6075363" y="3621088"/>
          <p14:tracePt t="79597" x="6115050" y="3579813"/>
          <p14:tracePt t="79604" x="6154738" y="3540125"/>
          <p14:tracePt t="79613" x="6186488" y="3516313"/>
          <p14:tracePt t="79619" x="6226175" y="3476625"/>
          <p14:tracePt t="79627" x="6249988" y="3444875"/>
          <p14:tracePt t="79634" x="6265863" y="3429000"/>
          <p14:tracePt t="79642" x="6265863" y="3421063"/>
          <p14:tracePt t="79649" x="6273800" y="3405188"/>
          <p14:tracePt t="79657" x="6281738" y="3397250"/>
          <p14:tracePt t="79664" x="6281738" y="3389313"/>
          <p14:tracePt t="79672" x="6289675" y="3381375"/>
          <p14:tracePt t="79687" x="6289675" y="3373438"/>
          <p14:tracePt t="79717" x="6273800" y="3381375"/>
          <p14:tracePt t="79724" x="6249988" y="3413125"/>
          <p14:tracePt t="79732" x="6218238" y="3444875"/>
          <p14:tracePt t="79739" x="6170613" y="3484563"/>
          <p14:tracePt t="79747" x="6107113" y="3548063"/>
          <p14:tracePt t="79754" x="6043613" y="3605213"/>
          <p14:tracePt t="79763" x="5970588" y="3668713"/>
          <p14:tracePt t="79769" x="5907088" y="3724275"/>
          <p14:tracePt t="79778" x="5843588" y="3795713"/>
          <p14:tracePt t="79784" x="5788025" y="3859213"/>
          <p14:tracePt t="79792" x="5724525" y="3922713"/>
          <p14:tracePt t="79799" x="5676900" y="3987800"/>
          <p14:tracePt t="79807" x="5635625" y="4051300"/>
          <p14:tracePt t="79814" x="5611813" y="4090988"/>
          <p14:tracePt t="79822" x="5580063" y="4146550"/>
          <p14:tracePt t="79830" x="5564188" y="4194175"/>
          <p14:tracePt t="79837" x="5548313" y="4241800"/>
          <p14:tracePt t="79844" x="5540375" y="4257675"/>
          <p14:tracePt t="79852" x="5540375" y="4265613"/>
          <p14:tracePt t="79860" x="5540375" y="4281488"/>
          <p14:tracePt t="79874" x="5540375" y="4298950"/>
          <p14:tracePt t="79957" x="5540375" y="4291013"/>
          <p14:tracePt t="79964" x="5524500" y="4281488"/>
          <p14:tracePt t="79972" x="5516563" y="4273550"/>
          <p14:tracePt t="79980" x="5508625" y="4273550"/>
          <p14:tracePt t="79987" x="5492750" y="4273550"/>
          <p14:tracePt t="79994" x="5484813" y="4273550"/>
          <p14:tracePt t="80002" x="5468938" y="4273550"/>
          <p14:tracePt t="80010" x="5453063" y="4273550"/>
          <p14:tracePt t="80018" x="5437188" y="4273550"/>
          <p14:tracePt t="80024" x="5405438" y="4273550"/>
          <p14:tracePt t="80032" x="5365750" y="4265613"/>
          <p14:tracePt t="80046" x="5349875" y="4265613"/>
          <p14:tracePt t="80047" x="5310188" y="4265613"/>
          <p14:tracePt t="80055" x="5268913" y="4265613"/>
          <p14:tracePt t="80063" x="5221288" y="4291013"/>
          <p14:tracePt t="80069" x="5181600" y="4322763"/>
          <p14:tracePt t="80077" x="5141913" y="4354513"/>
          <p14:tracePt t="80084" x="5110163" y="4402138"/>
          <p14:tracePt t="80092" x="5078413" y="4433888"/>
          <p14:tracePt t="80099" x="5070475" y="4457700"/>
          <p14:tracePt t="80107" x="5046663" y="4489450"/>
          <p14:tracePt t="80114" x="5038725" y="4537075"/>
          <p14:tracePt t="80122" x="5030788" y="4560888"/>
          <p14:tracePt t="80130" x="5030788" y="4576763"/>
          <p14:tracePt t="80137" x="5030788" y="4592638"/>
          <p14:tracePt t="80145" x="5030788" y="4600575"/>
          <p14:tracePt t="80152" x="5030788" y="4616450"/>
          <p14:tracePt t="80160" x="5038725" y="4633913"/>
          <p14:tracePt t="80167" x="5038725" y="4657725"/>
          <p14:tracePt t="80174" x="5046663" y="4681538"/>
          <p14:tracePt t="80182" x="5062538" y="4713288"/>
          <p14:tracePt t="80189" x="5070475" y="4752975"/>
          <p14:tracePt t="80197" x="5078413" y="4784725"/>
          <p14:tracePt t="80205" x="5086350" y="4832350"/>
          <p14:tracePt t="80213" x="5086350" y="4848225"/>
          <p14:tracePt t="80219" x="5094288" y="4895850"/>
          <p14:tracePt t="80227" x="5094288" y="4911725"/>
          <p14:tracePt t="80234" x="5094288" y="4927600"/>
          <p14:tracePt t="80249" x="5094288" y="4935538"/>
          <p14:tracePt t="80272" x="5094288" y="4943475"/>
          <p14:tracePt t="80287" x="5094288" y="4959350"/>
          <p14:tracePt t="80302" x="5094288" y="4967288"/>
          <p14:tracePt t="80317" x="5094288" y="4976813"/>
          <p14:tracePt t="80332" x="5094288" y="4984750"/>
          <p14:tracePt t="80354" x="5094288" y="4992688"/>
          <p14:tracePt t="80384" x="5094288" y="5000625"/>
          <p14:tracePt t="80414" x="5094288" y="5008563"/>
          <p14:tracePt t="80513" x="5094288" y="5016500"/>
          <p14:tracePt t="80519" x="5094288" y="5024438"/>
          <p14:tracePt t="80527" x="5102225" y="5024438"/>
          <p14:tracePt t="80534" x="5102225" y="5032375"/>
          <p14:tracePt t="80542" x="5118100" y="5032375"/>
          <p14:tracePt t="80549" x="5126038" y="5032375"/>
          <p14:tracePt t="80557" x="5133975" y="5040313"/>
          <p14:tracePt t="80564" x="5157788" y="5040313"/>
          <p14:tracePt t="80572" x="5173663" y="5040313"/>
          <p14:tracePt t="80579" x="5205413" y="5048250"/>
          <p14:tracePt t="80587" x="5229225" y="5056188"/>
          <p14:tracePt t="80595" x="5253038" y="5064125"/>
          <p14:tracePt t="80602" x="5268913" y="5072063"/>
          <p14:tracePt t="80610" x="5292725" y="5087938"/>
          <p14:tracePt t="80617" x="5326063" y="5095875"/>
          <p14:tracePt t="80624" x="5357813" y="5103813"/>
          <p14:tracePt t="80632" x="5389563" y="5119688"/>
          <p14:tracePt t="80639" x="5429250" y="5127625"/>
          <p14:tracePt t="80647" x="5468938" y="5135563"/>
          <p14:tracePt t="80654" x="5508625" y="5143500"/>
          <p14:tracePt t="80662" x="5548313" y="5143500"/>
          <p14:tracePt t="80669" x="5595938" y="5151438"/>
          <p14:tracePt t="80678" x="5619750" y="5151438"/>
          <p14:tracePt t="80684" x="5667375" y="5151438"/>
          <p14:tracePt t="80692" x="5732463" y="5143500"/>
          <p14:tracePt t="80699" x="5788025" y="5127625"/>
          <p14:tracePt t="80707" x="5835650" y="5111750"/>
          <p14:tracePt t="80714" x="5907088" y="5080000"/>
          <p14:tracePt t="80722" x="5962650" y="5040313"/>
          <p14:tracePt t="80729" x="6018213" y="4992688"/>
          <p14:tracePt t="80737" x="6075363" y="4927600"/>
          <p14:tracePt t="80745" x="6122988" y="4872038"/>
          <p14:tracePt t="80752" x="6154738" y="4824413"/>
          <p14:tracePt t="80761" x="6178550" y="4776788"/>
          <p14:tracePt t="80767" x="6194425" y="4729163"/>
          <p14:tracePt t="80775" x="6210300" y="4681538"/>
          <p14:tracePt t="80782" x="6218238" y="4641850"/>
          <p14:tracePt t="80790" x="6218238" y="4608513"/>
          <p14:tracePt t="80797" x="6218238" y="4568825"/>
          <p14:tracePt t="80804" x="6218238" y="4529138"/>
          <p14:tracePt t="80812" x="6218238" y="4513263"/>
          <p14:tracePt t="80819" x="6218238" y="4497388"/>
          <p14:tracePt t="80828" x="6218238" y="4473575"/>
          <p14:tracePt t="80834" x="6218238" y="4457700"/>
          <p14:tracePt t="80843" x="6218238" y="4441825"/>
          <p14:tracePt t="80849" x="6218238" y="4425950"/>
          <p14:tracePt t="80857" x="6210300" y="4418013"/>
          <p14:tracePt t="80864" x="6210300" y="4410075"/>
          <p14:tracePt t="80872" x="6202363" y="4394200"/>
          <p14:tracePt t="80879" x="6194425" y="4386263"/>
          <p14:tracePt t="80887" x="6178550" y="4362450"/>
          <p14:tracePt t="80896" x="6170613" y="4354513"/>
          <p14:tracePt t="80902" x="6162675" y="4346575"/>
          <p14:tracePt t="80910" x="6162675" y="4330700"/>
          <p14:tracePt t="80917" x="6146800" y="4322763"/>
          <p14:tracePt t="80924" x="6138863" y="4306888"/>
          <p14:tracePt t="80932" x="6122988" y="4306888"/>
          <p14:tracePt t="80939" x="6115050" y="4298950"/>
          <p14:tracePt t="80947" x="6107113" y="4291013"/>
          <p14:tracePt t="80954" x="6099175" y="4291013"/>
          <p14:tracePt t="80962" x="6091238" y="4291013"/>
          <p14:tracePt t="80969" x="6075363" y="4291013"/>
          <p14:tracePt t="80979" x="6067425" y="4291013"/>
          <p14:tracePt t="80984" x="6051550" y="4291013"/>
          <p14:tracePt t="80993" x="6043613" y="4291013"/>
          <p14:tracePt t="80999" x="6026150" y="4306888"/>
          <p14:tracePt t="81007" x="6002338" y="4314825"/>
          <p14:tracePt t="81014" x="5994400" y="4330700"/>
          <p14:tracePt t="81022" x="5978525" y="4346575"/>
          <p14:tracePt t="81029" x="5962650" y="4370388"/>
          <p14:tracePt t="81045" x="5938838" y="4425950"/>
          <p14:tracePt t="81052" x="5922963" y="4465638"/>
          <p14:tracePt t="81060" x="5915025" y="4505325"/>
          <p14:tracePt t="81067" x="5899150" y="4537075"/>
          <p14:tracePt t="81074" x="5891213" y="4576763"/>
          <p14:tracePt t="81082" x="5883275" y="4608513"/>
          <p14:tracePt t="81089" x="5883275" y="4649788"/>
          <p14:tracePt t="81097" x="5875338" y="4697413"/>
          <p14:tracePt t="81104" x="5875338" y="4729163"/>
          <p14:tracePt t="81112" x="5875338" y="4776788"/>
          <p14:tracePt t="81120" x="5875338" y="4792663"/>
          <p14:tracePt t="81127" x="5875338" y="4816475"/>
          <p14:tracePt t="81135" x="5883275" y="4840288"/>
          <p14:tracePt t="81143" x="5899150" y="4872038"/>
          <p14:tracePt t="81149" x="5907088" y="4895850"/>
          <p14:tracePt t="81157" x="5922963" y="4927600"/>
          <p14:tracePt t="81164" x="5930900" y="4935538"/>
          <p14:tracePt t="81172" x="5938838" y="4943475"/>
          <p14:tracePt t="81179" x="5954713" y="4959350"/>
          <p14:tracePt t="81187" x="5970588" y="4959350"/>
          <p14:tracePt t="81195" x="5994400" y="4967288"/>
          <p14:tracePt t="81202" x="6002338" y="4967288"/>
          <p14:tracePt t="81210" x="6018213" y="4976813"/>
          <p14:tracePt t="81217" x="6034088" y="4976813"/>
          <p14:tracePt t="81224" x="6051550" y="4976813"/>
          <p14:tracePt t="81239" x="6059488" y="4976813"/>
          <p14:tracePt t="81247" x="6075363" y="4976813"/>
          <p14:tracePt t="81254" x="6099175" y="4976813"/>
          <p14:tracePt t="81269" x="6107113" y="4967288"/>
          <p14:tracePt t="81299" x="6107113" y="4959350"/>
          <p14:tracePt t="81314" x="6115050" y="4959350"/>
          <p14:tracePt t="81361" x="6115050" y="4951413"/>
          <p14:tracePt t="81609" x="0" y="0"/>
        </p14:tracePtLst>
      </p14:laserTraceLst>
    </p:ext>
    <p:ext uri="{E180D4A7-C9FB-4DFB-919C-405C955672EB}">
      <p14:showEvtLst xmlns:p14="http://schemas.microsoft.com/office/powerpoint/2010/main">
        <p14:playEvt time="24" objId="4"/>
        <p14:stopEvt time="108204" objId="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849A8-B981-4E5C-8A6D-EFF1A784C6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29078B8-0596-4103-94A9-818C75A9B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250">
            <a:hlinkClick r:id="" action="ppaction://media"/>
            <a:extLst>
              <a:ext uri="{FF2B5EF4-FFF2-40B4-BE49-F238E27FC236}">
                <a16:creationId xmlns:a16="http://schemas.microsoft.com/office/drawing/2014/main" id="{32EF55F3-7C3D-4953-B2C1-3D53C4A8A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5733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06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768"/>
    </mc:Choice>
    <mc:Fallback>
      <p:transition spd="slow" advTm="123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49" x="3205163" y="1698625"/>
          <p14:tracePt t="3338" x="3213100" y="1698625"/>
          <p14:tracePt t="3344" x="3236913" y="1706563"/>
          <p14:tracePt t="3352" x="3268663" y="1706563"/>
          <p14:tracePt t="3359" x="3300413" y="1714500"/>
          <p14:tracePt t="3367" x="3355975" y="1714500"/>
          <p14:tracePt t="3374" x="3395663" y="1714500"/>
          <p14:tracePt t="3382" x="3451225" y="1714500"/>
          <p14:tracePt t="3389" x="3508375" y="1722438"/>
          <p14:tracePt t="3398" x="3563938" y="1730375"/>
          <p14:tracePt t="3404" x="3619500" y="1738313"/>
          <p14:tracePt t="3412" x="3659188" y="1738313"/>
          <p14:tracePt t="3419" x="3690938" y="1738313"/>
          <p14:tracePt t="3427" x="3714750" y="1746250"/>
          <p14:tracePt t="3434" x="3738563" y="1746250"/>
          <p14:tracePt t="3442" x="3762375" y="1746250"/>
          <p14:tracePt t="3449" x="3770313" y="1746250"/>
          <p14:tracePt t="3464" x="3786188" y="1746250"/>
          <p14:tracePt t="3480" x="3794125" y="1746250"/>
          <p14:tracePt t="3487" x="3802063" y="1746250"/>
          <p14:tracePt t="3495" x="3810000" y="1746250"/>
          <p14:tracePt t="3502" x="3817938" y="1746250"/>
          <p14:tracePt t="3509" x="3825875" y="1746250"/>
          <p14:tracePt t="3517" x="3843338" y="1746250"/>
          <p14:tracePt t="3524" x="3859213" y="1746250"/>
          <p14:tracePt t="3532" x="3883025" y="1746250"/>
          <p14:tracePt t="3539" x="3898900" y="1746250"/>
          <p14:tracePt t="3547" x="3922713" y="1738313"/>
          <p14:tracePt t="3554" x="3938588" y="1738313"/>
          <p14:tracePt t="3562" x="3954463" y="1738313"/>
          <p14:tracePt t="3569" x="3962400" y="1738313"/>
          <p14:tracePt t="3577" x="3970338" y="1738313"/>
          <p14:tracePt t="3584" x="3978275" y="1738313"/>
          <p14:tracePt t="3592" x="3986213" y="1738313"/>
          <p14:tracePt t="3960" x="3962400" y="1738313"/>
          <p14:tracePt t="3967" x="3930650" y="1738313"/>
          <p14:tracePt t="3975" x="3906838" y="1746250"/>
          <p14:tracePt t="3982" x="3883025" y="1746250"/>
          <p14:tracePt t="3989" x="3851275" y="1762125"/>
          <p14:tracePt t="3997" x="3810000" y="1770063"/>
          <p14:tracePt t="4004" x="3770313" y="1785938"/>
          <p14:tracePt t="4012" x="3730625" y="1793875"/>
          <p14:tracePt t="4019" x="3706813" y="1801813"/>
          <p14:tracePt t="4028" x="3675063" y="1801813"/>
          <p14:tracePt t="4034" x="3651250" y="1801813"/>
          <p14:tracePt t="4042" x="3627438" y="1809750"/>
          <p14:tracePt t="4049" x="3603625" y="1817688"/>
          <p14:tracePt t="4057" x="3579813" y="1817688"/>
          <p14:tracePt t="4064" x="3556000" y="1817688"/>
          <p14:tracePt t="4072" x="3532188" y="1817688"/>
          <p14:tracePt t="4079" x="3516313" y="1825625"/>
          <p14:tracePt t="4087" x="3500438" y="1825625"/>
          <p14:tracePt t="4094" x="3484563" y="1825625"/>
          <p14:tracePt t="4102" x="3467100" y="1825625"/>
          <p14:tracePt t="4110" x="3451225" y="1825625"/>
          <p14:tracePt t="4117" x="3435350" y="1825625"/>
          <p14:tracePt t="4125" x="3419475" y="1825625"/>
          <p14:tracePt t="4132" x="3411538" y="1825625"/>
          <p14:tracePt t="4139" x="3395663" y="1825625"/>
          <p14:tracePt t="4147" x="3387725" y="1825625"/>
          <p14:tracePt t="4154" x="3371850" y="1825625"/>
          <p14:tracePt t="4230" x="3363913" y="1825625"/>
          <p14:tracePt t="4252" x="3355975" y="1825625"/>
          <p14:tracePt t="4260" x="3348038" y="1825625"/>
          <p14:tracePt t="4276" x="3340100" y="1825625"/>
          <p14:tracePt t="4282" x="3332163" y="1825625"/>
          <p14:tracePt t="4289" x="3316288" y="1817688"/>
          <p14:tracePt t="4297" x="3300413" y="1817688"/>
          <p14:tracePt t="4304" x="3276600" y="1809750"/>
          <p14:tracePt t="4312" x="3260725" y="1809750"/>
          <p14:tracePt t="4319" x="3236913" y="1809750"/>
          <p14:tracePt t="4328" x="3213100" y="1801813"/>
          <p14:tracePt t="4334" x="3205163" y="1801813"/>
          <p14:tracePt t="4342" x="3189288" y="1801813"/>
          <p14:tracePt t="4349" x="3181350" y="1801813"/>
          <p14:tracePt t="4357" x="3173413" y="1801813"/>
          <p14:tracePt t="4364" x="3165475" y="1801813"/>
          <p14:tracePt t="4605" x="3181350" y="1801813"/>
          <p14:tracePt t="4612" x="3189288" y="1801813"/>
          <p14:tracePt t="4620" x="3205163" y="1801813"/>
          <p14:tracePt t="4627" x="3228975" y="1801813"/>
          <p14:tracePt t="4634" x="3260725" y="1801813"/>
          <p14:tracePt t="4642" x="3300413" y="1817688"/>
          <p14:tracePt t="4649" x="3348038" y="1825625"/>
          <p14:tracePt t="4657" x="3395663" y="1841500"/>
          <p14:tracePt t="4664" x="3435350" y="1849438"/>
          <p14:tracePt t="4672" x="3484563" y="1857375"/>
          <p14:tracePt t="4679" x="3548063" y="1873250"/>
          <p14:tracePt t="4688" x="3595688" y="1881188"/>
          <p14:tracePt t="4694" x="3651250" y="1890713"/>
          <p14:tracePt t="4702" x="3683000" y="1890713"/>
          <p14:tracePt t="4709" x="3714750" y="1898650"/>
          <p14:tracePt t="4717" x="3754438" y="1906588"/>
          <p14:tracePt t="4725" x="3770313" y="1906588"/>
          <p14:tracePt t="4732" x="3786188" y="1906588"/>
          <p14:tracePt t="4739" x="3802063" y="1906588"/>
          <p14:tracePt t="4747" x="3825875" y="1914525"/>
          <p14:tracePt t="4755" x="3843338" y="1914525"/>
          <p14:tracePt t="4762" x="3859213" y="1914525"/>
          <p14:tracePt t="4770" x="3875088" y="1914525"/>
          <p14:tracePt t="4777" x="3883025" y="1914525"/>
          <p14:tracePt t="4784" x="3890963" y="1914525"/>
          <p14:tracePt t="4800" x="3898900" y="1914525"/>
          <p14:tracePt t="4807" x="3906838" y="1914525"/>
          <p14:tracePt t="4822" x="3914775" y="1914525"/>
          <p14:tracePt t="4829" x="3922713" y="1906588"/>
          <p14:tracePt t="4844" x="3930650" y="1906588"/>
          <p14:tracePt t="4859" x="3938588" y="1906588"/>
          <p14:tracePt t="4867" x="3938588" y="1898650"/>
          <p14:tracePt t="4882" x="3946525" y="1898650"/>
          <p14:tracePt t="4890" x="3954463" y="1898650"/>
          <p14:tracePt t="4897" x="3962400" y="1898650"/>
          <p14:tracePt t="4905" x="3978275" y="1898650"/>
          <p14:tracePt t="4912" x="3994150" y="1898650"/>
          <p14:tracePt t="4920" x="4025900" y="1898650"/>
          <p14:tracePt t="4927" x="4041775" y="1898650"/>
          <p14:tracePt t="4934" x="4073525" y="1898650"/>
          <p14:tracePt t="4942" x="4121150" y="1898650"/>
          <p14:tracePt t="4949" x="4152900" y="1898650"/>
          <p14:tracePt t="4957" x="4184650" y="1898650"/>
          <p14:tracePt t="4964" x="4200525" y="1906588"/>
          <p14:tracePt t="4972" x="4225925" y="1906588"/>
          <p14:tracePt t="4979" x="4265613" y="1906588"/>
          <p14:tracePt t="4989" x="4281488" y="1906588"/>
          <p14:tracePt t="7259" x="3802063" y="1841500"/>
          <p14:tracePt t="7261" x="3738563" y="1841500"/>
          <p14:tracePt t="7267" x="3690938" y="1833563"/>
          <p14:tracePt t="7274" x="3651250" y="1833563"/>
          <p14:tracePt t="7283" x="3635375" y="1833563"/>
          <p14:tracePt t="7289" x="3627438" y="1833563"/>
          <p14:tracePt t="7395" x="3619500" y="1825625"/>
          <p14:tracePt t="7402" x="3611563" y="1825625"/>
          <p14:tracePt t="7409" x="3603625" y="1817688"/>
          <p14:tracePt t="7418" x="3587750" y="1809750"/>
          <p14:tracePt t="7424" x="3563938" y="1801813"/>
          <p14:tracePt t="7433" x="3540125" y="1778000"/>
          <p14:tracePt t="7439" x="3484563" y="1762125"/>
          <p14:tracePt t="7447" x="3411538" y="1746250"/>
          <p14:tracePt t="7454" x="3348038" y="1730375"/>
          <p14:tracePt t="7462" x="3276600" y="1714500"/>
          <p14:tracePt t="7469" x="3205163" y="1698625"/>
          <p14:tracePt t="7477" x="3149600" y="1690688"/>
          <p14:tracePt t="7485" x="3100388" y="1690688"/>
          <p14:tracePt t="7492" x="3060700" y="1682750"/>
          <p14:tracePt t="7499" x="3028950" y="1674813"/>
          <p14:tracePt t="7507" x="2997200" y="1674813"/>
          <p14:tracePt t="7514" x="2989263" y="1674813"/>
          <p14:tracePt t="7522" x="2981325" y="1674813"/>
          <p14:tracePt t="7537" x="2973388" y="1674813"/>
          <p14:tracePt t="7740" x="2981325" y="1674813"/>
          <p14:tracePt t="7756" x="2989263" y="1682750"/>
          <p14:tracePt t="7762" x="2997200" y="1682750"/>
          <p14:tracePt t="7769" x="3005138" y="1682750"/>
          <p14:tracePt t="7777" x="3021013" y="1682750"/>
          <p14:tracePt t="7785" x="3028950" y="1690688"/>
          <p14:tracePt t="7792" x="3036888" y="1698625"/>
          <p14:tracePt t="7801" x="3052763" y="1698625"/>
          <p14:tracePt t="7837" x="3060700" y="1698625"/>
          <p14:tracePt t="8138" x="3068638" y="1698625"/>
          <p14:tracePt t="8144" x="3084513" y="1698625"/>
          <p14:tracePt t="8152" x="3092450" y="1698625"/>
          <p14:tracePt t="8160" x="3109913" y="1698625"/>
          <p14:tracePt t="8167" x="3125788" y="1698625"/>
          <p14:tracePt t="8174" x="3149600" y="1698625"/>
          <p14:tracePt t="8182" x="3157538" y="1690688"/>
          <p14:tracePt t="8189" x="3165475" y="1682750"/>
          <p14:tracePt t="8198" x="3173413" y="1682750"/>
          <p14:tracePt t="8204" x="3181350" y="1682750"/>
          <p14:tracePt t="8850" x="3181350" y="1690688"/>
          <p14:tracePt t="8857" x="3197225" y="1706563"/>
          <p14:tracePt t="8864" x="3197225" y="1722438"/>
          <p14:tracePt t="8872" x="3197225" y="1738313"/>
          <p14:tracePt t="8879" x="3197225" y="1762125"/>
          <p14:tracePt t="8887" x="3197225" y="1778000"/>
          <p14:tracePt t="8894" x="3205163" y="1793875"/>
          <p14:tracePt t="8902" x="3205163" y="1801813"/>
          <p14:tracePt t="8910" x="3205163" y="1809750"/>
          <p14:tracePt t="11253" x="0" y="0"/>
        </p14:tracePtLst>
        <p14:tracePtLst>
          <p14:tracePt t="12099" x="3833813" y="1706563"/>
          <p14:tracePt t="12474" x="0" y="0"/>
        </p14:tracePtLst>
        <p14:tracePtLst>
          <p14:tracePt t="12887" x="3946525" y="1658938"/>
          <p14:tracePt t="13043" x="0" y="0"/>
        </p14:tracePtLst>
        <p14:tracePtLst>
          <p14:tracePt t="15054" x="4121150" y="1651000"/>
          <p14:tracePt t="15578" x="4121150" y="1658938"/>
          <p14:tracePt t="15584" x="4121150" y="1666875"/>
          <p14:tracePt t="15592" x="4129088" y="1666875"/>
          <p14:tracePt t="16178" x="4129088" y="1674813"/>
          <p14:tracePt t="16192" x="4129088" y="1682750"/>
          <p14:tracePt t="16207" x="4129088" y="1690688"/>
          <p14:tracePt t="16214" x="4129088" y="1698625"/>
          <p14:tracePt t="16237" x="4137025" y="1698625"/>
          <p14:tracePt t="17123" x="4144963" y="1698625"/>
          <p14:tracePt t="17129" x="4160838" y="1714500"/>
          <p14:tracePt t="17137" x="4210050" y="1738313"/>
          <p14:tracePt t="17145" x="4249738" y="1746250"/>
          <p14:tracePt t="17152" x="4297363" y="1762125"/>
          <p14:tracePt t="17159" x="4337050" y="1778000"/>
          <p14:tracePt t="17167" x="4384675" y="1793875"/>
          <p14:tracePt t="17174" x="4432300" y="1809750"/>
          <p14:tracePt t="17182" x="4464050" y="1817688"/>
          <p14:tracePt t="17189" x="4487863" y="1833563"/>
          <p14:tracePt t="17197" x="4511675" y="1833563"/>
          <p14:tracePt t="18150" x="4519613" y="1833563"/>
          <p14:tracePt t="18157" x="4551363" y="1841500"/>
          <p14:tracePt t="18165" x="4559300" y="1849438"/>
          <p14:tracePt t="18172" x="4584700" y="1849438"/>
          <p14:tracePt t="18181" x="4608513" y="1857375"/>
          <p14:tracePt t="18187" x="4632325" y="1857375"/>
          <p14:tracePt t="18195" x="4640263" y="1865313"/>
          <p14:tracePt t="18202" x="4656138" y="1865313"/>
          <p14:tracePt t="18217" x="4664075" y="1865313"/>
          <p14:tracePt t="18923" x="4664075" y="1873250"/>
          <p14:tracePt t="18929" x="4664075" y="1898650"/>
          <p14:tracePt t="18938" x="4664075" y="1906588"/>
          <p14:tracePt t="18944" x="4664075" y="1914525"/>
          <p14:tracePt t="18952" x="4672013" y="1930400"/>
          <p14:tracePt t="18959" x="4672013" y="1938338"/>
          <p14:tracePt t="18967" x="4672013" y="1946275"/>
          <p14:tracePt t="19178" x="4679950" y="1946275"/>
          <p14:tracePt t="20715" x="4672013" y="1938338"/>
          <p14:tracePt t="20722" x="4632325" y="1898650"/>
          <p14:tracePt t="20729" x="4592638" y="1881188"/>
          <p14:tracePt t="20737" x="4535488" y="1857375"/>
          <p14:tracePt t="20744" x="4487863" y="1825625"/>
          <p14:tracePt t="20752" x="4432300" y="1817688"/>
          <p14:tracePt t="20759" x="4376738" y="1793875"/>
          <p14:tracePt t="20767" x="4321175" y="1778000"/>
          <p14:tracePt t="20775" x="4273550" y="1762125"/>
          <p14:tracePt t="20782" x="4233863" y="1746250"/>
          <p14:tracePt t="20789" x="4210050" y="1746250"/>
          <p14:tracePt t="20797" x="4168775" y="1730375"/>
          <p14:tracePt t="20804" x="4160838" y="1722438"/>
          <p14:tracePt t="20812" x="4144963" y="1722438"/>
          <p14:tracePt t="21075" x="4137025" y="1722438"/>
          <p14:tracePt t="21082" x="4121150" y="1722438"/>
          <p14:tracePt t="21089" x="4105275" y="1722438"/>
          <p14:tracePt t="21097" x="4081463" y="1722438"/>
          <p14:tracePt t="21104" x="4049713" y="1722438"/>
          <p14:tracePt t="21112" x="4025900" y="1722438"/>
          <p14:tracePt t="21119" x="3994150" y="1722438"/>
          <p14:tracePt t="21127" x="3970338" y="1722438"/>
          <p14:tracePt t="21135" x="3946525" y="1722438"/>
          <p14:tracePt t="21142" x="3922713" y="1722438"/>
          <p14:tracePt t="21152" x="3898900" y="1722438"/>
          <p14:tracePt t="21167" x="3883025" y="1722438"/>
          <p14:tracePt t="21172" x="3875088" y="1722438"/>
          <p14:tracePt t="21187" x="3867150" y="1722438"/>
          <p14:tracePt t="21194" x="3859213" y="1722438"/>
          <p14:tracePt t="22290" x="3867150" y="1730375"/>
          <p14:tracePt t="22297" x="3883025" y="1762125"/>
          <p14:tracePt t="22304" x="3914775" y="1793875"/>
          <p14:tracePt t="22312" x="3962400" y="1825625"/>
          <p14:tracePt t="22319" x="4017963" y="1865313"/>
          <p14:tracePt t="22327" x="4089400" y="1906588"/>
          <p14:tracePt t="22334" x="4152900" y="1922463"/>
          <p14:tracePt t="22342" x="4233863" y="1938338"/>
          <p14:tracePt t="22351" x="4297363" y="1946275"/>
          <p14:tracePt t="22357" x="4360863" y="1962150"/>
          <p14:tracePt t="22364" x="4416425" y="1962150"/>
          <p14:tracePt t="22372" x="4456113" y="1962150"/>
          <p14:tracePt t="22379" x="4479925" y="1970088"/>
          <p14:tracePt t="22387" x="4495800" y="1970088"/>
          <p14:tracePt t="22455" x="4503738" y="1970088"/>
          <p14:tracePt t="22478" x="4511675" y="1962150"/>
          <p14:tracePt t="22492" x="4527550" y="1962150"/>
          <p14:tracePt t="22500" x="4535488" y="1962150"/>
          <p14:tracePt t="22507" x="4543425" y="1962150"/>
          <p14:tracePt t="22514" x="4551363" y="1962150"/>
          <p14:tracePt t="22522" x="4559300" y="1962150"/>
          <p14:tracePt t="22529" x="4567238" y="1962150"/>
          <p14:tracePt t="22537" x="4576763" y="1962150"/>
          <p14:tracePt t="22559" x="4584700" y="1962150"/>
          <p14:tracePt t="22567" x="4592638" y="1962150"/>
          <p14:tracePt t="22583" x="4600575" y="1962150"/>
          <p14:tracePt t="22597" x="4608513" y="1962150"/>
          <p14:tracePt t="22604" x="4616450" y="1962150"/>
          <p14:tracePt t="22612" x="4624388" y="1962150"/>
          <p14:tracePt t="22815" x="4608513" y="1946275"/>
          <p14:tracePt t="22822" x="4584700" y="1922463"/>
          <p14:tracePt t="22831" x="4535488" y="1890713"/>
          <p14:tracePt t="22837" x="4464050" y="1857375"/>
          <p14:tracePt t="22844" x="4392613" y="1825625"/>
          <p14:tracePt t="22852" x="4329113" y="1809750"/>
          <p14:tracePt t="22859" x="4225925" y="1770063"/>
          <p14:tracePt t="22867" x="4129088" y="1754188"/>
          <p14:tracePt t="22874" x="4017963" y="1722438"/>
          <p14:tracePt t="22882" x="3930650" y="1698625"/>
          <p14:tracePt t="22899" x="3786188" y="1674813"/>
          <p14:tracePt t="22904" x="3746500" y="1666875"/>
          <p14:tracePt t="22912" x="3706813" y="1658938"/>
          <p14:tracePt t="22927" x="3698875" y="1658938"/>
          <p14:tracePt t="23040" x="3714750" y="1666875"/>
          <p14:tracePt t="23049" x="3722688" y="1674813"/>
          <p14:tracePt t="23055" x="3730625" y="1682750"/>
          <p14:tracePt t="23062" x="3738563" y="1690688"/>
          <p14:tracePt t="23069" x="3754438" y="1690688"/>
          <p14:tracePt t="23077" x="3762375" y="1698625"/>
          <p14:tracePt t="23086" x="3778250" y="1706563"/>
          <p14:tracePt t="23100" x="3786188" y="1706563"/>
          <p14:tracePt t="23107" x="3802063" y="1714500"/>
          <p14:tracePt t="23115" x="3810000" y="1714500"/>
          <p14:tracePt t="23122" x="3817938" y="1714500"/>
          <p14:tracePt t="23131" x="3859213" y="1722438"/>
          <p14:tracePt t="23137" x="3867150" y="1730375"/>
          <p14:tracePt t="23145" x="3875088" y="1730375"/>
          <p14:tracePt t="23152" x="3890963" y="1730375"/>
          <p14:tracePt t="23159" x="3898900" y="1730375"/>
          <p14:tracePt t="23167" x="3906838" y="1730375"/>
          <p14:tracePt t="23174" x="3914775" y="1730375"/>
          <p14:tracePt t="23325" x="3914775" y="1722438"/>
          <p14:tracePt t="23349" x="3906838" y="1722438"/>
          <p14:tracePt t="23354" x="3898900" y="1714500"/>
          <p14:tracePt t="23369" x="3890963" y="1714500"/>
          <p14:tracePt t="23377" x="3890963" y="1706563"/>
          <p14:tracePt t="23384" x="3883025" y="1698625"/>
          <p14:tracePt t="23399" x="3875088" y="1698625"/>
          <p14:tracePt t="23407" x="3867150" y="1698625"/>
          <p14:tracePt t="23618" x="0" y="0"/>
        </p14:tracePtLst>
        <p14:tracePtLst>
          <p14:tracePt t="24106" x="3770313" y="1674813"/>
          <p14:tracePt t="24249" x="0" y="0"/>
        </p14:tracePtLst>
        <p14:tracePtLst>
          <p14:tracePt t="24856" x="4105275" y="1651000"/>
          <p14:tracePt t="24968" x="0" y="0"/>
        </p14:tracePtLst>
        <p14:tracePtLst>
          <p14:tracePt t="25343" x="4010025" y="1682750"/>
          <p14:tracePt t="25449" x="0" y="0"/>
        </p14:tracePtLst>
        <p14:tracePtLst>
          <p14:tracePt t="25861" x="4281488" y="1682750"/>
          <p14:tracePt t="25981" x="0" y="0"/>
        </p14:tracePtLst>
        <p14:tracePtLst>
          <p14:tracePt t="33841" x="3189288" y="4673600"/>
          <p14:tracePt t="34343" x="3189288" y="4681538"/>
          <p14:tracePt t="34357" x="3197225" y="4681538"/>
          <p14:tracePt t="34387" x="3205163" y="4681538"/>
          <p14:tracePt t="34417" x="3213100" y="4681538"/>
          <p14:tracePt t="34432" x="3221038" y="4681538"/>
          <p14:tracePt t="34447" x="3236913" y="4681538"/>
          <p14:tracePt t="34454" x="3244850" y="4689475"/>
          <p14:tracePt t="34462" x="3252788" y="4689475"/>
          <p14:tracePt t="34470" x="3268663" y="4697413"/>
          <p14:tracePt t="34477" x="3276600" y="4697413"/>
          <p14:tracePt t="34485" x="3284538" y="4697413"/>
          <p14:tracePt t="34492" x="3292475" y="4697413"/>
          <p14:tracePt t="34500" x="3300413" y="4697413"/>
          <p14:tracePt t="34507" x="3308350" y="4697413"/>
          <p14:tracePt t="34717" x="3316288" y="4697413"/>
          <p14:tracePt t="34724" x="3332163" y="4697413"/>
          <p14:tracePt t="34732" x="3348038" y="4705350"/>
          <p14:tracePt t="34741" x="3363913" y="4713288"/>
          <p14:tracePt t="34747" x="3371850" y="4713288"/>
          <p14:tracePt t="34754" x="3387725" y="4713288"/>
          <p14:tracePt t="34762" x="3403600" y="4721225"/>
          <p14:tracePt t="34769" x="3419475" y="4729163"/>
          <p14:tracePt t="34777" x="3435350" y="4737100"/>
          <p14:tracePt t="34784" x="3451225" y="4737100"/>
          <p14:tracePt t="34793" x="3459163" y="4737100"/>
          <p14:tracePt t="34807" x="3467100" y="4737100"/>
          <p14:tracePt t="34814" x="3476625" y="4745038"/>
          <p14:tracePt t="34829" x="3484563" y="4745038"/>
          <p14:tracePt t="34837" x="3492500" y="4745038"/>
          <p14:tracePt t="34851" x="3500438" y="4752975"/>
          <p14:tracePt t="34859" x="3508375" y="4752975"/>
          <p14:tracePt t="35032" x="3516313" y="4752975"/>
          <p14:tracePt t="35048" x="3532188" y="4760913"/>
          <p14:tracePt t="35054" x="3548063" y="4760913"/>
          <p14:tracePt t="35062" x="3556000" y="4760913"/>
          <p14:tracePt t="35069" x="3571875" y="4760913"/>
          <p14:tracePt t="35077" x="3587750" y="4760913"/>
          <p14:tracePt t="35084" x="3611563" y="4768850"/>
          <p14:tracePt t="35092" x="3635375" y="4768850"/>
          <p14:tracePt t="35099" x="3659188" y="4776788"/>
          <p14:tracePt t="35107" x="3675063" y="4776788"/>
          <p14:tracePt t="35115" x="3683000" y="4776788"/>
          <p14:tracePt t="35122" x="3690938" y="4776788"/>
          <p14:tracePt t="35130" x="3698875" y="4776788"/>
          <p14:tracePt t="35737" x="3706813" y="4776788"/>
          <p14:tracePt t="35744" x="3714750" y="4776788"/>
          <p14:tracePt t="35760" x="3722688" y="4776788"/>
          <p14:tracePt t="35789" x="3730625" y="4776788"/>
          <p14:tracePt t="35910" x="3738563" y="4776788"/>
          <p14:tracePt t="36225" x="3746500" y="4776788"/>
          <p14:tracePt t="36232" x="3754438" y="4776788"/>
          <p14:tracePt t="36239" x="3770313" y="4776788"/>
          <p14:tracePt t="36248" x="3778250" y="4776788"/>
          <p14:tracePt t="36254" x="3786188" y="4776788"/>
          <p14:tracePt t="36442" x="3794125" y="4776788"/>
          <p14:tracePt t="36457" x="3802063" y="4776788"/>
          <p14:tracePt t="36548" x="3810000" y="4776788"/>
          <p14:tracePt t="36554" x="3810000" y="4768850"/>
          <p14:tracePt t="36569" x="3817938" y="4768850"/>
          <p14:tracePt t="36577" x="3825875" y="4768850"/>
          <p14:tracePt t="36584" x="3833813" y="4768850"/>
          <p14:tracePt t="36592" x="3843338" y="4760913"/>
          <p14:tracePt t="36600" x="3851275" y="4760913"/>
          <p14:tracePt t="36607" x="3875088" y="4752975"/>
          <p14:tracePt t="36615" x="3890963" y="4745038"/>
          <p14:tracePt t="36622" x="3898900" y="4745038"/>
          <p14:tracePt t="36629" x="3914775" y="4745038"/>
          <p14:tracePt t="36637" x="3914775" y="4737100"/>
          <p14:tracePt t="36659" x="3922713" y="4737100"/>
          <p14:tracePt t="36848" x="3930650" y="4737100"/>
          <p14:tracePt t="36854" x="3938588" y="4737100"/>
          <p14:tracePt t="36862" x="3954463" y="4737100"/>
          <p14:tracePt t="36869" x="3970338" y="4737100"/>
          <p14:tracePt t="36877" x="3986213" y="4737100"/>
          <p14:tracePt t="36884" x="4010025" y="4737100"/>
          <p14:tracePt t="36892" x="4033838" y="4737100"/>
          <p14:tracePt t="36899" x="4041775" y="4737100"/>
          <p14:tracePt t="36907" x="4049713" y="4737100"/>
          <p14:tracePt t="36914" x="4057650" y="4737100"/>
          <p14:tracePt t="36937" x="4065588" y="4737100"/>
          <p14:tracePt t="37358" x="4065588" y="4729163"/>
          <p14:tracePt t="38482" x="4073525" y="4729163"/>
          <p14:tracePt t="38489" x="4081463" y="4729163"/>
          <p14:tracePt t="38497" x="4097338" y="4729163"/>
          <p14:tracePt t="38504" x="4113213" y="4729163"/>
          <p14:tracePt t="38512" x="4121150" y="4729163"/>
          <p14:tracePt t="38520" x="4137025" y="4729163"/>
          <p14:tracePt t="38527" x="4144963" y="4729163"/>
          <p14:tracePt t="39172" x="4152900" y="4729163"/>
          <p14:tracePt t="39179" x="4160838" y="4721225"/>
          <p14:tracePt t="39186" x="4168775" y="4721225"/>
          <p14:tracePt t="39196" x="4176713" y="4721225"/>
          <p14:tracePt t="39209" x="4192588" y="4713288"/>
          <p14:tracePt t="39217" x="4200525" y="4713288"/>
          <p14:tracePt t="39224" x="4210050" y="4713288"/>
          <p14:tracePt t="39232" x="4217988" y="4705350"/>
          <p14:tracePt t="39254" x="4225925" y="4705350"/>
          <p14:tracePt t="39270" x="4233863" y="4705350"/>
          <p14:tracePt t="39277" x="4233863" y="4697413"/>
          <p14:tracePt t="39338" x="4241800" y="4697413"/>
          <p14:tracePt t="39368" x="4249738" y="4697413"/>
          <p14:tracePt t="39390" x="4257675" y="4697413"/>
          <p14:tracePt t="39570" x="4265613" y="4697413"/>
          <p14:tracePt t="39577" x="4273550" y="4697413"/>
          <p14:tracePt t="39584" x="4289425" y="4697413"/>
          <p14:tracePt t="39593" x="4297363" y="4697413"/>
          <p14:tracePt t="39599" x="4313238" y="4697413"/>
          <p14:tracePt t="39607" x="4344988" y="4697413"/>
          <p14:tracePt t="39614" x="4360863" y="4697413"/>
          <p14:tracePt t="39622" x="4384675" y="4697413"/>
          <p14:tracePt t="39629" x="4400550" y="4697413"/>
          <p14:tracePt t="39637" x="4408488" y="4697413"/>
          <p14:tracePt t="39645" x="4416425" y="4705350"/>
          <p14:tracePt t="39659" x="4424363" y="4705350"/>
          <p14:tracePt t="41197" x="4416425" y="4705350"/>
          <p14:tracePt t="41204" x="4392613" y="4697413"/>
          <p14:tracePt t="41212" x="4376738" y="4697413"/>
          <p14:tracePt t="41219" x="4352925" y="4697413"/>
          <p14:tracePt t="41227" x="4337050" y="4697413"/>
          <p14:tracePt t="41234" x="4329113" y="4697413"/>
          <p14:tracePt t="41242" x="4321175" y="4697413"/>
          <p14:tracePt t="41363" x="4313238" y="4697413"/>
          <p14:tracePt t="41378" x="4305300" y="4697413"/>
          <p14:tracePt t="41392" x="4289425" y="4697413"/>
          <p14:tracePt t="41399" x="4281488" y="4697413"/>
          <p14:tracePt t="41407" x="4265613" y="4697413"/>
          <p14:tracePt t="41414" x="4249738" y="4697413"/>
          <p14:tracePt t="41423" x="4233863" y="4697413"/>
          <p14:tracePt t="41429" x="4217988" y="4697413"/>
          <p14:tracePt t="41438" x="4192588" y="4697413"/>
          <p14:tracePt t="41444" x="4176713" y="4697413"/>
          <p14:tracePt t="41452" x="4160838" y="4697413"/>
          <p14:tracePt t="41459" x="4144963" y="4697413"/>
          <p14:tracePt t="41466" x="4121150" y="4697413"/>
          <p14:tracePt t="41474" x="4105275" y="4697413"/>
          <p14:tracePt t="41482" x="4089400" y="4697413"/>
          <p14:tracePt t="41490" x="4065588" y="4697413"/>
          <p14:tracePt t="41497" x="4057650" y="4697413"/>
          <p14:tracePt t="41505" x="4049713" y="4697413"/>
          <p14:tracePt t="41512" x="4033838" y="4689475"/>
          <p14:tracePt t="41519" x="4017963" y="4689475"/>
          <p14:tracePt t="41534" x="4010025" y="4689475"/>
          <p14:tracePt t="41542" x="4002088" y="4681538"/>
          <p14:tracePt t="41549" x="3994150" y="4681538"/>
          <p14:tracePt t="41579" x="3986213" y="4681538"/>
          <p14:tracePt t="41692" x="3978275" y="4681538"/>
          <p14:tracePt t="41715" x="3970338" y="4681538"/>
          <p14:tracePt t="41729" x="3962400" y="4681538"/>
          <p14:tracePt t="42015" x="3970338" y="4681538"/>
          <p14:tracePt t="42022" x="3986213" y="4681538"/>
          <p14:tracePt t="42030" x="3994150" y="4681538"/>
          <p14:tracePt t="42037" x="4002088" y="4681538"/>
          <p14:tracePt t="42044" x="4017963" y="4681538"/>
          <p14:tracePt t="42052" x="4033838" y="4681538"/>
          <p14:tracePt t="42059" x="4065588" y="4689475"/>
          <p14:tracePt t="42067" x="4081463" y="4689475"/>
          <p14:tracePt t="42074" x="4097338" y="4697413"/>
          <p14:tracePt t="42083" x="4113213" y="4697413"/>
          <p14:tracePt t="42089" x="4137025" y="4705350"/>
          <p14:tracePt t="42097" x="4152900" y="4705350"/>
          <p14:tracePt t="42104" x="4168775" y="4705350"/>
          <p14:tracePt t="42112" x="4184650" y="4705350"/>
          <p14:tracePt t="42127" x="4192588" y="4705350"/>
          <p14:tracePt t="42472" x="4184650" y="4697413"/>
          <p14:tracePt t="42479" x="4160838" y="4689475"/>
          <p14:tracePt t="42487" x="4144963" y="4689475"/>
          <p14:tracePt t="42494" x="4121150" y="4681538"/>
          <p14:tracePt t="42502" x="4097338" y="4681538"/>
          <p14:tracePt t="42509" x="4065588" y="4673600"/>
          <p14:tracePt t="42517" x="4033838" y="4673600"/>
          <p14:tracePt t="42524" x="4017963" y="4673600"/>
          <p14:tracePt t="42532" x="3994150" y="4673600"/>
          <p14:tracePt t="42539" x="3970338" y="4673600"/>
          <p14:tracePt t="42547" x="3954463" y="4673600"/>
          <p14:tracePt t="42554" x="3946525" y="4673600"/>
          <p14:tracePt t="42562" x="3938588" y="4673600"/>
          <p14:tracePt t="42569" x="3930650" y="4673600"/>
          <p14:tracePt t="42577" x="3922713" y="4673600"/>
          <p14:tracePt t="42584" x="3914775" y="4673600"/>
          <p14:tracePt t="42599" x="3906838" y="4673600"/>
          <p14:tracePt t="42644" x="3898900" y="4673600"/>
          <p14:tracePt t="42683" x="3890963" y="4673600"/>
          <p14:tracePt t="42698" x="3883025" y="4673600"/>
          <p14:tracePt t="42758" x="3875088" y="4673600"/>
          <p14:tracePt t="42817" x="3890963" y="4673600"/>
          <p14:tracePt t="42824" x="3898900" y="4681538"/>
          <p14:tracePt t="42832" x="3914775" y="4689475"/>
          <p14:tracePt t="42839" x="3938588" y="4697413"/>
          <p14:tracePt t="42848" x="3962400" y="4697413"/>
          <p14:tracePt t="42854" x="3986213" y="4705350"/>
          <p14:tracePt t="42863" x="4010025" y="4705350"/>
          <p14:tracePt t="42869" x="4033838" y="4713288"/>
          <p14:tracePt t="42876" x="4057650" y="4713288"/>
          <p14:tracePt t="42899" x="4097338" y="4721225"/>
          <p14:tracePt t="42900" x="4113213" y="4721225"/>
          <p14:tracePt t="42906" x="4129088" y="4721225"/>
          <p14:tracePt t="42915" x="4144963" y="4721225"/>
          <p14:tracePt t="42930" x="4152900" y="4721225"/>
          <p14:tracePt t="42937" x="4152900" y="4729163"/>
          <p14:tracePt t="43058" x="4160838" y="4729163"/>
          <p14:tracePt t="43072" x="4168775" y="4729163"/>
          <p14:tracePt t="43087" x="4176713" y="4729163"/>
          <p14:tracePt t="43102" x="4184650" y="4729163"/>
          <p14:tracePt t="43116" x="4192588" y="4729163"/>
          <p14:tracePt t="43132" x="4200525" y="4729163"/>
          <p14:tracePt t="43148" x="4210050" y="4729163"/>
          <p14:tracePt t="43162" x="4217988" y="4729163"/>
          <p14:tracePt t="43176" x="4225925" y="4729163"/>
          <p14:tracePt t="43216" x="4233863" y="4729163"/>
          <p14:tracePt t="44003" x="4225925" y="4729163"/>
          <p14:tracePt t="44010" x="4200525" y="4729163"/>
          <p14:tracePt t="44017" x="4184650" y="4729163"/>
          <p14:tracePt t="44024" x="4160838" y="4721225"/>
          <p14:tracePt t="44032" x="4137025" y="4721225"/>
          <p14:tracePt t="44039" x="4113213" y="4721225"/>
          <p14:tracePt t="44047" x="4089400" y="4721225"/>
          <p14:tracePt t="44054" x="4065588" y="4721225"/>
          <p14:tracePt t="44063" x="4049713" y="4729163"/>
          <p14:tracePt t="44069" x="4041775" y="4729163"/>
          <p14:tracePt t="44084" x="4033838" y="4729163"/>
          <p14:tracePt t="44099" x="4025900" y="4729163"/>
          <p14:tracePt t="44130" x="4017963" y="4737100"/>
          <p14:tracePt t="44137" x="4010025" y="4745038"/>
          <p14:tracePt t="44152" x="4002088" y="4745038"/>
          <p14:tracePt t="44220" x="3994150" y="4745038"/>
          <p14:tracePt t="44228" x="3994150" y="4752975"/>
          <p14:tracePt t="44234" x="3986213" y="4752975"/>
          <p14:tracePt t="44242" x="3986213" y="4760913"/>
          <p14:tracePt t="44249" x="3970338" y="4768850"/>
          <p14:tracePt t="44264" x="3954463" y="4768850"/>
          <p14:tracePt t="44272" x="3946525" y="4776788"/>
          <p14:tracePt t="44280" x="3938588" y="4784725"/>
          <p14:tracePt t="44287" x="3922713" y="4784725"/>
          <p14:tracePt t="44295" x="3906838" y="4792663"/>
          <p14:tracePt t="44301" x="3898900" y="4800600"/>
          <p14:tracePt t="44309" x="3883025" y="4808538"/>
          <p14:tracePt t="44317" x="3867150" y="4808538"/>
          <p14:tracePt t="44324" x="3859213" y="4816475"/>
          <p14:tracePt t="44332" x="3851275" y="4824413"/>
          <p14:tracePt t="44339" x="3843338" y="4824413"/>
          <p14:tracePt t="44347" x="3833813" y="4832350"/>
          <p14:tracePt t="44354" x="3817938" y="4840288"/>
          <p14:tracePt t="44363" x="3810000" y="4856163"/>
          <p14:tracePt t="44369" x="3802063" y="4856163"/>
          <p14:tracePt t="44378" x="3794125" y="4856163"/>
          <p14:tracePt t="44384" x="3794125" y="4864100"/>
          <p14:tracePt t="44392" x="3778250" y="4872038"/>
          <p14:tracePt t="44399" x="3770313" y="4879975"/>
          <p14:tracePt t="44407" x="3754438" y="4887913"/>
          <p14:tracePt t="44414" x="3746500" y="4895850"/>
          <p14:tracePt t="44422" x="3738563" y="4903788"/>
          <p14:tracePt t="44430" x="3738563" y="4911725"/>
          <p14:tracePt t="44437" x="3730625" y="4919663"/>
          <p14:tracePt t="44452" x="3722688" y="4927600"/>
          <p14:tracePt t="44459" x="3722688" y="4935538"/>
          <p14:tracePt t="44467" x="3714750" y="4935538"/>
          <p14:tracePt t="44474" x="3714750" y="4943475"/>
          <p14:tracePt t="44489" x="3714750" y="4959350"/>
          <p14:tracePt t="44497" x="3706813" y="4967288"/>
          <p14:tracePt t="44504" x="3706813" y="4976813"/>
          <p14:tracePt t="44513" x="3698875" y="4992688"/>
          <p14:tracePt t="44520" x="3690938" y="5008563"/>
          <p14:tracePt t="44528" x="3683000" y="5016500"/>
          <p14:tracePt t="44534" x="3683000" y="5032375"/>
          <p14:tracePt t="44550" x="3683000" y="5040313"/>
          <p14:tracePt t="44557" x="3683000" y="5048250"/>
          <p14:tracePt t="44564" x="3683000" y="5056188"/>
          <p14:tracePt t="44572" x="3683000" y="5064125"/>
          <p14:tracePt t="44580" x="3683000" y="5080000"/>
          <p14:tracePt t="44586" x="3683000" y="5087938"/>
          <p14:tracePt t="44602" x="3683000" y="5119688"/>
          <p14:tracePt t="44609" x="3683000" y="5143500"/>
          <p14:tracePt t="44617" x="3683000" y="5159375"/>
          <p14:tracePt t="44624" x="3690938" y="5183188"/>
          <p14:tracePt t="44632" x="3698875" y="5199063"/>
          <p14:tracePt t="44639" x="3706813" y="5214938"/>
          <p14:tracePt t="44647" x="3714750" y="5230813"/>
          <p14:tracePt t="44654" x="3722688" y="5246688"/>
          <p14:tracePt t="44663" x="3738563" y="5278438"/>
          <p14:tracePt t="44669" x="3754438" y="5286375"/>
          <p14:tracePt t="44678" x="3762375" y="5294313"/>
          <p14:tracePt t="44684" x="3770313" y="5310188"/>
          <p14:tracePt t="44692" x="3778250" y="5319713"/>
          <p14:tracePt t="44699" x="3794125" y="5343525"/>
          <p14:tracePt t="44707" x="3817938" y="5359400"/>
          <p14:tracePt t="44714" x="3833813" y="5375275"/>
          <p14:tracePt t="44722" x="3883025" y="5414963"/>
          <p14:tracePt t="44730" x="3922713" y="5454650"/>
          <p14:tracePt t="44737" x="3978275" y="5486400"/>
          <p14:tracePt t="44745" x="4017963" y="5510213"/>
          <p14:tracePt t="44752" x="4073525" y="5541963"/>
          <p14:tracePt t="44759" x="4144963" y="5581650"/>
          <p14:tracePt t="44767" x="4210050" y="5613400"/>
          <p14:tracePt t="44774" x="4281488" y="5637213"/>
          <p14:tracePt t="44781" x="4337050" y="5645150"/>
          <p14:tracePt t="44789" x="4376738" y="5662613"/>
          <p14:tracePt t="44797" x="4448175" y="5686425"/>
          <p14:tracePt t="44804" x="4503738" y="5694363"/>
          <p14:tracePt t="44813" x="4567238" y="5702300"/>
          <p14:tracePt t="44819" x="4608513" y="5710238"/>
          <p14:tracePt t="44827" x="4648200" y="5710238"/>
          <p14:tracePt t="44834" x="4687888" y="5710238"/>
          <p14:tracePt t="44842" x="4711700" y="5710238"/>
          <p14:tracePt t="44849" x="4743450" y="5710238"/>
          <p14:tracePt t="44856" x="4751388" y="5710238"/>
          <p14:tracePt t="44864" x="4783138" y="5710238"/>
          <p14:tracePt t="44872" x="4806950" y="5702300"/>
          <p14:tracePt t="44879" x="4838700" y="5686425"/>
          <p14:tracePt t="44897" x="4902200" y="5653088"/>
          <p14:tracePt t="44911" x="4943475" y="5597525"/>
          <p14:tracePt t="44917" x="4951413" y="5581650"/>
          <p14:tracePt t="44925" x="4967288" y="5557838"/>
          <p14:tracePt t="44932" x="4975225" y="5541963"/>
          <p14:tracePt t="44939" x="4975225" y="5518150"/>
          <p14:tracePt t="44946" x="4983163" y="5486400"/>
          <p14:tracePt t="44954" x="4991100" y="5470525"/>
          <p14:tracePt t="44963" x="4999038" y="5438775"/>
          <p14:tracePt t="44969" x="5006975" y="5414963"/>
          <p14:tracePt t="44977" x="5006975" y="5383213"/>
          <p14:tracePt t="44984" x="5014913" y="5343525"/>
          <p14:tracePt t="44991" x="5014913" y="5319713"/>
          <p14:tracePt t="44999" x="5022850" y="5302250"/>
          <p14:tracePt t="45007" x="5022850" y="5278438"/>
          <p14:tracePt t="45014" x="5030788" y="5262563"/>
          <p14:tracePt t="45022" x="5030788" y="5238750"/>
          <p14:tracePt t="45029" x="5038725" y="5214938"/>
          <p14:tracePt t="45037" x="5038725" y="5191125"/>
          <p14:tracePt t="45046" x="5038725" y="5175250"/>
          <p14:tracePt t="45052" x="5038725" y="5159375"/>
          <p14:tracePt t="45060" x="5038725" y="5143500"/>
          <p14:tracePt t="45067" x="5038725" y="5119688"/>
          <p14:tracePt t="45074" x="5038725" y="5095875"/>
          <p14:tracePt t="45082" x="5038725" y="5087938"/>
          <p14:tracePt t="45089" x="5030788" y="5064125"/>
          <p14:tracePt t="45097" x="5022850" y="5056188"/>
          <p14:tracePt t="45104" x="5022850" y="5040313"/>
          <p14:tracePt t="45112" x="5014913" y="5024438"/>
          <p14:tracePt t="45119" x="4999038" y="5016500"/>
          <p14:tracePt t="45127" x="4983163" y="4984750"/>
          <p14:tracePt t="45134" x="4967288" y="4976813"/>
          <p14:tracePt t="45141" x="4943475" y="4951413"/>
          <p14:tracePt t="45149" x="4926013" y="4951413"/>
          <p14:tracePt t="45157" x="4910138" y="4943475"/>
          <p14:tracePt t="45164" x="4886325" y="4935538"/>
          <p14:tracePt t="45171" x="4862513" y="4927600"/>
          <p14:tracePt t="45179" x="4838700" y="4927600"/>
          <p14:tracePt t="45186" x="4799013" y="4919663"/>
          <p14:tracePt t="45196" x="4775200" y="4911725"/>
          <p14:tracePt t="45202" x="4743450" y="4911725"/>
          <p14:tracePt t="45210" x="4711700" y="4903788"/>
          <p14:tracePt t="45216" x="4664075" y="4895850"/>
          <p14:tracePt t="45224" x="4616450" y="4895850"/>
          <p14:tracePt t="45232" x="4543425" y="4887913"/>
          <p14:tracePt t="45240" x="4495800" y="4887913"/>
          <p14:tracePt t="45247" x="4416425" y="4887913"/>
          <p14:tracePt t="45254" x="4368800" y="4887913"/>
          <p14:tracePt t="45262" x="4297363" y="4887913"/>
          <p14:tracePt t="45269" x="4225925" y="4903788"/>
          <p14:tracePt t="45277" x="4160838" y="4919663"/>
          <p14:tracePt t="45284" x="4089400" y="4959350"/>
          <p14:tracePt t="45291" x="4033838" y="4984750"/>
          <p14:tracePt t="45299" x="3986213" y="5000625"/>
          <p14:tracePt t="45306" x="3930650" y="5032375"/>
          <p14:tracePt t="45314" x="3875088" y="5072063"/>
          <p14:tracePt t="45322" x="3833813" y="5095875"/>
          <p14:tracePt t="45329" x="3802063" y="5119688"/>
          <p14:tracePt t="45337" x="3778250" y="5135563"/>
          <p14:tracePt t="45346" x="3762375" y="5151438"/>
          <p14:tracePt t="45352" x="3738563" y="5175250"/>
          <p14:tracePt t="45360" x="3730625" y="5191125"/>
          <p14:tracePt t="45367" x="3714750" y="5207000"/>
          <p14:tracePt t="45374" x="3714750" y="5222875"/>
          <p14:tracePt t="45382" x="3714750" y="5246688"/>
          <p14:tracePt t="45389" x="3706813" y="5262563"/>
          <p14:tracePt t="45397" x="3706813" y="5286375"/>
          <p14:tracePt t="45404" x="3706813" y="5294313"/>
          <p14:tracePt t="45412" x="3706813" y="5302250"/>
          <p14:tracePt t="45419" x="3706813" y="5335588"/>
          <p14:tracePt t="45427" x="3714750" y="5343525"/>
          <p14:tracePt t="45434" x="3738563" y="5367338"/>
          <p14:tracePt t="45441" x="3738563" y="5383213"/>
          <p14:tracePt t="45449" x="3754438" y="5399088"/>
          <p14:tracePt t="45457" x="3810000" y="5446713"/>
          <p14:tracePt t="45464" x="3859213" y="5478463"/>
          <p14:tracePt t="45471" x="3922713" y="5518150"/>
          <p14:tracePt t="45479" x="3994150" y="5549900"/>
          <p14:tracePt t="45487" x="4073525" y="5581650"/>
          <p14:tracePt t="45496" x="4152900" y="5613400"/>
          <p14:tracePt t="45501" x="4217988" y="5637213"/>
          <p14:tracePt t="45510" x="4313238" y="5662613"/>
          <p14:tracePt t="45517" x="4416425" y="5670550"/>
          <p14:tracePt t="45524" x="4511675" y="5686425"/>
          <p14:tracePt t="45532" x="4608513" y="5686425"/>
          <p14:tracePt t="45539" x="4687888" y="5694363"/>
          <p14:tracePt t="45547" x="4767263" y="5694363"/>
          <p14:tracePt t="45554" x="4814888" y="5694363"/>
          <p14:tracePt t="45562" x="4878388" y="5694363"/>
          <p14:tracePt t="45569" x="4951413" y="5694363"/>
          <p14:tracePt t="45576" x="5006975" y="5670550"/>
          <p14:tracePt t="45584" x="5054600" y="5645150"/>
          <p14:tracePt t="45592" x="5086350" y="5613400"/>
          <p14:tracePt t="45599" x="5110163" y="5589588"/>
          <p14:tracePt t="45607" x="5133975" y="5541963"/>
          <p14:tracePt t="45614" x="5149850" y="5518150"/>
          <p14:tracePt t="45622" x="5157788" y="5470525"/>
          <p14:tracePt t="45629" x="5157788" y="5414963"/>
          <p14:tracePt t="45637" x="5157788" y="5375275"/>
          <p14:tracePt t="45646" x="5157788" y="5310188"/>
          <p14:tracePt t="45652" x="5157788" y="5270500"/>
          <p14:tracePt t="45660" x="5141913" y="5246688"/>
          <p14:tracePt t="45667" x="5126038" y="5230813"/>
          <p14:tracePt t="45674" x="5110163" y="5199063"/>
          <p14:tracePt t="45682" x="5094288" y="5183188"/>
          <p14:tracePt t="45689" x="5078413" y="5167313"/>
          <p14:tracePt t="45697" x="5070475" y="5151438"/>
          <p14:tracePt t="45704" x="5062538" y="5143500"/>
          <p14:tracePt t="45712" x="5046663" y="5135563"/>
          <p14:tracePt t="45719" x="5030788" y="5119688"/>
          <p14:tracePt t="45727" x="5022850" y="5111750"/>
          <p14:tracePt t="45734" x="5014913" y="5103813"/>
          <p14:tracePt t="45742" x="5006975" y="5095875"/>
          <p14:tracePt t="45749" x="4999038" y="5095875"/>
          <p14:tracePt t="45757" x="4991100" y="5087938"/>
          <p14:tracePt t="45771" x="4983163" y="5087938"/>
          <p14:tracePt t="45779" x="4975225" y="5087938"/>
          <p14:tracePt t="45786" x="4975225" y="5080000"/>
          <p14:tracePt t="45982" x="4967288" y="5080000"/>
          <p14:tracePt t="46957" x="4967288" y="5072063"/>
          <p14:tracePt t="47205" x="4967288" y="5064125"/>
          <p14:tracePt t="47219" x="4967288" y="5056188"/>
          <p14:tracePt t="47302" x="4967288" y="5048250"/>
          <p14:tracePt t="47333" x="4967288" y="5040313"/>
          <p14:tracePt t="47340" x="0" y="0"/>
        </p14:tracePtLst>
        <p14:tracePtLst>
          <p14:tracePt t="100014" x="7397750" y="3748088"/>
          <p14:tracePt t="100253" x="7405688" y="3756025"/>
          <p14:tracePt t="100260" x="7413625" y="3771900"/>
          <p14:tracePt t="100268" x="7413625" y="3779838"/>
          <p14:tracePt t="100275" x="7429500" y="3787775"/>
          <p14:tracePt t="100282" x="7437438" y="3787775"/>
          <p14:tracePt t="100290" x="7461250" y="3795713"/>
          <p14:tracePt t="100297" x="7485063" y="3803650"/>
          <p14:tracePt t="100305" x="7510463" y="3803650"/>
          <p14:tracePt t="100313" x="7542213" y="3803650"/>
          <p14:tracePt t="100320" x="7605713" y="3803650"/>
          <p14:tracePt t="100328" x="7661275" y="3795713"/>
          <p14:tracePt t="100335" x="7708900" y="3771900"/>
          <p14:tracePt t="100342" x="7764463" y="3740150"/>
          <p14:tracePt t="100350" x="7827963" y="3700463"/>
          <p14:tracePt t="100357" x="7885113" y="3644900"/>
          <p14:tracePt t="100365" x="7916863" y="3605213"/>
          <p14:tracePt t="100372" x="7956550" y="3563938"/>
          <p14:tracePt t="100380" x="7980363" y="3532188"/>
          <p14:tracePt t="100387" x="8004175" y="3492500"/>
          <p14:tracePt t="100396" x="8020050" y="3452813"/>
          <p14:tracePt t="100402" x="8027988" y="3429000"/>
          <p14:tracePt t="100411" x="8035925" y="3413125"/>
          <p14:tracePt t="100417" x="8035925" y="3397250"/>
          <p14:tracePt t="100425" x="8043863" y="3373438"/>
          <p14:tracePt t="100432" x="8043863" y="3357563"/>
          <p14:tracePt t="100440" x="8043863" y="3349625"/>
          <p14:tracePt t="100447" x="8043863" y="3325813"/>
          <p14:tracePt t="100463" x="8043863" y="3309938"/>
          <p14:tracePt t="100470" x="8043863" y="3302000"/>
          <p14:tracePt t="100477" x="8035925" y="3286125"/>
          <p14:tracePt t="100485" x="8035925" y="3278188"/>
          <p14:tracePt t="100492" x="8027988" y="3262313"/>
          <p14:tracePt t="100500" x="8012113" y="3252788"/>
          <p14:tracePt t="100507" x="8004175" y="3244850"/>
          <p14:tracePt t="100515" x="7996238" y="3236913"/>
          <p14:tracePt t="100522" x="7996238" y="3228975"/>
          <p14:tracePt t="100538" x="7988300" y="3221038"/>
          <p14:tracePt t="100553" x="7980363" y="3205163"/>
          <p14:tracePt t="100568" x="7980363" y="3189288"/>
          <p14:tracePt t="100575" x="7972425" y="3173413"/>
          <p14:tracePt t="100583" x="7972425" y="3149600"/>
          <p14:tracePt t="100590" x="7972425" y="3133725"/>
          <p14:tracePt t="100598" x="7972425" y="3101975"/>
          <p14:tracePt t="100605" x="7972425" y="3070225"/>
          <p14:tracePt t="100613" x="7972425" y="3046413"/>
          <p14:tracePt t="100620" x="7972425" y="3014663"/>
          <p14:tracePt t="100628" x="7972425" y="2990850"/>
          <p14:tracePt t="100635" x="7972425" y="2967038"/>
          <p14:tracePt t="100643" x="7972425" y="2959100"/>
          <p14:tracePt t="100650" x="7964488" y="2935288"/>
          <p14:tracePt t="100657" x="7964488" y="2919413"/>
          <p14:tracePt t="100665" x="7964488" y="2901950"/>
          <p14:tracePt t="100756" x="7956550" y="2901950"/>
          <p14:tracePt t="100771" x="7948613" y="2901950"/>
          <p14:tracePt t="100794" x="7940675" y="2901950"/>
          <p14:tracePt t="100898" x="7932738" y="2901950"/>
          <p14:tracePt t="100905" x="7932738" y="2909888"/>
          <p14:tracePt t="100920" x="7932738" y="2919413"/>
          <p14:tracePt t="100929" x="7924800" y="2919413"/>
          <p14:tracePt t="100944" x="7916863" y="2927350"/>
          <p14:tracePt t="100950" x="7916863" y="2935288"/>
          <p14:tracePt t="100965" x="7916863" y="2943225"/>
          <p14:tracePt t="100973" x="7916863" y="2951163"/>
          <p14:tracePt t="100980" x="7916863" y="2959100"/>
          <p14:tracePt t="100988" x="7916863" y="2967038"/>
          <p14:tracePt t="100995" x="7916863" y="2974975"/>
          <p14:tracePt t="101002" x="7916863" y="2982913"/>
          <p14:tracePt t="101010" x="7916863" y="2998788"/>
          <p14:tracePt t="101017" x="7916863" y="3006725"/>
          <p14:tracePt t="101025" x="7916863" y="3022600"/>
          <p14:tracePt t="101032" x="7916863" y="3030538"/>
          <p14:tracePt t="101040" x="7916863" y="3054350"/>
          <p14:tracePt t="101048" x="7916863" y="3070225"/>
          <p14:tracePt t="101055" x="7916863" y="3086100"/>
          <p14:tracePt t="101063" x="7916863" y="3117850"/>
          <p14:tracePt t="101070" x="7916863" y="3141663"/>
          <p14:tracePt t="101079" x="7916863" y="3165475"/>
          <p14:tracePt t="101085" x="7916863" y="3197225"/>
          <p14:tracePt t="101093" x="7916863" y="3228975"/>
          <p14:tracePt t="101100" x="7916863" y="3262313"/>
          <p14:tracePt t="101107" x="7916863" y="3286125"/>
          <p14:tracePt t="101115" x="7916863" y="3317875"/>
          <p14:tracePt t="101122" x="7916863" y="3349625"/>
          <p14:tracePt t="101130" x="7916863" y="3381375"/>
          <p14:tracePt t="101137" x="7916863" y="3405188"/>
          <p14:tracePt t="101145" x="7916863" y="3429000"/>
          <p14:tracePt t="101152" x="7916863" y="3444875"/>
          <p14:tracePt t="101161" x="7916863" y="3452813"/>
          <p14:tracePt t="101167" x="7916863" y="3476625"/>
          <p14:tracePt t="101175" x="7916863" y="3492500"/>
          <p14:tracePt t="101182" x="7908925" y="3516313"/>
          <p14:tracePt t="101190" x="7908925" y="3524250"/>
          <p14:tracePt t="101197" x="7900988" y="3540125"/>
          <p14:tracePt t="101205" x="7900988" y="3556000"/>
          <p14:tracePt t="101212" x="7893050" y="3579813"/>
          <p14:tracePt t="101220" x="7893050" y="3587750"/>
          <p14:tracePt t="101235" x="7893050" y="3613150"/>
          <p14:tracePt t="101243" x="7893050" y="3644900"/>
          <p14:tracePt t="101250" x="7885113" y="3652838"/>
          <p14:tracePt t="101656" x="7827963" y="3652838"/>
          <p14:tracePt t="101662" x="7780338" y="3652838"/>
          <p14:tracePt t="101671" x="7724775" y="3652838"/>
          <p14:tracePt t="101677" x="7661275" y="3652838"/>
          <p14:tracePt t="101685" x="7573963" y="3652838"/>
          <p14:tracePt t="101692" x="7493000" y="3652838"/>
          <p14:tracePt t="101700" x="7381875" y="3652838"/>
          <p14:tracePt t="101708" x="7294563" y="3652838"/>
          <p14:tracePt t="101715" x="7207250" y="3660775"/>
          <p14:tracePt t="101723" x="7126288" y="3660775"/>
          <p14:tracePt t="101730" x="7086600" y="3668713"/>
          <p14:tracePt t="101739" x="7054850" y="3668713"/>
          <p14:tracePt t="101745" x="7023100" y="3668713"/>
          <p14:tracePt t="101752" x="6999288" y="3668713"/>
          <p14:tracePt t="101760" x="6983413" y="3668713"/>
          <p14:tracePt t="101775" x="6975475" y="3668713"/>
          <p14:tracePt t="101782" x="6967538" y="3660775"/>
          <p14:tracePt t="101790" x="6959600" y="3652838"/>
          <p14:tracePt t="101797" x="6935788" y="3652838"/>
          <p14:tracePt t="101806" x="6927850" y="3644900"/>
          <p14:tracePt t="101812" x="6919913" y="3644900"/>
          <p14:tracePt t="101821" x="6911975" y="3636963"/>
          <p14:tracePt t="101827" x="6904038" y="3636963"/>
          <p14:tracePt t="101835" x="6880225" y="3629025"/>
          <p14:tracePt t="101842" x="6864350" y="3629025"/>
          <p14:tracePt t="101857" x="6856413" y="3629025"/>
          <p14:tracePt t="101865" x="6848475" y="3629025"/>
          <p14:tracePt t="101873" x="6840538" y="3629025"/>
          <p14:tracePt t="101891" x="6824663" y="3629025"/>
          <p14:tracePt t="101902" x="6816725" y="3629025"/>
          <p14:tracePt t="101925" x="6808788" y="3629025"/>
          <p14:tracePt t="101940" x="6800850" y="3629025"/>
          <p14:tracePt t="101947" x="6800850" y="3636963"/>
          <p14:tracePt t="101956" x="6800850" y="3644900"/>
          <p14:tracePt t="101963" x="6792913" y="3644900"/>
          <p14:tracePt t="101978" x="6792913" y="3652838"/>
          <p14:tracePt t="102031" x="6808788" y="3652838"/>
          <p14:tracePt t="102037" x="6840538" y="3652838"/>
          <p14:tracePt t="102045" x="6856413" y="3652838"/>
          <p14:tracePt t="102054" x="6911975" y="3660775"/>
          <p14:tracePt t="102060" x="6975475" y="3660775"/>
          <p14:tracePt t="102068" x="7054850" y="3660775"/>
          <p14:tracePt t="102075" x="7151688" y="3660775"/>
          <p14:tracePt t="102083" x="7223125" y="3668713"/>
          <p14:tracePt t="102090" x="7326313" y="3668713"/>
          <p14:tracePt t="102098" x="7421563" y="3668713"/>
          <p14:tracePt t="102106" x="7510463" y="3668713"/>
          <p14:tracePt t="102112" x="7597775" y="3668713"/>
          <p14:tracePt t="102121" x="7661275" y="3668713"/>
          <p14:tracePt t="102127" x="7693025" y="3668713"/>
          <p14:tracePt t="102135" x="7724775" y="3668713"/>
          <p14:tracePt t="102142" x="7748588" y="3668713"/>
          <p14:tracePt t="102157" x="7756525" y="3668713"/>
          <p14:tracePt t="102270" x="7740650" y="3668713"/>
          <p14:tracePt t="102277" x="7693025" y="3660775"/>
          <p14:tracePt t="102285" x="7661275" y="3660775"/>
          <p14:tracePt t="102292" x="7589838" y="3660775"/>
          <p14:tracePt t="102300" x="7502525" y="3660775"/>
          <p14:tracePt t="102307" x="7389813" y="3660775"/>
          <p14:tracePt t="102315" x="7239000" y="3660775"/>
          <p14:tracePt t="102323" x="7070725" y="3684588"/>
          <p14:tracePt t="102330" x="6904038" y="3716338"/>
          <p14:tracePt t="102337" x="6800850" y="3732213"/>
          <p14:tracePt t="102345" x="6664325" y="3763963"/>
          <p14:tracePt t="102353" x="6537325" y="3795713"/>
          <p14:tracePt t="102360" x="6434138" y="3819525"/>
          <p14:tracePt t="102367" x="6353175" y="3835400"/>
          <p14:tracePt t="102375" x="6273800" y="3867150"/>
          <p14:tracePt t="102382" x="6218238" y="3875088"/>
          <p14:tracePt t="102390" x="6194425" y="3875088"/>
          <p14:tracePt t="102398" x="6178550" y="3883025"/>
          <p14:tracePt t="102406" x="6162675" y="3890963"/>
          <p14:tracePt t="102420" x="6154738" y="3890963"/>
          <p14:tracePt t="102474" x="6154738" y="3875088"/>
          <p14:tracePt t="102489" x="6146800" y="3851275"/>
          <p14:tracePt t="102495" x="6146800" y="3843338"/>
          <p14:tracePt t="102503" x="6146800" y="3819525"/>
          <p14:tracePt t="102510" x="6146800" y="3787775"/>
          <p14:tracePt t="102517" x="6138863" y="3763963"/>
          <p14:tracePt t="102525" x="6138863" y="3684588"/>
          <p14:tracePt t="102532" x="6138863" y="3621088"/>
          <p14:tracePt t="102540" x="6138863" y="3587750"/>
          <p14:tracePt t="102548" x="6138863" y="3548063"/>
          <p14:tracePt t="102555" x="6138863" y="3500438"/>
          <p14:tracePt t="102562" x="6138863" y="3452813"/>
          <p14:tracePt t="102571" x="6138863" y="3405188"/>
          <p14:tracePt t="102578" x="6138863" y="3365500"/>
          <p14:tracePt t="102585" x="6146800" y="3325813"/>
          <p14:tracePt t="102592" x="6146800" y="3294063"/>
          <p14:tracePt t="102600" x="6154738" y="3278188"/>
          <p14:tracePt t="102607" x="6154738" y="3236913"/>
          <p14:tracePt t="102615" x="6154738" y="3173413"/>
          <p14:tracePt t="102623" x="6154738" y="3157538"/>
          <p14:tracePt t="102630" x="6154738" y="3141663"/>
          <p14:tracePt t="102638" x="6154738" y="3125788"/>
          <p14:tracePt t="102645" x="6154738" y="3117850"/>
          <p14:tracePt t="102654" x="6154738" y="3109913"/>
          <p14:tracePt t="102660" x="6154738" y="3094038"/>
          <p14:tracePt t="102667" x="6154738" y="3086100"/>
          <p14:tracePt t="102684" x="6154738" y="3078163"/>
          <p14:tracePt t="102690" x="6154738" y="3070225"/>
          <p14:tracePt t="102727" x="6154738" y="3062288"/>
          <p14:tracePt t="102742" x="6154738" y="3054350"/>
          <p14:tracePt t="102758" x="6154738" y="3046413"/>
          <p14:tracePt t="102765" x="6154738" y="3038475"/>
          <p14:tracePt t="102772" x="6154738" y="3030538"/>
          <p14:tracePt t="102789" x="6154738" y="3022600"/>
          <p14:tracePt t="102810" x="6154738" y="3014663"/>
          <p14:tracePt t="102817" x="6154738" y="3006725"/>
          <p14:tracePt t="102863" x="6154738" y="2998788"/>
          <p14:tracePt t="102908" x="6154738" y="3022600"/>
          <p14:tracePt t="102915" x="6154738" y="3070225"/>
          <p14:tracePt t="102922" x="6154738" y="3109913"/>
          <p14:tracePt t="102930" x="6154738" y="3165475"/>
          <p14:tracePt t="102938" x="6154738" y="3221038"/>
          <p14:tracePt t="102945" x="6154738" y="3286125"/>
          <p14:tracePt t="102953" x="6154738" y="3349625"/>
          <p14:tracePt t="102960" x="6154738" y="3389313"/>
          <p14:tracePt t="102967" x="6154738" y="3444875"/>
          <p14:tracePt t="102975" x="6154738" y="3508375"/>
          <p14:tracePt t="102982" x="6162675" y="3540125"/>
          <p14:tracePt t="102990" x="6170613" y="3579813"/>
          <p14:tracePt t="102997" x="6170613" y="3605213"/>
          <p14:tracePt t="103006" x="6178550" y="3613150"/>
          <p14:tracePt t="103012" x="6178550" y="3636963"/>
          <p14:tracePt t="103020" x="6178550" y="3652838"/>
          <p14:tracePt t="103027" x="6178550" y="3668713"/>
          <p14:tracePt t="103035" x="6178550" y="3684588"/>
          <p14:tracePt t="103042" x="6178550" y="3692525"/>
          <p14:tracePt t="103050" x="6178550" y="3700463"/>
          <p14:tracePt t="103065" x="6178550" y="3708400"/>
          <p14:tracePt t="103080" x="6178550" y="3716338"/>
          <p14:tracePt t="103110" x="6178550" y="3724275"/>
          <p14:tracePt t="103216" x="6170613" y="3724275"/>
          <p14:tracePt t="103223" x="6162675" y="3724275"/>
          <p14:tracePt t="103230" x="6154738" y="3724275"/>
          <p14:tracePt t="103238" x="6130925" y="3724275"/>
          <p14:tracePt t="103245" x="6067425" y="3724275"/>
          <p14:tracePt t="103254" x="5986463" y="3724275"/>
          <p14:tracePt t="103260" x="5915025" y="3708400"/>
          <p14:tracePt t="103267" x="5843588" y="3708400"/>
          <p14:tracePt t="103275" x="5772150" y="3708400"/>
          <p14:tracePt t="103282" x="5684838" y="3700463"/>
          <p14:tracePt t="103290" x="5588000" y="3692525"/>
          <p14:tracePt t="103298" x="5492750" y="3684588"/>
          <p14:tracePt t="103305" x="5405438" y="3676650"/>
          <p14:tracePt t="103312" x="5341938" y="3676650"/>
          <p14:tracePt t="103321" x="5276850" y="3676650"/>
          <p14:tracePt t="103327" x="5237163" y="3676650"/>
          <p14:tracePt t="103336" x="5197475" y="3668713"/>
          <p14:tracePt t="103342" x="5181600" y="3668713"/>
          <p14:tracePt t="103350" x="5173663" y="3668713"/>
          <p14:tracePt t="103365" x="5165725" y="3660775"/>
          <p14:tracePt t="103372" x="5157788" y="3660775"/>
          <p14:tracePt t="103380" x="5141913" y="3652838"/>
          <p14:tracePt t="103388" x="5126038" y="3652838"/>
          <p14:tracePt t="103395" x="5102225" y="3644900"/>
          <p14:tracePt t="103403" x="5078413" y="3636963"/>
          <p14:tracePt t="103410" x="5054600" y="3629025"/>
          <p14:tracePt t="103418" x="5022850" y="3629025"/>
          <p14:tracePt t="103425" x="4991100" y="3629025"/>
          <p14:tracePt t="103432" x="4967288" y="3629025"/>
          <p14:tracePt t="103440" x="4943475" y="3629025"/>
          <p14:tracePt t="103447" x="4918075" y="3629025"/>
          <p14:tracePt t="103455" x="4902200" y="3629025"/>
          <p14:tracePt t="103463" x="4878388" y="3629025"/>
          <p14:tracePt t="103471" x="4854575" y="3629025"/>
          <p14:tracePt t="103477" x="4830763" y="3636963"/>
          <p14:tracePt t="103486" x="4791075" y="3636963"/>
          <p14:tracePt t="103492" x="4767263" y="3644900"/>
          <p14:tracePt t="103500" x="4743450" y="3644900"/>
          <p14:tracePt t="103508" x="4727575" y="3644900"/>
          <p14:tracePt t="103515" x="4703763" y="3652838"/>
          <p14:tracePt t="103522" x="4695825" y="3652838"/>
          <p14:tracePt t="103530" x="4672013" y="3668713"/>
          <p14:tracePt t="103538" x="4656138" y="3676650"/>
          <p14:tracePt t="103545" x="4632325" y="3676650"/>
          <p14:tracePt t="103552" x="4616450" y="3684588"/>
          <p14:tracePt t="103560" x="4608513" y="3692525"/>
          <p14:tracePt t="103567" x="4600575" y="3692525"/>
          <p14:tracePt t="103703" x="4600575" y="3700463"/>
          <p14:tracePt t="103710" x="4632325" y="3708400"/>
          <p14:tracePt t="103717" x="4695825" y="3716338"/>
          <p14:tracePt t="103725" x="4751388" y="3724275"/>
          <p14:tracePt t="103732" x="4846638" y="3732213"/>
          <p14:tracePt t="103740" x="4975225" y="3732213"/>
          <p14:tracePt t="103747" x="5086350" y="3740150"/>
          <p14:tracePt t="103755" x="5237163" y="3740150"/>
          <p14:tracePt t="103762" x="5373688" y="3732213"/>
          <p14:tracePt t="103771" x="5484813" y="3724275"/>
          <p14:tracePt t="103777" x="5564188" y="3716338"/>
          <p14:tracePt t="103786" x="5651500" y="3708400"/>
          <p14:tracePt t="103792" x="5716588" y="3700463"/>
          <p14:tracePt t="103800" x="5748338" y="3692525"/>
          <p14:tracePt t="103807" x="5772150" y="3692525"/>
          <p14:tracePt t="103815" x="5780088" y="3692525"/>
          <p14:tracePt t="103845" x="5788025" y="3692525"/>
          <p14:tracePt t="103898" x="5795963" y="3692525"/>
          <p14:tracePt t="103905" x="5803900" y="3692525"/>
          <p14:tracePt t="103912" x="5819775" y="3692525"/>
          <p14:tracePt t="103921" x="5827713" y="3700463"/>
          <p14:tracePt t="103927" x="5835650" y="3700463"/>
          <p14:tracePt t="103936" x="5851525" y="3700463"/>
          <p14:tracePt t="103942" x="5875338" y="3700463"/>
          <p14:tracePt t="103950" x="5891213" y="3708400"/>
          <p14:tracePt t="103957" x="5899150" y="3716338"/>
          <p14:tracePt t="103965" x="5915025" y="3716338"/>
          <p14:tracePt t="103972" x="5938838" y="3716338"/>
          <p14:tracePt t="103980" x="5946775" y="3716338"/>
          <p14:tracePt t="103995" x="5954713" y="3724275"/>
          <p14:tracePt t="104004" x="5962650" y="3724275"/>
          <p14:tracePt t="104063" x="5930900" y="3716338"/>
          <p14:tracePt t="104071" x="5875338" y="3708400"/>
          <p14:tracePt t="104078" x="5803900" y="3708400"/>
          <p14:tracePt t="104086" x="5740400" y="3708400"/>
          <p14:tracePt t="104092" x="5659438" y="3708400"/>
          <p14:tracePt t="104100" x="5564188" y="3708400"/>
          <p14:tracePt t="104107" x="5461000" y="3708400"/>
          <p14:tracePt t="104115" x="5341938" y="3724275"/>
          <p14:tracePt t="104122" x="5221288" y="3748088"/>
          <p14:tracePt t="104130" x="5102225" y="3756025"/>
          <p14:tracePt t="104138" x="5030788" y="3771900"/>
          <p14:tracePt t="104145" x="4918075" y="3779838"/>
          <p14:tracePt t="104154" x="4830763" y="3795713"/>
          <p14:tracePt t="104160" x="4751388" y="3803650"/>
          <p14:tracePt t="104168" x="4687888" y="3811588"/>
          <p14:tracePt t="104175" x="4632325" y="3827463"/>
          <p14:tracePt t="104182" x="4608513" y="3827463"/>
          <p14:tracePt t="104190" x="4592638" y="3835400"/>
          <p14:tracePt t="104197" x="4576763" y="3835400"/>
          <p14:tracePt t="104205" x="4559300" y="3835400"/>
          <p14:tracePt t="104212" x="4551363" y="3835400"/>
          <p14:tracePt t="104221" x="4527550" y="3843338"/>
          <p14:tracePt t="104228" x="4503738" y="3843338"/>
          <p14:tracePt t="104236" x="4479925" y="3843338"/>
          <p14:tracePt t="104242" x="4456113" y="3851275"/>
          <p14:tracePt t="104250" x="4432300" y="3851275"/>
          <p14:tracePt t="104257" x="4400550" y="3851275"/>
          <p14:tracePt t="104265" x="4384675" y="3851275"/>
          <p14:tracePt t="104272" x="4352925" y="3851275"/>
          <p14:tracePt t="104280" x="4329113" y="3859213"/>
          <p14:tracePt t="104288" x="4313238" y="3859213"/>
          <p14:tracePt t="104295" x="4297363" y="3859213"/>
          <p14:tracePt t="104302" x="4289425" y="3859213"/>
          <p14:tracePt t="104310" x="4265613" y="3867150"/>
          <p14:tracePt t="104319" x="4257675" y="3867150"/>
          <p14:tracePt t="104333" x="4249738" y="3867150"/>
          <p14:tracePt t="104340" x="4241800" y="3867150"/>
          <p14:tracePt t="104378" x="4233863" y="3867150"/>
          <p14:tracePt t="104407" x="4233863" y="3851275"/>
          <p14:tracePt t="104422" x="4233863" y="3843338"/>
          <p14:tracePt t="104430" x="4241800" y="3827463"/>
          <p14:tracePt t="104445" x="4241800" y="3819525"/>
          <p14:tracePt t="104454" x="4241800" y="3811588"/>
          <p14:tracePt t="104460" x="4249738" y="3811588"/>
          <p14:tracePt t="104468" x="4249738" y="3803650"/>
          <p14:tracePt t="104618" x="4249738" y="3795713"/>
          <p14:tracePt t="104625" x="4249738" y="3779838"/>
          <p14:tracePt t="104632" x="4249738" y="3771900"/>
          <p14:tracePt t="104640" x="4249738" y="3748088"/>
          <p14:tracePt t="104647" x="4249738" y="3732213"/>
          <p14:tracePt t="104655" x="4249738" y="3700463"/>
          <p14:tracePt t="104662" x="4249738" y="3668713"/>
          <p14:tracePt t="104670" x="4249738" y="3621088"/>
          <p14:tracePt t="104677" x="4249738" y="3587750"/>
          <p14:tracePt t="104685" x="4249738" y="3563938"/>
          <p14:tracePt t="104692" x="4249738" y="3524250"/>
          <p14:tracePt t="104700" x="4249738" y="3492500"/>
          <p14:tracePt t="104707" x="4257675" y="3460750"/>
          <p14:tracePt t="104715" x="4265613" y="3373438"/>
          <p14:tracePt t="104722" x="4265613" y="3333750"/>
          <p14:tracePt t="104730" x="4265613" y="3278188"/>
          <p14:tracePt t="104738" x="4273550" y="3228975"/>
          <p14:tracePt t="104745" x="4273550" y="3205163"/>
          <p14:tracePt t="104754" x="4273550" y="3181350"/>
          <p14:tracePt t="104760" x="4281488" y="3149600"/>
          <p14:tracePt t="104769" x="4289425" y="3125788"/>
          <p14:tracePt t="104775" x="4297363" y="3109913"/>
          <p14:tracePt t="104782" x="4297363" y="3086100"/>
          <p14:tracePt t="104790" x="4297363" y="3078163"/>
          <p14:tracePt t="104797" x="4305300" y="3078163"/>
          <p14:tracePt t="104805" x="4313238" y="3062288"/>
          <p14:tracePt t="104821" x="4313238" y="3046413"/>
          <p14:tracePt t="104828" x="4321175" y="3030538"/>
          <p14:tracePt t="104842" x="4321175" y="3022600"/>
          <p14:tracePt t="104858" x="4329113" y="3022600"/>
          <p14:tracePt t="104888" x="4329113" y="3014663"/>
          <p14:tracePt t="104919" x="4329113" y="3006725"/>
          <p14:tracePt t="104925" x="4329113" y="2998788"/>
          <p14:tracePt t="105031" x="4329113" y="3006725"/>
          <p14:tracePt t="105038" x="4329113" y="3022600"/>
          <p14:tracePt t="105045" x="4329113" y="3046413"/>
          <p14:tracePt t="105053" x="4329113" y="3070225"/>
          <p14:tracePt t="105060" x="4329113" y="3086100"/>
          <p14:tracePt t="105068" x="4329113" y="3117850"/>
          <p14:tracePt t="105075" x="4329113" y="3149600"/>
          <p14:tracePt t="105083" x="4329113" y="3189288"/>
          <p14:tracePt t="105090" x="4329113" y="3228975"/>
          <p14:tracePt t="105098" x="4329113" y="3278188"/>
          <p14:tracePt t="105105" x="4329113" y="3325813"/>
          <p14:tracePt t="105112" x="4329113" y="3365500"/>
          <p14:tracePt t="105120" x="4321175" y="3429000"/>
          <p14:tracePt t="105128" x="4313238" y="3484563"/>
          <p14:tracePt t="105134" x="4313238" y="3532188"/>
          <p14:tracePt t="105142" x="4297363" y="3587750"/>
          <p14:tracePt t="105151" x="4297363" y="3629025"/>
          <p14:tracePt t="105158" x="4289425" y="3652838"/>
          <p14:tracePt t="105165" x="4281488" y="3668713"/>
          <p14:tracePt t="105172" x="4281488" y="3684588"/>
          <p14:tracePt t="105180" x="4273550" y="3692525"/>
          <p14:tracePt t="105187" x="4273550" y="3700463"/>
          <p14:tracePt t="105195" x="4273550" y="3708400"/>
          <p14:tracePt t="105203" x="4273550" y="3716338"/>
          <p14:tracePt t="105218" x="4273550" y="3724275"/>
          <p14:tracePt t="105225" x="4265613" y="3724275"/>
          <p14:tracePt t="105232" x="4265613" y="3732213"/>
          <p14:tracePt t="105247" x="4265613" y="3740150"/>
          <p14:tracePt t="105323" x="4257675" y="3740150"/>
          <p14:tracePt t="105338" x="4241800" y="3732213"/>
          <p14:tracePt t="105345" x="4225925" y="3724275"/>
          <p14:tracePt t="105353" x="4210050" y="3716338"/>
          <p14:tracePt t="105360" x="4184650" y="3700463"/>
          <p14:tracePt t="105368" x="4168775" y="3700463"/>
          <p14:tracePt t="105375" x="4152900" y="3692525"/>
          <p14:tracePt t="105382" x="4137025" y="3684588"/>
          <p14:tracePt t="105390" x="4121150" y="3684588"/>
          <p14:tracePt t="105397" x="4105275" y="3676650"/>
          <p14:tracePt t="105405" x="4097338" y="3668713"/>
          <p14:tracePt t="105459" x="4089400" y="3668713"/>
          <p14:tracePt t="105465" x="4081463" y="3668713"/>
          <p14:tracePt t="105480" x="4073525" y="3668713"/>
          <p14:tracePt t="105487" x="4065588" y="3668713"/>
          <p14:tracePt t="105495" x="4033838" y="3660775"/>
          <p14:tracePt t="105503" x="3994150" y="3644900"/>
          <p14:tracePt t="105510" x="3938588" y="3644900"/>
          <p14:tracePt t="105519" x="3890963" y="3636963"/>
          <p14:tracePt t="105525" x="3825875" y="3636963"/>
          <p14:tracePt t="105532" x="3754438" y="3636963"/>
          <p14:tracePt t="105540" x="3667125" y="3636963"/>
          <p14:tracePt t="105547" x="3595688" y="3636963"/>
          <p14:tracePt t="105555" x="3508375" y="3636963"/>
          <p14:tracePt t="105562" x="3435350" y="3636963"/>
          <p14:tracePt t="105570" x="3379788" y="3636963"/>
          <p14:tracePt t="105577" x="3340100" y="3644900"/>
          <p14:tracePt t="105586" x="3292475" y="3652838"/>
          <p14:tracePt t="105592" x="3268663" y="3660775"/>
          <p14:tracePt t="105601" x="3236913" y="3668713"/>
          <p14:tracePt t="105608" x="3213100" y="3668713"/>
          <p14:tracePt t="105615" x="3205163" y="3668713"/>
          <p14:tracePt t="105622" x="3197225" y="3668713"/>
          <p14:tracePt t="105630" x="3181350" y="3676650"/>
          <p14:tracePt t="105637" x="3165475" y="3676650"/>
          <p14:tracePt t="105645" x="3149600" y="3684588"/>
          <p14:tracePt t="105653" x="3117850" y="3684588"/>
          <p14:tracePt t="105660" x="3092450" y="3684588"/>
          <p14:tracePt t="105668" x="3076575" y="3684588"/>
          <p14:tracePt t="105675" x="3044825" y="3684588"/>
          <p14:tracePt t="105683" x="3036888" y="3684588"/>
          <p14:tracePt t="105690" x="3013075" y="3684588"/>
          <p14:tracePt t="105697" x="2997200" y="3684588"/>
          <p14:tracePt t="105705" x="2973388" y="3684588"/>
          <p14:tracePt t="105713" x="2965450" y="3684588"/>
          <p14:tracePt t="105720" x="2957513" y="3684588"/>
          <p14:tracePt t="105727" x="2949575" y="3684588"/>
          <p14:tracePt t="105751" x="2941638" y="3684588"/>
          <p14:tracePt t="105885" x="2949575" y="3684588"/>
          <p14:tracePt t="105892" x="2973388" y="3684588"/>
          <p14:tracePt t="105901" x="3013075" y="3684588"/>
          <p14:tracePt t="105908" x="3060700" y="3684588"/>
          <p14:tracePt t="105915" x="3109913" y="3684588"/>
          <p14:tracePt t="105922" x="3165475" y="3684588"/>
          <p14:tracePt t="105930" x="3205163" y="3684588"/>
          <p14:tracePt t="105937" x="3260725" y="3684588"/>
          <p14:tracePt t="105945" x="3316288" y="3684588"/>
          <p14:tracePt t="105953" x="3363913" y="3684588"/>
          <p14:tracePt t="105960" x="3395663" y="3676650"/>
          <p14:tracePt t="105968" x="3419475" y="3676650"/>
          <p14:tracePt t="105975" x="3443288" y="3676650"/>
          <p14:tracePt t="105982" x="3451225" y="3676650"/>
          <p14:tracePt t="105990" x="3476625" y="3676650"/>
          <p14:tracePt t="105997" x="3500438" y="3676650"/>
          <p14:tracePt t="106005" x="3532188" y="3676650"/>
          <p14:tracePt t="106012" x="3556000" y="3676650"/>
          <p14:tracePt t="106021" x="3611563" y="3676650"/>
          <p14:tracePt t="106027" x="3659188" y="3676650"/>
          <p14:tracePt t="106036" x="3690938" y="3676650"/>
          <p14:tracePt t="106042" x="3730625" y="3676650"/>
          <p14:tracePt t="106051" x="3786188" y="3676650"/>
          <p14:tracePt t="106057" x="3843338" y="3676650"/>
          <p14:tracePt t="106065" x="3883025" y="3676650"/>
          <p14:tracePt t="106072" x="3922713" y="3676650"/>
          <p14:tracePt t="106080" x="3954463" y="3676650"/>
          <p14:tracePt t="106087" x="3986213" y="3676650"/>
          <p14:tracePt t="106095" x="4017963" y="3676650"/>
          <p14:tracePt t="106103" x="4041775" y="3676650"/>
          <p14:tracePt t="106110" x="4065588" y="3676650"/>
          <p14:tracePt t="106118" x="4073525" y="3676650"/>
          <p14:tracePt t="106125" x="4081463" y="3676650"/>
          <p14:tracePt t="106132" x="4089400" y="3668713"/>
          <p14:tracePt t="106140" x="4097338" y="3668713"/>
          <p14:tracePt t="106193" x="4105275" y="3668713"/>
          <p14:tracePt t="106200" x="4113213" y="3668713"/>
          <p14:tracePt t="106215" x="4129088" y="3668713"/>
          <p14:tracePt t="106222" x="4144963" y="3668713"/>
          <p14:tracePt t="106230" x="4160838" y="3668713"/>
          <p14:tracePt t="106237" x="4184650" y="3668713"/>
          <p14:tracePt t="106245" x="4200525" y="3668713"/>
          <p14:tracePt t="106253" x="4217988" y="3668713"/>
          <p14:tracePt t="106260" x="4233863" y="3668713"/>
          <p14:tracePt t="106269" x="4241800" y="3668713"/>
          <p14:tracePt t="106275" x="4257675" y="3668713"/>
          <p14:tracePt t="106358" x="4265613" y="3668713"/>
          <p14:tracePt t="106365" x="4281488" y="3668713"/>
          <p14:tracePt t="106372" x="4305300" y="3676650"/>
          <p14:tracePt t="106380" x="4337050" y="3676650"/>
          <p14:tracePt t="106387" x="4360863" y="3676650"/>
          <p14:tracePt t="106395" x="4384675" y="3676650"/>
          <p14:tracePt t="106403" x="4400550" y="3676650"/>
          <p14:tracePt t="106410" x="4408488" y="3676650"/>
          <p14:tracePt t="106419" x="4416425" y="3676650"/>
          <p14:tracePt t="106448" x="4424363" y="3676650"/>
          <p14:tracePt t="106659" x="0" y="0"/>
        </p14:tracePtLst>
        <p14:tracePtLst>
          <p14:tracePt t="112906" x="4010025" y="6267450"/>
          <p14:tracePt t="113041" x="4017963" y="6259513"/>
          <p14:tracePt t="113055" x="4033838" y="6259513"/>
          <p14:tracePt t="113062" x="4041775" y="6259513"/>
          <p14:tracePt t="113070" x="4065588" y="6259513"/>
          <p14:tracePt t="113077" x="4089400" y="6259513"/>
          <p14:tracePt t="113085" x="4121150" y="6259513"/>
          <p14:tracePt t="113092" x="4152900" y="6259513"/>
          <p14:tracePt t="113100" x="4184650" y="6259513"/>
          <p14:tracePt t="113107" x="4241800" y="6259513"/>
          <p14:tracePt t="113115" x="4273550" y="6259513"/>
          <p14:tracePt t="113122" x="4313238" y="6259513"/>
          <p14:tracePt t="113130" x="4344988" y="6259513"/>
          <p14:tracePt t="113137" x="4384675" y="6259513"/>
          <p14:tracePt t="113145" x="4416425" y="6259513"/>
          <p14:tracePt t="113152" x="4448175" y="6259513"/>
          <p14:tracePt t="113160" x="4471988" y="6259513"/>
          <p14:tracePt t="113168" x="4495800" y="6259513"/>
          <p14:tracePt t="113175" x="4527550" y="6259513"/>
          <p14:tracePt t="113183" x="4559300" y="6259513"/>
          <p14:tracePt t="113190" x="4592638" y="6259513"/>
          <p14:tracePt t="113198" x="4624388" y="6259513"/>
          <p14:tracePt t="113205" x="4664075" y="6259513"/>
          <p14:tracePt t="113212" x="4687888" y="6259513"/>
          <p14:tracePt t="113220" x="4711700" y="6259513"/>
          <p14:tracePt t="113227" x="4727575" y="6259513"/>
          <p14:tracePt t="113235" x="4743450" y="6259513"/>
          <p14:tracePt t="113242" x="4759325" y="6259513"/>
          <p14:tracePt t="113250" x="4767263" y="6259513"/>
          <p14:tracePt t="113265" x="4775200" y="6251575"/>
          <p14:tracePt t="113272" x="4783138" y="6243638"/>
          <p14:tracePt t="113280" x="4791075" y="6243638"/>
          <p14:tracePt t="113302" x="4799013" y="6243638"/>
          <p14:tracePt t="113310" x="4799013" y="6235700"/>
          <p14:tracePt t="113318" x="4806950" y="6235700"/>
          <p14:tracePt t="113325" x="4814888" y="6235700"/>
          <p14:tracePt t="113333" x="4830763" y="6235700"/>
          <p14:tracePt t="113340" x="4854575" y="6235700"/>
          <p14:tracePt t="113349" x="4878388" y="6235700"/>
          <p14:tracePt t="113355" x="4894263" y="6235700"/>
          <p14:tracePt t="113363" x="4918075" y="6235700"/>
          <p14:tracePt t="113370" x="4951413" y="6235700"/>
          <p14:tracePt t="113377" x="4991100" y="6235700"/>
          <p14:tracePt t="113385" x="5014913" y="6235700"/>
          <p14:tracePt t="113392" x="5054600" y="6235700"/>
          <p14:tracePt t="113400" x="5070475" y="6235700"/>
          <p14:tracePt t="113407" x="5094288" y="6235700"/>
          <p14:tracePt t="113415" x="5133975" y="6235700"/>
          <p14:tracePt t="113422" x="5173663" y="6235700"/>
          <p14:tracePt t="113431" x="5221288" y="6235700"/>
          <p14:tracePt t="113437" x="5260975" y="6235700"/>
          <p14:tracePt t="113445" x="5365750" y="6235700"/>
          <p14:tracePt t="113452" x="5429250" y="6235700"/>
          <p14:tracePt t="113460" x="5484813" y="6235700"/>
          <p14:tracePt t="113467" x="5572125" y="6235700"/>
          <p14:tracePt t="113475" x="5643563" y="6235700"/>
          <p14:tracePt t="113483" x="5732463" y="6235700"/>
          <p14:tracePt t="113490" x="5811838" y="6235700"/>
          <p14:tracePt t="113499" x="5899150" y="6235700"/>
          <p14:tracePt t="113505" x="5962650" y="6235700"/>
          <p14:tracePt t="113512" x="6034088" y="6235700"/>
          <p14:tracePt t="113520" x="6115050" y="6235700"/>
          <p14:tracePt t="113527" x="6178550" y="6235700"/>
          <p14:tracePt t="113535" x="6218238" y="6235700"/>
          <p14:tracePt t="113542" x="6273800" y="6235700"/>
          <p14:tracePt t="113550" x="6305550" y="6235700"/>
          <p14:tracePt t="113557" x="6337300" y="6235700"/>
          <p14:tracePt t="113564" x="6361113" y="6235700"/>
          <p14:tracePt t="113572" x="6384925" y="6235700"/>
          <p14:tracePt t="113580" x="6402388" y="6235700"/>
          <p14:tracePt t="113587" x="6426200" y="6235700"/>
          <p14:tracePt t="113595" x="6442075" y="6235700"/>
          <p14:tracePt t="113602" x="6465888" y="6235700"/>
          <p14:tracePt t="113610" x="6481763" y="6235700"/>
          <p14:tracePt t="113617" x="6497638" y="6235700"/>
          <p14:tracePt t="113625" x="6505575" y="6235700"/>
          <p14:tracePt t="113633" x="6521450" y="6235700"/>
          <p14:tracePt t="113640" x="6529388" y="6235700"/>
          <p14:tracePt t="113649" x="6553200" y="6235700"/>
          <p14:tracePt t="113655" x="6569075" y="6235700"/>
          <p14:tracePt t="113662" x="6584950" y="6235700"/>
          <p14:tracePt t="113670" x="6608763" y="6235700"/>
          <p14:tracePt t="113677" x="6624638" y="6235700"/>
          <p14:tracePt t="113685" x="6656388" y="6235700"/>
          <p14:tracePt t="113692" x="6672263" y="6235700"/>
          <p14:tracePt t="113700" x="6696075" y="6235700"/>
          <p14:tracePt t="113707" x="6727825" y="6235700"/>
          <p14:tracePt t="113715" x="6751638" y="6235700"/>
          <p14:tracePt t="113723" x="6784975" y="6235700"/>
          <p14:tracePt t="113731" x="6816725" y="6235700"/>
          <p14:tracePt t="113737" x="6848475" y="6235700"/>
          <p14:tracePt t="113745" x="6911975" y="6235700"/>
          <p14:tracePt t="113752" x="6935788" y="6235700"/>
          <p14:tracePt t="113760" x="6943725" y="6235700"/>
          <p14:tracePt t="113767" x="6951663" y="6235700"/>
          <p14:tracePt t="113775" x="6959600" y="6235700"/>
          <p14:tracePt t="113783" x="6967538" y="6235700"/>
          <p14:tracePt t="113798" x="6975475" y="6235700"/>
          <p14:tracePt t="113805" x="6983413" y="6235700"/>
          <p14:tracePt t="113812" x="6991350" y="6235700"/>
          <p14:tracePt t="113820" x="7007225" y="6235700"/>
          <p14:tracePt t="113828" x="7031038" y="6235700"/>
          <p14:tracePt t="113835" x="7046913" y="6235700"/>
          <p14:tracePt t="113842" x="7054850" y="6235700"/>
          <p14:tracePt t="113850" x="7078663" y="6235700"/>
          <p14:tracePt t="113857" x="7086600" y="6235700"/>
          <p14:tracePt t="113865" x="7102475" y="6235700"/>
          <p14:tracePt t="113873" x="7126288" y="6235700"/>
          <p14:tracePt t="113881" x="7151688" y="6235700"/>
          <p14:tracePt t="113887" x="7167563" y="6235700"/>
          <p14:tracePt t="113900" x="7191375" y="6235700"/>
          <p14:tracePt t="113902" x="7223125" y="6243638"/>
          <p14:tracePt t="113910" x="7254875" y="6243638"/>
          <p14:tracePt t="113917" x="7286625" y="6251575"/>
          <p14:tracePt t="113925" x="7310438" y="6251575"/>
          <p14:tracePt t="113933" x="7342188" y="6251575"/>
          <p14:tracePt t="113940" x="7389813" y="6251575"/>
          <p14:tracePt t="113948" x="7397750" y="6251575"/>
          <p14:tracePt t="113955" x="7405688" y="6251575"/>
          <p14:tracePt t="113970" x="7413625" y="6251575"/>
          <p14:tracePt t="114150" x="7421563" y="6251575"/>
          <p14:tracePt t="114157" x="7445375" y="6251575"/>
          <p14:tracePt t="114165" x="7477125" y="6259513"/>
          <p14:tracePt t="114172" x="7518400" y="6259513"/>
          <p14:tracePt t="114181" x="7542213" y="6267450"/>
          <p14:tracePt t="114187" x="7581900" y="6275388"/>
          <p14:tracePt t="114195" x="7621588" y="6283325"/>
          <p14:tracePt t="114202" x="7669213" y="6291263"/>
          <p14:tracePt t="114210" x="7693025" y="6291263"/>
          <p14:tracePt t="114217" x="7716838" y="6291263"/>
          <p14:tracePt t="114225" x="7732713" y="6291263"/>
          <p14:tracePt t="114233" x="7748588" y="6299200"/>
          <p14:tracePt t="114248" x="7756525" y="6299200"/>
          <p14:tracePt t="114819" x="0" y="0"/>
        </p14:tracePtLst>
      </p14:laserTraceLst>
    </p:ext>
    <p:ext uri="{E180D4A7-C9FB-4DFB-919C-405C955672EB}">
      <p14:showEvtLst xmlns:p14="http://schemas.microsoft.com/office/powerpoint/2010/main">
        <p14:playEvt time="219" objId="4"/>
        <p14:stopEvt time="123768" objId="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97DAC5-2F0A-4F9A-BB04-A51E171617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D5870BC-3CD0-490A-BE6E-DF90EBE49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6" name="s251(1)">
            <a:hlinkClick r:id="" action="ppaction://media"/>
            <a:extLst>
              <a:ext uri="{FF2B5EF4-FFF2-40B4-BE49-F238E27FC236}">
                <a16:creationId xmlns:a16="http://schemas.microsoft.com/office/drawing/2014/main" id="{DFBD89DF-A4DB-4EC0-BFC1-E45EC5D9B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55893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C9EAFEB7-F8A6-4CBF-A721-B1A7881DB4A2}"/>
                  </a:ext>
                </a:extLst>
              </p14:cNvPr>
              <p14:cNvContentPartPr/>
              <p14:nvPr/>
            </p14:nvContentPartPr>
            <p14:xfrm>
              <a:off x="5707314" y="4062329"/>
              <a:ext cx="253080" cy="40320"/>
            </p14:xfrm>
          </p:contentPart>
        </mc:Choice>
        <mc:Fallback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C9EAFEB7-F8A6-4CBF-A721-B1A7881DB4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98314" y="4053329"/>
                <a:ext cx="27072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4B3F26D4-4084-4FDB-8B94-A060F8E6A25F}"/>
                  </a:ext>
                </a:extLst>
              </p14:cNvPr>
              <p14:cNvContentPartPr/>
              <p14:nvPr/>
            </p14:nvContentPartPr>
            <p14:xfrm>
              <a:off x="817074" y="4484969"/>
              <a:ext cx="987120" cy="109080"/>
            </p14:xfrm>
          </p:contentPart>
        </mc:Choice>
        <mc:Fallback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4B3F26D4-4084-4FDB-8B94-A060F8E6A25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8074" y="4476329"/>
                <a:ext cx="100476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FFE9BAB0-F8FF-4B07-AE71-05686BB13DED}"/>
                  </a:ext>
                </a:extLst>
              </p14:cNvPr>
              <p14:cNvContentPartPr/>
              <p14:nvPr/>
            </p14:nvContentPartPr>
            <p14:xfrm>
              <a:off x="3622194" y="3657689"/>
              <a:ext cx="932040" cy="30240"/>
            </p14:xfrm>
          </p:contentPart>
        </mc:Choice>
        <mc:Fallback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FFE9BAB0-F8FF-4B07-AE71-05686BB13DE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13194" y="3648689"/>
                <a:ext cx="9496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2D458DDC-B892-455C-95EA-EC62396B1348}"/>
                  </a:ext>
                </a:extLst>
              </p14:cNvPr>
              <p14:cNvContentPartPr/>
              <p14:nvPr/>
            </p14:nvContentPartPr>
            <p14:xfrm>
              <a:off x="4993794" y="3181049"/>
              <a:ext cx="998640" cy="70200"/>
            </p14:xfrm>
          </p:contentPart>
        </mc:Choice>
        <mc:Fallback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2D458DDC-B892-455C-95EA-EC62396B134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84794" y="3172409"/>
                <a:ext cx="1016280" cy="8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8250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950"/>
    </mc:Choice>
    <mc:Fallback>
      <p:transition spd="slow" advTm="162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623" x="5780088" y="3197225"/>
          <p14:tracePt t="50087" x="0" y="0"/>
        </p14:tracePtLst>
        <p14:tracePtLst>
          <p14:tracePt t="50282" x="5780088" y="3197225"/>
          <p14:tracePt t="50424" x="0" y="0"/>
        </p14:tracePtLst>
        <p14:tracePtLst>
          <p14:tracePt t="51190" x="5126038" y="3236913"/>
          <p14:tracePt t="52090" x="0" y="0"/>
        </p14:tracePtLst>
        <p14:tracePtLst>
          <p14:tracePt t="52210" x="5126038" y="3236913"/>
          <p14:tracePt t="52382" x="0" y="0"/>
        </p14:tracePtLst>
        <p14:tracePtLst>
          <p14:tracePt t="58092" x="3802063" y="3221038"/>
          <p14:tracePt t="58329" x="3810000" y="3221038"/>
          <p14:tracePt t="58338" x="3817938" y="3221038"/>
          <p14:tracePt t="58344" x="3825875" y="3221038"/>
          <p14:tracePt t="58352" x="3843338" y="3221038"/>
          <p14:tracePt t="58359" x="3859213" y="3221038"/>
          <p14:tracePt t="58366" x="3875088" y="3213100"/>
          <p14:tracePt t="58374" x="3883025" y="3213100"/>
          <p14:tracePt t="58381" x="3898900" y="3205163"/>
          <p14:tracePt t="58389" x="3914775" y="3205163"/>
          <p14:tracePt t="58396" x="3930650" y="3205163"/>
          <p14:tracePt t="58404" x="3946525" y="3205163"/>
          <p14:tracePt t="58411" x="3962400" y="3205163"/>
          <p14:tracePt t="58420" x="3970338" y="3205163"/>
          <p14:tracePt t="58426" x="3986213" y="3205163"/>
          <p14:tracePt t="58441" x="3994150" y="3205163"/>
          <p14:tracePt t="58457" x="4002088" y="3205163"/>
          <p14:tracePt t="58464" x="4010025" y="3205163"/>
          <p14:tracePt t="58645" x="4002088" y="3205163"/>
          <p14:tracePt t="58653" x="3994150" y="3213100"/>
          <p14:tracePt t="58659" x="3986213" y="3213100"/>
          <p14:tracePt t="58666" x="3962400" y="3213100"/>
          <p14:tracePt t="58674" x="3938588" y="3213100"/>
          <p14:tracePt t="58681" x="3914775" y="3221038"/>
          <p14:tracePt t="58689" x="3890963" y="3228975"/>
          <p14:tracePt t="58696" x="3867150" y="3228975"/>
          <p14:tracePt t="58704" x="3843338" y="3236913"/>
          <p14:tracePt t="58711" x="3825875" y="3236913"/>
          <p14:tracePt t="58719" x="3810000" y="3236913"/>
          <p14:tracePt t="58726" x="3786188" y="3236913"/>
          <p14:tracePt t="58735" x="3770313" y="3236913"/>
          <p14:tracePt t="58741" x="3762375" y="3236913"/>
          <p14:tracePt t="58749" x="3754438" y="3236913"/>
          <p14:tracePt t="58788" x="3746500" y="3236913"/>
          <p14:tracePt t="58922" x="3754438" y="3236913"/>
          <p14:tracePt t="58944" x="3762375" y="3236913"/>
          <p14:tracePt t="58952" x="3770313" y="3236913"/>
          <p14:tracePt t="58967" x="3778250" y="3236913"/>
          <p14:tracePt t="58981" x="3786188" y="3236913"/>
          <p14:tracePt t="59072" x="3778250" y="3236913"/>
          <p14:tracePt t="59079" x="3770313" y="3236913"/>
          <p14:tracePt t="59087" x="3754438" y="3236913"/>
          <p14:tracePt t="59094" x="3730625" y="3236913"/>
          <p14:tracePt t="59103" x="3706813" y="3244850"/>
          <p14:tracePt t="59109" x="3683000" y="3244850"/>
          <p14:tracePt t="59116" x="3651250" y="3244850"/>
          <p14:tracePt t="59124" x="3611563" y="3244850"/>
          <p14:tracePt t="59131" x="3571875" y="3244850"/>
          <p14:tracePt t="59139" x="3548063" y="3244850"/>
          <p14:tracePt t="59146" x="3516313" y="3244850"/>
          <p14:tracePt t="59154" x="3484563" y="3244850"/>
          <p14:tracePt t="59161" x="3467100" y="3244850"/>
          <p14:tracePt t="59170" x="3459163" y="3244850"/>
          <p14:tracePt t="59176" x="3451225" y="3244850"/>
          <p14:tracePt t="59469" x="3443288" y="3244850"/>
          <p14:tracePt t="59476" x="3427413" y="3236913"/>
          <p14:tracePt t="59485" x="3403600" y="3221038"/>
          <p14:tracePt t="59491" x="3379788" y="3221038"/>
          <p14:tracePt t="59499" x="3348038" y="3213100"/>
          <p14:tracePt t="59506" x="3308350" y="3213100"/>
          <p14:tracePt t="59514" x="3276600" y="3213100"/>
          <p14:tracePt t="59521" x="3236913" y="3205163"/>
          <p14:tracePt t="59529" x="3213100" y="3205163"/>
          <p14:tracePt t="59537" x="3189288" y="3197225"/>
          <p14:tracePt t="59544" x="3149600" y="3189288"/>
          <p14:tracePt t="59551" x="3141663" y="3189288"/>
          <p14:tracePt t="59559" x="3133725" y="3189288"/>
          <p14:tracePt t="59574" x="3125788" y="3181350"/>
          <p14:tracePt t="59581" x="3117850" y="3181350"/>
          <p14:tracePt t="59732" x="3125788" y="3181350"/>
          <p14:tracePt t="59739" x="3149600" y="3181350"/>
          <p14:tracePt t="59746" x="3181350" y="3181350"/>
          <p14:tracePt t="59754" x="3228975" y="3181350"/>
          <p14:tracePt t="59761" x="3284538" y="3189288"/>
          <p14:tracePt t="59770" x="3355975" y="3197225"/>
          <p14:tracePt t="59776" x="3435350" y="3205163"/>
          <p14:tracePt t="59784" x="3516313" y="3228975"/>
          <p14:tracePt t="59791" x="3603625" y="3236913"/>
          <p14:tracePt t="59799" x="3659188" y="3236913"/>
          <p14:tracePt t="59806" x="3746500" y="3252788"/>
          <p14:tracePt t="59814" x="3825875" y="3252788"/>
          <p14:tracePt t="59821" x="3906838" y="3262313"/>
          <p14:tracePt t="59829" x="3970338" y="3262313"/>
          <p14:tracePt t="59837" x="4010025" y="3270250"/>
          <p14:tracePt t="59844" x="4041775" y="3278188"/>
          <p14:tracePt t="59852" x="4057650" y="3278188"/>
          <p14:tracePt t="59859" x="4073525" y="3278188"/>
          <p14:tracePt t="59874" x="4081463" y="3278188"/>
          <p14:tracePt t="59904" x="4089400" y="3278188"/>
          <p14:tracePt t="61494" x="4105275" y="3278188"/>
          <p14:tracePt t="61502" x="4137025" y="3278188"/>
          <p14:tracePt t="61509" x="4160838" y="3278188"/>
          <p14:tracePt t="61516" x="4192588" y="3278188"/>
          <p14:tracePt t="61524" x="4233863" y="3278188"/>
          <p14:tracePt t="61532" x="4289425" y="3278188"/>
          <p14:tracePt t="61539" x="4337050" y="3278188"/>
          <p14:tracePt t="61546" x="4384675" y="3278188"/>
          <p14:tracePt t="61554" x="4432300" y="3278188"/>
          <p14:tracePt t="61561" x="4479925" y="3278188"/>
          <p14:tracePt t="61569" x="4527550" y="3278188"/>
          <p14:tracePt t="61576" x="4567238" y="3278188"/>
          <p14:tracePt t="61584" x="4600575" y="3278188"/>
          <p14:tracePt t="61592" x="4624388" y="3278188"/>
          <p14:tracePt t="61599" x="4648200" y="3278188"/>
          <p14:tracePt t="61606" x="4656138" y="3278188"/>
          <p14:tracePt t="61614" x="4664075" y="3278188"/>
          <p14:tracePt t="61621" x="4672013" y="3278188"/>
          <p14:tracePt t="61636" x="4679950" y="3278188"/>
          <p14:tracePt t="61659" x="4687888" y="3278188"/>
          <p14:tracePt t="61668" x="4703763" y="3278188"/>
          <p14:tracePt t="61673" x="4711700" y="3278188"/>
          <p14:tracePt t="61682" x="4727575" y="3278188"/>
          <p14:tracePt t="61689" x="4743450" y="3278188"/>
          <p14:tracePt t="61696" x="4751388" y="3278188"/>
          <p14:tracePt t="61704" x="4759325" y="3278188"/>
          <p14:tracePt t="61711" x="4767263" y="3278188"/>
          <p14:tracePt t="61802" x="4775200" y="3278188"/>
          <p14:tracePt t="61817" x="4783138" y="3278188"/>
          <p14:tracePt t="61824" x="4799013" y="3278188"/>
          <p14:tracePt t="61833" x="4806950" y="3278188"/>
          <p14:tracePt t="61839" x="4814888" y="3278188"/>
          <p14:tracePt t="61846" x="4830763" y="3278188"/>
          <p14:tracePt t="61861" x="4846638" y="3278188"/>
          <p14:tracePt t="61869" x="4854575" y="3278188"/>
          <p14:tracePt t="61876" x="4862513" y="3278188"/>
          <p14:tracePt t="61885" x="4870450" y="3278188"/>
          <p14:tracePt t="61891" x="4878388" y="3278188"/>
          <p14:tracePt t="61914" x="4886325" y="3278188"/>
          <p14:tracePt t="61936" x="4894263" y="3278188"/>
          <p14:tracePt t="61944" x="4910138" y="3278188"/>
          <p14:tracePt t="61951" x="4926013" y="3278188"/>
          <p14:tracePt t="61959" x="4943475" y="3286125"/>
          <p14:tracePt t="61967" x="4967288" y="3286125"/>
          <p14:tracePt t="61974" x="4991100" y="3286125"/>
          <p14:tracePt t="61983" x="5006975" y="3286125"/>
          <p14:tracePt t="61989" x="5030788" y="3286125"/>
          <p14:tracePt t="61997" x="5054600" y="3286125"/>
          <p14:tracePt t="62004" x="5070475" y="3286125"/>
          <p14:tracePt t="62011" x="5086350" y="3286125"/>
          <p14:tracePt t="62019" x="5094288" y="3286125"/>
          <p14:tracePt t="62026" x="5102225" y="3286125"/>
          <p14:tracePt t="62041" x="5110163" y="3286125"/>
          <p14:tracePt t="64355" x="5229225" y="3278188"/>
          <p14:tracePt t="64357" x="5253038" y="3278188"/>
          <p14:tracePt t="64360" x="5334000" y="3278188"/>
          <p14:tracePt t="64367" x="5389563" y="3278188"/>
          <p14:tracePt t="64374" x="5421313" y="3278188"/>
          <p14:tracePt t="64382" x="5453063" y="3278188"/>
          <p14:tracePt t="64389" x="5500688" y="3278188"/>
          <p14:tracePt t="64397" x="5524500" y="3270250"/>
          <p14:tracePt t="64404" x="5532438" y="3262313"/>
          <p14:tracePt t="64411" x="5540375" y="3262313"/>
          <p14:tracePt t="64419" x="5548313" y="3262313"/>
          <p14:tracePt t="65297" x="5556250" y="3252788"/>
          <p14:tracePt t="65304" x="5603875" y="3228975"/>
          <p14:tracePt t="65312" x="5659438" y="3197225"/>
          <p14:tracePt t="65319" x="5700713" y="3165475"/>
          <p14:tracePt t="65326" x="5748338" y="3141663"/>
          <p14:tracePt t="65334" x="5780088" y="3125788"/>
          <p14:tracePt t="65341" x="5795963" y="3109913"/>
          <p14:tracePt t="65349" x="5827713" y="3094038"/>
          <p14:tracePt t="65365" x="5835650" y="3094038"/>
          <p14:tracePt t="65439" x="5827713" y="3094038"/>
          <p14:tracePt t="65446" x="5819775" y="3094038"/>
          <p14:tracePt t="65462" x="5819775" y="3101975"/>
          <p14:tracePt t="65469" x="5811838" y="3101975"/>
          <p14:tracePt t="65552" x="5803900" y="3101975"/>
          <p14:tracePt t="65559" x="5788025" y="3117850"/>
          <p14:tracePt t="65574" x="5780088" y="3125788"/>
          <p14:tracePt t="65582" x="5772150" y="3133725"/>
          <p14:tracePt t="65589" x="5764213" y="3141663"/>
          <p14:tracePt t="65604" x="5756275" y="3149600"/>
          <p14:tracePt t="65612" x="5748338" y="3149600"/>
          <p14:tracePt t="65619" x="5748338" y="3157538"/>
          <p14:tracePt t="65634" x="5748338" y="3165475"/>
          <p14:tracePt t="65641" x="5748338" y="3173413"/>
          <p14:tracePt t="65656" x="5740400" y="3173413"/>
          <p14:tracePt t="65664" x="5740400" y="3181350"/>
          <p14:tracePt t="66401" x="0" y="0"/>
        </p14:tracePtLst>
        <p14:tracePtLst>
          <p14:tracePt t="69574" x="5580063" y="3197225"/>
          <p14:tracePt t="70076" x="0" y="0"/>
        </p14:tracePtLst>
        <p14:tracePtLst>
          <p14:tracePt t="70871" x="3770313" y="3236913"/>
          <p14:tracePt t="71238" x="0" y="0"/>
        </p14:tracePtLst>
        <p14:tracePtLst>
          <p14:tracePt t="77292" x="3754438" y="3644900"/>
          <p14:tracePt t="78122" x="3746500" y="3644900"/>
          <p14:tracePt t="78144" x="3738563" y="3644900"/>
          <p14:tracePt t="78519" x="3778250" y="3644900"/>
          <p14:tracePt t="78526" x="3825875" y="3652838"/>
          <p14:tracePt t="78535" x="3859213" y="3652838"/>
          <p14:tracePt t="78541" x="3898900" y="3668713"/>
          <p14:tracePt t="78548" x="3946525" y="3668713"/>
          <p14:tracePt t="78556" x="3994150" y="3676650"/>
          <p14:tracePt t="78564" x="4041775" y="3684588"/>
          <p14:tracePt t="78573" x="4065588" y="3684588"/>
          <p14:tracePt t="78579" x="4097338" y="3692525"/>
          <p14:tracePt t="78589" x="4113213" y="3700463"/>
          <p14:tracePt t="78594" x="4129088" y="3700463"/>
          <p14:tracePt t="78603" x="4144963" y="3700463"/>
          <p14:tracePt t="78610" x="4160838" y="3708400"/>
          <p14:tracePt t="78624" x="4168775" y="3708400"/>
          <p14:tracePt t="78631" x="4176713" y="3708400"/>
          <p14:tracePt t="78639" x="4184650" y="3716338"/>
          <p14:tracePt t="78647" x="4192588" y="3716338"/>
          <p14:tracePt t="78654" x="4200525" y="3716338"/>
          <p14:tracePt t="78661" x="4210050" y="3716338"/>
          <p14:tracePt t="78670" x="4217988" y="3716338"/>
          <p14:tracePt t="78686" x="4225925" y="3716338"/>
          <p14:tracePt t="78691" x="4233863" y="3716338"/>
          <p14:tracePt t="78699" x="4241800" y="3716338"/>
          <p14:tracePt t="78714" x="4257675" y="3716338"/>
          <p14:tracePt t="78721" x="4257675" y="3708400"/>
          <p14:tracePt t="79525" x="4265613" y="3708400"/>
          <p14:tracePt t="79539" x="4273550" y="3708400"/>
          <p14:tracePt t="79554" x="4289425" y="3700463"/>
          <p14:tracePt t="79591" x="4297363" y="3700463"/>
          <p14:tracePt t="79622" x="4305300" y="3700463"/>
          <p14:tracePt t="79629" x="4313238" y="3700463"/>
          <p14:tracePt t="79644" x="4321175" y="3700463"/>
          <p14:tracePt t="79651" x="4329113" y="3692525"/>
          <p14:tracePt t="79667" x="4344988" y="3692525"/>
          <p14:tracePt t="79681" x="4352925" y="3692525"/>
          <p14:tracePt t="79689" x="4368800" y="3684588"/>
          <p14:tracePt t="79696" x="4376738" y="3676650"/>
          <p14:tracePt t="79704" x="4384675" y="3676650"/>
          <p14:tracePt t="79720" x="4400550" y="3668713"/>
          <p14:tracePt t="79726" x="4408488" y="3668713"/>
          <p14:tracePt t="79735" x="4416425" y="3660775"/>
          <p14:tracePt t="79741" x="4424363" y="3660775"/>
          <p14:tracePt t="81990" x="4551363" y="3571875"/>
          <p14:tracePt t="81992" x="4632325" y="3532188"/>
          <p14:tracePt t="82000" x="4687888" y="3516313"/>
          <p14:tracePt t="82006" x="4727575" y="3500438"/>
          <p14:tracePt t="82014" x="4767263" y="3484563"/>
          <p14:tracePt t="82021" x="4814888" y="3460750"/>
          <p14:tracePt t="82029" x="4854575" y="3444875"/>
          <p14:tracePt t="82036" x="4886325" y="3436938"/>
          <p14:tracePt t="82044" x="4933950" y="3421063"/>
          <p14:tracePt t="82053" x="4975225" y="3405188"/>
          <p14:tracePt t="82060" x="4999038" y="3381375"/>
          <p14:tracePt t="82066" x="5022850" y="3373438"/>
          <p14:tracePt t="82075" x="5046663" y="3357563"/>
          <p14:tracePt t="82083" x="5062538" y="3349625"/>
          <p14:tracePt t="82090" x="5070475" y="3333750"/>
          <p14:tracePt t="82097" x="5086350" y="3325813"/>
          <p14:tracePt t="82118" x="5102225" y="3309938"/>
          <p14:tracePt t="82126" x="5110163" y="3309938"/>
          <p14:tracePt t="82134" x="5110163" y="3302000"/>
          <p14:tracePt t="82149" x="5118100" y="3294063"/>
          <p14:tracePt t="82156" x="5126038" y="3286125"/>
          <p14:tracePt t="82164" x="5141913" y="3270250"/>
          <p14:tracePt t="82171" x="5149850" y="3270250"/>
          <p14:tracePt t="82178" x="5157788" y="3262313"/>
          <p14:tracePt t="82187" x="5173663" y="3262313"/>
          <p14:tracePt t="82194" x="5181600" y="3252788"/>
          <p14:tracePt t="82202" x="5197475" y="3252788"/>
          <p14:tracePt t="82210" x="5213350" y="3252788"/>
          <p14:tracePt t="82216" x="5229225" y="3252788"/>
          <p14:tracePt t="82224" x="5237163" y="3252788"/>
          <p14:tracePt t="82235" x="5245100" y="3252788"/>
          <p14:tracePt t="82239" x="5253038" y="3252788"/>
          <p14:tracePt t="82247" x="5268913" y="3252788"/>
          <p14:tracePt t="82254" x="5284788" y="3252788"/>
          <p14:tracePt t="82261" x="5292725" y="3252788"/>
          <p14:tracePt t="82269" x="5310188" y="3252788"/>
          <p14:tracePt t="82276" x="5326063" y="3252788"/>
          <p14:tracePt t="82291" x="5341938" y="3252788"/>
          <p14:tracePt t="82300" x="5349875" y="3252788"/>
          <p14:tracePt t="82306" x="5373688" y="3244850"/>
          <p14:tracePt t="82313" x="5373688" y="3236913"/>
          <p14:tracePt t="82321" x="5381625" y="3236913"/>
          <p14:tracePt t="82336" x="5397500" y="3228975"/>
          <p14:tracePt t="82352" x="5405438" y="3221038"/>
          <p14:tracePt t="82360" x="5405438" y="3213100"/>
          <p14:tracePt t="82369" x="5413375" y="3213100"/>
          <p14:tracePt t="82374" x="5421313" y="3197225"/>
          <p14:tracePt t="82389" x="5429250" y="3189288"/>
          <p14:tracePt t="82404" x="5429250" y="3181350"/>
          <p14:tracePt t="82503" x="5421313" y="3181350"/>
          <p14:tracePt t="82509" x="5405438" y="3189288"/>
          <p14:tracePt t="82518" x="5389563" y="3197225"/>
          <p14:tracePt t="82524" x="5373688" y="3205163"/>
          <p14:tracePt t="82533" x="5357813" y="3213100"/>
          <p14:tracePt t="82539" x="5341938" y="3221038"/>
          <p14:tracePt t="82546" x="5326063" y="3228975"/>
          <p14:tracePt t="82554" x="5300663" y="3228975"/>
          <p14:tracePt t="82562" x="5268913" y="3244850"/>
          <p14:tracePt t="82569" x="5237163" y="3252788"/>
          <p14:tracePt t="82576" x="5213350" y="3262313"/>
          <p14:tracePt t="82585" x="5173663" y="3270250"/>
          <p14:tracePt t="82591" x="5141913" y="3286125"/>
          <p14:tracePt t="82598" x="5102225" y="3294063"/>
          <p14:tracePt t="82606" x="5078413" y="3302000"/>
          <p14:tracePt t="82615" x="5046663" y="3317875"/>
          <p14:tracePt t="82621" x="4999038" y="3325813"/>
          <p14:tracePt t="82628" x="4975225" y="3325813"/>
          <p14:tracePt t="82636" x="4951413" y="3325813"/>
          <p14:tracePt t="82643" x="4918075" y="3325813"/>
          <p14:tracePt t="82651" x="4894263" y="3325813"/>
          <p14:tracePt t="82658" x="4870450" y="3325813"/>
          <p14:tracePt t="82667" x="4846638" y="3325813"/>
          <p14:tracePt t="82673" x="4822825" y="3325813"/>
          <p14:tracePt t="82682" x="4806950" y="3325813"/>
          <p14:tracePt t="82688" x="4783138" y="3325813"/>
          <p14:tracePt t="82696" x="4751388" y="3325813"/>
          <p14:tracePt t="82704" x="4727575" y="3325813"/>
          <p14:tracePt t="82712" x="4695825" y="3325813"/>
          <p14:tracePt t="82720" x="4672013" y="3325813"/>
          <p14:tracePt t="82726" x="4648200" y="3333750"/>
          <p14:tracePt t="82735" x="4600575" y="3341688"/>
          <p14:tracePt t="82742" x="4567238" y="3349625"/>
          <p14:tracePt t="82751" x="4535488" y="3357563"/>
          <p14:tracePt t="82756" x="4495800" y="3365500"/>
          <p14:tracePt t="82767" x="4464050" y="3381375"/>
          <p14:tracePt t="82772" x="4440238" y="3381375"/>
          <p14:tracePt t="82779" x="4384675" y="3389313"/>
          <p14:tracePt t="82786" x="4360863" y="3397250"/>
          <p14:tracePt t="82795" x="4337050" y="3405188"/>
          <p14:tracePt t="82803" x="4321175" y="3405188"/>
          <p14:tracePt t="82809" x="4297363" y="3405188"/>
          <p14:tracePt t="82818" x="4281488" y="3413125"/>
          <p14:tracePt t="82824" x="4273550" y="3413125"/>
          <p14:tracePt t="82833" x="4265613" y="3413125"/>
          <p14:tracePt t="82839" x="4249738" y="3413125"/>
          <p14:tracePt t="82847" x="4249738" y="3421063"/>
          <p14:tracePt t="82854" x="4233863" y="3421063"/>
          <p14:tracePt t="82861" x="4225925" y="3429000"/>
          <p14:tracePt t="82876" x="4217988" y="3429000"/>
          <p14:tracePt t="82891" x="4210050" y="3429000"/>
          <p14:tracePt t="83005" x="4217988" y="3429000"/>
          <p14:tracePt t="83012" x="4241800" y="3429000"/>
          <p14:tracePt t="83019" x="4281488" y="3413125"/>
          <p14:tracePt t="83027" x="4313238" y="3413125"/>
          <p14:tracePt t="83035" x="4360863" y="3397250"/>
          <p14:tracePt t="83042" x="4392613" y="3389313"/>
          <p14:tracePt t="83049" x="4432300" y="3389313"/>
          <p14:tracePt t="83057" x="4487863" y="3381375"/>
          <p14:tracePt t="83066" x="4543425" y="3373438"/>
          <p14:tracePt t="83072" x="4592638" y="3365500"/>
          <p14:tracePt t="83079" x="4648200" y="3357563"/>
          <p14:tracePt t="83087" x="4711700" y="3349625"/>
          <p14:tracePt t="83094" x="4759325" y="3341688"/>
          <p14:tracePt t="83118" x="4902200" y="3309938"/>
          <p14:tracePt t="83124" x="4959350" y="3302000"/>
          <p14:tracePt t="83132" x="4999038" y="3294063"/>
          <p14:tracePt t="83139" x="5038725" y="3286125"/>
          <p14:tracePt t="83146" x="5062538" y="3278188"/>
          <p14:tracePt t="83154" x="5078413" y="3270250"/>
          <p14:tracePt t="83161" x="5110163" y="3262313"/>
          <p14:tracePt t="83168" x="5133975" y="3262313"/>
          <p14:tracePt t="83176" x="5157788" y="3252788"/>
          <p14:tracePt t="83184" x="5181600" y="3244850"/>
          <p14:tracePt t="83191" x="5213350" y="3228975"/>
          <p14:tracePt t="83200" x="5229225" y="3228975"/>
          <p14:tracePt t="83206" x="5245100" y="3221038"/>
          <p14:tracePt t="83215" x="5253038" y="3213100"/>
          <p14:tracePt t="83221" x="5276850" y="3205163"/>
          <p14:tracePt t="83229" x="5276850" y="3197225"/>
          <p14:tracePt t="83236" x="5292725" y="3197225"/>
          <p14:tracePt t="83244" x="5300663" y="3197225"/>
          <p14:tracePt t="83252" x="5300663" y="3189288"/>
          <p14:tracePt t="83259" x="5310188" y="3189288"/>
          <p14:tracePt t="83268" x="5318125" y="3189288"/>
          <p14:tracePt t="83275" x="5326063" y="3181350"/>
          <p14:tracePt t="83289" x="5334000" y="3181350"/>
          <p14:tracePt t="83297" x="5349875" y="3173413"/>
          <p14:tracePt t="83312" x="5365750" y="3173413"/>
          <p14:tracePt t="83319" x="5373688" y="3165475"/>
          <p14:tracePt t="83327" x="5389563" y="3165475"/>
          <p14:tracePt t="83335" x="5405438" y="3157538"/>
          <p14:tracePt t="83342" x="5413375" y="3149600"/>
          <p14:tracePt t="83351" x="5421313" y="3149600"/>
          <p14:tracePt t="83356" x="5429250" y="3149600"/>
          <p14:tracePt t="83365" x="5445125" y="3149600"/>
          <p14:tracePt t="83379" x="5453063" y="3149600"/>
          <p14:tracePt t="83387" x="5461000" y="3141663"/>
          <p14:tracePt t="83401" x="5468938" y="3141663"/>
          <p14:tracePt t="83409" x="5476875" y="3141663"/>
          <p14:tracePt t="83424" x="5484813" y="3141663"/>
          <p14:tracePt t="83432" x="5492750" y="3141663"/>
          <p14:tracePt t="83439" x="5500688" y="3141663"/>
          <p14:tracePt t="83446" x="5516563" y="3133725"/>
          <p14:tracePt t="83454" x="5524500" y="3133725"/>
          <p14:tracePt t="83462" x="5540375" y="3125788"/>
          <p14:tracePt t="83469" x="5548313" y="3125788"/>
          <p14:tracePt t="83476" x="5556250" y="3125788"/>
          <p14:tracePt t="83484" x="5564188" y="3125788"/>
          <p14:tracePt t="83501" x="5572125" y="3125788"/>
          <p14:tracePt t="83656" x="5564188" y="3125788"/>
          <p14:tracePt t="83671" x="5548313" y="3133725"/>
          <p14:tracePt t="83678" x="5524500" y="3149600"/>
          <p14:tracePt t="83686" x="5500688" y="3157538"/>
          <p14:tracePt t="83694" x="5484813" y="3173413"/>
          <p14:tracePt t="83702" x="5468938" y="3181350"/>
          <p14:tracePt t="83709" x="5437188" y="3205163"/>
          <p14:tracePt t="83717" x="5413375" y="3213100"/>
          <p14:tracePt t="83724" x="5389563" y="3228975"/>
          <p14:tracePt t="83732" x="5373688" y="3236913"/>
          <p14:tracePt t="83739" x="5349875" y="3244850"/>
          <p14:tracePt t="83749" x="5334000" y="3252788"/>
          <p14:tracePt t="83754" x="5318125" y="3262313"/>
          <p14:tracePt t="83762" x="5300663" y="3262313"/>
          <p14:tracePt t="83769" x="5284788" y="3270250"/>
          <p14:tracePt t="83777" x="5260975" y="3270250"/>
          <p14:tracePt t="83785" x="5253038" y="3278188"/>
          <p14:tracePt t="83792" x="5237163" y="3278188"/>
          <p14:tracePt t="83800" x="5213350" y="3278188"/>
          <p14:tracePt t="83807" x="5197475" y="3286125"/>
          <p14:tracePt t="83835" x="5118100" y="3309938"/>
          <p14:tracePt t="83839" x="5094288" y="3317875"/>
          <p14:tracePt t="83844" x="5078413" y="3325813"/>
          <p14:tracePt t="83851" x="5054600" y="3325813"/>
          <p14:tracePt t="83859" x="5030788" y="3325813"/>
          <p14:tracePt t="83866" x="5006975" y="3333750"/>
          <p14:tracePt t="83873" x="4983163" y="3333750"/>
          <p14:tracePt t="83881" x="4951413" y="3333750"/>
          <p14:tracePt t="83888" x="4926013" y="3333750"/>
          <p14:tracePt t="83897" x="4902200" y="3333750"/>
          <p14:tracePt t="83903" x="4886325" y="3341688"/>
          <p14:tracePt t="83911" x="4878388" y="3341688"/>
          <p14:tracePt t="83918" x="4870450" y="3341688"/>
          <p14:tracePt t="83926" x="4854575" y="3341688"/>
          <p14:tracePt t="83933" x="4830763" y="3341688"/>
          <p14:tracePt t="83941" x="4814888" y="3341688"/>
          <p14:tracePt t="83949" x="4791075" y="3341688"/>
          <p14:tracePt t="83957" x="4775200" y="3341688"/>
          <p14:tracePt t="83966" x="4759325" y="3341688"/>
          <p14:tracePt t="83972" x="4735513" y="3341688"/>
          <p14:tracePt t="83980" x="4711700" y="3341688"/>
          <p14:tracePt t="83987" x="4695825" y="3341688"/>
          <p14:tracePt t="83994" x="4664075" y="3341688"/>
          <p14:tracePt t="84002" x="4640263" y="3341688"/>
          <p14:tracePt t="84009" x="4624388" y="3341688"/>
          <p14:tracePt t="84017" x="4608513" y="3341688"/>
          <p14:tracePt t="84024" x="4584700" y="3341688"/>
          <p14:tracePt t="84031" x="4567238" y="3341688"/>
          <p14:tracePt t="84039" x="4543425" y="3341688"/>
          <p14:tracePt t="84047" x="4527550" y="3341688"/>
          <p14:tracePt t="84054" x="4511675" y="3349625"/>
          <p14:tracePt t="84061" x="4503738" y="3349625"/>
          <p14:tracePt t="84068" x="4487863" y="3349625"/>
          <p14:tracePt t="84076" x="4479925" y="3357563"/>
          <p14:tracePt t="84084" x="4464050" y="3357563"/>
          <p14:tracePt t="84091" x="4456113" y="3357563"/>
          <p14:tracePt t="84100" x="4440238" y="3365500"/>
          <p14:tracePt t="84116" x="4416425" y="3381375"/>
          <p14:tracePt t="84121" x="4408488" y="3381375"/>
          <p14:tracePt t="84129" x="4400550" y="3389313"/>
          <p14:tracePt t="84136" x="4392613" y="3389313"/>
          <p14:tracePt t="84144" x="4384675" y="3397250"/>
          <p14:tracePt t="84151" x="4376738" y="3405188"/>
          <p14:tracePt t="84159" x="4368800" y="3405188"/>
          <p14:tracePt t="84167" x="4360863" y="3413125"/>
          <p14:tracePt t="84173" x="4352925" y="3413125"/>
          <p14:tracePt t="84182" x="4344988" y="3421063"/>
          <p14:tracePt t="84188" x="4337050" y="3429000"/>
          <p14:tracePt t="84204" x="4329113" y="3429000"/>
          <p14:tracePt t="84212" x="4321175" y="3436938"/>
          <p14:tracePt t="84219" x="4313238" y="3436938"/>
          <p14:tracePt t="84226" x="4313238" y="3452813"/>
          <p14:tracePt t="84235" x="4305300" y="3452813"/>
          <p14:tracePt t="84242" x="4297363" y="3460750"/>
          <p14:tracePt t="84250" x="4281488" y="3468688"/>
          <p14:tracePt t="84257" x="4281488" y="3476625"/>
          <p14:tracePt t="84265" x="4273550" y="3484563"/>
          <p14:tracePt t="84272" x="4273550" y="3492500"/>
          <p14:tracePt t="84281" x="4265613" y="3492500"/>
          <p14:tracePt t="84294" x="4257675" y="3500438"/>
          <p14:tracePt t="84504" x="4265613" y="3500438"/>
          <p14:tracePt t="84511" x="4273550" y="3500438"/>
          <p14:tracePt t="84518" x="4281488" y="3492500"/>
          <p14:tracePt t="84526" x="4297363" y="3484563"/>
          <p14:tracePt t="84534" x="4313238" y="3476625"/>
          <p14:tracePt t="84541" x="4321175" y="3476625"/>
          <p14:tracePt t="84549" x="4329113" y="3476625"/>
          <p14:tracePt t="84556" x="4344988" y="3468688"/>
          <p14:tracePt t="84564" x="4352925" y="3468688"/>
          <p14:tracePt t="84571" x="4360863" y="3468688"/>
          <p14:tracePt t="84578" x="4368800" y="3468688"/>
          <p14:tracePt t="84586" x="4368800" y="3460750"/>
          <p14:tracePt t="84593" x="4376738" y="3460750"/>
          <p14:tracePt t="84601" x="4384675" y="3460750"/>
          <p14:tracePt t="84608" x="4384675" y="3452813"/>
          <p14:tracePt t="84616" x="4392613" y="3452813"/>
          <p14:tracePt t="84632" x="4400550" y="3452813"/>
          <p14:tracePt t="84649" x="4416425" y="3452813"/>
          <p14:tracePt t="84662" x="4424363" y="3452813"/>
          <p14:tracePt t="84677" x="4424363" y="3444875"/>
          <p14:tracePt t="84685" x="4432300" y="3444875"/>
          <p14:tracePt t="84692" x="4440238" y="3444875"/>
          <p14:tracePt t="84722" x="4448175" y="3444875"/>
          <p14:tracePt t="84759" x="4456113" y="3444875"/>
          <p14:tracePt t="84946" x="4464050" y="3444875"/>
          <p14:tracePt t="84953" x="4471988" y="3436938"/>
          <p14:tracePt t="84961" x="4479925" y="3436938"/>
          <p14:tracePt t="84968" x="4487863" y="3429000"/>
          <p14:tracePt t="84976" x="4495800" y="3429000"/>
          <p14:tracePt t="84984" x="4511675" y="3429000"/>
          <p14:tracePt t="85412" x="4519613" y="3429000"/>
          <p14:tracePt t="85418" x="4535488" y="3429000"/>
          <p14:tracePt t="85426" x="4551363" y="3429000"/>
          <p14:tracePt t="85434" x="4576763" y="3429000"/>
          <p14:tracePt t="85442" x="4592638" y="3429000"/>
          <p14:tracePt t="85450" x="4608513" y="3421063"/>
          <p14:tracePt t="85456" x="4632325" y="3421063"/>
          <p14:tracePt t="85467" x="4648200" y="3413125"/>
          <p14:tracePt t="85471" x="4656138" y="3413125"/>
          <p14:tracePt t="85481" x="4664075" y="3413125"/>
          <p14:tracePt t="85486" x="4672013" y="3413125"/>
          <p14:tracePt t="85494" x="4679950" y="3413125"/>
          <p14:tracePt t="85501" x="4687888" y="3413125"/>
          <p14:tracePt t="85517" x="4695825" y="3405188"/>
          <p14:tracePt t="85539" x="4703763" y="3405188"/>
          <p14:tracePt t="85847" x="4695825" y="3405188"/>
          <p14:tracePt t="85853" x="4679950" y="3405188"/>
          <p14:tracePt t="85862" x="4672013" y="3405188"/>
          <p14:tracePt t="85869" x="4656138" y="3405188"/>
          <p14:tracePt t="85876" x="4632325" y="3405188"/>
          <p14:tracePt t="85884" x="4624388" y="3405188"/>
          <p14:tracePt t="85892" x="4616450" y="3405188"/>
          <p14:tracePt t="85899" x="4600575" y="3413125"/>
          <p14:tracePt t="85906" x="4584700" y="3413125"/>
          <p14:tracePt t="85915" x="4576763" y="3413125"/>
          <p14:tracePt t="85921" x="4567238" y="3413125"/>
          <p14:tracePt t="85931" x="4559300" y="3413125"/>
          <p14:tracePt t="85944" x="4551363" y="3413125"/>
          <p14:tracePt t="85952" x="4543425" y="3413125"/>
          <p14:tracePt t="86469" x="4551363" y="3413125"/>
          <p14:tracePt t="86476" x="4567238" y="3405188"/>
          <p14:tracePt t="86484" x="4584700" y="3405188"/>
          <p14:tracePt t="86491" x="4592638" y="3405188"/>
          <p14:tracePt t="86499" x="4600575" y="3397250"/>
          <p14:tracePt t="86506" x="4616450" y="3397250"/>
          <p14:tracePt t="86515" x="4632325" y="3389313"/>
          <p14:tracePt t="86521" x="4648200" y="3389313"/>
          <p14:tracePt t="86528" x="4664075" y="3381375"/>
          <p14:tracePt t="86536" x="4687888" y="3381375"/>
          <p14:tracePt t="86545" x="4719638" y="3365500"/>
          <p14:tracePt t="86551" x="4751388" y="3349625"/>
          <p14:tracePt t="86559" x="4799013" y="3325813"/>
          <p14:tracePt t="86566" x="4846638" y="3302000"/>
          <p14:tracePt t="86574" x="4902200" y="3278188"/>
          <p14:tracePt t="86581" x="4959350" y="3244850"/>
          <p14:tracePt t="86588" x="5006975" y="3221038"/>
          <p14:tracePt t="86598" x="5062538" y="3197225"/>
          <p14:tracePt t="86603" x="5118100" y="3173413"/>
          <p14:tracePt t="86612" x="5165725" y="3149600"/>
          <p14:tracePt t="86618" x="5205413" y="3141663"/>
          <p14:tracePt t="86626" x="5253038" y="3117850"/>
          <p14:tracePt t="86634" x="5284788" y="3109913"/>
          <p14:tracePt t="86641" x="5300663" y="3109913"/>
          <p14:tracePt t="86649" x="5326063" y="3109913"/>
          <p14:tracePt t="86656" x="5341938" y="3101975"/>
          <p14:tracePt t="86664" x="5349875" y="3101975"/>
          <p14:tracePt t="86678" x="5349875" y="3094038"/>
          <p14:tracePt t="86770" x="5357813" y="3094038"/>
          <p14:tracePt t="86776" x="5365750" y="3094038"/>
          <p14:tracePt t="86784" x="5373688" y="3094038"/>
          <p14:tracePt t="86791" x="5381625" y="3094038"/>
          <p14:tracePt t="86799" x="5397500" y="3094038"/>
          <p14:tracePt t="86806" x="5413375" y="3094038"/>
          <p14:tracePt t="86814" x="5429250" y="3094038"/>
          <p14:tracePt t="86821" x="5445125" y="3094038"/>
          <p14:tracePt t="86830" x="5461000" y="3094038"/>
          <p14:tracePt t="86836" x="5468938" y="3094038"/>
          <p14:tracePt t="86844" x="5476875" y="3094038"/>
          <p14:tracePt t="86859" x="5484813" y="3094038"/>
          <p14:tracePt t="86889" x="5492750" y="3101975"/>
          <p14:tracePt t="86897" x="5492750" y="3109913"/>
          <p14:tracePt t="86904" x="5500688" y="3125788"/>
          <p14:tracePt t="86912" x="5500688" y="3149600"/>
          <p14:tracePt t="86919" x="5500688" y="3173413"/>
          <p14:tracePt t="86926" x="5508625" y="3181350"/>
          <p14:tracePt t="86933" x="5508625" y="3197225"/>
          <p14:tracePt t="86941" x="5516563" y="3213100"/>
          <p14:tracePt t="86956" x="5516563" y="3228975"/>
          <p14:tracePt t="86971" x="5516563" y="3236913"/>
          <p14:tracePt t="87490" x="5532438" y="3236913"/>
          <p14:tracePt t="87498" x="5548313" y="3236913"/>
          <p14:tracePt t="87504" x="5572125" y="3236913"/>
          <p14:tracePt t="87511" x="5595938" y="3236913"/>
          <p14:tracePt t="87519" x="5619750" y="3236913"/>
          <p14:tracePt t="87527" x="5635625" y="3236913"/>
          <p14:tracePt t="87534" x="5659438" y="3236913"/>
          <p14:tracePt t="87541" x="5684838" y="3236913"/>
          <p14:tracePt t="87549" x="5708650" y="3236913"/>
          <p14:tracePt t="87556" x="5732463" y="3236913"/>
          <p14:tracePt t="87564" x="5740400" y="3236913"/>
          <p14:tracePt t="87580" x="5748338" y="3236913"/>
          <p14:tracePt t="89132" x="5732463" y="3252788"/>
          <p14:tracePt t="89138" x="5684838" y="3286125"/>
          <p14:tracePt t="89146" x="5651500" y="3302000"/>
          <p14:tracePt t="89153" x="5603875" y="3325813"/>
          <p14:tracePt t="89162" x="5548313" y="3365500"/>
          <p14:tracePt t="89169" x="5476875" y="3405188"/>
          <p14:tracePt t="89177" x="5405438" y="3460750"/>
          <p14:tracePt t="89183" x="5326063" y="3508375"/>
          <p14:tracePt t="89191" x="5245100" y="3571875"/>
          <p14:tracePt t="89199" x="5173663" y="3629025"/>
          <p14:tracePt t="89206" x="5070475" y="3684588"/>
          <p14:tracePt t="89214" x="4991100" y="3724275"/>
          <p14:tracePt t="89221" x="4933950" y="3756025"/>
          <p14:tracePt t="89229" x="4854575" y="3795713"/>
          <p14:tracePt t="89236" x="4791075" y="3819525"/>
          <p14:tracePt t="89244" x="4719638" y="3835400"/>
          <p14:tracePt t="89251" x="4664075" y="3851275"/>
          <p14:tracePt t="89261" x="4624388" y="3859213"/>
          <p14:tracePt t="89266" x="4567238" y="3867150"/>
          <p14:tracePt t="89274" x="4527550" y="3875088"/>
          <p14:tracePt t="89282" x="4487863" y="3875088"/>
          <p14:tracePt t="89289" x="4456113" y="3883025"/>
          <p14:tracePt t="89296" x="4432300" y="3883025"/>
          <p14:tracePt t="89304" x="4384675" y="3883025"/>
          <p14:tracePt t="89312" x="4352925" y="3890963"/>
          <p14:tracePt t="89319" x="4321175" y="3898900"/>
          <p14:tracePt t="89327" x="4281488" y="3906838"/>
          <p14:tracePt t="89334" x="4241800" y="3922713"/>
          <p14:tracePt t="89342" x="4192588" y="3938588"/>
          <p14:tracePt t="89349" x="4168775" y="3948113"/>
          <p14:tracePt t="89356" x="4129088" y="3948113"/>
          <p14:tracePt t="89363" x="4097338" y="3956050"/>
          <p14:tracePt t="89371" x="4057650" y="3963988"/>
          <p14:tracePt t="89379" x="4017963" y="3963988"/>
          <p14:tracePt t="89386" x="3986213" y="3963988"/>
          <p14:tracePt t="89395" x="3946525" y="3971925"/>
          <p14:tracePt t="89401" x="3922713" y="3971925"/>
          <p14:tracePt t="89410" x="3883025" y="3971925"/>
          <p14:tracePt t="89416" x="3851275" y="3971925"/>
          <p14:tracePt t="89424" x="3802063" y="3971925"/>
          <p14:tracePt t="89432" x="3738563" y="3971925"/>
          <p14:tracePt t="89438" x="3675063" y="3987800"/>
          <p14:tracePt t="89446" x="3595688" y="4011613"/>
          <p14:tracePt t="89454" x="3532188" y="4059238"/>
          <p14:tracePt t="89462" x="3459163" y="4090988"/>
          <p14:tracePt t="89468" x="3395663" y="4122738"/>
          <p14:tracePt t="89476" x="3348038" y="4138613"/>
          <p14:tracePt t="89483" x="3300413" y="4154488"/>
          <p14:tracePt t="89491" x="3252788" y="4170363"/>
          <p14:tracePt t="89498" x="3205163" y="4186238"/>
          <p14:tracePt t="89506" x="3165475" y="4194175"/>
          <p14:tracePt t="89513" x="3141663" y="4210050"/>
          <p14:tracePt t="89521" x="3117850" y="4210050"/>
          <p14:tracePt t="89529" x="3092450" y="4225925"/>
          <p14:tracePt t="89536" x="3076575" y="4233863"/>
          <p14:tracePt t="89545" x="3060700" y="4233863"/>
          <p14:tracePt t="89551" x="3052763" y="4233863"/>
          <p14:tracePt t="89561" x="3044825" y="4241800"/>
          <p14:tracePt t="89567" x="3036888" y="4249738"/>
          <p14:tracePt t="89695" x="3028950" y="4249738"/>
          <p14:tracePt t="89711" x="3021013" y="4241800"/>
          <p14:tracePt t="89716" x="3013075" y="4241800"/>
          <p14:tracePt t="89723" x="2997200" y="4241800"/>
          <p14:tracePt t="89731" x="2973388" y="4233863"/>
          <p14:tracePt t="89739" x="2957513" y="4225925"/>
          <p14:tracePt t="89746" x="2933700" y="4225925"/>
          <p14:tracePt t="89753" x="2909888" y="4217988"/>
          <p14:tracePt t="89762" x="2878138" y="4210050"/>
          <p14:tracePt t="89769" x="2854325" y="4210050"/>
          <p14:tracePt t="89776" x="2838450" y="4202113"/>
          <p14:tracePt t="89783" x="2814638" y="4194175"/>
          <p14:tracePt t="89792" x="2806700" y="4194175"/>
          <p14:tracePt t="89806" x="2798763" y="4194175"/>
          <p14:tracePt t="89813" x="2790825" y="4194175"/>
          <p14:tracePt t="89860" x="2782888" y="4194175"/>
          <p14:tracePt t="89897" x="2782888" y="4186238"/>
          <p14:tracePt t="89911" x="2798763" y="4186238"/>
          <p14:tracePt t="89919" x="2806700" y="4186238"/>
          <p14:tracePt t="89927" x="2830513" y="4186238"/>
          <p14:tracePt t="89934" x="2854325" y="4186238"/>
          <p14:tracePt t="89942" x="2886075" y="4186238"/>
          <p14:tracePt t="89948" x="2933700" y="4186238"/>
          <p14:tracePt t="89956" x="2965450" y="4186238"/>
          <p14:tracePt t="89963" x="3013075" y="4186238"/>
          <p14:tracePt t="89971" x="3084513" y="4186238"/>
          <p14:tracePt t="89979" x="3133725" y="4186238"/>
          <p14:tracePt t="89986" x="3197225" y="4194175"/>
          <p14:tracePt t="89995" x="3252788" y="4194175"/>
          <p14:tracePt t="90001" x="3316288" y="4194175"/>
          <p14:tracePt t="90011" x="3348038" y="4194175"/>
          <p14:tracePt t="90016" x="3395663" y="4194175"/>
          <p14:tracePt t="90024" x="3435350" y="4194175"/>
          <p14:tracePt t="90032" x="3467100" y="4194175"/>
          <p14:tracePt t="90039" x="3500438" y="4194175"/>
          <p14:tracePt t="90046" x="3516313" y="4194175"/>
          <p14:tracePt t="90054" x="3532188" y="4194175"/>
          <p14:tracePt t="90063" x="3548063" y="4194175"/>
          <p14:tracePt t="90069" x="3556000" y="4194175"/>
          <p14:tracePt t="90077" x="3579813" y="4194175"/>
          <p14:tracePt t="90084" x="3595688" y="4194175"/>
          <p14:tracePt t="90093" x="3611563" y="4194175"/>
          <p14:tracePt t="90111" x="3643313" y="4186238"/>
          <p14:tracePt t="90113" x="3651250" y="4186238"/>
          <p14:tracePt t="90121" x="3675063" y="4178300"/>
          <p14:tracePt t="90128" x="3690938" y="4178300"/>
          <p14:tracePt t="90145" x="3722688" y="4178300"/>
          <p14:tracePt t="90151" x="3738563" y="4170363"/>
          <p14:tracePt t="90159" x="3754438" y="4170363"/>
          <p14:tracePt t="90166" x="3778250" y="4170363"/>
          <p14:tracePt t="90173" x="3802063" y="4170363"/>
          <p14:tracePt t="90181" x="3833813" y="4170363"/>
          <p14:tracePt t="90188" x="3859213" y="4170363"/>
          <p14:tracePt t="90196" x="3890963" y="4170363"/>
          <p14:tracePt t="90204" x="3922713" y="4170363"/>
          <p14:tracePt t="90212" x="3970338" y="4170363"/>
          <p14:tracePt t="90219" x="4002088" y="4170363"/>
          <p14:tracePt t="90226" x="4025900" y="4170363"/>
          <p14:tracePt t="90234" x="4065588" y="4170363"/>
          <p14:tracePt t="90243" x="4105275" y="4170363"/>
          <p14:tracePt t="90249" x="4160838" y="4170363"/>
          <p14:tracePt t="90257" x="4210050" y="4162425"/>
          <p14:tracePt t="90264" x="4249738" y="4162425"/>
          <p14:tracePt t="90271" x="4281488" y="4162425"/>
          <p14:tracePt t="90280" x="4329113" y="4162425"/>
          <p14:tracePt t="90286" x="4384675" y="4154488"/>
          <p14:tracePt t="90295" x="4416425" y="4154488"/>
          <p14:tracePt t="90302" x="4456113" y="4154488"/>
          <p14:tracePt t="90310" x="4503738" y="4146550"/>
          <p14:tracePt t="90317" x="4543425" y="4138613"/>
          <p14:tracePt t="90326" x="4592638" y="4130675"/>
          <p14:tracePt t="90332" x="4616450" y="4130675"/>
          <p14:tracePt t="90339" x="4664075" y="4130675"/>
          <p14:tracePt t="90346" x="4695825" y="4122738"/>
          <p14:tracePt t="90353" x="4735513" y="4122738"/>
          <p14:tracePt t="90362" x="4775200" y="4114800"/>
          <p14:tracePt t="90369" x="4806950" y="4114800"/>
          <p14:tracePt t="90377" x="4838700" y="4114800"/>
          <p14:tracePt t="90384" x="4862513" y="4114800"/>
          <p14:tracePt t="90392" x="4894263" y="4114800"/>
          <p14:tracePt t="90399" x="4926013" y="4114800"/>
          <p14:tracePt t="90406" x="4951413" y="4114800"/>
          <p14:tracePt t="90413" x="4983163" y="4114800"/>
          <p14:tracePt t="90421" x="5006975" y="4114800"/>
          <p14:tracePt t="90428" x="5030788" y="4114800"/>
          <p14:tracePt t="90436" x="5054600" y="4114800"/>
          <p14:tracePt t="90444" x="5078413" y="4114800"/>
          <p14:tracePt t="90451" x="5094288" y="4114800"/>
          <p14:tracePt t="90458" x="5118100" y="4106863"/>
          <p14:tracePt t="90466" x="5141913" y="4106863"/>
          <p14:tracePt t="90473" x="5157788" y="4098925"/>
          <p14:tracePt t="90481" x="5173663" y="4098925"/>
          <p14:tracePt t="90488" x="5197475" y="4098925"/>
          <p14:tracePt t="90496" x="5213350" y="4098925"/>
          <p14:tracePt t="90503" x="5237163" y="4090988"/>
          <p14:tracePt t="90511" x="5260975" y="4090988"/>
          <p14:tracePt t="90519" x="5276850" y="4090988"/>
          <p14:tracePt t="90527" x="5300663" y="4090988"/>
          <p14:tracePt t="90534" x="5318125" y="4090988"/>
          <p14:tracePt t="90543" x="5341938" y="4083050"/>
          <p14:tracePt t="90549" x="5357813" y="4083050"/>
          <p14:tracePt t="90557" x="5373688" y="4083050"/>
          <p14:tracePt t="90564" x="5397500" y="4083050"/>
          <p14:tracePt t="90572" x="5413375" y="4083050"/>
          <p14:tracePt t="90579" x="5429250" y="4083050"/>
          <p14:tracePt t="90586" x="5445125" y="4083050"/>
          <p14:tracePt t="90595" x="5461000" y="4083050"/>
          <p14:tracePt t="90601" x="5476875" y="4083050"/>
          <p14:tracePt t="90608" x="5500688" y="4083050"/>
          <p14:tracePt t="90616" x="5524500" y="4083050"/>
          <p14:tracePt t="90623" x="5548313" y="4083050"/>
          <p14:tracePt t="90631" x="5572125" y="4083050"/>
          <p14:tracePt t="90638" x="5603875" y="4083050"/>
          <p14:tracePt t="90646" x="5635625" y="4083050"/>
          <p14:tracePt t="90653" x="5667375" y="4083050"/>
          <p14:tracePt t="90661" x="5692775" y="4083050"/>
          <p14:tracePt t="90668" x="5716588" y="4083050"/>
          <p14:tracePt t="90678" x="5748338" y="4083050"/>
          <p14:tracePt t="90684" x="5788025" y="4083050"/>
          <p14:tracePt t="90694" x="5803900" y="4083050"/>
          <p14:tracePt t="90699" x="5827713" y="4083050"/>
          <p14:tracePt t="90707" x="5843588" y="4083050"/>
          <p14:tracePt t="90714" x="5867400" y="4083050"/>
          <p14:tracePt t="90722" x="5883275" y="4075113"/>
          <p14:tracePt t="90729" x="5899150" y="4075113"/>
          <p14:tracePt t="90737" x="5922963" y="4075113"/>
          <p14:tracePt t="90746" x="5946775" y="4075113"/>
          <p14:tracePt t="90751" x="5970588" y="4067175"/>
          <p14:tracePt t="90758" x="5978525" y="4067175"/>
          <p14:tracePt t="90766" x="6002338" y="4067175"/>
          <p14:tracePt t="90777" x="6034088" y="4067175"/>
          <p14:tracePt t="90782" x="6051550" y="4067175"/>
          <p14:tracePt t="90789" x="6075363" y="4067175"/>
          <p14:tracePt t="90796" x="6091238" y="4067175"/>
          <p14:tracePt t="90804" x="6115050" y="4067175"/>
          <p14:tracePt t="90812" x="6130925" y="4067175"/>
          <p14:tracePt t="90819" x="6138863" y="4067175"/>
          <p14:tracePt t="90828" x="6162675" y="4067175"/>
          <p14:tracePt t="90834" x="6170613" y="4067175"/>
          <p14:tracePt t="90969" x="6162675" y="4067175"/>
          <p14:tracePt t="90977" x="6138863" y="4067175"/>
          <p14:tracePt t="90983" x="6122988" y="4067175"/>
          <p14:tracePt t="90992" x="6099175" y="4075113"/>
          <p14:tracePt t="90998" x="6043613" y="4090988"/>
          <p14:tracePt t="91006" x="5978525" y="4098925"/>
          <p14:tracePt t="91013" x="5915025" y="4106863"/>
          <p14:tracePt t="91021" x="5827713" y="4114800"/>
          <p14:tracePt t="91028" x="5740400" y="4130675"/>
          <p14:tracePt t="91036" x="5684838" y="4138613"/>
          <p14:tracePt t="91044" x="5588000" y="4146550"/>
          <p14:tracePt t="91051" x="5508625" y="4154488"/>
          <p14:tracePt t="91060" x="5397500" y="4162425"/>
          <p14:tracePt t="91066" x="5318125" y="4162425"/>
          <p14:tracePt t="91074" x="5229225" y="4162425"/>
          <p14:tracePt t="91081" x="5157788" y="4162425"/>
          <p14:tracePt t="91089" x="5094288" y="4162425"/>
          <p14:tracePt t="91112" x="4910138" y="4162425"/>
          <p14:tracePt t="91119" x="4862513" y="4162425"/>
          <p14:tracePt t="91128" x="4822825" y="4154488"/>
          <p14:tracePt t="91134" x="4791075" y="4154488"/>
          <p14:tracePt t="91143" x="4751388" y="4154488"/>
          <p14:tracePt t="91149" x="4743450" y="4154488"/>
          <p14:tracePt t="91157" x="4703763" y="4154488"/>
          <p14:tracePt t="91164" x="4672013" y="4154488"/>
          <p14:tracePt t="91172" x="4640263" y="4154488"/>
          <p14:tracePt t="91179" x="4600575" y="4154488"/>
          <p14:tracePt t="91187" x="4559300" y="4154488"/>
          <p14:tracePt t="91195" x="4527550" y="4154488"/>
          <p14:tracePt t="91202" x="4503738" y="4154488"/>
          <p14:tracePt t="91211" x="4471988" y="4162425"/>
          <p14:tracePt t="91217" x="4424363" y="4170363"/>
          <p14:tracePt t="91227" x="4392613" y="4170363"/>
          <p14:tracePt t="91232" x="4344988" y="4170363"/>
          <p14:tracePt t="91239" x="4305300" y="4170363"/>
          <p14:tracePt t="91247" x="4249738" y="4170363"/>
          <p14:tracePt t="91254" x="4217988" y="4170363"/>
          <p14:tracePt t="91263" x="4176713" y="4170363"/>
          <p14:tracePt t="91269" x="4113213" y="4170363"/>
          <p14:tracePt t="91279" x="4057650" y="4170363"/>
          <p14:tracePt t="91284" x="3994150" y="4170363"/>
          <p14:tracePt t="91293" x="3946525" y="4170363"/>
          <p14:tracePt t="91300" x="3883025" y="4170363"/>
          <p14:tracePt t="91307" x="3833813" y="4170363"/>
          <p14:tracePt t="91314" x="3786188" y="4170363"/>
          <p14:tracePt t="91322" x="3722688" y="4170363"/>
          <p14:tracePt t="91329" x="3675063" y="4170363"/>
          <p14:tracePt t="91337" x="3619500" y="4170363"/>
          <p14:tracePt t="91345" x="3571875" y="4170363"/>
          <p14:tracePt t="91352" x="3508375" y="4170363"/>
          <p14:tracePt t="91360" x="3476625" y="4170363"/>
          <p14:tracePt t="91367" x="3419475" y="4170363"/>
          <p14:tracePt t="91377" x="3379788" y="4162425"/>
          <p14:tracePt t="91381" x="3332163" y="4162425"/>
          <p14:tracePt t="91389" x="3292475" y="4162425"/>
          <p14:tracePt t="91396" x="3244850" y="4162425"/>
          <p14:tracePt t="91404" x="3213100" y="4162425"/>
          <p14:tracePt t="91411" x="3189288" y="4162425"/>
          <p14:tracePt t="91419" x="3173413" y="4162425"/>
          <p14:tracePt t="91427" x="3149600" y="4162425"/>
          <p14:tracePt t="91433" x="3125788" y="4162425"/>
          <p14:tracePt t="91441" x="3117850" y="4170363"/>
          <p14:tracePt t="91451" x="3100388" y="4170363"/>
          <p14:tracePt t="91458" x="3092450" y="4178300"/>
          <p14:tracePt t="91464" x="3084513" y="4186238"/>
          <p14:tracePt t="91479" x="3076575" y="4186238"/>
          <p14:tracePt t="91487" x="3068638" y="4186238"/>
          <p14:tracePt t="91495" x="3060700" y="4194175"/>
          <p14:tracePt t="91511" x="3052763" y="4194175"/>
          <p14:tracePt t="91539" x="3044825" y="4194175"/>
          <p14:tracePt t="91547" x="3044825" y="4202113"/>
          <p14:tracePt t="91644" x="3060700" y="4202113"/>
          <p14:tracePt t="91651" x="3100388" y="4202113"/>
          <p14:tracePt t="91659" x="3149600" y="4202113"/>
          <p14:tracePt t="91666" x="3213100" y="4202113"/>
          <p14:tracePt t="91676" x="3300413" y="4202113"/>
          <p14:tracePt t="91681" x="3411538" y="4202113"/>
          <p14:tracePt t="91689" x="3532188" y="4202113"/>
          <p14:tracePt t="91696" x="3627438" y="4202113"/>
          <p14:tracePt t="91703" x="3770313" y="4202113"/>
          <p14:tracePt t="91711" x="3922713" y="4202113"/>
          <p14:tracePt t="91719" x="4113213" y="4202113"/>
          <p14:tracePt t="91727" x="4273550" y="4202113"/>
          <p14:tracePt t="91734" x="4424363" y="4202113"/>
          <p14:tracePt t="91742" x="4576763" y="4202113"/>
          <p14:tracePt t="91749" x="4672013" y="4202113"/>
          <p14:tracePt t="91758" x="4783138" y="4202113"/>
          <p14:tracePt t="91764" x="4878388" y="4202113"/>
          <p14:tracePt t="91772" x="4975225" y="4202113"/>
          <p14:tracePt t="91779" x="5038725" y="4202113"/>
          <p14:tracePt t="91787" x="5118100" y="4202113"/>
          <p14:tracePt t="91795" x="5157788" y="4202113"/>
          <p14:tracePt t="91802" x="5197475" y="4202113"/>
          <p14:tracePt t="91811" x="5245100" y="4202113"/>
          <p14:tracePt t="91816" x="5276850" y="4202113"/>
          <p14:tracePt t="91826" x="5318125" y="4194175"/>
          <p14:tracePt t="91832" x="5334000" y="4194175"/>
          <p14:tracePt t="91839" x="5349875" y="4186238"/>
          <p14:tracePt t="91854" x="5365750" y="4186238"/>
          <p14:tracePt t="91861" x="5381625" y="4186238"/>
          <p14:tracePt t="91868" x="5389563" y="4186238"/>
          <p14:tracePt t="91877" x="5397500" y="4186238"/>
          <p14:tracePt t="91884" x="5421313" y="4186238"/>
          <p14:tracePt t="91892" x="5445125" y="4186238"/>
          <p14:tracePt t="91898" x="5468938" y="4186238"/>
          <p14:tracePt t="91907" x="5492750" y="4186238"/>
          <p14:tracePt t="91913" x="5532438" y="4186238"/>
          <p14:tracePt t="91921" x="5580063" y="4186238"/>
          <p14:tracePt t="91928" x="5627688" y="4186238"/>
          <p14:tracePt t="91936" x="5692775" y="4194175"/>
          <p14:tracePt t="91944" x="5732463" y="4194175"/>
          <p14:tracePt t="91952" x="5780088" y="4194175"/>
          <p14:tracePt t="91961" x="5819775" y="4194175"/>
          <p14:tracePt t="91967" x="5843588" y="4194175"/>
          <p14:tracePt t="91976" x="5859463" y="4194175"/>
          <p14:tracePt t="92928" x="0" y="0"/>
        </p14:tracePtLst>
        <p14:tracePtLst>
          <p14:tracePt t="95523" x="1530350" y="4665663"/>
          <p14:tracePt t="95709" x="1530350" y="4657725"/>
          <p14:tracePt t="95732" x="1522413" y="4649788"/>
          <p14:tracePt t="95746" x="1522413" y="4641850"/>
          <p14:tracePt t="95754" x="1514475" y="4641850"/>
          <p14:tracePt t="95761" x="1514475" y="4633913"/>
          <p14:tracePt t="95769" x="1514475" y="4624388"/>
          <p14:tracePt t="95776" x="1506538" y="4624388"/>
          <p14:tracePt t="95799" x="1506538" y="4616450"/>
          <p14:tracePt t="95806" x="1498600" y="4616450"/>
          <p14:tracePt t="95822" x="1498600" y="4608513"/>
          <p14:tracePt t="95829" x="1490663" y="4600575"/>
          <p14:tracePt t="95837" x="1490663" y="4592638"/>
          <p14:tracePt t="95843" x="1482725" y="4584700"/>
          <p14:tracePt t="95851" x="1474788" y="4576763"/>
          <p14:tracePt t="95858" x="1474788" y="4560888"/>
          <p14:tracePt t="95866" x="1466850" y="4552950"/>
          <p14:tracePt t="95873" x="1466850" y="4545013"/>
          <p14:tracePt t="95881" x="1458913" y="4545013"/>
          <p14:tracePt t="95890" x="1450975" y="4537075"/>
          <p14:tracePt t="96003" x="1443038" y="4537075"/>
          <p14:tracePt t="96609" x="1443038" y="4529138"/>
          <p14:tracePt t="96616" x="1450975" y="4529138"/>
          <p14:tracePt t="96623" x="1458913" y="4529138"/>
          <p14:tracePt t="96631" x="1466850" y="4529138"/>
          <p14:tracePt t="96646" x="1482725" y="4529138"/>
          <p14:tracePt t="96653" x="1490663" y="4529138"/>
          <p14:tracePt t="96661" x="1498600" y="4529138"/>
          <p14:tracePt t="96670" x="1506538" y="4529138"/>
          <p14:tracePt t="96676" x="1522413" y="4529138"/>
          <p14:tracePt t="96684" x="1538288" y="4529138"/>
          <p14:tracePt t="96691" x="1546225" y="4529138"/>
          <p14:tracePt t="96698" x="1554163" y="4529138"/>
          <p14:tracePt t="96706" x="1562100" y="4529138"/>
          <p14:tracePt t="96724" x="1570038" y="4529138"/>
          <p14:tracePt t="96729" x="1577975" y="4529138"/>
          <p14:tracePt t="96791" x="1585913" y="4529138"/>
          <p14:tracePt t="96804" x="1593850" y="4529138"/>
          <p14:tracePt t="96820" x="1601788" y="4529138"/>
          <p14:tracePt t="96827" x="1609725" y="4529138"/>
          <p14:tracePt t="98485" x="0" y="0"/>
        </p14:tracePtLst>
        <p14:tracePtLst>
          <p14:tracePt t="115880" x="1308100" y="4497388"/>
          <p14:tracePt t="116051" x="1316038" y="4497388"/>
          <p14:tracePt t="116057" x="1323975" y="4497388"/>
          <p14:tracePt t="116073" x="1339850" y="4497388"/>
          <p14:tracePt t="116080" x="1347788" y="4497388"/>
          <p14:tracePt t="116089" x="1355725" y="4497388"/>
          <p14:tracePt t="116095" x="1371600" y="4497388"/>
          <p14:tracePt t="116107" x="1387475" y="4505325"/>
          <p14:tracePt t="116110" x="1411288" y="4505325"/>
          <p14:tracePt t="116117" x="1427163" y="4505325"/>
          <p14:tracePt t="116125" x="1443038" y="4513263"/>
          <p14:tracePt t="116133" x="1458913" y="4513263"/>
          <p14:tracePt t="116140" x="1474788" y="4521200"/>
          <p14:tracePt t="116147" x="1498600" y="4521200"/>
          <p14:tracePt t="116155" x="1514475" y="4521200"/>
          <p14:tracePt t="116163" x="1530350" y="4521200"/>
          <p14:tracePt t="116171" x="1538288" y="4521200"/>
          <p14:tracePt t="116177" x="1554163" y="4529138"/>
          <p14:tracePt t="116185" x="1562100" y="4537075"/>
          <p14:tracePt t="116193" x="1570038" y="4537075"/>
          <p14:tracePt t="116207" x="1577975" y="4537075"/>
          <p14:tracePt t="116223" x="1585913" y="4537075"/>
          <p14:tracePt t="116237" x="1593850" y="4537075"/>
          <p14:tracePt t="116245" x="1601788" y="4537075"/>
          <p14:tracePt t="116253" x="1609725" y="4537075"/>
          <p14:tracePt t="116268" x="1617663" y="4545013"/>
          <p14:tracePt t="116275" x="1625600" y="4545013"/>
          <p14:tracePt t="116282" x="1633538" y="4545013"/>
          <p14:tracePt t="116290" x="1651000" y="4545013"/>
          <p14:tracePt t="116297" x="1658938" y="4545013"/>
          <p14:tracePt t="116313" x="1674813" y="4545013"/>
          <p14:tracePt t="116322" x="1682750" y="4545013"/>
          <p14:tracePt t="116328" x="1690688" y="4545013"/>
          <p14:tracePt t="116335" x="1706563" y="4545013"/>
          <p14:tracePt t="116343" x="1714500" y="4545013"/>
          <p14:tracePt t="116350" x="1722438" y="4545013"/>
          <p14:tracePt t="116358" x="1730375" y="4545013"/>
          <p14:tracePt t="116365" x="1738313" y="4545013"/>
          <p14:tracePt t="116374" x="1746250" y="4545013"/>
          <p14:tracePt t="116388" x="1754188" y="4545013"/>
          <p14:tracePt t="116478" x="1746250" y="4545013"/>
          <p14:tracePt t="116485" x="1722438" y="4552950"/>
          <p14:tracePt t="116492" x="1698625" y="4552950"/>
          <p14:tracePt t="116500" x="1666875" y="4552950"/>
          <p14:tracePt t="116507" x="1617663" y="4552950"/>
          <p14:tracePt t="116515" x="1593850" y="4552950"/>
          <p14:tracePt t="116523" x="1546225" y="4552950"/>
          <p14:tracePt t="116530" x="1514475" y="4552950"/>
          <p14:tracePt t="116537" x="1482725" y="4552950"/>
          <p14:tracePt t="116545" x="1458913" y="4552950"/>
          <p14:tracePt t="116553" x="1411288" y="4552950"/>
          <p14:tracePt t="116560" x="1395413" y="4552950"/>
          <p14:tracePt t="116567" x="1387475" y="4552950"/>
          <p14:tracePt t="116575" x="1379538" y="4552950"/>
          <p14:tracePt t="116612" x="1387475" y="4552950"/>
          <p14:tracePt t="116621" x="1395413" y="4552950"/>
          <p14:tracePt t="116635" x="1403350" y="4552950"/>
          <p14:tracePt t="116650" x="1411288" y="4552950"/>
          <p14:tracePt t="116720" x="1419225" y="4552950"/>
          <p14:tracePt t="116733" x="1427163" y="4552950"/>
          <p14:tracePt t="116748" x="1435100" y="4552950"/>
          <p14:tracePt t="116757" x="1443038" y="4552950"/>
          <p14:tracePt t="116772" x="1450975" y="4552950"/>
          <p14:tracePt t="116777" x="1458913" y="4545013"/>
          <p14:tracePt t="116785" x="1466850" y="4545013"/>
          <p14:tracePt t="116793" x="1474788" y="4545013"/>
          <p14:tracePt t="116800" x="1490663" y="4545013"/>
          <p14:tracePt t="116807" x="1506538" y="4545013"/>
          <p14:tracePt t="116815" x="1514475" y="4545013"/>
          <p14:tracePt t="116830" x="1522413" y="4545013"/>
          <p14:tracePt t="117048" x="1530350" y="4545013"/>
          <p14:tracePt t="117057" x="1546225" y="4545013"/>
          <p14:tracePt t="117062" x="1554163" y="4545013"/>
          <p14:tracePt t="117070" x="1570038" y="4545013"/>
          <p14:tracePt t="117078" x="1585913" y="4545013"/>
          <p14:tracePt t="117085" x="1609725" y="4545013"/>
          <p14:tracePt t="117092" x="1617663" y="4545013"/>
          <p14:tracePt t="117106" x="1625600" y="4545013"/>
          <p14:tracePt t="117108" x="1633538" y="4545013"/>
          <p14:tracePt t="117123" x="1641475" y="4545013"/>
          <p14:tracePt t="119081" x="1625600" y="4552950"/>
          <p14:tracePt t="119087" x="1609725" y="4552950"/>
          <p14:tracePt t="119095" x="1601788" y="4552950"/>
          <p14:tracePt t="119105" x="1577975" y="4560888"/>
          <p14:tracePt t="119110" x="1562100" y="4568825"/>
          <p14:tracePt t="119119" x="1538288" y="4576763"/>
          <p14:tracePt t="119125" x="1498600" y="4576763"/>
          <p14:tracePt t="119133" x="1474788" y="4576763"/>
          <p14:tracePt t="119140" x="1458913" y="4584700"/>
          <p14:tracePt t="119148" x="1450975" y="4584700"/>
          <p14:tracePt t="119155" x="1450975" y="4592638"/>
          <p14:tracePt t="119171" x="1443038" y="4592638"/>
          <p14:tracePt t="119630" x="0" y="0"/>
        </p14:tracePtLst>
        <p14:tracePtLst>
          <p14:tracePt t="119886" x="1443038" y="4592638"/>
          <p14:tracePt t="120035" x="0" y="0"/>
        </p14:tracePtLst>
        <p14:tracePtLst>
          <p14:tracePt t="120171" x="1443038" y="4592638"/>
          <p14:tracePt t="120298" x="0" y="0"/>
        </p14:tracePtLst>
        <p14:tracePtLst>
          <p14:tracePt t="126807" x="1666875" y="4513263"/>
          <p14:tracePt t="127602" x="0" y="0"/>
        </p14:tracePtLst>
        <p14:tracePtLst>
          <p14:tracePt t="127722" x="1666875" y="4513263"/>
          <p14:tracePt t="127931" x="0" y="0"/>
        </p14:tracePtLst>
        <p14:tracePtLst>
          <p14:tracePt t="129447" x="1443038" y="4537075"/>
          <p14:tracePt t="132482" x="1266825" y="4568825"/>
          <p14:tracePt t="132483" x="1235075" y="4584700"/>
          <p14:tracePt t="132821" x="1227138" y="4584700"/>
          <p14:tracePt t="132827" x="1179513" y="4584700"/>
          <p14:tracePt t="132835" x="1123950" y="4576763"/>
          <p14:tracePt t="132844" x="1100138" y="4568825"/>
          <p14:tracePt t="132850" x="1068388" y="4560888"/>
          <p14:tracePt t="132859" x="1036638" y="4545013"/>
          <p14:tracePt t="132865" x="996950" y="4537075"/>
          <p14:tracePt t="132874" x="973138" y="4537075"/>
          <p14:tracePt t="132880" x="949325" y="4537075"/>
          <p14:tracePt t="132888" x="949325" y="4529138"/>
          <p14:tracePt t="132896" x="941388" y="4529138"/>
          <p14:tracePt t="133685" x="0" y="0"/>
        </p14:tracePtLst>
        <p14:tracePtLst>
          <p14:tracePt t="144102" x="3970338" y="5167313"/>
          <p14:tracePt t="144281" x="3994150" y="5167313"/>
          <p14:tracePt t="144287" x="4041775" y="5175250"/>
          <p14:tracePt t="144295" x="4105275" y="5183188"/>
          <p14:tracePt t="144302" x="4176713" y="5191125"/>
          <p14:tracePt t="144310" x="4257675" y="5199063"/>
          <p14:tracePt t="144317" x="4360863" y="5207000"/>
          <p14:tracePt t="144325" x="4448175" y="5207000"/>
          <p14:tracePt t="144333" x="4551363" y="5214938"/>
          <p14:tracePt t="144341" x="4648200" y="5214938"/>
          <p14:tracePt t="144349" x="4727575" y="5214938"/>
          <p14:tracePt t="144355" x="4806950" y="5214938"/>
          <p14:tracePt t="144364" x="4878388" y="5222875"/>
          <p14:tracePt t="144370" x="4933950" y="5222875"/>
          <p14:tracePt t="144378" x="4991100" y="5222875"/>
          <p14:tracePt t="144386" x="5030788" y="5222875"/>
          <p14:tracePt t="144394" x="5054600" y="5230813"/>
          <p14:tracePt t="144401" x="5070475" y="5230813"/>
          <p14:tracePt t="144408" x="5086350" y="5230813"/>
          <p14:tracePt t="144528" x="5070475" y="5230813"/>
          <p14:tracePt t="144535" x="5046663" y="5230813"/>
          <p14:tracePt t="144543" x="5014913" y="5230813"/>
          <p14:tracePt t="144550" x="4975225" y="5230813"/>
          <p14:tracePt t="144557" x="4926013" y="5230813"/>
          <p14:tracePt t="144565" x="4854575" y="5230813"/>
          <p14:tracePt t="144573" x="4735513" y="5230813"/>
          <p14:tracePt t="144583" x="4624388" y="5238750"/>
          <p14:tracePt t="144588" x="4511675" y="5246688"/>
          <p14:tracePt t="144596" x="4400550" y="5262563"/>
          <p14:tracePt t="144603" x="4289425" y="5278438"/>
          <p14:tracePt t="144610" x="4225925" y="5286375"/>
          <p14:tracePt t="144618" x="4160838" y="5294313"/>
          <p14:tracePt t="144625" x="4089400" y="5302250"/>
          <p14:tracePt t="144634" x="4033838" y="5310188"/>
          <p14:tracePt t="144640" x="3986213" y="5319713"/>
          <p14:tracePt t="144647" x="3962400" y="5327650"/>
          <p14:tracePt t="144655" x="3954463" y="5327650"/>
          <p14:tracePt t="144662" x="3938588" y="5327650"/>
          <p14:tracePt t="144692" x="3930650" y="5327650"/>
          <p14:tracePt t="144798" x="3954463" y="5335588"/>
          <p14:tracePt t="144805" x="4002088" y="5343525"/>
          <p14:tracePt t="144813" x="4049713" y="5351463"/>
          <p14:tracePt t="144820" x="4097338" y="5359400"/>
          <p14:tracePt t="144828" x="4210050" y="5359400"/>
          <p14:tracePt t="144836" x="4313238" y="5367338"/>
          <p14:tracePt t="144843" x="4440238" y="5367338"/>
          <p14:tracePt t="144851" x="4592638" y="5367338"/>
          <p14:tracePt t="144858" x="4727575" y="5367338"/>
          <p14:tracePt t="144867" x="4878388" y="5367338"/>
          <p14:tracePt t="144873" x="5014913" y="5367338"/>
          <p14:tracePt t="144882" x="5118100" y="5367338"/>
          <p14:tracePt t="144888" x="5245100" y="5367338"/>
          <p14:tracePt t="144896" x="5357813" y="5367338"/>
          <p14:tracePt t="144904" x="5468938" y="5367338"/>
          <p14:tracePt t="144911" x="5564188" y="5359400"/>
          <p14:tracePt t="144918" x="5603875" y="5351463"/>
          <p14:tracePt t="144926" x="5676900" y="5343525"/>
          <p14:tracePt t="144934" x="5708650" y="5335588"/>
          <p14:tracePt t="144940" x="5740400" y="5327650"/>
          <p14:tracePt t="144948" x="5756275" y="5319713"/>
          <p14:tracePt t="144956" x="5764213" y="5319713"/>
          <p14:tracePt t="144963" x="5772150" y="5319713"/>
          <p14:tracePt t="145098" x="5803900" y="5319713"/>
          <p14:tracePt t="145116" x="5867400" y="5319713"/>
          <p14:tracePt t="145120" x="5922963" y="5319713"/>
          <p14:tracePt t="145127" x="5986463" y="5319713"/>
          <p14:tracePt t="145135" x="6051550" y="5327650"/>
          <p14:tracePt t="145143" x="6130925" y="5335588"/>
          <p14:tracePt t="145151" x="6194425" y="5343525"/>
          <p14:tracePt t="145157" x="6281738" y="5351463"/>
          <p14:tracePt t="145166" x="6353175" y="5359400"/>
          <p14:tracePt t="145172" x="6442075" y="5375275"/>
          <p14:tracePt t="145181" x="6521450" y="5375275"/>
          <p14:tracePt t="145187" x="6600825" y="5383213"/>
          <p14:tracePt t="145195" x="6640513" y="5383213"/>
          <p14:tracePt t="145202" x="6688138" y="5383213"/>
          <p14:tracePt t="145210" x="6704013" y="5383213"/>
          <p14:tracePt t="145217" x="6711950" y="5383213"/>
          <p14:tracePt t="145225" x="6719888" y="5383213"/>
          <p14:tracePt t="145407" x="6719888" y="5391150"/>
          <p14:tracePt t="145421" x="6719888" y="5407025"/>
          <p14:tracePt t="145427" x="6719888" y="5414963"/>
          <p14:tracePt t="145435" x="6719888" y="5422900"/>
          <p14:tracePt t="145442" x="6719888" y="5438775"/>
          <p14:tracePt t="145450" x="6719888" y="5462588"/>
          <p14:tracePt t="145457" x="6719888" y="5494338"/>
          <p14:tracePt t="145465" x="6719888" y="5526088"/>
          <p14:tracePt t="145473" x="6719888" y="5557838"/>
          <p14:tracePt t="145483" x="6719888" y="5589588"/>
          <p14:tracePt t="145488" x="6719888" y="5605463"/>
          <p14:tracePt t="145499" x="6719888" y="5653088"/>
          <p14:tracePt t="145503" x="6719888" y="5686425"/>
          <p14:tracePt t="145511" x="6719888" y="5734050"/>
          <p14:tracePt t="145518" x="6719888" y="5765800"/>
          <p14:tracePt t="145525" x="6719888" y="5781675"/>
          <p14:tracePt t="145534" x="6719888" y="5813425"/>
          <p14:tracePt t="145540" x="6719888" y="5837238"/>
          <p14:tracePt t="145549" x="6719888" y="5868988"/>
          <p14:tracePt t="145555" x="6719888" y="5892800"/>
          <p14:tracePt t="145566" x="6719888" y="5916613"/>
          <p14:tracePt t="145571" x="6719888" y="5948363"/>
          <p14:tracePt t="145579" x="6719888" y="5972175"/>
          <p14:tracePt t="145585" x="6719888" y="5995988"/>
          <p14:tracePt t="145593" x="6719888" y="6021388"/>
          <p14:tracePt t="145601" x="6719888" y="6045200"/>
          <p14:tracePt t="145608" x="6719888" y="6069013"/>
          <p14:tracePt t="145617" x="6719888" y="6092825"/>
          <p14:tracePt t="145623" x="6719888" y="6100763"/>
          <p14:tracePt t="145630" x="6719888" y="6124575"/>
          <p14:tracePt t="145639" x="6719888" y="6140450"/>
          <p14:tracePt t="145646" x="6719888" y="6148388"/>
          <p14:tracePt t="145653" x="6719888" y="6156325"/>
          <p14:tracePt t="145661" x="6719888" y="6164263"/>
          <p14:tracePt t="145669" x="6719888" y="6172200"/>
          <p14:tracePt t="145684" x="6719888" y="6180138"/>
          <p14:tracePt t="145690" x="6719888" y="6188075"/>
          <p14:tracePt t="145825" x="6719888" y="6180138"/>
          <p14:tracePt t="145832" x="6719888" y="6172200"/>
          <p14:tracePt t="145840" x="6719888" y="6156325"/>
          <p14:tracePt t="145848" x="6719888" y="6148388"/>
          <p14:tracePt t="145855" x="6719888" y="6140450"/>
          <p14:tracePt t="145864" x="6719888" y="6132513"/>
          <p14:tracePt t="145871" x="6719888" y="6124575"/>
          <p14:tracePt t="145879" x="6719888" y="6116638"/>
          <p14:tracePt t="145886" x="6727825" y="6108700"/>
          <p14:tracePt t="145893" x="6727825" y="6100763"/>
          <p14:tracePt t="145901" x="6727825" y="6092825"/>
          <p14:tracePt t="145916" x="6727825" y="6084888"/>
          <p14:tracePt t="145923" x="6735763" y="6084888"/>
          <p14:tracePt t="145931" x="6735763" y="6076950"/>
          <p14:tracePt t="145953" x="6743700" y="6076950"/>
          <p14:tracePt t="146007" x="6743700" y="6069013"/>
          <p14:tracePt t="146118" x="6743700" y="6061075"/>
          <p14:tracePt t="146133" x="6743700" y="6053138"/>
          <p14:tracePt t="146148" x="6735763" y="6045200"/>
          <p14:tracePt t="146170" x="6735763" y="6037263"/>
          <p14:tracePt t="146246" x="6735763" y="6029325"/>
          <p14:tracePt t="146252" x="6735763" y="6021388"/>
          <p14:tracePt t="146260" x="6735763" y="6013450"/>
          <p14:tracePt t="146275" x="6735763" y="5988050"/>
          <p14:tracePt t="146282" x="6735763" y="5972175"/>
          <p14:tracePt t="146290" x="6727825" y="5956300"/>
          <p14:tracePt t="146298" x="6719888" y="5932488"/>
          <p14:tracePt t="146305" x="6711950" y="5892800"/>
          <p14:tracePt t="146315" x="6704013" y="5861050"/>
          <p14:tracePt t="146321" x="6704013" y="5837238"/>
          <p14:tracePt t="146330" x="6696075" y="5797550"/>
          <p14:tracePt t="146335" x="6680200" y="5741988"/>
          <p14:tracePt t="146343" x="6664325" y="5678488"/>
          <p14:tracePt t="146351" x="6656388" y="5637213"/>
          <p14:tracePt t="146358" x="6632575" y="5565775"/>
          <p14:tracePt t="146366" x="6624638" y="5518150"/>
          <p14:tracePt t="146372" x="6600825" y="5454650"/>
          <p14:tracePt t="146381" x="6584950" y="5414963"/>
          <p14:tracePt t="146387" x="6561138" y="5367338"/>
          <p14:tracePt t="146397" x="6553200" y="5343525"/>
          <p14:tracePt t="146403" x="6545263" y="5302250"/>
          <p14:tracePt t="146411" x="6537325" y="5278438"/>
          <p14:tracePt t="146418" x="6529388" y="5262563"/>
          <p14:tracePt t="146426" x="6521450" y="5254625"/>
          <p14:tracePt t="146434" x="6513513" y="5230813"/>
          <p14:tracePt t="146440" x="6513513" y="5222875"/>
          <p14:tracePt t="146450" x="6513513" y="5214938"/>
          <p14:tracePt t="146465" x="6513513" y="5207000"/>
          <p14:tracePt t="146480" x="6513513" y="5199063"/>
          <p14:tracePt t="146755" x="6513513" y="5207000"/>
          <p14:tracePt t="146764" x="6513513" y="5222875"/>
          <p14:tracePt t="146770" x="6513513" y="5230813"/>
          <p14:tracePt t="146777" x="6513513" y="5246688"/>
          <p14:tracePt t="146785" x="6513513" y="5262563"/>
          <p14:tracePt t="146792" x="6513513" y="5278438"/>
          <p14:tracePt t="146800" x="6513513" y="5302250"/>
          <p14:tracePt t="146808" x="6513513" y="5327650"/>
          <p14:tracePt t="146816" x="6529388" y="5359400"/>
          <p14:tracePt t="146823" x="6537325" y="5399088"/>
          <p14:tracePt t="146832" x="6545263" y="5414963"/>
          <p14:tracePt t="146838" x="6553200" y="5446713"/>
          <p14:tracePt t="146848" x="6553200" y="5478463"/>
          <p14:tracePt t="146853" x="6569075" y="5510213"/>
          <p14:tracePt t="146861" x="6577013" y="5541963"/>
          <p14:tracePt t="146868" x="6584950" y="5573713"/>
          <p14:tracePt t="146875" x="6592888" y="5589588"/>
          <p14:tracePt t="146883" x="6592888" y="5645150"/>
          <p14:tracePt t="146890" x="6592888" y="5653088"/>
          <p14:tracePt t="146900" x="6600825" y="5670550"/>
          <p14:tracePt t="146909" x="6600825" y="5678488"/>
          <p14:tracePt t="146917" x="6600825" y="5694363"/>
          <p14:tracePt t="146928" x="6600825" y="5702300"/>
          <p14:tracePt t="146935" x="6600825" y="5710238"/>
          <p14:tracePt t="146950" x="6600825" y="5718175"/>
          <p14:tracePt t="146965" x="6600825" y="5726113"/>
          <p14:tracePt t="147002" x="6600825" y="5734050"/>
          <p14:tracePt t="147229" x="0" y="0"/>
        </p14:tracePtLst>
      </p14:laserTraceLst>
    </p:ext>
    <p:ext uri="{E180D4A7-C9FB-4DFB-919C-405C955672EB}">
      <p14:showEvtLst xmlns:p14="http://schemas.microsoft.com/office/powerpoint/2010/main">
        <p14:playEvt time="242" objId="6"/>
        <p14:stopEvt time="161430" objId="6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16CB30-EE6E-4B0A-BF83-D836AF053C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B8094A0-F401-497E-9CF2-423910CF4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252">
            <a:hlinkClick r:id="" action="ppaction://media"/>
            <a:extLst>
              <a:ext uri="{FF2B5EF4-FFF2-40B4-BE49-F238E27FC236}">
                <a16:creationId xmlns:a16="http://schemas.microsoft.com/office/drawing/2014/main" id="{C68FE13A-F3F5-47D0-8517-4D20376E79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733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54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361"/>
    </mc:Choice>
    <mc:Fallback>
      <p:transition spd="slow" advTm="111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68" x="3817938" y="1563688"/>
          <p14:tracePt t="9075" x="3817938" y="1571625"/>
          <p14:tracePt t="9121" x="3825875" y="1571625"/>
          <p14:tracePt t="9135" x="3833813" y="1571625"/>
          <p14:tracePt t="9157" x="3843338" y="1563688"/>
          <p14:tracePt t="9166" x="3851275" y="1563688"/>
          <p14:tracePt t="9181" x="3859213" y="1563688"/>
          <p14:tracePt t="9187" x="3867150" y="1555750"/>
          <p14:tracePt t="9195" x="3883025" y="1555750"/>
          <p14:tracePt t="9202" x="3890963" y="1555750"/>
          <p14:tracePt t="9210" x="3914775" y="1555750"/>
          <p14:tracePt t="9217" x="3938588" y="1555750"/>
          <p14:tracePt t="9225" x="3962400" y="1555750"/>
          <p14:tracePt t="9233" x="3978275" y="1555750"/>
          <p14:tracePt t="9240" x="4010025" y="1555750"/>
          <p14:tracePt t="9248" x="4049713" y="1555750"/>
          <p14:tracePt t="9254" x="4089400" y="1555750"/>
          <p14:tracePt t="9262" x="4137025" y="1555750"/>
          <p14:tracePt t="9270" x="4168775" y="1555750"/>
          <p14:tracePt t="9277" x="4192588" y="1563688"/>
          <p14:tracePt t="9285" x="4225925" y="1571625"/>
          <p14:tracePt t="9292" x="4281488" y="1571625"/>
          <p14:tracePt t="9300" x="4329113" y="1579563"/>
          <p14:tracePt t="9307" x="4360863" y="1579563"/>
          <p14:tracePt t="9316" x="4400550" y="1587500"/>
          <p14:tracePt t="9322" x="4464050" y="1587500"/>
          <p14:tracePt t="9331" x="4479925" y="1587500"/>
          <p14:tracePt t="9337" x="4495800" y="1587500"/>
          <p14:tracePt t="9488" x="4503738" y="1587500"/>
          <p14:tracePt t="9495" x="4511675" y="1587500"/>
          <p14:tracePt t="9502" x="4519613" y="1587500"/>
          <p14:tracePt t="9509" x="4535488" y="1587500"/>
          <p14:tracePt t="9517" x="4543425" y="1587500"/>
          <p14:tracePt t="9525" x="4559300" y="1587500"/>
          <p14:tracePt t="9533" x="4567238" y="1587500"/>
          <p14:tracePt t="9540" x="4584700" y="1587500"/>
          <p14:tracePt t="9548" x="4600575" y="1587500"/>
          <p14:tracePt t="9562" x="4608513" y="1587500"/>
          <p14:tracePt t="9577" x="4616450" y="1587500"/>
          <p14:tracePt t="9616" x="4624388" y="1587500"/>
          <p14:tracePt t="9645" x="4632325" y="1587500"/>
          <p14:tracePt t="9660" x="4640263" y="1587500"/>
          <p14:tracePt t="9667" x="4648200" y="1587500"/>
          <p14:tracePt t="9675" x="4656138" y="1587500"/>
          <p14:tracePt t="9690" x="4664075" y="1587500"/>
          <p14:tracePt t="9744" x="4672013" y="1587500"/>
          <p14:tracePt t="9757" x="4679950" y="1587500"/>
          <p14:tracePt t="9766" x="4687888" y="1587500"/>
          <p14:tracePt t="9774" x="4695825" y="1587500"/>
          <p14:tracePt t="9782" x="4703763" y="1587500"/>
          <p14:tracePt t="9788" x="4719638" y="1587500"/>
          <p14:tracePt t="9795" x="4727575" y="1587500"/>
          <p14:tracePt t="9802" x="4743450" y="1595438"/>
          <p14:tracePt t="9810" x="4751388" y="1595438"/>
          <p14:tracePt t="9817" x="4767263" y="1595438"/>
          <p14:tracePt t="9825" x="4783138" y="1595438"/>
          <p14:tracePt t="9833" x="4806950" y="1595438"/>
          <p14:tracePt t="9840" x="4830763" y="1595438"/>
          <p14:tracePt t="9849" x="4846638" y="1595438"/>
          <p14:tracePt t="9855" x="4854575" y="1595438"/>
          <p14:tracePt t="9863" x="4878388" y="1595438"/>
          <p14:tracePt t="9870" x="4886325" y="1595438"/>
          <p14:tracePt t="9877" x="4902200" y="1587500"/>
          <p14:tracePt t="9893" x="4918075" y="1587500"/>
          <p14:tracePt t="9900" x="4926013" y="1579563"/>
          <p14:tracePt t="9917" x="4933950" y="1579563"/>
          <p14:tracePt t="10133" x="4933950" y="1595438"/>
          <p14:tracePt t="10140" x="4933950" y="1611313"/>
          <p14:tracePt t="10148" x="4933950" y="1619250"/>
          <p14:tracePt t="10155" x="4926013" y="1651000"/>
          <p14:tracePt t="10163" x="4918075" y="1666875"/>
          <p14:tracePt t="10170" x="4910138" y="1682750"/>
          <p14:tracePt t="10178" x="4902200" y="1690688"/>
          <p14:tracePt t="10185" x="4902200" y="1698625"/>
          <p14:tracePt t="10209" x="4902200" y="1706563"/>
          <p14:tracePt t="10215" x="4894263" y="1706563"/>
          <p14:tracePt t="10313" x="4894263" y="1698625"/>
          <p14:tracePt t="10320" x="4894263" y="1690688"/>
          <p14:tracePt t="10335" x="4894263" y="1674813"/>
          <p14:tracePt t="10343" x="4902200" y="1674813"/>
          <p14:tracePt t="10350" x="4902200" y="1666875"/>
          <p14:tracePt t="10357" x="4910138" y="1666875"/>
          <p14:tracePt t="10365" x="4910138" y="1658938"/>
          <p14:tracePt t="10374" x="4910138" y="1651000"/>
          <p14:tracePt t="10606" x="4894263" y="1674813"/>
          <p14:tracePt t="10612" x="4878388" y="1682750"/>
          <p14:tracePt t="10620" x="4854575" y="1714500"/>
          <p14:tracePt t="10627" x="4838700" y="1730375"/>
          <p14:tracePt t="10635" x="4822825" y="1754188"/>
          <p14:tracePt t="10642" x="4806950" y="1785938"/>
          <p14:tracePt t="10650" x="4783138" y="1817688"/>
          <p14:tracePt t="10657" x="4759325" y="1849438"/>
          <p14:tracePt t="10666" x="4735513" y="1881188"/>
          <p14:tracePt t="10672" x="4719638" y="1914525"/>
          <p14:tracePt t="10681" x="4695825" y="1946275"/>
          <p14:tracePt t="10687" x="4679950" y="1962150"/>
          <p14:tracePt t="10695" x="4656138" y="2001838"/>
          <p14:tracePt t="10702" x="4624388" y="2033588"/>
          <p14:tracePt t="10710" x="4608513" y="2065338"/>
          <p14:tracePt t="10717" x="4592638" y="2097088"/>
          <p14:tracePt t="10725" x="4567238" y="2120900"/>
          <p14:tracePt t="10733" x="4567238" y="2144713"/>
          <p14:tracePt t="10740" x="4559300" y="2152650"/>
          <p14:tracePt t="10748" x="4551363" y="2160588"/>
          <p14:tracePt t="10755" x="4551363" y="2176463"/>
          <p14:tracePt t="10764" x="4543425" y="2184400"/>
          <p14:tracePt t="10770" x="4535488" y="2192338"/>
          <p14:tracePt t="10792" x="4535488" y="2200275"/>
          <p14:tracePt t="10800" x="4527550" y="2200275"/>
          <p14:tracePt t="10808" x="4527550" y="2208213"/>
          <p14:tracePt t="10816" x="4527550" y="2216150"/>
          <p14:tracePt t="10837" x="4519613" y="2224088"/>
          <p14:tracePt t="10846" x="4511675" y="2224088"/>
          <p14:tracePt t="10860" x="4511675" y="2233613"/>
          <p14:tracePt t="10867" x="4503738" y="2233613"/>
          <p14:tracePt t="10883" x="4495800" y="2249488"/>
          <p14:tracePt t="10899" x="4479925" y="2265363"/>
          <p14:tracePt t="10905" x="4471988" y="2273300"/>
          <p14:tracePt t="10914" x="4456113" y="2289175"/>
          <p14:tracePt t="10920" x="4440238" y="2305050"/>
          <p14:tracePt t="10927" x="4432300" y="2320925"/>
          <p14:tracePt t="10935" x="4408488" y="2336800"/>
          <p14:tracePt t="10942" x="4400550" y="2352675"/>
          <p14:tracePt t="10950" x="4392613" y="2352675"/>
          <p14:tracePt t="10966" x="4368800" y="2384425"/>
          <p14:tracePt t="10972" x="4360863" y="2384425"/>
          <p14:tracePt t="10980" x="4352925" y="2392363"/>
          <p14:tracePt t="10987" x="4329113" y="2400300"/>
          <p14:tracePt t="10997" x="4321175" y="2416175"/>
          <p14:tracePt t="11002" x="4305300" y="2424113"/>
          <p14:tracePt t="11010" x="4281488" y="2439988"/>
          <p14:tracePt t="11017" x="4273550" y="2455863"/>
          <p14:tracePt t="11025" x="4257675" y="2463800"/>
          <p14:tracePt t="11033" x="4241800" y="2487613"/>
          <p14:tracePt t="11040" x="4233863" y="2495550"/>
          <p14:tracePt t="11049" x="4225925" y="2503488"/>
          <p14:tracePt t="11055" x="4217988" y="2519363"/>
          <p14:tracePt t="11070" x="4210050" y="2527300"/>
          <p14:tracePt t="11077" x="4210050" y="2535238"/>
          <p14:tracePt t="11085" x="4210050" y="2543175"/>
          <p14:tracePt t="11100" x="4210050" y="2551113"/>
          <p14:tracePt t="11122" x="4210050" y="2559050"/>
          <p14:tracePt t="11152" x="4210050" y="2566988"/>
          <p14:tracePt t="11168" x="4210050" y="2576513"/>
          <p14:tracePt t="11183" x="4210050" y="2584450"/>
          <p14:tracePt t="11199" x="4210050" y="2592388"/>
          <p14:tracePt t="11207" x="4210050" y="2600325"/>
          <p14:tracePt t="11215" x="4210050" y="2608263"/>
          <p14:tracePt t="11220" x="4210050" y="2624138"/>
          <p14:tracePt t="11228" x="4217988" y="2624138"/>
          <p14:tracePt t="11235" x="4217988" y="2632075"/>
          <p14:tracePt t="11242" x="4225925" y="2640013"/>
          <p14:tracePt t="11250" x="4233863" y="2655888"/>
          <p14:tracePt t="11265" x="4241800" y="2663825"/>
          <p14:tracePt t="11272" x="4241800" y="2671763"/>
          <p14:tracePt t="11280" x="4249738" y="2679700"/>
          <p14:tracePt t="11287" x="4257675" y="2695575"/>
          <p14:tracePt t="11295" x="4265613" y="2703513"/>
          <p14:tracePt t="11310" x="4265613" y="2711450"/>
          <p14:tracePt t="11317" x="4265613" y="2719388"/>
          <p14:tracePt t="11340" x="4265613" y="2727325"/>
          <p14:tracePt t="11370" x="4265613" y="2735263"/>
          <p14:tracePt t="11400" x="4265613" y="2743200"/>
          <p14:tracePt t="11422" x="4265613" y="2751138"/>
          <p14:tracePt t="11468" x="4265613" y="2759075"/>
          <p14:tracePt t="11506" x="4273550" y="2759075"/>
          <p14:tracePt t="11544" x="4273550" y="2767013"/>
          <p14:tracePt t="11655" x="4273550" y="2774950"/>
          <p14:tracePt t="11664" x="4273550" y="2782888"/>
          <p14:tracePt t="11677" x="4273550" y="2790825"/>
          <p14:tracePt t="11685" x="4273550" y="2798763"/>
          <p14:tracePt t="11692" x="4273550" y="2814638"/>
          <p14:tracePt t="11707" x="4273550" y="2830513"/>
          <p14:tracePt t="11715" x="4273550" y="2838450"/>
          <p14:tracePt t="11722" x="4273550" y="2846388"/>
          <p14:tracePt t="11731" x="4273550" y="2854325"/>
          <p14:tracePt t="11746" x="4273550" y="2862263"/>
          <p14:tracePt t="11752" x="4273550" y="2870200"/>
          <p14:tracePt t="11759" x="4273550" y="2878138"/>
          <p14:tracePt t="11775" x="4273550" y="2886075"/>
          <p14:tracePt t="12645" x="4281488" y="2886075"/>
          <p14:tracePt t="12667" x="4281488" y="2894013"/>
          <p14:tracePt t="12675" x="4289425" y="2894013"/>
          <p14:tracePt t="12682" x="4289425" y="2901950"/>
          <p14:tracePt t="12690" x="4289425" y="2909888"/>
          <p14:tracePt t="12712" x="4289425" y="2919413"/>
          <p14:tracePt t="12727" x="4289425" y="2927350"/>
          <p14:tracePt t="13605" x="4289425" y="2935288"/>
          <p14:tracePt t="14011" x="4289425" y="2919413"/>
          <p14:tracePt t="14017" x="4289425" y="2901950"/>
          <p14:tracePt t="14025" x="4289425" y="2878138"/>
          <p14:tracePt t="14032" x="4289425" y="2838450"/>
          <p14:tracePt t="14040" x="4281488" y="2806700"/>
          <p14:tracePt t="14047" x="4273550" y="2767013"/>
          <p14:tracePt t="14056" x="4265613" y="2719388"/>
          <p14:tracePt t="14062" x="4265613" y="2671763"/>
          <p14:tracePt t="14072" x="4257675" y="2624138"/>
          <p14:tracePt t="14077" x="4241800" y="2566988"/>
          <p14:tracePt t="14085" x="4233863" y="2511425"/>
          <p14:tracePt t="14092" x="4217988" y="2463800"/>
          <p14:tracePt t="14100" x="4200525" y="2424113"/>
          <p14:tracePt t="14107" x="4192588" y="2400300"/>
          <p14:tracePt t="14115" x="4176713" y="2384425"/>
          <p14:tracePt t="14123" x="4168775" y="2368550"/>
          <p14:tracePt t="14139" x="4168775" y="2360613"/>
          <p14:tracePt t="14213" x="4160838" y="2360613"/>
          <p14:tracePt t="14228" x="4152900" y="2368550"/>
          <p14:tracePt t="14235" x="4144963" y="2376488"/>
          <p14:tracePt t="14257" x="4137025" y="2376488"/>
          <p14:tracePt t="14265" x="4137025" y="2384425"/>
          <p14:tracePt t="14280" x="4129088" y="2384425"/>
          <p14:tracePt t="14318" x="4121150" y="2384425"/>
          <p14:tracePt t="14332" x="4113213" y="2384425"/>
          <p14:tracePt t="14347" x="4105275" y="2384425"/>
          <p14:tracePt t="14438" x="4097338" y="2384425"/>
          <p14:tracePt t="14468" x="4089400" y="2384425"/>
          <p14:tracePt t="14482" x="4081463" y="2384425"/>
          <p14:tracePt t="14505" x="4081463" y="2392363"/>
          <p14:tracePt t="14512" x="4073525" y="2392363"/>
          <p14:tracePt t="14521" x="4073525" y="2400300"/>
          <p14:tracePt t="14551" x="4073525" y="2408238"/>
          <p14:tracePt t="14558" x="4065588" y="2408238"/>
          <p14:tracePt t="14572" x="4065588" y="2416175"/>
          <p14:tracePt t="14595" x="4065588" y="2424113"/>
          <p14:tracePt t="14603" x="4057650" y="2432050"/>
          <p14:tracePt t="14617" x="4049713" y="2439988"/>
          <p14:tracePt t="14632" x="4049713" y="2447925"/>
          <p14:tracePt t="14662" x="4041775" y="2455863"/>
          <p14:tracePt t="14685" x="4041775" y="2463800"/>
          <p14:tracePt t="14783" x="4033838" y="2455863"/>
          <p14:tracePt t="14798" x="4017963" y="2447925"/>
          <p14:tracePt t="14812" x="4010025" y="2432050"/>
          <p14:tracePt t="14820" x="3994150" y="2432050"/>
          <p14:tracePt t="14835" x="3978275" y="2424113"/>
          <p14:tracePt t="14842" x="3962400" y="2416175"/>
          <p14:tracePt t="14850" x="3954463" y="2416175"/>
          <p14:tracePt t="14857" x="3938588" y="2416175"/>
          <p14:tracePt t="14933" x="3930650" y="2416175"/>
          <p14:tracePt t="14947" x="3914775" y="2416175"/>
          <p14:tracePt t="14955" x="3883025" y="2424113"/>
          <p14:tracePt t="14962" x="3859213" y="2432050"/>
          <p14:tracePt t="14972" x="3802063" y="2432050"/>
          <p14:tracePt t="14977" x="3746500" y="2439988"/>
          <p14:tracePt t="14985" x="3698875" y="2447925"/>
          <p14:tracePt t="14992" x="3659188" y="2447925"/>
          <p14:tracePt t="15000" x="3611563" y="2463800"/>
          <p14:tracePt t="15008" x="3579813" y="2471738"/>
          <p14:tracePt t="15015" x="3556000" y="2479675"/>
          <p14:tracePt t="15022" x="3540125" y="2487613"/>
          <p14:tracePt t="15045" x="3532188" y="2487613"/>
          <p14:tracePt t="15075" x="3532188" y="2495550"/>
          <p14:tracePt t="15324" x="0" y="0"/>
        </p14:tracePtLst>
        <p14:tracePtLst>
          <p14:tracePt t="20560" x="2662238" y="4138613"/>
          <p14:tracePt t="20686" x="2662238" y="4130675"/>
          <p14:tracePt t="20701" x="2670175" y="4122738"/>
          <p14:tracePt t="20715" x="2678113" y="4122738"/>
          <p14:tracePt t="20722" x="2686050" y="4122738"/>
          <p14:tracePt t="20730" x="2693988" y="4122738"/>
          <p14:tracePt t="20737" x="2701925" y="4122738"/>
          <p14:tracePt t="20746" x="2709863" y="4122738"/>
          <p14:tracePt t="20753" x="2733675" y="4114800"/>
          <p14:tracePt t="20760" x="2751138" y="4114800"/>
          <p14:tracePt t="20768" x="2767013" y="4106863"/>
          <p14:tracePt t="20776" x="2790825" y="4106863"/>
          <p14:tracePt t="20782" x="2814638" y="4106863"/>
          <p14:tracePt t="20791" x="2838450" y="4098925"/>
          <p14:tracePt t="20797" x="2870200" y="4098925"/>
          <p14:tracePt t="20805" x="2894013" y="4090988"/>
          <p14:tracePt t="20812" x="2933700" y="4083050"/>
          <p14:tracePt t="20820" x="2957513" y="4083050"/>
          <p14:tracePt t="20828" x="2989263" y="4075113"/>
          <p14:tracePt t="20835" x="3021013" y="4067175"/>
          <p14:tracePt t="20843" x="3052763" y="4067175"/>
          <p14:tracePt t="20850" x="3092450" y="4067175"/>
          <p14:tracePt t="20858" x="3125788" y="4051300"/>
          <p14:tracePt t="20865" x="3157538" y="4051300"/>
          <p14:tracePt t="20872" x="3181350" y="4043363"/>
          <p14:tracePt t="20880" x="3221038" y="4035425"/>
          <p14:tracePt t="20887" x="3244850" y="4035425"/>
          <p14:tracePt t="20895" x="3276600" y="4019550"/>
          <p14:tracePt t="20903" x="3300413" y="4019550"/>
          <p14:tracePt t="20911" x="3324225" y="4019550"/>
          <p14:tracePt t="20917" x="3348038" y="4011613"/>
          <p14:tracePt t="20926" x="3363913" y="4011613"/>
          <p14:tracePt t="20932" x="3395663" y="4003675"/>
          <p14:tracePt t="20941" x="3411538" y="3995738"/>
          <p14:tracePt t="20947" x="3435350" y="3995738"/>
          <p14:tracePt t="20959" x="3451225" y="3995738"/>
          <p14:tracePt t="20962" x="3476625" y="3995738"/>
          <p14:tracePt t="20970" x="3500438" y="3995738"/>
          <p14:tracePt t="20977" x="3516313" y="3995738"/>
          <p14:tracePt t="20985" x="3540125" y="3995738"/>
          <p14:tracePt t="20993" x="3563938" y="3995738"/>
          <p14:tracePt t="21000" x="3603625" y="3995738"/>
          <p14:tracePt t="21007" x="3635375" y="3995738"/>
          <p14:tracePt t="21015" x="3675063" y="3995738"/>
          <p14:tracePt t="21022" x="3714750" y="3995738"/>
          <p14:tracePt t="21030" x="3754438" y="3987800"/>
          <p14:tracePt t="21037" x="3786188" y="3987800"/>
          <p14:tracePt t="21046" x="3810000" y="3987800"/>
          <p14:tracePt t="21052" x="3859213" y="3987800"/>
          <p14:tracePt t="21060" x="3898900" y="3979863"/>
          <p14:tracePt t="21067" x="3946525" y="3979863"/>
          <p14:tracePt t="21076" x="3978275" y="3979863"/>
          <p14:tracePt t="21082" x="4002088" y="3979863"/>
          <p14:tracePt t="21091" x="4041775" y="3971925"/>
          <p14:tracePt t="21097" x="4081463" y="3971925"/>
          <p14:tracePt t="21105" x="4129088" y="3971925"/>
          <p14:tracePt t="21112" x="4160838" y="3971925"/>
          <p14:tracePt t="21121" x="4200525" y="3971925"/>
          <p14:tracePt t="21127" x="4249738" y="3971925"/>
          <p14:tracePt t="21135" x="4305300" y="3971925"/>
          <p14:tracePt t="21143" x="4344988" y="3971925"/>
          <p14:tracePt t="21150" x="4400550" y="3971925"/>
          <p14:tracePt t="21157" x="4448175" y="3971925"/>
          <p14:tracePt t="21165" x="4503738" y="3971925"/>
          <p14:tracePt t="21173" x="4559300" y="3971925"/>
          <p14:tracePt t="21180" x="4600575" y="3971925"/>
          <p14:tracePt t="21187" x="4632325" y="3971925"/>
          <p14:tracePt t="21195" x="4679950" y="3971925"/>
          <p14:tracePt t="21202" x="4735513" y="3971925"/>
          <p14:tracePt t="21210" x="4775200" y="3971925"/>
          <p14:tracePt t="21217" x="4806950" y="3971925"/>
          <p14:tracePt t="21225" x="4854575" y="3971925"/>
          <p14:tracePt t="21232" x="4886325" y="3971925"/>
          <p14:tracePt t="21240" x="4943475" y="3971925"/>
          <p14:tracePt t="21247" x="4983163" y="3979863"/>
          <p14:tracePt t="21255" x="5030788" y="3979863"/>
          <p14:tracePt t="21262" x="5062538" y="3979863"/>
          <p14:tracePt t="21270" x="5118100" y="3979863"/>
          <p14:tracePt t="21277" x="5149850" y="3979863"/>
          <p14:tracePt t="21285" x="5189538" y="3979863"/>
          <p14:tracePt t="21292" x="5213350" y="3979863"/>
          <p14:tracePt t="21300" x="5253038" y="3979863"/>
          <p14:tracePt t="21309" x="5300663" y="3979863"/>
          <p14:tracePt t="21315" x="5334000" y="3979863"/>
          <p14:tracePt t="21324" x="5357813" y="3979863"/>
          <p14:tracePt t="21330" x="5381625" y="3979863"/>
          <p14:tracePt t="21337" x="5397500" y="3979863"/>
          <p14:tracePt t="21344" x="5421313" y="3979863"/>
          <p14:tracePt t="21352" x="5429250" y="3979863"/>
          <p14:tracePt t="21360" x="5437188" y="3979863"/>
          <p14:tracePt t="21367" x="5445125" y="3979863"/>
          <p14:tracePt t="21376" x="5453063" y="3979863"/>
          <p14:tracePt t="21458" x="5429250" y="3979863"/>
          <p14:tracePt t="21465" x="5397500" y="3979863"/>
          <p14:tracePt t="21473" x="5365750" y="3979863"/>
          <p14:tracePt t="21480" x="5284788" y="3979863"/>
          <p14:tracePt t="21487" x="5221288" y="3979863"/>
          <p14:tracePt t="21495" x="5149850" y="3979863"/>
          <p14:tracePt t="21502" x="5046663" y="3979863"/>
          <p14:tracePt t="21510" x="4943475" y="3979863"/>
          <p14:tracePt t="21517" x="4799013" y="3979863"/>
          <p14:tracePt t="21525" x="4664075" y="3979863"/>
          <p14:tracePt t="21532" x="4511675" y="3979863"/>
          <p14:tracePt t="21540" x="4376738" y="3987800"/>
          <p14:tracePt t="21547" x="4289425" y="3995738"/>
          <p14:tracePt t="21555" x="4184650" y="4003675"/>
          <p14:tracePt t="21562" x="4089400" y="4003675"/>
          <p14:tracePt t="21570" x="4002088" y="4003675"/>
          <p14:tracePt t="21577" x="3930650" y="4003675"/>
          <p14:tracePt t="21585" x="3851275" y="4003675"/>
          <p14:tracePt t="21593" x="3802063" y="4003675"/>
          <p14:tracePt t="21600" x="3762375" y="4003675"/>
          <p14:tracePt t="21608" x="3722688" y="4003675"/>
          <p14:tracePt t="21615" x="3675063" y="3995738"/>
          <p14:tracePt t="21623" x="3619500" y="3987800"/>
          <p14:tracePt t="21630" x="3587750" y="3987800"/>
          <p14:tracePt t="21637" x="3563938" y="3987800"/>
          <p14:tracePt t="21644" x="3524250" y="3979863"/>
          <p14:tracePt t="21652" x="3500438" y="3979863"/>
          <p14:tracePt t="21660" x="3459163" y="3979863"/>
          <p14:tracePt t="21667" x="3427413" y="3979863"/>
          <p14:tracePt t="21675" x="3395663" y="3979863"/>
          <p14:tracePt t="21682" x="3363913" y="3979863"/>
          <p14:tracePt t="21690" x="3332163" y="3979863"/>
          <p14:tracePt t="21697" x="3292475" y="3979863"/>
          <p14:tracePt t="21705" x="3276600" y="3979863"/>
          <p14:tracePt t="21712" x="3244850" y="3979863"/>
          <p14:tracePt t="21720" x="3213100" y="3979863"/>
          <p14:tracePt t="21727" x="3189288" y="3979863"/>
          <p14:tracePt t="21735" x="3157538" y="3979863"/>
          <p14:tracePt t="21742" x="3133725" y="3979863"/>
          <p14:tracePt t="21750" x="3109913" y="3979863"/>
          <p14:tracePt t="21758" x="3092450" y="3979863"/>
          <p14:tracePt t="21765" x="3076575" y="3979863"/>
          <p14:tracePt t="21773" x="3052763" y="3979863"/>
          <p14:tracePt t="21780" x="3036888" y="3979863"/>
          <p14:tracePt t="21787" x="3028950" y="3979863"/>
          <p14:tracePt t="21795" x="3005138" y="3979863"/>
          <p14:tracePt t="22111" x="3036888" y="3971925"/>
          <p14:tracePt t="22117" x="3060700" y="3963988"/>
          <p14:tracePt t="22124" x="3084513" y="3948113"/>
          <p14:tracePt t="22132" x="3125788" y="3948113"/>
          <p14:tracePt t="22140" x="3141663" y="3938588"/>
          <p14:tracePt t="22148" x="3157538" y="3922713"/>
          <p14:tracePt t="22155" x="3173413" y="3922713"/>
          <p14:tracePt t="22164" x="3173413" y="3914775"/>
          <p14:tracePt t="22185" x="3173413" y="3906838"/>
          <p14:tracePt t="22192" x="3173413" y="3898900"/>
          <p14:tracePt t="22207" x="3173413" y="3890963"/>
          <p14:tracePt t="22215" x="3173413" y="3875088"/>
          <p14:tracePt t="22222" x="3157538" y="3875088"/>
          <p14:tracePt t="22230" x="3149600" y="3867150"/>
          <p14:tracePt t="22237" x="3141663" y="3859213"/>
          <p14:tracePt t="22245" x="3133725" y="3859213"/>
          <p14:tracePt t="22252" x="3117850" y="3851275"/>
          <p14:tracePt t="22260" x="3084513" y="3843338"/>
          <p14:tracePt t="22267" x="3060700" y="3835400"/>
          <p14:tracePt t="22275" x="3028950" y="3835400"/>
          <p14:tracePt t="22282" x="3005138" y="3835400"/>
          <p14:tracePt t="22290" x="2981325" y="3835400"/>
          <p14:tracePt t="22297" x="2957513" y="3835400"/>
          <p14:tracePt t="22305" x="2941638" y="3835400"/>
          <p14:tracePt t="22313" x="2925763" y="3835400"/>
          <p14:tracePt t="22320" x="2917825" y="3835400"/>
          <p14:tracePt t="22328" x="2909888" y="3835400"/>
          <p14:tracePt t="22335" x="2901950" y="3835400"/>
          <p14:tracePt t="22342" x="2894013" y="3835400"/>
          <p14:tracePt t="22350" x="2886075" y="3835400"/>
          <p14:tracePt t="22357" x="2870200" y="3835400"/>
          <p14:tracePt t="22372" x="2862263" y="3835400"/>
          <p14:tracePt t="22380" x="2854325" y="3835400"/>
          <p14:tracePt t="22388" x="2846388" y="3835400"/>
          <p14:tracePt t="22395" x="2830513" y="3835400"/>
          <p14:tracePt t="22410" x="2822575" y="3835400"/>
          <p14:tracePt t="22756" x="2846388" y="3843338"/>
          <p14:tracePt t="22765" x="2909888" y="3859213"/>
          <p14:tracePt t="22770" x="2973388" y="3867150"/>
          <p14:tracePt t="22778" x="3060700" y="3867150"/>
          <p14:tracePt t="22785" x="3141663" y="3875088"/>
          <p14:tracePt t="22793" x="3213100" y="3875088"/>
          <p14:tracePt t="22800" x="3292475" y="3875088"/>
          <p14:tracePt t="22807" x="3363913" y="3875088"/>
          <p14:tracePt t="22815" x="3427413" y="3875088"/>
          <p14:tracePt t="22822" x="3451225" y="3875088"/>
          <p14:tracePt t="22830" x="3484563" y="3875088"/>
          <p14:tracePt t="22837" x="3492500" y="3875088"/>
          <p14:tracePt t="22846" x="3492500" y="3867150"/>
          <p14:tracePt t="23138" x="3500438" y="3867150"/>
          <p14:tracePt t="23145" x="3508375" y="3867150"/>
          <p14:tracePt t="23152" x="3516313" y="3867150"/>
          <p14:tracePt t="23167" x="3524250" y="3867150"/>
          <p14:tracePt t="23175" x="3532188" y="3867150"/>
          <p14:tracePt t="23190" x="3540125" y="3867150"/>
          <p14:tracePt t="23230" x="3556000" y="3867150"/>
          <p14:tracePt t="23235" x="3563938" y="3867150"/>
          <p14:tracePt t="23250" x="3579813" y="3867150"/>
          <p14:tracePt t="23257" x="3595688" y="3867150"/>
          <p14:tracePt t="23264" x="3619500" y="3867150"/>
          <p14:tracePt t="23272" x="3643313" y="3867150"/>
          <p14:tracePt t="23280" x="3659188" y="3867150"/>
          <p14:tracePt t="23287" x="3683000" y="3867150"/>
          <p14:tracePt t="23295" x="3706813" y="3867150"/>
          <p14:tracePt t="23302" x="3738563" y="3867150"/>
          <p14:tracePt t="23311" x="3770313" y="3867150"/>
          <p14:tracePt t="23317" x="3802063" y="3867150"/>
          <p14:tracePt t="23325" x="3825875" y="3867150"/>
          <p14:tracePt t="23332" x="3851275" y="3867150"/>
          <p14:tracePt t="23340" x="3875088" y="3867150"/>
          <p14:tracePt t="23347" x="3898900" y="3867150"/>
          <p14:tracePt t="23355" x="3914775" y="3867150"/>
          <p14:tracePt t="23363" x="3930650" y="3867150"/>
          <p14:tracePt t="23377" x="3946525" y="3867150"/>
          <p14:tracePt t="23385" x="3954463" y="3867150"/>
          <p14:tracePt t="23392" x="3962400" y="3867150"/>
          <p14:tracePt t="23400" x="3978275" y="3867150"/>
          <p14:tracePt t="23407" x="3994150" y="3867150"/>
          <p14:tracePt t="23415" x="4017963" y="3867150"/>
          <p14:tracePt t="23422" x="4041775" y="3867150"/>
          <p14:tracePt t="23430" x="4057650" y="3867150"/>
          <p14:tracePt t="23437" x="4073525" y="3867150"/>
          <p14:tracePt t="23446" x="4097338" y="3867150"/>
          <p14:tracePt t="23452" x="4121150" y="3867150"/>
          <p14:tracePt t="23461" x="4144963" y="3867150"/>
          <p14:tracePt t="23467" x="4160838" y="3867150"/>
          <p14:tracePt t="23475" x="4184650" y="3867150"/>
          <p14:tracePt t="23482" x="4192588" y="3867150"/>
          <p14:tracePt t="23490" x="4210050" y="3867150"/>
          <p14:tracePt t="23497" x="4225925" y="3867150"/>
          <p14:tracePt t="23505" x="4233863" y="3867150"/>
          <p14:tracePt t="23513" x="4249738" y="3867150"/>
          <p14:tracePt t="23520" x="4257675" y="3867150"/>
          <p14:tracePt t="23535" x="4265613" y="3867150"/>
          <p14:tracePt t="23565" x="4273550" y="3867150"/>
          <p14:tracePt t="23580" x="4281488" y="3867150"/>
          <p14:tracePt t="23617" x="4289425" y="3867150"/>
          <p14:tracePt t="23640" x="4297363" y="3867150"/>
          <p14:tracePt t="23655" x="4305300" y="3867150"/>
          <p14:tracePt t="23679" x="4313238" y="3867150"/>
          <p14:tracePt t="23685" x="4321175" y="3867150"/>
          <p14:tracePt t="23693" x="4329113" y="3867150"/>
          <p14:tracePt t="25306" x="4344988" y="3867150"/>
          <p14:tracePt t="25313" x="4360863" y="3867150"/>
          <p14:tracePt t="25320" x="4400550" y="3867150"/>
          <p14:tracePt t="25328" x="4440238" y="3867150"/>
          <p14:tracePt t="25335" x="4487863" y="3867150"/>
          <p14:tracePt t="25342" x="4511675" y="3867150"/>
          <p14:tracePt t="25350" x="4527550" y="3867150"/>
          <p14:tracePt t="25365" x="4535488" y="3867150"/>
          <p14:tracePt t="25486" x="4551363" y="3867150"/>
          <p14:tracePt t="25492" x="4567238" y="3859213"/>
          <p14:tracePt t="25500" x="4576763" y="3859213"/>
          <p14:tracePt t="25507" x="4592638" y="3859213"/>
          <p14:tracePt t="25515" x="4608513" y="3859213"/>
          <p14:tracePt t="25522" x="4608513" y="3851275"/>
          <p14:tracePt t="25530" x="4616450" y="3851275"/>
          <p14:tracePt t="25537" x="4624388" y="3843338"/>
          <p14:tracePt t="25545" x="4632325" y="3843338"/>
          <p14:tracePt t="25591" x="4640263" y="3843338"/>
          <p14:tracePt t="25605" x="4648200" y="3843338"/>
          <p14:tracePt t="25620" x="4656138" y="3843338"/>
          <p14:tracePt t="25629" x="4664075" y="3843338"/>
          <p14:tracePt t="25642" x="4672013" y="3843338"/>
          <p14:tracePt t="25657" x="4679950" y="3843338"/>
          <p14:tracePt t="25854" x="4664075" y="3843338"/>
          <p14:tracePt t="25861" x="4616450" y="3827463"/>
          <p14:tracePt t="25868" x="4592638" y="3827463"/>
          <p14:tracePt t="25875" x="4535488" y="3819525"/>
          <p14:tracePt t="25883" x="4479925" y="3819525"/>
          <p14:tracePt t="25890" x="4408488" y="3819525"/>
          <p14:tracePt t="25898" x="4360863" y="3819525"/>
          <p14:tracePt t="25905" x="4305300" y="3827463"/>
          <p14:tracePt t="25912" x="4265613" y="3827463"/>
          <p14:tracePt t="25920" x="4233863" y="3835400"/>
          <p14:tracePt t="25929" x="4184650" y="3835400"/>
          <p14:tracePt t="25936" x="4144963" y="3835400"/>
          <p14:tracePt t="25943" x="4097338" y="3835400"/>
          <p14:tracePt t="25950" x="4073525" y="3843338"/>
          <p14:tracePt t="25958" x="4041775" y="3851275"/>
          <p14:tracePt t="25966" x="4017963" y="3851275"/>
          <p14:tracePt t="25973" x="4002088" y="3851275"/>
          <p14:tracePt t="25981" x="3970338" y="3859213"/>
          <p14:tracePt t="25987" x="3930650" y="3867150"/>
          <p14:tracePt t="25998" x="3906838" y="3867150"/>
          <p14:tracePt t="26003" x="3883025" y="3875088"/>
          <p14:tracePt t="26011" x="3851275" y="3875088"/>
          <p14:tracePt t="26018" x="3817938" y="3875088"/>
          <p14:tracePt t="26025" x="3794125" y="3883025"/>
          <p14:tracePt t="26033" x="3754438" y="3890963"/>
          <p14:tracePt t="26040" x="3730625" y="3898900"/>
          <p14:tracePt t="26048" x="3722688" y="3898900"/>
          <p14:tracePt t="26055" x="3706813" y="3898900"/>
          <p14:tracePt t="26064" x="3690938" y="3906838"/>
          <p14:tracePt t="26070" x="3675063" y="3906838"/>
          <p14:tracePt t="26085" x="3667125" y="3906838"/>
          <p14:tracePt t="26115" x="3659188" y="3906838"/>
          <p14:tracePt t="26146" x="3651250" y="3906838"/>
          <p14:tracePt t="26153" x="3643313" y="3906838"/>
          <p14:tracePt t="26160" x="3635375" y="3906838"/>
          <p14:tracePt t="26168" x="3619500" y="3898900"/>
          <p14:tracePt t="26175" x="3595688" y="3898900"/>
          <p14:tracePt t="26182" x="3579813" y="3898900"/>
          <p14:tracePt t="26190" x="3556000" y="3898900"/>
          <p14:tracePt t="26198" x="3532188" y="3898900"/>
          <p14:tracePt t="26206" x="3508375" y="3898900"/>
          <p14:tracePt t="26214" x="3500438" y="3898900"/>
          <p14:tracePt t="26220" x="3492500" y="3898900"/>
          <p14:tracePt t="26229" x="3484563" y="3898900"/>
          <p14:tracePt t="26242" x="3476625" y="3898900"/>
          <p14:tracePt t="26423" x="3484563" y="3898900"/>
          <p14:tracePt t="26436" x="3500438" y="3898900"/>
          <p14:tracePt t="26438" x="3508375" y="3898900"/>
          <p14:tracePt t="26445" x="3524250" y="3898900"/>
          <p14:tracePt t="26453" x="3540125" y="3898900"/>
          <p14:tracePt t="26460" x="3563938" y="3898900"/>
          <p14:tracePt t="26469" x="3579813" y="3898900"/>
          <p14:tracePt t="26484" x="3595688" y="3898900"/>
          <p14:tracePt t="26490" x="3603625" y="3898900"/>
          <p14:tracePt t="26513" x="3611563" y="3898900"/>
          <p14:tracePt t="26686" x="3619500" y="3898900"/>
          <p14:tracePt t="26693" x="3627438" y="3898900"/>
          <p14:tracePt t="26700" x="3651250" y="3906838"/>
          <p14:tracePt t="26708" x="3667125" y="3906838"/>
          <p14:tracePt t="26715" x="3714750" y="3914775"/>
          <p14:tracePt t="26723" x="3770313" y="3922713"/>
          <p14:tracePt t="26730" x="3810000" y="3922713"/>
          <p14:tracePt t="26738" x="3867150" y="3922713"/>
          <p14:tracePt t="26745" x="3930650" y="3930650"/>
          <p14:tracePt t="26752" x="4002088" y="3930650"/>
          <p14:tracePt t="26760" x="4057650" y="3930650"/>
          <p14:tracePt t="26768" x="4113213" y="3930650"/>
          <p14:tracePt t="26775" x="4152900" y="3930650"/>
          <p14:tracePt t="26782" x="4184650" y="3930650"/>
          <p14:tracePt t="26791" x="4200525" y="3930650"/>
          <p14:tracePt t="26797" x="4217988" y="3930650"/>
          <p14:tracePt t="26807" x="4225925" y="3930650"/>
          <p14:tracePt t="26820" x="4233863" y="3930650"/>
          <p14:tracePt t="26835" x="4241800" y="3930650"/>
          <p14:tracePt t="27158" x="4241800" y="3922713"/>
          <p14:tracePt t="27172" x="4233863" y="3914775"/>
          <p14:tracePt t="27181" x="4225925" y="3914775"/>
          <p14:tracePt t="27256" x="4217988" y="3914775"/>
          <p14:tracePt t="27262" x="4210050" y="3914775"/>
          <p14:tracePt t="27270" x="4192588" y="3914775"/>
          <p14:tracePt t="27278" x="4176713" y="3914775"/>
          <p14:tracePt t="27285" x="4152900" y="3914775"/>
          <p14:tracePt t="27292" x="4129088" y="3914775"/>
          <p14:tracePt t="27300" x="4089400" y="3922713"/>
          <p14:tracePt t="27307" x="4057650" y="3930650"/>
          <p14:tracePt t="27316" x="4033838" y="3938588"/>
          <p14:tracePt t="27323" x="4002088" y="3938588"/>
          <p14:tracePt t="27331" x="3978275" y="3938588"/>
          <p14:tracePt t="27337" x="3954463" y="3938588"/>
          <p14:tracePt t="27345" x="3930650" y="3938588"/>
          <p14:tracePt t="27352" x="3906838" y="3938588"/>
          <p14:tracePt t="27360" x="3883025" y="3938588"/>
          <p14:tracePt t="27367" x="3851275" y="3938588"/>
          <p14:tracePt t="27375" x="3825875" y="3938588"/>
          <p14:tracePt t="27383" x="3794125" y="3938588"/>
          <p14:tracePt t="27390" x="3770313" y="3938588"/>
          <p14:tracePt t="27397" x="3738563" y="3938588"/>
          <p14:tracePt t="27405" x="3714750" y="3938588"/>
          <p14:tracePt t="27412" x="3690938" y="3938588"/>
          <p14:tracePt t="27420" x="3659188" y="3938588"/>
          <p14:tracePt t="27427" x="3635375" y="3938588"/>
          <p14:tracePt t="27435" x="3611563" y="3938588"/>
          <p14:tracePt t="27442" x="3595688" y="3938588"/>
          <p14:tracePt t="27450" x="3579813" y="3938588"/>
          <p14:tracePt t="27457" x="3571875" y="3938588"/>
          <p14:tracePt t="27466" x="3563938" y="3938588"/>
          <p14:tracePt t="27472" x="3548063" y="3938588"/>
          <p14:tracePt t="27586" x="3540125" y="3938588"/>
          <p14:tracePt t="27592" x="3532188" y="3938588"/>
          <p14:tracePt t="27600" x="3524250" y="3938588"/>
          <p14:tracePt t="27607" x="3516313" y="3938588"/>
          <p14:tracePt t="27616" x="3492500" y="3938588"/>
          <p14:tracePt t="27622" x="3476625" y="3938588"/>
          <p14:tracePt t="27631" x="3459163" y="3938588"/>
          <p14:tracePt t="27637" x="3451225" y="3938588"/>
          <p14:tracePt t="27645" x="3435350" y="3938588"/>
          <p14:tracePt t="27652" x="3419475" y="3938588"/>
          <p14:tracePt t="27660" x="3411538" y="3938588"/>
          <p14:tracePt t="27667" x="3403600" y="3938588"/>
          <p14:tracePt t="27804" x="0" y="0"/>
        </p14:tracePtLst>
        <p14:tracePtLst>
          <p14:tracePt t="28029" x="3403600" y="3938588"/>
          <p14:tracePt t="28156" x="0" y="0"/>
        </p14:tracePtLst>
        <p14:tracePtLst>
          <p14:tracePt t="28577" x="4217988" y="3898900"/>
          <p14:tracePt t="28726" x="0" y="0"/>
        </p14:tracePtLst>
        <p14:tracePtLst>
          <p14:tracePt t="29042" x="4640263" y="3898900"/>
          <p14:tracePt t="29170" x="0" y="0"/>
        </p14:tracePtLst>
        <p14:tracePtLst>
          <p14:tracePt t="29867" x="1076325" y="4306888"/>
          <p14:tracePt t="29980" x="0" y="0"/>
        </p14:tracePtLst>
        <p14:tracePtLst>
          <p14:tracePt t="30281" x="1044575" y="4592638"/>
          <p14:tracePt t="30392" x="0" y="0"/>
        </p14:tracePtLst>
        <p14:tracePtLst>
          <p14:tracePt t="30865" x="989013" y="5207000"/>
          <p14:tracePt t="30983" x="989013" y="5214938"/>
          <p14:tracePt t="30990" x="989013" y="5222875"/>
          <p14:tracePt t="30997" x="989013" y="5230813"/>
          <p14:tracePt t="30999" x="0" y="0"/>
        </p14:tracePtLst>
        <p14:tracePtLst>
          <p14:tracePt t="33152" x="1147763" y="4362450"/>
          <p14:tracePt t="33225" x="1163638" y="4362450"/>
          <p14:tracePt t="33233" x="1195388" y="4362450"/>
          <p14:tracePt t="33240" x="1227138" y="4370388"/>
          <p14:tracePt t="33248" x="1284288" y="4370388"/>
          <p14:tracePt t="33255" x="1323975" y="4378325"/>
          <p14:tracePt t="33263" x="1403350" y="4378325"/>
          <p14:tracePt t="33270" x="1482725" y="4378325"/>
          <p14:tracePt t="33277" x="1585913" y="4378325"/>
          <p14:tracePt t="33285" x="1682750" y="4378325"/>
          <p14:tracePt t="33292" x="1770063" y="4378325"/>
          <p14:tracePt t="33300" x="1881188" y="4378325"/>
          <p14:tracePt t="33307" x="1976438" y="4378325"/>
          <p14:tracePt t="33315" x="2089150" y="4378325"/>
          <p14:tracePt t="33322" x="2168525" y="4378325"/>
          <p14:tracePt t="33331" x="2255838" y="4378325"/>
          <p14:tracePt t="33337" x="2319338" y="4378325"/>
          <p14:tracePt t="33346" x="2384425" y="4378325"/>
          <p14:tracePt t="33352" x="2447925" y="4378325"/>
          <p14:tracePt t="33360" x="2479675" y="4378325"/>
          <p14:tracePt t="33367" x="2519363" y="4378325"/>
          <p14:tracePt t="33374" x="2543175" y="4378325"/>
          <p14:tracePt t="33382" x="2574925" y="4386263"/>
          <p14:tracePt t="33390" x="2582863" y="4386263"/>
          <p14:tracePt t="33398" x="2598738" y="4386263"/>
          <p14:tracePt t="33404" x="2614613" y="4386263"/>
          <p14:tracePt t="33413" x="2638425" y="4386263"/>
          <p14:tracePt t="33419" x="2662238" y="4394200"/>
          <p14:tracePt t="33427" x="2686050" y="4394200"/>
          <p14:tracePt t="33435" x="2717800" y="4394200"/>
          <p14:tracePt t="33442" x="2741613" y="4394200"/>
          <p14:tracePt t="33450" x="2774950" y="4394200"/>
          <p14:tracePt t="33457" x="2822575" y="4394200"/>
          <p14:tracePt t="33465" x="2854325" y="4394200"/>
          <p14:tracePt t="33472" x="2894013" y="4394200"/>
          <p14:tracePt t="33481" x="2941638" y="4394200"/>
          <p14:tracePt t="33487" x="2989263" y="4394200"/>
          <p14:tracePt t="33497" x="3021013" y="4394200"/>
          <p14:tracePt t="33502" x="3060700" y="4394200"/>
          <p14:tracePt t="33509" x="3092450" y="4394200"/>
          <p14:tracePt t="33517" x="3133725" y="4394200"/>
          <p14:tracePt t="33525" x="3157538" y="4394200"/>
          <p14:tracePt t="33532" x="3189288" y="4394200"/>
          <p14:tracePt t="33540" x="3213100" y="4394200"/>
          <p14:tracePt t="33548" x="3228975" y="4394200"/>
          <p14:tracePt t="33555" x="3236913" y="4394200"/>
          <p14:tracePt t="33563" x="3260725" y="4394200"/>
          <p14:tracePt t="33577" x="3268663" y="4394200"/>
          <p14:tracePt t="33592" x="3276600" y="4394200"/>
          <p14:tracePt t="33607" x="3284538" y="4394200"/>
          <p14:tracePt t="33615" x="3292475" y="4394200"/>
          <p14:tracePt t="33637" x="3300413" y="4394200"/>
          <p14:tracePt t="33652" x="3308350" y="4402138"/>
          <p14:tracePt t="33667" x="3316288" y="4402138"/>
          <p14:tracePt t="33675" x="3324225" y="4402138"/>
          <p14:tracePt t="34111" x="3316288" y="4402138"/>
          <p14:tracePt t="34117" x="3308350" y="4402138"/>
          <p14:tracePt t="34124" x="3300413" y="4402138"/>
          <p14:tracePt t="34132" x="3292475" y="4402138"/>
          <p14:tracePt t="34448" x="3284538" y="4402138"/>
          <p14:tracePt t="34455" x="3268663" y="4402138"/>
          <p14:tracePt t="34462" x="3252788" y="4410075"/>
          <p14:tracePt t="34471" x="3236913" y="4418013"/>
          <p14:tracePt t="34477" x="3221038" y="4418013"/>
          <p14:tracePt t="34485" x="3205163" y="4418013"/>
          <p14:tracePt t="34493" x="3197225" y="4425950"/>
          <p14:tracePt t="34500" x="3189288" y="4425950"/>
          <p14:tracePt t="34507" x="3181350" y="4425950"/>
          <p14:tracePt t="34515" x="3173413" y="4425950"/>
          <p14:tracePt t="34523" x="3165475" y="4425950"/>
          <p14:tracePt t="34530" x="3149600" y="4433888"/>
          <p14:tracePt t="34538" x="3141663" y="4433888"/>
          <p14:tracePt t="34545" x="3125788" y="4433888"/>
          <p14:tracePt t="34553" x="3109913" y="4433888"/>
          <p14:tracePt t="34560" x="3076575" y="4433888"/>
          <p14:tracePt t="34567" x="3044825" y="4433888"/>
          <p14:tracePt t="34575" x="2997200" y="4433888"/>
          <p14:tracePt t="34582" x="2965450" y="4433888"/>
          <p14:tracePt t="34590" x="2941638" y="4433888"/>
          <p14:tracePt t="34597" x="2917825" y="4433888"/>
          <p14:tracePt t="34605" x="2894013" y="4433888"/>
          <p14:tracePt t="34612" x="2870200" y="4433888"/>
          <p14:tracePt t="34622" x="2846388" y="4433888"/>
          <p14:tracePt t="34627" x="2822575" y="4441825"/>
          <p14:tracePt t="34634" x="2806700" y="4441825"/>
          <p14:tracePt t="34642" x="2790825" y="4441825"/>
          <p14:tracePt t="34650" x="2767013" y="4441825"/>
          <p14:tracePt t="34657" x="2741613" y="4441825"/>
          <p14:tracePt t="34665" x="2717800" y="4449763"/>
          <p14:tracePt t="34673" x="2693988" y="4449763"/>
          <p14:tracePt t="34680" x="2670175" y="4457700"/>
          <p14:tracePt t="34687" x="2638425" y="4457700"/>
          <p14:tracePt t="34695" x="2598738" y="4457700"/>
          <p14:tracePt t="34705" x="2551113" y="4465638"/>
          <p14:tracePt t="34710" x="2511425" y="4465638"/>
          <p14:tracePt t="34719" x="2487613" y="4465638"/>
          <p14:tracePt t="34725" x="2432050" y="4465638"/>
          <p14:tracePt t="34732" x="2374900" y="4465638"/>
          <p14:tracePt t="34740" x="2303463" y="4465638"/>
          <p14:tracePt t="34749" x="2224088" y="4465638"/>
          <p14:tracePt t="34755" x="2144713" y="4465638"/>
          <p14:tracePt t="34762" x="2057400" y="4465638"/>
          <p14:tracePt t="34771" x="2000250" y="4465638"/>
          <p14:tracePt t="34777" x="1920875" y="4465638"/>
          <p14:tracePt t="34786" x="1841500" y="4465638"/>
          <p14:tracePt t="34792" x="1770063" y="4465638"/>
          <p14:tracePt t="34800" x="1714500" y="4465638"/>
          <p14:tracePt t="34807" x="1666875" y="4465638"/>
          <p14:tracePt t="34816" x="1617663" y="4473575"/>
          <p14:tracePt t="34824" x="1593850" y="4473575"/>
          <p14:tracePt t="34829" x="1562100" y="4473575"/>
          <p14:tracePt t="34837" x="1538288" y="4481513"/>
          <p14:tracePt t="34844" x="1522413" y="4481513"/>
          <p14:tracePt t="34852" x="1506538" y="4489450"/>
          <p14:tracePt t="34860" x="1498600" y="4497388"/>
          <p14:tracePt t="34867" x="1490663" y="4497388"/>
          <p14:tracePt t="34875" x="1482725" y="4497388"/>
          <p14:tracePt t="34882" x="1474788" y="4497388"/>
          <p14:tracePt t="34890" x="1466850" y="4505325"/>
          <p14:tracePt t="34906" x="1450975" y="4513263"/>
          <p14:tracePt t="34912" x="1435100" y="4529138"/>
          <p14:tracePt t="34921" x="1419225" y="4537075"/>
          <p14:tracePt t="34927" x="1411288" y="4545013"/>
          <p14:tracePt t="34935" x="1387475" y="4560888"/>
          <p14:tracePt t="34942" x="1379538" y="4568825"/>
          <p14:tracePt t="34950" x="1363663" y="4584700"/>
          <p14:tracePt t="34958" x="1355725" y="4600575"/>
          <p14:tracePt t="34965" x="1347788" y="4608513"/>
          <p14:tracePt t="34973" x="1339850" y="4624388"/>
          <p14:tracePt t="34980" x="1331913" y="4624388"/>
          <p14:tracePt t="34987" x="1331913" y="4633913"/>
          <p14:tracePt t="34995" x="1331913" y="4641850"/>
          <p14:tracePt t="35004" x="1323975" y="4641850"/>
          <p14:tracePt t="35010" x="1323975" y="4649788"/>
          <p14:tracePt t="35032" x="1323975" y="4657725"/>
          <p14:tracePt t="35047" x="1323975" y="4665663"/>
          <p14:tracePt t="35062" x="1323975" y="4673600"/>
          <p14:tracePt t="35077" x="1323975" y="4681538"/>
          <p14:tracePt t="35093" x="1323975" y="4689475"/>
          <p14:tracePt t="35108" x="1323975" y="4697413"/>
          <p14:tracePt t="35483" x="1323975" y="4705350"/>
          <p14:tracePt t="35490" x="1323975" y="4721225"/>
          <p14:tracePt t="35498" x="1339850" y="4752975"/>
          <p14:tracePt t="35505" x="1371600" y="4784725"/>
          <p14:tracePt t="35512" x="1419225" y="4824413"/>
          <p14:tracePt t="35520" x="1466850" y="4848225"/>
          <p14:tracePt t="35527" x="1530350" y="4872038"/>
          <p14:tracePt t="35535" x="1601788" y="4895850"/>
          <p14:tracePt t="35542" x="1674813" y="4903788"/>
          <p14:tracePt t="35550" x="1730375" y="4911725"/>
          <p14:tracePt t="35558" x="1793875" y="4919663"/>
          <p14:tracePt t="35565" x="1849438" y="4927600"/>
          <p14:tracePt t="35573" x="1905000" y="4935538"/>
          <p14:tracePt t="35580" x="1928813" y="4935538"/>
          <p14:tracePt t="35588" x="1952625" y="4935538"/>
          <p14:tracePt t="35595" x="1976438" y="4935538"/>
          <p14:tracePt t="35603" x="1984375" y="4935538"/>
          <p14:tracePt t="35610" x="2000250" y="4935538"/>
          <p14:tracePt t="35619" x="2017713" y="4935538"/>
          <p14:tracePt t="35625" x="2033588" y="4935538"/>
          <p14:tracePt t="35634" x="2049463" y="4935538"/>
          <p14:tracePt t="35640" x="2089150" y="4935538"/>
          <p14:tracePt t="35647" x="2120900" y="4935538"/>
          <p14:tracePt t="35656" x="2168525" y="4935538"/>
          <p14:tracePt t="35662" x="2224088" y="4927600"/>
          <p14:tracePt t="35672" x="2263775" y="4919663"/>
          <p14:tracePt t="35678" x="2319338" y="4903788"/>
          <p14:tracePt t="35691" x="2366963" y="4903788"/>
          <p14:tracePt t="35692" x="2400300" y="4895850"/>
          <p14:tracePt t="35700" x="2447925" y="4887913"/>
          <p14:tracePt t="35707" x="2471738" y="4879975"/>
          <p14:tracePt t="35716" x="2503488" y="4872038"/>
          <p14:tracePt t="35724" x="2543175" y="4864100"/>
          <p14:tracePt t="35730" x="2614613" y="4864100"/>
          <p14:tracePt t="35739" x="2654300" y="4864100"/>
          <p14:tracePt t="35745" x="2693988" y="4864100"/>
          <p14:tracePt t="35753" x="2733675" y="4856163"/>
          <p14:tracePt t="35760" x="2790825" y="4840288"/>
          <p14:tracePt t="35768" x="2862263" y="4816475"/>
          <p14:tracePt t="35775" x="2925763" y="4792663"/>
          <p14:tracePt t="35782" x="3013075" y="4760913"/>
          <p14:tracePt t="35789" x="3092450" y="4721225"/>
          <p14:tracePt t="35798" x="3157538" y="4697413"/>
          <p14:tracePt t="35805" x="3228975" y="4673600"/>
          <p14:tracePt t="35813" x="3292475" y="4657725"/>
          <p14:tracePt t="35819" x="3316288" y="4649788"/>
          <p14:tracePt t="35827" x="3332163" y="4649788"/>
          <p14:tracePt t="35835" x="3340100" y="4649788"/>
          <p14:tracePt t="35849" x="3348038" y="4649788"/>
          <p14:tracePt t="35865" x="3355975" y="4649788"/>
          <p14:tracePt t="35873" x="3363913" y="4649788"/>
          <p14:tracePt t="35880" x="3379788" y="4657725"/>
          <p14:tracePt t="35888" x="3403600" y="4673600"/>
          <p14:tracePt t="35895" x="3419475" y="4673600"/>
          <p14:tracePt t="35903" x="3451225" y="4681538"/>
          <p14:tracePt t="35910" x="3500438" y="4689475"/>
          <p14:tracePt t="35918" x="3532188" y="4697413"/>
          <p14:tracePt t="35925" x="3595688" y="4705350"/>
          <p14:tracePt t="35932" x="3651250" y="4713288"/>
          <p14:tracePt t="35940" x="3714750" y="4729163"/>
          <p14:tracePt t="35947" x="3762375" y="4737100"/>
          <p14:tracePt t="35955" x="3817938" y="4745038"/>
          <p14:tracePt t="35962" x="3883025" y="4752975"/>
          <p14:tracePt t="35969" x="3938588" y="4760913"/>
          <p14:tracePt t="35979" x="3994150" y="4776788"/>
          <p14:tracePt t="35987" x="4057650" y="4784725"/>
          <p14:tracePt t="35992" x="4105275" y="4792663"/>
          <p14:tracePt t="35999" x="4152900" y="4792663"/>
          <p14:tracePt t="36007" x="4200525" y="4792663"/>
          <p14:tracePt t="36016" x="4233863" y="4792663"/>
          <p14:tracePt t="36023" x="4257675" y="4792663"/>
          <p14:tracePt t="36030" x="4273550" y="4792663"/>
          <p14:tracePt t="36038" x="4281488" y="4792663"/>
          <p14:tracePt t="36045" x="4289425" y="4792663"/>
          <p14:tracePt t="36181" x="4281488" y="4792663"/>
          <p14:tracePt t="36189" x="4273550" y="4792663"/>
          <p14:tracePt t="36195" x="4265613" y="4792663"/>
          <p14:tracePt t="36204" x="4241800" y="4784725"/>
          <p14:tracePt t="36210" x="4200525" y="4784725"/>
          <p14:tracePt t="36217" x="4176713" y="4784725"/>
          <p14:tracePt t="36225" x="4137025" y="4784725"/>
          <p14:tracePt t="36232" x="4089400" y="4784725"/>
          <p14:tracePt t="36240" x="4033838" y="4792663"/>
          <p14:tracePt t="36247" x="3954463" y="4808538"/>
          <p14:tracePt t="36256" x="3883025" y="4824413"/>
          <p14:tracePt t="36262" x="3810000" y="4832350"/>
          <p14:tracePt t="36271" x="3738563" y="4848225"/>
          <p14:tracePt t="36277" x="3611563" y="4879975"/>
          <p14:tracePt t="36286" x="3516313" y="4903788"/>
          <p14:tracePt t="36292" x="3387725" y="4943475"/>
          <p14:tracePt t="36300" x="3276600" y="4992688"/>
          <p14:tracePt t="36307" x="3117850" y="5048250"/>
          <p14:tracePt t="36315" x="2957513" y="5103813"/>
          <p14:tracePt t="36323" x="2862263" y="5151438"/>
          <p14:tracePt t="36330" x="2733675" y="5214938"/>
          <p14:tracePt t="36338" x="2606675" y="5286375"/>
          <p14:tracePt t="36345" x="2495550" y="5351463"/>
          <p14:tracePt t="36353" x="2408238" y="5407025"/>
          <p14:tracePt t="36360" x="2335213" y="5462588"/>
          <p14:tracePt t="36367" x="2295525" y="5486400"/>
          <p14:tracePt t="36375" x="2263775" y="5518150"/>
          <p14:tracePt t="36382" x="2239963" y="5541963"/>
          <p14:tracePt t="36390" x="2224088" y="5557838"/>
          <p14:tracePt t="36397" x="2216150" y="5565775"/>
          <p14:tracePt t="36405" x="2216150" y="5573713"/>
          <p14:tracePt t="36412" x="2208213" y="5573713"/>
          <p14:tracePt t="36421" x="2208213" y="5581650"/>
          <p14:tracePt t="36427" x="2208213" y="5589588"/>
          <p14:tracePt t="36450" x="2200275" y="5589588"/>
          <p14:tracePt t="36457" x="2200275" y="5597525"/>
          <p14:tracePt t="36472" x="2192338" y="5597525"/>
          <p14:tracePt t="36479" x="2184400" y="5597525"/>
          <p14:tracePt t="36488" x="2176463" y="5597525"/>
          <p14:tracePt t="36495" x="2160588" y="5597525"/>
          <p14:tracePt t="36504" x="2152650" y="5597525"/>
          <p14:tracePt t="36510" x="2136775" y="5597525"/>
          <p14:tracePt t="36518" x="2120900" y="5597525"/>
          <p14:tracePt t="36525" x="2105025" y="5597525"/>
          <p14:tracePt t="36533" x="2081213" y="5597525"/>
          <p14:tracePt t="36540" x="2049463" y="5597525"/>
          <p14:tracePt t="36548" x="1992313" y="5597525"/>
          <p14:tracePt t="36556" x="1952625" y="5597525"/>
          <p14:tracePt t="36563" x="1905000" y="5589588"/>
          <p14:tracePt t="36572" x="1881188" y="5581650"/>
          <p14:tracePt t="36577" x="1849438" y="5581650"/>
          <p14:tracePt t="36586" x="1793875" y="5565775"/>
          <p14:tracePt t="36593" x="1746250" y="5557838"/>
          <p14:tracePt t="36600" x="1706563" y="5549900"/>
          <p14:tracePt t="36608" x="1666875" y="5534025"/>
          <p14:tracePt t="36615" x="1609725" y="5526088"/>
          <p14:tracePt t="36624" x="1585913" y="5526088"/>
          <p14:tracePt t="36630" x="1562100" y="5526088"/>
          <p14:tracePt t="36639" x="1554163" y="5526088"/>
          <p14:tracePt t="36645" x="1538288" y="5526088"/>
          <p14:tracePt t="36654" x="1530350" y="5526088"/>
          <p14:tracePt t="36660" x="1522413" y="5518150"/>
          <p14:tracePt t="36797" x="1522413" y="5510213"/>
          <p14:tracePt t="36849" x="1522413" y="5502275"/>
          <p14:tracePt t="36894" x="1522413" y="5494338"/>
          <p14:tracePt t="36969" x="1522413" y="5486400"/>
          <p14:tracePt t="36975" x="1530350" y="5486400"/>
          <p14:tracePt t="36990" x="1530350" y="5478463"/>
          <p14:tracePt t="36998" x="1538288" y="5478463"/>
          <p14:tracePt t="37005" x="1546225" y="5478463"/>
          <p14:tracePt t="37043" x="1554163" y="5478463"/>
          <p14:tracePt t="37050" x="1554163" y="5470525"/>
          <p14:tracePt t="37073" x="1562100" y="5470525"/>
          <p14:tracePt t="37105" x="1562100" y="5462588"/>
          <p14:tracePt t="37119" x="1570038" y="5462588"/>
          <p14:tracePt t="37172" x="1577975" y="5462588"/>
          <p14:tracePt t="37426" x="1577975" y="5454650"/>
          <p14:tracePt t="37433" x="1585913" y="5454650"/>
          <p14:tracePt t="37441" x="1585913" y="5446713"/>
          <p14:tracePt t="37455" x="1585913" y="5438775"/>
          <p14:tracePt t="37478" x="1585913" y="5430838"/>
          <p14:tracePt t="37501" x="1585913" y="5422900"/>
          <p14:tracePt t="37508" x="1585913" y="5414963"/>
          <p14:tracePt t="37537" x="1585913" y="5407025"/>
          <p14:tracePt t="37545" x="1577975" y="5407025"/>
          <p14:tracePt t="37560" x="1570038" y="5407025"/>
          <p14:tracePt t="37570" x="1570038" y="5399088"/>
          <p14:tracePt t="37582" x="1570038" y="5391150"/>
          <p14:tracePt t="37590" x="1562100" y="5383213"/>
          <p14:tracePt t="37597" x="1562100" y="5375275"/>
          <p14:tracePt t="37605" x="1554163" y="5359400"/>
          <p14:tracePt t="37612" x="1546225" y="5343525"/>
          <p14:tracePt t="37622" x="1546225" y="5335588"/>
          <p14:tracePt t="37628" x="1538288" y="5310188"/>
          <p14:tracePt t="37636" x="1538288" y="5286375"/>
          <p14:tracePt t="37642" x="1538288" y="5254625"/>
          <p14:tracePt t="37650" x="1530350" y="5207000"/>
          <p14:tracePt t="37658" x="1530350" y="5143500"/>
          <p14:tracePt t="37665" x="1530350" y="5080000"/>
          <p14:tracePt t="37672" x="1530350" y="5008563"/>
          <p14:tracePt t="37680" x="1530350" y="4951413"/>
          <p14:tracePt t="37688" x="1530350" y="4879975"/>
          <p14:tracePt t="37695" x="1530350" y="4800600"/>
          <p14:tracePt t="37703" x="1530350" y="4745038"/>
          <p14:tracePt t="37710" x="1530350" y="4705350"/>
          <p14:tracePt t="37719" x="1530350" y="4673600"/>
          <p14:tracePt t="37725" x="1530350" y="4649788"/>
          <p14:tracePt t="37732" x="1530350" y="4633913"/>
          <p14:tracePt t="37740" x="1530350" y="4616450"/>
          <p14:tracePt t="37755" x="1530350" y="4608513"/>
          <p14:tracePt t="37951" x="1530350" y="4600575"/>
          <p14:tracePt t="37957" x="1530350" y="4592638"/>
          <p14:tracePt t="37971" x="1530350" y="4576763"/>
          <p14:tracePt t="37973" x="1530350" y="4568825"/>
          <p14:tracePt t="37980" x="1530350" y="4552950"/>
          <p14:tracePt t="37987" x="1522413" y="4545013"/>
          <p14:tracePt t="37995" x="1522413" y="4537075"/>
          <p14:tracePt t="38004" x="1522413" y="4521200"/>
          <p14:tracePt t="38010" x="1522413" y="4513263"/>
          <p14:tracePt t="38018" x="1522413" y="4497388"/>
          <p14:tracePt t="38032" x="1522413" y="4489450"/>
          <p14:tracePt t="38071" x="1522413" y="4481513"/>
          <p14:tracePt t="38791" x="1514475" y="4481513"/>
          <p14:tracePt t="38799" x="1506538" y="4481513"/>
          <p14:tracePt t="38812" x="1498600" y="4481513"/>
          <p14:tracePt t="39060" x="1482725" y="4481513"/>
          <p14:tracePt t="39069" x="1466850" y="4481513"/>
          <p14:tracePt t="39074" x="1450975" y="4473575"/>
          <p14:tracePt t="39082" x="1427163" y="4473575"/>
          <p14:tracePt t="39089" x="1395413" y="4465638"/>
          <p14:tracePt t="39097" x="1371600" y="4465638"/>
          <p14:tracePt t="39105" x="1331913" y="4457700"/>
          <p14:tracePt t="39112" x="1292225" y="4457700"/>
          <p14:tracePt t="39121" x="1258888" y="4457700"/>
          <p14:tracePt t="39127" x="1250950" y="4457700"/>
          <p14:tracePt t="39134" x="1243013" y="4457700"/>
          <p14:tracePt t="39413" x="1235075" y="4457700"/>
          <p14:tracePt t="39427" x="1227138" y="4457700"/>
          <p14:tracePt t="39437" x="1227138" y="4465638"/>
          <p14:tracePt t="39442" x="1219200" y="4465638"/>
          <p14:tracePt t="39449" x="1211263" y="4465638"/>
          <p14:tracePt t="39924" x="0" y="0"/>
        </p14:tracePtLst>
        <p14:tracePtLst>
          <p14:tracePt t="50147" x="973138" y="4354513"/>
          <p14:tracePt t="50446" x="1004888" y="4354513"/>
          <p14:tracePt t="50452" x="1052513" y="4362450"/>
          <p14:tracePt t="50459" x="1084263" y="4362450"/>
          <p14:tracePt t="50467" x="1139825" y="4370388"/>
          <p14:tracePt t="50475" x="1179513" y="4370388"/>
          <p14:tracePt t="50482" x="1227138" y="4378325"/>
          <p14:tracePt t="50489" x="1258888" y="4378325"/>
          <p14:tracePt t="50497" x="1300163" y="4386263"/>
          <p14:tracePt t="50505" x="1323975" y="4386263"/>
          <p14:tracePt t="50512" x="1347788" y="4386263"/>
          <p14:tracePt t="50520" x="1355725" y="4386263"/>
          <p14:tracePt t="50527" x="1363663" y="4386263"/>
          <p14:tracePt t="50535" x="1371600" y="4386263"/>
          <p14:tracePt t="51135" x="1379538" y="4386263"/>
          <p14:tracePt t="51923" x="1387475" y="4386263"/>
          <p14:tracePt t="51946" x="1395413" y="4386263"/>
          <p14:tracePt t="51965" x="1403350" y="4386263"/>
          <p14:tracePt t="52380" x="1403350" y="4402138"/>
          <p14:tracePt t="52395" x="1411288" y="4410075"/>
          <p14:tracePt t="52417" x="1411288" y="4418013"/>
          <p14:tracePt t="52457" x="1411288" y="4425950"/>
          <p14:tracePt t="53821" x="1419225" y="4425950"/>
          <p14:tracePt t="53827" x="1427163" y="4425950"/>
          <p14:tracePt t="53850" x="1435100" y="4425950"/>
          <p14:tracePt t="53872" x="1435100" y="4418013"/>
          <p14:tracePt t="54368" x="1443038" y="4418013"/>
          <p14:tracePt t="55703" x="1450975" y="4418013"/>
          <p14:tracePt t="55709" x="1474788" y="4418013"/>
          <p14:tracePt t="55717" x="1498600" y="4418013"/>
          <p14:tracePt t="55726" x="1514475" y="4402138"/>
          <p14:tracePt t="55732" x="1530350" y="4402138"/>
          <p14:tracePt t="55739" x="1546225" y="4394200"/>
          <p14:tracePt t="55747" x="1554163" y="4394200"/>
          <p14:tracePt t="55754" x="1577975" y="4394200"/>
          <p14:tracePt t="55762" x="1593850" y="4394200"/>
          <p14:tracePt t="55770" x="1609725" y="4394200"/>
          <p14:tracePt t="55777" x="1617663" y="4394200"/>
          <p14:tracePt t="55784" x="1625600" y="4394200"/>
          <p14:tracePt t="55799" x="1633538" y="4394200"/>
          <p14:tracePt t="55814" x="1641475" y="4394200"/>
          <p14:tracePt t="55844" x="1651000" y="4394200"/>
          <p14:tracePt t="55890" x="1658938" y="4394200"/>
          <p14:tracePt t="55912" x="1666875" y="4394200"/>
          <p14:tracePt t="55943" x="1674813" y="4394200"/>
          <p14:tracePt t="55949" x="1690688" y="4394200"/>
          <p14:tracePt t="55977" x="1706563" y="4394200"/>
          <p14:tracePt t="55987" x="1714500" y="4394200"/>
          <p14:tracePt t="55994" x="1722438" y="4394200"/>
          <p14:tracePt t="56002" x="1730375" y="4394200"/>
          <p14:tracePt t="56026" x="1738313" y="4394200"/>
          <p14:tracePt t="56039" x="1746250" y="4394200"/>
          <p14:tracePt t="56055" x="1762125" y="4394200"/>
          <p14:tracePt t="56062" x="1770063" y="4394200"/>
          <p14:tracePt t="56069" x="1785938" y="4394200"/>
          <p14:tracePt t="56077" x="1801813" y="4394200"/>
          <p14:tracePt t="56084" x="1817688" y="4394200"/>
          <p14:tracePt t="56094" x="1849438" y="4402138"/>
          <p14:tracePt t="56099" x="1873250" y="4410075"/>
          <p14:tracePt t="56107" x="1897063" y="4410075"/>
          <p14:tracePt t="56114" x="1928813" y="4410075"/>
          <p14:tracePt t="56122" x="1960563" y="4418013"/>
          <p14:tracePt t="56129" x="1984375" y="4418013"/>
          <p14:tracePt t="56137" x="2000250" y="4418013"/>
          <p14:tracePt t="56144" x="2017713" y="4418013"/>
          <p14:tracePt t="56152" x="2041525" y="4418013"/>
          <p14:tracePt t="56160" x="2049463" y="4418013"/>
          <p14:tracePt t="56167" x="2057400" y="4425950"/>
          <p14:tracePt t="56176" x="2065338" y="4425950"/>
          <p14:tracePt t="56212" x="2073275" y="4425950"/>
          <p14:tracePt t="57435" x="2049463" y="4441825"/>
          <p14:tracePt t="57442" x="2008188" y="4457700"/>
          <p14:tracePt t="57449" x="1960563" y="4481513"/>
          <p14:tracePt t="57457" x="1912938" y="4513263"/>
          <p14:tracePt t="57465" x="1849438" y="4545013"/>
          <p14:tracePt t="57472" x="1801813" y="4568825"/>
          <p14:tracePt t="57480" x="1770063" y="4584700"/>
          <p14:tracePt t="57487" x="1754188" y="4592638"/>
          <p14:tracePt t="57496" x="1746250" y="4592638"/>
          <p14:tracePt t="57502" x="1738313" y="4592638"/>
          <p14:tracePt t="57623" x="1730375" y="4592638"/>
          <p14:tracePt t="57630" x="1722438" y="4592638"/>
          <p14:tracePt t="57637" x="1714500" y="4592638"/>
          <p14:tracePt t="57645" x="1690688" y="4608513"/>
          <p14:tracePt t="57652" x="1666875" y="4624388"/>
          <p14:tracePt t="57661" x="1651000" y="4649788"/>
          <p14:tracePt t="57667" x="1609725" y="4689475"/>
          <p14:tracePt t="57675" x="1546225" y="4729163"/>
          <p14:tracePt t="57682" x="1498600" y="4768850"/>
          <p14:tracePt t="57690" x="1458913" y="4816475"/>
          <p14:tracePt t="57697" x="1419225" y="4856163"/>
          <p14:tracePt t="57705" x="1403350" y="4895850"/>
          <p14:tracePt t="57712" x="1387475" y="4919663"/>
          <p14:tracePt t="57720" x="1379538" y="4943475"/>
          <p14:tracePt t="57729" x="1371600" y="4959350"/>
          <p14:tracePt t="57734" x="1371600" y="4976813"/>
          <p14:tracePt t="57743" x="1371600" y="4992688"/>
          <p14:tracePt t="57750" x="1371600" y="5008563"/>
          <p14:tracePt t="57757" x="1371600" y="5016500"/>
          <p14:tracePt t="57765" x="1371600" y="5032375"/>
          <p14:tracePt t="57772" x="1371600" y="5048250"/>
          <p14:tracePt t="57779" x="1371600" y="5064125"/>
          <p14:tracePt t="57787" x="1371600" y="5080000"/>
          <p14:tracePt t="57795" x="1371600" y="5111750"/>
          <p14:tracePt t="57802" x="1379538" y="5127625"/>
          <p14:tracePt t="57810" x="1387475" y="5151438"/>
          <p14:tracePt t="57817" x="1387475" y="5175250"/>
          <p14:tracePt t="57826" x="1387475" y="5191125"/>
          <p14:tracePt t="57832" x="1387475" y="5214938"/>
          <p14:tracePt t="57840" x="1387475" y="5230813"/>
          <p14:tracePt t="57847" x="1387475" y="5246688"/>
          <p14:tracePt t="57855" x="1387475" y="5262563"/>
          <p14:tracePt t="57862" x="1387475" y="5270500"/>
          <p14:tracePt t="57870" x="1387475" y="5286375"/>
          <p14:tracePt t="57884" x="1387475" y="5294313"/>
          <p14:tracePt t="57894" x="1387475" y="5302250"/>
          <p14:tracePt t="57907" x="1387475" y="5310188"/>
          <p14:tracePt t="57922" x="1387475" y="5319713"/>
          <p14:tracePt t="57963" x="1387475" y="5327650"/>
          <p14:tracePt t="58005" x="1387475" y="5335588"/>
          <p14:tracePt t="58066" x="1395413" y="5335588"/>
          <p14:tracePt t="58080" x="1403350" y="5343525"/>
          <p14:tracePt t="58102" x="1403350" y="5351463"/>
          <p14:tracePt t="58117" x="1411288" y="5359400"/>
          <p14:tracePt t="58132" x="1411288" y="5367338"/>
          <p14:tracePt t="58139" x="1419225" y="5367338"/>
          <p14:tracePt t="58147" x="1435100" y="5375275"/>
          <p14:tracePt t="58154" x="1443038" y="5391150"/>
          <p14:tracePt t="58162" x="1458913" y="5391150"/>
          <p14:tracePt t="58170" x="1466850" y="5391150"/>
          <p14:tracePt t="58178" x="1482725" y="5399088"/>
          <p14:tracePt t="58185" x="1498600" y="5399088"/>
          <p14:tracePt t="58193" x="1514475" y="5407025"/>
          <p14:tracePt t="58199" x="1530350" y="5407025"/>
          <p14:tracePt t="58207" x="1546225" y="5407025"/>
          <p14:tracePt t="58214" x="1562100" y="5407025"/>
          <p14:tracePt t="58222" x="1570038" y="5407025"/>
          <p14:tracePt t="58230" x="1585913" y="5407025"/>
          <p14:tracePt t="58237" x="1609725" y="5407025"/>
          <p14:tracePt t="58244" x="1617663" y="5407025"/>
          <p14:tracePt t="58252" x="1625600" y="5407025"/>
          <p14:tracePt t="58261" x="1641475" y="5414963"/>
          <p14:tracePt t="58267" x="1666875" y="5414963"/>
          <p14:tracePt t="58276" x="1682750" y="5414963"/>
          <p14:tracePt t="58282" x="1706563" y="5414963"/>
          <p14:tracePt t="58290" x="1730375" y="5414963"/>
          <p14:tracePt t="58297" x="1754188" y="5414963"/>
          <p14:tracePt t="58305" x="1778000" y="5414963"/>
          <p14:tracePt t="58312" x="1809750" y="5414963"/>
          <p14:tracePt t="58320" x="1833563" y="5414963"/>
          <p14:tracePt t="58328" x="1865313" y="5414963"/>
          <p14:tracePt t="58335" x="1881188" y="5414963"/>
          <p14:tracePt t="58343" x="1905000" y="5414963"/>
          <p14:tracePt t="58350" x="1920875" y="5414963"/>
          <p14:tracePt t="58357" x="1928813" y="5414963"/>
          <p14:tracePt t="58365" x="1944688" y="5414963"/>
          <p14:tracePt t="58372" x="1952625" y="5414963"/>
          <p14:tracePt t="58387" x="1960563" y="5414963"/>
          <p14:tracePt t="58395" x="1968500" y="5414963"/>
          <p14:tracePt t="58432" x="1976438" y="5407025"/>
          <p14:tracePt t="58469" x="1976438" y="5399088"/>
          <p14:tracePt t="58484" x="1984375" y="5399088"/>
          <p14:tracePt t="58522" x="1984375" y="5391150"/>
          <p14:tracePt t="58562" x="1984375" y="5383213"/>
          <p14:tracePt t="58567" x="1992313" y="5383213"/>
          <p14:tracePt t="58597" x="2000250" y="5383213"/>
          <p14:tracePt t="58604" x="2000250" y="5375275"/>
          <p14:tracePt t="60217" x="1992313" y="5375275"/>
          <p14:tracePt t="60226" x="1984375" y="5383213"/>
          <p14:tracePt t="60232" x="1984375" y="5391150"/>
          <p14:tracePt t="60239" x="1976438" y="5391150"/>
          <p14:tracePt t="60247" x="1968500" y="5391150"/>
          <p14:tracePt t="60254" x="1968500" y="5399088"/>
          <p14:tracePt t="60269" x="1960563" y="5399088"/>
          <p14:tracePt t="60435" x="1952625" y="5399088"/>
          <p14:tracePt t="60458" x="1944688" y="5399088"/>
          <p14:tracePt t="60465" x="1936750" y="5399088"/>
          <p14:tracePt t="60472" x="1936750" y="5391150"/>
          <p14:tracePt t="60481" x="1928813" y="5383213"/>
          <p14:tracePt t="60487" x="1905000" y="5375275"/>
          <p14:tracePt t="60495" x="1897063" y="5367338"/>
          <p14:tracePt t="60502" x="1881188" y="5359400"/>
          <p14:tracePt t="60509" x="1865313" y="5359400"/>
          <p14:tracePt t="60525" x="1849438" y="5351463"/>
          <p14:tracePt t="60533" x="1841500" y="5351463"/>
          <p14:tracePt t="60539" x="1833563" y="5351463"/>
          <p14:tracePt t="60554" x="1825625" y="5351463"/>
          <p14:tracePt t="60562" x="1817688" y="5351463"/>
          <p14:tracePt t="60585" x="1809750" y="5351463"/>
          <p14:tracePt t="60631" x="1801813" y="5351463"/>
          <p14:tracePt t="60833" x="1793875" y="5351463"/>
          <p14:tracePt t="60863" x="1785938" y="5351463"/>
          <p14:tracePt t="61005" x="1778000" y="5351463"/>
          <p14:tracePt t="61035" x="1778000" y="5359400"/>
          <p14:tracePt t="61103" x="1778000" y="5367338"/>
          <p14:tracePt t="61110" x="1770063" y="5367338"/>
          <p14:tracePt t="61117" x="1770063" y="5375275"/>
          <p14:tracePt t="61125" x="1762125" y="5375275"/>
          <p14:tracePt t="61139" x="1754188" y="5375275"/>
          <p14:tracePt t="61147" x="1754188" y="5383213"/>
          <p14:tracePt t="61163" x="1746250" y="5383213"/>
          <p14:tracePt t="61493" x="1754188" y="5383213"/>
          <p14:tracePt t="61516" x="1762125" y="5383213"/>
          <p14:tracePt t="61569" x="1770063" y="5383213"/>
          <p14:tracePt t="61621" x="1778000" y="5383213"/>
          <p14:tracePt t="61643" x="1785938" y="5383213"/>
          <p14:tracePt t="61657" x="1793875" y="5391150"/>
          <p14:tracePt t="61679" x="1801813" y="5391150"/>
          <p14:tracePt t="61709" x="1817688" y="5399088"/>
          <p14:tracePt t="61718" x="1825625" y="5399088"/>
          <p14:tracePt t="61732" x="1825625" y="5407025"/>
          <p14:tracePt t="61747" x="1833563" y="5407025"/>
          <p14:tracePt t="61935" x="1841500" y="5407025"/>
          <p14:tracePt t="61949" x="1849438" y="5414963"/>
          <p14:tracePt t="61958" x="1873250" y="5422900"/>
          <p14:tracePt t="61977" x="1905000" y="5446713"/>
          <p14:tracePt t="61979" x="1928813" y="5454650"/>
          <p14:tracePt t="61987" x="1952625" y="5462588"/>
          <p14:tracePt t="61995" x="1976438" y="5462588"/>
          <p14:tracePt t="62002" x="1984375" y="5470525"/>
          <p14:tracePt t="62010" x="2000250" y="5470525"/>
          <p14:tracePt t="62017" x="2008188" y="5470525"/>
          <p14:tracePt t="62348" x="2017713" y="5470525"/>
          <p14:tracePt t="62355" x="2033588" y="5470525"/>
          <p14:tracePt t="62362" x="2097088" y="5478463"/>
          <p14:tracePt t="62371" x="2160588" y="5478463"/>
          <p14:tracePt t="62377" x="2239963" y="5486400"/>
          <p14:tracePt t="62385" x="2319338" y="5486400"/>
          <p14:tracePt t="62392" x="2392363" y="5486400"/>
          <p14:tracePt t="62399" x="2463800" y="5486400"/>
          <p14:tracePt t="62407" x="2535238" y="5486400"/>
          <p14:tracePt t="62414" x="2582863" y="5486400"/>
          <p14:tracePt t="62423" x="2630488" y="5478463"/>
          <p14:tracePt t="62430" x="2654300" y="5470525"/>
          <p14:tracePt t="62437" x="2678113" y="5454650"/>
          <p14:tracePt t="62445" x="2701925" y="5446713"/>
          <p14:tracePt t="62452" x="2709863" y="5430838"/>
          <p14:tracePt t="62459" x="2717800" y="5422900"/>
          <p14:tracePt t="62467" x="2725738" y="5407025"/>
          <p14:tracePt t="62474" x="2733675" y="5399088"/>
          <p14:tracePt t="62482" x="2733675" y="5383213"/>
          <p14:tracePt t="62489" x="2741613" y="5375275"/>
          <p14:tracePt t="62497" x="2741613" y="5359400"/>
          <p14:tracePt t="62505" x="2741613" y="5351463"/>
          <p14:tracePt t="62512" x="2751138" y="5343525"/>
          <p14:tracePt t="62521" x="2759075" y="5327650"/>
          <p14:tracePt t="62527" x="2759075" y="5319713"/>
          <p14:tracePt t="62534" x="2759075" y="5310188"/>
          <p14:tracePt t="62550" x="2759075" y="5302250"/>
          <p14:tracePt t="62723" x="2759075" y="5294313"/>
          <p14:tracePt t="62730" x="2759075" y="5286375"/>
          <p14:tracePt t="62752" x="2759075" y="5278438"/>
          <p14:tracePt t="62805" x="2759075" y="5270500"/>
          <p14:tracePt t="62880" x="2759075" y="5262563"/>
          <p14:tracePt t="62887" x="2751138" y="5246688"/>
          <p14:tracePt t="62895" x="2741613" y="5238750"/>
          <p14:tracePt t="62902" x="2725738" y="5214938"/>
          <p14:tracePt t="62911" x="2717800" y="5214938"/>
          <p14:tracePt t="62917" x="2709863" y="5199063"/>
          <p14:tracePt t="62925" x="2686050" y="5191125"/>
          <p14:tracePt t="62932" x="2686050" y="5175250"/>
          <p14:tracePt t="62940" x="2662238" y="5167313"/>
          <p14:tracePt t="62947" x="2662238" y="5159375"/>
          <p14:tracePt t="62962" x="2646363" y="5143500"/>
          <p14:tracePt t="62969" x="2638425" y="5135563"/>
          <p14:tracePt t="62978" x="2630488" y="5127625"/>
          <p14:tracePt t="62984" x="2614613" y="5111750"/>
          <p14:tracePt t="62992" x="2606675" y="5087938"/>
          <p14:tracePt t="63000" x="2590800" y="5064125"/>
          <p14:tracePt t="63007" x="2582863" y="5040313"/>
          <p14:tracePt t="63014" x="2559050" y="5008563"/>
          <p14:tracePt t="63022" x="2543175" y="4984750"/>
          <p14:tracePt t="63023" x="0" y="0"/>
        </p14:tracePtLst>
        <p14:tracePtLst>
          <p14:tracePt t="65275" x="1219200" y="4816475"/>
          <p14:tracePt t="65355" x="1227138" y="4816475"/>
          <p14:tracePt t="65378" x="1235075" y="4816475"/>
          <p14:tracePt t="65392" x="1243013" y="4816475"/>
          <p14:tracePt t="65400" x="1250950" y="4816475"/>
          <p14:tracePt t="65407" x="1258888" y="4816475"/>
          <p14:tracePt t="65415" x="1274763" y="4816475"/>
          <p14:tracePt t="65422" x="1284288" y="4824413"/>
          <p14:tracePt t="65430" x="1308100" y="4824413"/>
          <p14:tracePt t="65437" x="1347788" y="4832350"/>
          <p14:tracePt t="65444" x="1387475" y="4840288"/>
          <p14:tracePt t="65453" x="1443038" y="4840288"/>
          <p14:tracePt t="65459" x="1498600" y="4848225"/>
          <p14:tracePt t="65468" x="1538288" y="4848225"/>
          <p14:tracePt t="65474" x="1601788" y="4848225"/>
          <p14:tracePt t="65483" x="1666875" y="4848225"/>
          <p14:tracePt t="65489" x="1714500" y="4848225"/>
          <p14:tracePt t="65497" x="1754188" y="4848225"/>
          <p14:tracePt t="65505" x="1785938" y="4848225"/>
          <p14:tracePt t="65512" x="1817688" y="4848225"/>
          <p14:tracePt t="65519" x="1833563" y="4848225"/>
          <p14:tracePt t="65828" x="1841500" y="4848225"/>
          <p14:tracePt t="65834" x="1857375" y="4848225"/>
          <p14:tracePt t="65842" x="1881188" y="4848225"/>
          <p14:tracePt t="65851" x="1905000" y="4848225"/>
          <p14:tracePt t="65857" x="1920875" y="4848225"/>
          <p14:tracePt t="65872" x="1936750" y="4848225"/>
          <p14:tracePt t="65879" x="1952625" y="4848225"/>
          <p14:tracePt t="65887" x="1968500" y="4848225"/>
          <p14:tracePt t="65895" x="1984375" y="4848225"/>
          <p14:tracePt t="65903" x="2000250" y="4840288"/>
          <p14:tracePt t="65910" x="2008188" y="4840288"/>
          <p14:tracePt t="65924" x="2008188" y="4832350"/>
          <p14:tracePt t="66099" x="2000250" y="4832350"/>
          <p14:tracePt t="66105" x="1992313" y="4832350"/>
          <p14:tracePt t="66112" x="1984375" y="4832350"/>
          <p14:tracePt t="66123" x="1976438" y="4840288"/>
          <p14:tracePt t="66127" x="1952625" y="4848225"/>
          <p14:tracePt t="66135" x="1936750" y="4848225"/>
          <p14:tracePt t="66142" x="1920875" y="4848225"/>
          <p14:tracePt t="66150" x="1912938" y="4856163"/>
          <p14:tracePt t="66158" x="1905000" y="4856163"/>
          <p14:tracePt t="66165" x="1881188" y="4864100"/>
          <p14:tracePt t="66174" x="1873250" y="4864100"/>
          <p14:tracePt t="66180" x="1865313" y="4864100"/>
          <p14:tracePt t="66187" x="1857375" y="4864100"/>
          <p14:tracePt t="66202" x="1857375" y="4872038"/>
          <p14:tracePt t="66210" x="1841500" y="4872038"/>
          <p14:tracePt t="66225" x="1833563" y="4872038"/>
          <p14:tracePt t="66241" x="1825625" y="4872038"/>
          <p14:tracePt t="66247" x="1817688" y="4872038"/>
          <p14:tracePt t="66256" x="1809750" y="4872038"/>
          <p14:tracePt t="66262" x="1801813" y="4872038"/>
          <p14:tracePt t="66269" x="1793875" y="4872038"/>
          <p14:tracePt t="66277" x="1785938" y="4872038"/>
          <p14:tracePt t="66285" x="1778000" y="4872038"/>
          <p14:tracePt t="66292" x="1770063" y="4872038"/>
          <p14:tracePt t="66299" x="1762125" y="4872038"/>
          <p14:tracePt t="66314" x="1746250" y="4872038"/>
          <p14:tracePt t="66323" x="1738313" y="4872038"/>
          <p14:tracePt t="66329" x="1730375" y="4872038"/>
          <p14:tracePt t="66337" x="1722438" y="4872038"/>
          <p14:tracePt t="66344" x="1706563" y="4872038"/>
          <p14:tracePt t="66359" x="1698625" y="4872038"/>
          <p14:tracePt t="66367" x="1690688" y="4872038"/>
          <p14:tracePt t="66375" x="1682750" y="4872038"/>
          <p14:tracePt t="66382" x="1674813" y="4872038"/>
          <p14:tracePt t="66397" x="1666875" y="4872038"/>
          <p14:tracePt t="66419" x="1658938" y="4872038"/>
          <p14:tracePt t="66427" x="1651000" y="4872038"/>
          <p14:tracePt t="66458" x="1641475" y="4872038"/>
          <p14:tracePt t="66848" x="1651000" y="4872038"/>
          <p14:tracePt t="66855" x="1658938" y="4872038"/>
          <p14:tracePt t="66862" x="1666875" y="4872038"/>
          <p14:tracePt t="66869" x="1674813" y="4872038"/>
          <p14:tracePt t="66877" x="1690688" y="4872038"/>
          <p14:tracePt t="66884" x="1706563" y="4872038"/>
          <p14:tracePt t="66892" x="1730375" y="4872038"/>
          <p14:tracePt t="66899" x="1746250" y="4872038"/>
          <p14:tracePt t="66907" x="1754188" y="4872038"/>
          <p14:tracePt t="66915" x="1770063" y="4872038"/>
          <p14:tracePt t="66922" x="1778000" y="4872038"/>
          <p14:tracePt t="66929" x="1793875" y="4864100"/>
          <p14:tracePt t="66944" x="1809750" y="4856163"/>
          <p14:tracePt t="66959" x="1817688" y="4856163"/>
          <p14:tracePt t="66975" x="1825625" y="4856163"/>
          <p14:tracePt t="66982" x="1825625" y="4848225"/>
          <p14:tracePt t="66990" x="1833563" y="4848225"/>
          <p14:tracePt t="67005" x="1841500" y="4848225"/>
          <p14:tracePt t="67035" x="1849438" y="4848225"/>
          <p14:tracePt t="67057" x="1857375" y="4848225"/>
          <p14:tracePt t="67072" x="1857375" y="4840288"/>
          <p14:tracePt t="67080" x="1865313" y="4840288"/>
          <p14:tracePt t="67088" x="1873250" y="4840288"/>
          <p14:tracePt t="67109" x="1881188" y="4840288"/>
          <p14:tracePt t="67124" x="1889125" y="4832350"/>
          <p14:tracePt t="67147" x="1897063" y="4832350"/>
          <p14:tracePt t="67169" x="1905000" y="4824413"/>
          <p14:tracePt t="67530" x="1897063" y="4824413"/>
          <p14:tracePt t="69604" x="1936750" y="4760913"/>
          <p14:tracePt t="69608" x="1944688" y="4752975"/>
          <p14:tracePt t="69630" x="1952625" y="4737100"/>
          <p14:tracePt t="69637" x="1960563" y="4737100"/>
          <p14:tracePt t="69645" x="1968500" y="4721225"/>
          <p14:tracePt t="69652" x="1968500" y="4705350"/>
          <p14:tracePt t="69660" x="1976438" y="4681538"/>
          <p14:tracePt t="69667" x="1992313" y="4624388"/>
          <p14:tracePt t="69675" x="2017713" y="4576763"/>
          <p14:tracePt t="69682" x="2025650" y="4521200"/>
          <p14:tracePt t="69689" x="2041525" y="4465638"/>
          <p14:tracePt t="69697" x="2049463" y="4410075"/>
          <p14:tracePt t="69704" x="2065338" y="4362450"/>
          <p14:tracePt t="69714" x="2065338" y="4322763"/>
          <p14:tracePt t="69719" x="2065338" y="4291013"/>
          <p14:tracePt t="69728" x="2065338" y="4249738"/>
          <p14:tracePt t="69735" x="2057400" y="4225925"/>
          <p14:tracePt t="69742" x="2057400" y="4202113"/>
          <p14:tracePt t="69749" x="2041525" y="4186238"/>
          <p14:tracePt t="69757" x="2033588" y="4170363"/>
          <p14:tracePt t="69764" x="2017713" y="4154488"/>
          <p14:tracePt t="69772" x="2008188" y="4146550"/>
          <p14:tracePt t="69780" x="2008188" y="4138613"/>
          <p14:tracePt t="69787" x="2000250" y="4130675"/>
          <p14:tracePt t="69802" x="2000250" y="4122738"/>
          <p14:tracePt t="69810" x="1992313" y="4122738"/>
          <p14:tracePt t="69817" x="1984375" y="4122738"/>
          <p14:tracePt t="69832" x="1976438" y="4122738"/>
          <p14:tracePt t="69839" x="1960563" y="4122738"/>
          <p14:tracePt t="69847" x="1944688" y="4130675"/>
          <p14:tracePt t="69855" x="1928813" y="4146550"/>
          <p14:tracePt t="69863" x="1905000" y="4154488"/>
          <p14:tracePt t="69869" x="1873250" y="4170363"/>
          <p14:tracePt t="69878" x="1849438" y="4194175"/>
          <p14:tracePt t="69884" x="1817688" y="4210050"/>
          <p14:tracePt t="69892" x="1785938" y="4233863"/>
          <p14:tracePt t="69899" x="1746250" y="4257675"/>
          <p14:tracePt t="69907" x="1722438" y="4281488"/>
          <p14:tracePt t="69915" x="1690688" y="4298950"/>
          <p14:tracePt t="69922" x="1651000" y="4330700"/>
          <p14:tracePt t="69930" x="1633538" y="4346575"/>
          <p14:tracePt t="69937" x="1601788" y="4378325"/>
          <p14:tracePt t="69945" x="1593850" y="4394200"/>
          <p14:tracePt t="69952" x="1577975" y="4418013"/>
          <p14:tracePt t="69960" x="1570038" y="4433888"/>
          <p14:tracePt t="69967" x="1554163" y="4473575"/>
          <p14:tracePt t="69974" x="1554163" y="4497388"/>
          <p14:tracePt t="69982" x="1554163" y="4521200"/>
          <p14:tracePt t="69989" x="1554163" y="4545013"/>
          <p14:tracePt t="69997" x="1554163" y="4568825"/>
          <p14:tracePt t="70004" x="1562100" y="4592638"/>
          <p14:tracePt t="70013" x="1562100" y="4616450"/>
          <p14:tracePt t="70020" x="1577975" y="4649788"/>
          <p14:tracePt t="70027" x="1585913" y="4665663"/>
          <p14:tracePt t="70034" x="1593850" y="4689475"/>
          <p14:tracePt t="70042" x="1601788" y="4705350"/>
          <p14:tracePt t="70049" x="1617663" y="4721225"/>
          <p14:tracePt t="70057" x="1617663" y="4729163"/>
          <p14:tracePt t="70064" x="1625600" y="4737100"/>
          <p14:tracePt t="70072" x="1633538" y="4752975"/>
          <p14:tracePt t="70080" x="1651000" y="4768850"/>
          <p14:tracePt t="70087" x="1651000" y="4776788"/>
          <p14:tracePt t="70096" x="1666875" y="4784725"/>
          <p14:tracePt t="70102" x="1674813" y="4792663"/>
          <p14:tracePt t="70111" x="1682750" y="4792663"/>
          <p14:tracePt t="70117" x="1698625" y="4800600"/>
          <p14:tracePt t="70132" x="1714500" y="4800600"/>
          <p14:tracePt t="70140" x="1730375" y="4800600"/>
          <p14:tracePt t="70147" x="1746250" y="4800600"/>
          <p14:tracePt t="70154" x="1770063" y="4792663"/>
          <p14:tracePt t="70163" x="1793875" y="4784725"/>
          <p14:tracePt t="70169" x="1825625" y="4768850"/>
          <p14:tracePt t="70177" x="1841500" y="4760913"/>
          <p14:tracePt t="70184" x="1865313" y="4729163"/>
          <p14:tracePt t="70192" x="1897063" y="4713288"/>
          <p14:tracePt t="70200" x="1912938" y="4697413"/>
          <p14:tracePt t="70207" x="1936750" y="4673600"/>
          <p14:tracePt t="70215" x="1960563" y="4633913"/>
          <p14:tracePt t="70222" x="1968500" y="4616450"/>
          <p14:tracePt t="70230" x="1968500" y="4600575"/>
          <p14:tracePt t="70237" x="1968500" y="4592638"/>
          <p14:tracePt t="70252" x="1968500" y="4576763"/>
          <p14:tracePt t="70267" x="1968500" y="4568825"/>
          <p14:tracePt t="70274" x="1968500" y="4560888"/>
          <p14:tracePt t="70282" x="1968500" y="4552950"/>
          <p14:tracePt t="70289" x="1960563" y="4545013"/>
          <p14:tracePt t="70297" x="1952625" y="4545013"/>
          <p14:tracePt t="70305" x="1944688" y="4537075"/>
          <p14:tracePt t="70313" x="1936750" y="4529138"/>
          <p14:tracePt t="70319" x="1928813" y="4521200"/>
          <p14:tracePt t="70334" x="1920875" y="4513263"/>
          <p14:tracePt t="70342" x="1912938" y="4513263"/>
          <p14:tracePt t="70349" x="1905000" y="4513263"/>
          <p14:tracePt t="70357" x="1889125" y="4513263"/>
          <p14:tracePt t="70372" x="1873250" y="4521200"/>
          <p14:tracePt t="70380" x="1865313" y="4529138"/>
          <p14:tracePt t="70387" x="1857375" y="4545013"/>
          <p14:tracePt t="70396" x="1857375" y="4552950"/>
          <p14:tracePt t="70402" x="1849438" y="4568825"/>
          <p14:tracePt t="70411" x="1841500" y="4584700"/>
          <p14:tracePt t="70417" x="1841500" y="4600575"/>
          <p14:tracePt t="70425" x="1841500" y="4616450"/>
          <p14:tracePt t="70432" x="1841500" y="4624388"/>
          <p14:tracePt t="70440" x="1841500" y="4665663"/>
          <p14:tracePt t="70447" x="1841500" y="4681538"/>
          <p14:tracePt t="70454" x="1841500" y="4705350"/>
          <p14:tracePt t="70463" x="1857375" y="4721225"/>
          <p14:tracePt t="70469" x="1865313" y="4737100"/>
          <p14:tracePt t="70477" x="1889125" y="4760913"/>
          <p14:tracePt t="70484" x="1912938" y="4776788"/>
          <p14:tracePt t="70492" x="1936750" y="4800600"/>
          <p14:tracePt t="70500" x="1976438" y="4808538"/>
          <p14:tracePt t="70507" x="2000250" y="4824413"/>
          <p14:tracePt t="70514" x="2049463" y="4832350"/>
          <p14:tracePt t="70522" x="2081213" y="4832350"/>
          <p14:tracePt t="70530" x="2120900" y="4840288"/>
          <p14:tracePt t="70537" x="2168525" y="4840288"/>
          <p14:tracePt t="70546" x="2192338" y="4840288"/>
          <p14:tracePt t="70552" x="2216150" y="4832350"/>
          <p14:tracePt t="70561" x="2232025" y="4816475"/>
          <p14:tracePt t="70567" x="2239963" y="4808538"/>
          <p14:tracePt t="70574" x="2247900" y="4800600"/>
          <p14:tracePt t="70582" x="2255838" y="4768850"/>
          <p14:tracePt t="70590" x="2255838" y="4745038"/>
          <p14:tracePt t="70597" x="2255838" y="4721225"/>
          <p14:tracePt t="70604" x="2255838" y="4697413"/>
          <p14:tracePt t="70613" x="2255838" y="4681538"/>
          <p14:tracePt t="70620" x="2247900" y="4657725"/>
          <p14:tracePt t="70627" x="2239963" y="4649788"/>
          <p14:tracePt t="70634" x="2232025" y="4624388"/>
          <p14:tracePt t="70642" x="2224088" y="4624388"/>
          <p14:tracePt t="70649" x="2216150" y="4616450"/>
          <p14:tracePt t="70657" x="2208213" y="4616450"/>
          <p14:tracePt t="70664" x="2208213" y="4608513"/>
          <p14:tracePt t="70672" x="2200275" y="4600575"/>
          <p14:tracePt t="70679" x="2192338" y="4600575"/>
          <p14:tracePt t="70687" x="2184400" y="4600575"/>
          <p14:tracePt t="70702" x="2176463" y="4600575"/>
          <p14:tracePt t="70724" x="2168525" y="4600575"/>
          <p14:tracePt t="70732" x="2160588" y="4600575"/>
          <p14:tracePt t="70763" x="2152650" y="4600575"/>
          <p14:tracePt t="70777" x="2152650" y="4608513"/>
          <p14:tracePt t="70935" x="2152650" y="4616450"/>
          <p14:tracePt t="70943" x="2160588" y="4616450"/>
          <p14:tracePt t="70950" x="2176463" y="4616450"/>
          <p14:tracePt t="70957" x="2184400" y="4624388"/>
          <p14:tracePt t="70979" x="2208213" y="4633913"/>
          <p14:tracePt t="70980" x="2216150" y="4633913"/>
          <p14:tracePt t="70987" x="2224088" y="4633913"/>
          <p14:tracePt t="71002" x="2232025" y="4633913"/>
          <p14:tracePt t="71010" x="2239963" y="4633913"/>
          <p14:tracePt t="71025" x="2247900" y="4633913"/>
          <p14:tracePt t="71047" x="2255838" y="4633913"/>
          <p14:tracePt t="71108" x="2263775" y="4633913"/>
          <p14:tracePt t="71280" x="2271713" y="4633913"/>
          <p14:tracePt t="71287" x="2279650" y="4633913"/>
          <p14:tracePt t="71294" x="2295525" y="4649788"/>
          <p14:tracePt t="71303" x="2319338" y="4657725"/>
          <p14:tracePt t="71309" x="2359025" y="4657725"/>
          <p14:tracePt t="71317" x="2374900" y="4665663"/>
          <p14:tracePt t="71324" x="2408238" y="4665663"/>
          <p14:tracePt t="71332" x="2439988" y="4665663"/>
          <p14:tracePt t="71339" x="2463800" y="4665663"/>
          <p14:tracePt t="71347" x="2471738" y="4665663"/>
          <p14:tracePt t="71355" x="2487613" y="4665663"/>
          <p14:tracePt t="71362" x="2495550" y="4665663"/>
          <p14:tracePt t="71377" x="2503488" y="4657725"/>
          <p14:tracePt t="71655" x="2503488" y="4649788"/>
          <p14:tracePt t="71669" x="2503488" y="4633913"/>
          <p14:tracePt t="71678" x="2503488" y="4624388"/>
          <p14:tracePt t="71684" x="2503488" y="4608513"/>
          <p14:tracePt t="71692" x="2503488" y="4592638"/>
          <p14:tracePt t="71699" x="2503488" y="4584700"/>
          <p14:tracePt t="71707" x="2503488" y="4568825"/>
          <p14:tracePt t="71714" x="2503488" y="4545013"/>
          <p14:tracePt t="71722" x="2495550" y="4529138"/>
          <p14:tracePt t="71731" x="2487613" y="4521200"/>
          <p14:tracePt t="71737" x="2479675" y="4505325"/>
          <p14:tracePt t="71746" x="2471738" y="4497388"/>
          <p14:tracePt t="71752" x="2463800" y="4489450"/>
          <p14:tracePt t="71775" x="2463800" y="4481513"/>
          <p14:tracePt t="71835" x="2455863" y="4481513"/>
          <p14:tracePt t="71850" x="2447925" y="4481513"/>
          <p14:tracePt t="71864" x="2439988" y="4481513"/>
          <p14:tracePt t="71872" x="2439988" y="4489450"/>
          <p14:tracePt t="71880" x="2432050" y="4497388"/>
          <p14:tracePt t="71895" x="2424113" y="4505325"/>
          <p14:tracePt t="71910" x="2416175" y="4505325"/>
          <p14:tracePt t="71917" x="2408238" y="4513263"/>
          <p14:tracePt t="71932" x="2408238" y="4529138"/>
          <p14:tracePt t="71939" x="2400300" y="4529138"/>
          <p14:tracePt t="71947" x="2400300" y="4537075"/>
          <p14:tracePt t="71955" x="2400300" y="4545013"/>
          <p14:tracePt t="71963" x="2400300" y="4560888"/>
          <p14:tracePt t="71981" x="2392363" y="4584700"/>
          <p14:tracePt t="71984" x="2392363" y="4600575"/>
          <p14:tracePt t="71992" x="2392363" y="4616450"/>
          <p14:tracePt t="71999" x="2392363" y="4624388"/>
          <p14:tracePt t="72007" x="2392363" y="4633913"/>
          <p14:tracePt t="72015" x="2392363" y="4649788"/>
          <p14:tracePt t="72022" x="2400300" y="4649788"/>
          <p14:tracePt t="72030" x="2400300" y="4657725"/>
          <p14:tracePt t="72037" x="2416175" y="4665663"/>
          <p14:tracePt t="72052" x="2432050" y="4673600"/>
          <p14:tracePt t="72067" x="2439988" y="4673600"/>
          <p14:tracePt t="72082" x="2447925" y="4673600"/>
          <p14:tracePt t="72097" x="2455863" y="4673600"/>
          <p14:tracePt t="72105" x="2463800" y="4673600"/>
          <p14:tracePt t="72119" x="2471738" y="4673600"/>
          <p14:tracePt t="72128" x="2479675" y="4673600"/>
          <p14:tracePt t="72134" x="2487613" y="4673600"/>
          <p14:tracePt t="72142" x="2495550" y="4657725"/>
          <p14:tracePt t="72149" x="2503488" y="4657725"/>
          <p14:tracePt t="72157" x="2519363" y="4633913"/>
          <p14:tracePt t="72164" x="2535238" y="4624388"/>
          <p14:tracePt t="72172" x="2543175" y="4608513"/>
          <p14:tracePt t="72180" x="2551113" y="4600575"/>
          <p14:tracePt t="72195" x="2559050" y="4576763"/>
          <p14:tracePt t="72202" x="2566988" y="4560888"/>
          <p14:tracePt t="72209" x="2566988" y="4537075"/>
          <p14:tracePt t="72217" x="2582863" y="4489450"/>
          <p14:tracePt t="72224" x="2582863" y="4481513"/>
          <p14:tracePt t="72232" x="2582863" y="4473575"/>
          <p14:tracePt t="72254" x="2582863" y="4465638"/>
          <p14:tracePt t="72308" x="2574925" y="4465638"/>
          <p14:tracePt t="72322" x="2574925" y="4473575"/>
          <p14:tracePt t="72330" x="2566988" y="4473575"/>
          <p14:tracePt t="72337" x="2559050" y="4481513"/>
          <p14:tracePt t="72346" x="2559050" y="4489450"/>
          <p14:tracePt t="72352" x="2551113" y="4497388"/>
          <p14:tracePt t="72367" x="2543175" y="4513263"/>
          <p14:tracePt t="72382" x="2535238" y="4521200"/>
          <p14:tracePt t="72389" x="2527300" y="4529138"/>
          <p14:tracePt t="72397" x="2527300" y="4537075"/>
          <p14:tracePt t="72404" x="2527300" y="4545013"/>
          <p14:tracePt t="72413" x="2519363" y="4552950"/>
          <p14:tracePt t="72419" x="2519363" y="4560888"/>
          <p14:tracePt t="72427" x="2511425" y="4568825"/>
          <p14:tracePt t="72434" x="2511425" y="4576763"/>
          <p14:tracePt t="72450" x="2511425" y="4584700"/>
          <p14:tracePt t="72457" x="2511425" y="4592638"/>
          <p14:tracePt t="72464" x="2511425" y="4608513"/>
          <p14:tracePt t="72472" x="2503488" y="4608513"/>
          <p14:tracePt t="72480" x="2503488" y="4624388"/>
          <p14:tracePt t="72487" x="2503488" y="4633913"/>
          <p14:tracePt t="72495" x="2503488" y="4641850"/>
          <p14:tracePt t="72502" x="2503488" y="4649788"/>
          <p14:tracePt t="72510" x="2503488" y="4665663"/>
          <p14:tracePt t="72517" x="2503488" y="4673600"/>
          <p14:tracePt t="72524" x="2503488" y="4681538"/>
          <p14:tracePt t="72539" x="2503488" y="4689475"/>
          <p14:tracePt t="72547" x="2511425" y="4697413"/>
          <p14:tracePt t="72554" x="2519363" y="4697413"/>
          <p14:tracePt t="72563" x="2519363" y="4705350"/>
          <p14:tracePt t="72569" x="2527300" y="4713288"/>
          <p14:tracePt t="72584" x="2543175" y="4713288"/>
          <p14:tracePt t="72599" x="2551113" y="4721225"/>
          <p14:tracePt t="72607" x="2566988" y="4721225"/>
          <p14:tracePt t="72622" x="2582863" y="4721225"/>
          <p14:tracePt t="72630" x="2598738" y="4713288"/>
          <p14:tracePt t="72637" x="2614613" y="4697413"/>
          <p14:tracePt t="72646" x="2622550" y="4689475"/>
          <p14:tracePt t="72652" x="2654300" y="4665663"/>
          <p14:tracePt t="72660" x="2670175" y="4657725"/>
          <p14:tracePt t="72667" x="2693988" y="4633913"/>
          <p14:tracePt t="72674" x="2725738" y="4616450"/>
          <p14:tracePt t="72682" x="2741613" y="4600575"/>
          <p14:tracePt t="72689" x="2767013" y="4584700"/>
          <p14:tracePt t="72697" x="2774950" y="4568825"/>
          <p14:tracePt t="72705" x="2806700" y="4552950"/>
          <p14:tracePt t="72713" x="2814638" y="4545013"/>
          <p14:tracePt t="72719" x="2822575" y="4545013"/>
          <p14:tracePt t="72727" x="2822575" y="4537075"/>
          <p14:tracePt t="72781" x="2822575" y="4529138"/>
          <p14:tracePt t="72893" x="2822575" y="4537075"/>
          <p14:tracePt t="72899" x="2822575" y="4545013"/>
          <p14:tracePt t="72907" x="2822575" y="4552950"/>
          <p14:tracePt t="72915" x="2822575" y="4576763"/>
          <p14:tracePt t="72922" x="2822575" y="4584700"/>
          <p14:tracePt t="72930" x="2822575" y="4608513"/>
          <p14:tracePt t="72937" x="2822575" y="4624388"/>
          <p14:tracePt t="72945" x="2830513" y="4633913"/>
          <p14:tracePt t="72963" x="2838450" y="4657725"/>
          <p14:tracePt t="72974" x="2846388" y="4665663"/>
          <p14:tracePt t="72997" x="2854325" y="4665663"/>
          <p14:tracePt t="73019" x="2862263" y="4665663"/>
          <p14:tracePt t="73034" x="2870200" y="4649788"/>
          <p14:tracePt t="73042" x="2870200" y="4633913"/>
          <p14:tracePt t="73049" x="2870200" y="4616450"/>
          <p14:tracePt t="73057" x="2870200" y="4592638"/>
          <p14:tracePt t="73064" x="2870200" y="4584700"/>
          <p14:tracePt t="73072" x="2870200" y="4560888"/>
          <p14:tracePt t="73080" x="2870200" y="4545013"/>
          <p14:tracePt t="73087" x="2870200" y="4529138"/>
          <p14:tracePt t="73095" x="2870200" y="4521200"/>
          <p14:tracePt t="73102" x="2862263" y="4513263"/>
          <p14:tracePt t="73111" x="2846388" y="4513263"/>
          <p14:tracePt t="73124" x="2838450" y="4513263"/>
          <p14:tracePt t="73132" x="2830513" y="4513263"/>
          <p14:tracePt t="73139" x="2822575" y="4513263"/>
          <p14:tracePt t="73154" x="2814638" y="4513263"/>
          <p14:tracePt t="73169" x="2806700" y="4513263"/>
          <p14:tracePt t="73177" x="2798763" y="4521200"/>
          <p14:tracePt t="73185" x="2790825" y="4521200"/>
          <p14:tracePt t="73200" x="2774950" y="4529138"/>
          <p14:tracePt t="73215" x="2767013" y="4529138"/>
          <p14:tracePt t="73222" x="2759075" y="4537075"/>
          <p14:tracePt t="73237" x="2741613" y="4545013"/>
          <p14:tracePt t="73245" x="2725738" y="4545013"/>
          <p14:tracePt t="73252" x="2709863" y="4545013"/>
          <p14:tracePt t="73260" x="2686050" y="4545013"/>
          <p14:tracePt t="73267" x="2654300" y="4545013"/>
          <p14:tracePt t="73274" x="2622550" y="4552950"/>
          <p14:tracePt t="73282" x="2598738" y="4552950"/>
          <p14:tracePt t="73289" x="2574925" y="4560888"/>
          <p14:tracePt t="73297" x="2551113" y="4560888"/>
          <p14:tracePt t="73304" x="2527300" y="4560888"/>
          <p14:tracePt t="73312" x="2511425" y="4560888"/>
          <p14:tracePt t="73319" x="2503488" y="4560888"/>
          <p14:tracePt t="73328" x="2495550" y="4560888"/>
          <p14:tracePt t="73425" x="2487613" y="4560888"/>
          <p14:tracePt t="73432" x="2479675" y="4560888"/>
          <p14:tracePt t="73439" x="2471738" y="4560888"/>
          <p14:tracePt t="73447" x="2455863" y="4568825"/>
          <p14:tracePt t="73462" x="2439988" y="4568825"/>
          <p14:tracePt t="73469" x="2432050" y="4576763"/>
          <p14:tracePt t="73523" x="2424113" y="4576763"/>
          <p14:tracePt t="73590" x="2432050" y="4576763"/>
          <p14:tracePt t="73597" x="2439988" y="4576763"/>
          <p14:tracePt t="73612" x="2447925" y="4576763"/>
          <p14:tracePt t="73619" x="2471738" y="4576763"/>
          <p14:tracePt t="73628" x="2487613" y="4576763"/>
          <p14:tracePt t="73634" x="2495550" y="4576763"/>
          <p14:tracePt t="73643" x="2503488" y="4576763"/>
          <p14:tracePt t="74243" x="2503488" y="4584700"/>
          <p14:tracePt t="74257" x="2503488" y="4592638"/>
          <p14:tracePt t="76431" x="2447925" y="4681538"/>
          <p14:tracePt t="76433" x="2447925" y="4689475"/>
          <p14:tracePt t="76439" x="2439988" y="4689475"/>
          <p14:tracePt t="76643" x="2432050" y="4689475"/>
          <p14:tracePt t="76649" x="2424113" y="4689475"/>
          <p14:tracePt t="76658" x="2416175" y="4689475"/>
          <p14:tracePt t="76664" x="2400300" y="4689475"/>
          <p14:tracePt t="76672" x="2374900" y="4689475"/>
          <p14:tracePt t="76679" x="2359025" y="4689475"/>
          <p14:tracePt t="76687" x="2319338" y="4689475"/>
          <p14:tracePt t="76695" x="2287588" y="4689475"/>
          <p14:tracePt t="76702" x="2232025" y="4689475"/>
          <p14:tracePt t="76710" x="2176463" y="4681538"/>
          <p14:tracePt t="76717" x="2120900" y="4681538"/>
          <p14:tracePt t="76725" x="2073275" y="4681538"/>
          <p14:tracePt t="76732" x="2017713" y="4681538"/>
          <p14:tracePt t="76739" x="1960563" y="4681538"/>
          <p14:tracePt t="76747" x="1912938" y="4681538"/>
          <p14:tracePt t="76754" x="1865313" y="4681538"/>
          <p14:tracePt t="76762" x="1833563" y="4681538"/>
          <p14:tracePt t="76769" x="1801813" y="4681538"/>
          <p14:tracePt t="76777" x="1785938" y="4681538"/>
          <p14:tracePt t="76784" x="1770063" y="4681538"/>
          <p14:tracePt t="76800" x="1762125" y="4681538"/>
          <p14:tracePt t="76808" x="1754188" y="4681538"/>
          <p14:tracePt t="76814" x="1746250" y="4689475"/>
          <p14:tracePt t="76829" x="1738313" y="4689475"/>
          <p14:tracePt t="76844" x="1730375" y="4689475"/>
          <p14:tracePt t="76852" x="1714500" y="4697413"/>
          <p14:tracePt t="76860" x="1698625" y="4697413"/>
          <p14:tracePt t="76867" x="1674813" y="4705350"/>
          <p14:tracePt t="76874" x="1651000" y="4713288"/>
          <p14:tracePt t="76882" x="1625600" y="4721225"/>
          <p14:tracePt t="76890" x="1593850" y="4729163"/>
          <p14:tracePt t="76897" x="1562100" y="4745038"/>
          <p14:tracePt t="76904" x="1530350" y="4745038"/>
          <p14:tracePt t="76912" x="1506538" y="4752975"/>
          <p14:tracePt t="76920" x="1482725" y="4768850"/>
          <p14:tracePt t="76927" x="1450975" y="4784725"/>
          <p14:tracePt t="76934" x="1427163" y="4784725"/>
          <p14:tracePt t="76943" x="1403350" y="4792663"/>
          <p14:tracePt t="76949" x="1387475" y="4800600"/>
          <p14:tracePt t="76958" x="1363663" y="4808538"/>
          <p14:tracePt t="76976" x="1339850" y="4824413"/>
          <p14:tracePt t="76987" x="1323975" y="4824413"/>
          <p14:tracePt t="77002" x="1316038" y="4832350"/>
          <p14:tracePt t="77580" x="1323975" y="4832350"/>
          <p14:tracePt t="77587" x="1331913" y="4832350"/>
          <p14:tracePt t="77603" x="1339850" y="4832350"/>
          <p14:tracePt t="77617" x="1355725" y="4832350"/>
          <p14:tracePt t="77632" x="1363663" y="4832350"/>
          <p14:tracePt t="77639" x="1371600" y="4832350"/>
          <p14:tracePt t="77655" x="1379538" y="4832350"/>
          <p14:tracePt t="77662" x="1387475" y="4832350"/>
          <p14:tracePt t="78152" x="0" y="0"/>
        </p14:tracePtLst>
        <p14:tracePtLst>
          <p14:tracePt t="83064" x="1738313" y="4737100"/>
          <p14:tracePt t="83199" x="0" y="0"/>
        </p14:tracePtLst>
        <p14:tracePtLst>
          <p14:tracePt t="83596" x="1968500" y="4745038"/>
          <p14:tracePt t="83724" x="0" y="0"/>
        </p14:tracePtLst>
        <p14:tracePtLst>
          <p14:tracePt t="84166" x="1778000" y="4752975"/>
          <p14:tracePt t="84217" x="1785938" y="4752975"/>
          <p14:tracePt t="84286" x="0" y="0"/>
        </p14:tracePtLst>
        <p14:tracePtLst>
          <p14:tracePt t="84714" x="2136775" y="4760913"/>
          <p14:tracePt t="84879" x="0" y="0"/>
        </p14:tracePtLst>
        <p14:tracePtLst>
          <p14:tracePt t="85509" x="2073275" y="4713288"/>
          <p14:tracePt t="85621" x="2073275" y="4705350"/>
          <p14:tracePt t="85627" x="2073275" y="4697413"/>
          <p14:tracePt t="85634" x="2073275" y="4689475"/>
          <p14:tracePt t="85649" x="2073275" y="4681538"/>
          <p14:tracePt t="85657" x="2073275" y="4673600"/>
          <p14:tracePt t="85666" x="2073275" y="4665663"/>
          <p14:tracePt t="85672" x="2073275" y="4649788"/>
          <p14:tracePt t="85681" x="2073275" y="4641850"/>
          <p14:tracePt t="85687" x="2057400" y="4624388"/>
          <p14:tracePt t="85694" x="2049463" y="4608513"/>
          <p14:tracePt t="85702" x="2049463" y="4592638"/>
          <p14:tracePt t="85709" x="2025650" y="4584700"/>
          <p14:tracePt t="85717" x="2025650" y="4568825"/>
          <p14:tracePt t="85724" x="2017713" y="4560888"/>
          <p14:tracePt t="85734" x="2008188" y="4552950"/>
          <p14:tracePt t="85739" x="1992313" y="4537075"/>
          <p14:tracePt t="85747" x="1984375" y="4529138"/>
          <p14:tracePt t="85754" x="1968500" y="4521200"/>
          <p14:tracePt t="85762" x="1968500" y="4513263"/>
          <p14:tracePt t="85769" x="1952625" y="4497388"/>
          <p14:tracePt t="85777" x="1936750" y="4489450"/>
          <p14:tracePt t="85784" x="1920875" y="4481513"/>
          <p14:tracePt t="85792" x="1912938" y="4473575"/>
          <p14:tracePt t="85807" x="1897063" y="4465638"/>
          <p14:tracePt t="85822" x="1889125" y="4465638"/>
          <p14:tracePt t="85837" x="1881188" y="4465638"/>
          <p14:tracePt t="85852" x="1865313" y="4465638"/>
          <p14:tracePt t="85859" x="1849438" y="4465638"/>
          <p14:tracePt t="85867" x="1841500" y="4465638"/>
          <p14:tracePt t="85874" x="1833563" y="4465638"/>
          <p14:tracePt t="85883" x="1809750" y="4465638"/>
          <p14:tracePt t="85889" x="1793875" y="4465638"/>
          <p14:tracePt t="85897" x="1770063" y="4465638"/>
          <p14:tracePt t="85905" x="1746250" y="4465638"/>
          <p14:tracePt t="85912" x="1730375" y="4465638"/>
          <p14:tracePt t="85919" x="1714500" y="4465638"/>
          <p14:tracePt t="85927" x="1698625" y="4465638"/>
          <p14:tracePt t="85935" x="1682750" y="4465638"/>
          <p14:tracePt t="85942" x="1666875" y="4465638"/>
          <p14:tracePt t="85949" x="1641475" y="4473575"/>
          <p14:tracePt t="85967" x="1609725" y="4489450"/>
          <p14:tracePt t="85972" x="1601788" y="4497388"/>
          <p14:tracePt t="85987" x="1593850" y="4505325"/>
          <p14:tracePt t="85995" x="1593850" y="4521200"/>
          <p14:tracePt t="86009" x="1585913" y="4537075"/>
          <p14:tracePt t="86017" x="1585913" y="4545013"/>
          <p14:tracePt t="86033" x="1585913" y="4560888"/>
          <p14:tracePt t="86039" x="1585913" y="4568825"/>
          <p14:tracePt t="86047" x="1585913" y="4584700"/>
          <p14:tracePt t="86055" x="1585913" y="4600575"/>
          <p14:tracePt t="86062" x="1601788" y="4624388"/>
          <p14:tracePt t="86069" x="1609725" y="4633913"/>
          <p14:tracePt t="86077" x="1625600" y="4641850"/>
          <p14:tracePt t="86084" x="1651000" y="4665663"/>
          <p14:tracePt t="86092" x="1666875" y="4673600"/>
          <p14:tracePt t="86100" x="1690688" y="4697413"/>
          <p14:tracePt t="86107" x="1706563" y="4697413"/>
          <p14:tracePt t="86115" x="1730375" y="4713288"/>
          <p14:tracePt t="86122" x="1746250" y="4721225"/>
          <p14:tracePt t="86130" x="1770063" y="4721225"/>
          <p14:tracePt t="86137" x="1785938" y="4729163"/>
          <p14:tracePt t="86144" x="1809750" y="4729163"/>
          <p14:tracePt t="86152" x="1825625" y="4729163"/>
          <p14:tracePt t="86159" x="1833563" y="4729163"/>
          <p14:tracePt t="86167" x="1841500" y="4729163"/>
          <p14:tracePt t="86174" x="1857375" y="4729163"/>
          <p14:tracePt t="86183" x="1873250" y="4729163"/>
          <p14:tracePt t="86189" x="1881188" y="4729163"/>
          <p14:tracePt t="86197" x="1889125" y="4729163"/>
          <p14:tracePt t="86204" x="1905000" y="4713288"/>
          <p14:tracePt t="86219" x="1912938" y="4705350"/>
          <p14:tracePt t="86227" x="1920875" y="4689475"/>
          <p14:tracePt t="86234" x="1920875" y="4681538"/>
          <p14:tracePt t="86242" x="1920875" y="4673600"/>
          <p14:tracePt t="86249" x="1920875" y="4657725"/>
          <p14:tracePt t="86266" x="1920875" y="4641850"/>
          <p14:tracePt t="86272" x="1920875" y="4633913"/>
          <p14:tracePt t="86280" x="1920875" y="4616450"/>
          <p14:tracePt t="86287" x="1920875" y="4608513"/>
          <p14:tracePt t="86295" x="1912938" y="4600575"/>
          <p14:tracePt t="86302" x="1912938" y="4584700"/>
          <p14:tracePt t="86309" x="1905000" y="4584700"/>
          <p14:tracePt t="86317" x="1905000" y="4576763"/>
          <p14:tracePt t="86324" x="1897063" y="4576763"/>
          <p14:tracePt t="86332" x="1889125" y="4576763"/>
          <p14:tracePt t="86377" x="1881188" y="4576763"/>
          <p14:tracePt t="86392" x="1873250" y="4576763"/>
          <p14:tracePt t="86399" x="1865313" y="4576763"/>
          <p14:tracePt t="86407" x="1857375" y="4576763"/>
          <p14:tracePt t="86415" x="1841500" y="4584700"/>
          <p14:tracePt t="86422" x="1833563" y="4584700"/>
          <p14:tracePt t="86430" x="1825625" y="4600575"/>
          <p14:tracePt t="86437" x="1817688" y="4600575"/>
          <p14:tracePt t="86444" x="1809750" y="4608513"/>
          <p14:tracePt t="86452" x="1809750" y="4616450"/>
          <p14:tracePt t="86459" x="1809750" y="4624388"/>
          <p14:tracePt t="86467" x="1801813" y="4633913"/>
          <p14:tracePt t="86475" x="1801813" y="4649788"/>
          <p14:tracePt t="86489" x="1801813" y="4665663"/>
          <p14:tracePt t="86498" x="1801813" y="4673600"/>
          <p14:tracePt t="86504" x="1801813" y="4681538"/>
          <p14:tracePt t="86514" x="1801813" y="4697413"/>
          <p14:tracePt t="86519" x="1809750" y="4713288"/>
          <p14:tracePt t="86527" x="1817688" y="4729163"/>
          <p14:tracePt t="86534" x="1833563" y="4745038"/>
          <p14:tracePt t="86542" x="1841500" y="4752975"/>
          <p14:tracePt t="86550" x="1857375" y="4760913"/>
          <p14:tracePt t="86557" x="1881188" y="4776788"/>
          <p14:tracePt t="86565" x="1905000" y="4776788"/>
          <p14:tracePt t="86572" x="1920875" y="4784725"/>
          <p14:tracePt t="86580" x="1944688" y="4784725"/>
          <p14:tracePt t="86587" x="1960563" y="4784725"/>
          <p14:tracePt t="86595" x="1984375" y="4784725"/>
          <p14:tracePt t="86602" x="2000250" y="4776788"/>
          <p14:tracePt t="86609" x="2017713" y="4768850"/>
          <p14:tracePt t="86617" x="2033588" y="4752975"/>
          <p14:tracePt t="86624" x="2041525" y="4737100"/>
          <p14:tracePt t="86632" x="2065338" y="4713288"/>
          <p14:tracePt t="86639" x="2073275" y="4697413"/>
          <p14:tracePt t="86648" x="2073275" y="4673600"/>
          <p14:tracePt t="86654" x="2073275" y="4649788"/>
          <p14:tracePt t="86664" x="2073275" y="4624388"/>
          <p14:tracePt t="86669" x="2073275" y="4600575"/>
          <p14:tracePt t="86677" x="2073275" y="4584700"/>
          <p14:tracePt t="86684" x="2057400" y="4560888"/>
          <p14:tracePt t="86692" x="2049463" y="4545013"/>
          <p14:tracePt t="86700" x="2025650" y="4513263"/>
          <p14:tracePt t="86707" x="2008188" y="4505325"/>
          <p14:tracePt t="86715" x="1984375" y="4489450"/>
          <p14:tracePt t="86722" x="1960563" y="4489450"/>
          <p14:tracePt t="86730" x="1928813" y="4481513"/>
          <p14:tracePt t="86737" x="1912938" y="4481513"/>
          <p14:tracePt t="86745" x="1905000" y="4481513"/>
          <p14:tracePt t="86752" x="1889125" y="4481513"/>
          <p14:tracePt t="86759" x="1873250" y="4481513"/>
          <p14:tracePt t="86767" x="1857375" y="4481513"/>
          <p14:tracePt t="86775" x="1841500" y="4481513"/>
          <p14:tracePt t="86782" x="1825625" y="4481513"/>
          <p14:tracePt t="86789" x="1817688" y="4481513"/>
          <p14:tracePt t="86798" x="1801813" y="4489450"/>
          <p14:tracePt t="86804" x="1801813" y="4497388"/>
          <p14:tracePt t="86814" x="1793875" y="4505325"/>
          <p14:tracePt t="86827" x="1785938" y="4521200"/>
          <p14:tracePt t="86834" x="1778000" y="4521200"/>
          <p14:tracePt t="86842" x="1778000" y="4529138"/>
          <p14:tracePt t="86850" x="1770063" y="4537075"/>
          <p14:tracePt t="86857" x="1770063" y="4545013"/>
          <p14:tracePt t="86865" x="1770063" y="4560888"/>
          <p14:tracePt t="86872" x="1762125" y="4568825"/>
          <p14:tracePt t="86879" x="1762125" y="4576763"/>
          <p14:tracePt t="86887" x="1762125" y="4584700"/>
          <p14:tracePt t="86895" x="1762125" y="4600575"/>
          <p14:tracePt t="86902" x="1762125" y="4616450"/>
          <p14:tracePt t="86917" x="1762125" y="4633913"/>
          <p14:tracePt t="86925" x="1762125" y="4657725"/>
          <p14:tracePt t="86932" x="1762125" y="4665663"/>
          <p14:tracePt t="86939" x="1778000" y="4681538"/>
          <p14:tracePt t="86955" x="1793875" y="4697413"/>
          <p14:tracePt t="86967" x="1801813" y="4705350"/>
          <p14:tracePt t="86969" x="1809750" y="4721225"/>
          <p14:tracePt t="86977" x="1825625" y="4729163"/>
          <p14:tracePt t="86984" x="1833563" y="4745038"/>
          <p14:tracePt t="86992" x="1849438" y="4745038"/>
          <p14:tracePt t="86999" x="1857375" y="4760913"/>
          <p14:tracePt t="87007" x="1873250" y="4768850"/>
          <p14:tracePt t="87015" x="1889125" y="4776788"/>
          <p14:tracePt t="87022" x="1897063" y="4776788"/>
          <p14:tracePt t="87029" x="1912938" y="4776788"/>
          <p14:tracePt t="87037" x="1920875" y="4776788"/>
          <p14:tracePt t="87046" x="1936750" y="4776788"/>
          <p14:tracePt t="87052" x="1960563" y="4776788"/>
          <p14:tracePt t="87059" x="1976438" y="4760913"/>
          <p14:tracePt t="87067" x="1992313" y="4745038"/>
          <p14:tracePt t="87075" x="2000250" y="4721225"/>
          <p14:tracePt t="87082" x="2008188" y="4681538"/>
          <p14:tracePt t="87090" x="2008188" y="4657725"/>
          <p14:tracePt t="87098" x="2008188" y="4624388"/>
          <p14:tracePt t="87105" x="2008188" y="4600575"/>
          <p14:tracePt t="87113" x="2008188" y="4576763"/>
          <p14:tracePt t="87120" x="1992313" y="4545013"/>
          <p14:tracePt t="87127" x="1984375" y="4529138"/>
          <p14:tracePt t="87134" x="1976438" y="4521200"/>
          <p14:tracePt t="87142" x="1960563" y="4505325"/>
          <p14:tracePt t="87149" x="1952625" y="4497388"/>
          <p14:tracePt t="87157" x="1936750" y="4489450"/>
          <p14:tracePt t="87165" x="1928813" y="4489450"/>
          <p14:tracePt t="87172" x="1920875" y="4489450"/>
          <p14:tracePt t="87180" x="1912938" y="4481513"/>
          <p14:tracePt t="87187" x="1905000" y="4481513"/>
          <p14:tracePt t="87195" x="1897063" y="4481513"/>
          <p14:tracePt t="87202" x="1889125" y="4481513"/>
          <p14:tracePt t="87217" x="1873250" y="4481513"/>
          <p14:tracePt t="87232" x="1865313" y="4481513"/>
          <p14:tracePt t="87240" x="1857375" y="4481513"/>
          <p14:tracePt t="87248" x="1849438" y="4489450"/>
          <p14:tracePt t="87254" x="1841500" y="4489450"/>
          <p14:tracePt t="87263" x="1841500" y="4497388"/>
          <p14:tracePt t="87269" x="1833563" y="4505325"/>
          <p14:tracePt t="87277" x="1825625" y="4505325"/>
          <p14:tracePt t="87284" x="1809750" y="4521200"/>
          <p14:tracePt t="87299" x="1801813" y="4529138"/>
          <p14:tracePt t="87307" x="1801813" y="4537075"/>
          <p14:tracePt t="87315" x="1785938" y="4545013"/>
          <p14:tracePt t="87322" x="1778000" y="4560888"/>
          <p14:tracePt t="87330" x="1778000" y="4568825"/>
          <p14:tracePt t="87337" x="1778000" y="4576763"/>
          <p14:tracePt t="87346" x="1770063" y="4600575"/>
          <p14:tracePt t="87352" x="1770063" y="4608513"/>
          <p14:tracePt t="87359" x="1770063" y="4624388"/>
          <p14:tracePt t="87367" x="1770063" y="4633913"/>
          <p14:tracePt t="87374" x="1762125" y="4657725"/>
          <p14:tracePt t="87382" x="1762125" y="4665663"/>
          <p14:tracePt t="87398" x="1762125" y="4681538"/>
          <p14:tracePt t="87404" x="1762125" y="4689475"/>
          <p14:tracePt t="87413" x="1762125" y="4697413"/>
          <p14:tracePt t="87419" x="1762125" y="4705350"/>
          <p14:tracePt t="87427" x="1762125" y="4713288"/>
          <p14:tracePt t="87434" x="1762125" y="4721225"/>
          <p14:tracePt t="87442" x="1770063" y="4729163"/>
          <p14:tracePt t="87449" x="1778000" y="4745038"/>
          <p14:tracePt t="87457" x="1793875" y="4752975"/>
          <p14:tracePt t="87465" x="1801813" y="4768850"/>
          <p14:tracePt t="87472" x="1817688" y="4776788"/>
          <p14:tracePt t="87481" x="1833563" y="4792663"/>
          <p14:tracePt t="87487" x="1849438" y="4808538"/>
          <p14:tracePt t="87496" x="1873250" y="4816475"/>
          <p14:tracePt t="87502" x="1897063" y="4824413"/>
          <p14:tracePt t="87509" x="1912938" y="4824413"/>
          <p14:tracePt t="87517" x="1928813" y="4824413"/>
          <p14:tracePt t="87524" x="1936750" y="4808538"/>
          <p14:tracePt t="87532" x="1960563" y="4784725"/>
          <p14:tracePt t="87539" x="1968500" y="4768850"/>
          <p14:tracePt t="87548" x="1976438" y="4729163"/>
          <p14:tracePt t="87554" x="1976438" y="4689475"/>
          <p14:tracePt t="87562" x="1976438" y="4657725"/>
          <p14:tracePt t="87569" x="1976438" y="4600575"/>
          <p14:tracePt t="87577" x="1976438" y="4560888"/>
          <p14:tracePt t="87596" x="1936750" y="4473575"/>
          <p14:tracePt t="87599" x="1912938" y="4449763"/>
          <p14:tracePt t="87607" x="1881188" y="4410075"/>
          <p14:tracePt t="87614" x="1857375" y="4386263"/>
          <p14:tracePt t="87622" x="1817688" y="4354513"/>
          <p14:tracePt t="87630" x="1793875" y="4346575"/>
          <p14:tracePt t="87637" x="1770063" y="4330700"/>
          <p14:tracePt t="87646" x="1746250" y="4322763"/>
          <p14:tracePt t="87652" x="1738313" y="4322763"/>
          <p14:tracePt t="87659" x="1722438" y="4322763"/>
          <p14:tracePt t="87667" x="1706563" y="4314825"/>
          <p14:tracePt t="87675" x="1690688" y="4314825"/>
          <p14:tracePt t="87682" x="1682750" y="4314825"/>
          <p14:tracePt t="87689" x="1674813" y="4314825"/>
          <p14:tracePt t="87698" x="1658938" y="4314825"/>
          <p14:tracePt t="87704" x="1658938" y="4322763"/>
          <p14:tracePt t="87713" x="1641475" y="4338638"/>
          <p14:tracePt t="87727" x="1633538" y="4354513"/>
          <p14:tracePt t="87734" x="1633538" y="4370388"/>
          <p14:tracePt t="87742" x="1625600" y="4394200"/>
          <p14:tracePt t="87749" x="1625600" y="4402138"/>
          <p14:tracePt t="87757" x="1625600" y="4425950"/>
          <p14:tracePt t="87765" x="1625600" y="4449763"/>
          <p14:tracePt t="87772" x="1625600" y="4481513"/>
          <p14:tracePt t="87780" x="1625600" y="4497388"/>
          <p14:tracePt t="87787" x="1633538" y="4513263"/>
          <p14:tracePt t="87796" x="1641475" y="4537075"/>
          <p14:tracePt t="87802" x="1658938" y="4545013"/>
          <p14:tracePt t="87810" x="1666875" y="4560888"/>
          <p14:tracePt t="87817" x="1690688" y="4576763"/>
          <p14:tracePt t="87824" x="1698625" y="4584700"/>
          <p14:tracePt t="87832" x="1714500" y="4592638"/>
          <p14:tracePt t="87839" x="1730375" y="4592638"/>
          <p14:tracePt t="87848" x="1754188" y="4600575"/>
          <p14:tracePt t="87854" x="1770063" y="4600575"/>
          <p14:tracePt t="87862" x="1778000" y="4600575"/>
          <p14:tracePt t="87869" x="1801813" y="4600575"/>
          <p14:tracePt t="87877" x="1809750" y="4600575"/>
          <p14:tracePt t="87884" x="1825625" y="4600575"/>
          <p14:tracePt t="87892" x="1833563" y="4600575"/>
          <p14:tracePt t="87899" x="1841500" y="4600575"/>
          <p14:tracePt t="87907" x="1841500" y="4584700"/>
          <p14:tracePt t="87915" x="1841500" y="4560888"/>
          <p14:tracePt t="87922" x="1841500" y="4545013"/>
          <p14:tracePt t="87930" x="1841500" y="4529138"/>
          <p14:tracePt t="87937" x="1841500" y="4505325"/>
          <p14:tracePt t="87945" x="1841500" y="4481513"/>
          <p14:tracePt t="87952" x="1841500" y="4465638"/>
          <p14:tracePt t="87964" x="1825625" y="4449763"/>
          <p14:tracePt t="87967" x="1817688" y="4433888"/>
          <p14:tracePt t="87974" x="1801813" y="4418013"/>
          <p14:tracePt t="87982" x="1785938" y="4402138"/>
          <p14:tracePt t="87989" x="1778000" y="4394200"/>
          <p14:tracePt t="87998" x="1770063" y="4394200"/>
          <p14:tracePt t="88058" x="1770063" y="4402138"/>
          <p14:tracePt t="88072" x="1770063" y="4418013"/>
          <p14:tracePt t="88080" x="1770063" y="4433888"/>
          <p14:tracePt t="88087" x="1770063" y="4441825"/>
          <p14:tracePt t="88096" x="1770063" y="4465638"/>
          <p14:tracePt t="88102" x="1778000" y="4481513"/>
          <p14:tracePt t="88109" x="1778000" y="4497388"/>
          <p14:tracePt t="88117" x="1793875" y="4521200"/>
          <p14:tracePt t="88124" x="1801813" y="4537075"/>
          <p14:tracePt t="88132" x="1801813" y="4552950"/>
          <p14:tracePt t="88139" x="1817688" y="4560888"/>
          <p14:tracePt t="88147" x="1825625" y="4576763"/>
          <p14:tracePt t="88155" x="1833563" y="4584700"/>
          <p14:tracePt t="88162" x="1841500" y="4584700"/>
          <p14:tracePt t="88232" x="1841500" y="4576763"/>
          <p14:tracePt t="88237" x="1841500" y="4560888"/>
          <p14:tracePt t="88245" x="1841500" y="4545013"/>
          <p14:tracePt t="88252" x="1833563" y="4529138"/>
          <p14:tracePt t="88259" x="1825625" y="4513263"/>
          <p14:tracePt t="88267" x="1817688" y="4489450"/>
          <p14:tracePt t="88274" x="1801813" y="4473575"/>
          <p14:tracePt t="88282" x="1785938" y="4457700"/>
          <p14:tracePt t="88289" x="1778000" y="4449763"/>
          <p14:tracePt t="88297" x="1762125" y="4433888"/>
          <p14:tracePt t="88312" x="1754188" y="4433888"/>
          <p14:tracePt t="88319" x="1746250" y="4433888"/>
          <p14:tracePt t="88365" x="1746250" y="4449763"/>
          <p14:tracePt t="88372" x="1746250" y="4473575"/>
          <p14:tracePt t="88380" x="1746250" y="4489450"/>
          <p14:tracePt t="88387" x="1746250" y="4513263"/>
          <p14:tracePt t="88395" x="1746250" y="4537075"/>
          <p14:tracePt t="88402" x="1746250" y="4560888"/>
          <p14:tracePt t="88409" x="1762125" y="4584700"/>
          <p14:tracePt t="88417" x="1778000" y="4608513"/>
          <p14:tracePt t="88424" x="1785938" y="4641850"/>
          <p14:tracePt t="88432" x="1817688" y="4665663"/>
          <p14:tracePt t="88439" x="1833563" y="4689475"/>
          <p14:tracePt t="88447" x="1857375" y="4705350"/>
          <p14:tracePt t="88455" x="1857375" y="4713288"/>
          <p14:tracePt t="88463" x="1873250" y="4721225"/>
          <p14:tracePt t="88469" x="1897063" y="4729163"/>
          <p14:tracePt t="88478" x="1905000" y="4729163"/>
          <p14:tracePt t="88484" x="1928813" y="4729163"/>
          <p14:tracePt t="88492" x="1944688" y="4721225"/>
          <p14:tracePt t="88499" x="1960563" y="4705350"/>
          <p14:tracePt t="88507" x="1976438" y="4665663"/>
          <p14:tracePt t="88514" x="1992313" y="4633913"/>
          <p14:tracePt t="88522" x="2008188" y="4584700"/>
          <p14:tracePt t="88531" x="2008188" y="4568825"/>
          <p14:tracePt t="88537" x="2008188" y="4529138"/>
          <p14:tracePt t="88545" x="2008188" y="4505325"/>
          <p14:tracePt t="88552" x="2008188" y="4481513"/>
          <p14:tracePt t="88559" x="2008188" y="4465638"/>
          <p14:tracePt t="88567" x="2008188" y="4457700"/>
          <p14:tracePt t="88589" x="2000250" y="4457700"/>
          <p14:tracePt t="88605" x="1984375" y="4457700"/>
          <p14:tracePt t="88620" x="1968500" y="4473575"/>
          <p14:tracePt t="88628" x="1952625" y="4481513"/>
          <p14:tracePt t="88634" x="1944688" y="4497388"/>
          <p14:tracePt t="88642" x="1936750" y="4513263"/>
          <p14:tracePt t="88649" x="1920875" y="4545013"/>
          <p14:tracePt t="88657" x="1912938" y="4568825"/>
          <p14:tracePt t="88664" x="1905000" y="4592638"/>
          <p14:tracePt t="88672" x="1897063" y="4608513"/>
          <p14:tracePt t="88680" x="1889125" y="4624388"/>
          <p14:tracePt t="88687" x="1889125" y="4641850"/>
          <p14:tracePt t="88702" x="1889125" y="4649788"/>
          <p14:tracePt t="88763" x="1889125" y="4633913"/>
          <p14:tracePt t="88769" x="1889125" y="4624388"/>
          <p14:tracePt t="88778" x="1889125" y="4616450"/>
          <p14:tracePt t="88784" x="1889125" y="4592638"/>
          <p14:tracePt t="88792" x="1889125" y="4568825"/>
          <p14:tracePt t="88799" x="1881188" y="4545013"/>
          <p14:tracePt t="88807" x="1873250" y="4505325"/>
          <p14:tracePt t="88814" x="1865313" y="4481513"/>
          <p14:tracePt t="88822" x="1857375" y="4457700"/>
          <p14:tracePt t="88831" x="1841500" y="4433888"/>
          <p14:tracePt t="88837" x="1825625" y="4402138"/>
          <p14:tracePt t="88844" x="1825625" y="4394200"/>
          <p14:tracePt t="88852" x="1809750" y="4386263"/>
          <p14:tracePt t="88859" x="1801813" y="4378325"/>
          <p14:tracePt t="88867" x="1793875" y="4378325"/>
          <p14:tracePt t="88889" x="1785938" y="4386263"/>
          <p14:tracePt t="88897" x="1785938" y="4402138"/>
          <p14:tracePt t="88904" x="1778000" y="4425950"/>
          <p14:tracePt t="88913" x="1778000" y="4449763"/>
          <p14:tracePt t="88919" x="1778000" y="4473575"/>
          <p14:tracePt t="88928" x="1778000" y="4497388"/>
          <p14:tracePt t="88935" x="1778000" y="4529138"/>
          <p14:tracePt t="88942" x="1778000" y="4552950"/>
          <p14:tracePt t="88949" x="1778000" y="4576763"/>
          <p14:tracePt t="88957" x="1778000" y="4592638"/>
          <p14:tracePt t="88981" x="1785938" y="4649788"/>
          <p14:tracePt t="88987" x="1793875" y="4649788"/>
          <p14:tracePt t="89100" x="1793875" y="4641850"/>
          <p14:tracePt t="90159" x="0" y="0"/>
        </p14:tracePtLst>
        <p14:tracePtLst>
          <p14:tracePt t="97706" x="2543175" y="4745038"/>
          <p14:tracePt t="98484" x="0" y="0"/>
        </p14:tracePtLst>
        <p14:tracePtLst>
          <p14:tracePt t="98935" x="2759075" y="4729163"/>
          <p14:tracePt t="102311" x="0" y="0"/>
        </p14:tracePtLst>
        <p14:tracePtLst>
          <p14:tracePt t="102797" x="1331913" y="4291013"/>
          <p14:tracePt t="103043" x="1339850" y="4291013"/>
          <p14:tracePt t="103050" x="1363663" y="4298950"/>
          <p14:tracePt t="103057" x="1387475" y="4306888"/>
          <p14:tracePt t="103064" x="1427163" y="4314825"/>
          <p14:tracePt t="103072" x="1466850" y="4330700"/>
          <p14:tracePt t="103080" x="1514475" y="4338638"/>
          <p14:tracePt t="103087" x="1546225" y="4346575"/>
          <p14:tracePt t="103094" x="1577975" y="4354513"/>
          <p14:tracePt t="103104" x="1593850" y="4362450"/>
          <p14:tracePt t="103109" x="1617663" y="4362450"/>
          <p14:tracePt t="103118" x="1625600" y="4362450"/>
          <p14:tracePt t="103132" x="1633538" y="4362450"/>
          <p14:tracePt t="103139" x="1641475" y="4362450"/>
          <p14:tracePt t="103170" x="1651000" y="4362450"/>
          <p14:tracePt t="103184" x="1658938" y="4362450"/>
          <p14:tracePt t="103201" x="1674813" y="4362450"/>
          <p14:tracePt t="103214" x="1682750" y="4362450"/>
          <p14:tracePt t="103222" x="1690688" y="4362450"/>
          <p14:tracePt t="103229" x="1698625" y="4362450"/>
          <p14:tracePt t="103244" x="1706563" y="4370388"/>
          <p14:tracePt t="103253" x="1714500" y="4370388"/>
          <p14:tracePt t="103259" x="1722438" y="4370388"/>
          <p14:tracePt t="103274" x="1730375" y="4370388"/>
          <p14:tracePt t="103282" x="1746250" y="4370388"/>
          <p14:tracePt t="103297" x="1754188" y="4370388"/>
          <p14:tracePt t="103304" x="1770063" y="4370388"/>
          <p14:tracePt t="103320" x="1778000" y="4370388"/>
          <p14:tracePt t="103327" x="1793875" y="4370388"/>
          <p14:tracePt t="103334" x="1801813" y="4370388"/>
          <p14:tracePt t="103342" x="1809750" y="4370388"/>
          <p14:tracePt t="103351" x="1825625" y="4370388"/>
          <p14:tracePt t="103357" x="1833563" y="4370388"/>
          <p14:tracePt t="103365" x="1841500" y="4370388"/>
          <p14:tracePt t="103372" x="1857375" y="4370388"/>
          <p14:tracePt t="103379" x="1865313" y="4370388"/>
          <p14:tracePt t="103387" x="1881188" y="4378325"/>
          <p14:tracePt t="103394" x="1889125" y="4378325"/>
          <p14:tracePt t="103403" x="1897063" y="4378325"/>
          <p14:tracePt t="103418" x="1905000" y="4378325"/>
          <p14:tracePt t="103432" x="1912938" y="4378325"/>
          <p14:tracePt t="103635" x="1905000" y="4386263"/>
          <p14:tracePt t="103680" x="1897063" y="4386263"/>
          <p14:tracePt t="103687" x="1889125" y="4386263"/>
          <p14:tracePt t="103694" x="1881188" y="4386263"/>
          <p14:tracePt t="103702" x="1873250" y="4394200"/>
          <p14:tracePt t="103830" x="1889125" y="4402138"/>
          <p14:tracePt t="103837" x="1928813" y="4410075"/>
          <p14:tracePt t="103844" x="1960563" y="4418013"/>
          <p14:tracePt t="103852" x="2008188" y="4425950"/>
          <p14:tracePt t="103860" x="2073275" y="4441825"/>
          <p14:tracePt t="103867" x="2136775" y="4449763"/>
          <p14:tracePt t="103876" x="2200275" y="4457700"/>
          <p14:tracePt t="103882" x="2247900" y="4465638"/>
          <p14:tracePt t="103890" x="2279650" y="4465638"/>
          <p14:tracePt t="103897" x="2343150" y="4465638"/>
          <p14:tracePt t="103904" x="2400300" y="4465638"/>
          <p14:tracePt t="103912" x="2447925" y="4465638"/>
          <p14:tracePt t="103919" x="2495550" y="4465638"/>
          <p14:tracePt t="103927" x="2519363" y="4465638"/>
          <p14:tracePt t="103935" x="2551113" y="4465638"/>
          <p14:tracePt t="103943" x="2566988" y="4465638"/>
          <p14:tracePt t="103950" x="2574925" y="4465638"/>
          <p14:tracePt t="103958" x="2590800" y="4465638"/>
          <p14:tracePt t="103976" x="2622550" y="4465638"/>
          <p14:tracePt t="103980" x="2638425" y="4465638"/>
          <p14:tracePt t="103987" x="2654300" y="4465638"/>
          <p14:tracePt t="103994" x="2678113" y="4473575"/>
          <p14:tracePt t="104002" x="2686050" y="4473575"/>
          <p14:tracePt t="104010" x="2717800" y="4473575"/>
          <p14:tracePt t="104017" x="2741613" y="4481513"/>
          <p14:tracePt t="104026" x="2767013" y="4481513"/>
          <p14:tracePt t="104032" x="2782888" y="4481513"/>
          <p14:tracePt t="104040" x="2806700" y="4481513"/>
          <p14:tracePt t="104047" x="2822575" y="4481513"/>
          <p14:tracePt t="104054" x="2838450" y="4481513"/>
          <p14:tracePt t="104062" x="2854325" y="4473575"/>
          <p14:tracePt t="104069" x="2870200" y="4473575"/>
          <p14:tracePt t="104077" x="2886075" y="4473575"/>
          <p14:tracePt t="104085" x="2909888" y="4473575"/>
          <p14:tracePt t="104093" x="2925763" y="4473575"/>
          <p14:tracePt t="104100" x="2941638" y="4473575"/>
          <p14:tracePt t="104108" x="2965450" y="4473575"/>
          <p14:tracePt t="104114" x="2973388" y="4473575"/>
          <p14:tracePt t="104122" x="3005138" y="4473575"/>
          <p14:tracePt t="104129" x="3028950" y="4473575"/>
          <p14:tracePt t="104137" x="3052763" y="4473575"/>
          <p14:tracePt t="104144" x="3068638" y="4473575"/>
          <p14:tracePt t="104153" x="3084513" y="4473575"/>
          <p14:tracePt t="104160" x="3109913" y="4473575"/>
          <p14:tracePt t="104167" x="3117850" y="4473575"/>
          <p14:tracePt t="104468" x="3125788" y="4473575"/>
          <p14:tracePt t="104482" x="3141663" y="4473575"/>
          <p14:tracePt t="104489" x="3149600" y="4473575"/>
          <p14:tracePt t="104497" x="3165475" y="4473575"/>
          <p14:tracePt t="104504" x="3181350" y="4473575"/>
          <p14:tracePt t="104512" x="3197225" y="4473575"/>
          <p14:tracePt t="104520" x="3221038" y="4473575"/>
          <p14:tracePt t="104528" x="3236913" y="4473575"/>
          <p14:tracePt t="104535" x="3252788" y="4473575"/>
          <p14:tracePt t="104543" x="3260725" y="4473575"/>
          <p14:tracePt t="104564" x="3268663" y="4473575"/>
          <p14:tracePt t="104587" x="3268663" y="4465638"/>
          <p14:tracePt t="104610" x="3276600" y="4465638"/>
          <p14:tracePt t="104625" x="3276600" y="4457700"/>
          <p14:tracePt t="104639" x="3276600" y="4449763"/>
          <p14:tracePt t="104647" x="3284538" y="4449763"/>
          <p14:tracePt t="105076" x="0" y="0"/>
        </p14:tracePtLst>
        <p14:tracePtLst>
          <p14:tracePt t="105227" x="3284538" y="4449763"/>
          <p14:tracePt t="105369" x="0" y="0"/>
        </p14:tracePtLst>
      </p14:laserTraceLst>
    </p:ext>
    <p:ext uri="{E180D4A7-C9FB-4DFB-919C-405C955672EB}">
      <p14:showEvtLst xmlns:p14="http://schemas.microsoft.com/office/powerpoint/2010/main">
        <p14:playEvt time="175" objId="4"/>
        <p14:stopEvt time="109343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2D3F25-79B0-4AED-AB65-93D136A4A4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013DB15-A7C2-46D8-83E2-1FE2405EE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235">
            <a:hlinkClick r:id="" action="ppaction://media"/>
            <a:extLst>
              <a:ext uri="{FF2B5EF4-FFF2-40B4-BE49-F238E27FC236}">
                <a16:creationId xmlns:a16="http://schemas.microsoft.com/office/drawing/2014/main" id="{3F34BF38-2427-4144-85E1-3EBA149A6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58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96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37"/>
    </mc:Choice>
    <mc:Fallback>
      <p:transition spd="slow" advTm="48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87" x="1685925" y="3449638"/>
          <p14:tracePt t="8698" x="1685925" y="3443288"/>
          <p14:tracePt t="8705" x="1693863" y="3429000"/>
          <p14:tracePt t="8713" x="1706563" y="3414713"/>
          <p14:tracePt t="8720" x="1720850" y="3394075"/>
          <p14:tracePt t="8727" x="1735138" y="3379788"/>
          <p14:tracePt t="8737" x="1741488" y="3365500"/>
          <p14:tracePt t="8743" x="1755775" y="3352800"/>
          <p14:tracePt t="8750" x="1763713" y="3330575"/>
          <p14:tracePt t="8757" x="1776413" y="3316288"/>
          <p14:tracePt t="8767" x="1784350" y="3295650"/>
          <p14:tracePt t="8773" x="1804988" y="3260725"/>
          <p14:tracePt t="8780" x="1819275" y="3233738"/>
          <p14:tracePt t="8788" x="1833563" y="3205163"/>
          <p14:tracePt t="8795" x="1846263" y="3176588"/>
          <p14:tracePt t="8803" x="1868488" y="3135313"/>
          <p14:tracePt t="8810" x="1889125" y="3106738"/>
          <p14:tracePt t="8818" x="1909763" y="3065463"/>
          <p14:tracePt t="8825" x="1930400" y="3036888"/>
          <p14:tracePt t="8833" x="1944688" y="2995613"/>
          <p14:tracePt t="8840" x="1952625" y="2967038"/>
          <p14:tracePt t="8848" x="1973263" y="2925763"/>
          <p14:tracePt t="8855" x="1979613" y="2903538"/>
          <p14:tracePt t="8862" x="2000250" y="2862263"/>
          <p14:tracePt t="8870" x="2028825" y="2819400"/>
          <p14:tracePt t="8878" x="2057400" y="2778125"/>
          <p14:tracePt t="8885" x="2084388" y="2736850"/>
          <p14:tracePt t="8893" x="2106613" y="2693988"/>
          <p14:tracePt t="8900" x="2133600" y="2659063"/>
          <p14:tracePt t="8907" x="2154238" y="2624138"/>
          <p14:tracePt t="8916" x="2168525" y="2603500"/>
          <p14:tracePt t="8922" x="2189163" y="2574925"/>
          <p14:tracePt t="8930" x="2203450" y="2560638"/>
          <p14:tracePt t="8938" x="2217738" y="2547938"/>
          <p14:tracePt t="8945" x="2217738" y="2533650"/>
          <p14:tracePt t="8952" x="2232025" y="2525713"/>
          <p14:tracePt t="8960" x="2232025" y="2519363"/>
          <p14:tracePt t="8968" x="2238375" y="2513013"/>
          <p14:tracePt t="8975" x="2246313" y="2505075"/>
          <p14:tracePt t="8982" x="2246313" y="2490788"/>
          <p14:tracePt t="8997" x="2259013" y="2476500"/>
          <p14:tracePt t="9005" x="2259013" y="2463800"/>
          <p14:tracePt t="9013" x="2281238" y="2441575"/>
          <p14:tracePt t="9020" x="2287588" y="2420938"/>
          <p14:tracePt t="9028" x="2301875" y="2406650"/>
          <p14:tracePt t="9035" x="2308225" y="2393950"/>
          <p14:tracePt t="9043" x="2322513" y="2365375"/>
          <p14:tracePt t="9050" x="2330450" y="2351088"/>
          <p14:tracePt t="9057" x="2343150" y="2336800"/>
          <p14:tracePt t="9066" x="2351088" y="2324100"/>
          <p14:tracePt t="9072" x="2357438" y="2301875"/>
          <p14:tracePt t="9080" x="2365375" y="2295525"/>
          <p14:tracePt t="9088" x="2365375" y="2287588"/>
          <p14:tracePt t="9095" x="2378075" y="2281238"/>
          <p14:tracePt t="9110" x="2386013" y="2266950"/>
          <p14:tracePt t="9118" x="2392363" y="2266950"/>
          <p14:tracePt t="9125" x="2400300" y="2252663"/>
          <p14:tracePt t="9133" x="2406650" y="2252663"/>
          <p14:tracePt t="9140" x="2406650" y="2246313"/>
          <p14:tracePt t="9152" x="2413000" y="2246313"/>
          <p14:tracePt t="9155" x="2427288" y="2232025"/>
          <p14:tracePt t="9163" x="2441575" y="2211388"/>
          <p14:tracePt t="9170" x="2455863" y="2197100"/>
          <p14:tracePt t="9178" x="2476500" y="2182813"/>
          <p14:tracePt t="9185" x="2476500" y="2176463"/>
          <p14:tracePt t="9192" x="2490788" y="2170113"/>
          <p14:tracePt t="9200" x="2490788" y="2162175"/>
          <p14:tracePt t="9209" x="2497138" y="2162175"/>
          <p14:tracePt t="9216" x="2497138" y="2147888"/>
          <p14:tracePt t="9222" x="2505075" y="2147888"/>
          <p14:tracePt t="9238" x="2511425" y="2141538"/>
          <p14:tracePt t="9395" x="2511425" y="2147888"/>
          <p14:tracePt t="9403" x="2511425" y="2162175"/>
          <p14:tracePt t="9410" x="2511425" y="2170113"/>
          <p14:tracePt t="9418" x="2511425" y="2176463"/>
          <p14:tracePt t="9433" x="2511425" y="2182813"/>
          <p14:tracePt t="9440" x="2511425" y="2205038"/>
          <p14:tracePt t="9447" x="2511425" y="2217738"/>
          <p14:tracePt t="9455" x="2511425" y="2232025"/>
          <p14:tracePt t="9462" x="2511425" y="2239963"/>
          <p14:tracePt t="9470" x="2511425" y="2252663"/>
          <p14:tracePt t="9478" x="2505075" y="2274888"/>
          <p14:tracePt t="9485" x="2505075" y="2287588"/>
          <p14:tracePt t="9493" x="2505075" y="2301875"/>
          <p14:tracePt t="9500" x="2497138" y="2309813"/>
          <p14:tracePt t="9508" x="2497138" y="2316163"/>
          <p14:tracePt t="9516" x="2497138" y="2336800"/>
          <p14:tracePt t="9524" x="2497138" y="2344738"/>
          <p14:tracePt t="9530" x="2497138" y="2359025"/>
          <p14:tracePt t="9538" x="2490788" y="2365375"/>
          <p14:tracePt t="9545" x="2482850" y="2386013"/>
          <p14:tracePt t="9552" x="2482850" y="2393950"/>
          <p14:tracePt t="9560" x="2482850" y="2414588"/>
          <p14:tracePt t="9568" x="2482850" y="2428875"/>
          <p14:tracePt t="9575" x="2476500" y="2435225"/>
          <p14:tracePt t="9583" x="2470150" y="2449513"/>
          <p14:tracePt t="9590" x="2470150" y="2455863"/>
          <p14:tracePt t="9597" x="2470150" y="2463800"/>
          <p14:tracePt t="9613" x="2470150" y="2470150"/>
          <p14:tracePt t="9620" x="2462213" y="2470150"/>
          <p14:tracePt t="9627" x="2462213" y="2476500"/>
          <p14:tracePt t="9635" x="2462213" y="2484438"/>
          <p14:tracePt t="9786" x="0" y="0"/>
        </p14:tracePtLst>
        <p14:tracePtLst>
          <p14:tracePt t="10791" x="1644650" y="3457575"/>
          <p14:tracePt t="11000" x="1657350" y="3478213"/>
          <p14:tracePt t="11007" x="1679575" y="3492500"/>
          <p14:tracePt t="11015" x="1706563" y="3519488"/>
          <p14:tracePt t="11023" x="1720850" y="3548063"/>
          <p14:tracePt t="11030" x="1749425" y="3562350"/>
          <p14:tracePt t="11037" x="1770063" y="3576638"/>
          <p14:tracePt t="11045" x="1804988" y="3597275"/>
          <p14:tracePt t="11053" x="1825625" y="3611563"/>
          <p14:tracePt t="11060" x="1839913" y="3624263"/>
          <p14:tracePt t="11068" x="1860550" y="3632200"/>
          <p14:tracePt t="11075" x="1881188" y="3652838"/>
          <p14:tracePt t="11082" x="1895475" y="3667125"/>
          <p14:tracePt t="11090" x="1924050" y="3687763"/>
          <p14:tracePt t="11097" x="1944688" y="3702050"/>
          <p14:tracePt t="11105" x="1965325" y="3716338"/>
          <p14:tracePt t="11113" x="1993900" y="3736975"/>
          <p14:tracePt t="11120" x="2028825" y="3765550"/>
          <p14:tracePt t="11128" x="2063750" y="3778250"/>
          <p14:tracePt t="11136" x="2084388" y="3800475"/>
          <p14:tracePt t="11143" x="2092325" y="3806825"/>
          <p14:tracePt t="11154" x="2106613" y="3813175"/>
          <p14:tracePt t="11157" x="2112963" y="3821113"/>
          <p14:tracePt t="11165" x="2119313" y="3827463"/>
          <p14:tracePt t="11180" x="2119313" y="3835400"/>
          <p14:tracePt t="11187" x="2127250" y="3835400"/>
          <p14:tracePt t="11195" x="2133600" y="3848100"/>
          <p14:tracePt t="11203" x="2141538" y="3862388"/>
          <p14:tracePt t="11210" x="2154238" y="3876675"/>
          <p14:tracePt t="11218" x="2162175" y="3890963"/>
          <p14:tracePt t="11225" x="2168525" y="3905250"/>
          <p14:tracePt t="11233" x="2189163" y="3919538"/>
          <p14:tracePt t="11240" x="2203450" y="3932238"/>
          <p14:tracePt t="11247" x="2217738" y="3954463"/>
          <p14:tracePt t="11255" x="2224088" y="3960813"/>
          <p14:tracePt t="11263" x="2232025" y="3975100"/>
          <p14:tracePt t="11270" x="2238375" y="3989388"/>
          <p14:tracePt t="11277" x="2238375" y="3995738"/>
          <p14:tracePt t="11285" x="2246313" y="4002088"/>
          <p14:tracePt t="11293" x="2252663" y="4016375"/>
          <p14:tracePt t="11301" x="2259013" y="4030663"/>
          <p14:tracePt t="11307" x="2266950" y="4044950"/>
          <p14:tracePt t="11315" x="2281238" y="4065588"/>
          <p14:tracePt t="11323" x="2287588" y="4094163"/>
          <p14:tracePt t="11330" x="2295525" y="4108450"/>
          <p14:tracePt t="11337" x="2301875" y="4121150"/>
          <p14:tracePt t="11345" x="2322513" y="4143375"/>
          <p14:tracePt t="11353" x="2343150" y="4170363"/>
          <p14:tracePt t="11360" x="2343150" y="4191000"/>
          <p14:tracePt t="11368" x="2365375" y="4219575"/>
          <p14:tracePt t="11375" x="2371725" y="4227513"/>
          <p14:tracePt t="11383" x="2378075" y="4240213"/>
          <p14:tracePt t="11390" x="2392363" y="4254500"/>
          <p14:tracePt t="11397" x="2400300" y="4268788"/>
          <p14:tracePt t="11405" x="2413000" y="4283075"/>
          <p14:tracePt t="11412" x="2420938" y="4289425"/>
          <p14:tracePt t="11421" x="2420938" y="4303713"/>
          <p14:tracePt t="11429" x="2435225" y="4310063"/>
          <p14:tracePt t="11435" x="2441575" y="4324350"/>
          <p14:tracePt t="11443" x="2441575" y="4332288"/>
          <p14:tracePt t="11450" x="2447925" y="4338638"/>
          <p14:tracePt t="11465" x="2455863" y="4338638"/>
          <p14:tracePt t="11473" x="2455863" y="4344988"/>
          <p14:tracePt t="11727" x="2447925" y="4344988"/>
          <p14:tracePt t="11736" x="2441575" y="4338638"/>
          <p14:tracePt t="11742" x="2441575" y="4332288"/>
          <p14:tracePt t="11750" x="2435225" y="4324350"/>
          <p14:tracePt t="11758" x="2427288" y="4318000"/>
          <p14:tracePt t="11765" x="2427288" y="4310063"/>
          <p14:tracePt t="11773" x="2427288" y="4303713"/>
          <p14:tracePt t="11780" x="2420938" y="4297363"/>
          <p14:tracePt t="11788" x="2420938" y="4289425"/>
          <p14:tracePt t="11795" x="2420938" y="4283075"/>
          <p14:tracePt t="11804" x="2413000" y="4275138"/>
          <p14:tracePt t="11810" x="2406650" y="4268788"/>
          <p14:tracePt t="11818" x="2406650" y="4262438"/>
          <p14:tracePt t="11825" x="2406650" y="4254500"/>
          <p14:tracePt t="11840" x="2406650" y="4248150"/>
          <p14:tracePt t="11848" x="2400300" y="4240213"/>
          <p14:tracePt t="11863" x="2400300" y="4233863"/>
          <p14:tracePt t="11870" x="2392363" y="4233863"/>
          <p14:tracePt t="11877" x="2386013" y="4227513"/>
          <p14:tracePt t="11885" x="2371725" y="4219575"/>
          <p14:tracePt t="11901" x="2365375" y="4213225"/>
          <p14:tracePt t="11908" x="2351088" y="4205288"/>
          <p14:tracePt t="11915" x="2343150" y="4198938"/>
          <p14:tracePt t="11922" x="2330450" y="4191000"/>
          <p14:tracePt t="11937" x="2330450" y="4184650"/>
          <p14:tracePt t="11945" x="2322513" y="4184650"/>
          <p14:tracePt t="11968" x="2322513" y="4178300"/>
          <p14:tracePt t="12216" x="0" y="0"/>
        </p14:tracePtLst>
        <p14:tracePtLst>
          <p14:tracePt t="16844" x="6275388" y="4408488"/>
          <p14:tracePt t="17016" x="6269038" y="4408488"/>
          <p14:tracePt t="17030" x="6261100" y="4408488"/>
          <p14:tracePt t="17038" x="6254750" y="4408488"/>
          <p14:tracePt t="17053" x="6246813" y="4408488"/>
          <p14:tracePt t="17188" x="6261100" y="4408488"/>
          <p14:tracePt t="17195" x="6275388" y="4408488"/>
          <p14:tracePt t="17203" x="6296025" y="4408488"/>
          <p14:tracePt t="17211" x="6310313" y="4408488"/>
          <p14:tracePt t="17218" x="6330950" y="4408488"/>
          <p14:tracePt t="17225" x="6353175" y="4408488"/>
          <p14:tracePt t="17232" x="6380163" y="4408488"/>
          <p14:tracePt t="17241" x="6408738" y="4408488"/>
          <p14:tracePt t="17248" x="6435725" y="4408488"/>
          <p14:tracePt t="17256" x="6472238" y="4408488"/>
          <p14:tracePt t="17262" x="6499225" y="4408488"/>
          <p14:tracePt t="17270" x="6527800" y="4408488"/>
          <p14:tracePt t="17278" x="6548438" y="4408488"/>
          <p14:tracePt t="17286" x="6577013" y="4408488"/>
          <p14:tracePt t="17292" x="6604000" y="4408488"/>
          <p14:tracePt t="17300" x="6618288" y="4408488"/>
          <p14:tracePt t="17308" x="6632575" y="4408488"/>
          <p14:tracePt t="17315" x="6653213" y="4408488"/>
          <p14:tracePt t="17324" x="6661150" y="4408488"/>
          <p14:tracePt t="17330" x="6673850" y="4408488"/>
          <p14:tracePt t="17345" x="6688138" y="4408488"/>
          <p14:tracePt t="17362" x="6696075" y="4408488"/>
          <p14:tracePt t="17375" x="6702425" y="4408488"/>
          <p14:tracePt t="17383" x="6708775" y="4408488"/>
          <p14:tracePt t="17390" x="6716713" y="4408488"/>
          <p14:tracePt t="17406" x="6723063" y="4408488"/>
          <p14:tracePt t="17420" x="6731000" y="4408488"/>
          <p14:tracePt t="19495" x="6778625" y="4437063"/>
          <p14:tracePt t="19497" x="6786563" y="4437063"/>
          <p14:tracePt t="19709" x="6792913" y="4437063"/>
          <p14:tracePt t="19717" x="6792913" y="4443413"/>
          <p14:tracePt t="19723" x="6800850" y="4443413"/>
          <p14:tracePt t="19730" x="6807200" y="4443413"/>
          <p14:tracePt t="19739" x="6827838" y="4451350"/>
          <p14:tracePt t="19746" x="6856413" y="4457700"/>
          <p14:tracePt t="19754" x="6862763" y="4457700"/>
          <p14:tracePt t="19761" x="6877050" y="4464050"/>
          <p14:tracePt t="19768" x="6891338" y="4464050"/>
          <p14:tracePt t="19775" x="6905625" y="4464050"/>
          <p14:tracePt t="19783" x="6919913" y="4464050"/>
          <p14:tracePt t="19799" x="6926263" y="4464050"/>
          <p14:tracePt t="20422" x="0" y="0"/>
        </p14:tracePtLst>
        <p14:tracePtLst>
          <p14:tracePt t="22679" x="5827713" y="5822950"/>
          <p14:tracePt t="23810" x="5813425" y="5822950"/>
          <p14:tracePt t="23818" x="5792788" y="5822950"/>
          <p14:tracePt t="23825" x="5764213" y="5815013"/>
          <p14:tracePt t="23833" x="5716588" y="5800725"/>
          <p14:tracePt t="23841" x="5645150" y="5773738"/>
          <p14:tracePt t="23848" x="5589588" y="5753100"/>
          <p14:tracePt t="23857" x="5519738" y="5716588"/>
          <p14:tracePt t="23864" x="5443538" y="5695950"/>
          <p14:tracePt t="23871" x="5359400" y="5675313"/>
          <p14:tracePt t="23880" x="5260975" y="5646738"/>
          <p14:tracePt t="23885" x="5141913" y="5611813"/>
          <p14:tracePt t="23892" x="4987925" y="5570538"/>
          <p14:tracePt t="23901" x="4799013" y="5514975"/>
          <p14:tracePt t="23908" x="4548188" y="5430838"/>
          <p14:tracePt t="23917" x="4281488" y="5353050"/>
          <p14:tracePt t="23924" x="4016375" y="5262563"/>
          <p14:tracePt t="23932" x="3708400" y="5157788"/>
          <p14:tracePt t="23939" x="3406775" y="5080000"/>
          <p14:tracePt t="23948" x="3121025" y="5003800"/>
          <p14:tracePt t="23954" x="2909888" y="4933950"/>
          <p14:tracePt t="23962" x="2686050" y="4870450"/>
          <p14:tracePt t="23968" x="2511425" y="4829175"/>
          <p14:tracePt t="23975" x="2378075" y="4794250"/>
          <p14:tracePt t="23983" x="2295525" y="4759325"/>
          <p14:tracePt t="23990" x="2217738" y="4730750"/>
          <p14:tracePt t="23998" x="2154238" y="4710113"/>
          <p14:tracePt t="24005" x="2119313" y="4687888"/>
          <p14:tracePt t="24013" x="2092325" y="4675188"/>
          <p14:tracePt t="24020" x="2084388" y="4667250"/>
          <p14:tracePt t="24029" x="2078038" y="4667250"/>
          <p14:tracePt t="24035" x="2078038" y="4660900"/>
          <p14:tracePt t="24043" x="2078038" y="4652963"/>
          <p14:tracePt t="24050" x="2078038" y="4646613"/>
          <p14:tracePt t="24065" x="2078038" y="4632325"/>
          <p14:tracePt t="24073" x="2078038" y="4625975"/>
          <p14:tracePt t="24081" x="2078038" y="4611688"/>
          <p14:tracePt t="24095" x="2078038" y="4591050"/>
          <p14:tracePt t="24103" x="2078038" y="4570413"/>
          <p14:tracePt t="24111" x="2078038" y="4556125"/>
          <p14:tracePt t="24118" x="2078038" y="4541838"/>
          <p14:tracePt t="24126" x="2078038" y="4521200"/>
          <p14:tracePt t="24133" x="2078038" y="4506913"/>
          <p14:tracePt t="24140" x="2070100" y="4486275"/>
          <p14:tracePt t="24164" x="2070100" y="4422775"/>
          <p14:tracePt t="24170" x="2070100" y="4387850"/>
          <p14:tracePt t="24179" x="2070100" y="4344988"/>
          <p14:tracePt t="24185" x="2070100" y="4289425"/>
          <p14:tracePt t="24193" x="2070100" y="4219575"/>
          <p14:tracePt t="24200" x="2084388" y="4156075"/>
          <p14:tracePt t="24208" x="2098675" y="4094163"/>
          <p14:tracePt t="24215" x="2119313" y="4010025"/>
          <p14:tracePt t="24223" x="2141538" y="3932238"/>
          <p14:tracePt t="24230" x="2154238" y="3876675"/>
          <p14:tracePt t="24238" x="2176463" y="3827463"/>
          <p14:tracePt t="24245" x="2189163" y="3778250"/>
          <p14:tracePt t="24253" x="2189163" y="3751263"/>
          <p14:tracePt t="24260" x="2197100" y="3730625"/>
          <p14:tracePt t="24268" x="2197100" y="3702050"/>
          <p14:tracePt t="24275" x="2203450" y="3681413"/>
          <p14:tracePt t="24283" x="2203450" y="3659188"/>
          <p14:tracePt t="24298" x="2203450" y="3652838"/>
          <p14:tracePt t="24313" x="2203450" y="3646488"/>
          <p14:tracePt t="24366" x="2203450" y="3652838"/>
          <p14:tracePt t="24373" x="2197100" y="3652838"/>
          <p14:tracePt t="24381" x="2197100" y="3659188"/>
          <p14:tracePt t="24388" x="2189163" y="3667125"/>
          <p14:tracePt t="24403" x="2182813" y="3681413"/>
          <p14:tracePt t="24425" x="2182813" y="3687763"/>
          <p14:tracePt t="24433" x="2176463" y="3687763"/>
          <p14:tracePt t="24440" x="2168525" y="3695700"/>
          <p14:tracePt t="24449" x="2162175" y="3702050"/>
          <p14:tracePt t="24470" x="2154238" y="3708400"/>
          <p14:tracePt t="24478" x="2147888" y="3708400"/>
          <p14:tracePt t="24486" x="2141538" y="3716338"/>
          <p14:tracePt t="24493" x="2141538" y="3722688"/>
          <p14:tracePt t="24500" x="2133600" y="3722688"/>
          <p14:tracePt t="24508" x="2127250" y="3736975"/>
          <p14:tracePt t="24515" x="2119313" y="3751263"/>
          <p14:tracePt t="24523" x="2112963" y="3757613"/>
          <p14:tracePt t="24530" x="2106613" y="3765550"/>
          <p14:tracePt t="24537" x="2106613" y="3778250"/>
          <p14:tracePt t="24546" x="2106613" y="3792538"/>
          <p14:tracePt t="24553" x="2098675" y="3800475"/>
          <p14:tracePt t="24561" x="2098675" y="3806825"/>
          <p14:tracePt t="24567" x="2098675" y="3821113"/>
          <p14:tracePt t="24575" x="2098675" y="3827463"/>
          <p14:tracePt t="24583" x="2098675" y="3835400"/>
          <p14:tracePt t="24590" x="2098675" y="3841750"/>
          <p14:tracePt t="24606" x="2098675" y="3856038"/>
          <p14:tracePt t="24620" x="2098675" y="3862388"/>
          <p14:tracePt t="24636" x="2098675" y="3870325"/>
          <p14:tracePt t="24650" x="2098675" y="3876675"/>
          <p14:tracePt t="24657" x="2098675" y="3884613"/>
          <p14:tracePt t="24905" x="2098675" y="3890963"/>
          <p14:tracePt t="24914" x="2106613" y="3890963"/>
          <p14:tracePt t="24921" x="2127250" y="3905250"/>
          <p14:tracePt t="24929" x="2147888" y="3911600"/>
          <p14:tracePt t="24935" x="2189163" y="3919538"/>
          <p14:tracePt t="24943" x="2259013" y="3946525"/>
          <p14:tracePt t="24950" x="2336800" y="3967163"/>
          <p14:tracePt t="24958" x="2413000" y="3989388"/>
          <p14:tracePt t="24965" x="2476500" y="4002088"/>
          <p14:tracePt t="24973" x="2546350" y="4030663"/>
          <p14:tracePt t="24981" x="2609850" y="4044950"/>
          <p14:tracePt t="24988" x="2659063" y="4059238"/>
          <p14:tracePt t="24997" x="2728913" y="4079875"/>
          <p14:tracePt t="25003" x="2784475" y="4094163"/>
          <p14:tracePt t="25010" x="2819400" y="4114800"/>
          <p14:tracePt t="25018" x="2874963" y="4135438"/>
          <p14:tracePt t="25025" x="2938463" y="4156075"/>
          <p14:tracePt t="25033" x="2979738" y="4178300"/>
          <p14:tracePt t="25040" x="3036888" y="4198938"/>
          <p14:tracePt t="25048" x="3086100" y="4213225"/>
          <p14:tracePt t="25056" x="3121025" y="4233863"/>
          <p14:tracePt t="25063" x="3168650" y="4254500"/>
          <p14:tracePt t="25070" x="3211513" y="4268788"/>
          <p14:tracePt t="25077" x="3273425" y="4283075"/>
          <p14:tracePt t="25085" x="3322638" y="4297363"/>
          <p14:tracePt t="25093" x="3371850" y="4318000"/>
          <p14:tracePt t="25100" x="3414713" y="4324350"/>
          <p14:tracePt t="25108" x="3441700" y="4332288"/>
          <p14:tracePt t="25116" x="3484563" y="4338638"/>
          <p14:tracePt t="25122" x="3511550" y="4344988"/>
          <p14:tracePt t="25130" x="3540125" y="4344988"/>
          <p14:tracePt t="25138" x="3560763" y="4344988"/>
          <p14:tracePt t="25153" x="3560763" y="4332288"/>
          <p14:tracePt t="25160" x="3560763" y="4310063"/>
          <p14:tracePt t="25168" x="3554413" y="4275138"/>
          <p14:tracePt t="25175" x="3525838" y="4233863"/>
          <p14:tracePt t="25182" x="3484563" y="4184650"/>
          <p14:tracePt t="25190" x="3435350" y="4129088"/>
          <p14:tracePt t="25198" x="3379788" y="4086225"/>
          <p14:tracePt t="25206" x="3302000" y="4016375"/>
          <p14:tracePt t="25213" x="3182938" y="3932238"/>
          <p14:tracePt t="25220" x="3086100" y="3856038"/>
          <p14:tracePt t="25228" x="2967038" y="3786188"/>
          <p14:tracePt t="25235" x="2868613" y="3708400"/>
          <p14:tracePt t="25243" x="2813050" y="3673475"/>
          <p14:tracePt t="25250" x="2714625" y="3603625"/>
          <p14:tracePt t="25258" x="2679700" y="3568700"/>
          <p14:tracePt t="25265" x="2659063" y="3541713"/>
          <p14:tracePt t="25273" x="2659063" y="3519488"/>
          <p14:tracePt t="25281" x="2651125" y="3498850"/>
          <p14:tracePt t="25288" x="2651125" y="3463925"/>
          <p14:tracePt t="25296" x="2651125" y="3449638"/>
          <p14:tracePt t="25303" x="2671763" y="3422650"/>
          <p14:tracePt t="25310" x="2700338" y="3379788"/>
          <p14:tracePt t="25318" x="2735263" y="3338513"/>
          <p14:tracePt t="25326" x="2749550" y="3316288"/>
          <p14:tracePt t="25332" x="2798763" y="3281363"/>
          <p14:tracePt t="25340" x="2819400" y="3260725"/>
          <p14:tracePt t="25348" x="2854325" y="3225800"/>
          <p14:tracePt t="25355" x="2882900" y="3190875"/>
          <p14:tracePt t="25363" x="2897188" y="3176588"/>
          <p14:tracePt t="25370" x="2909888" y="3162300"/>
          <p14:tracePt t="25378" x="2924175" y="3155950"/>
          <p14:tracePt t="25385" x="2924175" y="3149600"/>
          <p14:tracePt t="25393" x="2932113" y="3149600"/>
          <p14:tracePt t="25400" x="2938463" y="3149600"/>
          <p14:tracePt t="25431" x="2938463" y="3170238"/>
          <p14:tracePt t="25438" x="2938463" y="3190875"/>
          <p14:tracePt t="25446" x="2938463" y="3219450"/>
          <p14:tracePt t="25453" x="2938463" y="3246438"/>
          <p14:tracePt t="25460" x="2938463" y="3281363"/>
          <p14:tracePt t="25468" x="2938463" y="3303588"/>
          <p14:tracePt t="25476" x="2938463" y="3324225"/>
          <p14:tracePt t="25483" x="2938463" y="3344863"/>
          <p14:tracePt t="25490" x="2938463" y="3373438"/>
          <p14:tracePt t="25498" x="2938463" y="3400425"/>
          <p14:tracePt t="25506" x="2938463" y="3422650"/>
          <p14:tracePt t="25513" x="2938463" y="3449638"/>
          <p14:tracePt t="25520" x="2938463" y="3470275"/>
          <p14:tracePt t="25528" x="2938463" y="3484563"/>
          <p14:tracePt t="25535" x="2938463" y="3519488"/>
          <p14:tracePt t="25543" x="2938463" y="3548063"/>
          <p14:tracePt t="25550" x="2952750" y="3597275"/>
          <p14:tracePt t="25558" x="2959100" y="3638550"/>
          <p14:tracePt t="25566" x="2959100" y="3673475"/>
          <p14:tracePt t="25573" x="2973388" y="3716338"/>
          <p14:tracePt t="25580" x="3001963" y="3771900"/>
          <p14:tracePt t="25588" x="3028950" y="3827463"/>
          <p14:tracePt t="25597" x="3071813" y="3884613"/>
          <p14:tracePt t="25603" x="3127375" y="3940175"/>
          <p14:tracePt t="25610" x="3176588" y="3989388"/>
          <p14:tracePt t="25618" x="3246438" y="4044950"/>
          <p14:tracePt t="25625" x="3316288" y="4094163"/>
          <p14:tracePt t="25633" x="3427413" y="4170363"/>
          <p14:tracePt t="25640" x="3533775" y="4233863"/>
          <p14:tracePt t="25649" x="3700463" y="4324350"/>
          <p14:tracePt t="25655" x="3868738" y="4416425"/>
          <p14:tracePt t="25663" x="4051300" y="4506913"/>
          <p14:tracePt t="25670" x="4176713" y="4576763"/>
          <p14:tracePt t="25678" x="4365625" y="4681538"/>
          <p14:tracePt t="25685" x="4568825" y="4786313"/>
          <p14:tracePt t="25693" x="4749800" y="4891088"/>
          <p14:tracePt t="25700" x="4953000" y="4995863"/>
          <p14:tracePt t="25707" x="5135563" y="5087938"/>
          <p14:tracePt t="25716" x="5281613" y="5164138"/>
          <p14:tracePt t="25723" x="5478463" y="5256213"/>
          <p14:tracePt t="25730" x="5645150" y="5332413"/>
          <p14:tracePt t="25738" x="5807075" y="5410200"/>
          <p14:tracePt t="25746" x="5967413" y="5472113"/>
          <p14:tracePt t="25752" x="6107113" y="5541963"/>
          <p14:tracePt t="25760" x="6199188" y="5584825"/>
          <p14:tracePt t="25768" x="6296025" y="5634038"/>
          <p14:tracePt t="25776" x="6408738" y="5695950"/>
          <p14:tracePt t="25783" x="6513513" y="5738813"/>
          <p14:tracePt t="25790" x="6589713" y="5780088"/>
          <p14:tracePt t="25798" x="6667500" y="5815013"/>
          <p14:tracePt t="25805" x="6737350" y="5849938"/>
          <p14:tracePt t="25813" x="6786563" y="5870575"/>
          <p14:tracePt t="25820" x="6827838" y="5884863"/>
          <p14:tracePt t="25828" x="6877050" y="5913438"/>
          <p14:tracePt t="25835" x="6919913" y="5927725"/>
          <p14:tracePt t="25843" x="6954838" y="5942013"/>
          <p14:tracePt t="25850" x="6975475" y="5948363"/>
          <p14:tracePt t="25858" x="6989763" y="5948363"/>
          <p14:tracePt t="25866" x="7002463" y="5948363"/>
          <p14:tracePt t="25873" x="7010400" y="5948363"/>
          <p14:tracePt t="25880" x="7016750" y="5954713"/>
          <p14:tracePt t="25897" x="7024688" y="5954713"/>
          <p14:tracePt t="25985" x="7016750" y="5948363"/>
          <p14:tracePt t="25993" x="7002463" y="5942013"/>
          <p14:tracePt t="26000" x="6981825" y="5934075"/>
          <p14:tracePt t="26008" x="6932613" y="5913438"/>
          <p14:tracePt t="26017" x="6862763" y="5878513"/>
          <p14:tracePt t="26023" x="6765925" y="5835650"/>
          <p14:tracePt t="26030" x="6611938" y="5800725"/>
          <p14:tracePt t="26038" x="6443663" y="5765800"/>
          <p14:tracePt t="26045" x="6338888" y="5753100"/>
          <p14:tracePt t="26054" x="6211888" y="5730875"/>
          <p14:tracePt t="26060" x="6121400" y="5724525"/>
          <p14:tracePt t="26068" x="6051550" y="5710238"/>
          <p14:tracePt t="26075" x="5995988" y="5695950"/>
          <p14:tracePt t="26083" x="5953125" y="5675313"/>
          <p14:tracePt t="26090" x="5905500" y="5646738"/>
          <p14:tracePt t="26099" x="5876925" y="5626100"/>
          <p14:tracePt t="26106" x="5834063" y="5599113"/>
          <p14:tracePt t="26113" x="5786438" y="5556250"/>
          <p14:tracePt t="26120" x="5729288" y="5521325"/>
          <p14:tracePt t="26128" x="5667375" y="5480050"/>
          <p14:tracePt t="26136" x="5603875" y="5445125"/>
          <p14:tracePt t="26143" x="5562600" y="5422900"/>
          <p14:tracePt t="26163" x="5464175" y="5387975"/>
          <p14:tracePt t="26166" x="5429250" y="5367338"/>
          <p14:tracePt t="26172" x="5386388" y="5346700"/>
          <p14:tracePt t="26180" x="5359400" y="5332413"/>
          <p14:tracePt t="26188" x="5324475" y="5311775"/>
          <p14:tracePt t="26196" x="5295900" y="5303838"/>
          <p14:tracePt t="26203" x="5240338" y="5268913"/>
          <p14:tracePt t="26210" x="5191125" y="5241925"/>
          <p14:tracePt t="26218" x="5121275" y="5199063"/>
          <p14:tracePt t="26225" x="5065713" y="5157788"/>
          <p14:tracePt t="26233" x="4960938" y="5108575"/>
          <p14:tracePt t="26241" x="4883150" y="5080000"/>
          <p14:tracePt t="26249" x="4772025" y="5024438"/>
          <p14:tracePt t="26255" x="4652963" y="4975225"/>
          <p14:tracePt t="26264" x="4484688" y="4905375"/>
          <p14:tracePt t="26270" x="4400550" y="4864100"/>
          <p14:tracePt t="26278" x="4330700" y="4806950"/>
          <p14:tracePt t="26285" x="4289425" y="4772025"/>
          <p14:tracePt t="26293" x="4232275" y="4710113"/>
          <p14:tracePt t="26300" x="4191000" y="4667250"/>
          <p14:tracePt t="26308" x="4135438" y="4591050"/>
          <p14:tracePt t="26316" x="4092575" y="4521200"/>
          <p14:tracePt t="26323" x="4029075" y="4429125"/>
          <p14:tracePt t="26330" x="4002088" y="4373563"/>
          <p14:tracePt t="26338" x="3952875" y="4289425"/>
          <p14:tracePt t="26346" x="3903663" y="4191000"/>
          <p14:tracePt t="26353" x="3854450" y="4100513"/>
          <p14:tracePt t="26360" x="3813175" y="4010025"/>
          <p14:tracePt t="26368" x="3778250" y="3932238"/>
          <p14:tracePt t="26376" x="3735388" y="3876675"/>
          <p14:tracePt t="26383" x="3700463" y="3800475"/>
          <p14:tracePt t="26390" x="3651250" y="3722688"/>
          <p14:tracePt t="26399" x="3603625" y="3638550"/>
          <p14:tracePt t="26405" x="3560763" y="3562350"/>
          <p14:tracePt t="26413" x="3498850" y="3492500"/>
          <p14:tracePt t="26421" x="3427413" y="3422650"/>
          <p14:tracePt t="26429" x="3365500" y="3359150"/>
          <p14:tracePt t="26435" x="3281363" y="3275013"/>
          <p14:tracePt t="26443" x="3176588" y="3190875"/>
          <p14:tracePt t="26450" x="3092450" y="3114675"/>
          <p14:tracePt t="26458" x="3014663" y="3057525"/>
          <p14:tracePt t="26466" x="2932113" y="3016250"/>
          <p14:tracePt t="26473" x="2882900" y="2981325"/>
          <p14:tracePt t="26481" x="2840038" y="2960688"/>
          <p14:tracePt t="26488" x="2790825" y="2938463"/>
          <p14:tracePt t="26496" x="2763838" y="2932113"/>
          <p14:tracePt t="26503" x="2743200" y="2925763"/>
          <p14:tracePt t="26510" x="2720975" y="2917825"/>
          <p14:tracePt t="26518" x="2714625" y="2911475"/>
          <p14:tracePt t="26525" x="2708275" y="2911475"/>
          <p14:tracePt t="26533" x="2700338" y="2911475"/>
          <p14:tracePt t="26540" x="2693988" y="2911475"/>
          <p14:tracePt t="26556" x="2693988" y="2917825"/>
          <p14:tracePt t="26564" x="2686050" y="2925763"/>
          <p14:tracePt t="26578" x="2686050" y="2938463"/>
          <p14:tracePt t="26593" x="2686050" y="2946400"/>
          <p14:tracePt t="26600" x="2679700" y="2946400"/>
          <p14:tracePt t="26616" x="2679700" y="2952750"/>
          <p14:tracePt t="26668" x="2686050" y="2952750"/>
          <p14:tracePt t="26675" x="2708275" y="2960688"/>
          <p14:tracePt t="26683" x="2714625" y="2967038"/>
          <p14:tracePt t="26690" x="2743200" y="2973388"/>
          <p14:tracePt t="26698" x="2763838" y="2973388"/>
          <p14:tracePt t="26705" x="2778125" y="2981325"/>
          <p14:tracePt t="26713" x="2805113" y="3001963"/>
          <p14:tracePt t="26720" x="2847975" y="3016250"/>
          <p14:tracePt t="26728" x="2897188" y="3036888"/>
          <p14:tracePt t="26735" x="2959100" y="3065463"/>
          <p14:tracePt t="26743" x="3014663" y="3092450"/>
          <p14:tracePt t="26750" x="3086100" y="3127375"/>
          <p14:tracePt t="26758" x="3127375" y="3135313"/>
          <p14:tracePt t="26766" x="3203575" y="3170238"/>
          <p14:tracePt t="26772" x="3260725" y="3184525"/>
          <p14:tracePt t="26781" x="3316288" y="3190875"/>
          <p14:tracePt t="26788" x="3365500" y="3190875"/>
          <p14:tracePt t="26795" x="3400425" y="3190875"/>
          <p14:tracePt t="26803" x="3421063" y="3190875"/>
          <p14:tracePt t="26810" x="3427413" y="3190875"/>
          <p14:tracePt t="26817" x="3441700" y="3190875"/>
          <p14:tracePt t="26848" x="3441700" y="3184525"/>
          <p14:tracePt t="26863" x="3435350" y="3184525"/>
          <p14:tracePt t="26870" x="3427413" y="3176588"/>
          <p14:tracePt t="26878" x="3414713" y="3176588"/>
          <p14:tracePt t="26885" x="3400425" y="3176588"/>
          <p14:tracePt t="26893" x="3392488" y="3176588"/>
          <p14:tracePt t="26900" x="3386138" y="3176588"/>
          <p14:tracePt t="26908" x="3379788" y="3176588"/>
          <p14:tracePt t="26923" x="3365500" y="3176588"/>
          <p14:tracePt t="26931" x="3357563" y="3176588"/>
          <p14:tracePt t="26938" x="3344863" y="3176588"/>
          <p14:tracePt t="26946" x="3336925" y="3176588"/>
          <p14:tracePt t="26953" x="3322638" y="3176588"/>
          <p14:tracePt t="26960" x="3302000" y="3184525"/>
          <p14:tracePt t="26967" x="3295650" y="3184525"/>
          <p14:tracePt t="26976" x="3273425" y="3184525"/>
          <p14:tracePt t="26983" x="3260725" y="3184525"/>
          <p14:tracePt t="26991" x="3246438" y="3184525"/>
          <p14:tracePt t="26998" x="3225800" y="3184525"/>
          <p14:tracePt t="27005" x="3203575" y="3184525"/>
          <p14:tracePt t="27014" x="3182938" y="3184525"/>
          <p14:tracePt t="27020" x="3168650" y="3184525"/>
          <p14:tracePt t="27028" x="3155950" y="3184525"/>
          <p14:tracePt t="27140" x="3162300" y="3184525"/>
          <p14:tracePt t="27150" x="3168650" y="3176588"/>
          <p14:tracePt t="27155" x="3176588" y="3170238"/>
          <p14:tracePt t="27163" x="3182938" y="3162300"/>
          <p14:tracePt t="27170" x="3182938" y="3155950"/>
          <p14:tracePt t="27186" x="3182938" y="3149600"/>
          <p14:tracePt t="27192" x="3190875" y="3149600"/>
          <p14:tracePt t="27223" x="3190875" y="3141663"/>
          <p14:tracePt t="27238" x="3176588" y="3141663"/>
          <p14:tracePt t="27245" x="3162300" y="3141663"/>
          <p14:tracePt t="27253" x="3148013" y="3149600"/>
          <p14:tracePt t="27260" x="3127375" y="3149600"/>
          <p14:tracePt t="27268" x="3106738" y="3155950"/>
          <p14:tracePt t="27275" x="3063875" y="3162300"/>
          <p14:tracePt t="27283" x="3036888" y="3170238"/>
          <p14:tracePt t="27290" x="2987675" y="3176588"/>
          <p14:tracePt t="27298" x="2944813" y="3190875"/>
          <p14:tracePt t="27305" x="2897188" y="3205163"/>
          <p14:tracePt t="27312" x="2847975" y="3219450"/>
          <p14:tracePt t="27320" x="2798763" y="3240088"/>
          <p14:tracePt t="27328" x="2778125" y="3254375"/>
          <p14:tracePt t="27335" x="2735263" y="3260725"/>
          <p14:tracePt t="27343" x="2693988" y="3281363"/>
          <p14:tracePt t="27351" x="2651125" y="3303588"/>
          <p14:tracePt t="27357" x="2616200" y="3324225"/>
          <p14:tracePt t="27366" x="2574925" y="3352800"/>
          <p14:tracePt t="27373" x="2546350" y="3365500"/>
          <p14:tracePt t="27381" x="2519363" y="3379788"/>
          <p14:tracePt t="27388" x="2470150" y="3394075"/>
          <p14:tracePt t="27395" x="2441575" y="3400425"/>
          <p14:tracePt t="27403" x="2392363" y="3414713"/>
          <p14:tracePt t="27410" x="2351088" y="3414713"/>
          <p14:tracePt t="27418" x="2322513" y="3422650"/>
          <p14:tracePt t="27426" x="2266950" y="3435350"/>
          <p14:tracePt t="27433" x="2224088" y="3443288"/>
          <p14:tracePt t="27440" x="2176463" y="3449638"/>
          <p14:tracePt t="27448" x="2133600" y="3449638"/>
          <p14:tracePt t="27456" x="2098675" y="3457575"/>
          <p14:tracePt t="27463" x="2078038" y="3463925"/>
          <p14:tracePt t="27471" x="2070100" y="3463925"/>
          <p14:tracePt t="27478" x="2063750" y="3463925"/>
          <p14:tracePt t="27485" x="2063750" y="3470275"/>
          <p14:tracePt t="27493" x="2057400" y="3470275"/>
          <p14:tracePt t="27523" x="2057400" y="3463925"/>
          <p14:tracePt t="27531" x="2057400" y="3457575"/>
          <p14:tracePt t="27538" x="2070100" y="3443288"/>
          <p14:tracePt t="27546" x="2078038" y="3435350"/>
          <p14:tracePt t="27553" x="2084388" y="3422650"/>
          <p14:tracePt t="27560" x="2092325" y="3414713"/>
          <p14:tracePt t="27568" x="2106613" y="3400425"/>
          <p14:tracePt t="27575" x="2106613" y="3387725"/>
          <p14:tracePt t="27584" x="2119313" y="3373438"/>
          <p14:tracePt t="27590" x="2119313" y="3365500"/>
          <p14:tracePt t="27598" x="2133600" y="3344863"/>
          <p14:tracePt t="27605" x="2141538" y="3338513"/>
          <p14:tracePt t="27613" x="2141538" y="3330575"/>
          <p14:tracePt t="27621" x="2141538" y="3316288"/>
          <p14:tracePt t="27628" x="2141538" y="3303588"/>
          <p14:tracePt t="27635" x="2141538" y="3289300"/>
          <p14:tracePt t="27643" x="2141538" y="3275013"/>
          <p14:tracePt t="27651" x="2141538" y="3268663"/>
          <p14:tracePt t="27658" x="2141538" y="3254375"/>
          <p14:tracePt t="27666" x="2133600" y="3254375"/>
          <p14:tracePt t="27673" x="2133600" y="3246438"/>
          <p14:tracePt t="27681" x="2127250" y="3246438"/>
          <p14:tracePt t="27695" x="2119313" y="3246438"/>
          <p14:tracePt t="27710" x="2106613" y="3246438"/>
          <p14:tracePt t="27717" x="2106613" y="3254375"/>
          <p14:tracePt t="27726" x="2098675" y="3254375"/>
          <p14:tracePt t="27734" x="2098675" y="3260725"/>
          <p14:tracePt t="27740" x="2092325" y="3260725"/>
          <p14:tracePt t="27756" x="2084388" y="3268663"/>
          <p14:tracePt t="27762" x="2078038" y="3268663"/>
          <p14:tracePt t="27770" x="2070100" y="3275013"/>
          <p14:tracePt t="27777" x="2063750" y="3275013"/>
          <p14:tracePt t="27785" x="2049463" y="3275013"/>
          <p14:tracePt t="27793" x="2043113" y="3275013"/>
          <p14:tracePt t="27801" x="2028825" y="3275013"/>
          <p14:tracePt t="27808" x="2022475" y="3275013"/>
          <p14:tracePt t="27816" x="2000250" y="3275013"/>
          <p14:tracePt t="27823" x="1987550" y="3275013"/>
          <p14:tracePt t="27831" x="1973263" y="3275013"/>
          <p14:tracePt t="27838" x="1958975" y="3275013"/>
          <p14:tracePt t="27845" x="1952625" y="3275013"/>
          <p14:tracePt t="27853" x="1938338" y="3275013"/>
          <p14:tracePt t="27860" x="1924050" y="3268663"/>
          <p14:tracePt t="27868" x="1917700" y="3268663"/>
          <p14:tracePt t="27875" x="1903413" y="3260725"/>
          <p14:tracePt t="27883" x="1889125" y="3260725"/>
          <p14:tracePt t="27890" x="1881188" y="3254375"/>
          <p14:tracePt t="27898" x="1874838" y="3254375"/>
          <p14:tracePt t="27905" x="1874838" y="3246438"/>
          <p14:tracePt t="27920" x="1874838" y="3240088"/>
          <p14:tracePt t="27928" x="1874838" y="3233738"/>
          <p14:tracePt t="27935" x="1874838" y="3219450"/>
          <p14:tracePt t="27943" x="1874838" y="3211513"/>
          <p14:tracePt t="27950" x="1874838" y="3205163"/>
          <p14:tracePt t="27958" x="1874838" y="3184525"/>
          <p14:tracePt t="27965" x="1874838" y="3162300"/>
          <p14:tracePt t="27973" x="1874838" y="3141663"/>
          <p14:tracePt t="27981" x="1881188" y="3121025"/>
          <p14:tracePt t="27988" x="1889125" y="3106738"/>
          <p14:tracePt t="27995" x="1895475" y="3079750"/>
          <p14:tracePt t="28003" x="1903413" y="3051175"/>
          <p14:tracePt t="28010" x="1917700" y="3009900"/>
          <p14:tracePt t="28018" x="1930400" y="2973388"/>
          <p14:tracePt t="28025" x="1952625" y="2925763"/>
          <p14:tracePt t="28034" x="1965325" y="2897188"/>
          <p14:tracePt t="28040" x="1987550" y="2855913"/>
          <p14:tracePt t="28048" x="2014538" y="2813050"/>
          <p14:tracePt t="28055" x="2028825" y="2771775"/>
          <p14:tracePt t="28063" x="2057400" y="2722563"/>
          <p14:tracePt t="28070" x="2070100" y="2679700"/>
          <p14:tracePt t="28078" x="2092325" y="2644775"/>
          <p14:tracePt t="28085" x="2106613" y="2603500"/>
          <p14:tracePt t="28093" x="2119313" y="2568575"/>
          <p14:tracePt t="28101" x="2154238" y="2513013"/>
          <p14:tracePt t="28108" x="2162175" y="2476500"/>
          <p14:tracePt t="28115" x="2182813" y="2435225"/>
          <p14:tracePt t="28123" x="2203450" y="2393950"/>
          <p14:tracePt t="28130" x="2217738" y="2359025"/>
          <p14:tracePt t="28138" x="2238375" y="2316163"/>
          <p14:tracePt t="28146" x="2259013" y="2274888"/>
          <p14:tracePt t="28153" x="2287588" y="2246313"/>
          <p14:tracePt t="28160" x="2301875" y="2211388"/>
          <p14:tracePt t="28168" x="2322513" y="2170113"/>
          <p14:tracePt t="28183" x="2322513" y="2162175"/>
          <p14:tracePt t="28348" x="2330450" y="2162175"/>
          <p14:tracePt t="28355" x="2351088" y="2182813"/>
          <p14:tracePt t="28363" x="2371725" y="2205038"/>
          <p14:tracePt t="28370" x="2392363" y="2217738"/>
          <p14:tracePt t="28378" x="2420938" y="2232025"/>
          <p14:tracePt t="28385" x="2470150" y="2260600"/>
          <p14:tracePt t="28393" x="2511425" y="2281238"/>
          <p14:tracePt t="28401" x="2581275" y="2316163"/>
          <p14:tracePt t="28408" x="2630488" y="2336800"/>
          <p14:tracePt t="28416" x="2686050" y="2359025"/>
          <p14:tracePt t="28423" x="2755900" y="2386013"/>
          <p14:tracePt t="28430" x="2805113" y="2400300"/>
          <p14:tracePt t="28438" x="2874963" y="2435225"/>
          <p14:tracePt t="28446" x="2917825" y="2441575"/>
          <p14:tracePt t="28453" x="2967038" y="2470150"/>
          <p14:tracePt t="28460" x="3008313" y="2476500"/>
          <p14:tracePt t="28468" x="3036888" y="2490788"/>
          <p14:tracePt t="28476" x="3057525" y="2505075"/>
          <p14:tracePt t="28483" x="3071813" y="2513013"/>
          <p14:tracePt t="28528" x="3071813" y="2519363"/>
          <p14:tracePt t="28543" x="3071813" y="2525713"/>
          <p14:tracePt t="28551" x="3086100" y="2533650"/>
          <p14:tracePt t="28558" x="3086100" y="2547938"/>
          <p14:tracePt t="28565" x="3113088" y="2560638"/>
          <p14:tracePt t="28573" x="3141663" y="2589213"/>
          <p14:tracePt t="28580" x="3176588" y="2617788"/>
          <p14:tracePt t="28588" x="3238500" y="2652713"/>
          <p14:tracePt t="28596" x="3295650" y="2679700"/>
          <p14:tracePt t="28603" x="3351213" y="2708275"/>
          <p14:tracePt t="28610" x="3406775" y="2749550"/>
          <p14:tracePt t="28618" x="3470275" y="2778125"/>
          <p14:tracePt t="28625" x="3511550" y="2798763"/>
          <p14:tracePt t="28632" x="3540125" y="2819400"/>
          <p14:tracePt t="28640" x="3554413" y="2827338"/>
          <p14:tracePt t="28648" x="3568700" y="2841625"/>
          <p14:tracePt t="28663" x="3568700" y="2847975"/>
          <p14:tracePt t="28678" x="3568700" y="2855913"/>
          <p14:tracePt t="28685" x="3568700" y="2862263"/>
          <p14:tracePt t="28843" x="3568700" y="2868613"/>
          <p14:tracePt t="28858" x="3560763" y="2868613"/>
          <p14:tracePt t="28866" x="3554413" y="2876550"/>
          <p14:tracePt t="28873" x="3546475" y="2876550"/>
          <p14:tracePt t="28880" x="3546475" y="2882900"/>
          <p14:tracePt t="28888" x="3540125" y="2890838"/>
          <p14:tracePt t="28896" x="3533775" y="2897188"/>
          <p14:tracePt t="28903" x="3505200" y="2911475"/>
          <p14:tracePt t="28910" x="3476625" y="2925763"/>
          <p14:tracePt t="28918" x="3435350" y="2946400"/>
          <p14:tracePt t="28926" x="3386138" y="2960688"/>
          <p14:tracePt t="28932" x="3344863" y="2981325"/>
          <p14:tracePt t="28940" x="3295650" y="2995613"/>
          <p14:tracePt t="28948" x="3246438" y="3009900"/>
          <p14:tracePt t="28955" x="3190875" y="3036888"/>
          <p14:tracePt t="28963" x="3141663" y="3051175"/>
          <p14:tracePt t="28970" x="3092450" y="3086100"/>
          <p14:tracePt t="28977" x="3043238" y="3100388"/>
          <p14:tracePt t="28985" x="3008313" y="3106738"/>
          <p14:tracePt t="28993" x="2959100" y="3127375"/>
          <p14:tracePt t="29001" x="2909888" y="3141663"/>
          <p14:tracePt t="29008" x="2860675" y="3149600"/>
          <p14:tracePt t="29016" x="2833688" y="3149600"/>
          <p14:tracePt t="29023" x="2813050" y="3149600"/>
          <p14:tracePt t="29030" x="2805113" y="3149600"/>
          <p14:tracePt t="29038" x="2784475" y="3149600"/>
          <p14:tracePt t="29068" x="2784475" y="3135313"/>
          <p14:tracePt t="29076" x="2784475" y="3127375"/>
          <p14:tracePt t="29090" x="2784475" y="3121025"/>
          <p14:tracePt t="29098" x="2784475" y="3114675"/>
          <p14:tracePt t="29158" x="2778125" y="3114675"/>
          <p14:tracePt t="29166" x="2778125" y="3121025"/>
          <p14:tracePt t="29180" x="2778125" y="3127375"/>
          <p14:tracePt t="29301" x="2778125" y="3121025"/>
          <p14:tracePt t="29308" x="2778125" y="3106738"/>
          <p14:tracePt t="29316" x="2778125" y="3092450"/>
          <p14:tracePt t="29323" x="2778125" y="3071813"/>
          <p14:tracePt t="29330" x="2790825" y="3044825"/>
          <p14:tracePt t="29338" x="2805113" y="3022600"/>
          <p14:tracePt t="29345" x="2813050" y="3001963"/>
          <p14:tracePt t="29353" x="2825750" y="2981325"/>
          <p14:tracePt t="29360" x="2825750" y="2967038"/>
          <p14:tracePt t="29368" x="2833688" y="2967038"/>
          <p14:tracePt t="29375" x="2840038" y="2952750"/>
          <p14:tracePt t="29510" x="2840038" y="2946400"/>
          <p14:tracePt t="29519" x="2854325" y="2932113"/>
          <p14:tracePt t="29525" x="2860675" y="2917825"/>
          <p14:tracePt t="29533" x="2868613" y="2903538"/>
          <p14:tracePt t="29540" x="2882900" y="2882900"/>
          <p14:tracePt t="29548" x="2889250" y="2876550"/>
          <p14:tracePt t="29556" x="2903538" y="2847975"/>
          <p14:tracePt t="29563" x="2909888" y="2833688"/>
          <p14:tracePt t="29570" x="2917825" y="2819400"/>
          <p14:tracePt t="29578" x="2924175" y="2806700"/>
          <p14:tracePt t="29585" x="2924175" y="2784475"/>
          <p14:tracePt t="29593" x="2932113" y="2749550"/>
          <p14:tracePt t="29600" x="2932113" y="2728913"/>
          <p14:tracePt t="29608" x="2938463" y="2701925"/>
          <p14:tracePt t="29616" x="2938463" y="2673350"/>
          <p14:tracePt t="29623" x="2938463" y="2644775"/>
          <p14:tracePt t="29631" x="2938463" y="2630488"/>
          <p14:tracePt t="29638" x="2938463" y="2609850"/>
          <p14:tracePt t="29646" x="2938463" y="2589213"/>
          <p14:tracePt t="29653" x="2938463" y="2568575"/>
          <p14:tracePt t="29660" x="2938463" y="2560638"/>
          <p14:tracePt t="29668" x="2938463" y="2540000"/>
          <p14:tracePt t="29675" x="2938463" y="2525713"/>
          <p14:tracePt t="29690" x="2938463" y="2519363"/>
          <p14:tracePt t="29713" x="2938463" y="2513013"/>
          <p14:tracePt t="29818" x="2938463" y="2519363"/>
          <p14:tracePt t="29825" x="2938463" y="2525713"/>
          <p14:tracePt t="29835" x="2938463" y="2533650"/>
          <p14:tracePt t="29840" x="2938463" y="2540000"/>
          <p14:tracePt t="29848" x="2938463" y="2547938"/>
          <p14:tracePt t="29855" x="2938463" y="2554288"/>
          <p14:tracePt t="29863" x="2938463" y="2560638"/>
          <p14:tracePt t="29870" x="2938463" y="2574925"/>
          <p14:tracePt t="29885" x="2938463" y="2589213"/>
          <p14:tracePt t="29893" x="2938463" y="2595563"/>
          <p14:tracePt t="29900" x="2938463" y="2609850"/>
          <p14:tracePt t="29908" x="2938463" y="2617788"/>
          <p14:tracePt t="29916" x="2938463" y="2630488"/>
          <p14:tracePt t="29923" x="2938463" y="2644775"/>
          <p14:tracePt t="29930" x="2938463" y="2652713"/>
          <p14:tracePt t="29938" x="2938463" y="2673350"/>
          <p14:tracePt t="29946" x="2938463" y="2687638"/>
          <p14:tracePt t="29952" x="2938463" y="2701925"/>
          <p14:tracePt t="29960" x="2938463" y="2714625"/>
          <p14:tracePt t="29968" x="2938463" y="2736850"/>
          <p14:tracePt t="29976" x="2938463" y="2757488"/>
          <p14:tracePt t="29983" x="2932113" y="2778125"/>
          <p14:tracePt t="29990" x="2932113" y="2827338"/>
          <p14:tracePt t="29997" x="2924175" y="2876550"/>
          <p14:tracePt t="30006" x="2909888" y="2932113"/>
          <p14:tracePt t="30013" x="2903538" y="2981325"/>
          <p14:tracePt t="30020" x="2897188" y="3036888"/>
          <p14:tracePt t="30028" x="2897188" y="3092450"/>
          <p14:tracePt t="30036" x="2889250" y="3162300"/>
          <p14:tracePt t="30043" x="2889250" y="3233738"/>
          <p14:tracePt t="30050" x="2889250" y="3309938"/>
          <p14:tracePt t="30058" x="2889250" y="3387725"/>
          <p14:tracePt t="30065" x="2917825" y="3463925"/>
          <p14:tracePt t="30073" x="2944813" y="3519488"/>
          <p14:tracePt t="30080" x="3001963" y="3576638"/>
          <p14:tracePt t="30088" x="3071813" y="3624263"/>
          <p14:tracePt t="30096" x="3148013" y="3667125"/>
          <p14:tracePt t="30103" x="3232150" y="3695700"/>
          <p14:tracePt t="30110" x="3330575" y="3730625"/>
          <p14:tracePt t="30119" x="3414713" y="3757613"/>
          <p14:tracePt t="30126" x="3575050" y="3827463"/>
          <p14:tracePt t="30133" x="3784600" y="3911600"/>
          <p14:tracePt t="30151" x="4330700" y="4135438"/>
          <p14:tracePt t="30155" x="4659313" y="4240213"/>
          <p14:tracePt t="30163" x="4883150" y="4310063"/>
          <p14:tracePt t="30170" x="5205413" y="4408488"/>
          <p14:tracePt t="30178" x="5470525" y="4486275"/>
          <p14:tracePt t="30186" x="5702300" y="4541838"/>
          <p14:tracePt t="30193" x="5856288" y="4597400"/>
          <p14:tracePt t="30200" x="5981700" y="4652963"/>
          <p14:tracePt t="30208" x="6057900" y="4687888"/>
          <p14:tracePt t="30215" x="6164263" y="4751388"/>
          <p14:tracePt t="30223" x="6234113" y="4806950"/>
          <p14:tracePt t="30230" x="6324600" y="4870450"/>
          <p14:tracePt t="30238" x="6408738" y="4940300"/>
          <p14:tracePt t="30245" x="6492875" y="5018088"/>
          <p14:tracePt t="30253" x="6562725" y="5080000"/>
          <p14:tracePt t="30260" x="6604000" y="5122863"/>
          <p14:tracePt t="30267" x="6646863" y="5184775"/>
          <p14:tracePt t="30276" x="6681788" y="5241925"/>
          <p14:tracePt t="30283" x="6708775" y="5283200"/>
          <p14:tracePt t="30290" x="6737350" y="5338763"/>
          <p14:tracePt t="30298" x="6772275" y="5387975"/>
          <p14:tracePt t="30305" x="6800850" y="5422900"/>
          <p14:tracePt t="30313" x="6835775" y="5465763"/>
          <p14:tracePt t="30320" x="6862763" y="5507038"/>
          <p14:tracePt t="30328" x="6897688" y="5556250"/>
          <p14:tracePt t="30336" x="6919913" y="5599113"/>
          <p14:tracePt t="30343" x="6940550" y="5654675"/>
          <p14:tracePt t="30350" x="6961188" y="5716588"/>
          <p14:tracePt t="30357" x="6981825" y="5759450"/>
          <p14:tracePt t="30366" x="7010400" y="5808663"/>
          <p14:tracePt t="30373" x="7031038" y="5849938"/>
          <p14:tracePt t="30381" x="7059613" y="5892800"/>
          <p14:tracePt t="30388" x="7073900" y="5913438"/>
          <p14:tracePt t="30396" x="7100888" y="5942013"/>
          <p14:tracePt t="30403" x="7108825" y="5948363"/>
          <p14:tracePt t="30410" x="7108825" y="5954713"/>
          <p14:tracePt t="30419" x="7115175" y="5962650"/>
          <p14:tracePt t="30425" x="7121525" y="5962650"/>
          <p14:tracePt t="30434" x="7121525" y="5969000"/>
          <p14:tracePt t="30470" x="7115175" y="5969000"/>
          <p14:tracePt t="30478" x="7094538" y="5969000"/>
          <p14:tracePt t="30486" x="7080250" y="5962650"/>
          <p14:tracePt t="30493" x="7065963" y="5962650"/>
          <p14:tracePt t="30501" x="7037388" y="5954713"/>
          <p14:tracePt t="30507" x="7002463" y="5942013"/>
          <p14:tracePt t="30516" x="6961188" y="5934075"/>
          <p14:tracePt t="30523" x="6911975" y="5927725"/>
          <p14:tracePt t="30531" x="6870700" y="5927725"/>
          <p14:tracePt t="30538" x="6842125" y="5919788"/>
          <p14:tracePt t="30545" x="6813550" y="5919788"/>
          <p14:tracePt t="30553" x="6800850" y="5919788"/>
          <p14:tracePt t="30560" x="6786563" y="5913438"/>
          <p14:tracePt t="30613" x="6786563" y="5905500"/>
          <p14:tracePt t="30636" x="6786563" y="5899150"/>
          <p14:tracePt t="30651" x="6786563" y="5892800"/>
          <p14:tracePt t="30658" x="6786563" y="5884863"/>
          <p14:tracePt t="30665" x="6792913" y="5870575"/>
          <p14:tracePt t="30673" x="6807200" y="5864225"/>
          <p14:tracePt t="30680" x="6821488" y="5849938"/>
          <p14:tracePt t="30688" x="6835775" y="5843588"/>
          <p14:tracePt t="30695" x="6862763" y="5829300"/>
          <p14:tracePt t="30703" x="6884988" y="5815013"/>
          <p14:tracePt t="30710" x="6897688" y="5800725"/>
          <p14:tracePt t="30718" x="6911975" y="5794375"/>
          <p14:tracePt t="30725" x="6919913" y="5788025"/>
          <p14:tracePt t="30734" x="6919913" y="5780088"/>
          <p14:tracePt t="30740" x="6926263" y="5780088"/>
          <p14:tracePt t="30747" x="6926263" y="5773738"/>
          <p14:tracePt t="30774" x="6926263" y="5765800"/>
          <p14:tracePt t="30786" x="6919913" y="5759450"/>
          <p14:tracePt t="30793" x="6897688" y="5753100"/>
          <p14:tracePt t="30801" x="6848475" y="5738813"/>
          <p14:tracePt t="30808" x="6800850" y="5730875"/>
          <p14:tracePt t="30816" x="6737350" y="5724525"/>
          <p14:tracePt t="30823" x="6708775" y="5724525"/>
          <p14:tracePt t="30830" x="6673850" y="5724525"/>
          <p14:tracePt t="30838" x="6653213" y="5724525"/>
          <p14:tracePt t="30845" x="6646863" y="5724525"/>
          <p14:tracePt t="30853" x="6632575" y="5724525"/>
          <p14:tracePt t="30868" x="6624638" y="5724525"/>
          <p14:tracePt t="30965" x="6632575" y="5724525"/>
          <p14:tracePt t="30973" x="6638925" y="5724525"/>
          <p14:tracePt t="31138" x="6646863" y="5724525"/>
          <p14:tracePt t="31160" x="6653213" y="5724525"/>
          <p14:tracePt t="31183" x="6667500" y="5724525"/>
          <p14:tracePt t="31197" x="6681788" y="5724525"/>
          <p14:tracePt t="31198" x="6696075" y="5724525"/>
          <p14:tracePt t="31205" x="6723063" y="5724525"/>
          <p14:tracePt t="31213" x="6743700" y="5724525"/>
          <p14:tracePt t="31220" x="6757988" y="5724525"/>
          <p14:tracePt t="31228" x="6786563" y="5724525"/>
          <p14:tracePt t="31235" x="6807200" y="5730875"/>
          <p14:tracePt t="31243" x="6827838" y="5730875"/>
          <p14:tracePt t="31251" x="6842125" y="5730875"/>
          <p14:tracePt t="31258" x="6862763" y="5730875"/>
          <p14:tracePt t="31266" x="6884988" y="5730875"/>
          <p14:tracePt t="31273" x="6897688" y="5730875"/>
          <p14:tracePt t="31280" x="6919913" y="5730875"/>
          <p14:tracePt t="31287" x="6932613" y="5730875"/>
          <p14:tracePt t="31295" x="6946900" y="5730875"/>
          <p14:tracePt t="31446" x="6954838" y="5730875"/>
          <p14:tracePt t="31454" x="6961188" y="5730875"/>
          <p14:tracePt t="31460" x="6967538" y="5738813"/>
          <p14:tracePt t="31468" x="6989763" y="5745163"/>
          <p14:tracePt t="31475" x="7010400" y="5745163"/>
          <p14:tracePt t="31483" x="7024688" y="5745163"/>
          <p14:tracePt t="31490" x="7045325" y="5745163"/>
          <p14:tracePt t="31498" x="7059613" y="5745163"/>
          <p14:tracePt t="31505" x="7073900" y="5745163"/>
          <p14:tracePt t="31513" x="7080250" y="5745163"/>
          <p14:tracePt t="31626" x="0" y="0"/>
        </p14:tracePtLst>
        <p14:tracePtLst>
          <p14:tracePt t="32601" x="2106613" y="4156075"/>
          <p14:tracePt t="32638" x="2119313" y="4156075"/>
          <p14:tracePt t="32720" x="2127250" y="4156075"/>
          <p14:tracePt t="32728" x="2141538" y="4156075"/>
          <p14:tracePt t="32736" x="2162175" y="4156075"/>
          <p14:tracePt t="32743" x="2182813" y="4156075"/>
          <p14:tracePt t="32750" x="2197100" y="4156075"/>
          <p14:tracePt t="32758" x="2211388" y="4156075"/>
          <p14:tracePt t="32765" x="2232025" y="4156075"/>
          <p14:tracePt t="32773" x="2238375" y="4156075"/>
          <p14:tracePt t="32780" x="2259013" y="4156075"/>
          <p14:tracePt t="32788" x="2266950" y="4156075"/>
          <p14:tracePt t="32795" x="2273300" y="4156075"/>
          <p14:tracePt t="32810" x="2281238" y="4149725"/>
          <p14:tracePt t="32818" x="2287588" y="4149725"/>
          <p14:tracePt t="32833" x="2295525" y="4149725"/>
          <p14:tracePt t="32855" x="2301875" y="4149725"/>
          <p14:tracePt t="32863" x="2301875" y="4143375"/>
          <p14:tracePt t="32886" x="2308225" y="4143375"/>
          <p14:tracePt t="32916" x="2316163" y="4143375"/>
          <p14:tracePt t="32930" x="2322513" y="4143375"/>
          <p14:tracePt t="32960" x="2330450" y="4143375"/>
          <p14:tracePt t="33021" x="2336800" y="4143375"/>
          <p14:tracePt t="33913" x="2330450" y="4143375"/>
          <p14:tracePt t="33925" x="2316163" y="4135438"/>
          <p14:tracePt t="33928" x="2301875" y="4135438"/>
          <p14:tracePt t="33936" x="2287588" y="4129088"/>
          <p14:tracePt t="33943" x="2266950" y="4114800"/>
          <p14:tracePt t="33951" x="2238375" y="4108450"/>
          <p14:tracePt t="33959" x="2224088" y="4094163"/>
          <p14:tracePt t="33967" x="2211388" y="4086225"/>
          <p14:tracePt t="33973" x="2182813" y="4065588"/>
          <p14:tracePt t="33982" x="2162175" y="4051300"/>
          <p14:tracePt t="33988" x="2141538" y="4038600"/>
          <p14:tracePt t="33995" x="2127250" y="4030663"/>
          <p14:tracePt t="34005" x="2112963" y="4024313"/>
          <p14:tracePt t="34010" x="2098675" y="4010025"/>
          <p14:tracePt t="34019" x="2084388" y="4002088"/>
          <p14:tracePt t="34026" x="2078038" y="3995738"/>
          <p14:tracePt t="34034" x="2063750" y="3981450"/>
          <p14:tracePt t="34041" x="2049463" y="3967163"/>
          <p14:tracePt t="34048" x="2035175" y="3960813"/>
          <p14:tracePt t="34056" x="2022475" y="3946525"/>
          <p14:tracePt t="34063" x="2008188" y="3940175"/>
          <p14:tracePt t="34074" x="1987550" y="3932238"/>
          <p14:tracePt t="34078" x="1979613" y="3932238"/>
          <p14:tracePt t="34154" x="0" y="0"/>
        </p14:tracePtLst>
        <p14:tracePtLst>
          <p14:tracePt t="35781" x="1679575" y="3435350"/>
          <p14:tracePt t="36088" x="1679575" y="3443288"/>
          <p14:tracePt t="36095" x="1679575" y="3449638"/>
          <p14:tracePt t="36103" x="1679575" y="3457575"/>
          <p14:tracePt t="36118" x="1679575" y="3470275"/>
          <p14:tracePt t="36125" x="1679575" y="3478213"/>
          <p14:tracePt t="36132" x="1679575" y="3492500"/>
          <p14:tracePt t="36141" x="1671638" y="3498850"/>
          <p14:tracePt t="36157" x="1671638" y="3527425"/>
          <p14:tracePt t="36163" x="1657350" y="3548063"/>
          <p14:tracePt t="36171" x="1657350" y="3554413"/>
          <p14:tracePt t="36178" x="1651000" y="3562350"/>
          <p14:tracePt t="36185" x="1651000" y="3582988"/>
          <p14:tracePt t="36193" x="1644650" y="3589338"/>
          <p14:tracePt t="36200" x="1636713" y="3603625"/>
          <p14:tracePt t="36208" x="1636713" y="3617913"/>
          <p14:tracePt t="36215" x="1630363" y="3632200"/>
          <p14:tracePt t="36223" x="1630363" y="3652838"/>
          <p14:tracePt t="36230" x="1622425" y="3667125"/>
          <p14:tracePt t="36238" x="1622425" y="3681413"/>
          <p14:tracePt t="36246" x="1616075" y="3702050"/>
          <p14:tracePt t="36253" x="1616075" y="3722688"/>
          <p14:tracePt t="36260" x="1609725" y="3736975"/>
          <p14:tracePt t="36268" x="1609725" y="3757613"/>
          <p14:tracePt t="36275" x="1601788" y="3771900"/>
          <p14:tracePt t="36283" x="1601788" y="3792538"/>
          <p14:tracePt t="36290" x="1595438" y="3806825"/>
          <p14:tracePt t="36298" x="1595438" y="3821113"/>
          <p14:tracePt t="36306" x="1595438" y="3835400"/>
          <p14:tracePt t="36313" x="1587500" y="3856038"/>
          <p14:tracePt t="36320" x="1581150" y="3897313"/>
          <p14:tracePt t="36328" x="1581150" y="3925888"/>
          <p14:tracePt t="36335" x="1574800" y="3940175"/>
          <p14:tracePt t="36343" x="1566863" y="3967163"/>
          <p14:tracePt t="36350" x="1560513" y="3989388"/>
          <p14:tracePt t="36358" x="1560513" y="4010025"/>
          <p14:tracePt t="36366" x="1552575" y="4024313"/>
          <p14:tracePt t="36374" x="1546225" y="4038600"/>
          <p14:tracePt t="36380" x="1546225" y="4044950"/>
          <p14:tracePt t="36389" x="1539875" y="4051300"/>
          <p14:tracePt t="36396" x="1539875" y="4059238"/>
          <p14:tracePt t="36402" x="1531938" y="4065588"/>
          <p14:tracePt t="36410" x="1531938" y="4079875"/>
          <p14:tracePt t="36425" x="1531938" y="4086225"/>
          <p14:tracePt t="36628" x="0" y="0"/>
        </p14:tracePtLst>
        <p14:tracePtLst>
          <p14:tracePt t="37281" x="1685925" y="3414713"/>
          <p14:tracePt t="37385" x="1693863" y="3414713"/>
          <p14:tracePt t="37393" x="1714500" y="3414713"/>
          <p14:tracePt t="37400" x="1728788" y="3429000"/>
          <p14:tracePt t="37408" x="1763713" y="3435350"/>
          <p14:tracePt t="37415" x="1790700" y="3457575"/>
          <p14:tracePt t="37423" x="1833563" y="3470275"/>
          <p14:tracePt t="37430" x="1874838" y="3492500"/>
          <p14:tracePt t="37438" x="1944688" y="3513138"/>
          <p14:tracePt t="37446" x="1993900" y="3527425"/>
          <p14:tracePt t="37453" x="2049463" y="3548063"/>
          <p14:tracePt t="37460" x="2098675" y="3554413"/>
          <p14:tracePt t="37468" x="2141538" y="3568700"/>
          <p14:tracePt t="37475" x="2168525" y="3576638"/>
          <p14:tracePt t="37483" x="2197100" y="3582988"/>
          <p14:tracePt t="37490" x="2224088" y="3597275"/>
          <p14:tracePt t="37498" x="2232025" y="3597275"/>
          <p14:tracePt t="37506" x="2238375" y="3603625"/>
          <p14:tracePt t="37512" x="2246313" y="3603625"/>
          <p14:tracePt t="37528" x="2252663" y="3603625"/>
          <p14:tracePt t="37535" x="2252663" y="3611563"/>
          <p14:tracePt t="37543" x="2259013" y="3617913"/>
          <p14:tracePt t="37558" x="2273300" y="3624263"/>
          <p14:tracePt t="37566" x="2287588" y="3638550"/>
          <p14:tracePt t="37573" x="2295525" y="3638550"/>
          <p14:tracePt t="37580" x="2308225" y="3646488"/>
          <p14:tracePt t="37588" x="2322513" y="3652838"/>
          <p14:tracePt t="37595" x="2330450" y="3659188"/>
          <p14:tracePt t="37604" x="2336800" y="3659188"/>
          <p14:tracePt t="37610" x="2351088" y="3667125"/>
          <p14:tracePt t="37617" x="2351088" y="3673475"/>
          <p14:tracePt t="37625" x="2357438" y="3673475"/>
          <p14:tracePt t="37640" x="2357438" y="3681413"/>
          <p14:tracePt t="37648" x="2365375" y="3681413"/>
          <p14:tracePt t="38009" x="0" y="0"/>
        </p14:tracePtLst>
      </p14:laserTraceLst>
    </p:ext>
    <p:ext uri="{E180D4A7-C9FB-4DFB-919C-405C955672EB}">
      <p14:showEvtLst xmlns:p14="http://schemas.microsoft.com/office/powerpoint/2010/main">
        <p14:playEvt time="17" objId="4"/>
        <p14:stopEvt time="47202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7CE763-58DF-4C87-A62D-16A9A4448A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DCB13A4-DCBA-4901-A052-DE3E1CC2C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253">
            <a:hlinkClick r:id="" action="ppaction://media"/>
            <a:extLst>
              <a:ext uri="{FF2B5EF4-FFF2-40B4-BE49-F238E27FC236}">
                <a16:creationId xmlns:a16="http://schemas.microsoft.com/office/drawing/2014/main" id="{C5E9048D-8918-46E8-B056-1F5E7BCF1A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81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280"/>
    </mc:Choice>
    <mc:Fallback>
      <p:transition spd="slow" advTm="158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854" x="4983163" y="1252538"/>
          <p14:tracePt t="20145" x="5014913" y="1260475"/>
          <p14:tracePt t="20151" x="5102225" y="1276350"/>
          <p14:tracePt t="20159" x="5165725" y="1284288"/>
          <p14:tracePt t="20166" x="5245100" y="1292225"/>
          <p14:tracePt t="20174" x="5326063" y="1308100"/>
          <p14:tracePt t="20181" x="5405438" y="1323975"/>
          <p14:tracePt t="20189" x="5461000" y="1339850"/>
          <p14:tracePt t="20196" x="5524500" y="1347788"/>
          <p14:tracePt t="20205" x="5572125" y="1355725"/>
          <p14:tracePt t="20211" x="5603875" y="1363663"/>
          <p14:tracePt t="20219" x="5635625" y="1363663"/>
          <p14:tracePt t="20226" x="5651500" y="1363663"/>
          <p14:tracePt t="20234" x="5667375" y="1363663"/>
          <p14:tracePt t="20241" x="5676900" y="1363663"/>
          <p14:tracePt t="20310" x="5684838" y="1363663"/>
          <p14:tracePt t="20316" x="5692775" y="1363663"/>
          <p14:tracePt t="20324" x="5700713" y="1363663"/>
          <p14:tracePt t="20331" x="5732463" y="1371600"/>
          <p14:tracePt t="20339" x="5764213" y="1371600"/>
          <p14:tracePt t="20346" x="5788025" y="1371600"/>
          <p14:tracePt t="20354" x="5819775" y="1371600"/>
          <p14:tracePt t="20361" x="5843588" y="1371600"/>
          <p14:tracePt t="20370" x="5867400" y="1371600"/>
          <p14:tracePt t="20376" x="5883275" y="1371600"/>
          <p14:tracePt t="20384" x="5899150" y="1371600"/>
          <p14:tracePt t="20391" x="5907088" y="1371600"/>
          <p14:tracePt t="20399" x="5915025" y="1371600"/>
          <p14:tracePt t="20602" x="5915025" y="1387475"/>
          <p14:tracePt t="20616" x="5915025" y="1395413"/>
          <p14:tracePt t="20624" x="5907088" y="1411288"/>
          <p14:tracePt t="20631" x="5899150" y="1419225"/>
          <p14:tracePt t="20639" x="5891213" y="1435100"/>
          <p14:tracePt t="20646" x="5891213" y="1443038"/>
          <p14:tracePt t="20654" x="5875338" y="1450975"/>
          <p14:tracePt t="20669" x="5867400" y="1458913"/>
          <p14:tracePt t="20812" x="5859463" y="1458913"/>
          <p14:tracePt t="20818" x="5851525" y="1458913"/>
          <p14:tracePt t="20834" x="5843588" y="1458913"/>
          <p14:tracePt t="20841" x="5835650" y="1458913"/>
          <p14:tracePt t="20849" x="5819775" y="1450975"/>
          <p14:tracePt t="20864" x="5803900" y="1443038"/>
          <p14:tracePt t="20871" x="5788025" y="1443038"/>
          <p14:tracePt t="20888" x="5772150" y="1443038"/>
          <p14:tracePt t="20894" x="5756275" y="1443038"/>
          <p14:tracePt t="20903" x="5732463" y="1443038"/>
          <p14:tracePt t="20909" x="5716588" y="1443038"/>
          <p14:tracePt t="20916" x="5700713" y="1443038"/>
          <p14:tracePt t="20924" x="5684838" y="1443038"/>
          <p14:tracePt t="20931" x="5676900" y="1443038"/>
          <p14:tracePt t="20939" x="5659438" y="1443038"/>
          <p14:tracePt t="20946" x="5651500" y="1443038"/>
          <p14:tracePt t="20954" x="5635625" y="1443038"/>
          <p14:tracePt t="20969" x="5619750" y="1443038"/>
          <p14:tracePt t="20976" x="5611813" y="1443038"/>
          <p14:tracePt t="20984" x="5603875" y="1443038"/>
          <p14:tracePt t="20991" x="5595938" y="1443038"/>
          <p14:tracePt t="20999" x="5588000" y="1443038"/>
          <p14:tracePt t="21006" x="5548313" y="1443038"/>
          <p14:tracePt t="21013" x="5524500" y="1450975"/>
          <p14:tracePt t="21021" x="5492750" y="1466850"/>
          <p14:tracePt t="21029" x="5468938" y="1466850"/>
          <p14:tracePt t="21037" x="5445125" y="1474788"/>
          <p14:tracePt t="21044" x="5413375" y="1490663"/>
          <p14:tracePt t="21052" x="5373688" y="1498600"/>
          <p14:tracePt t="21059" x="5341938" y="1514475"/>
          <p14:tracePt t="21066" x="5300663" y="1514475"/>
          <p14:tracePt t="21074" x="5268913" y="1522413"/>
          <p14:tracePt t="21081" x="5229225" y="1522413"/>
          <p14:tracePt t="21089" x="5213350" y="1530350"/>
          <p14:tracePt t="21096" x="5181600" y="1530350"/>
          <p14:tracePt t="21104" x="5149850" y="1538288"/>
          <p14:tracePt t="21111" x="5110163" y="1538288"/>
          <p14:tracePt t="21119" x="5086350" y="1538288"/>
          <p14:tracePt t="21126" x="5078413" y="1538288"/>
          <p14:tracePt t="21141" x="5070475" y="1538288"/>
          <p14:tracePt t="21149" x="5062538" y="1538288"/>
          <p14:tracePt t="21164" x="5054600" y="1538288"/>
          <p14:tracePt t="21187" x="5046663" y="1538288"/>
          <p14:tracePt t="21209" x="5038725" y="1538288"/>
          <p14:tracePt t="21224" x="5030788" y="1538288"/>
          <p14:tracePt t="21231" x="5014913" y="1538288"/>
          <p14:tracePt t="21239" x="5006975" y="1538288"/>
          <p14:tracePt t="21246" x="4999038" y="1538288"/>
          <p14:tracePt t="21254" x="4975225" y="1538288"/>
          <p14:tracePt t="21261" x="4959350" y="1538288"/>
          <p14:tracePt t="21270" x="4926013" y="1538288"/>
          <p14:tracePt t="21276" x="4878388" y="1538288"/>
          <p14:tracePt t="21285" x="4846638" y="1530350"/>
          <p14:tracePt t="21291" x="4783138" y="1522413"/>
          <p14:tracePt t="21299" x="4751388" y="1522413"/>
          <p14:tracePt t="21306" x="4695825" y="1514475"/>
          <p14:tracePt t="21314" x="4648200" y="1514475"/>
          <p14:tracePt t="21321" x="4624388" y="1514475"/>
          <p14:tracePt t="21329" x="4584700" y="1514475"/>
          <p14:tracePt t="21337" x="4559300" y="1514475"/>
          <p14:tracePt t="21344" x="4543425" y="1514475"/>
          <p14:tracePt t="21352" x="4519613" y="1514475"/>
          <p14:tracePt t="21359" x="4511675" y="1514475"/>
          <p14:tracePt t="21366" x="4495800" y="1514475"/>
          <p14:tracePt t="21374" x="4487863" y="1514475"/>
          <p14:tracePt t="21381" x="4479925" y="1514475"/>
          <p14:tracePt t="21389" x="4471988" y="1514475"/>
          <p14:tracePt t="21404" x="4464050" y="1514475"/>
          <p14:tracePt t="21426" x="4456113" y="1514475"/>
          <p14:tracePt t="21435" x="4448175" y="1514475"/>
          <p14:tracePt t="21456" x="4440238" y="1514475"/>
          <p14:tracePt t="21471" x="4432300" y="1514475"/>
          <p14:tracePt t="21487" x="4424363" y="1514475"/>
          <p14:tracePt t="21832" x="4440238" y="1522413"/>
          <p14:tracePt t="21838" x="4456113" y="1522413"/>
          <p14:tracePt t="21846" x="4503738" y="1530350"/>
          <p14:tracePt t="21854" x="4543425" y="1530350"/>
          <p14:tracePt t="21861" x="4600575" y="1538288"/>
          <p14:tracePt t="21869" x="4656138" y="1538288"/>
          <p14:tracePt t="21892" x="4775200" y="1538288"/>
          <p14:tracePt t="21899" x="4806950" y="1538288"/>
          <p14:tracePt t="21906" x="4838700" y="1538288"/>
          <p14:tracePt t="21914" x="4862513" y="1538288"/>
          <p14:tracePt t="21921" x="4894263" y="1538288"/>
          <p14:tracePt t="21929" x="4910138" y="1538288"/>
          <p14:tracePt t="21936" x="4918075" y="1530350"/>
          <p14:tracePt t="21944" x="4943475" y="1530350"/>
          <p14:tracePt t="21959" x="4951413" y="1530350"/>
          <p14:tracePt t="22004" x="4959350" y="1530350"/>
          <p14:tracePt t="22011" x="4983163" y="1530350"/>
          <p14:tracePt t="22019" x="5014913" y="1538288"/>
          <p14:tracePt t="22026" x="5070475" y="1555750"/>
          <p14:tracePt t="22034" x="5126038" y="1563688"/>
          <p14:tracePt t="22041" x="5149850" y="1563688"/>
          <p14:tracePt t="22049" x="5205413" y="1571625"/>
          <p14:tracePt t="22056" x="5260975" y="1571625"/>
          <p14:tracePt t="22064" x="5318125" y="1579563"/>
          <p14:tracePt t="22072" x="5357813" y="1579563"/>
          <p14:tracePt t="22079" x="5397500" y="1579563"/>
          <p14:tracePt t="22086" x="5429250" y="1587500"/>
          <p14:tracePt t="22094" x="5461000" y="1587500"/>
          <p14:tracePt t="22101" x="5484813" y="1595438"/>
          <p14:tracePt t="22109" x="5500688" y="1595438"/>
          <p14:tracePt t="22116" x="5532438" y="1603375"/>
          <p14:tracePt t="22125" x="5556250" y="1611313"/>
          <p14:tracePt t="22131" x="5580063" y="1619250"/>
          <p14:tracePt t="22139" x="5651500" y="1627188"/>
          <p14:tracePt t="22146" x="5667375" y="1627188"/>
          <p14:tracePt t="22154" x="5692775" y="1627188"/>
          <p14:tracePt t="22161" x="5708650" y="1627188"/>
          <p14:tracePt t="22169" x="5724525" y="1627188"/>
          <p14:tracePt t="22176" x="5740400" y="1635125"/>
          <p14:tracePt t="22184" x="5756275" y="1635125"/>
          <p14:tracePt t="22191" x="5764213" y="1635125"/>
          <p14:tracePt t="22199" x="5780088" y="1635125"/>
          <p14:tracePt t="22207" x="5795963" y="1635125"/>
          <p14:tracePt t="22214" x="5811838" y="1635125"/>
          <p14:tracePt t="22222" x="5819775" y="1635125"/>
          <p14:tracePt t="22229" x="5843588" y="1635125"/>
          <p14:tracePt t="22236" x="5891213" y="1627188"/>
          <p14:tracePt t="22244" x="5938838" y="1611313"/>
          <p14:tracePt t="22251" x="5970588" y="1603375"/>
          <p14:tracePt t="22259" x="6018213" y="1587500"/>
          <p14:tracePt t="22266" x="6067425" y="1555750"/>
          <p14:tracePt t="22275" x="6099175" y="1530350"/>
          <p14:tracePt t="22281" x="6130925" y="1498600"/>
          <p14:tracePt t="22289" x="6162675" y="1482725"/>
          <p14:tracePt t="22296" x="6178550" y="1466850"/>
          <p14:tracePt t="22304" x="6202363" y="1443038"/>
          <p14:tracePt t="22311" x="6226175" y="1419225"/>
          <p14:tracePt t="22319" x="6249988" y="1395413"/>
          <p14:tracePt t="22326" x="6265863" y="1371600"/>
          <p14:tracePt t="22334" x="6289675" y="1347788"/>
          <p14:tracePt t="22342" x="6297613" y="1339850"/>
          <p14:tracePt t="22349" x="6329363" y="1316038"/>
          <p14:tracePt t="22357" x="6337300" y="1300163"/>
          <p14:tracePt t="22364" x="6353175" y="1284288"/>
          <p14:tracePt t="22373" x="6369050" y="1268413"/>
          <p14:tracePt t="22379" x="6376988" y="1260475"/>
          <p14:tracePt t="22386" x="6402388" y="1244600"/>
          <p14:tracePt t="22402" x="6410325" y="1236663"/>
          <p14:tracePt t="22634" x="6410325" y="1244600"/>
          <p14:tracePt t="22641" x="6418263" y="1268413"/>
          <p14:tracePt t="22650" x="6426200" y="1284288"/>
          <p14:tracePt t="22656" x="6442075" y="1300163"/>
          <p14:tracePt t="22664" x="6442075" y="1323975"/>
          <p14:tracePt t="22671" x="6450013" y="1331913"/>
          <p14:tracePt t="22679" x="6450013" y="1339850"/>
          <p14:tracePt t="22686" x="6465888" y="1363663"/>
          <p14:tracePt t="22702" x="6465888" y="1371600"/>
          <p14:tracePt t="22709" x="6473825" y="1387475"/>
          <p14:tracePt t="22724" x="6481763" y="1395413"/>
          <p14:tracePt t="22731" x="6489700" y="1403350"/>
          <p14:tracePt t="22746" x="6489700" y="1411288"/>
          <p14:tracePt t="22769" x="6497638" y="1411288"/>
          <p14:tracePt t="22806" x="6513513" y="1411288"/>
          <p14:tracePt t="22814" x="6513513" y="1419225"/>
          <p14:tracePt t="22821" x="6521450" y="1419225"/>
          <p14:tracePt t="22829" x="6537325" y="1427163"/>
          <p14:tracePt t="22836" x="6545263" y="1427163"/>
          <p14:tracePt t="22844" x="6584950" y="1435100"/>
          <p14:tracePt t="22852" x="6624638" y="1443038"/>
          <p14:tracePt t="22859" x="6664325" y="1450975"/>
          <p14:tracePt t="22866" x="6711950" y="1458913"/>
          <p14:tracePt t="22874" x="6743700" y="1474788"/>
          <p14:tracePt t="22885" x="6769100" y="1482725"/>
          <p14:tracePt t="22889" x="6808788" y="1482725"/>
          <p14:tracePt t="22896" x="6848475" y="1490663"/>
          <p14:tracePt t="22904" x="6888163" y="1498600"/>
          <p14:tracePt t="22911" x="6911975" y="1506538"/>
          <p14:tracePt t="22919" x="6935788" y="1514475"/>
          <p14:tracePt t="22926" x="6951663" y="1522413"/>
          <p14:tracePt t="22935" x="6959600" y="1522413"/>
          <p14:tracePt t="24787" x="6967538" y="1522413"/>
          <p14:tracePt t="24795" x="7038975" y="1538288"/>
          <p14:tracePt t="24802" x="7135813" y="1555750"/>
          <p14:tracePt t="24811" x="7254875" y="1587500"/>
          <p14:tracePt t="24816" x="7397750" y="1595438"/>
          <p14:tracePt t="24824" x="7542213" y="1619250"/>
          <p14:tracePt t="24831" x="7653338" y="1627188"/>
          <p14:tracePt t="24839" x="7772400" y="1635125"/>
          <p14:tracePt t="24847" x="7869238" y="1635125"/>
          <p14:tracePt t="24854" x="7916863" y="1635125"/>
          <p14:tracePt t="24861" x="7956550" y="1635125"/>
          <p14:tracePt t="25117" x="7956550" y="1627188"/>
          <p14:tracePt t="25140" x="7956550" y="1619250"/>
          <p14:tracePt t="25146" x="7948613" y="1611313"/>
          <p14:tracePt t="25176" x="7948613" y="1603375"/>
          <p14:tracePt t="25184" x="7940675" y="1603375"/>
          <p14:tracePt t="25192" x="7940675" y="1595438"/>
          <p14:tracePt t="25208" x="7932738" y="1595438"/>
          <p14:tracePt t="25214" x="7932738" y="1587500"/>
          <p14:tracePt t="25221" x="7932738" y="1579563"/>
          <p14:tracePt t="25244" x="7924800" y="1571625"/>
          <p14:tracePt t="25260" x="7924800" y="1563688"/>
          <p14:tracePt t="25266" x="7916863" y="1563688"/>
          <p14:tracePt t="25576" x="0" y="0"/>
        </p14:tracePtLst>
        <p14:tracePtLst>
          <p14:tracePt t="69073" x="5667375" y="2471738"/>
          <p14:tracePt t="69184" x="5651500" y="2471738"/>
          <p14:tracePt t="69190" x="5643563" y="2471738"/>
          <p14:tracePt t="69199" x="5619750" y="2471738"/>
          <p14:tracePt t="69205" x="5595938" y="2471738"/>
          <p14:tracePt t="69213" x="5564188" y="2479675"/>
          <p14:tracePt t="69220" x="5532438" y="2487613"/>
          <p14:tracePt t="69228" x="5508625" y="2495550"/>
          <p14:tracePt t="69235" x="5492750" y="2495550"/>
          <p14:tracePt t="69243" x="5468938" y="2511425"/>
          <p14:tracePt t="69251" x="5461000" y="2519363"/>
          <p14:tracePt t="69258" x="5445125" y="2519363"/>
          <p14:tracePt t="69334" x="5445125" y="2527300"/>
          <p14:tracePt t="69340" x="5445125" y="2535238"/>
          <p14:tracePt t="69355" x="5445125" y="2543175"/>
          <p14:tracePt t="69363" x="5461000" y="2551113"/>
          <p14:tracePt t="69371" x="5461000" y="2559050"/>
          <p14:tracePt t="69377" x="5476875" y="2576513"/>
          <p14:tracePt t="69385" x="5492750" y="2592388"/>
          <p14:tracePt t="69392" x="5508625" y="2608263"/>
          <p14:tracePt t="69400" x="5540375" y="2624138"/>
          <p14:tracePt t="69408" x="5564188" y="2655888"/>
          <p14:tracePt t="69416" x="5595938" y="2671763"/>
          <p14:tracePt t="69422" x="5627688" y="2695575"/>
          <p14:tracePt t="69430" x="5659438" y="2719388"/>
          <p14:tracePt t="69438" x="5676900" y="2719388"/>
          <p14:tracePt t="69446" x="5700713" y="2743200"/>
          <p14:tracePt t="69453" x="5732463" y="2751138"/>
          <p14:tracePt t="69460" x="5748338" y="2774950"/>
          <p14:tracePt t="69468" x="5764213" y="2782888"/>
          <p14:tracePt t="69475" x="5780088" y="2798763"/>
          <p14:tracePt t="69484" x="5803900" y="2814638"/>
          <p14:tracePt t="69490" x="5819775" y="2822575"/>
          <p14:tracePt t="69499" x="5835650" y="2830513"/>
          <p14:tracePt t="69505" x="5851525" y="2838450"/>
          <p14:tracePt t="69513" x="5867400" y="2846388"/>
          <p14:tracePt t="69520" x="5875338" y="2854325"/>
          <p14:tracePt t="69528" x="5891213" y="2854325"/>
          <p14:tracePt t="69535" x="5907088" y="2862263"/>
          <p14:tracePt t="69543" x="5915025" y="2870200"/>
          <p14:tracePt t="69550" x="5922963" y="2870200"/>
          <p14:tracePt t="69557" x="5930900" y="2870200"/>
          <p14:tracePt t="69573" x="5938838" y="2870200"/>
          <p14:tracePt t="69588" x="5946775" y="2870200"/>
          <p14:tracePt t="69610" x="5954713" y="2862263"/>
          <p14:tracePt t="69618" x="5962650" y="2854325"/>
          <p14:tracePt t="69625" x="5970588" y="2838450"/>
          <p14:tracePt t="69632" x="5970588" y="2822575"/>
          <p14:tracePt t="69640" x="5978525" y="2798763"/>
          <p14:tracePt t="69649" x="5978525" y="2774950"/>
          <p14:tracePt t="69655" x="5978525" y="2743200"/>
          <p14:tracePt t="69663" x="5978525" y="2711450"/>
          <p14:tracePt t="69670" x="5978525" y="2671763"/>
          <p14:tracePt t="69678" x="5978525" y="2640013"/>
          <p14:tracePt t="69685" x="5970588" y="2608263"/>
          <p14:tracePt t="69692" x="5962650" y="2576513"/>
          <p14:tracePt t="69700" x="5946775" y="2559050"/>
          <p14:tracePt t="69708" x="5938838" y="2543175"/>
          <p14:tracePt t="69715" x="5915025" y="2527300"/>
          <p14:tracePt t="69723" x="5915025" y="2511425"/>
          <p14:tracePt t="69731" x="5891213" y="2495550"/>
          <p14:tracePt t="69737" x="5891213" y="2487613"/>
          <p14:tracePt t="69747" x="5883275" y="2479675"/>
          <p14:tracePt t="69753" x="5875338" y="2479675"/>
          <p14:tracePt t="69760" x="5867400" y="2479675"/>
          <p14:tracePt t="69768" x="5867400" y="2471738"/>
          <p14:tracePt t="69775" x="5859463" y="2471738"/>
          <p14:tracePt t="69782" x="5851525" y="2463800"/>
          <p14:tracePt t="69790" x="5843588" y="2463800"/>
          <p14:tracePt t="69798" x="5835650" y="2463800"/>
          <p14:tracePt t="69813" x="5827713" y="2463800"/>
          <p14:tracePt t="69955" x="5843588" y="2471738"/>
          <p14:tracePt t="69962" x="5851525" y="2487613"/>
          <p14:tracePt t="69970" x="5867400" y="2495550"/>
          <p14:tracePt t="69978" x="5891213" y="2511425"/>
          <p14:tracePt t="69985" x="5922963" y="2527300"/>
          <p14:tracePt t="69993" x="5954713" y="2543175"/>
          <p14:tracePt t="70000" x="5994400" y="2566988"/>
          <p14:tracePt t="70007" x="6034088" y="2584450"/>
          <p14:tracePt t="70015" x="6059488" y="2592388"/>
          <p14:tracePt t="70022" x="6099175" y="2616200"/>
          <p14:tracePt t="70031" x="6130925" y="2632075"/>
          <p14:tracePt t="70038" x="6162675" y="2663825"/>
          <p14:tracePt t="70046" x="6202363" y="2687638"/>
          <p14:tracePt t="70053" x="6202363" y="2719388"/>
          <p14:tracePt t="70060" x="6202363" y="2751138"/>
          <p14:tracePt t="70068" x="6202363" y="2782888"/>
          <p14:tracePt t="70075" x="6186488" y="2806700"/>
          <p14:tracePt t="70083" x="6146800" y="2862263"/>
          <p14:tracePt t="70090" x="6091238" y="2919413"/>
          <p14:tracePt t="70098" x="6034088" y="2967038"/>
          <p14:tracePt t="70105" x="5994400" y="3006725"/>
          <p14:tracePt t="70112" x="5938838" y="3062288"/>
          <p14:tracePt t="70120" x="5891213" y="3094038"/>
          <p14:tracePt t="70128" x="5851525" y="3117850"/>
          <p14:tracePt t="70135" x="5811838" y="3133725"/>
          <p14:tracePt t="70142" x="5788025" y="3157538"/>
          <p14:tracePt t="70150" x="5764213" y="3165475"/>
          <p14:tracePt t="70157" x="5740400" y="3165475"/>
          <p14:tracePt t="70165" x="5724525" y="3165475"/>
          <p14:tracePt t="70173" x="5700713" y="3165475"/>
          <p14:tracePt t="70181" x="5684838" y="3165475"/>
          <p14:tracePt t="70187" x="5667375" y="3165475"/>
          <p14:tracePt t="70196" x="5651500" y="3165475"/>
          <p14:tracePt t="70203" x="5635625" y="3157538"/>
          <p14:tracePt t="70210" x="5619750" y="3157538"/>
          <p14:tracePt t="70218" x="5595938" y="3157538"/>
          <p14:tracePt t="70225" x="5580063" y="3157538"/>
          <p14:tracePt t="70240" x="5572125" y="3149600"/>
          <p14:tracePt t="70248" x="5564188" y="3149600"/>
          <p14:tracePt t="70255" x="5556250" y="3149600"/>
          <p14:tracePt t="70263" x="5556250" y="3141663"/>
          <p14:tracePt t="70270" x="5548313" y="3133725"/>
          <p14:tracePt t="70279" x="5540375" y="3125788"/>
          <p14:tracePt t="70285" x="5532438" y="3101975"/>
          <p14:tracePt t="70293" x="5508625" y="3078163"/>
          <p14:tracePt t="70300" x="5484813" y="3038475"/>
          <p14:tracePt t="70307" x="5445125" y="2998788"/>
          <p14:tracePt t="70315" x="5389563" y="2951163"/>
          <p14:tracePt t="70322" x="5341938" y="2901950"/>
          <p14:tracePt t="70331" x="5292725" y="2854325"/>
          <p14:tracePt t="70337" x="5237163" y="2798763"/>
          <p14:tracePt t="70346" x="5205413" y="2767013"/>
          <p14:tracePt t="70352" x="5165725" y="2735263"/>
          <p14:tracePt t="70360" x="5126038" y="2695575"/>
          <p14:tracePt t="70367" x="5110163" y="2679700"/>
          <p14:tracePt t="70376" x="5094288" y="2663825"/>
          <p14:tracePt t="70390" x="5086350" y="2647950"/>
          <p14:tracePt t="70398" x="5078413" y="2647950"/>
          <p14:tracePt t="70405" x="5070475" y="2624138"/>
          <p14:tracePt t="70414" x="5062538" y="2624138"/>
          <p14:tracePt t="70420" x="5054600" y="2616200"/>
          <p14:tracePt t="70429" x="5046663" y="2608263"/>
          <p14:tracePt t="70435" x="5022850" y="2592388"/>
          <p14:tracePt t="70442" x="4999038" y="2584450"/>
          <p14:tracePt t="70450" x="4983163" y="2584450"/>
          <p14:tracePt t="70458" x="4959350" y="2566988"/>
          <p14:tracePt t="70465" x="4943475" y="2559050"/>
          <p14:tracePt t="70472" x="4918075" y="2559050"/>
          <p14:tracePt t="70481" x="4902200" y="2559050"/>
          <p14:tracePt t="70487" x="4886325" y="2551113"/>
          <p14:tracePt t="70497" x="4878388" y="2551113"/>
          <p14:tracePt t="70503" x="4870450" y="2551113"/>
          <p14:tracePt t="70510" x="4862513" y="2543175"/>
          <p14:tracePt t="70517" x="4854575" y="2543175"/>
          <p14:tracePt t="70525" x="4838700" y="2527300"/>
          <p14:tracePt t="70533" x="4814888" y="2519363"/>
          <p14:tracePt t="70540" x="4799013" y="2511425"/>
          <p14:tracePt t="70548" x="4783138" y="2503488"/>
          <p14:tracePt t="70555" x="4775200" y="2503488"/>
          <p14:tracePt t="70564" x="4759325" y="2503488"/>
          <p14:tracePt t="70578" x="4759325" y="2495550"/>
          <p14:tracePt t="70585" x="4751388" y="2495550"/>
          <p14:tracePt t="70706" x="4759325" y="2503488"/>
          <p14:tracePt t="70715" x="4767263" y="2503488"/>
          <p14:tracePt t="70720" x="4775200" y="2511425"/>
          <p14:tracePt t="70729" x="4783138" y="2519363"/>
          <p14:tracePt t="70735" x="4791075" y="2519363"/>
          <p14:tracePt t="70743" x="4799013" y="2519363"/>
          <p14:tracePt t="70750" x="4814888" y="2527300"/>
          <p14:tracePt t="70757" x="4822825" y="2535238"/>
          <p14:tracePt t="70765" x="4838700" y="2535238"/>
          <p14:tracePt t="70773" x="4854575" y="2543175"/>
          <p14:tracePt t="70781" x="4870450" y="2551113"/>
          <p14:tracePt t="70788" x="4886325" y="2559050"/>
          <p14:tracePt t="70795" x="4910138" y="2566988"/>
          <p14:tracePt t="70802" x="4933950" y="2576513"/>
          <p14:tracePt t="70810" x="4959350" y="2584450"/>
          <p14:tracePt t="70818" x="4975225" y="2584450"/>
          <p14:tracePt t="70826" x="4991100" y="2600325"/>
          <p14:tracePt t="70833" x="5006975" y="2608263"/>
          <p14:tracePt t="70840" x="5030788" y="2608263"/>
          <p14:tracePt t="70848" x="5054600" y="2624138"/>
          <p14:tracePt t="70855" x="5070475" y="2632075"/>
          <p14:tracePt t="70865" x="5078413" y="2640013"/>
          <p14:tracePt t="70870" x="5094288" y="2647950"/>
          <p14:tracePt t="70879" x="5110163" y="2647950"/>
          <p14:tracePt t="70897" x="5141913" y="2671763"/>
          <p14:tracePt t="70900" x="5157788" y="2687638"/>
          <p14:tracePt t="70908" x="5181600" y="2695575"/>
          <p14:tracePt t="70915" x="5197475" y="2711450"/>
          <p14:tracePt t="70922" x="5213350" y="2719388"/>
          <p14:tracePt t="70931" x="5229225" y="2727325"/>
          <p14:tracePt t="70938" x="5253038" y="2735263"/>
          <p14:tracePt t="70945" x="5276850" y="2743200"/>
          <p14:tracePt t="70953" x="5292725" y="2759075"/>
          <p14:tracePt t="70960" x="5310188" y="2767013"/>
          <p14:tracePt t="70967" x="5326063" y="2782888"/>
          <p14:tracePt t="70976" x="5349875" y="2790825"/>
          <p14:tracePt t="70983" x="5365750" y="2798763"/>
          <p14:tracePt t="70990" x="5381625" y="2806700"/>
          <p14:tracePt t="70998" x="5397500" y="2814638"/>
          <p14:tracePt t="71005" x="5413375" y="2822575"/>
          <p14:tracePt t="71015" x="5421313" y="2830513"/>
          <p14:tracePt t="71020" x="5437188" y="2846388"/>
          <p14:tracePt t="71029" x="5453063" y="2854325"/>
          <p14:tracePt t="71035" x="5461000" y="2862263"/>
          <p14:tracePt t="71043" x="5476875" y="2870200"/>
          <p14:tracePt t="71050" x="5484813" y="2878138"/>
          <p14:tracePt t="71058" x="5492750" y="2886075"/>
          <p14:tracePt t="71065" x="5500688" y="2886075"/>
          <p14:tracePt t="71073" x="5508625" y="2901950"/>
          <p14:tracePt t="71081" x="5524500" y="2909888"/>
          <p14:tracePt t="71088" x="5540375" y="2919413"/>
          <p14:tracePt t="71095" x="5548313" y="2927350"/>
          <p14:tracePt t="71102" x="5580063" y="2951163"/>
          <p14:tracePt t="71110" x="5603875" y="2967038"/>
          <p14:tracePt t="71117" x="5619750" y="2974975"/>
          <p14:tracePt t="71125" x="5643563" y="2982913"/>
          <p14:tracePt t="71132" x="5667375" y="2990850"/>
          <p14:tracePt t="71140" x="5700713" y="3014663"/>
          <p14:tracePt t="71147" x="5732463" y="3030538"/>
          <p14:tracePt t="71155" x="5764213" y="3038475"/>
          <p14:tracePt t="71164" x="5780088" y="3046413"/>
          <p14:tracePt t="71170" x="5803900" y="3062288"/>
          <p14:tracePt t="71178" x="5819775" y="3062288"/>
          <p14:tracePt t="71185" x="5835650" y="3070225"/>
          <p14:tracePt t="71193" x="5851525" y="3078163"/>
          <p14:tracePt t="71200" x="5859463" y="3086100"/>
          <p14:tracePt t="71207" x="5867400" y="3086100"/>
          <p14:tracePt t="71215" x="5883275" y="3094038"/>
          <p14:tracePt t="71222" x="5883275" y="3101975"/>
          <p14:tracePt t="71230" x="5899150" y="3101975"/>
          <p14:tracePt t="71247" x="5915025" y="3109913"/>
          <p14:tracePt t="71252" x="5915025" y="3117850"/>
          <p14:tracePt t="71260" x="5922963" y="3117850"/>
          <p14:tracePt t="71275" x="5930900" y="3125788"/>
          <p14:tracePt t="71283" x="5938838" y="3125788"/>
          <p14:tracePt t="71290" x="5946775" y="3125788"/>
          <p14:tracePt t="71297" x="5962650" y="3141663"/>
          <p14:tracePt t="71313" x="5970588" y="3141663"/>
          <p14:tracePt t="71320" x="5978525" y="3141663"/>
          <p14:tracePt t="71328" x="5986463" y="3141663"/>
          <p14:tracePt t="71335" x="5986463" y="3149600"/>
          <p14:tracePt t="71350" x="5994400" y="3149600"/>
          <p14:tracePt t="71372" x="6002338" y="3157538"/>
          <p14:tracePt t="71387" x="6010275" y="3157538"/>
          <p14:tracePt t="71396" x="6018213" y="3165475"/>
          <p14:tracePt t="71402" x="6026150" y="3165475"/>
          <p14:tracePt t="71411" x="6026150" y="3173413"/>
          <p14:tracePt t="71420" x="6034088" y="3173413"/>
          <p14:tracePt t="71425" x="6043613" y="3173413"/>
          <p14:tracePt t="71433" x="6059488" y="3181350"/>
          <p14:tracePt t="71448" x="6067425" y="3181350"/>
          <p14:tracePt t="71455" x="6075363" y="3189288"/>
          <p14:tracePt t="71470" x="6091238" y="3197225"/>
          <p14:tracePt t="71485" x="6099175" y="3205163"/>
          <p14:tracePt t="71492" x="6107113" y="3205163"/>
          <p14:tracePt t="71508" x="6115050" y="3205163"/>
          <p14:tracePt t="71515" x="6115050" y="3213100"/>
          <p14:tracePt t="71530" x="6122988" y="3213100"/>
          <p14:tracePt t="71537" x="6122988" y="3221038"/>
          <p14:tracePt t="71562" x="6130925" y="3221038"/>
          <p14:tracePt t="72379" x="6130925" y="3228975"/>
          <p14:tracePt t="72385" x="6122988" y="3236913"/>
          <p14:tracePt t="72395" x="6099175" y="3252788"/>
          <p14:tracePt t="72400" x="6059488" y="3270250"/>
          <p14:tracePt t="72408" x="6026150" y="3294063"/>
          <p14:tracePt t="72415" x="5970588" y="3309938"/>
          <p14:tracePt t="72423" x="5915025" y="3325813"/>
          <p14:tracePt t="72430" x="5843588" y="3333750"/>
          <p14:tracePt t="72438" x="5780088" y="3349625"/>
          <p14:tracePt t="72446" x="5716588" y="3365500"/>
          <p14:tracePt t="72453" x="5667375" y="3373438"/>
          <p14:tracePt t="72461" x="5627688" y="3381375"/>
          <p14:tracePt t="72468" x="5603875" y="3381375"/>
          <p14:tracePt t="72476" x="5580063" y="3381375"/>
          <p14:tracePt t="72483" x="5572125" y="3381375"/>
          <p14:tracePt t="72498" x="5564188" y="3381375"/>
          <p14:tracePt t="72505" x="5564188" y="3373438"/>
          <p14:tracePt t="72513" x="5556250" y="3365500"/>
          <p14:tracePt t="72520" x="5556250" y="3357563"/>
          <p14:tracePt t="72528" x="5548313" y="3349625"/>
          <p14:tracePt t="72535" x="5548313" y="3341688"/>
          <p14:tracePt t="72543" x="5540375" y="3333750"/>
          <p14:tracePt t="72550" x="5532438" y="3333750"/>
          <p14:tracePt t="72558" x="5532438" y="3325813"/>
          <p14:tracePt t="72565" x="5524500" y="3325813"/>
          <p14:tracePt t="72588" x="5524500" y="3317875"/>
          <p14:tracePt t="72611" x="5516563" y="3317875"/>
          <p14:tracePt t="72618" x="5516563" y="3309938"/>
          <p14:tracePt t="72627" x="5516563" y="3302000"/>
          <p14:tracePt t="72640" x="5508625" y="3294063"/>
          <p14:tracePt t="72648" x="5500688" y="3286125"/>
          <p14:tracePt t="72656" x="5492750" y="3278188"/>
          <p14:tracePt t="72662" x="5484813" y="3262313"/>
          <p14:tracePt t="72670" x="5468938" y="3252788"/>
          <p14:tracePt t="72679" x="5461000" y="3236913"/>
          <p14:tracePt t="72685" x="5445125" y="3221038"/>
          <p14:tracePt t="72694" x="5437188" y="3205163"/>
          <p14:tracePt t="72700" x="5421313" y="3197225"/>
          <p14:tracePt t="72715" x="5405438" y="3189288"/>
          <p14:tracePt t="72723" x="5397500" y="3189288"/>
          <p14:tracePt t="72738" x="5381625" y="3181350"/>
          <p14:tracePt t="72753" x="5373688" y="3181350"/>
          <p14:tracePt t="72761" x="5365750" y="3181350"/>
          <p14:tracePt t="72767" x="5357813" y="3181350"/>
          <p14:tracePt t="72776" x="5349875" y="3181350"/>
          <p14:tracePt t="72783" x="5334000" y="3181350"/>
          <p14:tracePt t="72790" x="5310188" y="3189288"/>
          <p14:tracePt t="72797" x="5292725" y="3189288"/>
          <p14:tracePt t="72805" x="5276850" y="3197225"/>
          <p14:tracePt t="72813" x="5253038" y="3197225"/>
          <p14:tracePt t="72820" x="5237163" y="3197225"/>
          <p14:tracePt t="72828" x="5221288" y="3197225"/>
          <p14:tracePt t="72835" x="5213350" y="3197225"/>
          <p14:tracePt t="72844" x="5205413" y="3197225"/>
          <p14:tracePt t="72850" x="5189538" y="3197225"/>
          <p14:tracePt t="72865" x="5181600" y="3197225"/>
          <p14:tracePt t="72880" x="5173663" y="3197225"/>
          <p14:tracePt t="72903" x="5165725" y="3197225"/>
          <p14:tracePt t="72932" x="5157788" y="3197225"/>
          <p14:tracePt t="72955" x="5149850" y="3197225"/>
          <p14:tracePt t="72978" x="5149850" y="3189288"/>
          <p14:tracePt t="73023" x="5149850" y="3181350"/>
          <p14:tracePt t="73030" x="5141913" y="3181350"/>
          <p14:tracePt t="73037" x="5141913" y="3173413"/>
          <p14:tracePt t="73052" x="5141913" y="3165475"/>
          <p14:tracePt t="73061" x="5133975" y="3165475"/>
          <p14:tracePt t="73068" x="5126038" y="3149600"/>
          <p14:tracePt t="73076" x="5126038" y="3141663"/>
          <p14:tracePt t="73082" x="5126038" y="3133725"/>
          <p14:tracePt t="73091" x="5118100" y="3117850"/>
          <p14:tracePt t="73097" x="5110163" y="3101975"/>
          <p14:tracePt t="73105" x="5102225" y="3086100"/>
          <p14:tracePt t="73112" x="5094288" y="3070225"/>
          <p14:tracePt t="73120" x="5086350" y="3062288"/>
          <p14:tracePt t="73128" x="5086350" y="3046413"/>
          <p14:tracePt t="73135" x="5078413" y="3038475"/>
          <p14:tracePt t="73143" x="5070475" y="3022600"/>
          <p14:tracePt t="73150" x="5070475" y="3014663"/>
          <p14:tracePt t="73159" x="5070475" y="3006725"/>
          <p14:tracePt t="73172" x="5062538" y="2998788"/>
          <p14:tracePt t="73180" x="5062538" y="2990850"/>
          <p14:tracePt t="73188" x="5062538" y="2982913"/>
          <p14:tracePt t="73202" x="5062538" y="2974975"/>
          <p14:tracePt t="73211" x="5062538" y="2967038"/>
          <p14:tracePt t="73217" x="5054600" y="2959100"/>
          <p14:tracePt t="73240" x="5054600" y="2951163"/>
          <p14:tracePt t="73466" x="5062538" y="2951163"/>
          <p14:tracePt t="73480" x="5070475" y="2959100"/>
          <p14:tracePt t="73487" x="5078413" y="2967038"/>
          <p14:tracePt t="73495" x="5086350" y="2974975"/>
          <p14:tracePt t="73502" x="5094288" y="2982913"/>
          <p14:tracePt t="73517" x="5102225" y="2990850"/>
          <p14:tracePt t="73526" x="5102225" y="2998788"/>
          <p14:tracePt t="73540" x="5110163" y="2998788"/>
          <p14:tracePt t="73548" x="5110163" y="3006725"/>
          <p14:tracePt t="73585" x="5118100" y="3006725"/>
          <p14:tracePt t="73593" x="5126038" y="3006725"/>
          <p14:tracePt t="73608" x="5133975" y="3006725"/>
          <p14:tracePt t="73615" x="5141913" y="3006725"/>
          <p14:tracePt t="73630" x="5149850" y="3006725"/>
          <p14:tracePt t="73637" x="5157788" y="3006725"/>
          <p14:tracePt t="73645" x="5165725" y="3014663"/>
          <p14:tracePt t="73660" x="5165725" y="3022600"/>
          <p14:tracePt t="73676" x="5173663" y="3022600"/>
          <p14:tracePt t="73728" x="5181600" y="3022600"/>
          <p14:tracePt t="74936" x="5181600" y="3030538"/>
          <p14:tracePt t="74950" x="5189538" y="3038475"/>
          <p14:tracePt t="74965" x="5189538" y="3046413"/>
          <p14:tracePt t="76541" x="5197475" y="3046413"/>
          <p14:tracePt t="76547" x="5213350" y="3046413"/>
          <p14:tracePt t="76555" x="5229225" y="3046413"/>
          <p14:tracePt t="76564" x="5237163" y="3046413"/>
          <p14:tracePt t="76570" x="5253038" y="3038475"/>
          <p14:tracePt t="76577" x="5268913" y="3038475"/>
          <p14:tracePt t="76585" x="5276850" y="3030538"/>
          <p14:tracePt t="76592" x="5292725" y="3030538"/>
          <p14:tracePt t="76600" x="5300663" y="3022600"/>
          <p14:tracePt t="76616" x="5310188" y="3014663"/>
          <p14:tracePt t="76623" x="5318125" y="3014663"/>
          <p14:tracePt t="76669" x="5326063" y="3014663"/>
          <p14:tracePt t="76675" x="5326063" y="3006725"/>
          <p14:tracePt t="76736" x="5334000" y="3006725"/>
          <p14:tracePt t="76743" x="5334000" y="2998788"/>
          <p14:tracePt t="76826" x="5334000" y="2990850"/>
          <p14:tracePt t="77021" x="5334000" y="2982913"/>
          <p14:tracePt t="77074" x="5334000" y="2974975"/>
          <p14:tracePt t="77306" x="5334000" y="2967038"/>
          <p14:tracePt t="77320" x="5334000" y="2951163"/>
          <p14:tracePt t="77328" x="5334000" y="2935288"/>
          <p14:tracePt t="77335" x="5334000" y="2909888"/>
          <p14:tracePt t="77343" x="5334000" y="2894013"/>
          <p14:tracePt t="77350" x="5334000" y="2870200"/>
          <p14:tracePt t="77358" x="5318125" y="2830513"/>
          <p14:tracePt t="77365" x="5300663" y="2806700"/>
          <p14:tracePt t="77373" x="5276850" y="2759075"/>
          <p14:tracePt t="77381" x="5245100" y="2719388"/>
          <p14:tracePt t="77388" x="5197475" y="2671763"/>
          <p14:tracePt t="77395" x="5181600" y="2655888"/>
          <p14:tracePt t="77403" x="5141913" y="2624138"/>
          <p14:tracePt t="77410" x="5110163" y="2600325"/>
          <p14:tracePt t="77418" x="5086350" y="2592388"/>
          <p14:tracePt t="77425" x="5070475" y="2576513"/>
          <p14:tracePt t="77433" x="5062538" y="2566988"/>
          <p14:tracePt t="77440" x="5054600" y="2566988"/>
          <p14:tracePt t="77763" x="5078413" y="2584450"/>
          <p14:tracePt t="77770" x="5094288" y="2584450"/>
          <p14:tracePt t="77778" x="5110163" y="2600325"/>
          <p14:tracePt t="77793" x="5118100" y="2600325"/>
          <p14:tracePt t="77808" x="5133975" y="2600325"/>
          <p14:tracePt t="77815" x="5141913" y="2608263"/>
          <p14:tracePt t="77824" x="5157788" y="2616200"/>
          <p14:tracePt t="77830" x="5181600" y="2624138"/>
          <p14:tracePt t="77838" x="5197475" y="2640013"/>
          <p14:tracePt t="77845" x="5213350" y="2647950"/>
          <p14:tracePt t="77853" x="5221288" y="2647950"/>
          <p14:tracePt t="77860" x="5253038" y="2663825"/>
          <p14:tracePt t="77867" x="5276850" y="2671763"/>
          <p14:tracePt t="77875" x="5300663" y="2671763"/>
          <p14:tracePt t="77891" x="5349875" y="2703513"/>
          <p14:tracePt t="77897" x="5381625" y="2711450"/>
          <p14:tracePt t="77906" x="5405438" y="2719388"/>
          <p14:tracePt t="77913" x="5429250" y="2735263"/>
          <p14:tracePt t="77921" x="5461000" y="2743200"/>
          <p14:tracePt t="77927" x="5484813" y="2751138"/>
          <p14:tracePt t="77935" x="5508625" y="2767013"/>
          <p14:tracePt t="77943" x="5532438" y="2774950"/>
          <p14:tracePt t="77950" x="5556250" y="2782888"/>
          <p14:tracePt t="77958" x="5580063" y="2790825"/>
          <p14:tracePt t="77965" x="5595938" y="2798763"/>
          <p14:tracePt t="77974" x="5619750" y="2806700"/>
          <p14:tracePt t="77987" x="5635625" y="2814638"/>
          <p14:tracePt t="77995" x="5643563" y="2814638"/>
          <p14:tracePt t="78017" x="5651500" y="2814638"/>
          <p14:tracePt t="78025" x="5651500" y="2822575"/>
          <p14:tracePt t="78040" x="5659438" y="2830513"/>
          <p14:tracePt t="78047" x="5667375" y="2830513"/>
          <p14:tracePt t="78056" x="5667375" y="2838450"/>
          <p14:tracePt t="78063" x="5676900" y="2838450"/>
          <p14:tracePt t="78078" x="5684838" y="2846388"/>
          <p14:tracePt t="78085" x="5692775" y="2846388"/>
          <p14:tracePt t="78093" x="5692775" y="2854325"/>
          <p14:tracePt t="78100" x="5700713" y="2862263"/>
          <p14:tracePt t="78108" x="5708650" y="2862263"/>
          <p14:tracePt t="78115" x="5708650" y="2870200"/>
          <p14:tracePt t="78123" x="5716588" y="2870200"/>
          <p14:tracePt t="78130" x="5724525" y="2878138"/>
          <p14:tracePt t="78138" x="5724525" y="2886075"/>
          <p14:tracePt t="78145" x="5732463" y="2886075"/>
          <p14:tracePt t="78160" x="5740400" y="2894013"/>
          <p14:tracePt t="78167" x="5748338" y="2894013"/>
          <p14:tracePt t="78175" x="5748338" y="2901950"/>
          <p14:tracePt t="78190" x="5756275" y="2901950"/>
          <p14:tracePt t="78206" x="5764213" y="2909888"/>
          <p14:tracePt t="78213" x="5764213" y="2919413"/>
          <p14:tracePt t="78221" x="5772150" y="2919413"/>
          <p14:tracePt t="78227" x="5780088" y="2927350"/>
          <p14:tracePt t="78242" x="5795963" y="2935288"/>
          <p14:tracePt t="78250" x="5803900" y="2943225"/>
          <p14:tracePt t="78257" x="5811838" y="2943225"/>
          <p14:tracePt t="78265" x="5811838" y="2951163"/>
          <p14:tracePt t="78273" x="5811838" y="2959100"/>
          <p14:tracePt t="78280" x="5819775" y="2959100"/>
          <p14:tracePt t="78289" x="5819775" y="2967038"/>
          <p14:tracePt t="78295" x="5827713" y="2974975"/>
          <p14:tracePt t="78303" x="5835650" y="2982913"/>
          <p14:tracePt t="78318" x="5843588" y="2990850"/>
          <p14:tracePt t="78333" x="5851525" y="2998788"/>
          <p14:tracePt t="78340" x="5859463" y="3006725"/>
          <p14:tracePt t="78347" x="5867400" y="3014663"/>
          <p14:tracePt t="78362" x="5875338" y="3022600"/>
          <p14:tracePt t="78370" x="5883275" y="3022600"/>
          <p14:tracePt t="78378" x="5883275" y="3030538"/>
          <p14:tracePt t="78385" x="5891213" y="3030538"/>
          <p14:tracePt t="78392" x="5891213" y="3038475"/>
          <p14:tracePt t="78400" x="5899150" y="3038475"/>
          <p14:tracePt t="78415" x="5899150" y="3046413"/>
          <p14:tracePt t="78423" x="5907088" y="3046413"/>
          <p14:tracePt t="78430" x="5915025" y="3046413"/>
          <p14:tracePt t="78439" x="5915025" y="3054350"/>
          <p14:tracePt t="78453" x="5915025" y="3062288"/>
          <p14:tracePt t="78460" x="5922963" y="3062288"/>
          <p14:tracePt t="78467" x="5930900" y="3070225"/>
          <p14:tracePt t="78490" x="5938838" y="3070225"/>
          <p14:tracePt t="78497" x="5938838" y="3078163"/>
          <p14:tracePt t="78506" x="5946775" y="3078163"/>
          <p14:tracePt t="78521" x="5954713" y="3078163"/>
          <p14:tracePt t="78543" x="5954713" y="3086100"/>
          <p14:tracePt t="78814" x="5954713" y="3094038"/>
          <p14:tracePt t="78820" x="5978525" y="3101975"/>
          <p14:tracePt t="78827" x="6002338" y="3117850"/>
          <p14:tracePt t="78836" x="6034088" y="3125788"/>
          <p14:tracePt t="78843" x="6067425" y="3149600"/>
          <p14:tracePt t="78850" x="6107113" y="3165475"/>
          <p14:tracePt t="78858" x="6170613" y="3197225"/>
          <p14:tracePt t="78865" x="6234113" y="3221038"/>
          <p14:tracePt t="78872" x="6297613" y="3244850"/>
          <p14:tracePt t="78880" x="6353175" y="3270250"/>
          <p14:tracePt t="78889" x="6402388" y="3286125"/>
          <p14:tracePt t="78895" x="6457950" y="3309938"/>
          <p14:tracePt t="78904" x="6497638" y="3333750"/>
          <p14:tracePt t="78910" x="6529388" y="3349625"/>
          <p14:tracePt t="78918" x="6569075" y="3365500"/>
          <p14:tracePt t="78925" x="6584950" y="3373438"/>
          <p14:tracePt t="78933" x="6600825" y="3381375"/>
          <p14:tracePt t="78940" x="6616700" y="3389313"/>
          <p14:tracePt t="78948" x="6624638" y="3397250"/>
          <p14:tracePt t="78956" x="6632575" y="3405188"/>
          <p14:tracePt t="78962" x="6648450" y="3413125"/>
          <p14:tracePt t="78971" x="6648450" y="3421063"/>
          <p14:tracePt t="78977" x="6656388" y="3421063"/>
          <p14:tracePt t="78993" x="6664325" y="3429000"/>
          <p14:tracePt t="79000" x="6672263" y="3436938"/>
          <p14:tracePt t="79022" x="6680200" y="3436938"/>
          <p14:tracePt t="79030" x="6680200" y="3444875"/>
          <p14:tracePt t="79038" x="6688138" y="3444875"/>
          <p14:tracePt t="79045" x="6688138" y="3452813"/>
          <p14:tracePt t="79053" x="6696075" y="3452813"/>
          <p14:tracePt t="79060" x="6704013" y="3452813"/>
          <p14:tracePt t="79068" x="6704013" y="3460750"/>
          <p14:tracePt t="79075" x="6711950" y="3460750"/>
          <p14:tracePt t="79082" x="6711950" y="3468688"/>
          <p14:tracePt t="79090" x="6719888" y="3468688"/>
          <p14:tracePt t="79098" x="6743700" y="3476625"/>
          <p14:tracePt t="79105" x="6751638" y="3484563"/>
          <p14:tracePt t="79113" x="6769100" y="3484563"/>
          <p14:tracePt t="79122" x="6784975" y="3492500"/>
          <p14:tracePt t="79128" x="6808788" y="3500438"/>
          <p14:tracePt t="79136" x="6816725" y="3500438"/>
          <p14:tracePt t="79143" x="6832600" y="3500438"/>
          <p14:tracePt t="79150" x="6840538" y="3500438"/>
          <p14:tracePt t="79165" x="6848475" y="3500438"/>
          <p14:tracePt t="79180" x="6856413" y="3500438"/>
          <p14:tracePt t="79189" x="6864350" y="3500438"/>
          <p14:tracePt t="79195" x="6872288" y="3500438"/>
          <p14:tracePt t="79210" x="6880225" y="3500438"/>
          <p14:tracePt t="79218" x="6888163" y="3500438"/>
          <p14:tracePt t="79232" x="6904038" y="3500438"/>
          <p14:tracePt t="79240" x="6911975" y="3500438"/>
          <p14:tracePt t="79247" x="6919913" y="3500438"/>
          <p14:tracePt t="79255" x="6927850" y="3500438"/>
          <p14:tracePt t="79271" x="6935788" y="3500438"/>
          <p14:tracePt t="79277" x="6943725" y="3500438"/>
          <p14:tracePt t="79692" x="0" y="0"/>
        </p14:tracePtLst>
        <p14:tracePtLst>
          <p14:tracePt t="99178" x="2479675" y="4568825"/>
          <p14:tracePt t="99485" x="2479675" y="4576763"/>
          <p14:tracePt t="99490" x="2471738" y="4576763"/>
          <p14:tracePt t="99498" x="2463800" y="4592638"/>
          <p14:tracePt t="99507" x="2455863" y="4592638"/>
          <p14:tracePt t="99513" x="2439988" y="4608513"/>
          <p14:tracePt t="99521" x="2432050" y="4616450"/>
          <p14:tracePt t="99528" x="2432050" y="4624388"/>
          <p14:tracePt t="99536" x="2424113" y="4633913"/>
          <p14:tracePt t="99784" x="2424113" y="4641850"/>
          <p14:tracePt t="99790" x="2424113" y="4649788"/>
          <p14:tracePt t="99807" x="2424113" y="4657725"/>
          <p14:tracePt t="99813" x="2424113" y="4665663"/>
          <p14:tracePt t="99820" x="2416175" y="4673600"/>
          <p14:tracePt t="99828" x="2408238" y="4689475"/>
          <p14:tracePt t="99843" x="2392363" y="4697413"/>
          <p14:tracePt t="99850" x="2392363" y="4705350"/>
          <p14:tracePt t="99859" x="2392363" y="4713288"/>
          <p14:tracePt t="99866" x="2384425" y="4713288"/>
          <p14:tracePt t="99873" x="2384425" y="4721225"/>
          <p14:tracePt t="99903" x="2374900" y="4729163"/>
          <p14:tracePt t="99971" x="2384425" y="4745038"/>
          <p14:tracePt t="99978" x="2408238" y="4752975"/>
          <p14:tracePt t="99986" x="2439988" y="4768850"/>
          <p14:tracePt t="99993" x="2479675" y="4784725"/>
          <p14:tracePt t="100000" x="2535238" y="4792663"/>
          <p14:tracePt t="100009" x="2598738" y="4808538"/>
          <p14:tracePt t="100016" x="2654300" y="4816475"/>
          <p14:tracePt t="100023" x="2701925" y="4816475"/>
          <p14:tracePt t="100031" x="2741613" y="4824413"/>
          <p14:tracePt t="100039" x="2806700" y="4824413"/>
          <p14:tracePt t="100046" x="2854325" y="4824413"/>
          <p14:tracePt t="100053" x="2909888" y="4824413"/>
          <p14:tracePt t="100061" x="2949575" y="4824413"/>
          <p14:tracePt t="100068" x="2981325" y="4824413"/>
          <p14:tracePt t="100076" x="2997200" y="4824413"/>
          <p14:tracePt t="100083" x="3013075" y="4824413"/>
          <p14:tracePt t="100091" x="3021013" y="4824413"/>
          <p14:tracePt t="100107" x="3028950" y="4824413"/>
          <p14:tracePt t="100113" x="3036888" y="4824413"/>
          <p14:tracePt t="100136" x="3036888" y="4816475"/>
          <p14:tracePt t="100497" x="3044825" y="4816475"/>
          <p14:tracePt t="100503" x="3084513" y="4784725"/>
          <p14:tracePt t="100511" x="3125788" y="4760913"/>
          <p14:tracePt t="100518" x="3173413" y="4745038"/>
          <p14:tracePt t="100526" x="3221038" y="4713288"/>
          <p14:tracePt t="100533" x="3244850" y="4705350"/>
          <p14:tracePt t="100542" x="3268663" y="4689475"/>
          <p14:tracePt t="100548" x="3292475" y="4673600"/>
          <p14:tracePt t="100556" x="3308350" y="4665663"/>
          <p14:tracePt t="100563" x="3308350" y="4657725"/>
          <p14:tracePt t="100699" x="3308350" y="4665663"/>
          <p14:tracePt t="100706" x="3316288" y="4673600"/>
          <p14:tracePt t="100713" x="3316288" y="4681538"/>
          <p14:tracePt t="100728" x="3316288" y="4689475"/>
          <p14:tracePt t="100736" x="3324225" y="4697413"/>
          <p14:tracePt t="100743" x="3324225" y="4705350"/>
          <p14:tracePt t="100758" x="3324225" y="4713288"/>
          <p14:tracePt t="100766" x="3324225" y="4721225"/>
          <p14:tracePt t="100774" x="3324225" y="4729163"/>
          <p14:tracePt t="100781" x="3332163" y="4737100"/>
          <p14:tracePt t="100796" x="3332163" y="4752975"/>
          <p14:tracePt t="100803" x="3340100" y="4760913"/>
          <p14:tracePt t="100811" x="3340100" y="4768850"/>
          <p14:tracePt t="100818" x="3348038" y="4768850"/>
          <p14:tracePt t="100947" x="3355975" y="4768850"/>
          <p14:tracePt t="100962" x="3371850" y="4768850"/>
          <p14:tracePt t="100976" x="3379788" y="4768850"/>
          <p14:tracePt t="100991" x="3395663" y="4768850"/>
          <p14:tracePt t="100998" x="3403600" y="4768850"/>
          <p14:tracePt t="101727" x="3419475" y="4768850"/>
          <p14:tracePt t="101733" x="3467100" y="4768850"/>
          <p14:tracePt t="101740" x="3524250" y="4768850"/>
          <p14:tracePt t="101749" x="3587750" y="4768850"/>
          <p14:tracePt t="101756" x="3659188" y="4776788"/>
          <p14:tracePt t="101763" x="3714750" y="4776788"/>
          <p14:tracePt t="101771" x="3762375" y="4776788"/>
          <p14:tracePt t="101778" x="3810000" y="4776788"/>
          <p14:tracePt t="101786" x="3843338" y="4776788"/>
          <p14:tracePt t="101793" x="3851275" y="4776788"/>
          <p14:tracePt t="101801" x="3867150" y="4776788"/>
          <p14:tracePt t="101997" x="3875088" y="4776788"/>
          <p14:tracePt t="102003" x="3898900" y="4776788"/>
          <p14:tracePt t="102010" x="3922713" y="4776788"/>
          <p14:tracePt t="102018" x="3962400" y="4760913"/>
          <p14:tracePt t="102026" x="4010025" y="4737100"/>
          <p14:tracePt t="102034" x="4057650" y="4721225"/>
          <p14:tracePt t="102041" x="4081463" y="4713288"/>
          <p14:tracePt t="102049" x="4129088" y="4697413"/>
          <p14:tracePt t="102055" x="4160838" y="4697413"/>
          <p14:tracePt t="102065" x="4184650" y="4689475"/>
          <p14:tracePt t="102071" x="4217988" y="4689475"/>
          <p14:tracePt t="102078" x="4249738" y="4681538"/>
          <p14:tracePt t="102086" x="4289425" y="4681538"/>
          <p14:tracePt t="102093" x="4305300" y="4673600"/>
          <p14:tracePt t="102101" x="4329113" y="4673600"/>
          <p14:tracePt t="102108" x="4344988" y="4673600"/>
          <p14:tracePt t="102123" x="4360863" y="4673600"/>
          <p14:tracePt t="102130" x="4368800" y="4673600"/>
          <p14:tracePt t="102138" x="4376738" y="4673600"/>
          <p14:tracePt t="102146" x="4384675" y="4673600"/>
          <p14:tracePt t="102161" x="4392613" y="4673600"/>
          <p14:tracePt t="102191" x="4400550" y="4673600"/>
          <p14:tracePt t="102200" x="4408488" y="4673600"/>
          <p14:tracePt t="102259" x="4408488" y="4681538"/>
          <p14:tracePt t="102619" x="4400550" y="4681538"/>
          <p14:tracePt t="102625" x="4376738" y="4681538"/>
          <p14:tracePt t="102634" x="4344988" y="4681538"/>
          <p14:tracePt t="102640" x="4313238" y="4681538"/>
          <p14:tracePt t="102648" x="4265613" y="4681538"/>
          <p14:tracePt t="102656" x="4225925" y="4681538"/>
          <p14:tracePt t="102663" x="4176713" y="4681538"/>
          <p14:tracePt t="102670" x="4144963" y="4681538"/>
          <p14:tracePt t="102678" x="4121150" y="4681538"/>
          <p14:tracePt t="102687" x="4105275" y="4681538"/>
          <p14:tracePt t="102693" x="4089400" y="4681538"/>
          <p14:tracePt t="102701" x="4081463" y="4681538"/>
          <p14:tracePt t="102708" x="4073525" y="4681538"/>
          <p14:tracePt t="102716" x="4065588" y="4681538"/>
          <p14:tracePt t="102731" x="4057650" y="4681538"/>
          <p14:tracePt t="102746" x="4049713" y="4681538"/>
          <p14:tracePt t="102761" x="4041775" y="4681538"/>
          <p14:tracePt t="102768" x="4033838" y="4681538"/>
          <p14:tracePt t="102784" x="4025900" y="4681538"/>
          <p14:tracePt t="102791" x="4010025" y="4681538"/>
          <p14:tracePt t="102798" x="4002088" y="4681538"/>
          <p14:tracePt t="102806" x="3994150" y="4689475"/>
          <p14:tracePt t="102813" x="3970338" y="4689475"/>
          <p14:tracePt t="102821" x="3946525" y="4697413"/>
          <p14:tracePt t="102828" x="3930650" y="4697413"/>
          <p14:tracePt t="102836" x="3898900" y="4705350"/>
          <p14:tracePt t="102843" x="3875088" y="4705350"/>
          <p14:tracePt t="102850" x="3851275" y="4705350"/>
          <p14:tracePt t="102858" x="3825875" y="4705350"/>
          <p14:tracePt t="102867" x="3810000" y="4705350"/>
          <p14:tracePt t="102873" x="3794125" y="4713288"/>
          <p14:tracePt t="102887" x="3778250" y="4713288"/>
          <p14:tracePt t="102888" x="3770313" y="4721225"/>
          <p14:tracePt t="102896" x="3746500" y="4721225"/>
          <p14:tracePt t="102903" x="3738563" y="4721225"/>
          <p14:tracePt t="102919" x="3730625" y="4721225"/>
          <p14:tracePt t="102926" x="3722688" y="4721225"/>
          <p14:tracePt t="102935" x="3722688" y="4729163"/>
          <p14:tracePt t="103189" x="3683000" y="4737100"/>
          <p14:tracePt t="103196" x="3651250" y="4745038"/>
          <p14:tracePt t="103203" x="3627438" y="4752975"/>
          <p14:tracePt t="103211" x="3579813" y="4760913"/>
          <p14:tracePt t="103218" x="3524250" y="4776788"/>
          <p14:tracePt t="103226" x="3476625" y="4784725"/>
          <p14:tracePt t="103233" x="3411538" y="4808538"/>
          <p14:tracePt t="103240" x="3363913" y="4824413"/>
          <p14:tracePt t="103249" x="3308350" y="4848225"/>
          <p14:tracePt t="103255" x="3284538" y="4864100"/>
          <p14:tracePt t="103263" x="3244850" y="4879975"/>
          <p14:tracePt t="103270" x="3221038" y="4895850"/>
          <p14:tracePt t="103278" x="3213100" y="4903788"/>
          <p14:tracePt t="103285" x="3197225" y="4911725"/>
          <p14:tracePt t="103293" x="3189288" y="4911725"/>
          <p14:tracePt t="103300" x="3181350" y="4919663"/>
          <p14:tracePt t="103308" x="3181350" y="4927600"/>
          <p14:tracePt t="103316" x="3173413" y="4927600"/>
          <p14:tracePt t="103361" x="3173413" y="4935538"/>
          <p14:tracePt t="103519" x="3165475" y="4935538"/>
          <p14:tracePt t="103526" x="3157538" y="4935538"/>
          <p14:tracePt t="103533" x="3141663" y="4943475"/>
          <p14:tracePt t="103540" x="3117850" y="4959350"/>
          <p14:tracePt t="103548" x="3092450" y="4959350"/>
          <p14:tracePt t="103556" x="3060700" y="4976813"/>
          <p14:tracePt t="103563" x="3013075" y="5000625"/>
          <p14:tracePt t="103570" x="2973388" y="5016500"/>
          <p14:tracePt t="103579" x="2925763" y="5040313"/>
          <p14:tracePt t="103586" x="2894013" y="5056188"/>
          <p14:tracePt t="103593" x="2846388" y="5087938"/>
          <p14:tracePt t="103601" x="2806700" y="5119688"/>
          <p14:tracePt t="103608" x="2767013" y="5143500"/>
          <p14:tracePt t="103615" x="2725738" y="5183188"/>
          <p14:tracePt t="103623" x="2709863" y="5199063"/>
          <p14:tracePt t="103632" x="2693988" y="5207000"/>
          <p14:tracePt t="103638" x="2678113" y="5222875"/>
          <p14:tracePt t="103668" x="2678113" y="5230813"/>
          <p14:tracePt t="104112" x="2678113" y="5238750"/>
          <p14:tracePt t="104118" x="2678113" y="5246688"/>
          <p14:tracePt t="104126" x="2678113" y="5254625"/>
          <p14:tracePt t="104133" x="2678113" y="5262563"/>
          <p14:tracePt t="104141" x="2678113" y="5270500"/>
          <p14:tracePt t="104149" x="2678113" y="5278438"/>
          <p14:tracePt t="104164" x="2678113" y="5294313"/>
          <p14:tracePt t="104186" x="2678113" y="5302250"/>
          <p14:tracePt t="104216" x="2678113" y="5310188"/>
          <p14:tracePt t="104247" x="2686050" y="5310188"/>
          <p14:tracePt t="104268" x="2686050" y="5319713"/>
          <p14:tracePt t="104276" x="2686050" y="5327650"/>
          <p14:tracePt t="104291" x="2693988" y="5327650"/>
          <p14:tracePt t="104299" x="2693988" y="5335588"/>
          <p14:tracePt t="104314" x="2693988" y="5343525"/>
          <p14:tracePt t="104330" x="2701925" y="5351463"/>
          <p14:tracePt t="104336" x="2701925" y="5359400"/>
          <p14:tracePt t="104351" x="2701925" y="5367338"/>
          <p14:tracePt t="104366" x="2701925" y="5375275"/>
          <p14:tracePt t="104374" x="2709863" y="5375275"/>
          <p14:tracePt t="104382" x="2709863" y="5383213"/>
          <p14:tracePt t="104388" x="2709863" y="5391150"/>
          <p14:tracePt t="104396" x="2709863" y="5399088"/>
          <p14:tracePt t="104403" x="2709863" y="5407025"/>
          <p14:tracePt t="104412" x="2717800" y="5414963"/>
          <p14:tracePt t="104426" x="2717800" y="5422900"/>
          <p14:tracePt t="104434" x="2725738" y="5422900"/>
          <p14:tracePt t="104441" x="2725738" y="5430838"/>
          <p14:tracePt t="104456" x="2725738" y="5438775"/>
          <p14:tracePt t="104465" x="2725738" y="5446713"/>
          <p14:tracePt t="104479" x="2725738" y="5454650"/>
          <p14:tracePt t="104516" x="2733675" y="5462588"/>
          <p14:tracePt t="104854" x="2733675" y="5478463"/>
          <p14:tracePt t="104863" x="2733675" y="5494338"/>
          <p14:tracePt t="104868" x="2741613" y="5518150"/>
          <p14:tracePt t="104876" x="2751138" y="5541963"/>
          <p14:tracePt t="104899" x="2759075" y="5629275"/>
          <p14:tracePt t="104906" x="2759075" y="5653088"/>
          <p14:tracePt t="104914" x="2759075" y="5670550"/>
          <p14:tracePt t="104921" x="2759075" y="5686425"/>
          <p14:tracePt t="104929" x="2759075" y="5702300"/>
          <p14:tracePt t="104936" x="2759075" y="5710238"/>
          <p14:tracePt t="104943" x="2759075" y="5718175"/>
          <p14:tracePt t="104951" x="2759075" y="5726113"/>
          <p14:tracePt t="105177" x="2767013" y="5726113"/>
          <p14:tracePt t="105183" x="2774950" y="5726113"/>
          <p14:tracePt t="105191" x="2782888" y="5726113"/>
          <p14:tracePt t="105206" x="2790825" y="5726113"/>
          <p14:tracePt t="105221" x="2806700" y="5726113"/>
          <p14:tracePt t="105228" x="2822575" y="5726113"/>
          <p14:tracePt t="105236" x="2838450" y="5726113"/>
          <p14:tracePt t="105243" x="2846388" y="5726113"/>
          <p14:tracePt t="105251" x="2862263" y="5726113"/>
          <p14:tracePt t="105258" x="2878138" y="5718175"/>
          <p14:tracePt t="105273" x="2886075" y="5718175"/>
          <p14:tracePt t="105281" x="2894013" y="5718175"/>
          <p14:tracePt t="105288" x="2917825" y="5718175"/>
          <p14:tracePt t="105297" x="2925763" y="5718175"/>
          <p14:tracePt t="105312" x="2933700" y="5718175"/>
          <p14:tracePt t="105348" x="2941638" y="5718175"/>
          <p14:tracePt t="105371" x="2949575" y="5718175"/>
          <p14:tracePt t="105393" x="2949575" y="5710238"/>
          <p14:tracePt t="105401" x="2957513" y="5710238"/>
          <p14:tracePt t="105408" x="2965450" y="5710238"/>
          <p14:tracePt t="105477" x="2973388" y="5710238"/>
          <p14:tracePt t="105574" x="2981325" y="5710238"/>
          <p14:tracePt t="105619" x="2989263" y="5710238"/>
          <p14:tracePt t="105709" x="2997200" y="5710238"/>
          <p14:tracePt t="105957" x="3005138" y="5710238"/>
          <p14:tracePt t="105972" x="3013075" y="5710238"/>
          <p14:tracePt t="105986" x="3013075" y="5702300"/>
          <p14:tracePt t="105995" x="3028950" y="5702300"/>
          <p14:tracePt t="106008" x="3036888" y="5702300"/>
          <p14:tracePt t="106016" x="3052763" y="5702300"/>
          <p14:tracePt t="106023" x="3060700" y="5702300"/>
          <p14:tracePt t="106030" x="3076575" y="5702300"/>
          <p14:tracePt t="106038" x="3092450" y="5702300"/>
          <p14:tracePt t="106046" x="3109913" y="5702300"/>
          <p14:tracePt t="106053" x="3117850" y="5702300"/>
          <p14:tracePt t="106068" x="3125788" y="5702300"/>
          <p14:tracePt t="106429" x="3133725" y="5702300"/>
          <p14:tracePt t="106436" x="3149600" y="5710238"/>
          <p14:tracePt t="106443" x="3181350" y="5710238"/>
          <p14:tracePt t="106452" x="3213100" y="5718175"/>
          <p14:tracePt t="106458" x="3244850" y="5734050"/>
          <p14:tracePt t="106466" x="3276600" y="5741988"/>
          <p14:tracePt t="106473" x="3308350" y="5749925"/>
          <p14:tracePt t="106481" x="3340100" y="5757863"/>
          <p14:tracePt t="106488" x="3363913" y="5757863"/>
          <p14:tracePt t="106496" x="3379788" y="5765800"/>
          <p14:tracePt t="106504" x="3403600" y="5773738"/>
          <p14:tracePt t="106511" x="3411538" y="5781675"/>
          <p14:tracePt t="106518" x="3419475" y="5781675"/>
          <p14:tracePt t="106526" x="3443288" y="5781675"/>
          <p14:tracePt t="106540" x="3451225" y="5781675"/>
          <p14:tracePt t="106556" x="3459163" y="5781675"/>
          <p14:tracePt t="106571" x="3459163" y="5789613"/>
          <p14:tracePt t="106578" x="3467100" y="5789613"/>
          <p14:tracePt t="106593" x="3484563" y="5789613"/>
          <p14:tracePt t="106602" x="3492500" y="5789613"/>
          <p14:tracePt t="106608" x="3500438" y="5789613"/>
          <p14:tracePt t="106616" x="3516313" y="5789613"/>
          <p14:tracePt t="106623" x="3532188" y="5789613"/>
          <p14:tracePt t="106638" x="3548063" y="5789613"/>
          <p14:tracePt t="106646" x="3563938" y="5789613"/>
          <p14:tracePt t="106654" x="3579813" y="5789613"/>
          <p14:tracePt t="106660" x="3595688" y="5781675"/>
          <p14:tracePt t="106669" x="3611563" y="5781675"/>
          <p14:tracePt t="106676" x="3619500" y="5781675"/>
          <p14:tracePt t="106683" x="3635375" y="5781675"/>
          <p14:tracePt t="106698" x="3643313" y="5773738"/>
          <p14:tracePt t="106706" x="3651250" y="5773738"/>
          <p14:tracePt t="106721" x="3667125" y="5773738"/>
          <p14:tracePt t="106728" x="3683000" y="5773738"/>
          <p14:tracePt t="106737" x="3690938" y="5773738"/>
          <p14:tracePt t="106743" x="3698875" y="5765800"/>
          <p14:tracePt t="106751" x="3714750" y="5757863"/>
          <p14:tracePt t="106758" x="3738563" y="5757863"/>
          <p14:tracePt t="106766" x="3754438" y="5749925"/>
          <p14:tracePt t="106773" x="3778250" y="5734050"/>
          <p14:tracePt t="106781" x="3794125" y="5734050"/>
          <p14:tracePt t="106788" x="3802063" y="5726113"/>
          <p14:tracePt t="106796" x="3810000" y="5718175"/>
          <p14:tracePt t="106804" x="3817938" y="5718175"/>
          <p14:tracePt t="106810" x="3817938" y="5710238"/>
          <p14:tracePt t="106818" x="3825875" y="5702300"/>
          <p14:tracePt t="106826" x="3833813" y="5702300"/>
          <p14:tracePt t="106969" x="3833813" y="5694363"/>
          <p14:tracePt t="106992" x="3825875" y="5694363"/>
          <p14:tracePt t="107013" x="3817938" y="5694363"/>
          <p14:tracePt t="107599" x="3802063" y="5694363"/>
          <p14:tracePt t="107613" x="3794125" y="5694363"/>
          <p14:tracePt t="107622" x="3778250" y="5694363"/>
          <p14:tracePt t="107636" x="3770313" y="5694363"/>
          <p14:tracePt t="107921" x="3778250" y="5694363"/>
          <p14:tracePt t="107928" x="3786188" y="5702300"/>
          <p14:tracePt t="107936" x="3802063" y="5702300"/>
          <p14:tracePt t="107943" x="3810000" y="5702300"/>
          <p14:tracePt t="107951" x="3825875" y="5710238"/>
          <p14:tracePt t="107958" x="3851275" y="5718175"/>
          <p14:tracePt t="107966" x="3875088" y="5718175"/>
          <p14:tracePt t="107973" x="3898900" y="5718175"/>
          <p14:tracePt t="107980" x="3914775" y="5718175"/>
          <p14:tracePt t="107988" x="3930650" y="5718175"/>
          <p14:tracePt t="107996" x="3938588" y="5718175"/>
          <p14:tracePt t="108003" x="3954463" y="5718175"/>
          <p14:tracePt t="108012" x="3978275" y="5718175"/>
          <p14:tracePt t="108018" x="3994150" y="5718175"/>
          <p14:tracePt t="108026" x="4010025" y="5718175"/>
          <p14:tracePt t="108033" x="4025900" y="5718175"/>
          <p14:tracePt t="108040" x="4041775" y="5718175"/>
          <p14:tracePt t="108056" x="4057650" y="5718175"/>
          <p14:tracePt t="108079" x="4065588" y="5718175"/>
          <p14:tracePt t="108108" x="4073525" y="5718175"/>
          <p14:tracePt t="108116" x="4081463" y="5718175"/>
          <p14:tracePt t="108123" x="4089400" y="5718175"/>
          <p14:tracePt t="108131" x="4105275" y="5718175"/>
          <p14:tracePt t="108138" x="4113213" y="5718175"/>
          <p14:tracePt t="108147" x="4121150" y="5718175"/>
          <p14:tracePt t="108153" x="4137025" y="5718175"/>
          <p14:tracePt t="108162" x="4152900" y="5718175"/>
          <p14:tracePt t="108168" x="4168775" y="5718175"/>
          <p14:tracePt t="108176" x="4176713" y="5718175"/>
          <p14:tracePt t="108183" x="4184650" y="5718175"/>
          <p14:tracePt t="109834" x="4176713" y="5718175"/>
          <p14:tracePt t="109840" x="4168775" y="5718175"/>
          <p14:tracePt t="109849" x="4160838" y="5718175"/>
          <p14:tracePt t="109855" x="4152900" y="5718175"/>
          <p14:tracePt t="109871" x="4144963" y="5718175"/>
          <p14:tracePt t="110720" x="4129088" y="5718175"/>
          <p14:tracePt t="110726" x="4113213" y="5718175"/>
          <p14:tracePt t="110733" x="4097338" y="5718175"/>
          <p14:tracePt t="110740" x="4073525" y="5718175"/>
          <p14:tracePt t="110748" x="4049713" y="5718175"/>
          <p14:tracePt t="110757" x="4041775" y="5718175"/>
          <p14:tracePt t="110763" x="4025900" y="5710238"/>
          <p14:tracePt t="110771" x="4025900" y="5702300"/>
          <p14:tracePt t="111671" x="4017963" y="5694363"/>
          <p14:tracePt t="111687" x="4017963" y="5686425"/>
          <p14:tracePt t="111701" x="4010025" y="5686425"/>
          <p14:tracePt t="111708" x="4010025" y="5678488"/>
          <p14:tracePt t="111972" x="3994150" y="5670550"/>
          <p14:tracePt t="111978" x="3970338" y="5653088"/>
          <p14:tracePt t="111987" x="3954463" y="5637213"/>
          <p14:tracePt t="111993" x="3914775" y="5629275"/>
          <p14:tracePt t="112000" x="3851275" y="5605463"/>
          <p14:tracePt t="112008" x="3778250" y="5573713"/>
          <p14:tracePt t="112016" x="3698875" y="5549900"/>
          <p14:tracePt t="112023" x="3643313" y="5526088"/>
          <p14:tracePt t="112031" x="3556000" y="5510213"/>
          <p14:tracePt t="112039" x="3500438" y="5494338"/>
          <p14:tracePt t="112046" x="3435350" y="5470525"/>
          <p14:tracePt t="112053" x="3387725" y="5470525"/>
          <p14:tracePt t="112060" x="3348038" y="5462588"/>
          <p14:tracePt t="112068" x="3324225" y="5462588"/>
          <p14:tracePt t="112076" x="3308350" y="5454650"/>
          <p14:tracePt t="112083" x="3300413" y="5454650"/>
          <p14:tracePt t="112098" x="3292475" y="5454650"/>
          <p14:tracePt t="112189" x="3276600" y="5446713"/>
          <p14:tracePt t="112196" x="3260725" y="5430838"/>
          <p14:tracePt t="112203" x="3244850" y="5430838"/>
          <p14:tracePt t="112210" x="3228975" y="5422900"/>
          <p14:tracePt t="112218" x="3205163" y="5414963"/>
          <p14:tracePt t="112226" x="3173413" y="5399088"/>
          <p14:tracePt t="112233" x="3141663" y="5391150"/>
          <p14:tracePt t="112240" x="3109913" y="5375275"/>
          <p14:tracePt t="112248" x="3084513" y="5367338"/>
          <p14:tracePt t="112256" x="3068638" y="5359400"/>
          <p14:tracePt t="112263" x="3044825" y="5351463"/>
          <p14:tracePt t="112272" x="3036888" y="5343525"/>
          <p14:tracePt t="112278" x="3005138" y="5327650"/>
          <p14:tracePt t="112287" x="2997200" y="5319713"/>
          <p14:tracePt t="112294" x="2973388" y="5310188"/>
          <p14:tracePt t="112300" x="2965450" y="5310188"/>
          <p14:tracePt t="112330" x="2965450" y="5302250"/>
          <p14:tracePt t="112339" x="2965450" y="5294313"/>
          <p14:tracePt t="112345" x="2957513" y="5294313"/>
          <p14:tracePt t="112353" x="2957513" y="5286375"/>
          <p14:tracePt t="112361" x="2957513" y="5278438"/>
          <p14:tracePt t="112368" x="2957513" y="5270500"/>
          <p14:tracePt t="112376" x="2949575" y="5262563"/>
          <p14:tracePt t="112383" x="2941638" y="5238750"/>
          <p14:tracePt t="112390" x="2941638" y="5222875"/>
          <p14:tracePt t="112398" x="2941638" y="5214938"/>
          <p14:tracePt t="112413" x="2933700" y="5207000"/>
          <p14:tracePt t="112428" x="2933700" y="5199063"/>
          <p14:tracePt t="113021" x="2941638" y="5199063"/>
          <p14:tracePt t="113028" x="2965450" y="5199063"/>
          <p14:tracePt t="113036" x="2973388" y="5199063"/>
          <p14:tracePt t="113043" x="2997200" y="5199063"/>
          <p14:tracePt t="113051" x="3013075" y="5191125"/>
          <p14:tracePt t="113058" x="3028950" y="5183188"/>
          <p14:tracePt t="113066" x="3036888" y="5183188"/>
          <p14:tracePt t="113073" x="3044825" y="5183188"/>
          <p14:tracePt t="113081" x="3044825" y="5175250"/>
          <p14:tracePt t="113088" x="3052763" y="5175250"/>
          <p14:tracePt t="113187" x="3060700" y="5175250"/>
          <p14:tracePt t="113193" x="3068638" y="5175250"/>
          <p14:tracePt t="113208" x="3076575" y="5175250"/>
          <p14:tracePt t="113223" x="3084513" y="5183188"/>
          <p14:tracePt t="113231" x="3092450" y="5183188"/>
          <p14:tracePt t="113238" x="3100388" y="5183188"/>
          <p14:tracePt t="113246" x="3109913" y="5191125"/>
          <p14:tracePt t="113269" x="3117850" y="5191125"/>
          <p14:tracePt t="114649" x="3100388" y="5191125"/>
          <p14:tracePt t="114657" x="3092450" y="5191125"/>
          <p14:tracePt t="114663" x="3076575" y="5191125"/>
          <p14:tracePt t="114671" x="3060700" y="5191125"/>
          <p14:tracePt t="114678" x="3044825" y="5191125"/>
          <p14:tracePt t="114686" x="3036888" y="5191125"/>
          <p14:tracePt t="114693" x="3028950" y="5191125"/>
          <p14:tracePt t="114700" x="3021013" y="5191125"/>
          <p14:tracePt t="117226" x="3084513" y="5183188"/>
          <p14:tracePt t="117228" x="3092450" y="5183188"/>
          <p14:tracePt t="117229" x="3109913" y="5183188"/>
          <p14:tracePt t="117236" x="3133725" y="5183188"/>
          <p14:tracePt t="117243" x="3149600" y="5183188"/>
          <p14:tracePt t="117252" x="3173413" y="5183188"/>
          <p14:tracePt t="117258" x="3181350" y="5183188"/>
          <p14:tracePt t="117266" x="3197225" y="5183188"/>
          <p14:tracePt t="117273" x="3213100" y="5183188"/>
          <p14:tracePt t="117280" x="3228975" y="5183188"/>
          <p14:tracePt t="117288" x="3252788" y="5183188"/>
          <p14:tracePt t="117296" x="3260725" y="5183188"/>
          <p14:tracePt t="117310" x="3268663" y="5183188"/>
          <p14:tracePt t="117348" x="3276600" y="5183188"/>
          <p14:tracePt t="117363" x="3284538" y="5175250"/>
          <p14:tracePt t="117378" x="3292475" y="5175250"/>
          <p14:tracePt t="117386" x="3292475" y="5167313"/>
          <p14:tracePt t="117393" x="3308350" y="5151438"/>
          <p14:tracePt t="117403" x="3324225" y="5143500"/>
          <p14:tracePt t="117408" x="3340100" y="5119688"/>
          <p14:tracePt t="117417" x="3348038" y="5111750"/>
          <p14:tracePt t="117423" x="3363913" y="5095875"/>
          <p14:tracePt t="117430" x="3379788" y="5080000"/>
          <p14:tracePt t="117439" x="3387725" y="5064125"/>
          <p14:tracePt t="117446" x="3403600" y="5056188"/>
          <p14:tracePt t="117453" x="3411538" y="5032375"/>
          <p14:tracePt t="117460" x="3419475" y="5016500"/>
          <p14:tracePt t="117469" x="3427413" y="5000625"/>
          <p14:tracePt t="117476" x="3435350" y="4992688"/>
          <p14:tracePt t="117484" x="3435350" y="4967288"/>
          <p14:tracePt t="117490" x="3435350" y="4959350"/>
          <p14:tracePt t="117506" x="3435350" y="4943475"/>
          <p14:tracePt t="117521" x="3435350" y="4935538"/>
          <p14:tracePt t="117528" x="3435350" y="4919663"/>
          <p14:tracePt t="117536" x="3435350" y="4911725"/>
          <p14:tracePt t="117543" x="3419475" y="4903788"/>
          <p14:tracePt t="117552" x="3411538" y="4887913"/>
          <p14:tracePt t="117558" x="3395663" y="4879975"/>
          <p14:tracePt t="117567" x="3379788" y="4872038"/>
          <p14:tracePt t="117573" x="3371850" y="4864100"/>
          <p14:tracePt t="117581" x="3348038" y="4856163"/>
          <p14:tracePt t="117589" x="3332163" y="4856163"/>
          <p14:tracePt t="117596" x="3316288" y="4856163"/>
          <p14:tracePt t="117603" x="3308350" y="4848225"/>
          <p14:tracePt t="117610" x="3292475" y="4848225"/>
          <p14:tracePt t="117619" x="3276600" y="4848225"/>
          <p14:tracePt t="117634" x="3260725" y="4848225"/>
          <p14:tracePt t="117641" x="3252788" y="4848225"/>
          <p14:tracePt t="117648" x="3244850" y="4848225"/>
          <p14:tracePt t="117656" x="3236913" y="4848225"/>
          <p14:tracePt t="117663" x="3228975" y="4848225"/>
          <p14:tracePt t="117670" x="3221038" y="4848225"/>
          <p14:tracePt t="117678" x="3213100" y="4848225"/>
          <p14:tracePt t="117686" x="3205163" y="4848225"/>
          <p14:tracePt t="117700" x="3189288" y="4856163"/>
          <p14:tracePt t="117708" x="3173413" y="4864100"/>
          <p14:tracePt t="117717" x="3165475" y="4864100"/>
          <p14:tracePt t="117723" x="3157538" y="4872038"/>
          <p14:tracePt t="117738" x="3141663" y="4879975"/>
          <p14:tracePt t="117746" x="3125788" y="4887913"/>
          <p14:tracePt t="117753" x="3109913" y="4887913"/>
          <p14:tracePt t="117760" x="3100388" y="4895850"/>
          <p14:tracePt t="117769" x="3092450" y="4903788"/>
          <p14:tracePt t="117776" x="3076575" y="4911725"/>
          <p14:tracePt t="117783" x="3052763" y="4919663"/>
          <p14:tracePt t="117790" x="3044825" y="4927600"/>
          <p14:tracePt t="117798" x="3028950" y="4935538"/>
          <p14:tracePt t="117813" x="3028950" y="4943475"/>
          <p14:tracePt t="117821" x="3021013" y="4943475"/>
          <p14:tracePt t="117836" x="3021013" y="4951413"/>
          <p14:tracePt t="117851" x="3013075" y="4959350"/>
          <p14:tracePt t="117858" x="3013075" y="4967288"/>
          <p14:tracePt t="117873" x="3005138" y="4967288"/>
          <p14:tracePt t="117880" x="3005138" y="4976813"/>
          <p14:tracePt t="117896" x="3005138" y="4984750"/>
          <p14:tracePt t="117910" x="3005138" y="4992688"/>
          <p14:tracePt t="117919" x="3005138" y="5000625"/>
          <p14:tracePt t="117936" x="3005138" y="5008563"/>
          <p14:tracePt t="117940" x="3005138" y="5016500"/>
          <p14:tracePt t="117948" x="3005138" y="5024438"/>
          <p14:tracePt t="117963" x="3005138" y="5032375"/>
          <p14:tracePt t="117978" x="3005138" y="5040313"/>
          <p14:tracePt t="117993" x="3005138" y="5048250"/>
          <p14:tracePt t="118001" x="3013075" y="5056188"/>
          <p14:tracePt t="118008" x="3013075" y="5064125"/>
          <p14:tracePt t="118017" x="3021013" y="5064125"/>
          <p14:tracePt t="118023" x="3021013" y="5072063"/>
          <p14:tracePt t="118046" x="3021013" y="5080000"/>
          <p14:tracePt t="118053" x="3021013" y="5087938"/>
          <p14:tracePt t="118084" x="3028950" y="5087938"/>
          <p14:tracePt t="118279" x="3028950" y="5095875"/>
          <p14:tracePt t="118294" x="3036888" y="5111750"/>
          <p14:tracePt t="118300" x="3036888" y="5119688"/>
          <p14:tracePt t="118308" x="3044825" y="5127625"/>
          <p14:tracePt t="118316" x="3052763" y="5143500"/>
          <p14:tracePt t="118323" x="3052763" y="5151438"/>
          <p14:tracePt t="118331" x="3060700" y="5159375"/>
          <p14:tracePt t="118338" x="3060700" y="5167313"/>
          <p14:tracePt t="118353" x="3060700" y="5175250"/>
          <p14:tracePt t="118362" x="3068638" y="5175250"/>
          <p14:tracePt t="118368" x="3068638" y="5183188"/>
          <p14:tracePt t="118451" x="3068638" y="5191125"/>
          <p14:tracePt t="118496" x="3068638" y="5199063"/>
          <p14:tracePt t="118976" x="3076575" y="5199063"/>
          <p14:tracePt t="118992" x="3084513" y="5199063"/>
          <p14:tracePt t="119007" x="3092450" y="5199063"/>
          <p14:tracePt t="119036" x="3100388" y="5199063"/>
          <p14:tracePt t="119082" x="3109913" y="5199063"/>
          <p14:tracePt t="119096" x="3117850" y="5199063"/>
          <p14:tracePt t="119111" x="3125788" y="5199063"/>
          <p14:tracePt t="119133" x="3133725" y="5199063"/>
          <p14:tracePt t="119148" x="3141663" y="5199063"/>
          <p14:tracePt t="119201" x="3149600" y="5199063"/>
          <p14:tracePt t="119216" x="3157538" y="5199063"/>
          <p14:tracePt t="119231" x="3165475" y="5199063"/>
          <p14:tracePt t="119239" x="3173413" y="5199063"/>
          <p14:tracePt t="119253" x="3181350" y="5199063"/>
          <p14:tracePt t="119299" x="3189288" y="5199063"/>
          <p14:tracePt t="119344" x="3197225" y="5199063"/>
          <p14:tracePt t="124748" x="0" y="0"/>
        </p14:tracePtLst>
        <p14:tracePtLst>
          <p14:tracePt t="126336" x="3762375" y="5159375"/>
          <p14:tracePt t="126574" x="3778250" y="5159375"/>
          <p14:tracePt t="126581" x="3794125" y="5167313"/>
          <p14:tracePt t="126589" x="3810000" y="5175250"/>
          <p14:tracePt t="126596" x="3825875" y="5183188"/>
          <p14:tracePt t="126603" x="3843338" y="5183188"/>
          <p14:tracePt t="126611" x="3867150" y="5183188"/>
          <p14:tracePt t="126618" x="3883025" y="5183188"/>
          <p14:tracePt t="126626" x="3898900" y="5191125"/>
          <p14:tracePt t="126634" x="3906838" y="5191125"/>
          <p14:tracePt t="126641" x="3914775" y="5199063"/>
          <p14:tracePt t="126650" x="3922713" y="5199063"/>
          <p14:tracePt t="126656" x="3930650" y="5199063"/>
          <p14:tracePt t="126671" x="3938588" y="5199063"/>
          <p14:tracePt t="126709" x="3946525" y="5199063"/>
          <p14:tracePt t="126717" x="3946525" y="5191125"/>
          <p14:tracePt t="126733" x="3954463" y="5191125"/>
          <p14:tracePt t="126738" x="3962400" y="5191125"/>
          <p14:tracePt t="126768" x="3970338" y="5191125"/>
          <p14:tracePt t="126806" x="3978275" y="5191125"/>
          <p14:tracePt t="126814" x="3978275" y="5183188"/>
          <p14:tracePt t="126868" x="3986213" y="5183188"/>
          <p14:tracePt t="126889" x="3994150" y="5183188"/>
          <p14:tracePt t="126911" x="4002088" y="5183188"/>
          <p14:tracePt t="126926" x="4017963" y="5183188"/>
          <p14:tracePt t="126941" x="4033838" y="5183188"/>
          <p14:tracePt t="126948" x="4041775" y="5183188"/>
          <p14:tracePt t="126956" x="4041775" y="5175250"/>
          <p14:tracePt t="126965" x="4049713" y="5175250"/>
          <p14:tracePt t="127009" x="4057650" y="5175250"/>
          <p14:tracePt t="127062" x="4057650" y="5167313"/>
          <p14:tracePt t="127076" x="4057650" y="5159375"/>
          <p14:tracePt t="127091" x="4049713" y="5159375"/>
          <p14:tracePt t="127106" x="4033838" y="5159375"/>
          <p14:tracePt t="127115" x="4025900" y="5159375"/>
          <p14:tracePt t="127121" x="4010025" y="5159375"/>
          <p14:tracePt t="127128" x="3994150" y="5151438"/>
          <p14:tracePt t="127136" x="3978275" y="5151438"/>
          <p14:tracePt t="127143" x="3954463" y="5151438"/>
          <p14:tracePt t="127151" x="3938588" y="5151438"/>
          <p14:tracePt t="127159" x="3914775" y="5151438"/>
          <p14:tracePt t="127167" x="3906838" y="5151438"/>
          <p14:tracePt t="127173" x="3890963" y="5151438"/>
          <p14:tracePt t="127183" x="3867150" y="5151438"/>
          <p14:tracePt t="127188" x="3851275" y="5151438"/>
          <p14:tracePt t="127196" x="3825875" y="5151438"/>
          <p14:tracePt t="127203" x="3810000" y="5151438"/>
          <p14:tracePt t="127211" x="3794125" y="5151438"/>
          <p14:tracePt t="127219" x="3786188" y="5151438"/>
          <p14:tracePt t="127226" x="3770313" y="5151438"/>
          <p14:tracePt t="127234" x="3762375" y="5159375"/>
          <p14:tracePt t="127250" x="3754438" y="5159375"/>
          <p14:tracePt t="127265" x="3746500" y="5159375"/>
          <p14:tracePt t="127286" x="3738563" y="5159375"/>
          <p14:tracePt t="127557" x="3746500" y="5167313"/>
          <p14:tracePt t="127563" x="3770313" y="5167313"/>
          <p14:tracePt t="127572" x="3794125" y="5167313"/>
          <p14:tracePt t="127578" x="3833813" y="5167313"/>
          <p14:tracePt t="127586" x="3875088" y="5167313"/>
          <p14:tracePt t="127593" x="3914775" y="5167313"/>
          <p14:tracePt t="127601" x="3954463" y="5167313"/>
          <p14:tracePt t="127608" x="3978275" y="5167313"/>
          <p14:tracePt t="127616" x="4017963" y="5167313"/>
          <p14:tracePt t="127624" x="4041775" y="5167313"/>
          <p14:tracePt t="127631" x="4057650" y="5167313"/>
          <p14:tracePt t="127646" x="4065588" y="5167313"/>
          <p14:tracePt t="127661" x="4073525" y="5167313"/>
          <p14:tracePt t="127917" x="4065588" y="5167313"/>
          <p14:tracePt t="127969" x="4057650" y="5167313"/>
          <p14:tracePt t="127983" x="4057650" y="5159375"/>
          <p14:tracePt t="127991" x="4049713" y="5159375"/>
          <p14:tracePt t="127999" x="4041775" y="5159375"/>
          <p14:tracePt t="128014" x="4033838" y="5159375"/>
          <p14:tracePt t="128022" x="4025900" y="5151438"/>
          <p14:tracePt t="128036" x="4010025" y="5151438"/>
          <p14:tracePt t="128051" x="3994150" y="5143500"/>
          <p14:tracePt t="128059" x="3986213" y="5143500"/>
          <p14:tracePt t="128066" x="3962400" y="5143500"/>
          <p14:tracePt t="128073" x="3954463" y="5143500"/>
          <p14:tracePt t="128081" x="3946525" y="5135563"/>
          <p14:tracePt t="128089" x="3930650" y="5135563"/>
          <p14:tracePt t="128096" x="3914775" y="5135563"/>
          <p14:tracePt t="128104" x="3898900" y="5127625"/>
          <p14:tracePt t="128111" x="3890963" y="5127625"/>
          <p14:tracePt t="128120" x="3883025" y="5127625"/>
          <p14:tracePt t="128126" x="3875088" y="5127625"/>
          <p14:tracePt t="128133" x="3867150" y="5127625"/>
          <p14:tracePt t="128292" x="3859213" y="5127625"/>
          <p14:tracePt t="128307" x="3859213" y="5119688"/>
          <p14:tracePt t="128313" x="3851275" y="5119688"/>
          <p14:tracePt t="128328" x="3833813" y="5119688"/>
          <p14:tracePt t="128344" x="3825875" y="5119688"/>
          <p14:tracePt t="128366" x="3817938" y="5119688"/>
          <p14:tracePt t="129942" x="3817938" y="5111750"/>
          <p14:tracePt t="129949" x="3817938" y="5080000"/>
          <p14:tracePt t="129956" x="3817938" y="5040313"/>
          <p14:tracePt t="129966" x="3833813" y="5000625"/>
          <p14:tracePt t="129971" x="3843338" y="4959350"/>
          <p14:tracePt t="129978" x="3843338" y="4903788"/>
          <p14:tracePt t="129986" x="3851275" y="4872038"/>
          <p14:tracePt t="129993" x="3851275" y="4824413"/>
          <p14:tracePt t="130001" x="3851275" y="4784725"/>
          <p14:tracePt t="130008" x="3851275" y="4737100"/>
          <p14:tracePt t="130017" x="3859213" y="4697413"/>
          <p14:tracePt t="130023" x="3859213" y="4649788"/>
          <p14:tracePt t="130031" x="3859213" y="4616450"/>
          <p14:tracePt t="130038" x="3859213" y="4592638"/>
          <p14:tracePt t="130046" x="3859213" y="4568825"/>
          <p14:tracePt t="130067" x="3851275" y="4552950"/>
          <p14:tracePt t="130068" x="3851275" y="4545013"/>
          <p14:tracePt t="130081" x="3843338" y="4545013"/>
          <p14:tracePt t="130115" x="3833813" y="4545013"/>
          <p14:tracePt t="130128" x="3825875" y="4545013"/>
          <p14:tracePt t="130136" x="3810000" y="4537075"/>
          <p14:tracePt t="130144" x="3794125" y="4529138"/>
          <p14:tracePt t="130151" x="3778250" y="4529138"/>
          <p14:tracePt t="130159" x="3762375" y="4521200"/>
          <p14:tracePt t="130167" x="3746500" y="4513263"/>
          <p14:tracePt t="130174" x="3714750" y="4505325"/>
          <p14:tracePt t="130181" x="3698875" y="4505325"/>
          <p14:tracePt t="130189" x="3690938" y="4489450"/>
          <p14:tracePt t="130196" x="3667125" y="4481513"/>
          <p14:tracePt t="130204" x="3643313" y="4473575"/>
          <p14:tracePt t="130211" x="3619500" y="4465638"/>
          <p14:tracePt t="130219" x="3595688" y="4465638"/>
          <p14:tracePt t="130226" x="3563938" y="4457700"/>
          <p14:tracePt t="130233" x="3540125" y="4457700"/>
          <p14:tracePt t="130241" x="3524250" y="4449763"/>
          <p14:tracePt t="130250" x="3508375" y="4449763"/>
          <p14:tracePt t="130256" x="3484563" y="4441825"/>
          <p14:tracePt t="130265" x="3476625" y="4441825"/>
          <p14:tracePt t="130271" x="3459163" y="4441825"/>
          <p14:tracePt t="130279" x="3451225" y="4441825"/>
          <p14:tracePt t="130286" x="3435350" y="4441825"/>
          <p14:tracePt t="130293" x="3427413" y="4441825"/>
          <p14:tracePt t="130301" x="3411538" y="4441825"/>
          <p14:tracePt t="130308" x="3403600" y="4441825"/>
          <p14:tracePt t="130317" x="3387725" y="4441825"/>
          <p14:tracePt t="130323" x="3363913" y="4449763"/>
          <p14:tracePt t="130331" x="3340100" y="4465638"/>
          <p14:tracePt t="130339" x="3316288" y="4465638"/>
          <p14:tracePt t="130347" x="3292475" y="4489450"/>
          <p14:tracePt t="130353" x="3268663" y="4505325"/>
          <p14:tracePt t="130361" x="3236913" y="4513263"/>
          <p14:tracePt t="130368" x="3221038" y="4529138"/>
          <p14:tracePt t="130376" x="3205163" y="4537075"/>
          <p14:tracePt t="130384" x="3189288" y="4545013"/>
          <p14:tracePt t="130391" x="3173413" y="4552950"/>
          <p14:tracePt t="130400" x="3165475" y="4552950"/>
          <p14:tracePt t="130406" x="3157538" y="4560888"/>
          <p14:tracePt t="130421" x="3149600" y="4560888"/>
          <p14:tracePt t="130428" x="3149600" y="4568825"/>
          <p14:tracePt t="130474" x="3149600" y="4576763"/>
          <p14:tracePt t="130488" x="3149600" y="4584700"/>
          <p14:tracePt t="130497" x="3157538" y="4584700"/>
          <p14:tracePt t="130504" x="3173413" y="4592638"/>
          <p14:tracePt t="130511" x="3189288" y="4600575"/>
          <p14:tracePt t="130518" x="3205163" y="4600575"/>
          <p14:tracePt t="130526" x="3228975" y="4608513"/>
          <p14:tracePt t="130533" x="3244850" y="4608513"/>
          <p14:tracePt t="130541" x="3268663" y="4608513"/>
          <p14:tracePt t="130550" x="3308350" y="4616450"/>
          <p14:tracePt t="130556" x="3340100" y="4624388"/>
          <p14:tracePt t="130564" x="3387725" y="4633913"/>
          <p14:tracePt t="130571" x="3427413" y="4641850"/>
          <p14:tracePt t="130579" x="3459163" y="4649788"/>
          <p14:tracePt t="130586" x="3516313" y="4649788"/>
          <p14:tracePt t="130593" x="3571875" y="4657725"/>
          <p14:tracePt t="130601" x="3635375" y="4657725"/>
          <p14:tracePt t="130608" x="3690938" y="4657725"/>
          <p14:tracePt t="130617" x="3754438" y="4657725"/>
          <p14:tracePt t="130623" x="3794125" y="4657725"/>
          <p14:tracePt t="130631" x="3851275" y="4657725"/>
          <p14:tracePt t="130639" x="3906838" y="4657725"/>
          <p14:tracePt t="130647" x="3946525" y="4657725"/>
          <p14:tracePt t="130654" x="3978275" y="4657725"/>
          <p14:tracePt t="130661" x="4010025" y="4657725"/>
          <p14:tracePt t="130669" x="4049713" y="4657725"/>
          <p14:tracePt t="130676" x="4073525" y="4657725"/>
          <p14:tracePt t="130684" x="4081463" y="4657725"/>
          <p14:tracePt t="130692" x="4105275" y="4657725"/>
          <p14:tracePt t="130700" x="4121150" y="4657725"/>
          <p14:tracePt t="130706" x="4144963" y="4657725"/>
          <p14:tracePt t="130716" x="4160838" y="4657725"/>
          <p14:tracePt t="130721" x="4176713" y="4657725"/>
          <p14:tracePt t="130729" x="4184650" y="4657725"/>
          <p14:tracePt t="130736" x="4200525" y="4657725"/>
          <p14:tracePt t="130744" x="4217988" y="4657725"/>
          <p14:tracePt t="130751" x="4225925" y="4657725"/>
          <p14:tracePt t="130758" x="4241800" y="4649788"/>
          <p14:tracePt t="130767" x="4249738" y="4649788"/>
          <p14:tracePt t="130773" x="4257675" y="4633913"/>
          <p14:tracePt t="130782" x="4273550" y="4633913"/>
          <p14:tracePt t="130788" x="4281488" y="4616450"/>
          <p14:tracePt t="130797" x="4297363" y="4608513"/>
          <p14:tracePt t="130804" x="4321175" y="4600575"/>
          <p14:tracePt t="130811" x="4344988" y="4584700"/>
          <p14:tracePt t="130818" x="4368800" y="4584700"/>
          <p14:tracePt t="130826" x="4392613" y="4568825"/>
          <p14:tracePt t="130834" x="4408488" y="4552950"/>
          <p14:tracePt t="130841" x="4432300" y="4552950"/>
          <p14:tracePt t="130849" x="4448175" y="4545013"/>
          <p14:tracePt t="130856" x="4448175" y="4537075"/>
          <p14:tracePt t="130864" x="4464050" y="4529138"/>
          <p14:tracePt t="130893" x="4464050" y="4521200"/>
          <p14:tracePt t="130908" x="4464050" y="4513263"/>
          <p14:tracePt t="130923" x="4464050" y="4505325"/>
          <p14:tracePt t="130933" x="4456113" y="4489450"/>
          <p14:tracePt t="130938" x="4456113" y="4481513"/>
          <p14:tracePt t="130947" x="4432300" y="4465638"/>
          <p14:tracePt t="130954" x="4424363" y="4457700"/>
          <p14:tracePt t="130961" x="4408488" y="4441825"/>
          <p14:tracePt t="130968" x="4384675" y="4425950"/>
          <p14:tracePt t="130976" x="4360863" y="4418013"/>
          <p14:tracePt t="130984" x="4337050" y="4402138"/>
          <p14:tracePt t="130991" x="4313238" y="4394200"/>
          <p14:tracePt t="131000" x="4289425" y="4386263"/>
          <p14:tracePt t="131006" x="4265613" y="4378325"/>
          <p14:tracePt t="131014" x="4233863" y="4362450"/>
          <p14:tracePt t="131021" x="4210050" y="4362450"/>
          <p14:tracePt t="131029" x="4176713" y="4354513"/>
          <p14:tracePt t="131036" x="4144963" y="4354513"/>
          <p14:tracePt t="131043" x="4113213" y="4354513"/>
          <p14:tracePt t="131051" x="4033838" y="4354513"/>
          <p14:tracePt t="131058" x="3978275" y="4362450"/>
          <p14:tracePt t="131066" x="3914775" y="4378325"/>
          <p14:tracePt t="131073" x="3867150" y="4394200"/>
          <p14:tracePt t="131082" x="3810000" y="4410075"/>
          <p14:tracePt t="131089" x="3754438" y="4418013"/>
          <p14:tracePt t="131097" x="3690938" y="4441825"/>
          <p14:tracePt t="131103" x="3643313" y="4449763"/>
          <p14:tracePt t="131111" x="3603625" y="4457700"/>
          <p14:tracePt t="131119" x="3548063" y="4465638"/>
          <p14:tracePt t="131126" x="3500438" y="4473575"/>
          <p14:tracePt t="131133" x="3467100" y="4481513"/>
          <p14:tracePt t="131141" x="3427413" y="4489450"/>
          <p14:tracePt t="131149" x="3419475" y="4489450"/>
          <p14:tracePt t="131156" x="3395663" y="4497388"/>
          <p14:tracePt t="131164" x="3371850" y="4497388"/>
          <p14:tracePt t="131171" x="3348038" y="4505325"/>
          <p14:tracePt t="131179" x="3340100" y="4505325"/>
          <p14:tracePt t="131187" x="3316288" y="4513263"/>
          <p14:tracePt t="131193" x="3308350" y="4521200"/>
          <p14:tracePt t="131201" x="3300413" y="4521200"/>
          <p14:tracePt t="131208" x="3292475" y="4521200"/>
          <p14:tracePt t="131216" x="3292475" y="4529138"/>
          <p14:tracePt t="131224" x="3276600" y="4537075"/>
          <p14:tracePt t="131232" x="3268663" y="4537075"/>
          <p14:tracePt t="131239" x="3268663" y="4545013"/>
          <p14:tracePt t="131247" x="3260725" y="4545013"/>
          <p14:tracePt t="131253" x="3252788" y="4545013"/>
          <p14:tracePt t="131261" x="3252788" y="4552950"/>
          <p14:tracePt t="131268" x="3244850" y="4552950"/>
          <p14:tracePt t="131277" x="3244850" y="4560888"/>
          <p14:tracePt t="131283" x="3236913" y="4568825"/>
          <p14:tracePt t="131291" x="3236913" y="4576763"/>
          <p14:tracePt t="131306" x="3236913" y="4584700"/>
          <p14:tracePt t="131314" x="3236913" y="4592638"/>
          <p14:tracePt t="131321" x="3236913" y="4600575"/>
          <p14:tracePt t="131329" x="3244850" y="4600575"/>
          <p14:tracePt t="131336" x="3244850" y="4608513"/>
          <p14:tracePt t="131343" x="3260725" y="4616450"/>
          <p14:tracePt t="131351" x="3276600" y="4616450"/>
          <p14:tracePt t="131358" x="3292475" y="4624388"/>
          <p14:tracePt t="131366" x="3324225" y="4633913"/>
          <p14:tracePt t="131373" x="3348038" y="4633913"/>
          <p14:tracePt t="131382" x="3387725" y="4641850"/>
          <p14:tracePt t="131388" x="3435350" y="4649788"/>
          <p14:tracePt t="131397" x="3500438" y="4649788"/>
          <p14:tracePt t="131404" x="3556000" y="4649788"/>
          <p14:tracePt t="131411" x="3595688" y="4649788"/>
          <p14:tracePt t="131419" x="3659188" y="4649788"/>
          <p14:tracePt t="131426" x="3722688" y="4649788"/>
          <p14:tracePt t="131434" x="3794125" y="4649788"/>
          <p14:tracePt t="131441" x="3851275" y="4649788"/>
          <p14:tracePt t="131449" x="3898900" y="4624388"/>
          <p14:tracePt t="131456" x="3946525" y="4600575"/>
          <p14:tracePt t="131466" x="3986213" y="4584700"/>
          <p14:tracePt t="131471" x="4017963" y="4560888"/>
          <p14:tracePt t="131480" x="4049713" y="4545013"/>
          <p14:tracePt t="131486" x="4065588" y="4545013"/>
          <p14:tracePt t="131493" x="4089400" y="4529138"/>
          <p14:tracePt t="131501" x="4105275" y="4529138"/>
          <p14:tracePt t="131508" x="4113213" y="4521200"/>
          <p14:tracePt t="131516" x="4137025" y="4521200"/>
          <p14:tracePt t="131532" x="4152900" y="4521200"/>
          <p14:tracePt t="131538" x="4160838" y="4521200"/>
          <p14:tracePt t="131547" x="4168775" y="4521200"/>
          <p14:tracePt t="131561" x="4176713" y="4521200"/>
          <p14:tracePt t="131568" x="4184650" y="4521200"/>
          <p14:tracePt t="131576" x="4192588" y="4521200"/>
          <p14:tracePt t="131583" x="4192588" y="4529138"/>
          <p14:tracePt t="131591" x="4200525" y="4529138"/>
          <p14:tracePt t="131599" x="4210050" y="4537075"/>
          <p14:tracePt t="131606" x="4217988" y="4537075"/>
          <p14:tracePt t="131615" x="4225925" y="4537075"/>
          <p14:tracePt t="131621" x="4233863" y="4537075"/>
          <p14:tracePt t="131636" x="4241800" y="4537075"/>
          <p14:tracePt t="131673" x="4249738" y="4537075"/>
          <p14:tracePt t="131727" x="4257675" y="4537075"/>
          <p14:tracePt t="131741" x="4265613" y="4537075"/>
          <p14:tracePt t="132350" x="0" y="0"/>
        </p14:tracePtLst>
        <p14:tracePtLst>
          <p14:tracePt t="136671" x="4703763" y="5175250"/>
          <p14:tracePt t="136857" x="4727575" y="5175250"/>
          <p14:tracePt t="136863" x="4751388" y="5175250"/>
          <p14:tracePt t="136871" x="4767263" y="5159375"/>
          <p14:tracePt t="136883" x="4791075" y="5159375"/>
          <p14:tracePt t="136886" x="4806950" y="5159375"/>
          <p14:tracePt t="136893" x="4830763" y="5151438"/>
          <p14:tracePt t="136901" x="4846638" y="5151438"/>
          <p14:tracePt t="136909" x="4862513" y="5151438"/>
          <p14:tracePt t="136917" x="4886325" y="5151438"/>
          <p14:tracePt t="136923" x="4902200" y="5151438"/>
          <p14:tracePt t="136931" x="4918075" y="5151438"/>
          <p14:tracePt t="136938" x="4933950" y="5151438"/>
          <p14:tracePt t="136946" x="4951413" y="5151438"/>
          <p14:tracePt t="136954" x="4967288" y="5151438"/>
          <p14:tracePt t="136961" x="4983163" y="5151438"/>
          <p14:tracePt t="136969" x="5006975" y="5151438"/>
          <p14:tracePt t="136976" x="5014913" y="5151438"/>
          <p14:tracePt t="136984" x="5030788" y="5143500"/>
          <p14:tracePt t="136991" x="5038725" y="5143500"/>
          <p14:tracePt t="137000" x="5054600" y="5143500"/>
          <p14:tracePt t="137006" x="5070475" y="5135563"/>
          <p14:tracePt t="137015" x="5086350" y="5135563"/>
          <p14:tracePt t="137021" x="5102225" y="5135563"/>
          <p14:tracePt t="137029" x="5118100" y="5135563"/>
          <p14:tracePt t="137036" x="5126038" y="5135563"/>
          <p14:tracePt t="137043" x="5141913" y="5135563"/>
          <p14:tracePt t="137051" x="5157788" y="5135563"/>
          <p14:tracePt t="137059" x="5165725" y="5135563"/>
          <p14:tracePt t="137067" x="5181600" y="5135563"/>
          <p14:tracePt t="137074" x="5197475" y="5135563"/>
          <p14:tracePt t="137081" x="5221288" y="5135563"/>
          <p14:tracePt t="137088" x="5237163" y="5135563"/>
          <p14:tracePt t="137096" x="5260975" y="5135563"/>
          <p14:tracePt t="137104" x="5276850" y="5135563"/>
          <p14:tracePt t="137111" x="5300663" y="5135563"/>
          <p14:tracePt t="137119" x="5326063" y="5135563"/>
          <p14:tracePt t="137126" x="5349875" y="5135563"/>
          <p14:tracePt t="137134" x="5365750" y="5135563"/>
          <p14:tracePt t="137141" x="5397500" y="5135563"/>
          <p14:tracePt t="137150" x="5421313" y="5135563"/>
          <p14:tracePt t="137156" x="5453063" y="5143500"/>
          <p14:tracePt t="137165" x="5500688" y="5151438"/>
          <p14:tracePt t="137171" x="5548313" y="5159375"/>
          <p14:tracePt t="137178" x="5588000" y="5167313"/>
          <p14:tracePt t="137187" x="5635625" y="5175250"/>
          <p14:tracePt t="137193" x="5676900" y="5183188"/>
          <p14:tracePt t="137201" x="5724525" y="5183188"/>
          <p14:tracePt t="137208" x="5764213" y="5183188"/>
          <p14:tracePt t="137217" x="5811838" y="5183188"/>
          <p14:tracePt t="137224" x="5835650" y="5183188"/>
          <p14:tracePt t="137231" x="5875338" y="5183188"/>
          <p14:tracePt t="137238" x="5899150" y="5183188"/>
          <p14:tracePt t="137247" x="5930900" y="5183188"/>
          <p14:tracePt t="137253" x="5962650" y="5183188"/>
          <p14:tracePt t="137261" x="5994400" y="5183188"/>
          <p14:tracePt t="137268" x="6018213" y="5183188"/>
          <p14:tracePt t="137276" x="6043613" y="5183188"/>
          <p14:tracePt t="137284" x="6067425" y="5183188"/>
          <p14:tracePt t="137291" x="6091238" y="5183188"/>
          <p14:tracePt t="137300" x="6122988" y="5183188"/>
          <p14:tracePt t="137307" x="6146800" y="5183188"/>
          <p14:tracePt t="137315" x="6178550" y="5183188"/>
          <p14:tracePt t="137321" x="6194425" y="5183188"/>
          <p14:tracePt t="137328" x="6218238" y="5183188"/>
          <p14:tracePt t="137336" x="6257925" y="5183188"/>
          <p14:tracePt t="137344" x="6273800" y="5183188"/>
          <p14:tracePt t="137351" x="6305550" y="5183188"/>
          <p14:tracePt t="137358" x="6337300" y="5183188"/>
          <p14:tracePt t="137366" x="6369050" y="5175250"/>
          <p14:tracePt t="137374" x="6418263" y="5167313"/>
          <p14:tracePt t="137382" x="6450013" y="5167313"/>
          <p14:tracePt t="137388" x="6489700" y="5167313"/>
          <p14:tracePt t="137397" x="6537325" y="5159375"/>
          <p14:tracePt t="137404" x="6592888" y="5159375"/>
          <p14:tracePt t="137411" x="6640513" y="5159375"/>
          <p14:tracePt t="137419" x="6688138" y="5159375"/>
          <p14:tracePt t="137426" x="6727825" y="5159375"/>
          <p14:tracePt t="137434" x="6808788" y="5159375"/>
          <p14:tracePt t="137441" x="6832600" y="5159375"/>
          <p14:tracePt t="137450" x="6848475" y="5159375"/>
          <p14:tracePt t="137456" x="6856413" y="5159375"/>
          <p14:tracePt t="137464" x="6864350" y="5159375"/>
          <p14:tracePt t="137471" x="6880225" y="5159375"/>
          <p14:tracePt t="137486" x="6896100" y="5159375"/>
          <p14:tracePt t="137493" x="6896100" y="5167313"/>
          <p14:tracePt t="137501" x="6904038" y="5167313"/>
          <p14:tracePt t="137508" x="6911975" y="5175250"/>
          <p14:tracePt t="137516" x="6919913" y="5175250"/>
          <p14:tracePt t="137523" x="6927850" y="5183188"/>
          <p14:tracePt t="137538" x="6935788" y="5183188"/>
          <p14:tracePt t="138425" x="0" y="0"/>
        </p14:tracePtLst>
      </p14:laserTraceLst>
    </p:ext>
    <p:ext uri="{E180D4A7-C9FB-4DFB-919C-405C955672EB}">
      <p14:showEvtLst xmlns:p14="http://schemas.microsoft.com/office/powerpoint/2010/main">
        <p14:playEvt time="32" objId="4"/>
        <p14:stopEvt time="157315" objId="4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4EE3C1-9530-4FA3-85A1-C868FD4495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10A06ED-24C8-4375-924C-79D274634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254">
            <a:hlinkClick r:id="" action="ppaction://media"/>
            <a:extLst>
              <a:ext uri="{FF2B5EF4-FFF2-40B4-BE49-F238E27FC236}">
                <a16:creationId xmlns:a16="http://schemas.microsoft.com/office/drawing/2014/main" id="{3347D51B-BA5B-4FC1-938B-8DA13739C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58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3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377"/>
    </mc:Choice>
    <mc:Fallback>
      <p:transition spd="slow" advTm="73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48" x="1674813" y="1841500"/>
          <p14:tracePt t="8904" x="1682750" y="1833563"/>
          <p14:tracePt t="8911" x="1690688" y="1825625"/>
          <p14:tracePt t="8919" x="1698625" y="1825625"/>
          <p14:tracePt t="8926" x="1698625" y="1817688"/>
          <p14:tracePt t="8933" x="1714500" y="1817688"/>
          <p14:tracePt t="8941" x="1714500" y="1809750"/>
          <p14:tracePt t="8949" x="1722438" y="1809750"/>
          <p14:tracePt t="8956" x="1730375" y="1801813"/>
          <p14:tracePt t="8964" x="1738313" y="1801813"/>
          <p14:tracePt t="8972" x="1746250" y="1793875"/>
          <p14:tracePt t="8986" x="1754188" y="1785938"/>
          <p14:tracePt t="8994" x="1762125" y="1785938"/>
          <p14:tracePt t="9001" x="1770063" y="1778000"/>
          <p14:tracePt t="9009" x="1778000" y="1770063"/>
          <p14:tracePt t="9016" x="1785938" y="1762125"/>
          <p14:tracePt t="9023" x="1785938" y="1754188"/>
          <p14:tracePt t="9031" x="1793875" y="1754188"/>
          <p14:tracePt t="9039" x="1801813" y="1746250"/>
          <p14:tracePt t="9046" x="1809750" y="1746250"/>
          <p14:tracePt t="9055" x="1817688" y="1738313"/>
          <p14:tracePt t="9061" x="1825625" y="1730375"/>
          <p14:tracePt t="9076" x="1833563" y="1722438"/>
          <p14:tracePt t="9091" x="1841500" y="1722438"/>
          <p14:tracePt t="9106" x="1849438" y="1714500"/>
          <p14:tracePt t="9114" x="1857375" y="1714500"/>
          <p14:tracePt t="9151" x="1865313" y="1714500"/>
          <p14:tracePt t="9197" x="1873250" y="1714500"/>
          <p14:tracePt t="9211" x="1889125" y="1714500"/>
          <p14:tracePt t="9220" x="1897063" y="1714500"/>
          <p14:tracePt t="9226" x="1905000" y="1714500"/>
          <p14:tracePt t="9233" x="1920875" y="1714500"/>
          <p14:tracePt t="9241" x="1936750" y="1714500"/>
          <p14:tracePt t="9248" x="1976438" y="1714500"/>
          <p14:tracePt t="9256" x="2000250" y="1714500"/>
          <p14:tracePt t="9263" x="2033588" y="1722438"/>
          <p14:tracePt t="9271" x="2065338" y="1730375"/>
          <p14:tracePt t="9278" x="2120900" y="1738313"/>
          <p14:tracePt t="9286" x="2152650" y="1746250"/>
          <p14:tracePt t="9293" x="2200275" y="1754188"/>
          <p14:tracePt t="9302" x="2255838" y="1762125"/>
          <p14:tracePt t="9308" x="2311400" y="1778000"/>
          <p14:tracePt t="9316" x="2374900" y="1785938"/>
          <p14:tracePt t="9323" x="2463800" y="1801813"/>
          <p14:tracePt t="9331" x="2527300" y="1817688"/>
          <p14:tracePt t="9339" x="2622550" y="1833563"/>
          <p14:tracePt t="9346" x="2725738" y="1841500"/>
          <p14:tracePt t="9355" x="2862263" y="1865313"/>
          <p14:tracePt t="9361" x="2997200" y="1865313"/>
          <p14:tracePt t="9369" x="3125788" y="1865313"/>
          <p14:tracePt t="9376" x="3244850" y="1865313"/>
          <p14:tracePt t="9383" x="3348038" y="1865313"/>
          <p14:tracePt t="9391" x="3427413" y="1865313"/>
          <p14:tracePt t="9399" x="3492500" y="1865313"/>
          <p14:tracePt t="9406" x="3571875" y="1865313"/>
          <p14:tracePt t="9414" x="3635375" y="1865313"/>
          <p14:tracePt t="9421" x="3714750" y="1865313"/>
          <p14:tracePt t="9429" x="3754438" y="1865313"/>
          <p14:tracePt t="9437" x="3786188" y="1865313"/>
          <p14:tracePt t="9444" x="3810000" y="1865313"/>
          <p14:tracePt t="9452" x="3843338" y="1865313"/>
          <p14:tracePt t="9459" x="3867150" y="1865313"/>
          <p14:tracePt t="9466" x="3883025" y="1865313"/>
          <p14:tracePt t="9473" x="3898900" y="1865313"/>
          <p14:tracePt t="9481" x="3914775" y="1865313"/>
          <p14:tracePt t="9488" x="3938588" y="1865313"/>
          <p14:tracePt t="9496" x="3962400" y="1865313"/>
          <p14:tracePt t="9504" x="3994150" y="1865313"/>
          <p14:tracePt t="9511" x="4017963" y="1865313"/>
          <p14:tracePt t="9519" x="4049713" y="1865313"/>
          <p14:tracePt t="9526" x="4073525" y="1865313"/>
          <p14:tracePt t="9533" x="4105275" y="1865313"/>
          <p14:tracePt t="9541" x="4137025" y="1865313"/>
          <p14:tracePt t="9549" x="4152900" y="1865313"/>
          <p14:tracePt t="9556" x="4176713" y="1865313"/>
          <p14:tracePt t="9563" x="4200525" y="1865313"/>
          <p14:tracePt t="9571" x="4225925" y="1865313"/>
          <p14:tracePt t="9579" x="4249738" y="1865313"/>
          <p14:tracePt t="9587" x="4265613" y="1865313"/>
          <p14:tracePt t="9593" x="4281488" y="1865313"/>
          <p14:tracePt t="9602" x="4297363" y="1865313"/>
          <p14:tracePt t="9608" x="4305300" y="1865313"/>
          <p14:tracePt t="9617" x="4329113" y="1865313"/>
          <p14:tracePt t="9623" x="4337050" y="1857375"/>
          <p14:tracePt t="9631" x="4344988" y="1857375"/>
          <p14:tracePt t="9638" x="4352925" y="1857375"/>
          <p14:tracePt t="9655" x="4360863" y="1857375"/>
          <p14:tracePt t="9676" x="4368800" y="1849438"/>
          <p14:tracePt t="9698" x="4376738" y="1849438"/>
          <p14:tracePt t="9706" x="4384675" y="1849438"/>
          <p14:tracePt t="9713" x="4392613" y="1849438"/>
          <p14:tracePt t="9721" x="4416425" y="1849438"/>
          <p14:tracePt t="9728" x="4440238" y="1849438"/>
          <p14:tracePt t="9737" x="4487863" y="1849438"/>
          <p14:tracePt t="9743" x="4535488" y="1857375"/>
          <p14:tracePt t="9752" x="4608513" y="1865313"/>
          <p14:tracePt t="9759" x="4656138" y="1865313"/>
          <p14:tracePt t="9766" x="4727575" y="1873250"/>
          <p14:tracePt t="9774" x="4799013" y="1873250"/>
          <p14:tracePt t="9781" x="4870450" y="1873250"/>
          <p14:tracePt t="9788" x="4933950" y="1873250"/>
          <p14:tracePt t="9796" x="4999038" y="1873250"/>
          <p14:tracePt t="9805" x="5062538" y="1873250"/>
          <p14:tracePt t="9811" x="5094288" y="1873250"/>
          <p14:tracePt t="9820" x="5141913" y="1873250"/>
          <p14:tracePt t="9826" x="5173663" y="1873250"/>
          <p14:tracePt t="9833" x="5205413" y="1873250"/>
          <p14:tracePt t="9841" x="5245100" y="1873250"/>
          <p14:tracePt t="9849" x="5276850" y="1873250"/>
          <p14:tracePt t="9856" x="5300663" y="1873250"/>
          <p14:tracePt t="9863" x="5349875" y="1857375"/>
          <p14:tracePt t="9871" x="5389563" y="1849438"/>
          <p14:tracePt t="9878" x="5445125" y="1833563"/>
          <p14:tracePt t="9887" x="5492750" y="1825625"/>
          <p14:tracePt t="9893" x="5540375" y="1817688"/>
          <p14:tracePt t="9902" x="5572125" y="1809750"/>
          <p14:tracePt t="9908" x="5588000" y="1809750"/>
          <p14:tracePt t="9916" x="5611813" y="1809750"/>
          <p14:tracePt t="9923" x="5635625" y="1809750"/>
          <p14:tracePt t="9931" x="5659438" y="1809750"/>
          <p14:tracePt t="9938" x="5692775" y="1809750"/>
          <p14:tracePt t="9946" x="5716588" y="1809750"/>
          <p14:tracePt t="9954" x="5756275" y="1809750"/>
          <p14:tracePt t="9972" x="5811838" y="1825625"/>
          <p14:tracePt t="9976" x="5835650" y="1825625"/>
          <p14:tracePt t="9983" x="5867400" y="1833563"/>
          <p14:tracePt t="9991" x="5915025" y="1833563"/>
          <p14:tracePt t="9998" x="5946775" y="1841500"/>
          <p14:tracePt t="10006" x="5978525" y="1841500"/>
          <p14:tracePt t="10013" x="6010275" y="1841500"/>
          <p14:tracePt t="10022" x="6026150" y="1841500"/>
          <p14:tracePt t="10028" x="6059488" y="1841500"/>
          <p14:tracePt t="10037" x="6083300" y="1841500"/>
          <p14:tracePt t="10043" x="6107113" y="1841500"/>
          <p14:tracePt t="10052" x="6122988" y="1841500"/>
          <p14:tracePt t="10058" x="6146800" y="1841500"/>
          <p14:tracePt t="10066" x="6154738" y="1841500"/>
          <p14:tracePt t="10073" x="6170613" y="1841500"/>
          <p14:tracePt t="10081" x="6178550" y="1841500"/>
          <p14:tracePt t="10096" x="6186488" y="1841500"/>
          <p14:tracePt t="10104" x="6186488" y="1833563"/>
          <p14:tracePt t="10111" x="6194425" y="1833563"/>
          <p14:tracePt t="10118" x="6202363" y="1833563"/>
          <p14:tracePt t="10126" x="6210300" y="1825625"/>
          <p14:tracePt t="10134" x="6218238" y="1825625"/>
          <p14:tracePt t="10148" x="6226175" y="1817688"/>
          <p14:tracePt t="10156" x="6234113" y="1817688"/>
          <p14:tracePt t="10163" x="6242050" y="1817688"/>
          <p14:tracePt t="10171" x="6242050" y="1809750"/>
          <p14:tracePt t="10179" x="6249988" y="1809750"/>
          <p14:tracePt t="10817" x="6249988" y="1801813"/>
          <p14:tracePt t="10840" x="6242050" y="1801813"/>
          <p14:tracePt t="10846" x="6218238" y="1801813"/>
          <p14:tracePt t="10861" x="6210300" y="1801813"/>
          <p14:tracePt t="10868" x="6202363" y="1801813"/>
          <p14:tracePt t="10876" x="6194425" y="1801813"/>
          <p14:tracePt t="10892" x="6178550" y="1801813"/>
          <p14:tracePt t="10908" x="6170613" y="1801813"/>
          <p14:tracePt t="11147" x="6162675" y="1801813"/>
          <p14:tracePt t="11161" x="6154738" y="1801813"/>
          <p14:tracePt t="11183" x="6146800" y="1801813"/>
          <p14:tracePt t="11213" x="6138863" y="1801813"/>
          <p14:tracePt t="11222" x="6138863" y="1809750"/>
          <p14:tracePt t="11236" x="6130925" y="1817688"/>
          <p14:tracePt t="11251" x="6115050" y="1817688"/>
          <p14:tracePt t="11258" x="6091238" y="1825625"/>
          <p14:tracePt t="11266" x="6051550" y="1833563"/>
          <p14:tracePt t="11273" x="6026150" y="1841500"/>
          <p14:tracePt t="11281" x="6010275" y="1841500"/>
          <p14:tracePt t="11289" x="5994400" y="1849438"/>
          <p14:tracePt t="11296" x="5962650" y="1857375"/>
          <p14:tracePt t="11305" x="5930900" y="1857375"/>
          <p14:tracePt t="11311" x="5907088" y="1857375"/>
          <p14:tracePt t="11319" x="5883275" y="1857375"/>
          <p14:tracePt t="11326" x="5867400" y="1857375"/>
          <p14:tracePt t="11333" x="5851525" y="1857375"/>
          <p14:tracePt t="11341" x="5843588" y="1865313"/>
          <p14:tracePt t="11348" x="5819775" y="1865313"/>
          <p14:tracePt t="11356" x="5803900" y="1865313"/>
          <p14:tracePt t="11363" x="5795963" y="1865313"/>
          <p14:tracePt t="11371" x="5780088" y="1865313"/>
          <p14:tracePt t="11379" x="5772150" y="1873250"/>
          <p14:tracePt t="11386" x="5764213" y="1873250"/>
          <p14:tracePt t="11393" x="5756275" y="1873250"/>
          <p14:tracePt t="11401" x="5748338" y="1873250"/>
          <p14:tracePt t="11408" x="5732463" y="1873250"/>
          <p14:tracePt t="11416" x="5708650" y="1873250"/>
          <p14:tracePt t="11423" x="5676900" y="1873250"/>
          <p14:tracePt t="11431" x="5619750" y="1873250"/>
          <p14:tracePt t="11438" x="5564188" y="1873250"/>
          <p14:tracePt t="11446" x="5500688" y="1873250"/>
          <p14:tracePt t="11454" x="5437188" y="1873250"/>
          <p14:tracePt t="11461" x="5365750" y="1873250"/>
          <p14:tracePt t="11469" x="5310188" y="1881188"/>
          <p14:tracePt t="11476" x="5245100" y="1890713"/>
          <p14:tracePt t="11483" x="5173663" y="1890713"/>
          <p14:tracePt t="11491" x="5118100" y="1898650"/>
          <p14:tracePt t="11498" x="5054600" y="1898650"/>
          <p14:tracePt t="11506" x="4999038" y="1898650"/>
          <p14:tracePt t="11513" x="4933950" y="1898650"/>
          <p14:tracePt t="11521" x="4886325" y="1906588"/>
          <p14:tracePt t="11528" x="4822825" y="1906588"/>
          <p14:tracePt t="11537" x="4759325" y="1906588"/>
          <p14:tracePt t="11543" x="4695825" y="1906588"/>
          <p14:tracePt t="11551" x="4632325" y="1906588"/>
          <p14:tracePt t="11558" x="4592638" y="1906588"/>
          <p14:tracePt t="11566" x="4511675" y="1906588"/>
          <p14:tracePt t="11573" x="4471988" y="1914525"/>
          <p14:tracePt t="11581" x="4408488" y="1914525"/>
          <p14:tracePt t="11588" x="4352925" y="1922463"/>
          <p14:tracePt t="11596" x="4297363" y="1922463"/>
          <p14:tracePt t="11604" x="4265613" y="1930400"/>
          <p14:tracePt t="11611" x="4217988" y="1930400"/>
          <p14:tracePt t="11619" x="4168775" y="1938338"/>
          <p14:tracePt t="11626" x="4129088" y="1938338"/>
          <p14:tracePt t="11633" x="4089400" y="1938338"/>
          <p14:tracePt t="11641" x="4033838" y="1938338"/>
          <p14:tracePt t="11648" x="4002088" y="1938338"/>
          <p14:tracePt t="11656" x="3946525" y="1938338"/>
          <p14:tracePt t="11664" x="3898900" y="1938338"/>
          <p14:tracePt t="11671" x="3833813" y="1938338"/>
          <p14:tracePt t="11679" x="3794125" y="1930400"/>
          <p14:tracePt t="11687" x="3738563" y="1930400"/>
          <p14:tracePt t="11694" x="3675063" y="1930400"/>
          <p14:tracePt t="11702" x="3635375" y="1922463"/>
          <p14:tracePt t="11708" x="3571875" y="1914525"/>
          <p14:tracePt t="11716" x="3516313" y="1914525"/>
          <p14:tracePt t="11723" x="3435350" y="1906588"/>
          <p14:tracePt t="11731" x="3395663" y="1906588"/>
          <p14:tracePt t="11738" x="3340100" y="1898650"/>
          <p14:tracePt t="11746" x="3276600" y="1890713"/>
          <p14:tracePt t="11754" x="3228975" y="1881188"/>
          <p14:tracePt t="11762" x="3181350" y="1873250"/>
          <p14:tracePt t="11769" x="3133725" y="1865313"/>
          <p14:tracePt t="11776" x="3076575" y="1857375"/>
          <p14:tracePt t="11783" x="3044825" y="1857375"/>
          <p14:tracePt t="11791" x="2989263" y="1857375"/>
          <p14:tracePt t="11798" x="2933700" y="1857375"/>
          <p14:tracePt t="11806" x="2894013" y="1857375"/>
          <p14:tracePt t="11813" x="2838450" y="1857375"/>
          <p14:tracePt t="11821" x="2798763" y="1857375"/>
          <p14:tracePt t="11828" x="2751138" y="1857375"/>
          <p14:tracePt t="11837" x="2701925" y="1857375"/>
          <p14:tracePt t="11843" x="2662238" y="1857375"/>
          <p14:tracePt t="11852" x="2638425" y="1857375"/>
          <p14:tracePt t="11858" x="2606675" y="1857375"/>
          <p14:tracePt t="11866" x="2551113" y="1857375"/>
          <p14:tracePt t="11873" x="2511425" y="1865313"/>
          <p14:tracePt t="11888" x="2439988" y="1881188"/>
          <p14:tracePt t="11896" x="2408238" y="1890713"/>
          <p14:tracePt t="11904" x="2359025" y="1906588"/>
          <p14:tracePt t="11911" x="2335213" y="1906588"/>
          <p14:tracePt t="11919" x="2303463" y="1914525"/>
          <p14:tracePt t="11926" x="2263775" y="1914525"/>
          <p14:tracePt t="11933" x="2239963" y="1922463"/>
          <p14:tracePt t="11941" x="2216150" y="1930400"/>
          <p14:tracePt t="11948" x="2184400" y="1938338"/>
          <p14:tracePt t="11956" x="2152650" y="1938338"/>
          <p14:tracePt t="11963" x="2112963" y="1946275"/>
          <p14:tracePt t="11971" x="2081213" y="1954213"/>
          <p14:tracePt t="11978" x="2049463" y="1954213"/>
          <p14:tracePt t="11987" x="2025650" y="1954213"/>
          <p14:tracePt t="11993" x="2000250" y="1954213"/>
          <p14:tracePt t="12003" x="1976438" y="1954213"/>
          <p14:tracePt t="12009" x="1952625" y="1954213"/>
          <p14:tracePt t="12016" x="1928813" y="1954213"/>
          <p14:tracePt t="12023" x="1905000" y="1954213"/>
          <p14:tracePt t="12031" x="1897063" y="1954213"/>
          <p14:tracePt t="12038" x="1873250" y="1954213"/>
          <p14:tracePt t="12046" x="1857375" y="1954213"/>
          <p14:tracePt t="12061" x="1849438" y="1954213"/>
          <p14:tracePt t="12070" x="1841500" y="1954213"/>
          <p14:tracePt t="12099" x="1833563" y="1954213"/>
          <p14:tracePt t="12895" x="1841500" y="1954213"/>
          <p14:tracePt t="12904" x="1865313" y="1954213"/>
          <p14:tracePt t="12909" x="1881188" y="1954213"/>
          <p14:tracePt t="12916" x="1905000" y="1954213"/>
          <p14:tracePt t="12924" x="1928813" y="1946275"/>
          <p14:tracePt t="12931" x="1952625" y="1946275"/>
          <p14:tracePt t="12939" x="1984375" y="1946275"/>
          <p14:tracePt t="12947" x="2008188" y="1946275"/>
          <p14:tracePt t="12955" x="2049463" y="1946275"/>
          <p14:tracePt t="12962" x="2073275" y="1938338"/>
          <p14:tracePt t="12969" x="2097088" y="1930400"/>
          <p14:tracePt t="12976" x="2128838" y="1930400"/>
          <p14:tracePt t="12985" x="2152650" y="1930400"/>
          <p14:tracePt t="12992" x="2168525" y="1922463"/>
          <p14:tracePt t="12999" x="2176463" y="1922463"/>
          <p14:tracePt t="13006" x="2184400" y="1922463"/>
          <p14:tracePt t="13029" x="2192338" y="1922463"/>
          <p14:tracePt t="13225" x="2200275" y="1922463"/>
          <p14:tracePt t="13239" x="2208213" y="1922463"/>
          <p14:tracePt t="13254" x="2216150" y="1922463"/>
          <p14:tracePt t="13261" x="2224088" y="1922463"/>
          <p14:tracePt t="13270" x="2232025" y="1922463"/>
          <p14:tracePt t="13276" x="2239963" y="1922463"/>
          <p14:tracePt t="13291" x="2255838" y="1922463"/>
          <p14:tracePt t="13306" x="2263775" y="1922463"/>
          <p14:tracePt t="13321" x="2271713" y="1922463"/>
          <p14:tracePt t="13344" x="2279650" y="1922463"/>
          <p14:tracePt t="13374" x="2287588" y="1922463"/>
          <p14:tracePt t="14244" x="2295525" y="1922463"/>
          <p14:tracePt t="14251" x="2303463" y="1914525"/>
          <p14:tracePt t="14259" x="2311400" y="1914525"/>
          <p14:tracePt t="14274" x="2319338" y="1914525"/>
          <p14:tracePt t="14281" x="2319338" y="1906588"/>
          <p14:tracePt t="14296" x="2327275" y="1906588"/>
          <p14:tracePt t="14305" x="2327275" y="1898650"/>
          <p14:tracePt t="14311" x="2335213" y="1898650"/>
          <p14:tracePt t="14326" x="2343150" y="1890713"/>
          <p14:tracePt t="14334" x="2351088" y="1881188"/>
          <p14:tracePt t="14356" x="2359025" y="1881188"/>
          <p14:tracePt t="14364" x="2359025" y="1873250"/>
          <p14:tracePt t="15219" x="2366963" y="1873250"/>
          <p14:tracePt t="15242" x="2374900" y="1873250"/>
          <p14:tracePt t="15248" x="2384425" y="1873250"/>
          <p14:tracePt t="15264" x="2392363" y="1873250"/>
          <p14:tracePt t="15279" x="2400300" y="1873250"/>
          <p14:tracePt t="15293" x="2408238" y="1873250"/>
          <p14:tracePt t="15301" x="2424113" y="1873250"/>
          <p14:tracePt t="15309" x="2439988" y="1873250"/>
          <p14:tracePt t="15316" x="2455863" y="1873250"/>
          <p14:tracePt t="15323" x="2471738" y="1873250"/>
          <p14:tracePt t="15339" x="2511425" y="1873250"/>
          <p14:tracePt t="15346" x="2543175" y="1873250"/>
          <p14:tracePt t="15354" x="2566988" y="1873250"/>
          <p14:tracePt t="15361" x="2590800" y="1873250"/>
          <p14:tracePt t="15370" x="2614613" y="1873250"/>
          <p14:tracePt t="15376" x="2630488" y="1873250"/>
          <p14:tracePt t="15386" x="2654300" y="1873250"/>
          <p14:tracePt t="15391" x="2662238" y="1873250"/>
          <p14:tracePt t="15398" x="2678113" y="1873250"/>
          <p14:tracePt t="15406" x="2686050" y="1873250"/>
          <p14:tracePt t="15414" x="2701925" y="1873250"/>
          <p14:tracePt t="15429" x="2709863" y="1873250"/>
          <p14:tracePt t="15489" x="2717800" y="1873250"/>
          <p14:tracePt t="15496" x="2725738" y="1873250"/>
          <p14:tracePt t="15511" x="2733675" y="1873250"/>
          <p14:tracePt t="15526" x="2741613" y="1873250"/>
          <p14:tracePt t="15535" x="2751138" y="1881188"/>
          <p14:tracePt t="15541" x="2759075" y="1881188"/>
          <p14:tracePt t="15549" x="2782888" y="1881188"/>
          <p14:tracePt t="15556" x="2790825" y="1881188"/>
          <p14:tracePt t="15563" x="2830513" y="1881188"/>
          <p14:tracePt t="15571" x="2846388" y="1890713"/>
          <p14:tracePt t="15578" x="2862263" y="1890713"/>
          <p14:tracePt t="15586" x="2878138" y="1890713"/>
          <p14:tracePt t="15593" x="2901950" y="1890713"/>
          <p14:tracePt t="15601" x="2909888" y="1890713"/>
          <p14:tracePt t="15609" x="2925763" y="1890713"/>
          <p14:tracePt t="15616" x="2933700" y="1890713"/>
          <p14:tracePt t="15623" x="2949575" y="1890713"/>
          <p14:tracePt t="15631" x="2973388" y="1890713"/>
          <p14:tracePt t="15639" x="2989263" y="1890713"/>
          <p14:tracePt t="15647" x="3013075" y="1881188"/>
          <p14:tracePt t="15654" x="3036888" y="1873250"/>
          <p14:tracePt t="15661" x="3068638" y="1865313"/>
          <p14:tracePt t="15670" x="3109913" y="1849438"/>
          <p14:tracePt t="15676" x="3141663" y="1849438"/>
          <p14:tracePt t="15685" x="3165475" y="1841500"/>
          <p14:tracePt t="15691" x="3181350" y="1825625"/>
          <p14:tracePt t="15698" x="3221038" y="1817688"/>
          <p14:tracePt t="15706" x="3252788" y="1801813"/>
          <p14:tracePt t="15713" x="3284538" y="1785938"/>
          <p14:tracePt t="15722" x="3316288" y="1762125"/>
          <p14:tracePt t="15729" x="3340100" y="1762125"/>
          <p14:tracePt t="15737" x="3363913" y="1746250"/>
          <p14:tracePt t="15744" x="3379788" y="1730375"/>
          <p14:tracePt t="15751" x="3387725" y="1714500"/>
          <p14:tracePt t="15759" x="3411538" y="1698625"/>
          <p14:tracePt t="15767" x="3419475" y="1682750"/>
          <p14:tracePt t="15774" x="3435350" y="1658938"/>
          <p14:tracePt t="15781" x="3435350" y="1635125"/>
          <p14:tracePt t="15789" x="3443288" y="1611313"/>
          <p14:tracePt t="15796" x="3443288" y="1595438"/>
          <p14:tracePt t="15804" x="3443288" y="1571625"/>
          <p14:tracePt t="15811" x="3443288" y="1547813"/>
          <p14:tracePt t="15820" x="3435350" y="1522413"/>
          <p14:tracePt t="15826" x="3419475" y="1498600"/>
          <p14:tracePt t="15836" x="3411538" y="1482725"/>
          <p14:tracePt t="15841" x="3387725" y="1474788"/>
          <p14:tracePt t="15849" x="3371850" y="1450975"/>
          <p14:tracePt t="15856" x="3355975" y="1450975"/>
          <p14:tracePt t="15864" x="3332163" y="1435100"/>
          <p14:tracePt t="15873" x="3316288" y="1435100"/>
          <p14:tracePt t="15879" x="3292475" y="1435100"/>
          <p14:tracePt t="15887" x="3276600" y="1435100"/>
          <p14:tracePt t="15893" x="3260725" y="1435100"/>
          <p14:tracePt t="15902" x="3252788" y="1435100"/>
          <p14:tracePt t="15908" x="3236913" y="1435100"/>
          <p14:tracePt t="15918" x="3221038" y="1435100"/>
          <p14:tracePt t="15923" x="3221038" y="1443038"/>
          <p14:tracePt t="15932" x="3205163" y="1450975"/>
          <p14:tracePt t="15939" x="3189288" y="1458913"/>
          <p14:tracePt t="15946" x="3181350" y="1466850"/>
          <p14:tracePt t="15953" x="3165475" y="1466850"/>
          <p14:tracePt t="15961" x="3157538" y="1474788"/>
          <p14:tracePt t="15970" x="3149600" y="1482725"/>
          <p14:tracePt t="15976" x="3133725" y="1490663"/>
          <p14:tracePt t="15984" x="3117850" y="1498600"/>
          <p14:tracePt t="15991" x="3092450" y="1506538"/>
          <p14:tracePt t="15999" x="3068638" y="1522413"/>
          <p14:tracePt t="16006" x="3044825" y="1538288"/>
          <p14:tracePt t="16014" x="3013075" y="1555750"/>
          <p14:tracePt t="16021" x="2997200" y="1571625"/>
          <p14:tracePt t="16036" x="2981325" y="1579563"/>
          <p14:tracePt t="16043" x="2973388" y="1587500"/>
          <p14:tracePt t="16052" x="2965450" y="1595438"/>
          <p14:tracePt t="16059" x="2965450" y="1603375"/>
          <p14:tracePt t="16067" x="2957513" y="1603375"/>
          <p14:tracePt t="16073" x="2949575" y="1619250"/>
          <p14:tracePt t="16081" x="2949575" y="1627188"/>
          <p14:tracePt t="16088" x="2941638" y="1635125"/>
          <p14:tracePt t="16096" x="2941638" y="1643063"/>
          <p14:tracePt t="16104" x="2941638" y="1658938"/>
          <p14:tracePt t="16120" x="2941638" y="1666875"/>
          <p14:tracePt t="16172" x="2941638" y="1674813"/>
          <p14:tracePt t="16203" x="2933700" y="1674813"/>
          <p14:tracePt t="16218" x="2917825" y="1682750"/>
          <p14:tracePt t="16224" x="2894013" y="1682750"/>
          <p14:tracePt t="16231" x="2854325" y="1682750"/>
          <p14:tracePt t="16238" x="2822575" y="1682750"/>
          <p14:tracePt t="16247" x="2767013" y="1698625"/>
          <p14:tracePt t="16254" x="2701925" y="1722438"/>
          <p14:tracePt t="16261" x="2638425" y="1730375"/>
          <p14:tracePt t="16270" x="2582863" y="1746250"/>
          <p14:tracePt t="16276" x="2503488" y="1754188"/>
          <p14:tracePt t="16283" x="2416175" y="1762125"/>
          <p14:tracePt t="16291" x="2351088" y="1770063"/>
          <p14:tracePt t="16299" x="2287588" y="1785938"/>
          <p14:tracePt t="16306" x="2224088" y="1785938"/>
          <p14:tracePt t="16313" x="2160588" y="1801813"/>
          <p14:tracePt t="16321" x="2112963" y="1801813"/>
          <p14:tracePt t="16328" x="2073275" y="1809750"/>
          <p14:tracePt t="16336" x="2025650" y="1817688"/>
          <p14:tracePt t="16344" x="1992313" y="1817688"/>
          <p14:tracePt t="16353" x="1968500" y="1817688"/>
          <p14:tracePt t="16359" x="1944688" y="1817688"/>
          <p14:tracePt t="16367" x="1936750" y="1817688"/>
          <p14:tracePt t="16374" x="1912938" y="1817688"/>
          <p14:tracePt t="16381" x="1889125" y="1817688"/>
          <p14:tracePt t="16389" x="1873250" y="1817688"/>
          <p14:tracePt t="16397" x="1857375" y="1817688"/>
          <p14:tracePt t="16404" x="1841500" y="1817688"/>
          <p14:tracePt t="16411" x="1833563" y="1817688"/>
          <p14:tracePt t="16420" x="1825625" y="1817688"/>
          <p14:tracePt t="16435" x="1817688" y="1825625"/>
          <p14:tracePt t="16456" x="1809750" y="1825625"/>
          <p14:tracePt t="16705" x="1809750" y="1833563"/>
          <p14:tracePt t="16711" x="1817688" y="1833563"/>
          <p14:tracePt t="16719" x="1825625" y="1833563"/>
          <p14:tracePt t="16734" x="1833563" y="1833563"/>
          <p14:tracePt t="16741" x="1833563" y="1841500"/>
          <p14:tracePt t="16778" x="1841500" y="1841500"/>
          <p14:tracePt t="16998" x="1857375" y="1841500"/>
          <p14:tracePt t="17004" x="1897063" y="1865313"/>
          <p14:tracePt t="17011" x="1968500" y="1881188"/>
          <p14:tracePt t="17019" x="2033588" y="1898650"/>
          <p14:tracePt t="17026" x="2128838" y="1922463"/>
          <p14:tracePt t="17033" x="2239963" y="1946275"/>
          <p14:tracePt t="17041" x="2374900" y="1962150"/>
          <p14:tracePt t="17050" x="2527300" y="1970088"/>
          <p14:tracePt t="17056" x="2709863" y="1985963"/>
          <p14:tracePt t="17064" x="2886075" y="1985963"/>
          <p14:tracePt t="17071" x="3013075" y="1985963"/>
          <p14:tracePt t="17079" x="3213100" y="1985963"/>
          <p14:tracePt t="17086" x="3411538" y="1985963"/>
          <p14:tracePt t="17094" x="3579813" y="1985963"/>
          <p14:tracePt t="17103" x="3714750" y="1985963"/>
          <p14:tracePt t="17109" x="3875088" y="1985963"/>
          <p14:tracePt t="17117" x="3986213" y="1970088"/>
          <p14:tracePt t="17124" x="4065588" y="1954213"/>
          <p14:tracePt t="17131" x="4160838" y="1930400"/>
          <p14:tracePt t="17139" x="4225925" y="1914525"/>
          <p14:tracePt t="17146" x="4305300" y="1890713"/>
          <p14:tracePt t="17154" x="4376738" y="1849438"/>
          <p14:tracePt t="17161" x="4432300" y="1833563"/>
          <p14:tracePt t="17169" x="4464050" y="1809750"/>
          <p14:tracePt t="17176" x="4495800" y="1785938"/>
          <p14:tracePt t="17183" x="4495800" y="1778000"/>
          <p14:tracePt t="17191" x="4503738" y="1770063"/>
          <p14:tracePt t="17200" x="4511675" y="1770063"/>
          <p14:tracePt t="17206" x="4511675" y="1762125"/>
          <p14:tracePt t="17268" x="4519613" y="1762125"/>
          <p14:tracePt t="17274" x="4527550" y="1762125"/>
          <p14:tracePt t="17281" x="4551363" y="1762125"/>
          <p14:tracePt t="17290" x="4559300" y="1762125"/>
          <p14:tracePt t="17296" x="4576763" y="1762125"/>
          <p14:tracePt t="17304" x="4600575" y="1762125"/>
          <p14:tracePt t="17311" x="4624388" y="1754188"/>
          <p14:tracePt t="17319" x="4632325" y="1754188"/>
          <p14:tracePt t="17326" x="4640263" y="1746250"/>
          <p14:tracePt t="17335" x="4648200" y="1738313"/>
          <p14:tracePt t="17356" x="4648200" y="1730375"/>
          <p14:tracePt t="17371" x="4648200" y="1722438"/>
          <p14:tracePt t="17394" x="4648200" y="1714500"/>
          <p14:tracePt t="17402" x="4648200" y="1706563"/>
          <p14:tracePt t="17409" x="4624388" y="1698625"/>
          <p14:tracePt t="17416" x="4600575" y="1698625"/>
          <p14:tracePt t="17423" x="4559300" y="1698625"/>
          <p14:tracePt t="17431" x="4519613" y="1698625"/>
          <p14:tracePt t="17439" x="4464050" y="1698625"/>
          <p14:tracePt t="17446" x="4432300" y="1698625"/>
          <p14:tracePt t="17453" x="4360863" y="1698625"/>
          <p14:tracePt t="17461" x="4305300" y="1698625"/>
          <p14:tracePt t="17469" x="4241800" y="1698625"/>
          <p14:tracePt t="17476" x="4192588" y="1706563"/>
          <p14:tracePt t="17485" x="4137025" y="1714500"/>
          <p14:tracePt t="17491" x="4105275" y="1714500"/>
          <p14:tracePt t="17500" x="4073525" y="1722438"/>
          <p14:tracePt t="17506" x="4049713" y="1730375"/>
          <p14:tracePt t="17514" x="4033838" y="1730375"/>
          <p14:tracePt t="17521" x="4010025" y="1730375"/>
          <p14:tracePt t="17528" x="4002088" y="1730375"/>
          <p14:tracePt t="17536" x="3978275" y="1738313"/>
          <p14:tracePt t="17552" x="3970338" y="1738313"/>
          <p14:tracePt t="17566" x="3962400" y="1746250"/>
          <p14:tracePt t="17596" x="3954463" y="1746250"/>
          <p14:tracePt t="17611" x="3954463" y="1754188"/>
          <p14:tracePt t="17619" x="3946525" y="1754188"/>
          <p14:tracePt t="17844" x="3946525" y="1762125"/>
          <p14:tracePt t="17851" x="3962400" y="1762125"/>
          <p14:tracePt t="17860" x="4002088" y="1770063"/>
          <p14:tracePt t="17866" x="4033838" y="1770063"/>
          <p14:tracePt t="17879" x="4073525" y="1770063"/>
          <p14:tracePt t="17881" x="4137025" y="1770063"/>
          <p14:tracePt t="17888" x="4200525" y="1770063"/>
          <p14:tracePt t="17896" x="4281488" y="1770063"/>
          <p14:tracePt t="17903" x="4352925" y="1770063"/>
          <p14:tracePt t="17912" x="4432300" y="1770063"/>
          <p14:tracePt t="17918" x="4503738" y="1762125"/>
          <p14:tracePt t="17927" x="4551363" y="1746250"/>
          <p14:tracePt t="17933" x="4624388" y="1730375"/>
          <p14:tracePt t="17941" x="4695825" y="1706563"/>
          <p14:tracePt t="17948" x="4759325" y="1682750"/>
          <p14:tracePt t="17956" x="4806950" y="1658938"/>
          <p14:tracePt t="17963" x="4870450" y="1635125"/>
          <p14:tracePt t="17971" x="4902200" y="1627188"/>
          <p14:tracePt t="17979" x="4918075" y="1619250"/>
          <p14:tracePt t="17986" x="4933950" y="1611313"/>
          <p14:tracePt t="17994" x="4943475" y="1611313"/>
          <p14:tracePt t="18001" x="4951413" y="1611313"/>
          <p14:tracePt t="18016" x="4959350" y="1611313"/>
          <p14:tracePt t="18129" x="4967288" y="1619250"/>
          <p14:tracePt t="18136" x="4967288" y="1627188"/>
          <p14:tracePt t="18151" x="4967288" y="1635125"/>
          <p14:tracePt t="18160" x="4975225" y="1643063"/>
          <p14:tracePt t="18166" x="4975225" y="1651000"/>
          <p14:tracePt t="18173" x="4991100" y="1674813"/>
          <p14:tracePt t="18181" x="4991100" y="1682750"/>
          <p14:tracePt t="18189" x="4999038" y="1682750"/>
          <p14:tracePt t="18264" x="5006975" y="1690688"/>
          <p14:tracePt t="18279" x="5014913" y="1698625"/>
          <p14:tracePt t="18286" x="5030788" y="1698625"/>
          <p14:tracePt t="18295" x="5054600" y="1698625"/>
          <p14:tracePt t="18301" x="5070475" y="1698625"/>
          <p14:tracePt t="18310" x="5094288" y="1698625"/>
          <p14:tracePt t="18316" x="5110163" y="1698625"/>
          <p14:tracePt t="18323" x="5133975" y="1698625"/>
          <p14:tracePt t="18331" x="5165725" y="1706563"/>
          <p14:tracePt t="18338" x="5189538" y="1706563"/>
          <p14:tracePt t="18346" x="5221288" y="1706563"/>
          <p14:tracePt t="18354" x="5253038" y="1714500"/>
          <p14:tracePt t="18362" x="5292725" y="1714500"/>
          <p14:tracePt t="18368" x="5310188" y="1722438"/>
          <p14:tracePt t="18376" x="5349875" y="1722438"/>
          <p14:tracePt t="18383" x="5381625" y="1722438"/>
          <p14:tracePt t="18392" x="5405438" y="1722438"/>
          <p14:tracePt t="18398" x="5437188" y="1722438"/>
          <p14:tracePt t="18406" x="5453063" y="1722438"/>
          <p14:tracePt t="18413" x="5461000" y="1722438"/>
          <p14:tracePt t="18421" x="5476875" y="1722438"/>
          <p14:tracePt t="18428" x="5484813" y="1722438"/>
          <p14:tracePt t="18436" x="5492750" y="1722438"/>
          <p14:tracePt t="18451" x="5500688" y="1722438"/>
          <p14:tracePt t="18466" x="5508625" y="1722438"/>
          <p14:tracePt t="18473" x="5516563" y="1722438"/>
          <p14:tracePt t="18481" x="5540375" y="1722438"/>
          <p14:tracePt t="18488" x="5564188" y="1722438"/>
          <p14:tracePt t="18496" x="5588000" y="1722438"/>
          <p14:tracePt t="18503" x="5611813" y="1714500"/>
          <p14:tracePt t="18512" x="5627688" y="1714500"/>
          <p14:tracePt t="18518" x="5643563" y="1706563"/>
          <p14:tracePt t="18527" x="5651500" y="1706563"/>
          <p14:tracePt t="18707" x="5659438" y="1706563"/>
          <p14:tracePt t="18713" x="5667375" y="1706563"/>
          <p14:tracePt t="18721" x="5692775" y="1714500"/>
          <p14:tracePt t="18728" x="5708650" y="1722438"/>
          <p14:tracePt t="18736" x="5740400" y="1722438"/>
          <p14:tracePt t="18744" x="5780088" y="1730375"/>
          <p14:tracePt t="18751" x="5811838" y="1730375"/>
          <p14:tracePt t="18758" x="5859463" y="1738313"/>
          <p14:tracePt t="18767" x="5899150" y="1738313"/>
          <p14:tracePt t="18774" x="5930900" y="1738313"/>
          <p14:tracePt t="18781" x="5962650" y="1738313"/>
          <p14:tracePt t="18788" x="5970588" y="1738313"/>
          <p14:tracePt t="18796" x="5994400" y="1738313"/>
          <p14:tracePt t="18804" x="6002338" y="1738313"/>
          <p14:tracePt t="18811" x="6010275" y="1738313"/>
          <p14:tracePt t="18819" x="6018213" y="1738313"/>
          <p14:tracePt t="18833" x="6026150" y="1738313"/>
          <p14:tracePt t="19322" x="6034088" y="1738313"/>
          <p14:tracePt t="19328" x="6043613" y="1738313"/>
          <p14:tracePt t="19336" x="6075363" y="1738313"/>
          <p14:tracePt t="19345" x="6122988" y="1746250"/>
          <p14:tracePt t="19351" x="6162675" y="1746250"/>
          <p14:tracePt t="19359" x="6218238" y="1746250"/>
          <p14:tracePt t="19366" x="6273800" y="1754188"/>
          <p14:tracePt t="19373" x="6337300" y="1754188"/>
          <p14:tracePt t="19381" x="6392863" y="1754188"/>
          <p14:tracePt t="19388" x="6450013" y="1754188"/>
          <p14:tracePt t="19397" x="6489700" y="1730375"/>
          <p14:tracePt t="19403" x="6537325" y="1714500"/>
          <p14:tracePt t="19411" x="6569075" y="1698625"/>
          <p14:tracePt t="19418" x="6592888" y="1674813"/>
          <p14:tracePt t="19426" x="6608763" y="1666875"/>
          <p14:tracePt t="19433" x="6608763" y="1658938"/>
          <p14:tracePt t="19441" x="6616700" y="1651000"/>
          <p14:tracePt t="19614" x="6616700" y="1658938"/>
          <p14:tracePt t="19629" x="6616700" y="1666875"/>
          <p14:tracePt t="19643" x="6624638" y="1674813"/>
          <p14:tracePt t="19658" x="6624638" y="1682750"/>
          <p14:tracePt t="19667" x="6632575" y="1690688"/>
          <p14:tracePt t="19673" x="6640513" y="1698625"/>
          <p14:tracePt t="19681" x="6648450" y="1698625"/>
          <p14:tracePt t="19689" x="6656388" y="1714500"/>
          <p14:tracePt t="19696" x="6672263" y="1722438"/>
          <p14:tracePt t="19704" x="6688138" y="1730375"/>
          <p14:tracePt t="19712" x="6696075" y="1738313"/>
          <p14:tracePt t="19719" x="6704013" y="1738313"/>
          <p14:tracePt t="19726" x="6719888" y="1746250"/>
          <p14:tracePt t="19733" x="6727825" y="1754188"/>
          <p14:tracePt t="19742" x="6735763" y="1754188"/>
          <p14:tracePt t="19749" x="6751638" y="1754188"/>
          <p14:tracePt t="19756" x="6759575" y="1754188"/>
          <p14:tracePt t="19763" x="6769100" y="1754188"/>
          <p14:tracePt t="19771" x="6784975" y="1754188"/>
          <p14:tracePt t="19778" x="6792913" y="1754188"/>
          <p14:tracePt t="19786" x="6800850" y="1754188"/>
          <p14:tracePt t="19793" x="6816725" y="1754188"/>
          <p14:tracePt t="19802" x="6832600" y="1746250"/>
          <p14:tracePt t="19808" x="6848475" y="1738313"/>
          <p14:tracePt t="19816" x="6864350" y="1738313"/>
          <p14:tracePt t="19823" x="6880225" y="1730375"/>
          <p14:tracePt t="19831" x="6896100" y="1722438"/>
          <p14:tracePt t="19839" x="6919913" y="1722438"/>
          <p14:tracePt t="19846" x="6935788" y="1722438"/>
          <p14:tracePt t="19853" x="6951663" y="1714500"/>
          <p14:tracePt t="19861" x="6975475" y="1714500"/>
          <p14:tracePt t="19869" x="6991350" y="1714500"/>
          <p14:tracePt t="19876" x="7015163" y="1714500"/>
          <p14:tracePt t="19886" x="7038975" y="1714500"/>
          <p14:tracePt t="19891" x="7054850" y="1714500"/>
          <p14:tracePt t="19900" x="7078663" y="1714500"/>
          <p14:tracePt t="19906" x="7094538" y="1714500"/>
          <p14:tracePt t="19913" x="7118350" y="1714500"/>
          <p14:tracePt t="19921" x="7135813" y="1714500"/>
          <p14:tracePt t="19928" x="7143750" y="1722438"/>
          <p14:tracePt t="19936" x="7159625" y="1730375"/>
          <p14:tracePt t="19952" x="7167563" y="1730375"/>
          <p14:tracePt t="20478" x="0" y="0"/>
        </p14:tracePtLst>
        <p14:tracePtLst>
          <p14:tracePt t="58700" x="5516563" y="3979863"/>
          <p14:tracePt t="59074" x="5516563" y="3971925"/>
          <p14:tracePt t="59081" x="5500688" y="3963988"/>
          <p14:tracePt t="59089" x="5500688" y="3956050"/>
          <p14:tracePt t="59096" x="5492750" y="3948113"/>
          <p14:tracePt t="59104" x="5484813" y="3938588"/>
          <p14:tracePt t="59111" x="5484813" y="3930650"/>
          <p14:tracePt t="59119" x="5476875" y="3930650"/>
          <p14:tracePt t="59126" x="5476875" y="3914775"/>
          <p14:tracePt t="59134" x="5468938" y="3914775"/>
          <p14:tracePt t="59141" x="5468938" y="3906838"/>
          <p14:tracePt t="59156" x="5461000" y="3906838"/>
          <p14:tracePt t="59284" x="5453063" y="3906838"/>
          <p14:tracePt t="59298" x="5445125" y="3906838"/>
          <p14:tracePt t="59315" x="5437188" y="3906838"/>
          <p14:tracePt t="59321" x="5429250" y="3906838"/>
          <p14:tracePt t="59329" x="5421313" y="3906838"/>
          <p14:tracePt t="59344" x="5413375" y="3906838"/>
          <p14:tracePt t="59368" x="5405438" y="3906838"/>
          <p14:tracePt t="59389" x="5397500" y="3906838"/>
          <p14:tracePt t="59404" x="5397500" y="3914775"/>
          <p14:tracePt t="59418" x="5397500" y="3922713"/>
          <p14:tracePt t="61547" x="5508625" y="3922713"/>
          <p14:tracePt t="61549" x="5572125" y="3922713"/>
          <p14:tracePt t="61556" x="5611813" y="3922713"/>
          <p14:tracePt t="61564" x="5643563" y="3922713"/>
          <p14:tracePt t="61571" x="5684838" y="3914775"/>
          <p14:tracePt t="61579" x="5732463" y="3914775"/>
          <p14:tracePt t="61587" x="5780088" y="3914775"/>
          <p14:tracePt t="61594" x="5819775" y="3914775"/>
          <p14:tracePt t="61601" x="5867400" y="3914775"/>
          <p14:tracePt t="61609" x="5899150" y="3914775"/>
          <p14:tracePt t="61616" x="5930900" y="3914775"/>
          <p14:tracePt t="61624" x="5954713" y="3914775"/>
          <p14:tracePt t="61631" x="5978525" y="3914775"/>
          <p14:tracePt t="61639" x="5994400" y="3914775"/>
          <p14:tracePt t="61646" x="6010275" y="3914775"/>
          <p14:tracePt t="61654" x="6018213" y="3914775"/>
          <p14:tracePt t="61661" x="6026150" y="3914775"/>
          <p14:tracePt t="61737" x="6034088" y="3914775"/>
          <p14:tracePt t="61759" x="6043613" y="3914775"/>
          <p14:tracePt t="62247" x="6051550" y="3914775"/>
          <p14:tracePt t="62261" x="6083300" y="3914775"/>
          <p14:tracePt t="62269" x="6107113" y="3914775"/>
          <p14:tracePt t="62276" x="6138863" y="3914775"/>
          <p14:tracePt t="62284" x="6170613" y="3914775"/>
          <p14:tracePt t="62291" x="6218238" y="3914775"/>
          <p14:tracePt t="62298" x="6257925" y="3914775"/>
          <p14:tracePt t="62306" x="6289675" y="3914775"/>
          <p14:tracePt t="62313" x="6313488" y="3914775"/>
          <p14:tracePt t="62322" x="6337300" y="3914775"/>
          <p14:tracePt t="62329" x="6345238" y="3914775"/>
          <p14:tracePt t="63154" x="6353175" y="3914775"/>
          <p14:tracePt t="63161" x="6376988" y="3914775"/>
          <p14:tracePt t="63169" x="6410325" y="3914775"/>
          <p14:tracePt t="63177" x="6442075" y="3914775"/>
          <p14:tracePt t="63183" x="6465888" y="3914775"/>
          <p14:tracePt t="63191" x="6497638" y="3914775"/>
          <p14:tracePt t="63199" x="6521450" y="3914775"/>
          <p14:tracePt t="63206" x="6537325" y="3914775"/>
          <p14:tracePt t="63214" x="6553200" y="3914775"/>
          <p14:tracePt t="63221" x="6569075" y="3914775"/>
          <p14:tracePt t="63229" x="6577013" y="3914775"/>
          <p14:tracePt t="63236" x="6592888" y="3914775"/>
          <p14:tracePt t="63244" x="6600825" y="3914775"/>
          <p14:tracePt t="63251" x="6608763" y="3914775"/>
          <p14:tracePt t="63259" x="6608763" y="3906838"/>
          <p14:tracePt t="63266" x="6616700" y="3906838"/>
          <p14:tracePt t="63620" x="6640513" y="3906838"/>
          <p14:tracePt t="63626" x="6648450" y="3906838"/>
          <p14:tracePt t="63635" x="6672263" y="3914775"/>
          <p14:tracePt t="63641" x="6688138" y="3922713"/>
          <p14:tracePt t="63649" x="6704013" y="3922713"/>
          <p14:tracePt t="63656" x="6719888" y="3922713"/>
          <p14:tracePt t="63664" x="6735763" y="3922713"/>
          <p14:tracePt t="63671" x="6743700" y="3922713"/>
          <p14:tracePt t="63678" x="6751638" y="3922713"/>
          <p14:tracePt t="63687" x="6759575" y="3922713"/>
          <p14:tracePt t="63852" x="6769100" y="3922713"/>
          <p14:tracePt t="63858" x="6777038" y="3922713"/>
          <p14:tracePt t="63866" x="6792913" y="3922713"/>
          <p14:tracePt t="63874" x="6800850" y="3922713"/>
          <p14:tracePt t="63881" x="6816725" y="3922713"/>
          <p14:tracePt t="63889" x="6824663" y="3922713"/>
          <p14:tracePt t="63896" x="6832600" y="3922713"/>
          <p14:tracePt t="63904" x="6848475" y="3922713"/>
          <p14:tracePt t="63911" x="6864350" y="3922713"/>
          <p14:tracePt t="63920" x="6872288" y="3922713"/>
          <p14:tracePt t="63926" x="6880225" y="3922713"/>
          <p14:tracePt t="63941" x="6888163" y="3922713"/>
          <p14:tracePt t="63970" x="6896100" y="3914775"/>
          <p14:tracePt t="64798" x="0" y="0"/>
        </p14:tracePtLst>
      </p14:laserTraceLst>
    </p:ext>
    <p:ext uri="{E180D4A7-C9FB-4DFB-919C-405C955672EB}">
      <p14:showEvtLst xmlns:p14="http://schemas.microsoft.com/office/powerpoint/2010/main">
        <p14:playEvt time="34" objId="4"/>
        <p14:stopEvt time="73377" objId="4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373B3-A92B-43DB-BAE7-9EAC9C96C9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C6E728E-A029-4760-98E4-D54222E1D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255">
            <a:hlinkClick r:id="" action="ppaction://media"/>
            <a:extLst>
              <a:ext uri="{FF2B5EF4-FFF2-40B4-BE49-F238E27FC236}">
                <a16:creationId xmlns:a16="http://schemas.microsoft.com/office/drawing/2014/main" id="{9332C5B9-B543-4973-8107-994F00DBE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70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244"/>
    </mc:Choice>
    <mc:Fallback>
      <p:transition spd="slow" advTm="117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666" x="2933700" y="3700463"/>
          <p14:tracePt t="18844" x="2941638" y="3692525"/>
          <p14:tracePt t="18852" x="2949575" y="3660775"/>
          <p14:tracePt t="18859" x="2957513" y="3636963"/>
          <p14:tracePt t="18866" x="2973388" y="3613150"/>
          <p14:tracePt t="18874" x="2981325" y="3579813"/>
          <p14:tracePt t="18881" x="2989263" y="3540125"/>
          <p14:tracePt t="18889" x="3013075" y="3516313"/>
          <p14:tracePt t="18908" x="3036888" y="3413125"/>
          <p14:tracePt t="18911" x="3052763" y="3365500"/>
          <p14:tracePt t="18918" x="3060700" y="3302000"/>
          <p14:tracePt t="18926" x="3068638" y="3236913"/>
          <p14:tracePt t="18933" x="3068638" y="3197225"/>
          <p14:tracePt t="18942" x="3076575" y="3117850"/>
          <p14:tracePt t="18948" x="3076575" y="3078163"/>
          <p14:tracePt t="18958" x="3068638" y="3030538"/>
          <p14:tracePt t="18964" x="3060700" y="2982913"/>
          <p14:tracePt t="18972" x="3044825" y="2951163"/>
          <p14:tracePt t="18979" x="3021013" y="2894013"/>
          <p14:tracePt t="18986" x="3005138" y="2862263"/>
          <p14:tracePt t="18994" x="2989263" y="2838450"/>
          <p14:tracePt t="19001" x="2973388" y="2822575"/>
          <p14:tracePt t="19009" x="2973388" y="2798763"/>
          <p14:tracePt t="19016" x="2957513" y="2790825"/>
          <p14:tracePt t="19025" x="2957513" y="2782888"/>
          <p14:tracePt t="19031" x="2957513" y="2767013"/>
          <p14:tracePt t="19039" x="2949575" y="2759075"/>
          <p14:tracePt t="19046" x="2941638" y="2751138"/>
          <p14:tracePt t="19054" x="2941638" y="2735263"/>
          <p14:tracePt t="19061" x="2941638" y="2727325"/>
          <p14:tracePt t="19069" x="2941638" y="2719388"/>
          <p14:tracePt t="19076" x="2941638" y="2711450"/>
          <p14:tracePt t="19091" x="2941638" y="2703513"/>
          <p14:tracePt t="19107" x="2941638" y="2695575"/>
          <p14:tracePt t="19114" x="2941638" y="2687638"/>
          <p14:tracePt t="19123" x="2941638" y="2671763"/>
          <p14:tracePt t="19129" x="2941638" y="2663825"/>
          <p14:tracePt t="19136" x="2941638" y="2655888"/>
          <p14:tracePt t="19144" x="2949575" y="2624138"/>
          <p14:tracePt t="19151" x="2957513" y="2600325"/>
          <p14:tracePt t="19159" x="2957513" y="2576513"/>
          <p14:tracePt t="19166" x="2965450" y="2559050"/>
          <p14:tracePt t="19175" x="2973388" y="2543175"/>
          <p14:tracePt t="19181" x="2973388" y="2535238"/>
          <p14:tracePt t="19191" x="2973388" y="2519363"/>
          <p14:tracePt t="19196" x="2973388" y="2495550"/>
          <p14:tracePt t="19204" x="2973388" y="2479675"/>
          <p14:tracePt t="19211" x="2973388" y="2471738"/>
          <p14:tracePt t="19218" x="2973388" y="2455863"/>
          <p14:tracePt t="19226" x="2973388" y="2439988"/>
          <p14:tracePt t="19234" x="2973388" y="2424113"/>
          <p14:tracePt t="19241" x="2973388" y="2408238"/>
          <p14:tracePt t="19248" x="2973388" y="2400300"/>
          <p14:tracePt t="19257" x="2973388" y="2384425"/>
          <p14:tracePt t="19264" x="2973388" y="2376488"/>
          <p14:tracePt t="19272" x="2973388" y="2360613"/>
          <p14:tracePt t="19278" x="2973388" y="2352675"/>
          <p14:tracePt t="19286" x="2973388" y="2344738"/>
          <p14:tracePt t="19294" x="2973388" y="2336800"/>
          <p14:tracePt t="19309" x="2973388" y="2328863"/>
          <p14:tracePt t="19325" x="2973388" y="2320925"/>
          <p14:tracePt t="19782" x="2957513" y="2312988"/>
          <p14:tracePt t="19784" x="0" y="0"/>
        </p14:tracePtLst>
        <p14:tracePtLst>
          <p14:tracePt t="20339" x="1936750" y="2257425"/>
          <p14:tracePt t="20690" x="1936750" y="2249488"/>
          <p14:tracePt t="20696" x="1928813" y="2249488"/>
          <p14:tracePt t="20705" x="1912938" y="2241550"/>
          <p14:tracePt t="20711" x="1897063" y="2241550"/>
          <p14:tracePt t="20719" x="1865313" y="2224088"/>
          <p14:tracePt t="20726" x="1833563" y="2216150"/>
          <p14:tracePt t="20734" x="1785938" y="2200275"/>
          <p14:tracePt t="20741" x="1722438" y="2192338"/>
          <p14:tracePt t="20748" x="1682750" y="2184400"/>
          <p14:tracePt t="20757" x="1609725" y="2184400"/>
          <p14:tracePt t="20764" x="1538288" y="2184400"/>
          <p14:tracePt t="20772" x="1458913" y="2176463"/>
          <p14:tracePt t="20778" x="1395413" y="2176463"/>
          <p14:tracePt t="20787" x="1347788" y="2176463"/>
          <p14:tracePt t="20794" x="1300163" y="2176463"/>
          <p14:tracePt t="20801" x="1266825" y="2176463"/>
          <p14:tracePt t="20808" x="1250950" y="2184400"/>
          <p14:tracePt t="20817" x="1243013" y="2184400"/>
          <p14:tracePt t="20824" x="1235075" y="2184400"/>
          <p14:tracePt t="20922" x="1227138" y="2192338"/>
          <p14:tracePt t="20937" x="1219200" y="2192338"/>
          <p14:tracePt t="20944" x="1211263" y="2200275"/>
          <p14:tracePt t="20951" x="1203325" y="2200275"/>
          <p14:tracePt t="20959" x="1187450" y="2200275"/>
          <p14:tracePt t="20966" x="1171575" y="2200275"/>
          <p14:tracePt t="20974" x="1163638" y="2200275"/>
          <p14:tracePt t="20981" x="1147763" y="2200275"/>
          <p14:tracePt t="20990" x="1131888" y="2200275"/>
          <p14:tracePt t="20996" x="1123950" y="2208213"/>
          <p14:tracePt t="21494" x="0" y="0"/>
        </p14:tracePtLst>
        <p14:tracePtLst>
          <p14:tracePt t="21951" x="1123950" y="2208213"/>
          <p14:tracePt t="22108" x="0" y="0"/>
        </p14:tracePtLst>
        <p14:tracePtLst>
          <p14:tracePt t="22925" x="1833563" y="2136775"/>
          <p14:tracePt t="23023" x="0" y="0"/>
        </p14:tracePtLst>
        <p14:tracePtLst>
          <p14:tracePt t="24088" x="3036888" y="2160588"/>
          <p14:tracePt t="24245" x="0" y="0"/>
        </p14:tracePtLst>
        <p14:tracePtLst>
          <p14:tracePt t="29188" x="3595688" y="2447925"/>
          <p14:tracePt t="29419" x="3595688" y="2432050"/>
          <p14:tracePt t="29426" x="3587750" y="2432050"/>
          <p14:tracePt t="29433" x="3587750" y="2424113"/>
          <p14:tracePt t="29448" x="3587750" y="2416175"/>
          <p14:tracePt t="29456" x="3579813" y="2408238"/>
          <p14:tracePt t="29463" x="3571875" y="2408238"/>
          <p14:tracePt t="29479" x="3571875" y="2400300"/>
          <p14:tracePt t="29493" x="3563938" y="2392363"/>
          <p14:tracePt t="29509" x="3563938" y="2384425"/>
          <p14:tracePt t="29517" x="3563938" y="2376488"/>
          <p14:tracePt t="29531" x="3556000" y="2376488"/>
          <p14:tracePt t="29538" x="3556000" y="2368550"/>
          <p14:tracePt t="29585" x="3548063" y="2360613"/>
          <p14:tracePt t="29779" x="3556000" y="2344738"/>
          <p14:tracePt t="29786" x="3563938" y="2344738"/>
          <p14:tracePt t="29793" x="3571875" y="2336800"/>
          <p14:tracePt t="29801" x="3571875" y="2328863"/>
          <p14:tracePt t="29808" x="3579813" y="2312988"/>
          <p14:tracePt t="29816" x="3587750" y="2312988"/>
          <p14:tracePt t="29824" x="3595688" y="2297113"/>
          <p14:tracePt t="29831" x="3603625" y="2281238"/>
          <p14:tracePt t="29846" x="3611563" y="2265363"/>
          <p14:tracePt t="29854" x="3619500" y="2257425"/>
          <p14:tracePt t="29861" x="3619500" y="2249488"/>
          <p14:tracePt t="29869" x="3619500" y="2233613"/>
          <p14:tracePt t="29877" x="3619500" y="2216150"/>
          <p14:tracePt t="29889" x="3627438" y="2200275"/>
          <p14:tracePt t="29891" x="3627438" y="2184400"/>
          <p14:tracePt t="29898" x="3627438" y="2168525"/>
          <p14:tracePt t="29906" x="3635375" y="2152650"/>
          <p14:tracePt t="29913" x="3635375" y="2144713"/>
          <p14:tracePt t="29922" x="3635375" y="2136775"/>
          <p14:tracePt t="29928" x="3635375" y="2128838"/>
          <p14:tracePt t="29938" x="3635375" y="2112963"/>
          <p14:tracePt t="29951" x="3635375" y="2097088"/>
          <p14:tracePt t="29958" x="3635375" y="2089150"/>
          <p14:tracePt t="29966" x="3627438" y="2081213"/>
          <p14:tracePt t="29973" x="3627438" y="2073275"/>
          <p14:tracePt t="29981" x="3627438" y="2065338"/>
          <p14:tracePt t="29989" x="3619500" y="2057400"/>
          <p14:tracePt t="29996" x="3611563" y="2041525"/>
          <p14:tracePt t="30004" x="3611563" y="2025650"/>
          <p14:tracePt t="30011" x="3595688" y="2017713"/>
          <p14:tracePt t="30019" x="3587750" y="2009775"/>
          <p14:tracePt t="30026" x="3571875" y="2001838"/>
          <p14:tracePt t="30033" x="3563938" y="1993900"/>
          <p14:tracePt t="30041" x="3556000" y="1985963"/>
          <p14:tracePt t="30049" x="3548063" y="1985963"/>
          <p14:tracePt t="30063" x="3532188" y="1985963"/>
          <p14:tracePt t="30078" x="3524250" y="1985963"/>
          <p14:tracePt t="30094" x="3516313" y="1985963"/>
          <p14:tracePt t="30101" x="3508375" y="1985963"/>
          <p14:tracePt t="30108" x="3500438" y="1985963"/>
          <p14:tracePt t="30116" x="3484563" y="1985963"/>
          <p14:tracePt t="30123" x="3484563" y="1993900"/>
          <p14:tracePt t="30131" x="3476625" y="1993900"/>
          <p14:tracePt t="30139" x="3467100" y="2009775"/>
          <p14:tracePt t="30146" x="3459163" y="2009775"/>
          <p14:tracePt t="30153" x="3451225" y="2025650"/>
          <p14:tracePt t="30161" x="3435350" y="2025650"/>
          <p14:tracePt t="30169" x="3427413" y="2041525"/>
          <p14:tracePt t="30183" x="3419475" y="2057400"/>
          <p14:tracePt t="30191" x="3419475" y="2065338"/>
          <p14:tracePt t="30198" x="3419475" y="2073275"/>
          <p14:tracePt t="30206" x="3411538" y="2089150"/>
          <p14:tracePt t="30213" x="3403600" y="2097088"/>
          <p14:tracePt t="30222" x="3403600" y="2112963"/>
          <p14:tracePt t="30229" x="3403600" y="2120900"/>
          <p14:tracePt t="30238" x="3395663" y="2136775"/>
          <p14:tracePt t="30243" x="3395663" y="2144713"/>
          <p14:tracePt t="30251" x="3395663" y="2152650"/>
          <p14:tracePt t="30258" x="3395663" y="2168525"/>
          <p14:tracePt t="30266" x="3395663" y="2184400"/>
          <p14:tracePt t="30274" x="3395663" y="2192338"/>
          <p14:tracePt t="30281" x="3395663" y="2200275"/>
          <p14:tracePt t="30289" x="3395663" y="2216150"/>
          <p14:tracePt t="30296" x="3395663" y="2224088"/>
          <p14:tracePt t="30304" x="3395663" y="2233613"/>
          <p14:tracePt t="30311" x="3395663" y="2241550"/>
          <p14:tracePt t="30319" x="3395663" y="2249488"/>
          <p14:tracePt t="30326" x="3403600" y="2257425"/>
          <p14:tracePt t="30334" x="3403600" y="2265363"/>
          <p14:tracePt t="30341" x="3403600" y="2273300"/>
          <p14:tracePt t="30349" x="3411538" y="2281238"/>
          <p14:tracePt t="30356" x="3419475" y="2281238"/>
          <p14:tracePt t="30364" x="3419475" y="2297113"/>
          <p14:tracePt t="30372" x="3427413" y="2297113"/>
          <p14:tracePt t="30379" x="3435350" y="2312988"/>
          <p14:tracePt t="30387" x="3435350" y="2320925"/>
          <p14:tracePt t="30401" x="3443288" y="2328863"/>
          <p14:tracePt t="30408" x="3451225" y="2336800"/>
          <p14:tracePt t="30416" x="3459163" y="2344738"/>
          <p14:tracePt t="30424" x="3467100" y="2352675"/>
          <p14:tracePt t="30431" x="3476625" y="2352675"/>
          <p14:tracePt t="30439" x="3484563" y="2360613"/>
          <p14:tracePt t="30446" x="3492500" y="2360613"/>
          <p14:tracePt t="30455" x="3500438" y="2368550"/>
          <p14:tracePt t="30461" x="3508375" y="2376488"/>
          <p14:tracePt t="30469" x="3516313" y="2376488"/>
          <p14:tracePt t="30476" x="3532188" y="2384425"/>
          <p14:tracePt t="30483" x="3540125" y="2384425"/>
          <p14:tracePt t="30491" x="3556000" y="2384425"/>
          <p14:tracePt t="30498" x="3563938" y="2384425"/>
          <p14:tracePt t="30507" x="3571875" y="2384425"/>
          <p14:tracePt t="30514" x="3587750" y="2384425"/>
          <p14:tracePt t="30522" x="3595688" y="2384425"/>
          <p14:tracePt t="30528" x="3611563" y="2376488"/>
          <p14:tracePt t="30537" x="3627438" y="2368550"/>
          <p14:tracePt t="30543" x="3651250" y="2352675"/>
          <p14:tracePt t="30551" x="3659188" y="2344738"/>
          <p14:tracePt t="30558" x="3675063" y="2336800"/>
          <p14:tracePt t="30566" x="3675063" y="2328863"/>
          <p14:tracePt t="30573" x="3683000" y="2320925"/>
          <p14:tracePt t="32038" x="0" y="0"/>
        </p14:tracePtLst>
        <p14:tracePtLst>
          <p14:tracePt t="32608" x="646113" y="1236663"/>
          <p14:tracePt t="32614" x="646113" y="1244600"/>
          <p14:tracePt t="32636" x="646113" y="1252538"/>
          <p14:tracePt t="32651" x="654050" y="1260475"/>
          <p14:tracePt t="32666" x="661988" y="1268413"/>
          <p14:tracePt t="32673" x="669925" y="1268413"/>
          <p14:tracePt t="32681" x="677863" y="1276350"/>
          <p14:tracePt t="32690" x="693738" y="1284288"/>
          <p14:tracePt t="32696" x="709613" y="1292225"/>
          <p14:tracePt t="32704" x="717550" y="1300163"/>
          <p14:tracePt t="32712" x="733425" y="1308100"/>
          <p14:tracePt t="32719" x="749300" y="1316038"/>
          <p14:tracePt t="32727" x="765175" y="1323975"/>
          <p14:tracePt t="32733" x="773113" y="1331913"/>
          <p14:tracePt t="32743" x="788988" y="1347788"/>
          <p14:tracePt t="32749" x="820738" y="1355725"/>
          <p14:tracePt t="32756" x="844550" y="1363663"/>
          <p14:tracePt t="32764" x="852488" y="1371600"/>
          <p14:tracePt t="32771" x="860425" y="1371600"/>
          <p14:tracePt t="32779" x="876300" y="1371600"/>
          <p14:tracePt t="32795" x="892175" y="1371600"/>
          <p14:tracePt t="32809" x="900113" y="1371600"/>
          <p14:tracePt t="32816" x="917575" y="1371600"/>
          <p14:tracePt t="32823" x="933450" y="1371600"/>
          <p14:tracePt t="32831" x="949325" y="1363663"/>
          <p14:tracePt t="32839" x="965200" y="1347788"/>
          <p14:tracePt t="32846" x="981075" y="1331913"/>
          <p14:tracePt t="32853" x="989013" y="1300163"/>
          <p14:tracePt t="32862" x="1012825" y="1268413"/>
          <p14:tracePt t="32869" x="1028700" y="1228725"/>
          <p14:tracePt t="32876" x="1044575" y="1195388"/>
          <p14:tracePt t="32884" x="1060450" y="1163638"/>
          <p14:tracePt t="32895" x="1060450" y="1147763"/>
          <p14:tracePt t="32899" x="1060450" y="1123950"/>
          <p14:tracePt t="32906" x="1060450" y="1108075"/>
          <p14:tracePt t="32914" x="1060450" y="1092200"/>
          <p14:tracePt t="32921" x="1060450" y="1084263"/>
          <p14:tracePt t="32929" x="1060450" y="1068388"/>
          <p14:tracePt t="32944" x="1060450" y="1060450"/>
          <p14:tracePt t="32959" x="1060450" y="1052513"/>
          <p14:tracePt t="32966" x="1052513" y="1052513"/>
          <p14:tracePt t="32974" x="1044575" y="1052513"/>
          <p14:tracePt t="32989" x="1036638" y="1052513"/>
          <p14:tracePt t="32996" x="1028700" y="1052513"/>
          <p14:tracePt t="33004" x="1020763" y="1052513"/>
          <p14:tracePt t="33019" x="1012825" y="1052513"/>
          <p14:tracePt t="33027" x="1004888" y="1052513"/>
          <p14:tracePt t="33033" x="989013" y="1052513"/>
          <p14:tracePt t="33042" x="981075" y="1052513"/>
          <p14:tracePt t="33048" x="973138" y="1052513"/>
          <p14:tracePt t="33064" x="965200" y="1052513"/>
          <p14:tracePt t="33071" x="957263" y="1052513"/>
          <p14:tracePt t="33079" x="949325" y="1052513"/>
          <p14:tracePt t="33086" x="941388" y="1052513"/>
          <p14:tracePt t="33094" x="933450" y="1052513"/>
          <p14:tracePt t="34474" x="925513" y="1052513"/>
          <p14:tracePt t="34481" x="908050" y="1060450"/>
          <p14:tracePt t="34496" x="900113" y="1060450"/>
          <p14:tracePt t="34503" x="884238" y="1068388"/>
          <p14:tracePt t="34519" x="868363" y="1076325"/>
          <p14:tracePt t="34533" x="860425" y="1076325"/>
          <p14:tracePt t="34542" x="860425" y="1084263"/>
          <p14:tracePt t="34549" x="852488" y="1084263"/>
          <p14:tracePt t="34571" x="852488" y="1092200"/>
          <p14:tracePt t="34578" x="844550" y="1092200"/>
          <p14:tracePt t="34594" x="844550" y="1100138"/>
          <p14:tracePt t="34601" x="836613" y="1100138"/>
          <p14:tracePt t="34609" x="836613" y="1108075"/>
          <p14:tracePt t="34616" x="828675" y="1116013"/>
          <p14:tracePt t="34625" x="828675" y="1123950"/>
          <p14:tracePt t="34639" x="828675" y="1131888"/>
          <p14:tracePt t="34646" x="820738" y="1139825"/>
          <p14:tracePt t="34653" x="820738" y="1147763"/>
          <p14:tracePt t="34661" x="812800" y="1147763"/>
          <p14:tracePt t="34669" x="812800" y="1155700"/>
          <p14:tracePt t="34676" x="812800" y="1163638"/>
          <p14:tracePt t="34713" x="812800" y="1171575"/>
          <p14:tracePt t="34721" x="804863" y="1171575"/>
          <p14:tracePt t="34728" x="804863" y="1179513"/>
          <p14:tracePt t="34743" x="804863" y="1187450"/>
          <p14:tracePt t="34758" x="804863" y="1195388"/>
          <p14:tracePt t="34774" x="796925" y="1204913"/>
          <p14:tracePt t="34781" x="796925" y="1212850"/>
          <p14:tracePt t="34811" x="796925" y="1220788"/>
          <p14:tracePt t="34826" x="788988" y="1220788"/>
          <p14:tracePt t="34833" x="788988" y="1228725"/>
          <p14:tracePt t="34864" x="788988" y="1236663"/>
          <p14:tracePt t="34886" x="781050" y="1244600"/>
          <p14:tracePt t="35052" x="0" y="0"/>
        </p14:tracePtLst>
        <p14:tracePtLst>
          <p14:tracePt t="43793" x="3213100" y="2120900"/>
          <p14:tracePt t="44097" x="3189288" y="2128838"/>
          <p14:tracePt t="44104" x="3173413" y="2136775"/>
          <p14:tracePt t="44111" x="3157538" y="2144713"/>
          <p14:tracePt t="44119" x="3149600" y="2152650"/>
          <p14:tracePt t="44126" x="3141663" y="2152650"/>
          <p14:tracePt t="44134" x="3117850" y="2152650"/>
          <p14:tracePt t="44142" x="3117850" y="2160588"/>
          <p14:tracePt t="44148" x="3109913" y="2160588"/>
          <p14:tracePt t="44157" x="3100388" y="2160588"/>
          <p14:tracePt t="44382" x="3092450" y="2160588"/>
          <p14:tracePt t="44390" x="3084513" y="2168525"/>
          <p14:tracePt t="44396" x="3076575" y="2168525"/>
          <p14:tracePt t="44404" x="3076575" y="2176463"/>
          <p14:tracePt t="44411" x="3060700" y="2176463"/>
          <p14:tracePt t="44419" x="3052763" y="2184400"/>
          <p14:tracePt t="44426" x="3044825" y="2184400"/>
          <p14:tracePt t="44433" x="3044825" y="2192338"/>
          <p14:tracePt t="44441" x="3044825" y="2200275"/>
          <p14:tracePt t="44448" x="3036888" y="2200275"/>
          <p14:tracePt t="44463" x="3036888" y="2208213"/>
          <p14:tracePt t="44478" x="3036888" y="2216150"/>
          <p14:tracePt t="44494" x="3036888" y="2224088"/>
          <p14:tracePt t="44501" x="3028950" y="2233613"/>
          <p14:tracePt t="44509" x="3028950" y="2241550"/>
          <p14:tracePt t="44516" x="3028950" y="2249488"/>
          <p14:tracePt t="44524" x="3028950" y="2265363"/>
          <p14:tracePt t="44531" x="3028950" y="2273300"/>
          <p14:tracePt t="44540" x="3028950" y="2281238"/>
          <p14:tracePt t="44546" x="3028950" y="2289175"/>
          <p14:tracePt t="44555" x="3028950" y="2297113"/>
          <p14:tracePt t="44561" x="3028950" y="2305050"/>
          <p14:tracePt t="44569" x="3028950" y="2312988"/>
          <p14:tracePt t="44584" x="3036888" y="2320925"/>
          <p14:tracePt t="44591" x="3036888" y="2328863"/>
          <p14:tracePt t="44854" x="3036888" y="2336800"/>
          <p14:tracePt t="44861" x="3044825" y="2344738"/>
          <p14:tracePt t="44868" x="3044825" y="2360613"/>
          <p14:tracePt t="44877" x="3060700" y="2384425"/>
          <p14:tracePt t="44884" x="3068638" y="2400300"/>
          <p14:tracePt t="44897" x="3084513" y="2416175"/>
          <p14:tracePt t="44899" x="3092450" y="2432050"/>
          <p14:tracePt t="44906" x="3117850" y="2439988"/>
          <p14:tracePt t="44914" x="3125788" y="2455863"/>
          <p14:tracePt t="44921" x="3133725" y="2455863"/>
          <p14:tracePt t="44929" x="3149600" y="2463800"/>
          <p14:tracePt t="44936" x="3157538" y="2479675"/>
          <p14:tracePt t="44944" x="3165475" y="2487613"/>
          <p14:tracePt t="44951" x="3181350" y="2503488"/>
          <p14:tracePt t="44959" x="3189288" y="2511425"/>
          <p14:tracePt t="44966" x="3205163" y="2527300"/>
          <p14:tracePt t="44973" x="3213100" y="2535238"/>
          <p14:tracePt t="44981" x="3228975" y="2543175"/>
          <p14:tracePt t="44988" x="3228975" y="2551113"/>
          <p14:tracePt t="44997" x="3236913" y="2559050"/>
          <p14:tracePt t="45004" x="3236913" y="2576513"/>
          <p14:tracePt t="45012" x="3252788" y="2584450"/>
          <p14:tracePt t="45018" x="3252788" y="2592388"/>
          <p14:tracePt t="45026" x="3260725" y="2600325"/>
          <p14:tracePt t="45033" x="3260725" y="2608263"/>
          <p14:tracePt t="45041" x="3268663" y="2624138"/>
          <p14:tracePt t="45049" x="3284538" y="2640013"/>
          <p14:tracePt t="45056" x="3292475" y="2640013"/>
          <p14:tracePt t="45064" x="3292475" y="2655888"/>
          <p14:tracePt t="45071" x="3300413" y="2663825"/>
          <p14:tracePt t="45078" x="3308350" y="2679700"/>
          <p14:tracePt t="45086" x="3316288" y="2679700"/>
          <p14:tracePt t="45094" x="3316288" y="2695575"/>
          <p14:tracePt t="45109" x="3324225" y="2703513"/>
          <p14:tracePt t="45139" x="3332163" y="2703513"/>
          <p14:tracePt t="45147" x="3332163" y="2711450"/>
          <p14:tracePt t="45183" x="3340100" y="2711450"/>
          <p14:tracePt t="45206" x="3340100" y="2719388"/>
          <p14:tracePt t="45260" x="3340100" y="2711450"/>
          <p14:tracePt t="45266" x="3332163" y="2711450"/>
          <p14:tracePt t="45289" x="3332163" y="2703513"/>
          <p14:tracePt t="45303" x="3324225" y="2703513"/>
          <p14:tracePt t="45341" x="3324225" y="2695575"/>
          <p14:tracePt t="45387" x="3316288" y="2687638"/>
          <p14:tracePt t="45395" x="3316288" y="2679700"/>
          <p14:tracePt t="45431" x="3316288" y="2671763"/>
          <p14:tracePt t="45439" x="3308350" y="2671763"/>
          <p14:tracePt t="45447" x="3308350" y="2663825"/>
          <p14:tracePt t="45461" x="3300413" y="2663825"/>
          <p14:tracePt t="45469" x="3300413" y="2655888"/>
          <p14:tracePt t="45477" x="3300413" y="2647950"/>
          <p14:tracePt t="45484" x="3292475" y="2647950"/>
          <p14:tracePt t="45499" x="3284538" y="2640013"/>
          <p14:tracePt t="45514" x="3284538" y="2632075"/>
          <p14:tracePt t="45521" x="3268663" y="2624138"/>
          <p14:tracePt t="45530" x="3260725" y="2608263"/>
          <p14:tracePt t="45536" x="3244850" y="2584450"/>
          <p14:tracePt t="45544" x="3236913" y="2576513"/>
          <p14:tracePt t="45551" x="3221038" y="2559050"/>
          <p14:tracePt t="45559" x="3205163" y="2543175"/>
          <p14:tracePt t="45567" x="3197225" y="2527300"/>
          <p14:tracePt t="45573" x="3181350" y="2511425"/>
          <p14:tracePt t="45581" x="3173413" y="2495550"/>
          <p14:tracePt t="45589" x="3157538" y="2471738"/>
          <p14:tracePt t="45597" x="3141663" y="2455863"/>
          <p14:tracePt t="45603" x="3125788" y="2439988"/>
          <p14:tracePt t="45611" x="3109913" y="2416175"/>
          <p14:tracePt t="45618" x="3100388" y="2400300"/>
          <p14:tracePt t="45626" x="3092450" y="2400300"/>
          <p14:tracePt t="45634" x="3084513" y="2384425"/>
          <p14:tracePt t="45641" x="3076575" y="2384425"/>
          <p14:tracePt t="45648" x="3076575" y="2376488"/>
          <p14:tracePt t="45656" x="3068638" y="2368550"/>
          <p14:tracePt t="45664" x="3060700" y="2360613"/>
          <p14:tracePt t="45785" x="3060700" y="2352675"/>
          <p14:tracePt t="45822" x="3060700" y="2344738"/>
          <p14:tracePt t="45830" x="3052763" y="2344738"/>
          <p14:tracePt t="45837" x="3052763" y="2336800"/>
          <p14:tracePt t="45848" x="3052763" y="2328863"/>
          <p14:tracePt t="45859" x="3052763" y="2320925"/>
          <p14:tracePt t="45874" x="3052763" y="2312988"/>
          <p14:tracePt t="45881" x="3052763" y="2305050"/>
          <p14:tracePt t="45897" x="3044825" y="2297113"/>
          <p14:tracePt t="45903" x="3044825" y="2289175"/>
          <p14:tracePt t="45911" x="3044825" y="2281238"/>
          <p14:tracePt t="45919" x="3044825" y="2273300"/>
          <p14:tracePt t="45934" x="3044825" y="2265363"/>
          <p14:tracePt t="45941" x="3044825" y="2257425"/>
          <p14:tracePt t="45948" x="3044825" y="2249488"/>
          <p14:tracePt t="45963" x="3044825" y="2241550"/>
          <p14:tracePt t="45979" x="3044825" y="2233613"/>
          <p14:tracePt t="45994" x="3044825" y="2224088"/>
          <p14:tracePt t="46039" x="3044825" y="2216150"/>
          <p14:tracePt t="46047" x="3044825" y="2208213"/>
          <p14:tracePt t="46084" x="3044825" y="2200275"/>
          <p14:tracePt t="46888" x="0" y="0"/>
        </p14:tracePtLst>
        <p14:tracePtLst>
          <p14:tracePt t="47826" x="1179513" y="2184400"/>
          <p14:tracePt t="48147" x="1179513" y="2176463"/>
          <p14:tracePt t="48154" x="1179513" y="2168525"/>
          <p14:tracePt t="48162" x="1171575" y="2152650"/>
          <p14:tracePt t="48169" x="1171575" y="2144713"/>
          <p14:tracePt t="48178" x="1171575" y="2128838"/>
          <p14:tracePt t="48184" x="1163638" y="2105025"/>
          <p14:tracePt t="48192" x="1163638" y="2089150"/>
          <p14:tracePt t="48199" x="1163638" y="2073275"/>
          <p14:tracePt t="48207" x="1163638" y="2057400"/>
          <p14:tracePt t="48214" x="1163638" y="2041525"/>
          <p14:tracePt t="48221" x="1163638" y="2033588"/>
          <p14:tracePt t="48229" x="1163638" y="2009775"/>
          <p14:tracePt t="48236" x="1163638" y="1993900"/>
          <p14:tracePt t="48245" x="1163638" y="1985963"/>
          <p14:tracePt t="48252" x="1163638" y="1970088"/>
          <p14:tracePt t="48258" x="1163638" y="1962150"/>
          <p14:tracePt t="48267" x="1163638" y="1954213"/>
          <p14:tracePt t="48274" x="1163638" y="1946275"/>
          <p14:tracePt t="48281" x="1163638" y="1938338"/>
          <p14:tracePt t="48289" x="1163638" y="1930400"/>
          <p14:tracePt t="48304" x="1163638" y="1922463"/>
          <p14:tracePt t="48311" x="1163638" y="1914525"/>
          <p14:tracePt t="48319" x="1163638" y="1906588"/>
          <p14:tracePt t="48334" x="1163638" y="1898650"/>
          <p14:tracePt t="48343" x="1163638" y="1890713"/>
          <p14:tracePt t="48356" x="1163638" y="1881188"/>
          <p14:tracePt t="48364" x="1163638" y="1873250"/>
          <p14:tracePt t="48371" x="1163638" y="1865313"/>
          <p14:tracePt t="48394" x="1163638" y="1857375"/>
          <p14:tracePt t="48401" x="1163638" y="1849438"/>
          <p14:tracePt t="48416" x="1163638" y="1841500"/>
          <p14:tracePt t="48424" x="1171575" y="1833563"/>
          <p14:tracePt t="48432" x="1179513" y="1825625"/>
          <p14:tracePt t="48439" x="1179513" y="1817688"/>
          <p14:tracePt t="48447" x="1179513" y="1809750"/>
          <p14:tracePt t="48454" x="1187450" y="1801813"/>
          <p14:tracePt t="48461" x="1187450" y="1793875"/>
          <p14:tracePt t="48469" x="1195388" y="1785938"/>
          <p14:tracePt t="48484" x="1195388" y="1778000"/>
          <p14:tracePt t="48499" x="1203325" y="1770063"/>
          <p14:tracePt t="48514" x="1203325" y="1754188"/>
          <p14:tracePt t="48521" x="1219200" y="1738313"/>
          <p14:tracePt t="48529" x="1227138" y="1730375"/>
          <p14:tracePt t="48536" x="1235075" y="1706563"/>
          <p14:tracePt t="48544" x="1250950" y="1682750"/>
          <p14:tracePt t="48551" x="1266825" y="1666875"/>
          <p14:tracePt t="48559" x="1284288" y="1643063"/>
          <p14:tracePt t="48567" x="1292225" y="1627188"/>
          <p14:tracePt t="48574" x="1300163" y="1611313"/>
          <p14:tracePt t="48581" x="1316038" y="1595438"/>
          <p14:tracePt t="48589" x="1323975" y="1579563"/>
          <p14:tracePt t="48604" x="1331913" y="1571625"/>
          <p14:tracePt t="48619" x="1331913" y="1563688"/>
          <p14:tracePt t="48634" x="1339850" y="1563688"/>
          <p14:tracePt t="48642" x="1339850" y="1555750"/>
          <p14:tracePt t="48648" x="1339850" y="1547813"/>
          <p14:tracePt t="48656" x="1355725" y="1538288"/>
          <p14:tracePt t="48664" x="1363663" y="1530350"/>
          <p14:tracePt t="48671" x="1379538" y="1514475"/>
          <p14:tracePt t="48678" x="1395413" y="1490663"/>
          <p14:tracePt t="48686" x="1411288" y="1474788"/>
          <p14:tracePt t="48694" x="1427163" y="1458913"/>
          <p14:tracePt t="48701" x="1443038" y="1427163"/>
          <p14:tracePt t="48710" x="1466850" y="1411288"/>
          <p14:tracePt t="48716" x="1482725" y="1395413"/>
          <p14:tracePt t="48724" x="1490663" y="1379538"/>
          <p14:tracePt t="48731" x="1506538" y="1363663"/>
          <p14:tracePt t="48738" x="1514475" y="1355725"/>
          <p14:tracePt t="48746" x="1530350" y="1331913"/>
          <p14:tracePt t="48753" x="1538288" y="1323975"/>
          <p14:tracePt t="48761" x="1546225" y="1316038"/>
          <p14:tracePt t="48769" x="1554163" y="1300163"/>
          <p14:tracePt t="48777" x="1562100" y="1300163"/>
          <p14:tracePt t="48784" x="1562100" y="1292225"/>
          <p14:tracePt t="48791" x="1577975" y="1284288"/>
          <p14:tracePt t="48806" x="1585913" y="1276350"/>
          <p14:tracePt t="48821" x="1593850" y="1276350"/>
          <p14:tracePt t="48829" x="1593850" y="1268413"/>
          <p14:tracePt t="48836" x="1601788" y="1268413"/>
          <p14:tracePt t="48851" x="1609725" y="1268413"/>
          <p14:tracePt t="48866" x="1617663" y="1260475"/>
          <p14:tracePt t="48875" x="1617663" y="1252538"/>
          <p14:tracePt t="48881" x="1625600" y="1252538"/>
          <p14:tracePt t="48889" x="1633538" y="1252538"/>
          <p14:tracePt t="48910" x="1641475" y="1252538"/>
          <p14:tracePt t="48911" x="1651000" y="1252538"/>
          <p14:tracePt t="48919" x="1658938" y="1244600"/>
          <p14:tracePt t="48927" x="1666875" y="1244600"/>
          <p14:tracePt t="48933" x="1674813" y="1244600"/>
          <p14:tracePt t="48941" x="1682750" y="1244600"/>
          <p14:tracePt t="48949" x="1690688" y="1244600"/>
          <p14:tracePt t="48957" x="1698625" y="1244600"/>
          <p14:tracePt t="48964" x="1714500" y="1244600"/>
          <p14:tracePt t="48971" x="1730375" y="1244600"/>
          <p14:tracePt t="48978" x="1762125" y="1244600"/>
          <p14:tracePt t="48986" x="1801813" y="1244600"/>
          <p14:tracePt t="48994" x="1825625" y="1244600"/>
          <p14:tracePt t="49001" x="1849438" y="1244600"/>
          <p14:tracePt t="49010" x="1873250" y="1244600"/>
          <p14:tracePt t="49016" x="1897063" y="1244600"/>
          <p14:tracePt t="49025" x="1928813" y="1244600"/>
          <p14:tracePt t="49031" x="1952625" y="1244600"/>
          <p14:tracePt t="49038" x="1976438" y="1244600"/>
          <p14:tracePt t="49046" x="2000250" y="1244600"/>
          <p14:tracePt t="49054" x="2025650" y="1244600"/>
          <p14:tracePt t="49061" x="2041525" y="1244600"/>
          <p14:tracePt t="49069" x="2073275" y="1260475"/>
          <p14:tracePt t="49077" x="2105025" y="1268413"/>
          <p14:tracePt t="49083" x="2136775" y="1268413"/>
          <p14:tracePt t="49091" x="2152650" y="1276350"/>
          <p14:tracePt t="49099" x="2184400" y="1284288"/>
          <p14:tracePt t="49106" x="2224088" y="1300163"/>
          <p14:tracePt t="49113" x="2247900" y="1308100"/>
          <p14:tracePt t="49121" x="2271713" y="1308100"/>
          <p14:tracePt t="49129" x="2287588" y="1316038"/>
          <p14:tracePt t="49136" x="2303463" y="1323975"/>
          <p14:tracePt t="49144" x="2319338" y="1331913"/>
          <p14:tracePt t="49151" x="2335213" y="1331913"/>
          <p14:tracePt t="49160" x="2351088" y="1339850"/>
          <p14:tracePt t="49166" x="2359025" y="1347788"/>
          <p14:tracePt t="49175" x="2384425" y="1355725"/>
          <p14:tracePt t="49181" x="2400300" y="1363663"/>
          <p14:tracePt t="49189" x="2424113" y="1371600"/>
          <p14:tracePt t="49196" x="2439988" y="1379538"/>
          <p14:tracePt t="49203" x="2455863" y="1387475"/>
          <p14:tracePt t="49211" x="2495550" y="1411288"/>
          <p14:tracePt t="49219" x="2519363" y="1411288"/>
          <p14:tracePt t="49227" x="2551113" y="1427163"/>
          <p14:tracePt t="49233" x="2598738" y="1443038"/>
          <p14:tracePt t="49241" x="2622550" y="1450975"/>
          <p14:tracePt t="49248" x="2638425" y="1458913"/>
          <p14:tracePt t="49256" x="2646363" y="1466850"/>
          <p14:tracePt t="49264" x="2654300" y="1474788"/>
          <p14:tracePt t="49271" x="2678113" y="1482725"/>
          <p14:tracePt t="49279" x="2686050" y="1490663"/>
          <p14:tracePt t="49286" x="2693988" y="1506538"/>
          <p14:tracePt t="49294" x="2717800" y="1514475"/>
          <p14:tracePt t="49301" x="2725738" y="1530350"/>
          <p14:tracePt t="49310" x="2741613" y="1538288"/>
          <p14:tracePt t="49316" x="2767013" y="1555750"/>
          <p14:tracePt t="49324" x="2782888" y="1563688"/>
          <p14:tracePt t="49331" x="2790825" y="1571625"/>
          <p14:tracePt t="49338" x="2806700" y="1587500"/>
          <p14:tracePt t="49346" x="2822575" y="1595438"/>
          <p14:tracePt t="49353" x="2830513" y="1611313"/>
          <p14:tracePt t="49361" x="2846388" y="1627188"/>
          <p14:tracePt t="49369" x="2854325" y="1635125"/>
          <p14:tracePt t="49377" x="2862263" y="1643063"/>
          <p14:tracePt t="49383" x="2870200" y="1666875"/>
          <p14:tracePt t="49391" x="2886075" y="1682750"/>
          <p14:tracePt t="49398" x="2894013" y="1698625"/>
          <p14:tracePt t="49406" x="2901950" y="1714500"/>
          <p14:tracePt t="49413" x="2917825" y="1746250"/>
          <p14:tracePt t="49421" x="2917825" y="1762125"/>
          <p14:tracePt t="49428" x="2933700" y="1778000"/>
          <p14:tracePt t="49436" x="2941638" y="1793875"/>
          <p14:tracePt t="49444" x="2949575" y="1817688"/>
          <p14:tracePt t="49452" x="2957513" y="1841500"/>
          <p14:tracePt t="49460" x="2973388" y="1865313"/>
          <p14:tracePt t="49466" x="2973388" y="1873250"/>
          <p14:tracePt t="49477" x="2981325" y="1890713"/>
          <p14:tracePt t="49481" x="2989263" y="1906588"/>
          <p14:tracePt t="49488" x="2989263" y="1922463"/>
          <p14:tracePt t="49496" x="2989263" y="1938338"/>
          <p14:tracePt t="49507" x="2997200" y="1954213"/>
          <p14:tracePt t="49511" x="2997200" y="1970088"/>
          <p14:tracePt t="49519" x="3005138" y="1993900"/>
          <p14:tracePt t="49527" x="3005138" y="2009775"/>
          <p14:tracePt t="49533" x="3005138" y="2033588"/>
          <p14:tracePt t="49543" x="3005138" y="2057400"/>
          <p14:tracePt t="49549" x="3005138" y="2081213"/>
          <p14:tracePt t="49557" x="3005138" y="2112963"/>
          <p14:tracePt t="49564" x="3005138" y="2136775"/>
          <p14:tracePt t="49571" x="3005138" y="2160588"/>
          <p14:tracePt t="49578" x="3005138" y="2184400"/>
          <p14:tracePt t="49586" x="3005138" y="2208213"/>
          <p14:tracePt t="49593" x="3005138" y="2224088"/>
          <p14:tracePt t="49601" x="3005138" y="2249488"/>
          <p14:tracePt t="49609" x="3005138" y="2265363"/>
          <p14:tracePt t="49616" x="3005138" y="2289175"/>
          <p14:tracePt t="49624" x="3005138" y="2312988"/>
          <p14:tracePt t="49631" x="3005138" y="2328863"/>
          <p14:tracePt t="49638" x="3005138" y="2360613"/>
          <p14:tracePt t="49646" x="3005138" y="2376488"/>
          <p14:tracePt t="49653" x="3005138" y="2408238"/>
          <p14:tracePt t="49661" x="2997200" y="2439988"/>
          <p14:tracePt t="49668" x="2997200" y="2463800"/>
          <p14:tracePt t="49677" x="2997200" y="2487613"/>
          <p14:tracePt t="49683" x="2989263" y="2511425"/>
          <p14:tracePt t="49692" x="2989263" y="2535238"/>
          <p14:tracePt t="49698" x="2989263" y="2559050"/>
          <p14:tracePt t="49707" x="2989263" y="2584450"/>
          <p14:tracePt t="49714" x="2989263" y="2592388"/>
          <p14:tracePt t="49721" x="2981325" y="2608263"/>
          <p14:tracePt t="49729" x="2981325" y="2624138"/>
          <p14:tracePt t="49736" x="2981325" y="2640013"/>
          <p14:tracePt t="49743" x="2981325" y="2655888"/>
          <p14:tracePt t="49752" x="2973388" y="2663825"/>
          <p14:tracePt t="49759" x="2973388" y="2679700"/>
          <p14:tracePt t="49766" x="2973388" y="2695575"/>
          <p14:tracePt t="49774" x="2973388" y="2711450"/>
          <p14:tracePt t="49781" x="2973388" y="2719388"/>
          <p14:tracePt t="49789" x="2973388" y="2727325"/>
          <p14:tracePt t="49796" x="2973388" y="2743200"/>
          <p14:tracePt t="49803" x="2965450" y="2751138"/>
          <p14:tracePt t="49811" x="2965450" y="2767013"/>
          <p14:tracePt t="49818" x="2957513" y="2774950"/>
          <p14:tracePt t="49826" x="2949575" y="2798763"/>
          <p14:tracePt t="49833" x="2949575" y="2814638"/>
          <p14:tracePt t="49842" x="2941638" y="2822575"/>
          <p14:tracePt t="49849" x="2933700" y="2838450"/>
          <p14:tracePt t="49857" x="2933700" y="2854325"/>
          <p14:tracePt t="49863" x="2917825" y="2870200"/>
          <p14:tracePt t="49871" x="2909888" y="2878138"/>
          <p14:tracePt t="49879" x="2901950" y="2927350"/>
          <p14:tracePt t="49893" x="2886075" y="2935288"/>
          <p14:tracePt t="49894" x="2878138" y="2943225"/>
          <p14:tracePt t="49901" x="2862263" y="2951163"/>
          <p14:tracePt t="49909" x="2854325" y="2959100"/>
          <p14:tracePt t="49916" x="2830513" y="2967038"/>
          <p14:tracePt t="49925" x="2814638" y="2974975"/>
          <p14:tracePt t="49931" x="2790825" y="2982913"/>
          <p14:tracePt t="49939" x="2774950" y="2990850"/>
          <p14:tracePt t="49946" x="2759075" y="2998788"/>
          <p14:tracePt t="49953" x="2741613" y="3006725"/>
          <p14:tracePt t="49961" x="2709863" y="3014663"/>
          <p14:tracePt t="49968" x="2686050" y="3022600"/>
          <p14:tracePt t="49976" x="2662238" y="3038475"/>
          <p14:tracePt t="49984" x="2638425" y="3046413"/>
          <p14:tracePt t="49998" x="2614613" y="3062288"/>
          <p14:tracePt t="50007" x="2598738" y="3062288"/>
          <p14:tracePt t="50013" x="2574925" y="3070225"/>
          <p14:tracePt t="50021" x="2551113" y="3070225"/>
          <p14:tracePt t="50029" x="2535238" y="3078163"/>
          <p14:tracePt t="50036" x="2519363" y="3078163"/>
          <p14:tracePt t="50044" x="2503488" y="3078163"/>
          <p14:tracePt t="50051" x="2487613" y="3086100"/>
          <p14:tracePt t="50059" x="2471738" y="3086100"/>
          <p14:tracePt t="50066" x="2447925" y="3094038"/>
          <p14:tracePt t="50074" x="2424113" y="3094038"/>
          <p14:tracePt t="50081" x="2400300" y="3094038"/>
          <p14:tracePt t="50089" x="2384425" y="3094038"/>
          <p14:tracePt t="50096" x="2374900" y="3094038"/>
          <p14:tracePt t="50104" x="2351088" y="3094038"/>
          <p14:tracePt t="50112" x="2335213" y="3094038"/>
          <p14:tracePt t="50119" x="2311400" y="3094038"/>
          <p14:tracePt t="50127" x="2303463" y="3094038"/>
          <p14:tracePt t="50134" x="2279650" y="3094038"/>
          <p14:tracePt t="50143" x="2263775" y="3094038"/>
          <p14:tracePt t="50148" x="2247900" y="3094038"/>
          <p14:tracePt t="50157" x="2239963" y="3094038"/>
          <p14:tracePt t="50164" x="2232025" y="3094038"/>
          <p14:tracePt t="50171" x="2208213" y="3094038"/>
          <p14:tracePt t="50179" x="2200275" y="3094038"/>
          <p14:tracePt t="50186" x="2184400" y="3094038"/>
          <p14:tracePt t="50194" x="2176463" y="3094038"/>
          <p14:tracePt t="50201" x="2168525" y="3094038"/>
          <p14:tracePt t="50209" x="2152650" y="3094038"/>
          <p14:tracePt t="50216" x="2144713" y="3094038"/>
          <p14:tracePt t="50223" x="2128838" y="3094038"/>
          <p14:tracePt t="50231" x="2120900" y="3094038"/>
          <p14:tracePt t="50239" x="2097088" y="3094038"/>
          <p14:tracePt t="50246" x="2089150" y="3094038"/>
          <p14:tracePt t="50254" x="2073275" y="3094038"/>
          <p14:tracePt t="50261" x="2065338" y="3094038"/>
          <p14:tracePt t="50269" x="2049463" y="3094038"/>
          <p14:tracePt t="50276" x="2033588" y="3094038"/>
          <p14:tracePt t="50283" x="2017713" y="3094038"/>
          <p14:tracePt t="50292" x="2000250" y="3094038"/>
          <p14:tracePt t="50298" x="1992313" y="3094038"/>
          <p14:tracePt t="50308" x="1984375" y="3094038"/>
          <p14:tracePt t="50313" x="1960563" y="3094038"/>
          <p14:tracePt t="50321" x="1952625" y="3094038"/>
          <p14:tracePt t="50329" x="1936750" y="3094038"/>
          <p14:tracePt t="50336" x="1928813" y="3094038"/>
          <p14:tracePt t="50343" x="1905000" y="3094038"/>
          <p14:tracePt t="50351" x="1897063" y="3094038"/>
          <p14:tracePt t="50359" x="1881188" y="3094038"/>
          <p14:tracePt t="50366" x="1841500" y="3078163"/>
          <p14:tracePt t="50373" x="1817688" y="3070225"/>
          <p14:tracePt t="50381" x="1801813" y="3062288"/>
          <p14:tracePt t="50389" x="1778000" y="3038475"/>
          <p14:tracePt t="50396" x="1754188" y="3022600"/>
          <p14:tracePt t="50403" x="1722438" y="3014663"/>
          <p14:tracePt t="50411" x="1714500" y="2998788"/>
          <p14:tracePt t="50419" x="1698625" y="2998788"/>
          <p14:tracePt t="50426" x="1674813" y="2982913"/>
          <p14:tracePt t="50433" x="1651000" y="2974975"/>
          <p14:tracePt t="50443" x="1633538" y="2959100"/>
          <p14:tracePt t="50449" x="1617663" y="2951163"/>
          <p14:tracePt t="50457" x="1601788" y="2943225"/>
          <p14:tracePt t="50464" x="1593850" y="2935288"/>
          <p14:tracePt t="50471" x="1585913" y="2935288"/>
          <p14:tracePt t="50479" x="1570038" y="2919413"/>
          <p14:tracePt t="50487" x="1554163" y="2909888"/>
          <p14:tracePt t="50494" x="1546225" y="2894013"/>
          <p14:tracePt t="50501" x="1530350" y="2878138"/>
          <p14:tracePt t="50510" x="1522413" y="2862263"/>
          <p14:tracePt t="50516" x="1506538" y="2846388"/>
          <p14:tracePt t="50524" x="1490663" y="2822575"/>
          <p14:tracePt t="50531" x="1474788" y="2798763"/>
          <p14:tracePt t="50540" x="1450975" y="2767013"/>
          <p14:tracePt t="50546" x="1443038" y="2751138"/>
          <p14:tracePt t="50554" x="1419225" y="2727325"/>
          <p14:tracePt t="50561" x="1411288" y="2687638"/>
          <p14:tracePt t="50569" x="1395413" y="2663825"/>
          <p14:tracePt t="50576" x="1387475" y="2640013"/>
          <p14:tracePt t="50584" x="1379538" y="2600325"/>
          <p14:tracePt t="50593" x="1379538" y="2559050"/>
          <p14:tracePt t="50599" x="1371600" y="2527300"/>
          <p14:tracePt t="50607" x="1371600" y="2487613"/>
          <p14:tracePt t="50613" x="1371600" y="2447925"/>
          <p14:tracePt t="50621" x="1363663" y="2400300"/>
          <p14:tracePt t="50629" x="1347788" y="2368550"/>
          <p14:tracePt t="50637" x="1339850" y="2344738"/>
          <p14:tracePt t="50644" x="1331913" y="2305050"/>
          <p14:tracePt t="50651" x="1323975" y="2281238"/>
          <p14:tracePt t="50659" x="1316038" y="2249488"/>
          <p14:tracePt t="50666" x="1308100" y="2224088"/>
          <p14:tracePt t="50674" x="1292225" y="2200275"/>
          <p14:tracePt t="50681" x="1292225" y="2192338"/>
          <p14:tracePt t="50690" x="1274763" y="2176463"/>
          <p14:tracePt t="50696" x="1266825" y="2160588"/>
          <p14:tracePt t="50704" x="1258888" y="2152650"/>
          <p14:tracePt t="50712" x="1258888" y="2144713"/>
          <p14:tracePt t="50718" x="1250950" y="2136775"/>
          <p14:tracePt t="50726" x="1250950" y="2128838"/>
          <p14:tracePt t="50733" x="1243013" y="2128838"/>
          <p14:tracePt t="50742" x="1243013" y="2120900"/>
          <p14:tracePt t="50764" x="1235075" y="2120900"/>
          <p14:tracePt t="50779" x="1235075" y="2112963"/>
          <p14:tracePt t="50786" x="1227138" y="2112963"/>
          <p14:tracePt t="50809" x="1227138" y="2105025"/>
          <p14:tracePt t="50823" x="1227138" y="2097088"/>
          <p14:tracePt t="50877" x="1219200" y="2089150"/>
          <p14:tracePt t="51066" x="0" y="0"/>
        </p14:tracePtLst>
        <p14:tracePtLst>
          <p14:tracePt t="56691" x="1889125" y="2200275"/>
          <p14:tracePt t="57140" x="0" y="0"/>
        </p14:tracePtLst>
        <p14:tracePtLst>
          <p14:tracePt t="57793" x="1155700" y="2192338"/>
          <p14:tracePt t="58174" x="1155700" y="2176463"/>
          <p14:tracePt t="58181" x="1155700" y="2144713"/>
          <p14:tracePt t="58188" x="1155700" y="2120900"/>
          <p14:tracePt t="58196" x="1155700" y="2097088"/>
          <p14:tracePt t="58204" x="1155700" y="2073275"/>
          <p14:tracePt t="58211" x="1155700" y="2049463"/>
          <p14:tracePt t="58218" x="1155700" y="2025650"/>
          <p14:tracePt t="58226" x="1163638" y="2017713"/>
          <p14:tracePt t="58234" x="1163638" y="2009775"/>
          <p14:tracePt t="58241" x="1171575" y="1993900"/>
          <p14:tracePt t="58256" x="1171575" y="1985963"/>
          <p14:tracePt t="58264" x="1179513" y="1985963"/>
          <p14:tracePt t="58271" x="1187450" y="1970088"/>
          <p14:tracePt t="58286" x="1195388" y="1962150"/>
          <p14:tracePt t="58294" x="1203325" y="1954213"/>
          <p14:tracePt t="58301" x="1219200" y="1946275"/>
          <p14:tracePt t="58308" x="1243013" y="1930400"/>
          <p14:tracePt t="58317" x="1266825" y="1914525"/>
          <p14:tracePt t="58324" x="1284288" y="1906588"/>
          <p14:tracePt t="58332" x="1308100" y="1890713"/>
          <p14:tracePt t="58339" x="1331913" y="1873250"/>
          <p14:tracePt t="58346" x="1347788" y="1865313"/>
          <p14:tracePt t="58353" x="1371600" y="1849438"/>
          <p14:tracePt t="58361" x="1387475" y="1849438"/>
          <p14:tracePt t="58368" x="1411288" y="1841500"/>
          <p14:tracePt t="58376" x="1427163" y="1841500"/>
          <p14:tracePt t="58384" x="1450975" y="1833563"/>
          <p14:tracePt t="58391" x="1466850" y="1833563"/>
          <p14:tracePt t="58400" x="1474788" y="1833563"/>
          <p14:tracePt t="58406" x="1482725" y="1833563"/>
          <p14:tracePt t="58415" x="1506538" y="1833563"/>
          <p14:tracePt t="58421" x="1514475" y="1833563"/>
          <p14:tracePt t="58429" x="1530350" y="1833563"/>
          <p14:tracePt t="58436" x="1546225" y="1841500"/>
          <p14:tracePt t="58444" x="1562100" y="1849438"/>
          <p14:tracePt t="58451" x="1601788" y="1865313"/>
          <p14:tracePt t="58459" x="1617663" y="1865313"/>
          <p14:tracePt t="58467" x="1641475" y="1881188"/>
          <p14:tracePt t="58473" x="1658938" y="1890713"/>
          <p14:tracePt t="58481" x="1690688" y="1898650"/>
          <p14:tracePt t="58488" x="1722438" y="1906588"/>
          <p14:tracePt t="58496" x="1746250" y="1922463"/>
          <p14:tracePt t="58504" x="1762125" y="1930400"/>
          <p14:tracePt t="58511" x="1778000" y="1930400"/>
          <p14:tracePt t="58519" x="1793875" y="1938338"/>
          <p14:tracePt t="58526" x="1793875" y="1946275"/>
          <p14:tracePt t="58534" x="1801813" y="1946275"/>
          <p14:tracePt t="58556" x="1801813" y="1954213"/>
          <p14:tracePt t="58565" x="1809750" y="1954213"/>
          <p14:tracePt t="58578" x="1809750" y="1962150"/>
          <p14:tracePt t="58594" x="1809750" y="1978025"/>
          <p14:tracePt t="58601" x="1817688" y="1985963"/>
          <p14:tracePt t="58608" x="1825625" y="1993900"/>
          <p14:tracePt t="58617" x="1825625" y="2009775"/>
          <p14:tracePt t="58623" x="1825625" y="2033588"/>
          <p14:tracePt t="58631" x="1825625" y="2049463"/>
          <p14:tracePt t="58638" x="1825625" y="2073275"/>
          <p14:tracePt t="58646" x="1825625" y="2097088"/>
          <p14:tracePt t="58653" x="1825625" y="2120900"/>
          <p14:tracePt t="58661" x="1825625" y="2144713"/>
          <p14:tracePt t="58669" x="1825625" y="2168525"/>
          <p14:tracePt t="58676" x="1825625" y="2184400"/>
          <p14:tracePt t="58684" x="1825625" y="2208213"/>
          <p14:tracePt t="58691" x="1825625" y="2233613"/>
          <p14:tracePt t="58699" x="1825625" y="2257425"/>
          <p14:tracePt t="58706" x="1825625" y="2281238"/>
          <p14:tracePt t="58715" x="1809750" y="2305050"/>
          <p14:tracePt t="58721" x="1801813" y="2328863"/>
          <p14:tracePt t="58728" x="1785938" y="2360613"/>
          <p14:tracePt t="58736" x="1778000" y="2376488"/>
          <p14:tracePt t="58744" x="1762125" y="2392363"/>
          <p14:tracePt t="58752" x="1746250" y="2416175"/>
          <p14:tracePt t="58759" x="1730375" y="2439988"/>
          <p14:tracePt t="58767" x="1698625" y="2463800"/>
          <p14:tracePt t="58773" x="1674813" y="2487613"/>
          <p14:tracePt t="58781" x="1633538" y="2511425"/>
          <p14:tracePt t="58789" x="1601788" y="2535238"/>
          <p14:tracePt t="58796" x="1570038" y="2543175"/>
          <p14:tracePt t="58803" x="1538288" y="2559050"/>
          <p14:tracePt t="58811" x="1498600" y="2576513"/>
          <p14:tracePt t="58819" x="1474788" y="2592388"/>
          <p14:tracePt t="58826" x="1458913" y="2592388"/>
          <p14:tracePt t="58834" x="1443038" y="2592388"/>
          <p14:tracePt t="58841" x="1419225" y="2600325"/>
          <p14:tracePt t="58850" x="1403350" y="2600325"/>
          <p14:tracePt t="58856" x="1395413" y="2600325"/>
          <p14:tracePt t="58864" x="1387475" y="2600325"/>
          <p14:tracePt t="58871" x="1371600" y="2600325"/>
          <p14:tracePt t="58900" x="1355725" y="2600325"/>
          <p14:tracePt t="58901" x="1347788" y="2600325"/>
          <p14:tracePt t="58909" x="1339850" y="2600325"/>
          <p14:tracePt t="58917" x="1331913" y="2600325"/>
          <p14:tracePt t="58931" x="1323975" y="2592388"/>
          <p14:tracePt t="58946" x="1308100" y="2566988"/>
          <p14:tracePt t="58953" x="1292225" y="2527300"/>
          <p14:tracePt t="58961" x="1266825" y="2479675"/>
          <p14:tracePt t="58969" x="1243013" y="2439988"/>
          <p14:tracePt t="58976" x="1219200" y="2376488"/>
          <p14:tracePt t="58984" x="1195388" y="2328863"/>
          <p14:tracePt t="58991" x="1179513" y="2289175"/>
          <p14:tracePt t="59000" x="1163638" y="2241550"/>
          <p14:tracePt t="59006" x="1155700" y="2216150"/>
          <p14:tracePt t="59014" x="1155700" y="2192338"/>
          <p14:tracePt t="59021" x="1155700" y="2168525"/>
          <p14:tracePt t="59029" x="1155700" y="2136775"/>
          <p14:tracePt t="59036" x="1155700" y="2120900"/>
          <p14:tracePt t="59043" x="1147763" y="2097088"/>
          <p14:tracePt t="59051" x="1147763" y="2081213"/>
          <p14:tracePt t="59059" x="1147763" y="2073275"/>
          <p14:tracePt t="59067" x="1147763" y="2065338"/>
          <p14:tracePt t="59073" x="1147763" y="2049463"/>
          <p14:tracePt t="59081" x="1139825" y="2033588"/>
          <p14:tracePt t="59088" x="1139825" y="2025650"/>
          <p14:tracePt t="59096" x="1139825" y="2009775"/>
          <p14:tracePt t="59104" x="1139825" y="2001838"/>
          <p14:tracePt t="59111" x="1131888" y="1985963"/>
          <p14:tracePt t="59126" x="1131888" y="1978025"/>
          <p14:tracePt t="59142" x="1131888" y="1970088"/>
          <p14:tracePt t="59149" x="1131888" y="1962150"/>
          <p14:tracePt t="59186" x="1131888" y="1954213"/>
          <p14:tracePt t="59224" x="1131888" y="1946275"/>
          <p14:tracePt t="59248" x="0" y="0"/>
        </p14:tracePtLst>
        <p14:tracePtLst>
          <p14:tracePt t="62285" x="3013075" y="2822575"/>
          <p14:tracePt t="62487" x="3013075" y="2814638"/>
          <p14:tracePt t="62501" x="3013075" y="2806700"/>
          <p14:tracePt t="62509" x="3005138" y="2798763"/>
          <p14:tracePt t="62516" x="2989263" y="2798763"/>
          <p14:tracePt t="62523" x="2981325" y="2798763"/>
          <p14:tracePt t="62531" x="2965450" y="2798763"/>
          <p14:tracePt t="62539" x="2941638" y="2798763"/>
          <p14:tracePt t="62547" x="2909888" y="2798763"/>
          <p14:tracePt t="62554" x="2886075" y="2798763"/>
          <p14:tracePt t="62562" x="2838450" y="2798763"/>
          <p14:tracePt t="62569" x="2782888" y="2806700"/>
          <p14:tracePt t="62576" x="2725738" y="2814638"/>
          <p14:tracePt t="62583" x="2686050" y="2822575"/>
          <p14:tracePt t="62591" x="2614613" y="2846388"/>
          <p14:tracePt t="62599" x="2559050" y="2854325"/>
          <p14:tracePt t="62607" x="2495550" y="2862263"/>
          <p14:tracePt t="62613" x="2408238" y="2886075"/>
          <p14:tracePt t="62621" x="2384425" y="2886075"/>
          <p14:tracePt t="62630" x="2366963" y="2886075"/>
          <p14:tracePt t="62636" x="2366963" y="2894013"/>
          <p14:tracePt t="62645" x="2359025" y="2894013"/>
          <p14:tracePt t="62651" x="2351088" y="2894013"/>
          <p14:tracePt t="62787" x="2335213" y="2894013"/>
          <p14:tracePt t="62796" x="2319338" y="2894013"/>
          <p14:tracePt t="62801" x="2303463" y="2894013"/>
          <p14:tracePt t="62808" x="2279650" y="2901950"/>
          <p14:tracePt t="62817" x="2255838" y="2901950"/>
          <p14:tracePt t="62824" x="2224088" y="2909888"/>
          <p14:tracePt t="62831" x="2192338" y="2909888"/>
          <p14:tracePt t="62839" x="2144713" y="2909888"/>
          <p14:tracePt t="62847" x="2105025" y="2909888"/>
          <p14:tracePt t="62854" x="2065338" y="2909888"/>
          <p14:tracePt t="62861" x="2008188" y="2909888"/>
          <p14:tracePt t="62869" x="1960563" y="2909888"/>
          <p14:tracePt t="62878" x="1912938" y="2909888"/>
          <p14:tracePt t="62884" x="1881188" y="2909888"/>
          <p14:tracePt t="62896" x="1849438" y="2909888"/>
          <p14:tracePt t="62898" x="1833563" y="2909888"/>
          <p14:tracePt t="62906" x="1825625" y="2894013"/>
          <p14:tracePt t="62914" x="1809750" y="2894013"/>
          <p14:tracePt t="62921" x="1809750" y="2878138"/>
          <p14:tracePt t="62929" x="1793875" y="2854325"/>
          <p14:tracePt t="62936" x="1793875" y="2838450"/>
          <p14:tracePt t="62944" x="1793875" y="2814638"/>
          <p14:tracePt t="62951" x="1793875" y="2790825"/>
          <p14:tracePt t="62959" x="1793875" y="2774950"/>
          <p14:tracePt t="62966" x="1793875" y="2751138"/>
          <p14:tracePt t="62974" x="1801813" y="2727325"/>
          <p14:tracePt t="62981" x="1809750" y="2695575"/>
          <p14:tracePt t="62988" x="1817688" y="2679700"/>
          <p14:tracePt t="62997" x="1825625" y="2663825"/>
          <p14:tracePt t="63004" x="1833563" y="2655888"/>
          <p14:tracePt t="63012" x="1841500" y="2640013"/>
          <p14:tracePt t="63019" x="1849438" y="2640013"/>
          <p14:tracePt t="63027" x="1849438" y="2624138"/>
          <p14:tracePt t="63033" x="1857375" y="2624138"/>
          <p14:tracePt t="63056" x="1857375" y="2616200"/>
          <p14:tracePt t="63117" x="1841500" y="2616200"/>
          <p14:tracePt t="63124" x="1793875" y="2608263"/>
          <p14:tracePt t="63131" x="1762125" y="2608263"/>
          <p14:tracePt t="63139" x="1698625" y="2608263"/>
          <p14:tracePt t="63147" x="1641475" y="2608263"/>
          <p14:tracePt t="63154" x="1577975" y="2608263"/>
          <p14:tracePt t="63162" x="1530350" y="2608263"/>
          <p14:tracePt t="63169" x="1506538" y="2608263"/>
          <p14:tracePt t="63177" x="1482725" y="2608263"/>
          <p14:tracePt t="63191" x="1474788" y="2608263"/>
          <p14:tracePt t="63230" x="1482725" y="2600325"/>
          <p14:tracePt t="63237" x="1498600" y="2592388"/>
          <p14:tracePt t="63244" x="1514475" y="2592388"/>
          <p14:tracePt t="63251" x="1530350" y="2584450"/>
          <p14:tracePt t="63259" x="1554163" y="2584450"/>
          <p14:tracePt t="63266" x="1577975" y="2576513"/>
          <p14:tracePt t="63274" x="1601788" y="2576513"/>
          <p14:tracePt t="63281" x="1625600" y="2576513"/>
          <p14:tracePt t="63289" x="1658938" y="2576513"/>
          <p14:tracePt t="63296" x="1666875" y="2576513"/>
          <p14:tracePt t="63304" x="1690688" y="2576513"/>
          <p14:tracePt t="63312" x="1698625" y="2576513"/>
          <p14:tracePt t="63356" x="1698625" y="2584450"/>
          <p14:tracePt t="63364" x="1698625" y="2592388"/>
          <p14:tracePt t="63371" x="1698625" y="2600325"/>
          <p14:tracePt t="63380" x="1698625" y="2608263"/>
          <p14:tracePt t="63386" x="1698625" y="2624138"/>
          <p14:tracePt t="63394" x="1698625" y="2632075"/>
          <p14:tracePt t="63401" x="1698625" y="2655888"/>
          <p14:tracePt t="63409" x="1698625" y="2663825"/>
          <p14:tracePt t="63416" x="1698625" y="2679700"/>
          <p14:tracePt t="63424" x="1698625" y="2703513"/>
          <p14:tracePt t="63431" x="1698625" y="2711450"/>
          <p14:tracePt t="63447" x="1698625" y="2727325"/>
          <p14:tracePt t="63454" x="1698625" y="2735263"/>
          <p14:tracePt t="63462" x="1698625" y="2743200"/>
          <p14:tracePt t="63468" x="1706563" y="2759075"/>
          <p14:tracePt t="63477" x="1706563" y="2767013"/>
          <p14:tracePt t="63483" x="1722438" y="2782888"/>
          <p14:tracePt t="63491" x="1730375" y="2798763"/>
          <p14:tracePt t="63498" x="1754188" y="2814638"/>
          <p14:tracePt t="63506" x="1785938" y="2830513"/>
          <p14:tracePt t="63514" x="1857375" y="2846388"/>
          <p14:tracePt t="63521" x="1920875" y="2854325"/>
          <p14:tracePt t="63529" x="1984375" y="2854325"/>
          <p14:tracePt t="63536" x="2081213" y="2854325"/>
          <p14:tracePt t="63543" x="2144713" y="2854325"/>
          <p14:tracePt t="63551" x="2216150" y="2854325"/>
          <p14:tracePt t="63559" x="2295525" y="2838450"/>
          <p14:tracePt t="63566" x="2319338" y="2838450"/>
          <p14:tracePt t="63574" x="2327275" y="2830513"/>
          <p14:tracePt t="63613" x="2319338" y="2830513"/>
          <p14:tracePt t="63619" x="2295525" y="2830513"/>
          <p14:tracePt t="63628" x="2271713" y="2830513"/>
          <p14:tracePt t="63634" x="2247900" y="2838450"/>
          <p14:tracePt t="63641" x="2224088" y="2846388"/>
          <p14:tracePt t="63648" x="2200275" y="2854325"/>
          <p14:tracePt t="63656" x="2152650" y="2870200"/>
          <p14:tracePt t="63664" x="2112963" y="2878138"/>
          <p14:tracePt t="63671" x="2081213" y="2894013"/>
          <p14:tracePt t="63680" x="2065338" y="2901950"/>
          <p14:tracePt t="63686" x="2033588" y="2909888"/>
          <p14:tracePt t="63693" x="2008188" y="2909888"/>
          <p14:tracePt t="63701" x="1976438" y="2919413"/>
          <p14:tracePt t="63709" x="1952625" y="2927350"/>
          <p14:tracePt t="63716" x="1944688" y="2927350"/>
          <p14:tracePt t="63724" x="1936750" y="2935288"/>
          <p14:tracePt t="63731" x="1928813" y="2935288"/>
          <p14:tracePt t="63746" x="1920875" y="2935288"/>
          <p14:tracePt t="63791" x="1912938" y="2935288"/>
          <p14:tracePt t="63814" x="1905000" y="2927350"/>
          <p14:tracePt t="63821" x="1897063" y="2927350"/>
          <p14:tracePt t="63845" x="1889125" y="2919413"/>
          <p14:tracePt t="63860" x="1881188" y="2909888"/>
          <p14:tracePt t="63866" x="1881188" y="2901950"/>
          <p14:tracePt t="63874" x="1881188" y="2886075"/>
          <p14:tracePt t="63881" x="1881188" y="2870200"/>
          <p14:tracePt t="63889" x="1873250" y="2846388"/>
          <p14:tracePt t="63897" x="1873250" y="2830513"/>
          <p14:tracePt t="63903" x="1873250" y="2814638"/>
          <p14:tracePt t="63912" x="1873250" y="2798763"/>
          <p14:tracePt t="63919" x="1873250" y="2782888"/>
          <p14:tracePt t="63927" x="1873250" y="2743200"/>
          <p14:tracePt t="63934" x="1873250" y="2719388"/>
          <p14:tracePt t="63941" x="1873250" y="2695575"/>
          <p14:tracePt t="63949" x="1873250" y="2671763"/>
          <p14:tracePt t="63956" x="1873250" y="2647950"/>
          <p14:tracePt t="63964" x="1873250" y="2624138"/>
          <p14:tracePt t="63971" x="1873250" y="2592388"/>
          <p14:tracePt t="63979" x="1881188" y="2566988"/>
          <p14:tracePt t="63987" x="1889125" y="2551113"/>
          <p14:tracePt t="63995" x="1897063" y="2527300"/>
          <p14:tracePt t="64002" x="1897063" y="2503488"/>
          <p14:tracePt t="64010" x="1897063" y="2479675"/>
          <p14:tracePt t="64017" x="1905000" y="2455863"/>
          <p14:tracePt t="64024" x="1912938" y="2439988"/>
          <p14:tracePt t="64031" x="1920875" y="2416175"/>
          <p14:tracePt t="64039" x="1920875" y="2400300"/>
          <p14:tracePt t="64046" x="1928813" y="2360613"/>
          <p14:tracePt t="64054" x="1928813" y="2328863"/>
          <p14:tracePt t="64062" x="1928813" y="2297113"/>
          <p14:tracePt t="64069" x="1936750" y="2273300"/>
          <p14:tracePt t="64077" x="1944688" y="2241550"/>
          <p14:tracePt t="64083" x="1952625" y="2200275"/>
          <p14:tracePt t="64091" x="1952625" y="2184400"/>
          <p14:tracePt t="64099" x="1960563" y="2168525"/>
          <p14:tracePt t="64106" x="1960563" y="2160588"/>
          <p14:tracePt t="64114" x="1960563" y="2136775"/>
          <p14:tracePt t="64121" x="1960563" y="2128838"/>
          <p14:tracePt t="64129" x="1960563" y="2120900"/>
          <p14:tracePt t="64136" x="1960563" y="2097088"/>
          <p14:tracePt t="64145" x="1960563" y="2081213"/>
          <p14:tracePt t="64151" x="1960563" y="2057400"/>
          <p14:tracePt t="64160" x="1960563" y="2041525"/>
          <p14:tracePt t="64166" x="1960563" y="2009775"/>
          <p14:tracePt t="64174" x="1960563" y="1985963"/>
          <p14:tracePt t="64181" x="1960563" y="1946275"/>
          <p14:tracePt t="64189" x="1960563" y="1922463"/>
          <p14:tracePt t="64196" x="1960563" y="1898650"/>
          <p14:tracePt t="64204" x="1952625" y="1881188"/>
          <p14:tracePt t="64212" x="1944688" y="1873250"/>
          <p14:tracePt t="64219" x="1936750" y="1849438"/>
          <p14:tracePt t="64227" x="1928813" y="1825625"/>
          <p14:tracePt t="64233" x="1920875" y="1809750"/>
          <p14:tracePt t="64241" x="1912938" y="1793875"/>
          <p14:tracePt t="64249" x="1897063" y="1770063"/>
          <p14:tracePt t="64256" x="1889125" y="1730375"/>
          <p14:tracePt t="64263" x="1873250" y="1706563"/>
          <p14:tracePt t="64271" x="1857375" y="1666875"/>
          <p14:tracePt t="64279" x="1849438" y="1643063"/>
          <p14:tracePt t="64287" x="1833563" y="1611313"/>
          <p14:tracePt t="64295" x="1833563" y="1571625"/>
          <p14:tracePt t="64301" x="1833563" y="1555750"/>
          <p14:tracePt t="64310" x="1833563" y="1538288"/>
          <p14:tracePt t="64317" x="1833563" y="1530350"/>
          <p14:tracePt t="64324" x="1833563" y="1514475"/>
          <p14:tracePt t="64331" x="1833563" y="1498600"/>
          <p14:tracePt t="64339" x="1833563" y="1482725"/>
          <p14:tracePt t="64346" x="1841500" y="1474788"/>
          <p14:tracePt t="64354" x="1857375" y="1458913"/>
          <p14:tracePt t="64363" x="1865313" y="1443038"/>
          <p14:tracePt t="64369" x="1881188" y="1435100"/>
          <p14:tracePt t="64378" x="1897063" y="1419225"/>
          <p14:tracePt t="64384" x="1920875" y="1403350"/>
          <p14:tracePt t="64391" x="1952625" y="1387475"/>
          <p14:tracePt t="64399" x="2000250" y="1371600"/>
          <p14:tracePt t="64406" x="2041525" y="1363663"/>
          <p14:tracePt t="64413" x="2089150" y="1355725"/>
          <p14:tracePt t="64421" x="2120900" y="1355725"/>
          <p14:tracePt t="64429" x="2136775" y="1355725"/>
          <p14:tracePt t="64436" x="2152650" y="1355725"/>
          <p14:tracePt t="64444" x="2160588" y="1355725"/>
          <p14:tracePt t="64460" x="2168525" y="1355725"/>
          <p14:tracePt t="64513" x="2160588" y="1355725"/>
          <p14:tracePt t="64527" x="2120900" y="1355725"/>
          <p14:tracePt t="64533" x="2073275" y="1355725"/>
          <p14:tracePt t="64541" x="2025650" y="1363663"/>
          <p14:tracePt t="64549" x="1976438" y="1379538"/>
          <p14:tracePt t="64556" x="1912938" y="1395413"/>
          <p14:tracePt t="64563" x="1849438" y="1411288"/>
          <p14:tracePt t="64571" x="1785938" y="1435100"/>
          <p14:tracePt t="64579" x="1746250" y="1450975"/>
          <p14:tracePt t="64586" x="1674813" y="1482725"/>
          <p14:tracePt t="64595" x="1641475" y="1490663"/>
          <p14:tracePt t="64601" x="1601788" y="1498600"/>
          <p14:tracePt t="64609" x="1585913" y="1514475"/>
          <p14:tracePt t="64616" x="1570038" y="1514475"/>
          <p14:tracePt t="64623" x="1562100" y="1514475"/>
          <p14:tracePt t="64631" x="1562100" y="1522413"/>
          <p14:tracePt t="64646" x="1554163" y="1522413"/>
          <p14:tracePt t="64653" x="1554163" y="1530350"/>
          <p14:tracePt t="64677" x="1562100" y="1530350"/>
          <p14:tracePt t="64683" x="1585913" y="1538288"/>
          <p14:tracePt t="64691" x="1617663" y="1547813"/>
          <p14:tracePt t="64699" x="1658938" y="1547813"/>
          <p14:tracePt t="64706" x="1722438" y="1547813"/>
          <p14:tracePt t="64714" x="1778000" y="1547813"/>
          <p14:tracePt t="64721" x="1865313" y="1547813"/>
          <p14:tracePt t="64729" x="1960563" y="1547813"/>
          <p14:tracePt t="64736" x="2041525" y="1555750"/>
          <p14:tracePt t="64744" x="2128838" y="1555750"/>
          <p14:tracePt t="64752" x="2200275" y="1555750"/>
          <p14:tracePt t="64759" x="2232025" y="1555750"/>
          <p14:tracePt t="64766" x="2255838" y="1555750"/>
          <p14:tracePt t="64774" x="2271713" y="1555750"/>
          <p14:tracePt t="64789" x="2279650" y="1555750"/>
          <p14:tracePt t="64827" x="2263775" y="1555750"/>
          <p14:tracePt t="64833" x="2232025" y="1555750"/>
          <p14:tracePt t="64842" x="2208213" y="1555750"/>
          <p14:tracePt t="64848" x="2160588" y="1555750"/>
          <p14:tracePt t="64856" x="2112963" y="1555750"/>
          <p14:tracePt t="64863" x="2073275" y="1555750"/>
          <p14:tracePt t="64871" x="2017713" y="1555750"/>
          <p14:tracePt t="64894" x="1881188" y="1579563"/>
          <p14:tracePt t="64901" x="1857375" y="1579563"/>
          <p14:tracePt t="64909" x="1849438" y="1587500"/>
          <p14:tracePt t="64923" x="1841500" y="1595438"/>
          <p14:tracePt t="64978" x="1841500" y="1603375"/>
          <p14:tracePt t="64983" x="1865313" y="1611313"/>
          <p14:tracePt t="64992" x="1889125" y="1619250"/>
          <p14:tracePt t="64998" x="1928813" y="1619250"/>
          <p14:tracePt t="65006" x="1976438" y="1627188"/>
          <p14:tracePt t="65014" x="2041525" y="1627188"/>
          <p14:tracePt t="65021" x="2105025" y="1627188"/>
          <p14:tracePt t="65028" x="2144713" y="1627188"/>
          <p14:tracePt t="65036" x="2216150" y="1619250"/>
          <p14:tracePt t="65044" x="2247900" y="1611313"/>
          <p14:tracePt t="65051" x="2287588" y="1587500"/>
          <p14:tracePt t="65059" x="2295525" y="1579563"/>
          <p14:tracePt t="65066" x="2303463" y="1579563"/>
          <p14:tracePt t="65081" x="2303463" y="1571625"/>
          <p14:tracePt t="65118" x="2303463" y="1563688"/>
          <p14:tracePt t="65133" x="2295525" y="1547813"/>
          <p14:tracePt t="65142" x="2271713" y="1538288"/>
          <p14:tracePt t="65148" x="2239963" y="1522413"/>
          <p14:tracePt t="65156" x="2200275" y="1514475"/>
          <p14:tracePt t="65163" x="2168525" y="1506538"/>
          <p14:tracePt t="65171" x="2120900" y="1506538"/>
          <p14:tracePt t="65178" x="2097088" y="1506538"/>
          <p14:tracePt t="65186" x="2089150" y="1506538"/>
          <p14:tracePt t="65201" x="2081213" y="1506538"/>
          <p14:tracePt t="65322" x="0" y="0"/>
        </p14:tracePtLst>
        <p14:tracePtLst>
          <p14:tracePt t="85813" x="1801813" y="2400300"/>
          <p14:tracePt t="86015" x="1801813" y="2392363"/>
          <p14:tracePt t="86031" x="1801813" y="2384425"/>
          <p14:tracePt t="86037" x="1801813" y="2376488"/>
          <p14:tracePt t="86045" x="1801813" y="2368550"/>
          <p14:tracePt t="86052" x="1801813" y="2360613"/>
          <p14:tracePt t="86059" x="1801813" y="2352675"/>
          <p14:tracePt t="86066" x="1801813" y="2336800"/>
          <p14:tracePt t="86081" x="1801813" y="2328863"/>
          <p14:tracePt t="86089" x="1801813" y="2312988"/>
          <p14:tracePt t="86097" x="1801813" y="2305050"/>
          <p14:tracePt t="86104" x="1801813" y="2297113"/>
          <p14:tracePt t="86112" x="1801813" y="2281238"/>
          <p14:tracePt t="86119" x="1801813" y="2273300"/>
          <p14:tracePt t="86129" x="1809750" y="2265363"/>
          <p14:tracePt t="86134" x="1809750" y="2257425"/>
          <p14:tracePt t="86141" x="1809750" y="2241550"/>
          <p14:tracePt t="86157" x="1809750" y="2233613"/>
          <p14:tracePt t="86171" x="1809750" y="2224088"/>
          <p14:tracePt t="86217" x="1809750" y="2216150"/>
          <p14:tracePt t="86255" x="1809750" y="2208213"/>
          <p14:tracePt t="86277" x="1809750" y="2200275"/>
          <p14:tracePt t="86291" x="1801813" y="2184400"/>
          <p14:tracePt t="86299" x="1801813" y="2176463"/>
          <p14:tracePt t="86306" x="1801813" y="2168525"/>
          <p14:tracePt t="86314" x="1793875" y="2160588"/>
          <p14:tracePt t="86330" x="1793875" y="2144713"/>
          <p14:tracePt t="86345" x="1785938" y="2136775"/>
          <p14:tracePt t="86351" x="1785938" y="2120900"/>
          <p14:tracePt t="86359" x="1778000" y="2112963"/>
          <p14:tracePt t="86366" x="1778000" y="2105025"/>
          <p14:tracePt t="86374" x="1770063" y="2081213"/>
          <p14:tracePt t="86381" x="1770063" y="2065338"/>
          <p14:tracePt t="86389" x="1762125" y="2041525"/>
          <p14:tracePt t="86397" x="1754188" y="2025650"/>
          <p14:tracePt t="86404" x="1746250" y="2001838"/>
          <p14:tracePt t="86413" x="1730375" y="1978025"/>
          <p14:tracePt t="86419" x="1722438" y="1954213"/>
          <p14:tracePt t="86427" x="1706563" y="1930400"/>
          <p14:tracePt t="86434" x="1690688" y="1914525"/>
          <p14:tracePt t="86441" x="1674813" y="1890713"/>
          <p14:tracePt t="86449" x="1658938" y="1873250"/>
          <p14:tracePt t="86456" x="1641475" y="1865313"/>
          <p14:tracePt t="86464" x="1617663" y="1849438"/>
          <p14:tracePt t="86471" x="1609725" y="1841500"/>
          <p14:tracePt t="86479" x="1601788" y="1841500"/>
          <p14:tracePt t="86487" x="1601788" y="1833563"/>
          <p14:tracePt t="86494" x="1593850" y="1833563"/>
          <p14:tracePt t="86509" x="1585913" y="1833563"/>
          <p14:tracePt t="86516" x="1577975" y="1833563"/>
          <p14:tracePt t="86546" x="1570038" y="1833563"/>
          <p14:tracePt t="86554" x="1562100" y="1833563"/>
          <p14:tracePt t="86562" x="1554163" y="1833563"/>
          <p14:tracePt t="86569" x="1538288" y="1833563"/>
          <p14:tracePt t="86577" x="1522413" y="1841500"/>
          <p14:tracePt t="86584" x="1506538" y="1841500"/>
          <p14:tracePt t="86591" x="1490663" y="1849438"/>
          <p14:tracePt t="86599" x="1474788" y="1857375"/>
          <p14:tracePt t="86606" x="1458913" y="1857375"/>
          <p14:tracePt t="86614" x="1443038" y="1857375"/>
          <p14:tracePt t="86621" x="1435100" y="1857375"/>
          <p14:tracePt t="86629" x="1427163" y="1857375"/>
          <p14:tracePt t="86636" x="1419225" y="1857375"/>
          <p14:tracePt t="86651" x="1411288" y="1857375"/>
          <p14:tracePt t="86667" x="1403350" y="1857375"/>
          <p14:tracePt t="86681" x="1395413" y="1857375"/>
          <p14:tracePt t="86704" x="1395413" y="1865313"/>
          <p14:tracePt t="86713" x="1387475" y="1865313"/>
          <p14:tracePt t="86719" x="1379538" y="1881188"/>
          <p14:tracePt t="86727" x="1371600" y="1881188"/>
          <p14:tracePt t="86734" x="1355725" y="1898650"/>
          <p14:tracePt t="86749" x="1339850" y="1898650"/>
          <p14:tracePt t="86756" x="1339850" y="1906588"/>
          <p14:tracePt t="86764" x="1331913" y="1914525"/>
          <p14:tracePt t="86771" x="1323975" y="1914525"/>
          <p14:tracePt t="86779" x="1316038" y="1914525"/>
          <p14:tracePt t="86787" x="1316038" y="1922463"/>
          <p14:tracePt t="86795" x="1308100" y="1922463"/>
          <p14:tracePt t="86809" x="1300163" y="1930400"/>
          <p14:tracePt t="86816" x="1300163" y="1938338"/>
          <p14:tracePt t="86824" x="1292225" y="1946275"/>
          <p14:tracePt t="86831" x="1284288" y="1954213"/>
          <p14:tracePt t="86839" x="1274763" y="1970088"/>
          <p14:tracePt t="86847" x="1266825" y="1978025"/>
          <p14:tracePt t="86854" x="1258888" y="1993900"/>
          <p14:tracePt t="86863" x="1243013" y="2009775"/>
          <p14:tracePt t="86869" x="1235075" y="2025650"/>
          <p14:tracePt t="86877" x="1219200" y="2041525"/>
          <p14:tracePt t="86884" x="1211263" y="2065338"/>
          <p14:tracePt t="86896" x="1203325" y="2089150"/>
          <p14:tracePt t="86899" x="1195388" y="2112963"/>
          <p14:tracePt t="86906" x="1195388" y="2128838"/>
          <p14:tracePt t="86914" x="1187450" y="2160588"/>
          <p14:tracePt t="86921" x="1187450" y="2184400"/>
          <p14:tracePt t="86929" x="1187450" y="2216150"/>
          <p14:tracePt t="86937" x="1187450" y="2249488"/>
          <p14:tracePt t="86945" x="1187450" y="2273300"/>
          <p14:tracePt t="86951" x="1187450" y="2289175"/>
          <p14:tracePt t="86960" x="1187450" y="2312988"/>
          <p14:tracePt t="86966" x="1203325" y="2344738"/>
          <p14:tracePt t="86974" x="1211263" y="2376488"/>
          <p14:tracePt t="86981" x="1219200" y="2400300"/>
          <p14:tracePt t="86989" x="1219200" y="2416175"/>
          <p14:tracePt t="86996" x="1243013" y="2439988"/>
          <p14:tracePt t="87004" x="1250950" y="2471738"/>
          <p14:tracePt t="87013" x="1250950" y="2487613"/>
          <p14:tracePt t="87019" x="1274763" y="2511425"/>
          <p14:tracePt t="87027" x="1284288" y="2519363"/>
          <p14:tracePt t="87034" x="1300163" y="2551113"/>
          <p14:tracePt t="87042" x="1308100" y="2559050"/>
          <p14:tracePt t="87049" x="1323975" y="2576513"/>
          <p14:tracePt t="87056" x="1331913" y="2584450"/>
          <p14:tracePt t="87064" x="1339850" y="2592388"/>
          <p14:tracePt t="87071" x="1347788" y="2592388"/>
          <p14:tracePt t="87079" x="1347788" y="2600325"/>
          <p14:tracePt t="87101" x="1355725" y="2600325"/>
          <p14:tracePt t="87116" x="1363663" y="2600325"/>
          <p14:tracePt t="87132" x="1395413" y="2566988"/>
          <p14:tracePt t="87139" x="1403350" y="2535238"/>
          <p14:tracePt t="87146" x="1419225" y="2511425"/>
          <p14:tracePt t="87154" x="1443038" y="2471738"/>
          <p14:tracePt t="87163" x="1466850" y="2439988"/>
          <p14:tracePt t="87169" x="1482725" y="2408238"/>
          <p14:tracePt t="87177" x="1498600" y="2384425"/>
          <p14:tracePt t="87184" x="1514475" y="2352675"/>
          <p14:tracePt t="87191" x="1530350" y="2328863"/>
          <p14:tracePt t="87199" x="1546225" y="2312988"/>
          <p14:tracePt t="87206" x="1554163" y="2297113"/>
          <p14:tracePt t="87214" x="1570038" y="2281238"/>
          <p14:tracePt t="87229" x="1570038" y="2273300"/>
          <p14:tracePt t="87245" x="1577975" y="2265363"/>
          <p14:tracePt t="87252" x="1577975" y="2257425"/>
          <p14:tracePt t="87266" x="1577975" y="2249488"/>
          <p14:tracePt t="87274" x="1577975" y="2241550"/>
          <p14:tracePt t="87282" x="1577975" y="2233613"/>
          <p14:tracePt t="87289" x="1577975" y="2224088"/>
          <p14:tracePt t="87296" x="1577975" y="2208213"/>
          <p14:tracePt t="87304" x="1577975" y="2200275"/>
          <p14:tracePt t="87312" x="1577975" y="2184400"/>
          <p14:tracePt t="87320" x="1577975" y="2168525"/>
          <p14:tracePt t="87327" x="1577975" y="2152650"/>
          <p14:tracePt t="87334" x="1577975" y="2128838"/>
          <p14:tracePt t="87341" x="1577975" y="2112963"/>
          <p14:tracePt t="87349" x="1577975" y="2105025"/>
          <p14:tracePt t="87356" x="1577975" y="2097088"/>
          <p14:tracePt t="87364" x="1577975" y="2089150"/>
          <p14:tracePt t="87379" x="1577975" y="2081213"/>
          <p14:tracePt t="87416" x="1570038" y="2081213"/>
          <p14:tracePt t="87424" x="1570038" y="2089150"/>
          <p14:tracePt t="87431" x="1570038" y="2105025"/>
          <p14:tracePt t="87439" x="1562100" y="2120900"/>
          <p14:tracePt t="87446" x="1554163" y="2152650"/>
          <p14:tracePt t="87454" x="1554163" y="2200275"/>
          <p14:tracePt t="87462" x="1554163" y="2265363"/>
          <p14:tracePt t="87469" x="1554163" y="2328863"/>
          <p14:tracePt t="87477" x="1554163" y="2392363"/>
          <p14:tracePt t="87484" x="1554163" y="2471738"/>
          <p14:tracePt t="87492" x="1554163" y="2535238"/>
          <p14:tracePt t="87499" x="1554163" y="2616200"/>
          <p14:tracePt t="87506" x="1554163" y="2695575"/>
          <p14:tracePt t="87514" x="1562100" y="2774950"/>
          <p14:tracePt t="87521" x="1577975" y="2838450"/>
          <p14:tracePt t="87529" x="1601788" y="2919413"/>
          <p14:tracePt t="87536" x="1609725" y="2982913"/>
          <p14:tracePt t="87545" x="1609725" y="3014663"/>
          <p14:tracePt t="87551" x="1617663" y="3070225"/>
          <p14:tracePt t="87559" x="1617663" y="3117850"/>
          <p14:tracePt t="87567" x="1625600" y="3157538"/>
          <p14:tracePt t="87574" x="1625600" y="3205163"/>
          <p14:tracePt t="87581" x="1625600" y="3236913"/>
          <p14:tracePt t="87589" x="1625600" y="3270250"/>
          <p14:tracePt t="87596" x="1625600" y="3286125"/>
          <p14:tracePt t="87604" x="1625600" y="3302000"/>
          <p14:tracePt t="87612" x="1625600" y="3309938"/>
          <p14:tracePt t="87619" x="1625600" y="3325813"/>
          <p14:tracePt t="87626" x="1625600" y="3349625"/>
          <p14:tracePt t="87634" x="1625600" y="3365500"/>
          <p14:tracePt t="87642" x="1625600" y="3373438"/>
          <p14:tracePt t="87649" x="1625600" y="3389313"/>
          <p14:tracePt t="87656" x="1625600" y="3397250"/>
          <p14:tracePt t="87664" x="1625600" y="3421063"/>
          <p14:tracePt t="87671" x="1625600" y="3444875"/>
          <p14:tracePt t="87679" x="1625600" y="3452813"/>
          <p14:tracePt t="87686" x="1625600" y="3476625"/>
          <p14:tracePt t="87694" x="1625600" y="3500438"/>
          <p14:tracePt t="87701" x="1625600" y="3516313"/>
          <p14:tracePt t="87710" x="1625600" y="3548063"/>
          <p14:tracePt t="87717" x="1617663" y="3587750"/>
          <p14:tracePt t="87724" x="1609725" y="3629025"/>
          <p14:tracePt t="87731" x="1601788" y="3660775"/>
          <p14:tracePt t="87739" x="1593850" y="3700463"/>
          <p14:tracePt t="87746" x="1593850" y="3732213"/>
          <p14:tracePt t="87754" x="1585913" y="3763963"/>
          <p14:tracePt t="87762" x="1585913" y="3787775"/>
          <p14:tracePt t="87769" x="1585913" y="3819525"/>
          <p14:tracePt t="87776" x="1577975" y="3851275"/>
          <p14:tracePt t="87784" x="1577975" y="3867150"/>
          <p14:tracePt t="87791" x="1570038" y="3883025"/>
          <p14:tracePt t="87799" x="1570038" y="3890963"/>
          <p14:tracePt t="87806" x="1570038" y="3898900"/>
          <p14:tracePt t="87814" x="1562100" y="3906838"/>
          <p14:tracePt t="87821" x="1562100" y="3914775"/>
          <p14:tracePt t="87829" x="1562100" y="3930650"/>
          <p14:tracePt t="87845" x="1562100" y="3938588"/>
          <p14:tracePt t="87860" x="1562100" y="3963988"/>
          <p14:tracePt t="87866" x="1562100" y="3971925"/>
          <p14:tracePt t="87874" x="1562100" y="3987800"/>
          <p14:tracePt t="87895" x="1570038" y="4011613"/>
          <p14:tracePt t="87896" x="1577975" y="4019550"/>
          <p14:tracePt t="87904" x="1577975" y="4035425"/>
          <p14:tracePt t="87912" x="1577975" y="4043363"/>
          <p14:tracePt t="87919" x="1577975" y="4051300"/>
          <p14:tracePt t="87927" x="1585913" y="4051300"/>
          <p14:tracePt t="87934" x="1585913" y="4059238"/>
          <p14:tracePt t="87949" x="1585913" y="4067175"/>
          <p14:tracePt t="87964" x="1593850" y="4075113"/>
          <p14:tracePt t="87979" x="1593850" y="4083050"/>
          <p14:tracePt t="88085" x="1601788" y="4083050"/>
          <p14:tracePt t="88115" x="1609725" y="4083050"/>
          <p14:tracePt t="88130" x="1617663" y="4083050"/>
          <p14:tracePt t="88145" x="1617663" y="4075113"/>
          <p14:tracePt t="88159" x="1625600" y="4075113"/>
          <p14:tracePt t="88174" x="1625600" y="4067175"/>
          <p14:tracePt t="88196" x="1633538" y="4059238"/>
          <p14:tracePt t="88211" x="1641475" y="4051300"/>
          <p14:tracePt t="88219" x="1641475" y="4043363"/>
          <p14:tracePt t="88234" x="1641475" y="4035425"/>
          <p14:tracePt t="88243" x="1651000" y="4035425"/>
          <p14:tracePt t="88249" x="1651000" y="4027488"/>
          <p14:tracePt t="88271" x="1651000" y="4019550"/>
          <p14:tracePt t="88279" x="1651000" y="4011613"/>
          <p14:tracePt t="88332" x="1651000" y="4003675"/>
          <p14:tracePt t="88369" x="1658938" y="4003675"/>
          <p14:tracePt t="88399" x="1666875" y="4003675"/>
          <p14:tracePt t="88406" x="1674813" y="4003675"/>
          <p14:tracePt t="88414" x="1682750" y="4003675"/>
          <p14:tracePt t="88421" x="1698625" y="4003675"/>
          <p14:tracePt t="88429" x="1706563" y="4003675"/>
          <p14:tracePt t="88436" x="1722438" y="3995738"/>
          <p14:tracePt t="88445" x="1738313" y="3995738"/>
          <p14:tracePt t="88451" x="1746250" y="3995738"/>
          <p14:tracePt t="88459" x="1754188" y="3995738"/>
          <p14:tracePt t="88467" x="1762125" y="3995738"/>
          <p14:tracePt t="88481" x="1762125" y="3987800"/>
          <p14:tracePt t="88715" x="1762125" y="3979863"/>
          <p14:tracePt t="88721" x="1754188" y="3979863"/>
          <p14:tracePt t="88736" x="1746250" y="3979863"/>
          <p14:tracePt t="88744" x="1738313" y="3979863"/>
          <p14:tracePt t="88751" x="1730375" y="3979863"/>
          <p14:tracePt t="88759" x="1722438" y="3987800"/>
          <p14:tracePt t="88767" x="1714500" y="3987800"/>
          <p14:tracePt t="88774" x="1714500" y="3995738"/>
          <p14:tracePt t="88789" x="1706563" y="3995738"/>
          <p14:tracePt t="88797" x="1698625" y="4011613"/>
          <p14:tracePt t="88804" x="1690688" y="4011613"/>
          <p14:tracePt t="88811" x="1690688" y="4019550"/>
          <p14:tracePt t="88819" x="1682750" y="4019550"/>
          <p14:tracePt t="88826" x="1674813" y="4035425"/>
          <p14:tracePt t="88834" x="1666875" y="4035425"/>
          <p14:tracePt t="88842" x="1666875" y="4043363"/>
          <p14:tracePt t="88849" x="1658938" y="4051300"/>
          <p14:tracePt t="88858" x="1658938" y="4059238"/>
          <p14:tracePt t="88864" x="1651000" y="4075113"/>
          <p14:tracePt t="88872" x="1641475" y="4075113"/>
          <p14:tracePt t="88879" x="1641475" y="4083050"/>
          <p14:tracePt t="88977" x="1641475" y="4090988"/>
          <p14:tracePt t="88992" x="1633538" y="4090988"/>
          <p14:tracePt t="88999" x="1633538" y="4098925"/>
          <p14:tracePt t="89007" x="1633538" y="4106863"/>
          <p14:tracePt t="89014" x="1633538" y="4114800"/>
          <p14:tracePt t="89022" x="1633538" y="4122738"/>
          <p14:tracePt t="89029" x="1633538" y="4130675"/>
          <p14:tracePt t="89036" x="1633538" y="4138613"/>
          <p14:tracePt t="89051" x="1633538" y="4146550"/>
          <p14:tracePt t="89066" x="1633538" y="4154488"/>
          <p14:tracePt t="89074" x="1633538" y="4162425"/>
          <p14:tracePt t="89134" x="1633538" y="4170363"/>
          <p14:tracePt t="89187" x="1633538" y="4162425"/>
          <p14:tracePt t="89194" x="1633538" y="4154488"/>
          <p14:tracePt t="89209" x="1633538" y="4138613"/>
          <p14:tracePt t="89224" x="1641475" y="4130675"/>
          <p14:tracePt t="89231" x="1641475" y="4122738"/>
          <p14:tracePt t="89240" x="1641475" y="4114800"/>
          <p14:tracePt t="89246" x="1651000" y="4098925"/>
          <p14:tracePt t="89261" x="1658938" y="4090988"/>
          <p14:tracePt t="89276" x="1658938" y="4083050"/>
          <p14:tracePt t="89285" x="1666875" y="4083050"/>
          <p14:tracePt t="89291" x="1666875" y="4075113"/>
          <p14:tracePt t="89299" x="1674813" y="4067175"/>
          <p14:tracePt t="89314" x="1674813" y="4059238"/>
          <p14:tracePt t="89322" x="1682750" y="4059238"/>
          <p14:tracePt t="89329" x="1682750" y="4043363"/>
          <p14:tracePt t="89344" x="1690688" y="4027488"/>
          <p14:tracePt t="89351" x="1698625" y="4019550"/>
          <p14:tracePt t="89359" x="1698625" y="4011613"/>
          <p14:tracePt t="89374" x="1698625" y="4003675"/>
          <p14:tracePt t="89381" x="1698625" y="3995738"/>
          <p14:tracePt t="89390" x="1706563" y="3987800"/>
          <p14:tracePt t="89411" x="1706563" y="3979863"/>
          <p14:tracePt t="89419" x="1722438" y="3979863"/>
          <p14:tracePt t="89434" x="1730375" y="3979863"/>
          <p14:tracePt t="89441" x="1754188" y="3979863"/>
          <p14:tracePt t="89449" x="1770063" y="3979863"/>
          <p14:tracePt t="89458" x="1793875" y="3979863"/>
          <p14:tracePt t="89464" x="1817688" y="3979863"/>
          <p14:tracePt t="89472" x="1849438" y="3979863"/>
          <p14:tracePt t="89479" x="1873250" y="3979863"/>
          <p14:tracePt t="89486" x="1905000" y="3979863"/>
          <p14:tracePt t="89494" x="1936750" y="3979863"/>
          <p14:tracePt t="89502" x="1960563" y="3979863"/>
          <p14:tracePt t="89509" x="1984375" y="3971925"/>
          <p14:tracePt t="89516" x="2000250" y="3971925"/>
          <p14:tracePt t="89524" x="2017713" y="3963988"/>
          <p14:tracePt t="89532" x="2025650" y="3956050"/>
          <p14:tracePt t="89540" x="2033588" y="3956050"/>
          <p14:tracePt t="89546" x="2049463" y="3930650"/>
          <p14:tracePt t="89561" x="2049463" y="3922713"/>
          <p14:tracePt t="89576" x="2057400" y="3906838"/>
          <p14:tracePt t="89607" x="2057400" y="3898900"/>
          <p14:tracePt t="89622" x="2065338" y="3898900"/>
          <p14:tracePt t="89772" x="2057400" y="3898900"/>
          <p14:tracePt t="89779" x="2049463" y="3898900"/>
          <p14:tracePt t="89786" x="2025650" y="3898900"/>
          <p14:tracePt t="89794" x="2000250" y="3898900"/>
          <p14:tracePt t="89801" x="1976438" y="3898900"/>
          <p14:tracePt t="89809" x="1960563" y="3898900"/>
          <p14:tracePt t="89816" x="1936750" y="3898900"/>
          <p14:tracePt t="89824" x="1897063" y="3906838"/>
          <p14:tracePt t="89831" x="1881188" y="3914775"/>
          <p14:tracePt t="89840" x="1865313" y="3922713"/>
          <p14:tracePt t="89846" x="1849438" y="3930650"/>
          <p14:tracePt t="89855" x="1841500" y="3948113"/>
          <p14:tracePt t="89861" x="1833563" y="3956050"/>
          <p14:tracePt t="89869" x="1825625" y="3963988"/>
          <p14:tracePt t="89877" x="1817688" y="3979863"/>
          <p14:tracePt t="89890" x="1809750" y="3987800"/>
          <p14:tracePt t="89891" x="1793875" y="3995738"/>
          <p14:tracePt t="89899" x="1785938" y="4011613"/>
          <p14:tracePt t="89907" x="1770063" y="4027488"/>
          <p14:tracePt t="89914" x="1762125" y="4035425"/>
          <p14:tracePt t="89921" x="1754188" y="4051300"/>
          <p14:tracePt t="89929" x="1746250" y="4067175"/>
          <p14:tracePt t="89936" x="1738313" y="4075113"/>
          <p14:tracePt t="89944" x="1730375" y="4098925"/>
          <p14:tracePt t="89951" x="1730375" y="4106863"/>
          <p14:tracePt t="89960" x="1722438" y="4122738"/>
          <p14:tracePt t="89966" x="1706563" y="4130675"/>
          <p14:tracePt t="89974" x="1706563" y="4146550"/>
          <p14:tracePt t="89981" x="1698625" y="4154488"/>
          <p14:tracePt t="89990" x="1698625" y="4162425"/>
          <p14:tracePt t="89996" x="1690688" y="4170363"/>
          <p14:tracePt t="90005" x="1682750" y="4178300"/>
          <p14:tracePt t="90011" x="1682750" y="4186238"/>
          <p14:tracePt t="90019" x="1674813" y="4194175"/>
          <p14:tracePt t="90034" x="1674813" y="4202113"/>
          <p14:tracePt t="90057" x="1666875" y="4210050"/>
          <p14:tracePt t="90087" x="1658938" y="4210050"/>
          <p14:tracePt t="90109" x="1658938" y="4217988"/>
          <p14:tracePt t="90131" x="1658938" y="4225925"/>
          <p14:tracePt t="90155" x="1658938" y="4233863"/>
          <p14:tracePt t="90191" x="1658938" y="4241800"/>
          <p14:tracePt t="90207" x="1658938" y="4249738"/>
          <p14:tracePt t="90214" x="1658938" y="4257675"/>
          <p14:tracePt t="90229" x="1658938" y="4265613"/>
          <p14:tracePt t="90244" x="1666875" y="4281488"/>
          <p14:tracePt t="90259" x="1666875" y="4291013"/>
          <p14:tracePt t="90267" x="1666875" y="4298950"/>
          <p14:tracePt t="90274" x="1666875" y="4306888"/>
          <p14:tracePt t="90281" x="1666875" y="4314825"/>
          <p14:tracePt t="90297" x="1666875" y="4322763"/>
          <p14:tracePt t="90304" x="1666875" y="4330700"/>
          <p14:tracePt t="90311" x="1666875" y="4338638"/>
          <p14:tracePt t="90319" x="1666875" y="4346575"/>
          <p14:tracePt t="90326" x="1666875" y="4354513"/>
          <p14:tracePt t="90334" x="1666875" y="4362450"/>
          <p14:tracePt t="90341" x="1666875" y="4370388"/>
          <p14:tracePt t="90357" x="1666875" y="4378325"/>
          <p14:tracePt t="90364" x="1666875" y="4386263"/>
          <p14:tracePt t="90379" x="1666875" y="4394200"/>
          <p14:tracePt t="90394" x="1666875" y="4402138"/>
          <p14:tracePt t="90409" x="1666875" y="4418013"/>
          <p14:tracePt t="90424" x="1666875" y="4425950"/>
          <p14:tracePt t="90431" x="1666875" y="4441825"/>
          <p14:tracePt t="90440" x="1674813" y="4441825"/>
          <p14:tracePt t="90446" x="1674813" y="4449763"/>
          <p14:tracePt t="90454" x="1674813" y="4457700"/>
          <p14:tracePt t="90461" x="1674813" y="4465638"/>
          <p14:tracePt t="90469" x="1674813" y="4473575"/>
          <p14:tracePt t="90476" x="1682750" y="4481513"/>
          <p14:tracePt t="90484" x="1682750" y="4489450"/>
          <p14:tracePt t="90499" x="1682750" y="4497388"/>
          <p14:tracePt t="90507" x="1690688" y="4505325"/>
          <p14:tracePt t="90514" x="1690688" y="4513263"/>
          <p14:tracePt t="90521" x="1698625" y="4529138"/>
          <p14:tracePt t="90538" x="1698625" y="4537075"/>
          <p14:tracePt t="90544" x="1698625" y="4545013"/>
          <p14:tracePt t="90551" x="1706563" y="4552950"/>
          <p14:tracePt t="90559" x="1714500" y="4560888"/>
          <p14:tracePt t="90566" x="1714500" y="4568825"/>
          <p14:tracePt t="90581" x="1722438" y="4568825"/>
          <p14:tracePt t="90590" x="1722438" y="4576763"/>
          <p14:tracePt t="90604" x="1730375" y="4584700"/>
          <p14:tracePt t="90634" x="1738313" y="4584700"/>
          <p14:tracePt t="90732" x="1738313" y="4576763"/>
          <p14:tracePt t="90740" x="1738313" y="4568825"/>
          <p14:tracePt t="90746" x="1730375" y="4568825"/>
          <p14:tracePt t="90754" x="1722438" y="4552950"/>
          <p14:tracePt t="90761" x="1706563" y="4529138"/>
          <p14:tracePt t="90769" x="1690688" y="4505325"/>
          <p14:tracePt t="90776" x="1682750" y="4489450"/>
          <p14:tracePt t="90784" x="1666875" y="4473575"/>
          <p14:tracePt t="90791" x="1658938" y="4449763"/>
          <p14:tracePt t="90799" x="1658938" y="4425950"/>
          <p14:tracePt t="90806" x="1651000" y="4402138"/>
          <p14:tracePt t="90814" x="1651000" y="4378325"/>
          <p14:tracePt t="90823" x="1651000" y="4362450"/>
          <p14:tracePt t="90829" x="1651000" y="4330700"/>
          <p14:tracePt t="90837" x="1651000" y="4306888"/>
          <p14:tracePt t="90844" x="1651000" y="4291013"/>
          <p14:tracePt t="90851" x="1658938" y="4265613"/>
          <p14:tracePt t="90859" x="1666875" y="4241800"/>
          <p14:tracePt t="90867" x="1674813" y="4233863"/>
          <p14:tracePt t="90874" x="1682750" y="4210050"/>
          <p14:tracePt t="90881" x="1690688" y="4202113"/>
          <p14:tracePt t="90889" x="1714500" y="4178300"/>
          <p14:tracePt t="90896" x="1722438" y="4162425"/>
          <p14:tracePt t="90904" x="1738313" y="4146550"/>
          <p14:tracePt t="90911" x="1746250" y="4138613"/>
          <p14:tracePt t="90919" x="1770063" y="4114800"/>
          <p14:tracePt t="90926" x="1778000" y="4106863"/>
          <p14:tracePt t="90934" x="1785938" y="4090988"/>
          <p14:tracePt t="90941" x="1809750" y="4083050"/>
          <p14:tracePt t="90949" x="1817688" y="4067175"/>
          <p14:tracePt t="90957" x="1833563" y="4059238"/>
          <p14:tracePt t="90964" x="1849438" y="4051300"/>
          <p14:tracePt t="90973" x="1849438" y="4043363"/>
          <p14:tracePt t="90979" x="1865313" y="4027488"/>
          <p14:tracePt t="90988" x="1873250" y="4019550"/>
          <p14:tracePt t="90994" x="1897063" y="3987800"/>
          <p14:tracePt t="91001" x="1912938" y="3971925"/>
          <p14:tracePt t="91009" x="1928813" y="3956050"/>
          <p14:tracePt t="91016" x="1944688" y="3938588"/>
          <p14:tracePt t="91024" x="1968500" y="3906838"/>
          <p14:tracePt t="91031" x="2000250" y="3867150"/>
          <p14:tracePt t="91039" x="2008188" y="3859213"/>
          <p14:tracePt t="91046" x="2017713" y="3843338"/>
          <p14:tracePt t="91055" x="2025650" y="3843338"/>
          <p14:tracePt t="91061" x="2049463" y="3827463"/>
          <p14:tracePt t="91070" x="2065338" y="3827463"/>
          <p14:tracePt t="91076" x="2073275" y="3819525"/>
          <p14:tracePt t="91084" x="2097088" y="3819525"/>
          <p14:tracePt t="91091" x="2112963" y="3819525"/>
          <p14:tracePt t="91099" x="2136775" y="3819525"/>
          <p14:tracePt t="91106" x="2160588" y="3819525"/>
          <p14:tracePt t="91114" x="2176463" y="3819525"/>
          <p14:tracePt t="91122" x="2200275" y="3819525"/>
          <p14:tracePt t="91129" x="2208213" y="3819525"/>
          <p14:tracePt t="91137" x="2247900" y="3819525"/>
          <p14:tracePt t="91144" x="2263775" y="3827463"/>
          <p14:tracePt t="91151" x="2279650" y="3835400"/>
          <p14:tracePt t="91159" x="2303463" y="3835400"/>
          <p14:tracePt t="91167" x="2311400" y="3835400"/>
          <p14:tracePt t="91174" x="2311400" y="3843338"/>
          <p14:tracePt t="91181" x="2319338" y="3843338"/>
          <p14:tracePt t="91264" x="2319338" y="3835400"/>
          <p14:tracePt t="91273" x="2319338" y="3827463"/>
          <p14:tracePt t="91288" x="2319338" y="3819525"/>
          <p14:tracePt t="91294" x="2319338" y="3811588"/>
          <p14:tracePt t="91301" x="2319338" y="3795713"/>
          <p14:tracePt t="91309" x="2311400" y="3795713"/>
          <p14:tracePt t="91316" x="2311400" y="3787775"/>
          <p14:tracePt t="91324" x="2303463" y="3779838"/>
          <p14:tracePt t="91331" x="2303463" y="3771900"/>
          <p14:tracePt t="91339" x="2295525" y="3771900"/>
          <p14:tracePt t="91346" x="2287588" y="3763963"/>
          <p14:tracePt t="91355" x="2279650" y="3756025"/>
          <p14:tracePt t="91362" x="2279650" y="3748088"/>
          <p14:tracePt t="91370" x="2271713" y="3748088"/>
          <p14:tracePt t="91377" x="2263775" y="3740150"/>
          <p14:tracePt t="91384" x="2247900" y="3732213"/>
          <p14:tracePt t="91391" x="2239963" y="3724275"/>
          <p14:tracePt t="91399" x="2224088" y="3716338"/>
          <p14:tracePt t="91406" x="2208213" y="3708400"/>
          <p14:tracePt t="91414" x="2184400" y="3700463"/>
          <p14:tracePt t="91422" x="2176463" y="3700463"/>
          <p14:tracePt t="91429" x="2152650" y="3700463"/>
          <p14:tracePt t="91437" x="2144713" y="3700463"/>
          <p14:tracePt t="91444" x="2128838" y="3700463"/>
          <p14:tracePt t="91451" x="2105025" y="3708400"/>
          <p14:tracePt t="91459" x="2097088" y="3708400"/>
          <p14:tracePt t="91466" x="2089150" y="3716338"/>
          <p14:tracePt t="91474" x="2073275" y="3732213"/>
          <p14:tracePt t="91481" x="2057400" y="3748088"/>
          <p14:tracePt t="91489" x="2041525" y="3756025"/>
          <p14:tracePt t="91496" x="2017713" y="3779838"/>
          <p14:tracePt t="91504" x="2000250" y="3795713"/>
          <p14:tracePt t="91511" x="1976438" y="3819525"/>
          <p14:tracePt t="91520" x="1952625" y="3835400"/>
          <p14:tracePt t="91526" x="1928813" y="3859213"/>
          <p14:tracePt t="91534" x="1905000" y="3875088"/>
          <p14:tracePt t="91541" x="1881188" y="3890963"/>
          <p14:tracePt t="91549" x="1865313" y="3906838"/>
          <p14:tracePt t="91556" x="1833563" y="3930650"/>
          <p14:tracePt t="91565" x="1801813" y="3963988"/>
          <p14:tracePt t="91572" x="1778000" y="3979863"/>
          <p14:tracePt t="91579" x="1762125" y="4003675"/>
          <p14:tracePt t="91587" x="1730375" y="4027488"/>
          <p14:tracePt t="91594" x="1706563" y="4067175"/>
          <p14:tracePt t="91601" x="1690688" y="4098925"/>
          <p14:tracePt t="91609" x="1666875" y="4122738"/>
          <p14:tracePt t="91616" x="1641475" y="4162425"/>
          <p14:tracePt t="91624" x="1625600" y="4194175"/>
          <p14:tracePt t="91631" x="1601788" y="4225925"/>
          <p14:tracePt t="91640" x="1593850" y="4249738"/>
          <p14:tracePt t="91647" x="1585913" y="4273550"/>
          <p14:tracePt t="91655" x="1570038" y="4314825"/>
          <p14:tracePt t="91661" x="1562100" y="4346575"/>
          <p14:tracePt t="91670" x="1554163" y="4378325"/>
          <p14:tracePt t="91677" x="1546225" y="4410075"/>
          <p14:tracePt t="91684" x="1538288" y="4441825"/>
          <p14:tracePt t="91691" x="1538288" y="4465638"/>
          <p14:tracePt t="91699" x="1538288" y="4497388"/>
          <p14:tracePt t="91706" x="1538288" y="4521200"/>
          <p14:tracePt t="91714" x="1538288" y="4545013"/>
          <p14:tracePt t="91722" x="1538288" y="4576763"/>
          <p14:tracePt t="91729" x="1538288" y="4608513"/>
          <p14:tracePt t="91737" x="1538288" y="4633913"/>
          <p14:tracePt t="91744" x="1538288" y="4657725"/>
          <p14:tracePt t="91752" x="1538288" y="4681538"/>
          <p14:tracePt t="91759" x="1538288" y="4705350"/>
          <p14:tracePt t="91767" x="1538288" y="4721225"/>
          <p14:tracePt t="91774" x="1538288" y="4745038"/>
          <p14:tracePt t="91781" x="1538288" y="4752975"/>
          <p14:tracePt t="91789" x="1538288" y="4776788"/>
          <p14:tracePt t="91797" x="1546225" y="4784725"/>
          <p14:tracePt t="91811" x="1546225" y="4792663"/>
          <p14:tracePt t="91820" x="1562100" y="4800600"/>
          <p14:tracePt t="91826" x="1570038" y="4808538"/>
          <p14:tracePt t="91834" x="1577975" y="4816475"/>
          <p14:tracePt t="91841" x="1585913" y="4816475"/>
          <p14:tracePt t="91849" x="1593850" y="4824413"/>
          <p14:tracePt t="91856" x="1601788" y="4824413"/>
          <p14:tracePt t="91864" x="1609725" y="4824413"/>
          <p14:tracePt t="91872" x="1617663" y="4832350"/>
          <p14:tracePt t="91879" x="1633538" y="4832350"/>
          <p14:tracePt t="91903" x="1641475" y="4832350"/>
          <p14:tracePt t="91909" x="1651000" y="4832350"/>
          <p14:tracePt t="91916" x="1658938" y="4832350"/>
          <p14:tracePt t="91924" x="1666875" y="4832350"/>
          <p14:tracePt t="91931" x="1674813" y="4832350"/>
          <p14:tracePt t="91940" x="1682750" y="4832350"/>
          <p14:tracePt t="91946" x="1690688" y="4832350"/>
          <p14:tracePt t="91999" x="1690688" y="4824413"/>
          <p14:tracePt t="92006" x="1690688" y="4808538"/>
          <p14:tracePt t="92014" x="1690688" y="4792663"/>
          <p14:tracePt t="92022" x="1690688" y="4776788"/>
          <p14:tracePt t="92029" x="1690688" y="4760913"/>
          <p14:tracePt t="92037" x="1674813" y="4745038"/>
          <p14:tracePt t="92044" x="1658938" y="4737100"/>
          <p14:tracePt t="92051" x="1651000" y="4729163"/>
          <p14:tracePt t="92059" x="1633538" y="4721225"/>
          <p14:tracePt t="92066" x="1625600" y="4713288"/>
          <p14:tracePt t="92074" x="1617663" y="4705350"/>
          <p14:tracePt t="92081" x="1609725" y="4697413"/>
          <p14:tracePt t="92089" x="1601788" y="4697413"/>
          <p14:tracePt t="92096" x="1601788" y="4689475"/>
          <p14:tracePt t="92105" x="1593850" y="4681538"/>
          <p14:tracePt t="92111" x="1593850" y="4673600"/>
          <p14:tracePt t="92126" x="1593850" y="4657725"/>
          <p14:tracePt t="92134" x="1593850" y="4649788"/>
          <p14:tracePt t="92142" x="1593850" y="4633913"/>
          <p14:tracePt t="92149" x="1593850" y="4616450"/>
          <p14:tracePt t="92156" x="1593850" y="4600575"/>
          <p14:tracePt t="92164" x="1593850" y="4584700"/>
          <p14:tracePt t="92172" x="1593850" y="4560888"/>
          <p14:tracePt t="92179" x="1593850" y="4537075"/>
          <p14:tracePt t="92187" x="1593850" y="4521200"/>
          <p14:tracePt t="92194" x="1593850" y="4481513"/>
          <p14:tracePt t="92201" x="1593850" y="4465638"/>
          <p14:tracePt t="92209" x="1609725" y="4441825"/>
          <p14:tracePt t="92217" x="1617663" y="4410075"/>
          <p14:tracePt t="92224" x="1625600" y="4378325"/>
          <p14:tracePt t="92231" x="1633538" y="4354513"/>
          <p14:tracePt t="92239" x="1651000" y="4330700"/>
          <p14:tracePt t="92246" x="1666875" y="4291013"/>
          <p14:tracePt t="92255" x="1682750" y="4265613"/>
          <p14:tracePt t="92261" x="1698625" y="4225925"/>
          <p14:tracePt t="92269" x="1706563" y="4210050"/>
          <p14:tracePt t="92276" x="1730375" y="4178300"/>
          <p14:tracePt t="92284" x="1746250" y="4162425"/>
          <p14:tracePt t="92291" x="1754188" y="4130675"/>
          <p14:tracePt t="92299" x="1778000" y="4098925"/>
          <p14:tracePt t="92307" x="1785938" y="4083050"/>
          <p14:tracePt t="92315" x="1817688" y="4051300"/>
          <p14:tracePt t="92322" x="1833563" y="4019550"/>
          <p14:tracePt t="92329" x="1857375" y="3987800"/>
          <p14:tracePt t="92337" x="1873250" y="3963988"/>
          <p14:tracePt t="92344" x="1889125" y="3938588"/>
          <p14:tracePt t="92352" x="1912938" y="3914775"/>
          <p14:tracePt t="92359" x="1936750" y="3883025"/>
          <p14:tracePt t="92366" x="1960563" y="3859213"/>
          <p14:tracePt t="92374" x="1976438" y="3843338"/>
          <p14:tracePt t="92381" x="2008188" y="3819525"/>
          <p14:tracePt t="92389" x="2017713" y="3803650"/>
          <p14:tracePt t="92396" x="2041525" y="3787775"/>
          <p14:tracePt t="92405" x="2065338" y="3779838"/>
          <p14:tracePt t="92411" x="2089150" y="3771900"/>
          <p14:tracePt t="92419" x="2105025" y="3763963"/>
          <p14:tracePt t="92426" x="2120900" y="3763963"/>
          <p14:tracePt t="92434" x="2136775" y="3763963"/>
          <p14:tracePt t="92442" x="2160588" y="3763963"/>
          <p14:tracePt t="92449" x="2176463" y="3763963"/>
          <p14:tracePt t="92456" x="2192338" y="3763963"/>
          <p14:tracePt t="92464" x="2208213" y="3771900"/>
          <p14:tracePt t="92472" x="2232025" y="3779838"/>
          <p14:tracePt t="92479" x="2247900" y="3787775"/>
          <p14:tracePt t="92487" x="2271713" y="3795713"/>
          <p14:tracePt t="92494" x="2295525" y="3803650"/>
          <p14:tracePt t="92503" x="2311400" y="3811588"/>
          <p14:tracePt t="92509" x="2335213" y="3827463"/>
          <p14:tracePt t="92516" x="2351088" y="3827463"/>
          <p14:tracePt t="92524" x="2374900" y="3843338"/>
          <p14:tracePt t="92532" x="2392363" y="3851275"/>
          <p14:tracePt t="92539" x="2400300" y="3851275"/>
          <p14:tracePt t="92547" x="2408238" y="3851275"/>
          <p14:tracePt t="92569" x="2416175" y="3851275"/>
          <p14:tracePt t="92720" x="2416175" y="3843338"/>
          <p14:tracePt t="92726" x="2408238" y="3835400"/>
          <p14:tracePt t="92734" x="2400300" y="3819525"/>
          <p14:tracePt t="92741" x="2384425" y="3811588"/>
          <p14:tracePt t="92749" x="2359025" y="3787775"/>
          <p14:tracePt t="92756" x="2335213" y="3771900"/>
          <p14:tracePt t="92764" x="2311400" y="3763963"/>
          <p14:tracePt t="92771" x="2295525" y="3756025"/>
          <p14:tracePt t="92779" x="2271713" y="3748088"/>
          <p14:tracePt t="92787" x="2247900" y="3740150"/>
          <p14:tracePt t="92794" x="2232025" y="3740150"/>
          <p14:tracePt t="92802" x="2216150" y="3740150"/>
          <p14:tracePt t="92809" x="2208213" y="3740150"/>
          <p14:tracePt t="92816" x="2192338" y="3740150"/>
          <p14:tracePt t="92831" x="2184400" y="3740150"/>
          <p14:tracePt t="92839" x="2176463" y="3748088"/>
          <p14:tracePt t="92847" x="2168525" y="3756025"/>
          <p14:tracePt t="92854" x="2160588" y="3771900"/>
          <p14:tracePt t="92861" x="2152650" y="3779838"/>
          <p14:tracePt t="92869" x="2128838" y="3795713"/>
          <p14:tracePt t="92876" x="2112963" y="3803650"/>
          <p14:tracePt t="92884" x="2097088" y="3819525"/>
          <p14:tracePt t="92904" x="2041525" y="3883025"/>
          <p14:tracePt t="92907" x="2017713" y="3898900"/>
          <p14:tracePt t="92914" x="1984375" y="3938588"/>
          <p14:tracePt t="92921" x="1960563" y="3971925"/>
          <p14:tracePt t="92929" x="1936750" y="4003675"/>
          <p14:tracePt t="92938" x="1905000" y="4051300"/>
          <p14:tracePt t="92944" x="1873250" y="4098925"/>
          <p14:tracePt t="92952" x="1849438" y="4138613"/>
          <p14:tracePt t="92959" x="1841500" y="4162425"/>
          <p14:tracePt t="92967" x="1809750" y="4202113"/>
          <p14:tracePt t="92974" x="1785938" y="4233863"/>
          <p14:tracePt t="92981" x="1762125" y="4273550"/>
          <p14:tracePt t="92989" x="1746250" y="4298950"/>
          <p14:tracePt t="92996" x="1738313" y="4338638"/>
          <p14:tracePt t="93005" x="1714500" y="4362450"/>
          <p14:tracePt t="93011" x="1706563" y="4386263"/>
          <p14:tracePt t="93019" x="1690688" y="4418013"/>
          <p14:tracePt t="93026" x="1682750" y="4449763"/>
          <p14:tracePt t="93035" x="1666875" y="4481513"/>
          <p14:tracePt t="93041" x="1658938" y="4505325"/>
          <p14:tracePt t="93049" x="1658938" y="4537075"/>
          <p14:tracePt t="93056" x="1641475" y="4584700"/>
          <p14:tracePt t="93064" x="1633538" y="4616450"/>
          <p14:tracePt t="93071" x="1625600" y="4649788"/>
          <p14:tracePt t="93079" x="1625600" y="4697413"/>
          <p14:tracePt t="93087" x="1617663" y="4745038"/>
          <p14:tracePt t="93094" x="1617663" y="4760913"/>
          <p14:tracePt t="93102" x="1617663" y="4792663"/>
          <p14:tracePt t="93109" x="1609725" y="4832350"/>
          <p14:tracePt t="93116" x="1609725" y="4864100"/>
          <p14:tracePt t="93124" x="1609725" y="4887913"/>
          <p14:tracePt t="93131" x="1609725" y="4919663"/>
          <p14:tracePt t="93139" x="1609725" y="4943475"/>
          <p14:tracePt t="93146" x="1609725" y="4967288"/>
          <p14:tracePt t="93154" x="1609725" y="4984750"/>
          <p14:tracePt t="93161" x="1609725" y="5008563"/>
          <p14:tracePt t="93170" x="1609725" y="5048250"/>
          <p14:tracePt t="93176" x="1617663" y="5072063"/>
          <p14:tracePt t="93185" x="1617663" y="5087938"/>
          <p14:tracePt t="93191" x="1625600" y="5103813"/>
          <p14:tracePt t="93199" x="1625600" y="5111750"/>
          <p14:tracePt t="93206" x="1633538" y="5119688"/>
          <p14:tracePt t="93221" x="1633538" y="5135563"/>
          <p14:tracePt t="93229" x="1641475" y="5135563"/>
          <p14:tracePt t="93237" x="1641475" y="5143500"/>
          <p14:tracePt t="93320" x="1641475" y="5127625"/>
          <p14:tracePt t="93326" x="1641475" y="5095875"/>
          <p14:tracePt t="93335" x="1641475" y="5064125"/>
          <p14:tracePt t="93341" x="1625600" y="5040313"/>
          <p14:tracePt t="93349" x="1609725" y="4992688"/>
          <p14:tracePt t="93356" x="1601788" y="4951413"/>
          <p14:tracePt t="93364" x="1593850" y="4911725"/>
          <p14:tracePt t="93371" x="1585913" y="4872038"/>
          <p14:tracePt t="93379" x="1577975" y="4840288"/>
          <p14:tracePt t="93387" x="1570038" y="4816475"/>
          <p14:tracePt t="93394" x="1562100" y="4784725"/>
          <p14:tracePt t="93402" x="1562100" y="4745038"/>
          <p14:tracePt t="93409" x="1562100" y="4713288"/>
          <p14:tracePt t="93416" x="1562100" y="4689475"/>
          <p14:tracePt t="93424" x="1562100" y="4649788"/>
          <p14:tracePt t="93432" x="1562100" y="4616450"/>
          <p14:tracePt t="93439" x="1577975" y="4568825"/>
          <p14:tracePt t="93446" x="1593850" y="4537075"/>
          <p14:tracePt t="93454" x="1609725" y="4497388"/>
          <p14:tracePt t="93461" x="1625600" y="4449763"/>
          <p14:tracePt t="93471" x="1633538" y="4418013"/>
          <p14:tracePt t="93476" x="1641475" y="4402138"/>
          <p14:tracePt t="93485" x="1658938" y="4370388"/>
          <p14:tracePt t="93492" x="1658938" y="4354513"/>
          <p14:tracePt t="93499" x="1674813" y="4330700"/>
          <p14:tracePt t="93507" x="1682750" y="4314825"/>
          <p14:tracePt t="93514" x="1690688" y="4298950"/>
          <p14:tracePt t="93521" x="1690688" y="4291013"/>
          <p14:tracePt t="93529" x="1698625" y="4291013"/>
          <p14:tracePt t="93537" x="1698625" y="4281488"/>
          <p14:tracePt t="93544" x="1698625" y="4273550"/>
          <p14:tracePt t="93552" x="1706563" y="4257675"/>
          <p14:tracePt t="93559" x="1706563" y="4249738"/>
          <p14:tracePt t="93566" x="1714500" y="4249738"/>
          <p14:tracePt t="93574" x="1714500" y="4233863"/>
          <p14:tracePt t="93581" x="1722438" y="4217988"/>
          <p14:tracePt t="93589" x="1730375" y="4210050"/>
          <p14:tracePt t="93596" x="1738313" y="4194175"/>
          <p14:tracePt t="93604" x="1754188" y="4170363"/>
          <p14:tracePt t="93611" x="1754188" y="4146550"/>
          <p14:tracePt t="93619" x="1770063" y="4114800"/>
          <p14:tracePt t="93626" x="1785938" y="4090988"/>
          <p14:tracePt t="93635" x="1785938" y="4067175"/>
          <p14:tracePt t="93642" x="1801813" y="4051300"/>
          <p14:tracePt t="93649" x="1817688" y="4027488"/>
          <p14:tracePt t="93656" x="1833563" y="4011613"/>
          <p14:tracePt t="93664" x="1849438" y="3979863"/>
          <p14:tracePt t="93671" x="1857375" y="3963988"/>
          <p14:tracePt t="93679" x="1865313" y="3956050"/>
          <p14:tracePt t="93687" x="1881188" y="3938588"/>
          <p14:tracePt t="93694" x="1889125" y="3930650"/>
          <p14:tracePt t="93701" x="1905000" y="3914775"/>
          <p14:tracePt t="93709" x="1912938" y="3898900"/>
          <p14:tracePt t="93716" x="1928813" y="3890963"/>
          <p14:tracePt t="93724" x="1944688" y="3875088"/>
          <p14:tracePt t="93731" x="1960563" y="3867150"/>
          <p14:tracePt t="93739" x="1976438" y="3851275"/>
          <p14:tracePt t="93746" x="1992313" y="3851275"/>
          <p14:tracePt t="93754" x="2017713" y="3843338"/>
          <p14:tracePt t="93761" x="2041525" y="3835400"/>
          <p14:tracePt t="93770" x="2065338" y="3835400"/>
          <p14:tracePt t="93776" x="2081213" y="3835400"/>
          <p14:tracePt t="93785" x="2112963" y="3835400"/>
          <p14:tracePt t="93791" x="2128838" y="3835400"/>
          <p14:tracePt t="93799" x="2144713" y="3835400"/>
          <p14:tracePt t="93806" x="2168525" y="3835400"/>
          <p14:tracePt t="93814" x="2184400" y="3835400"/>
          <p14:tracePt t="93821" x="2192338" y="3835400"/>
          <p14:tracePt t="93837" x="2208213" y="3835400"/>
          <p14:tracePt t="93844" x="2216150" y="3835400"/>
          <p14:tracePt t="93851" x="2224088" y="3835400"/>
          <p14:tracePt t="94197" x="2208213" y="3835400"/>
          <p14:tracePt t="94204" x="2192338" y="3827463"/>
          <p14:tracePt t="94211" x="2184400" y="3819525"/>
          <p14:tracePt t="94219" x="2176463" y="3819525"/>
          <p14:tracePt t="94226" x="2152650" y="3819525"/>
          <p14:tracePt t="94234" x="2136775" y="3819525"/>
          <p14:tracePt t="94241" x="2120900" y="3827463"/>
          <p14:tracePt t="94249" x="2105025" y="3827463"/>
          <p14:tracePt t="94257" x="2081213" y="3835400"/>
          <p14:tracePt t="94264" x="2065338" y="3851275"/>
          <p14:tracePt t="94271" x="2057400" y="3851275"/>
          <p14:tracePt t="94279" x="2049463" y="3859213"/>
          <p14:tracePt t="94286" x="2033588" y="3867150"/>
          <p14:tracePt t="94294" x="2017713" y="3875088"/>
          <p14:tracePt t="94301" x="2000250" y="3883025"/>
          <p14:tracePt t="94309" x="1992313" y="3898900"/>
          <p14:tracePt t="94317" x="1984375" y="3906838"/>
          <p14:tracePt t="94324" x="1968500" y="3914775"/>
          <p14:tracePt t="94331" x="1968500" y="3922713"/>
          <p14:tracePt t="94340" x="1952625" y="3930650"/>
          <p14:tracePt t="94347" x="1944688" y="3938588"/>
          <p14:tracePt t="94355" x="1936750" y="3938588"/>
          <p14:tracePt t="94362" x="1928813" y="3948113"/>
          <p14:tracePt t="94376" x="1920875" y="3956050"/>
          <p14:tracePt t="94384" x="1912938" y="3956050"/>
          <p14:tracePt t="94392" x="1912938" y="3963988"/>
          <p14:tracePt t="94399" x="1905000" y="3963988"/>
          <p14:tracePt t="94407" x="1905000" y="3971925"/>
          <p14:tracePt t="94414" x="1889125" y="3979863"/>
          <p14:tracePt t="94423" x="1881188" y="3987800"/>
          <p14:tracePt t="94429" x="1865313" y="4003675"/>
          <p14:tracePt t="94436" x="1857375" y="4019550"/>
          <p14:tracePt t="94444" x="1849438" y="4027488"/>
          <p14:tracePt t="94451" x="1833563" y="4051300"/>
          <p14:tracePt t="94459" x="1817688" y="4067175"/>
          <p14:tracePt t="94466" x="1809750" y="4083050"/>
          <p14:tracePt t="94474" x="1801813" y="4098925"/>
          <p14:tracePt t="94481" x="1793875" y="4114800"/>
          <p14:tracePt t="94490" x="1778000" y="4130675"/>
          <p14:tracePt t="94497" x="1778000" y="4138613"/>
          <p14:tracePt t="94505" x="1770063" y="4162425"/>
          <p14:tracePt t="94511" x="1762125" y="4170363"/>
          <p14:tracePt t="94519" x="1754188" y="4186238"/>
          <p14:tracePt t="94526" x="1754188" y="4202113"/>
          <p14:tracePt t="94534" x="1746250" y="4217988"/>
          <p14:tracePt t="94541" x="1738313" y="4233863"/>
          <p14:tracePt t="94549" x="1738313" y="4241800"/>
          <p14:tracePt t="94557" x="1738313" y="4257675"/>
          <p14:tracePt t="94564" x="1730375" y="4281488"/>
          <p14:tracePt t="94571" x="1730375" y="4298950"/>
          <p14:tracePt t="94579" x="1722438" y="4330700"/>
          <p14:tracePt t="94587" x="1722438" y="4354513"/>
          <p14:tracePt t="94594" x="1714500" y="4378325"/>
          <p14:tracePt t="94601" x="1706563" y="4402138"/>
          <p14:tracePt t="94609" x="1706563" y="4418013"/>
          <p14:tracePt t="94616" x="1706563" y="4441825"/>
          <p14:tracePt t="94624" x="1706563" y="4473575"/>
          <p14:tracePt t="94631" x="1706563" y="4497388"/>
          <p14:tracePt t="94639" x="1706563" y="4521200"/>
          <p14:tracePt t="94646" x="1706563" y="4545013"/>
          <p14:tracePt t="94654" x="1706563" y="4552950"/>
          <p14:tracePt t="94661" x="1706563" y="4568825"/>
          <p14:tracePt t="94669" x="1706563" y="4592638"/>
          <p14:tracePt t="94676" x="1706563" y="4616450"/>
          <p14:tracePt t="94684" x="1706563" y="4633913"/>
          <p14:tracePt t="94691" x="1706563" y="4649788"/>
          <p14:tracePt t="94699" x="1706563" y="4665663"/>
          <p14:tracePt t="94707" x="1706563" y="4681538"/>
          <p14:tracePt t="94714" x="1714500" y="4689475"/>
          <p14:tracePt t="94722" x="1714500" y="4697413"/>
          <p14:tracePt t="94729" x="1722438" y="4713288"/>
          <p14:tracePt t="94738" x="1722438" y="4721225"/>
          <p14:tracePt t="94744" x="1722438" y="4737100"/>
          <p14:tracePt t="94759" x="1730375" y="4745038"/>
          <p14:tracePt t="94774" x="1730375" y="4752975"/>
          <p14:tracePt t="94781" x="1730375" y="4760913"/>
          <p14:tracePt t="94790" x="1730375" y="4768850"/>
          <p14:tracePt t="94811" x="1730375" y="4776788"/>
          <p14:tracePt t="94857" x="1730375" y="4760913"/>
          <p14:tracePt t="94864" x="1722438" y="4745038"/>
          <p14:tracePt t="94872" x="1706563" y="4737100"/>
          <p14:tracePt t="94890" x="1682750" y="4689475"/>
          <p14:tracePt t="94894" x="1674813" y="4673600"/>
          <p14:tracePt t="94901" x="1674813" y="4649788"/>
          <p14:tracePt t="94909" x="1674813" y="4633913"/>
          <p14:tracePt t="94916" x="1666875" y="4616450"/>
          <p14:tracePt t="94924" x="1666875" y="4600575"/>
          <p14:tracePt t="94931" x="1666875" y="4576763"/>
          <p14:tracePt t="94939" x="1658938" y="4552950"/>
          <p14:tracePt t="94946" x="1658938" y="4545013"/>
          <p14:tracePt t="94954" x="1658938" y="4521200"/>
          <p14:tracePt t="94962" x="1651000" y="4497388"/>
          <p14:tracePt t="94969" x="1651000" y="4481513"/>
          <p14:tracePt t="94976" x="1651000" y="4465638"/>
          <p14:tracePt t="94984" x="1651000" y="4449763"/>
          <p14:tracePt t="94991" x="1651000" y="4425950"/>
          <p14:tracePt t="94999" x="1658938" y="4394200"/>
          <p14:tracePt t="95007" x="1666875" y="4370388"/>
          <p14:tracePt t="95014" x="1666875" y="4362450"/>
          <p14:tracePt t="95023" x="1682750" y="4338638"/>
          <p14:tracePt t="95029" x="1690688" y="4322763"/>
          <p14:tracePt t="95038" x="1698625" y="4306888"/>
          <p14:tracePt t="95044" x="1714500" y="4281488"/>
          <p14:tracePt t="95051" x="1714500" y="4273550"/>
          <p14:tracePt t="95059" x="1730375" y="4241800"/>
          <p14:tracePt t="95066" x="1738313" y="4225925"/>
          <p14:tracePt t="95074" x="1754188" y="4202113"/>
          <p14:tracePt t="95081" x="1770063" y="4178300"/>
          <p14:tracePt t="95089" x="1778000" y="4162425"/>
          <p14:tracePt t="95096" x="1801813" y="4130675"/>
          <p14:tracePt t="95104" x="1809750" y="4098925"/>
          <p14:tracePt t="95112" x="1833563" y="4067175"/>
          <p14:tracePt t="95119" x="1841500" y="4051300"/>
          <p14:tracePt t="95127" x="1857375" y="4027488"/>
          <p14:tracePt t="95134" x="1873250" y="3995738"/>
          <p14:tracePt t="95141" x="1881188" y="3987800"/>
          <p14:tracePt t="95149" x="1897063" y="3963988"/>
          <p14:tracePt t="95156" x="1905000" y="3948113"/>
          <p14:tracePt t="95164" x="1920875" y="3922713"/>
          <p14:tracePt t="95173" x="1928813" y="3914775"/>
          <p14:tracePt t="95179" x="1944688" y="3898900"/>
          <p14:tracePt t="95187" x="1952625" y="3883025"/>
          <p14:tracePt t="95194" x="1960563" y="3875088"/>
          <p14:tracePt t="95201" x="1976438" y="3851275"/>
          <p14:tracePt t="95209" x="1992313" y="3843338"/>
          <p14:tracePt t="95216" x="1992313" y="3835400"/>
          <p14:tracePt t="95224" x="2000250" y="3827463"/>
          <p14:tracePt t="95231" x="2025650" y="3811588"/>
          <p14:tracePt t="95239" x="2033588" y="3795713"/>
          <p14:tracePt t="95246" x="2049463" y="3779838"/>
          <p14:tracePt t="95254" x="2057400" y="3779838"/>
          <p14:tracePt t="95261" x="2065338" y="3763963"/>
          <p14:tracePt t="95269" x="2089150" y="3756025"/>
          <p14:tracePt t="95276" x="2097088" y="3748088"/>
          <p14:tracePt t="95284" x="2136775" y="3724275"/>
          <p14:tracePt t="95291" x="2152650" y="3724275"/>
          <p14:tracePt t="95299" x="2160588" y="3724275"/>
          <p14:tracePt t="95306" x="2176463" y="3724275"/>
          <p14:tracePt t="95314" x="2192338" y="3724275"/>
          <p14:tracePt t="95322" x="2208213" y="3724275"/>
          <p14:tracePt t="95329" x="2224088" y="3724275"/>
          <p14:tracePt t="95337" x="2247900" y="3724275"/>
          <p14:tracePt t="95344" x="2255838" y="3724275"/>
          <p14:tracePt t="95351" x="2271713" y="3724275"/>
          <p14:tracePt t="95359" x="2287588" y="3732213"/>
          <p14:tracePt t="95366" x="2311400" y="3732213"/>
          <p14:tracePt t="95374" x="2335213" y="3732213"/>
          <p14:tracePt t="95381" x="2343150" y="3740150"/>
          <p14:tracePt t="95389" x="2366963" y="3740150"/>
          <p14:tracePt t="95396" x="2384425" y="3740150"/>
          <p14:tracePt t="95404" x="2408238" y="3748088"/>
          <p14:tracePt t="95411" x="2416175" y="3748088"/>
          <p14:tracePt t="95419" x="2424113" y="3748088"/>
          <p14:tracePt t="95426" x="2432050" y="3748088"/>
          <p14:tracePt t="95517" x="2432050" y="3732213"/>
          <p14:tracePt t="95524" x="2432050" y="3724275"/>
          <p14:tracePt t="95531" x="2432050" y="3716338"/>
          <p14:tracePt t="95539" x="2424113" y="3708400"/>
          <p14:tracePt t="95546" x="2424113" y="3692525"/>
          <p14:tracePt t="95554" x="2416175" y="3684588"/>
          <p14:tracePt t="95561" x="2400300" y="3668713"/>
          <p14:tracePt t="95570" x="2374900" y="3652838"/>
          <p14:tracePt t="95576" x="2366963" y="3644900"/>
          <p14:tracePt t="95584" x="2351088" y="3636963"/>
          <p14:tracePt t="95591" x="2335213" y="3629025"/>
          <p14:tracePt t="95599" x="2311400" y="3621088"/>
          <p14:tracePt t="95606" x="2295525" y="3621088"/>
          <p14:tracePt t="95614" x="2279650" y="3621088"/>
          <p14:tracePt t="95622" x="2263775" y="3621088"/>
          <p14:tracePt t="95629" x="2239963" y="3621088"/>
          <p14:tracePt t="95637" x="2232025" y="3621088"/>
          <p14:tracePt t="95644" x="2216150" y="3636963"/>
          <p14:tracePt t="95651" x="2208213" y="3644900"/>
          <p14:tracePt t="95659" x="2192338" y="3652838"/>
          <p14:tracePt t="95666" x="2168525" y="3676650"/>
          <p14:tracePt t="95674" x="2144713" y="3700463"/>
          <p14:tracePt t="95681" x="2120900" y="3724275"/>
          <p14:tracePt t="95690" x="2097088" y="3748088"/>
          <p14:tracePt t="95696" x="2065338" y="3779838"/>
          <p14:tracePt t="95704" x="2033588" y="3811588"/>
          <p14:tracePt t="95711" x="2008188" y="3843338"/>
          <p14:tracePt t="95720" x="1968500" y="3883025"/>
          <p14:tracePt t="95726" x="1944688" y="3914775"/>
          <p14:tracePt t="95734" x="1912938" y="3938588"/>
          <p14:tracePt t="95741" x="1889125" y="3979863"/>
          <p14:tracePt t="95749" x="1857375" y="4011613"/>
          <p14:tracePt t="95756" x="1817688" y="4043363"/>
          <p14:tracePt t="95764" x="1801813" y="4067175"/>
          <p14:tracePt t="95772" x="1770063" y="4106863"/>
          <p14:tracePt t="95779" x="1754188" y="4122738"/>
          <p14:tracePt t="95787" x="1746250" y="4138613"/>
          <p14:tracePt t="95794" x="1730375" y="4162425"/>
          <p14:tracePt t="95801" x="1730375" y="4170363"/>
          <p14:tracePt t="95809" x="1714500" y="4186238"/>
          <p14:tracePt t="95816" x="1706563" y="4210050"/>
          <p14:tracePt t="95824" x="1698625" y="4233863"/>
          <p14:tracePt t="95831" x="1682750" y="4257675"/>
          <p14:tracePt t="95839" x="1682750" y="4273550"/>
          <p14:tracePt t="95847" x="1674813" y="4291013"/>
          <p14:tracePt t="95855" x="1658938" y="4322763"/>
          <p14:tracePt t="95861" x="1651000" y="4346575"/>
          <p14:tracePt t="95870" x="1641475" y="4386263"/>
          <p14:tracePt t="95876" x="1633538" y="4410075"/>
          <p14:tracePt t="95889" x="1625600" y="4441825"/>
          <p14:tracePt t="95892" x="1617663" y="4465638"/>
          <p14:tracePt t="95899" x="1609725" y="4489450"/>
          <p14:tracePt t="95906" x="1609725" y="4521200"/>
          <p14:tracePt t="95914" x="1609725" y="4552950"/>
          <p14:tracePt t="95922" x="1609725" y="4584700"/>
          <p14:tracePt t="95929" x="1609725" y="4616450"/>
          <p14:tracePt t="95937" x="1609725" y="4649788"/>
          <p14:tracePt t="95944" x="1601788" y="4673600"/>
          <p14:tracePt t="95951" x="1601788" y="4697413"/>
          <p14:tracePt t="95959" x="1601788" y="4721225"/>
          <p14:tracePt t="95966" x="1601788" y="4752975"/>
          <p14:tracePt t="95974" x="1601788" y="4776788"/>
          <p14:tracePt t="95981" x="1601788" y="4792663"/>
          <p14:tracePt t="95989" x="1601788" y="4816475"/>
          <p14:tracePt t="95996" x="1601788" y="4824413"/>
          <p14:tracePt t="96005" x="1601788" y="4832350"/>
          <p14:tracePt t="96011" x="1601788" y="4848225"/>
          <p14:tracePt t="96020" x="1601788" y="4856163"/>
          <p14:tracePt t="96026" x="1601788" y="4872038"/>
          <p14:tracePt t="96041" x="1601788" y="4879975"/>
          <p14:tracePt t="96049" x="1601788" y="4887913"/>
          <p14:tracePt t="96117" x="1601788" y="4895850"/>
          <p14:tracePt t="96830" x="1601788" y="4887913"/>
          <p14:tracePt t="96882" x="1601788" y="4879975"/>
          <p14:tracePt t="97587" x="1601788" y="4872038"/>
          <p14:tracePt t="97602" x="1601788" y="4864100"/>
          <p14:tracePt t="97624" x="1601788" y="4856163"/>
          <p14:tracePt t="98173" x="1601788" y="4848225"/>
          <p14:tracePt t="98179" x="1601788" y="4840288"/>
          <p14:tracePt t="98186" x="1601788" y="4816475"/>
          <p14:tracePt t="98195" x="1601788" y="4792663"/>
          <p14:tracePt t="98201" x="1601788" y="4768850"/>
          <p14:tracePt t="98209" x="1601788" y="4745038"/>
          <p14:tracePt t="98216" x="1609725" y="4721225"/>
          <p14:tracePt t="98224" x="1617663" y="4697413"/>
          <p14:tracePt t="98231" x="1625600" y="4681538"/>
          <p14:tracePt t="98239" x="1625600" y="4657725"/>
          <p14:tracePt t="98247" x="1625600" y="4641850"/>
          <p14:tracePt t="98254" x="1633538" y="4616450"/>
          <p14:tracePt t="98261" x="1641475" y="4600575"/>
          <p14:tracePt t="98269" x="1651000" y="4576763"/>
          <p14:tracePt t="98276" x="1651000" y="4552950"/>
          <p14:tracePt t="98284" x="1651000" y="4545013"/>
          <p14:tracePt t="98291" x="1658938" y="4529138"/>
          <p14:tracePt t="98299" x="1658938" y="4513263"/>
          <p14:tracePt t="98306" x="1666875" y="4497388"/>
          <p14:tracePt t="98314" x="1674813" y="4481513"/>
          <p14:tracePt t="98322" x="1674813" y="4473575"/>
          <p14:tracePt t="98330" x="1674813" y="4465638"/>
          <p14:tracePt t="98336" x="1674813" y="4449763"/>
          <p14:tracePt t="98345" x="1674813" y="4433888"/>
          <p14:tracePt t="98359" x="1682750" y="4418013"/>
          <p14:tracePt t="98374" x="1682750" y="4410075"/>
          <p14:tracePt t="98389" x="1682750" y="4402138"/>
          <p14:tracePt t="98397" x="1682750" y="4394200"/>
          <p14:tracePt t="98412" x="1682750" y="4386263"/>
          <p14:tracePt t="98427" x="1682750" y="4378325"/>
          <p14:tracePt t="98441" x="1682750" y="4370388"/>
          <p14:tracePt t="98449" x="1682750" y="4362450"/>
          <p14:tracePt t="98456" x="1682750" y="4354513"/>
          <p14:tracePt t="98464" x="1682750" y="4346575"/>
          <p14:tracePt t="98471" x="1682750" y="4338638"/>
          <p14:tracePt t="98480" x="1682750" y="4322763"/>
          <p14:tracePt t="98486" x="1690688" y="4314825"/>
          <p14:tracePt t="98502" x="1698625" y="4281488"/>
          <p14:tracePt t="98509" x="1706563" y="4265613"/>
          <p14:tracePt t="98516" x="1706563" y="4249738"/>
          <p14:tracePt t="98524" x="1714500" y="4225925"/>
          <p14:tracePt t="98531" x="1714500" y="4210050"/>
          <p14:tracePt t="98539" x="1722438" y="4194175"/>
          <p14:tracePt t="98548" x="1730375" y="4170363"/>
          <p14:tracePt t="98554" x="1738313" y="4146550"/>
          <p14:tracePt t="98562" x="1746250" y="4130675"/>
          <p14:tracePt t="98569" x="1754188" y="4098925"/>
          <p14:tracePt t="98577" x="1754188" y="4083050"/>
          <p14:tracePt t="98584" x="1762125" y="4075113"/>
          <p14:tracePt t="98591" x="1770063" y="4059238"/>
          <p14:tracePt t="98599" x="1778000" y="4043363"/>
          <p14:tracePt t="98606" x="1778000" y="4027488"/>
          <p14:tracePt t="98614" x="1785938" y="4019550"/>
          <p14:tracePt t="98621" x="1785938" y="4011613"/>
          <p14:tracePt t="98630" x="1793875" y="4003675"/>
          <p14:tracePt t="98636" x="1793875" y="3995738"/>
          <p14:tracePt t="98645" x="1801813" y="3987800"/>
          <p14:tracePt t="98659" x="1801813" y="3979863"/>
          <p14:tracePt t="98666" x="1809750" y="3979863"/>
          <p14:tracePt t="98675" x="1809750" y="3971925"/>
          <p14:tracePt t="99184" x="1801813" y="3971925"/>
          <p14:tracePt t="99191" x="1793875" y="3971925"/>
          <p14:tracePt t="99199" x="1785938" y="3979863"/>
          <p14:tracePt t="99206" x="1778000" y="3987800"/>
          <p14:tracePt t="99214" x="1770063" y="3995738"/>
          <p14:tracePt t="99221" x="1762125" y="3995738"/>
          <p14:tracePt t="99229" x="1754188" y="4003675"/>
          <p14:tracePt t="99244" x="1746250" y="4003675"/>
          <p14:tracePt t="99335" x="1746250" y="4011613"/>
          <p14:tracePt t="99357" x="1738313" y="4019550"/>
          <p14:tracePt t="99364" x="1730375" y="4027488"/>
          <p14:tracePt t="99371" x="1722438" y="4035425"/>
          <p14:tracePt t="99379" x="1714500" y="4043363"/>
          <p14:tracePt t="99386" x="1698625" y="4059238"/>
          <p14:tracePt t="99394" x="1690688" y="4067175"/>
          <p14:tracePt t="99402" x="1674813" y="4083050"/>
          <p14:tracePt t="99410" x="1666875" y="4090988"/>
          <p14:tracePt t="99416" x="1651000" y="4106863"/>
          <p14:tracePt t="99425" x="1633538" y="4106863"/>
          <p14:tracePt t="99431" x="1633538" y="4114800"/>
          <p14:tracePt t="99446" x="1625600" y="4122738"/>
          <p14:tracePt t="99461" x="1617663" y="4130675"/>
          <p14:tracePt t="99492" x="1609725" y="4138613"/>
          <p14:tracePt t="99499" x="1601788" y="4138613"/>
          <p14:tracePt t="99506" x="1601788" y="4146550"/>
          <p14:tracePt t="99521" x="1593850" y="4146550"/>
          <p14:tracePt t="99529" x="1593850" y="4154488"/>
          <p14:tracePt t="99536" x="1585913" y="4162425"/>
          <p14:tracePt t="99544" x="1585913" y="4170363"/>
          <p14:tracePt t="99551" x="1577975" y="4170363"/>
          <p14:tracePt t="99560" x="1570038" y="4186238"/>
          <p14:tracePt t="99582" x="1562100" y="4186238"/>
          <p14:tracePt t="99786" x="0" y="0"/>
        </p14:tracePtLst>
        <p14:tracePtLst>
          <p14:tracePt t="100761" x="3181350" y="4233863"/>
          <p14:tracePt t="100835" x="3157538" y="4233863"/>
          <p14:tracePt t="100843" x="3133725" y="4233863"/>
          <p14:tracePt t="100849" x="3100388" y="4233863"/>
          <p14:tracePt t="100857" x="3052763" y="4233863"/>
          <p14:tracePt t="100864" x="3013075" y="4233863"/>
          <p14:tracePt t="100871" x="2965450" y="4233863"/>
          <p14:tracePt t="100879" x="2901950" y="4233863"/>
          <p14:tracePt t="100892" x="2838450" y="4233863"/>
          <p14:tracePt t="100894" x="2782888" y="4233863"/>
          <p14:tracePt t="100901" x="2733675" y="4233863"/>
          <p14:tracePt t="100909" x="2670175" y="4233863"/>
          <p14:tracePt t="100916" x="2614613" y="4233863"/>
          <p14:tracePt t="100926" x="2559050" y="4233863"/>
          <p14:tracePt t="100931" x="2519363" y="4233863"/>
          <p14:tracePt t="100941" x="2487613" y="4233863"/>
          <p14:tracePt t="100946" x="2455863" y="4233863"/>
          <p14:tracePt t="100954" x="2416175" y="4233863"/>
          <p14:tracePt t="100961" x="2392363" y="4233863"/>
          <p14:tracePt t="100969" x="2374900" y="4233863"/>
          <p14:tracePt t="100976" x="2343150" y="4233863"/>
          <p14:tracePt t="100984" x="2311400" y="4241800"/>
          <p14:tracePt t="100992" x="2279650" y="4249738"/>
          <p14:tracePt t="100999" x="2239963" y="4257675"/>
          <p14:tracePt t="101007" x="2208213" y="4273550"/>
          <p14:tracePt t="101014" x="2168525" y="4281488"/>
          <p14:tracePt t="101021" x="2136775" y="4291013"/>
          <p14:tracePt t="101029" x="2097088" y="4306888"/>
          <p14:tracePt t="101037" x="2065338" y="4314825"/>
          <p14:tracePt t="101044" x="2033588" y="4322763"/>
          <p14:tracePt t="101052" x="1984375" y="4330700"/>
          <p14:tracePt t="101059" x="1960563" y="4330700"/>
          <p14:tracePt t="101066" x="1936750" y="4330700"/>
          <p14:tracePt t="101075" x="1905000" y="4330700"/>
          <p14:tracePt t="101082" x="1873250" y="4330700"/>
          <p14:tracePt t="101090" x="1849438" y="4338638"/>
          <p14:tracePt t="101096" x="1825625" y="4338638"/>
          <p14:tracePt t="101104" x="1793875" y="4338638"/>
          <p14:tracePt t="101112" x="1762125" y="4338638"/>
          <p14:tracePt t="101119" x="1746250" y="4338638"/>
          <p14:tracePt t="101126" x="1722438" y="4338638"/>
          <p14:tracePt t="101134" x="1698625" y="4338638"/>
          <p14:tracePt t="101142" x="1682750" y="4338638"/>
          <p14:tracePt t="101149" x="1666875" y="4338638"/>
          <p14:tracePt t="101156" x="1641475" y="4338638"/>
          <p14:tracePt t="101164" x="1633538" y="4338638"/>
          <p14:tracePt t="101171" x="1625600" y="4338638"/>
          <p14:tracePt t="101179" x="1617663" y="4338638"/>
          <p14:tracePt t="101292" x="1625600" y="4338638"/>
          <p14:tracePt t="101299" x="1641475" y="4338638"/>
          <p14:tracePt t="101306" x="1674813" y="4330700"/>
          <p14:tracePt t="101314" x="1706563" y="4330700"/>
          <p14:tracePt t="101322" x="1762125" y="4330700"/>
          <p14:tracePt t="101329" x="1809750" y="4330700"/>
          <p14:tracePt t="101337" x="1889125" y="4330700"/>
          <p14:tracePt t="101344" x="1968500" y="4330700"/>
          <p14:tracePt t="101351" x="2065338" y="4330700"/>
          <p14:tracePt t="101359" x="2168525" y="4330700"/>
          <p14:tracePt t="101366" x="2263775" y="4330700"/>
          <p14:tracePt t="101375" x="2359025" y="4330700"/>
          <p14:tracePt t="101381" x="2439988" y="4322763"/>
          <p14:tracePt t="101390" x="2495550" y="4322763"/>
          <p14:tracePt t="101396" x="2519363" y="4322763"/>
          <p14:tracePt t="101706" x="0" y="0"/>
        </p14:tracePtLst>
        <p14:tracePtLst>
          <p14:tracePt t="102052" x="2224088" y="3556000"/>
          <p14:tracePt t="102058" x="2216150" y="3548063"/>
          <p14:tracePt t="102065" x="2192338" y="3540125"/>
          <p14:tracePt t="102073" x="2184400" y="3540125"/>
          <p14:tracePt t="102079" x="2160588" y="3540125"/>
          <p14:tracePt t="102087" x="2136775" y="3540125"/>
          <p14:tracePt t="102094" x="2112963" y="3540125"/>
          <p14:tracePt t="102102" x="2089150" y="3540125"/>
          <p14:tracePt t="102109" x="2065338" y="3540125"/>
          <p14:tracePt t="102117" x="2017713" y="3548063"/>
          <p14:tracePt t="102125" x="1976438" y="3556000"/>
          <p14:tracePt t="102131" x="1936750" y="3563938"/>
          <p14:tracePt t="102139" x="1889125" y="3571875"/>
          <p14:tracePt t="102147" x="1857375" y="3587750"/>
          <p14:tracePt t="102154" x="1801813" y="3605213"/>
          <p14:tracePt t="102161" x="1762125" y="3621088"/>
          <p14:tracePt t="102169" x="1714500" y="3644900"/>
          <p14:tracePt t="102177" x="1682750" y="3652838"/>
          <p14:tracePt t="102184" x="1641475" y="3684588"/>
          <p14:tracePt t="102192" x="1601788" y="3716338"/>
          <p14:tracePt t="102199" x="1577975" y="3748088"/>
          <p14:tracePt t="102208" x="1546225" y="3763963"/>
          <p14:tracePt t="102214" x="1522413" y="3795713"/>
          <p14:tracePt t="102222" x="1498600" y="3835400"/>
          <p14:tracePt t="102229" x="1474788" y="3867150"/>
          <p14:tracePt t="102237" x="1450975" y="3906838"/>
          <p14:tracePt t="102244" x="1435100" y="3938588"/>
          <p14:tracePt t="102252" x="1427163" y="3971925"/>
          <p14:tracePt t="102259" x="1403350" y="4019550"/>
          <p14:tracePt t="102267" x="1395413" y="4059238"/>
          <p14:tracePt t="102275" x="1379538" y="4114800"/>
          <p14:tracePt t="102281" x="1371600" y="4162425"/>
          <p14:tracePt t="102290" x="1355725" y="4217988"/>
          <p14:tracePt t="102297" x="1355725" y="4273550"/>
          <p14:tracePt t="102304" x="1347788" y="4314825"/>
          <p14:tracePt t="102311" x="1347788" y="4346575"/>
          <p14:tracePt t="102319" x="1347788" y="4394200"/>
          <p14:tracePt t="102326" x="1347788" y="4441825"/>
          <p14:tracePt t="102334" x="1347788" y="4489450"/>
          <p14:tracePt t="102341" x="1347788" y="4521200"/>
          <p14:tracePt t="102349" x="1347788" y="4552950"/>
          <p14:tracePt t="102358" x="1347788" y="4576763"/>
          <p14:tracePt t="102364" x="1355725" y="4624388"/>
          <p14:tracePt t="102372" x="1363663" y="4657725"/>
          <p14:tracePt t="102379" x="1379538" y="4689475"/>
          <p14:tracePt t="102387" x="1387475" y="4729163"/>
          <p14:tracePt t="102394" x="1411288" y="4776788"/>
          <p14:tracePt t="102401" x="1419225" y="4808538"/>
          <p14:tracePt t="102409" x="1435100" y="4848225"/>
          <p14:tracePt t="102417" x="1443038" y="4864100"/>
          <p14:tracePt t="102425" x="1450975" y="4879975"/>
          <p14:tracePt t="102432" x="1466850" y="4903788"/>
          <p14:tracePt t="102439" x="1474788" y="4927600"/>
          <p14:tracePt t="102447" x="1490663" y="4943475"/>
          <p14:tracePt t="102455" x="1506538" y="4951413"/>
          <p14:tracePt t="102461" x="1522413" y="4976813"/>
          <p14:tracePt t="102469" x="1530350" y="4984750"/>
          <p14:tracePt t="102477" x="1554163" y="4992688"/>
          <p14:tracePt t="102484" x="1585913" y="5008563"/>
          <p14:tracePt t="102492" x="1609725" y="5024438"/>
          <p14:tracePt t="102499" x="1641475" y="5040313"/>
          <p14:tracePt t="102508" x="1674813" y="5048250"/>
          <p14:tracePt t="102514" x="1706563" y="5072063"/>
          <p14:tracePt t="102522" x="1730375" y="5080000"/>
          <p14:tracePt t="102529" x="1754188" y="5087938"/>
          <p14:tracePt t="102537" x="1778000" y="5111750"/>
          <p14:tracePt t="102544" x="1801813" y="5119688"/>
          <p14:tracePt t="102552" x="1825625" y="5127625"/>
          <p14:tracePt t="102559" x="1833563" y="5135563"/>
          <p14:tracePt t="102566" x="1857375" y="5151438"/>
          <p14:tracePt t="102575" x="1873250" y="5151438"/>
          <p14:tracePt t="102581" x="1881188" y="5159375"/>
          <p14:tracePt t="102590" x="1897063" y="5159375"/>
          <p14:tracePt t="102597" x="1912938" y="5159375"/>
          <p14:tracePt t="102605" x="1928813" y="5159375"/>
          <p14:tracePt t="102611" x="1952625" y="5159375"/>
          <p14:tracePt t="102619" x="1976438" y="5159375"/>
          <p14:tracePt t="102627" x="1992313" y="5159375"/>
          <p14:tracePt t="102634" x="2017713" y="5159375"/>
          <p14:tracePt t="102641" x="2049463" y="5143500"/>
          <p14:tracePt t="102649" x="2089150" y="5135563"/>
          <p14:tracePt t="102658" x="2112963" y="5111750"/>
          <p14:tracePt t="102664" x="2136775" y="5103813"/>
          <p14:tracePt t="102672" x="2160588" y="5087938"/>
          <p14:tracePt t="102679" x="2168525" y="5080000"/>
          <p14:tracePt t="102686" x="2184400" y="5064125"/>
          <p14:tracePt t="102694" x="2200275" y="5048250"/>
          <p14:tracePt t="102701" x="2208213" y="5032375"/>
          <p14:tracePt t="102709" x="2224088" y="5016500"/>
          <p14:tracePt t="102717" x="2232025" y="5008563"/>
          <p14:tracePt t="102724" x="2232025" y="4992688"/>
          <p14:tracePt t="102732" x="2232025" y="4976813"/>
          <p14:tracePt t="102746" x="2232025" y="4959350"/>
          <p14:tracePt t="102755" x="2232025" y="4943475"/>
          <p14:tracePt t="102761" x="2232025" y="4927600"/>
          <p14:tracePt t="102769" x="2232025" y="4911725"/>
          <p14:tracePt t="102776" x="2232025" y="4895850"/>
          <p14:tracePt t="102784" x="2224088" y="4872038"/>
          <p14:tracePt t="102791" x="2216150" y="4856163"/>
          <p14:tracePt t="102799" x="2216150" y="4832350"/>
          <p14:tracePt t="102807" x="2216150" y="4808538"/>
          <p14:tracePt t="102814" x="2216150" y="4784725"/>
          <p14:tracePt t="102822" x="2216150" y="4768850"/>
          <p14:tracePt t="102829" x="2208213" y="4729163"/>
          <p14:tracePt t="102837" x="2208213" y="4713288"/>
          <p14:tracePt t="102844" x="2208213" y="4681538"/>
          <p14:tracePt t="102851" x="2200275" y="4649788"/>
          <p14:tracePt t="102859" x="2200275" y="4616450"/>
          <p14:tracePt t="102866" x="2200275" y="4584700"/>
          <p14:tracePt t="102874" x="2200275" y="4552950"/>
          <p14:tracePt t="102881" x="2200275" y="4505325"/>
          <p14:tracePt t="102891" x="2200275" y="4465638"/>
          <p14:tracePt t="102896" x="2200275" y="4425950"/>
          <p14:tracePt t="102905" x="2208213" y="4378325"/>
          <p14:tracePt t="102911" x="2216150" y="4330700"/>
          <p14:tracePt t="102919" x="2232025" y="4265613"/>
          <p14:tracePt t="102926" x="2239963" y="4217988"/>
          <p14:tracePt t="102934" x="2247900" y="4162425"/>
          <p14:tracePt t="102941" x="2255838" y="4106863"/>
          <p14:tracePt t="102949" x="2255838" y="4075113"/>
          <p14:tracePt t="102957" x="2263775" y="4035425"/>
          <p14:tracePt t="102964" x="2263775" y="3995738"/>
          <p14:tracePt t="102972" x="2263775" y="3963988"/>
          <p14:tracePt t="102979" x="2263775" y="3930650"/>
          <p14:tracePt t="102986" x="2263775" y="3890963"/>
          <p14:tracePt t="102994" x="2263775" y="3875088"/>
          <p14:tracePt t="103001" x="2263775" y="3867150"/>
          <p14:tracePt t="103009" x="2255838" y="3859213"/>
          <p14:tracePt t="103017" x="2255838" y="3851275"/>
          <p14:tracePt t="103024" x="2247900" y="3851275"/>
          <p14:tracePt t="103031" x="2239963" y="3843338"/>
          <p14:tracePt t="103040" x="2224088" y="3835400"/>
          <p14:tracePt t="103055" x="2216150" y="3827463"/>
          <p14:tracePt t="103061" x="2208213" y="3827463"/>
          <p14:tracePt t="103069" x="2192338" y="3819525"/>
          <p14:tracePt t="103076" x="2176463" y="3819525"/>
          <p14:tracePt t="103084" x="2152650" y="3819525"/>
          <p14:tracePt t="103091" x="2136775" y="3819525"/>
          <p14:tracePt t="103099" x="2105025" y="3819525"/>
          <p14:tracePt t="103107" x="2081213" y="3819525"/>
          <p14:tracePt t="103114" x="2049463" y="3819525"/>
          <p14:tracePt t="103122" x="2017713" y="3819525"/>
          <p14:tracePt t="103129" x="1976438" y="3819525"/>
          <p14:tracePt t="103137" x="1944688" y="3819525"/>
          <p14:tracePt t="103144" x="1936750" y="3819525"/>
          <p14:tracePt t="103151" x="1912938" y="3819525"/>
          <p14:tracePt t="103159" x="1897063" y="3827463"/>
          <p14:tracePt t="103166" x="1881188" y="3835400"/>
          <p14:tracePt t="103174" x="1857375" y="3851275"/>
          <p14:tracePt t="103181" x="1849438" y="3859213"/>
          <p14:tracePt t="103190" x="1833563" y="3890963"/>
          <p14:tracePt t="103196" x="1825625" y="3914775"/>
          <p14:tracePt t="103205" x="1809750" y="3948113"/>
          <p14:tracePt t="103212" x="1801813" y="3979863"/>
          <p14:tracePt t="103219" x="1793875" y="4011613"/>
          <p14:tracePt t="103226" x="1778000" y="4059238"/>
          <p14:tracePt t="103234" x="1762125" y="4114800"/>
          <p14:tracePt t="103241" x="1746250" y="4154488"/>
          <p14:tracePt t="103249" x="1738313" y="4194175"/>
          <p14:tracePt t="103257" x="1722438" y="4249738"/>
          <p14:tracePt t="103264" x="1714500" y="4281488"/>
          <p14:tracePt t="103271" x="1706563" y="4306888"/>
          <p14:tracePt t="103279" x="1706563" y="4354513"/>
          <p14:tracePt t="103288" x="1706563" y="4378325"/>
          <p14:tracePt t="103294" x="1698625" y="4402138"/>
          <p14:tracePt t="103301" x="1698625" y="4433888"/>
          <p14:tracePt t="103309" x="1690688" y="4457700"/>
          <p14:tracePt t="103316" x="1690688" y="4473575"/>
          <p14:tracePt t="103324" x="1690688" y="4497388"/>
          <p14:tracePt t="103331" x="1690688" y="4521200"/>
          <p14:tracePt t="103340" x="1690688" y="4529138"/>
          <p14:tracePt t="103347" x="1690688" y="4552950"/>
          <p14:tracePt t="103355" x="1690688" y="4576763"/>
          <p14:tracePt t="103361" x="1690688" y="4608513"/>
          <p14:tracePt t="103369" x="1690688" y="4633913"/>
          <p14:tracePt t="103376" x="1698625" y="4649788"/>
          <p14:tracePt t="103384" x="1698625" y="4673600"/>
          <p14:tracePt t="103391" x="1706563" y="4689475"/>
          <p14:tracePt t="103399" x="1722438" y="4713288"/>
          <p14:tracePt t="103407" x="1730375" y="4745038"/>
          <p14:tracePt t="103414" x="1746250" y="4768850"/>
          <p14:tracePt t="103421" x="1762125" y="4792663"/>
          <p14:tracePt t="103429" x="1770063" y="4808538"/>
          <p14:tracePt t="103436" x="1785938" y="4832350"/>
          <p14:tracePt t="103451" x="1793875" y="4848225"/>
          <p14:tracePt t="103452" x="1817688" y="4872038"/>
          <p14:tracePt t="103459" x="1817688" y="4887913"/>
          <p14:tracePt t="103572" x="1817688" y="4879975"/>
          <p14:tracePt t="103587" x="1817688" y="4872038"/>
          <p14:tracePt t="103594" x="1817688" y="4864100"/>
          <p14:tracePt t="103609" x="1817688" y="4856163"/>
          <p14:tracePt t="103616" x="1817688" y="4848225"/>
          <p14:tracePt t="103618" x="0" y="0"/>
        </p14:tracePtLst>
        <p14:tracePtLst>
          <p14:tracePt t="104781" x="1825625" y="2224088"/>
          <p14:tracePt t="104975" x="1825625" y="2216150"/>
          <p14:tracePt t="104990" x="1833563" y="2200275"/>
          <p14:tracePt t="104996" x="1833563" y="2184400"/>
          <p14:tracePt t="105005" x="1841500" y="2168525"/>
          <p14:tracePt t="105011" x="1849438" y="2152650"/>
          <p14:tracePt t="105019" x="1857375" y="2136775"/>
          <p14:tracePt t="105026" x="1857375" y="2120900"/>
          <p14:tracePt t="105034" x="1857375" y="2112963"/>
          <p14:tracePt t="105049" x="1865313" y="2097088"/>
          <p14:tracePt t="105064" x="1865313" y="2089150"/>
          <p14:tracePt t="105079" x="1865313" y="2081213"/>
          <p14:tracePt t="105094" x="1865313" y="2073275"/>
          <p14:tracePt t="105102" x="1865313" y="2065338"/>
          <p14:tracePt t="105109" x="1865313" y="2049463"/>
          <p14:tracePt t="105124" x="1865313" y="2041525"/>
          <p14:tracePt t="105131" x="1865313" y="2033588"/>
          <p14:tracePt t="105139" x="1865313" y="2025650"/>
          <p14:tracePt t="105146" x="1857375" y="2025650"/>
          <p14:tracePt t="105154" x="1857375" y="2017713"/>
          <p14:tracePt t="105161" x="1857375" y="2001838"/>
          <p14:tracePt t="105176" x="1849438" y="1993900"/>
          <p14:tracePt t="105191" x="1849438" y="1985963"/>
          <p14:tracePt t="105199" x="1841500" y="1985963"/>
          <p14:tracePt t="105207" x="1841500" y="1978025"/>
          <p14:tracePt t="105238" x="1841500" y="1970088"/>
          <p14:tracePt t="105244" x="1833563" y="1970088"/>
          <p14:tracePt t="105259" x="1833563" y="1962150"/>
          <p14:tracePt t="105266" x="1825625" y="1962150"/>
          <p14:tracePt t="105289" x="1817688" y="1954213"/>
          <p14:tracePt t="105296" x="1817688" y="1946275"/>
          <p14:tracePt t="105304" x="1809750" y="1946275"/>
          <p14:tracePt t="105387" x="1793875" y="1946275"/>
          <p14:tracePt t="105394" x="1778000" y="1946275"/>
          <p14:tracePt t="105402" x="1762125" y="1946275"/>
          <p14:tracePt t="105409" x="1746250" y="1938338"/>
          <p14:tracePt t="105416" x="1730375" y="1930400"/>
          <p14:tracePt t="105424" x="1722438" y="1930400"/>
          <p14:tracePt t="105431" x="1706563" y="1930400"/>
          <p14:tracePt t="105439" x="1690688" y="1922463"/>
          <p14:tracePt t="105447" x="1690688" y="1914525"/>
          <p14:tracePt t="105454" x="1682750" y="1914525"/>
          <p14:tracePt t="105461" x="1674813" y="1914525"/>
          <p14:tracePt t="105477" x="1666875" y="1914525"/>
          <p14:tracePt t="105567" x="1633538" y="1914525"/>
          <p14:tracePt t="105574" x="1609725" y="1914525"/>
          <p14:tracePt t="105581" x="1585913" y="1914525"/>
          <p14:tracePt t="105589" x="1554163" y="1914525"/>
          <p14:tracePt t="105597" x="1522413" y="1914525"/>
          <p14:tracePt t="105604" x="1498600" y="1914525"/>
          <p14:tracePt t="105612" x="1482725" y="1914525"/>
          <p14:tracePt t="105620" x="1458913" y="1914525"/>
          <p14:tracePt t="105626" x="1450975" y="1914525"/>
          <p14:tracePt t="105635" x="1443038" y="1914525"/>
          <p14:tracePt t="105649" x="1435100" y="1914525"/>
          <p14:tracePt t="105664" x="1427163" y="1914525"/>
          <p14:tracePt t="105679" x="1419225" y="1914525"/>
          <p14:tracePt t="105694" x="1411288" y="1914525"/>
          <p14:tracePt t="105702" x="1403350" y="1914525"/>
          <p14:tracePt t="105709" x="1395413" y="1922463"/>
          <p14:tracePt t="105716" x="1387475" y="1930400"/>
          <p14:tracePt t="105732" x="1379538" y="1930400"/>
          <p14:tracePt t="105739" x="1379538" y="1938338"/>
          <p14:tracePt t="105746" x="1371600" y="1938338"/>
          <p14:tracePt t="105754" x="1363663" y="1938338"/>
          <p14:tracePt t="105786" x="1355725" y="1938338"/>
          <p14:tracePt t="105799" x="1347788" y="1946275"/>
          <p14:tracePt t="105814" x="1339850" y="1954213"/>
          <p14:tracePt t="105821" x="1331913" y="1954213"/>
          <p14:tracePt t="105844" x="1323975" y="1962150"/>
          <p14:tracePt t="105852" x="1308100" y="1962150"/>
          <p14:tracePt t="105859" x="1308100" y="1970088"/>
          <p14:tracePt t="105866" x="1300163" y="1978025"/>
          <p14:tracePt t="105887" x="1292225" y="1985963"/>
          <p14:tracePt t="105889" x="1284288" y="1985963"/>
          <p14:tracePt t="105896" x="1274763" y="1993900"/>
          <p14:tracePt t="105904" x="1250950" y="2001838"/>
          <p14:tracePt t="105911" x="1243013" y="2017713"/>
          <p14:tracePt t="105919" x="1235075" y="2017713"/>
          <p14:tracePt t="105926" x="1235075" y="2025650"/>
          <p14:tracePt t="105935" x="1219200" y="2041525"/>
          <p14:tracePt t="105941" x="1219200" y="2049463"/>
          <p14:tracePt t="105949" x="1211263" y="2065338"/>
          <p14:tracePt t="105957" x="1195388" y="2081213"/>
          <p14:tracePt t="105964" x="1195388" y="2089150"/>
          <p14:tracePt t="105971" x="1187450" y="2105025"/>
          <p14:tracePt t="105979" x="1179513" y="2120900"/>
          <p14:tracePt t="105987" x="1171575" y="2136775"/>
          <p14:tracePt t="105994" x="1163638" y="2160588"/>
          <p14:tracePt t="106003" x="1155700" y="2176463"/>
          <p14:tracePt t="106009" x="1155700" y="2192338"/>
          <p14:tracePt t="106016" x="1139825" y="2216150"/>
          <p14:tracePt t="106024" x="1131888" y="2233613"/>
          <p14:tracePt t="106031" x="1131888" y="2241550"/>
          <p14:tracePt t="106039" x="1123950" y="2265363"/>
          <p14:tracePt t="106046" x="1116013" y="2289175"/>
          <p14:tracePt t="106054" x="1116013" y="2297113"/>
          <p14:tracePt t="106061" x="1116013" y="2312988"/>
          <p14:tracePt t="106070" x="1116013" y="2320925"/>
          <p14:tracePt t="106076" x="1116013" y="2336800"/>
          <p14:tracePt t="106091" x="1116013" y="2344738"/>
          <p14:tracePt t="106099" x="1116013" y="2368550"/>
          <p14:tracePt t="106106" x="1116013" y="2376488"/>
          <p14:tracePt t="106114" x="1116013" y="2400300"/>
          <p14:tracePt t="106121" x="1116013" y="2408238"/>
          <p14:tracePt t="106129" x="1116013" y="2424113"/>
          <p14:tracePt t="106137" x="1116013" y="2439988"/>
          <p14:tracePt t="106144" x="1116013" y="2455863"/>
          <p14:tracePt t="106151" x="1116013" y="2463800"/>
          <p14:tracePt t="106159" x="1116013" y="2471738"/>
          <p14:tracePt t="106166" x="1116013" y="2479675"/>
          <p14:tracePt t="106181" x="1116013" y="2487613"/>
          <p14:tracePt t="106189" x="1116013" y="2495550"/>
          <p14:tracePt t="106196" x="1116013" y="2503488"/>
          <p14:tracePt t="106211" x="1123950" y="2511425"/>
          <p14:tracePt t="106236" x="1123950" y="2519363"/>
          <p14:tracePt t="106241" x="1131888" y="2527300"/>
          <p14:tracePt t="106249" x="1139825" y="2527300"/>
          <p14:tracePt t="106256" x="1139825" y="2535238"/>
          <p14:tracePt t="106264" x="1139825" y="2543175"/>
          <p14:tracePt t="106285" x="1147763" y="2551113"/>
          <p14:tracePt t="106287" x="1155700" y="2551113"/>
          <p14:tracePt t="106294" x="1155700" y="2559050"/>
          <p14:tracePt t="106301" x="1163638" y="2559050"/>
          <p14:tracePt t="106318" x="1171575" y="2566988"/>
          <p14:tracePt t="106331" x="1179513" y="2566988"/>
          <p14:tracePt t="106339" x="1179513" y="2576513"/>
          <p14:tracePt t="106347" x="1179513" y="2584450"/>
          <p14:tracePt t="106354" x="1187450" y="2584450"/>
          <p14:tracePt t="106369" x="1195388" y="2592388"/>
          <p14:tracePt t="106377" x="1203325" y="2592388"/>
          <p14:tracePt t="106385" x="1211263" y="2592388"/>
          <p14:tracePt t="106399" x="1227138" y="2600325"/>
          <p14:tracePt t="106414" x="1243013" y="2600325"/>
          <p14:tracePt t="106422" x="1250950" y="2608263"/>
          <p14:tracePt t="106429" x="1258888" y="2608263"/>
          <p14:tracePt t="106437" x="1266825" y="2608263"/>
          <p14:tracePt t="106444" x="1274763" y="2608263"/>
          <p14:tracePt t="106459" x="1292225" y="2608263"/>
          <p14:tracePt t="106474" x="1308100" y="2616200"/>
          <p14:tracePt t="106481" x="1316038" y="2616200"/>
          <p14:tracePt t="106489" x="1331913" y="2616200"/>
          <p14:tracePt t="106497" x="1355725" y="2624138"/>
          <p14:tracePt t="106504" x="1371600" y="2624138"/>
          <p14:tracePt t="106511" x="1379538" y="2624138"/>
          <p14:tracePt t="106519" x="1387475" y="2624138"/>
          <p14:tracePt t="106526" x="1411288" y="2624138"/>
          <p14:tracePt t="106536" x="1419225" y="2624138"/>
          <p14:tracePt t="106541" x="1427163" y="2624138"/>
          <p14:tracePt t="106549" x="1435100" y="2624138"/>
          <p14:tracePt t="106556" x="1450975" y="2624138"/>
          <p14:tracePt t="106564" x="1458913" y="2616200"/>
          <p14:tracePt t="106572" x="1474788" y="2616200"/>
          <p14:tracePt t="106579" x="1490663" y="2608263"/>
          <p14:tracePt t="106587" x="1514475" y="2608263"/>
          <p14:tracePt t="106594" x="1562100" y="2608263"/>
          <p14:tracePt t="106602" x="1593850" y="2600325"/>
          <p14:tracePt t="106609" x="1617663" y="2600325"/>
          <p14:tracePt t="106617" x="1625600" y="2600325"/>
          <p14:tracePt t="106624" x="1651000" y="2592388"/>
          <p14:tracePt t="106631" x="1666875" y="2584450"/>
          <p14:tracePt t="106639" x="1690688" y="2576513"/>
          <p14:tracePt t="106646" x="1698625" y="2576513"/>
          <p14:tracePt t="106654" x="1714500" y="2566988"/>
          <p14:tracePt t="106662" x="1722438" y="2559050"/>
          <p14:tracePt t="106670" x="1730375" y="2559050"/>
          <p14:tracePt t="106676" x="1738313" y="2543175"/>
          <p14:tracePt t="106685" x="1746250" y="2543175"/>
          <p14:tracePt t="106691" x="1762125" y="2527300"/>
          <p14:tracePt t="106699" x="1778000" y="2511425"/>
          <p14:tracePt t="106706" x="1793875" y="2495550"/>
          <p14:tracePt t="106714" x="1817688" y="2471738"/>
          <p14:tracePt t="106721" x="1825625" y="2455863"/>
          <p14:tracePt t="106729" x="1857375" y="2439988"/>
          <p14:tracePt t="106737" x="1873250" y="2408238"/>
          <p14:tracePt t="106744" x="1889125" y="2392363"/>
          <p14:tracePt t="106753" x="1905000" y="2376488"/>
          <p14:tracePt t="106759" x="1912938" y="2352675"/>
          <p14:tracePt t="106767" x="1920875" y="2336800"/>
          <p14:tracePt t="106774" x="1928813" y="2320925"/>
          <p14:tracePt t="106781" x="1936750" y="2305050"/>
          <p14:tracePt t="106789" x="1936750" y="2289175"/>
          <p14:tracePt t="106796" x="1952625" y="2273300"/>
          <p14:tracePt t="106804" x="1952625" y="2257425"/>
          <p14:tracePt t="106811" x="1960563" y="2241550"/>
          <p14:tracePt t="106820" x="1960563" y="2224088"/>
          <p14:tracePt t="106826" x="1960563" y="2216150"/>
          <p14:tracePt t="106834" x="1960563" y="2208213"/>
          <p14:tracePt t="106841" x="1968500" y="2200275"/>
          <p14:tracePt t="106849" x="1968500" y="2176463"/>
          <p14:tracePt t="106856" x="1968500" y="2160588"/>
          <p14:tracePt t="106864" x="1968500" y="2152650"/>
          <p14:tracePt t="106871" x="1968500" y="2136775"/>
          <p14:tracePt t="106879" x="1968500" y="2128838"/>
          <p14:tracePt t="106886" x="1968500" y="2120900"/>
          <p14:tracePt t="106894" x="1968500" y="2112963"/>
          <p14:tracePt t="106902" x="1968500" y="2105025"/>
          <p14:tracePt t="106909" x="1968500" y="2097088"/>
          <p14:tracePt t="106917" x="1968500" y="2089150"/>
          <p14:tracePt t="106924" x="1968500" y="2073275"/>
          <p14:tracePt t="106939" x="1968500" y="2065338"/>
          <p14:tracePt t="106946" x="1968500" y="2057400"/>
          <p14:tracePt t="106954" x="1968500" y="2049463"/>
          <p14:tracePt t="106961" x="1968500" y="2033588"/>
          <p14:tracePt t="106976" x="1968500" y="2025650"/>
          <p14:tracePt t="106984" x="1960563" y="2025650"/>
          <p14:tracePt t="106991" x="1960563" y="2017713"/>
          <p14:tracePt t="106999" x="1952625" y="2009775"/>
          <p14:tracePt t="107006" x="1952625" y="2001838"/>
          <p14:tracePt t="107021" x="1944688" y="1993900"/>
          <p14:tracePt t="107029" x="1928813" y="1985963"/>
          <p14:tracePt t="107036" x="1920875" y="1970088"/>
          <p14:tracePt t="107044" x="1905000" y="1962150"/>
          <p14:tracePt t="107053" x="1881188" y="1946275"/>
          <p14:tracePt t="107059" x="1865313" y="1938338"/>
          <p14:tracePt t="107068" x="1849438" y="1922463"/>
          <p14:tracePt t="107074" x="1833563" y="1914525"/>
          <p14:tracePt t="107081" x="1809750" y="1898650"/>
          <p14:tracePt t="107089" x="1793875" y="1890713"/>
          <p14:tracePt t="107096" x="1785938" y="1881188"/>
          <p14:tracePt t="107104" x="1754188" y="1873250"/>
          <p14:tracePt t="107112" x="1738313" y="1857375"/>
          <p14:tracePt t="107120" x="1730375" y="1849438"/>
          <p14:tracePt t="107127" x="1714500" y="1849438"/>
          <p14:tracePt t="107134" x="1706563" y="1841500"/>
          <p14:tracePt t="107141" x="1698625" y="1841500"/>
          <p14:tracePt t="107156" x="1690688" y="1833563"/>
          <p14:tracePt t="107164" x="1674813" y="1825625"/>
          <p14:tracePt t="107171" x="1666875" y="1825625"/>
          <p14:tracePt t="107179" x="1651000" y="1817688"/>
          <p14:tracePt t="107186" x="1633538" y="1809750"/>
          <p14:tracePt t="107194" x="1609725" y="1801813"/>
          <p14:tracePt t="107202" x="1593850" y="1801813"/>
          <p14:tracePt t="107209" x="1577975" y="1801813"/>
          <p14:tracePt t="107217" x="1562100" y="1793875"/>
          <p14:tracePt t="107224" x="1538288" y="1785938"/>
          <p14:tracePt t="107231" x="1522413" y="1785938"/>
          <p14:tracePt t="107239" x="1514475" y="1785938"/>
          <p14:tracePt t="107246" x="1506538" y="1785938"/>
          <p14:tracePt t="107254" x="1498600" y="1785938"/>
          <p14:tracePt t="107261" x="1490663" y="1785938"/>
          <p14:tracePt t="107269" x="1482725" y="1785938"/>
          <p14:tracePt t="107276" x="1474788" y="1785938"/>
          <p14:tracePt t="107284" x="1450975" y="1785938"/>
          <p14:tracePt t="107291" x="1443038" y="1785938"/>
          <p14:tracePt t="107299" x="1435100" y="1793875"/>
          <p14:tracePt t="107306" x="1419225" y="1793875"/>
          <p14:tracePt t="107314" x="1403350" y="1793875"/>
          <p14:tracePt t="107321" x="1371600" y="1809750"/>
          <p14:tracePt t="107329" x="1355725" y="1817688"/>
          <p14:tracePt t="107337" x="1331913" y="1825625"/>
          <p14:tracePt t="107344" x="1308100" y="1841500"/>
          <p14:tracePt t="107353" x="1284288" y="1849438"/>
          <p14:tracePt t="107359" x="1266825" y="1873250"/>
          <p14:tracePt t="107367" x="1250950" y="1881188"/>
          <p14:tracePt t="107374" x="1227138" y="1890713"/>
          <p14:tracePt t="107381" x="1211263" y="1898650"/>
          <p14:tracePt t="107389" x="1203325" y="1914525"/>
          <p14:tracePt t="107396" x="1187450" y="1922463"/>
          <p14:tracePt t="107404" x="1179513" y="1930400"/>
          <p14:tracePt t="107411" x="1171575" y="1938338"/>
          <p14:tracePt t="107419" x="1171575" y="1946275"/>
          <p14:tracePt t="107426" x="1163638" y="1954213"/>
          <p14:tracePt t="107434" x="1163638" y="1962150"/>
          <p14:tracePt t="107441" x="1155700" y="1962150"/>
          <p14:tracePt t="107449" x="1147763" y="1978025"/>
          <p14:tracePt t="107456" x="1147763" y="1985963"/>
          <p14:tracePt t="107464" x="1139825" y="1993900"/>
          <p14:tracePt t="107471" x="1139825" y="2009775"/>
          <p14:tracePt t="107479" x="1131888" y="2017713"/>
          <p14:tracePt t="107486" x="1131888" y="2025650"/>
          <p14:tracePt t="107494" x="1123950" y="2049463"/>
          <p14:tracePt t="107503" x="1123950" y="2057400"/>
          <p14:tracePt t="107509" x="1116013" y="2073275"/>
          <p14:tracePt t="107517" x="1108075" y="2081213"/>
          <p14:tracePt t="107524" x="1108075" y="2097088"/>
          <p14:tracePt t="107531" x="1108075" y="2112963"/>
          <p14:tracePt t="107539" x="1108075" y="2120900"/>
          <p14:tracePt t="107546" x="1100138" y="2136775"/>
          <p14:tracePt t="107554" x="1100138" y="2152650"/>
          <p14:tracePt t="107561" x="1092200" y="2160588"/>
          <p14:tracePt t="107569" x="1092200" y="2168525"/>
          <p14:tracePt t="107576" x="1092200" y="2184400"/>
          <p14:tracePt t="107584" x="1092200" y="2200275"/>
          <p14:tracePt t="107600" x="1092200" y="2216150"/>
          <p14:tracePt t="107606" x="1092200" y="2224088"/>
          <p14:tracePt t="107614" x="1092200" y="2241550"/>
          <p14:tracePt t="107621" x="1092200" y="2249488"/>
          <p14:tracePt t="107629" x="1092200" y="2257425"/>
          <p14:tracePt t="107636" x="1092200" y="2265363"/>
          <p14:tracePt t="107644" x="1092200" y="2273300"/>
          <p14:tracePt t="107652" x="1092200" y="2281238"/>
          <p14:tracePt t="107667" x="1100138" y="2289175"/>
          <p14:tracePt t="107674" x="1100138" y="2297113"/>
          <p14:tracePt t="107681" x="1100138" y="2305050"/>
          <p14:tracePt t="107696" x="1108075" y="2312988"/>
          <p14:tracePt t="107704" x="1108075" y="2320925"/>
          <p14:tracePt t="107711" x="1108075" y="2328863"/>
          <p14:tracePt t="107719" x="1116013" y="2328863"/>
          <p14:tracePt t="107726" x="1116013" y="2336800"/>
          <p14:tracePt t="107735" x="1116013" y="2352675"/>
          <p14:tracePt t="107741" x="1123950" y="2352675"/>
          <p14:tracePt t="107750" x="1131888" y="2352675"/>
          <p14:tracePt t="107764" x="1131888" y="2360613"/>
          <p14:tracePt t="107771" x="1139825" y="2360613"/>
          <p14:tracePt t="107779" x="1139825" y="2368550"/>
          <p14:tracePt t="107786" x="1147763" y="2368550"/>
          <p14:tracePt t="107802" x="1155700" y="2368550"/>
          <p14:tracePt t="107809" x="1163638" y="2376488"/>
          <p14:tracePt t="107817" x="1171575" y="2384425"/>
          <p14:tracePt t="107824" x="1179513" y="2392363"/>
          <p14:tracePt t="107832" x="1203325" y="2408238"/>
          <p14:tracePt t="107839" x="1211263" y="2416175"/>
          <p14:tracePt t="107846" x="1219200" y="2424113"/>
          <p14:tracePt t="107854" x="1235075" y="2424113"/>
          <p14:tracePt t="107861" x="1243013" y="2439988"/>
          <p14:tracePt t="107869" x="1250950" y="2439988"/>
          <p14:tracePt t="107876" x="1266825" y="2447925"/>
          <p14:tracePt t="107886" x="1274763" y="2455863"/>
          <p14:tracePt t="107900" x="1284288" y="2455863"/>
          <p14:tracePt t="107906" x="1284288" y="2463800"/>
          <p14:tracePt t="107914" x="1292225" y="2463800"/>
          <p14:tracePt t="107929" x="1300163" y="2463800"/>
          <p14:tracePt t="107936" x="1308100" y="2471738"/>
          <p14:tracePt t="107952" x="1316038" y="2479675"/>
          <p14:tracePt t="107967" x="1331913" y="2479675"/>
          <p14:tracePt t="107974" x="1339850" y="2479675"/>
          <p14:tracePt t="107981" x="1347788" y="2487613"/>
          <p14:tracePt t="107989" x="1363663" y="2487613"/>
          <p14:tracePt t="107996" x="1371600" y="2495550"/>
          <p14:tracePt t="108011" x="1387475" y="2495550"/>
          <p14:tracePt t="108027" x="1403350" y="2503488"/>
          <p14:tracePt t="108041" x="1411288" y="2503488"/>
          <p14:tracePt t="108050" x="1419225" y="2503488"/>
          <p14:tracePt t="108065" x="1435100" y="2511425"/>
          <p14:tracePt t="108079" x="1450975" y="2519363"/>
          <p14:tracePt t="108094" x="1458913" y="2519363"/>
          <p14:tracePt t="108102" x="1466850" y="2519363"/>
          <p14:tracePt t="108117" x="1482725" y="2519363"/>
          <p14:tracePt t="108124" x="1490663" y="2519363"/>
          <p14:tracePt t="108131" x="1498600" y="2527300"/>
          <p14:tracePt t="108139" x="1506538" y="2527300"/>
          <p14:tracePt t="108147" x="1522413" y="2527300"/>
          <p14:tracePt t="108154" x="1530350" y="2527300"/>
          <p14:tracePt t="108161" x="1538288" y="2527300"/>
          <p14:tracePt t="108169" x="1554163" y="2527300"/>
          <p14:tracePt t="108185" x="1570038" y="2527300"/>
          <p14:tracePt t="108191" x="1577975" y="2527300"/>
          <p14:tracePt t="108200" x="1585913" y="2527300"/>
          <p14:tracePt t="108214" x="1593850" y="2527300"/>
          <p14:tracePt t="108221" x="1601788" y="2527300"/>
          <p14:tracePt t="108236" x="1609725" y="2527300"/>
          <p14:tracePt t="108244" x="1617663" y="2527300"/>
          <p14:tracePt t="108253" x="1625600" y="2519363"/>
          <p14:tracePt t="108259" x="1633538" y="2519363"/>
          <p14:tracePt t="108266" x="1651000" y="2511425"/>
          <p14:tracePt t="108274" x="1658938" y="2511425"/>
          <p14:tracePt t="108281" x="1674813" y="2503488"/>
          <p14:tracePt t="108289" x="1690688" y="2495550"/>
          <p14:tracePt t="108296" x="1706563" y="2495550"/>
          <p14:tracePt t="108304" x="1714500" y="2479675"/>
          <p14:tracePt t="108311" x="1730375" y="2479675"/>
          <p14:tracePt t="108319" x="1730375" y="2471738"/>
          <p14:tracePt t="108326" x="1738313" y="2463800"/>
          <p14:tracePt t="108341" x="1746250" y="2455863"/>
          <p14:tracePt t="108350" x="1754188" y="2455863"/>
          <p14:tracePt t="108356" x="1754188" y="2439988"/>
          <p14:tracePt t="108371" x="1762125" y="2432050"/>
          <p14:tracePt t="108379" x="1762125" y="2424113"/>
          <p14:tracePt t="108387" x="1770063" y="2416175"/>
          <p14:tracePt t="108394" x="1778000" y="2400300"/>
          <p14:tracePt t="108409" x="1778000" y="2384425"/>
          <p14:tracePt t="108416" x="1785938" y="2376488"/>
          <p14:tracePt t="108424" x="1785938" y="2360613"/>
          <p14:tracePt t="108431" x="1785938" y="2352675"/>
          <p14:tracePt t="108439" x="1793875" y="2336800"/>
          <p14:tracePt t="108446" x="1801813" y="2320925"/>
          <p14:tracePt t="108454" x="1801813" y="2312988"/>
          <p14:tracePt t="108461" x="1801813" y="2297113"/>
          <p14:tracePt t="108469" x="1809750" y="2289175"/>
          <p14:tracePt t="108476" x="1809750" y="2281238"/>
          <p14:tracePt t="108485" x="1809750" y="2273300"/>
          <p14:tracePt t="108491" x="1809750" y="2265363"/>
          <p14:tracePt t="108499" x="1817688" y="2249488"/>
          <p14:tracePt t="108506" x="1817688" y="2241550"/>
          <p14:tracePt t="108514" x="1825625" y="2224088"/>
          <p14:tracePt t="108521" x="1825625" y="2216150"/>
          <p14:tracePt t="108529" x="1825625" y="2200275"/>
          <p14:tracePt t="108536" x="1825625" y="2192338"/>
          <p14:tracePt t="108544" x="1833563" y="2168525"/>
          <p14:tracePt t="108552" x="1833563" y="2152650"/>
          <p14:tracePt t="108559" x="1841500" y="2144713"/>
          <p14:tracePt t="108566" x="1841500" y="2128838"/>
          <p14:tracePt t="108574" x="1841500" y="2120900"/>
          <p14:tracePt t="108582" x="1841500" y="2097088"/>
          <p14:tracePt t="108589" x="1841500" y="2089150"/>
          <p14:tracePt t="108596" x="1841500" y="2073275"/>
          <p14:tracePt t="108604" x="1841500" y="2065338"/>
          <p14:tracePt t="108611" x="1841500" y="2049463"/>
          <p14:tracePt t="108619" x="1841500" y="2041525"/>
          <p14:tracePt t="108627" x="1841500" y="2025650"/>
          <p14:tracePt t="108641" x="1841500" y="2017713"/>
          <p14:tracePt t="108650" x="1841500" y="2009775"/>
          <p14:tracePt t="108656" x="1841500" y="2001838"/>
          <p14:tracePt t="108664" x="1841500" y="1993900"/>
          <p14:tracePt t="108671" x="1841500" y="1985963"/>
          <p14:tracePt t="108679" x="1841500" y="1978025"/>
          <p14:tracePt t="108694" x="1841500" y="1962150"/>
          <p14:tracePt t="108718" x="1841500" y="1954213"/>
          <p14:tracePt t="108754" x="1841500" y="1946275"/>
          <p14:tracePt t="108761" x="1833563" y="1946275"/>
          <p14:tracePt t="108769" x="1833563" y="1938338"/>
          <p14:tracePt t="108788" x="1825625" y="1930400"/>
          <p14:tracePt t="108799" x="1817688" y="1930400"/>
          <p14:tracePt t="108806" x="1809750" y="1922463"/>
          <p14:tracePt t="108821" x="1801813" y="1922463"/>
          <p14:tracePt t="108836" x="1793875" y="1922463"/>
          <p14:tracePt t="108859" x="1785938" y="1914525"/>
          <p14:tracePt t="108867" x="1778000" y="1914525"/>
          <p14:tracePt t="108882" x="1770063" y="1914525"/>
          <p14:tracePt t="108896" x="1762125" y="1914525"/>
          <p14:tracePt t="108904" x="1754188" y="1914525"/>
          <p14:tracePt t="108911" x="1746250" y="1914525"/>
          <p14:tracePt t="108935" x="1730375" y="1906588"/>
          <p14:tracePt t="108949" x="1714500" y="1898650"/>
          <p14:tracePt t="109003" x="1706563" y="1898650"/>
          <p14:tracePt t="109017" x="1698625" y="1890713"/>
          <p14:tracePt t="109024" x="1690688" y="1890713"/>
          <p14:tracePt t="109032" x="1674813" y="1881188"/>
          <p14:tracePt t="109039" x="1651000" y="1873250"/>
          <p14:tracePt t="109046" x="1633538" y="1865313"/>
          <p14:tracePt t="109054" x="1625600" y="1865313"/>
          <p14:tracePt t="109061" x="1601788" y="1849438"/>
          <p14:tracePt t="109069" x="1585913" y="1849438"/>
          <p14:tracePt t="109076" x="1577975" y="1841500"/>
          <p14:tracePt t="109085" x="1570038" y="1841500"/>
          <p14:tracePt t="109091" x="1562100" y="1841500"/>
          <p14:tracePt t="109106" x="1554163" y="1841500"/>
          <p14:tracePt t="109129" x="1554163" y="1833563"/>
          <p14:tracePt t="109136" x="1546225" y="1833563"/>
          <p14:tracePt t="109144" x="1538288" y="1833563"/>
          <p14:tracePt t="109151" x="1530350" y="1833563"/>
          <p14:tracePt t="109167" x="1522413" y="1833563"/>
          <p14:tracePt t="109174" x="1506538" y="1833563"/>
          <p14:tracePt t="109182" x="1498600" y="1833563"/>
          <p14:tracePt t="109196" x="1490663" y="1833563"/>
          <p14:tracePt t="109204" x="1482725" y="1833563"/>
          <p14:tracePt t="109211" x="1474788" y="1833563"/>
          <p14:tracePt t="109219" x="1466850" y="1833563"/>
          <p14:tracePt t="109226" x="1458913" y="1833563"/>
          <p14:tracePt t="109234" x="1443038" y="1833563"/>
          <p14:tracePt t="109242" x="1435100" y="1833563"/>
          <p14:tracePt t="109249" x="1419225" y="1833563"/>
          <p14:tracePt t="109256" x="1403350" y="1833563"/>
          <p14:tracePt t="109264" x="1387475" y="1833563"/>
          <p14:tracePt t="109271" x="1371600" y="1833563"/>
          <p14:tracePt t="109279" x="1363663" y="1833563"/>
          <p14:tracePt t="109286" x="1355725" y="1833563"/>
          <p14:tracePt t="109294" x="1339850" y="1833563"/>
          <p14:tracePt t="109302" x="1339850" y="1841500"/>
          <p14:tracePt t="109309" x="1331913" y="1841500"/>
          <p14:tracePt t="109317" x="1316038" y="1841500"/>
          <p14:tracePt t="109324" x="1316038" y="1849438"/>
          <p14:tracePt t="109332" x="1308100" y="1857375"/>
          <p14:tracePt t="109346" x="1300163" y="1857375"/>
          <p14:tracePt t="109354" x="1292225" y="1857375"/>
          <p14:tracePt t="109361" x="1284288" y="1865313"/>
          <p14:tracePt t="109391" x="1274763" y="1865313"/>
          <p14:tracePt t="109406" x="1266825" y="1865313"/>
          <p14:tracePt t="109444" x="1266825" y="1873250"/>
          <p14:tracePt t="109451" x="1258888" y="1873250"/>
          <p14:tracePt t="109512" x="1250950" y="1881188"/>
          <p14:tracePt t="109535" x="1250950" y="1890713"/>
          <p14:tracePt t="109549" x="1243013" y="1890713"/>
          <p14:tracePt t="109556" x="1235075" y="1898650"/>
          <p14:tracePt t="109602" x="1227138" y="1906588"/>
          <p14:tracePt t="109617" x="1227138" y="1914525"/>
          <p14:tracePt t="109624" x="1219200" y="1922463"/>
          <p14:tracePt t="109639" x="1211263" y="1930400"/>
          <p14:tracePt t="109646" x="1203325" y="1938338"/>
          <p14:tracePt t="109669" x="1195388" y="1954213"/>
          <p14:tracePt t="109691" x="1187450" y="1970088"/>
          <p14:tracePt t="109699" x="1179513" y="1970088"/>
          <p14:tracePt t="109707" x="1179513" y="1978025"/>
          <p14:tracePt t="109721" x="1171575" y="1985963"/>
          <p14:tracePt t="109736" x="1171575" y="1993900"/>
          <p14:tracePt t="109751" x="1171575" y="2001838"/>
          <p14:tracePt t="109759" x="1171575" y="2009775"/>
          <p14:tracePt t="109767" x="1163638" y="2009775"/>
          <p14:tracePt t="109774" x="1163638" y="2017713"/>
          <p14:tracePt t="109789" x="1163638" y="2025650"/>
          <p14:tracePt t="109796" x="1163638" y="2033588"/>
          <p14:tracePt t="109804" x="1155700" y="2041525"/>
          <p14:tracePt t="109819" x="1155700" y="2049463"/>
          <p14:tracePt t="109826" x="1155700" y="2057400"/>
          <p14:tracePt t="109834" x="1147763" y="2065338"/>
          <p14:tracePt t="109856" x="1147763" y="2073275"/>
          <p14:tracePt t="109865" x="1147763" y="2081213"/>
          <p14:tracePt t="109879" x="1139825" y="2081213"/>
          <p14:tracePt t="109900" x="1139825" y="2089150"/>
          <p14:tracePt t="109902" x="1139825" y="2097088"/>
          <p14:tracePt t="109917" x="1139825" y="2112963"/>
          <p14:tracePt t="109933" x="1139825" y="2120900"/>
          <p14:tracePt t="109939" x="1139825" y="2128838"/>
          <p14:tracePt t="109946" x="1139825" y="2136775"/>
          <p14:tracePt t="109954" x="1139825" y="2144713"/>
          <p14:tracePt t="109961" x="1139825" y="2152650"/>
          <p14:tracePt t="109969" x="1139825" y="2160588"/>
          <p14:tracePt t="109976" x="1139825" y="2168525"/>
          <p14:tracePt t="109991" x="1139825" y="2184400"/>
          <p14:tracePt t="110006" x="1139825" y="2192338"/>
          <p14:tracePt t="110015" x="1139825" y="2200275"/>
          <p14:tracePt t="110029" x="1139825" y="2216150"/>
          <p14:tracePt t="110036" x="1139825" y="2224088"/>
          <p14:tracePt t="110044" x="1139825" y="2233613"/>
          <p14:tracePt t="110051" x="1139825" y="2241550"/>
          <p14:tracePt t="110059" x="1139825" y="2249488"/>
          <p14:tracePt t="110067" x="1139825" y="2257425"/>
          <p14:tracePt t="110074" x="1139825" y="2265363"/>
          <p14:tracePt t="110082" x="1139825" y="2273300"/>
          <p14:tracePt t="110089" x="1139825" y="2281238"/>
          <p14:tracePt t="110104" x="1139825" y="2289175"/>
          <p14:tracePt t="110119" x="1147763" y="2297113"/>
          <p14:tracePt t="110126" x="1147763" y="2305050"/>
          <p14:tracePt t="110150" x="1155700" y="2312988"/>
          <p14:tracePt t="110171" x="1155700" y="2320925"/>
          <p14:tracePt t="110179" x="1163638" y="2320925"/>
          <p14:tracePt t="110186" x="1163638" y="2328863"/>
          <p14:tracePt t="110194" x="1163638" y="2336800"/>
          <p14:tracePt t="110201" x="1171575" y="2336800"/>
          <p14:tracePt t="110217" x="1171575" y="2344738"/>
          <p14:tracePt t="110224" x="1179513" y="2344738"/>
          <p14:tracePt t="110231" x="1187450" y="2352675"/>
          <p14:tracePt t="110254" x="1195388" y="2360613"/>
          <p14:tracePt t="110261" x="1195388" y="2368550"/>
          <p14:tracePt t="110276" x="1211263" y="2376488"/>
          <p14:tracePt t="110284" x="1211263" y="2384425"/>
          <p14:tracePt t="110291" x="1219200" y="2392363"/>
          <p14:tracePt t="110306" x="1227138" y="2400300"/>
          <p14:tracePt t="110321" x="1235075" y="2400300"/>
          <p14:tracePt t="110329" x="1243013" y="2400300"/>
          <p14:tracePt t="110336" x="1243013" y="2408238"/>
          <p14:tracePt t="110344" x="1250950" y="2408238"/>
          <p14:tracePt t="110359" x="1266825" y="2416175"/>
          <p14:tracePt t="110367" x="1274763" y="2424113"/>
          <p14:tracePt t="110374" x="1284288" y="2424113"/>
          <p14:tracePt t="110382" x="1300163" y="2424113"/>
          <p14:tracePt t="110389" x="1308100" y="2424113"/>
          <p14:tracePt t="110397" x="1316038" y="2424113"/>
          <p14:tracePt t="110404" x="1323975" y="2424113"/>
          <p14:tracePt t="110411" x="1331913" y="2432050"/>
          <p14:tracePt t="110419" x="1339850" y="2432050"/>
          <p14:tracePt t="110426" x="1347788" y="2432050"/>
          <p14:tracePt t="110434" x="1355725" y="2432050"/>
          <p14:tracePt t="110442" x="1363663" y="2432050"/>
          <p14:tracePt t="110449" x="1379538" y="2432050"/>
          <p14:tracePt t="110464" x="1387475" y="2432050"/>
          <p14:tracePt t="110471" x="1403350" y="2432050"/>
          <p14:tracePt t="110479" x="1419225" y="2432050"/>
          <p14:tracePt t="110487" x="1427163" y="2432050"/>
          <p14:tracePt t="110494" x="1435100" y="2432050"/>
          <p14:tracePt t="110501" x="1450975" y="2432050"/>
          <p14:tracePt t="110509" x="1466850" y="2432050"/>
          <p14:tracePt t="110517" x="1474788" y="2432050"/>
          <p14:tracePt t="110524" x="1482725" y="2432050"/>
          <p14:tracePt t="110531" x="1490663" y="2432050"/>
          <p14:tracePt t="110539" x="1498600" y="2432050"/>
          <p14:tracePt t="110546" x="1514475" y="2432050"/>
          <p14:tracePt t="110554" x="1522413" y="2432050"/>
          <p14:tracePt t="110561" x="1530350" y="2432050"/>
          <p14:tracePt t="110569" x="1538288" y="2432050"/>
          <p14:tracePt t="110576" x="1546225" y="2432050"/>
          <p14:tracePt t="110584" x="1562100" y="2432050"/>
          <p14:tracePt t="110591" x="1577975" y="2432050"/>
          <p14:tracePt t="110599" x="1585913" y="2432050"/>
          <p14:tracePt t="110606" x="1593850" y="2432050"/>
          <p14:tracePt t="110614" x="1601788" y="2432050"/>
          <p14:tracePt t="110636" x="1609725" y="2432050"/>
          <p14:tracePt t="110651" x="1617663" y="2432050"/>
          <p14:tracePt t="110674" x="1625600" y="2432050"/>
          <p14:tracePt t="110682" x="1633538" y="2432050"/>
          <p14:tracePt t="110697" x="1641475" y="2432050"/>
          <p14:tracePt t="110704" x="1651000" y="2424113"/>
          <p14:tracePt t="110711" x="1658938" y="2416175"/>
          <p14:tracePt t="110719" x="1666875" y="2416175"/>
          <p14:tracePt t="110726" x="1674813" y="2416175"/>
          <p14:tracePt t="110734" x="1682750" y="2416175"/>
          <p14:tracePt t="110741" x="1690688" y="2408238"/>
          <p14:tracePt t="110749" x="1698625" y="2408238"/>
          <p14:tracePt t="110756" x="1706563" y="2400300"/>
          <p14:tracePt t="110771" x="1714500" y="2392363"/>
          <p14:tracePt t="110786" x="1722438" y="2392363"/>
          <p14:tracePt t="110794" x="1730375" y="2392363"/>
          <p14:tracePt t="110801" x="1730375" y="2384425"/>
          <p14:tracePt t="110809" x="1738313" y="2376488"/>
          <p14:tracePt t="110816" x="1746250" y="2368550"/>
          <p14:tracePt t="110824" x="1754188" y="2360613"/>
          <p14:tracePt t="110832" x="1754188" y="2352675"/>
          <p14:tracePt t="110839" x="1770063" y="2344738"/>
          <p14:tracePt t="110847" x="1770063" y="2336800"/>
          <p14:tracePt t="110854" x="1770063" y="2328863"/>
          <p14:tracePt t="110861" x="1778000" y="2320925"/>
          <p14:tracePt t="110869" x="1785938" y="2312988"/>
          <p14:tracePt t="110876" x="1785938" y="2297113"/>
          <p14:tracePt t="110884" x="1785938" y="2289175"/>
          <p14:tracePt t="110900" x="1785938" y="2273300"/>
          <p14:tracePt t="110906" x="1793875" y="2273300"/>
          <p14:tracePt t="110914" x="1793875" y="2257425"/>
          <p14:tracePt t="110921" x="1793875" y="2249488"/>
          <p14:tracePt t="110929" x="1793875" y="2241550"/>
          <p14:tracePt t="110936" x="1793875" y="2233613"/>
          <p14:tracePt t="110944" x="1801813" y="2216150"/>
          <p14:tracePt t="110951" x="1801813" y="2200275"/>
          <p14:tracePt t="110966" x="1801813" y="2184400"/>
          <p14:tracePt t="110974" x="1801813" y="2176463"/>
          <p14:tracePt t="110982" x="1809750" y="2160588"/>
          <p14:tracePt t="110997" x="1809750" y="2144713"/>
          <p14:tracePt t="111004" x="1809750" y="2136775"/>
          <p14:tracePt t="111011" x="1809750" y="2128838"/>
          <p14:tracePt t="111019" x="1809750" y="2120900"/>
          <p14:tracePt t="111026" x="1809750" y="2112963"/>
          <p14:tracePt t="111034" x="1809750" y="2105025"/>
          <p14:tracePt t="111049" x="1809750" y="2097088"/>
          <p14:tracePt t="111056" x="1809750" y="2081213"/>
          <p14:tracePt t="111064" x="1817688" y="2065338"/>
          <p14:tracePt t="111071" x="1817688" y="2049463"/>
          <p14:tracePt t="111079" x="1817688" y="2033588"/>
          <p14:tracePt t="111086" x="1817688" y="2017713"/>
          <p14:tracePt t="111094" x="1817688" y="2009775"/>
          <p14:tracePt t="111101" x="1817688" y="2001838"/>
          <p14:tracePt t="111109" x="1817688" y="1993900"/>
          <p14:tracePt t="111116" x="1817688" y="1985963"/>
          <p14:tracePt t="111124" x="1817688" y="1962150"/>
          <p14:tracePt t="111139" x="1817688" y="1946275"/>
          <p14:tracePt t="111147" x="1817688" y="1938338"/>
          <p14:tracePt t="111161" x="1817688" y="1922463"/>
          <p14:tracePt t="111169" x="1817688" y="1914525"/>
          <p14:tracePt t="111176" x="1809750" y="1914525"/>
          <p14:tracePt t="111184" x="1809750" y="1906588"/>
          <p14:tracePt t="111199" x="1809750" y="1898650"/>
          <p14:tracePt t="111206" x="1809750" y="1890713"/>
          <p14:tracePt t="111244" x="1801813" y="1890713"/>
          <p14:tracePt t="111252" x="1801813" y="1881188"/>
          <p14:tracePt t="111259" x="1793875" y="1881188"/>
          <p14:tracePt t="111266" x="1785938" y="1881188"/>
          <p14:tracePt t="111274" x="1770063" y="1873250"/>
          <p14:tracePt t="111282" x="1754188" y="1873250"/>
          <p14:tracePt t="111289" x="1738313" y="1865313"/>
          <p14:tracePt t="111297" x="1714500" y="1857375"/>
          <p14:tracePt t="111304" x="1698625" y="1857375"/>
          <p14:tracePt t="111312" x="1690688" y="1857375"/>
          <p14:tracePt t="111319" x="1682750" y="1857375"/>
          <p14:tracePt t="111326" x="1674813" y="1857375"/>
          <p14:tracePt t="111334" x="1666875" y="1857375"/>
          <p14:tracePt t="111379" x="1658938" y="1857375"/>
          <p14:tracePt t="111394" x="1651000" y="1857375"/>
          <p14:tracePt t="111401" x="1641475" y="1857375"/>
          <p14:tracePt t="111409" x="1625600" y="1857375"/>
          <p14:tracePt t="111416" x="1601788" y="1857375"/>
          <p14:tracePt t="111424" x="1585913" y="1857375"/>
          <p14:tracePt t="111432" x="1570038" y="1857375"/>
          <p14:tracePt t="111439" x="1546225" y="1857375"/>
          <p14:tracePt t="111447" x="1530350" y="1857375"/>
          <p14:tracePt t="111454" x="1514475" y="1857375"/>
          <p14:tracePt t="111462" x="1506538" y="1857375"/>
          <p14:tracePt t="111469" x="1498600" y="1857375"/>
          <p14:tracePt t="111476" x="1490663" y="1865313"/>
          <p14:tracePt t="111484" x="1482725" y="1865313"/>
          <p14:tracePt t="111499" x="1474788" y="1865313"/>
          <p14:tracePt t="111506" x="1466850" y="1873250"/>
          <p14:tracePt t="111521" x="1450975" y="1881188"/>
          <p14:tracePt t="111537" x="1435100" y="1890713"/>
          <p14:tracePt t="111544" x="1427163" y="1898650"/>
          <p14:tracePt t="111551" x="1419225" y="1906588"/>
          <p14:tracePt t="111559" x="1395413" y="1922463"/>
          <p14:tracePt t="111566" x="1387475" y="1930400"/>
          <p14:tracePt t="111574" x="1379538" y="1946275"/>
          <p14:tracePt t="111582" x="1371600" y="1946275"/>
          <p14:tracePt t="111589" x="1355725" y="1962150"/>
          <p14:tracePt t="111597" x="1347788" y="1970088"/>
          <p14:tracePt t="111604" x="1331913" y="1978025"/>
          <p14:tracePt t="111611" x="1331913" y="1985963"/>
          <p14:tracePt t="111619" x="1316038" y="1993900"/>
          <p14:tracePt t="111626" x="1316038" y="2001838"/>
          <p14:tracePt t="111634" x="1308100" y="2009775"/>
          <p14:tracePt t="111641" x="1308100" y="2017713"/>
          <p14:tracePt t="111649" x="1292225" y="2025650"/>
          <p14:tracePt t="111656" x="1292225" y="2033588"/>
          <p14:tracePt t="111665" x="1284288" y="2049463"/>
          <p14:tracePt t="111671" x="1274763" y="2057400"/>
          <p14:tracePt t="111680" x="1266825" y="2073275"/>
          <p14:tracePt t="111686" x="1258888" y="2089150"/>
          <p14:tracePt t="111694" x="1250950" y="2105025"/>
          <p14:tracePt t="111701" x="1235075" y="2112963"/>
          <p14:tracePt t="111709" x="1227138" y="2136775"/>
          <p14:tracePt t="111716" x="1219200" y="2144713"/>
          <p14:tracePt t="111724" x="1211263" y="2152650"/>
          <p14:tracePt t="111732" x="1211263" y="2168525"/>
          <p14:tracePt t="111739" x="1203325" y="2176463"/>
          <p14:tracePt t="111747" x="1203325" y="2184400"/>
          <p14:tracePt t="111754" x="1195388" y="2200275"/>
          <p14:tracePt t="111761" x="1195388" y="2208213"/>
          <p14:tracePt t="111769" x="1187450" y="2208213"/>
          <p14:tracePt t="111776" x="1187450" y="2224088"/>
          <p14:tracePt t="111784" x="1179513" y="2233613"/>
          <p14:tracePt t="111791" x="1179513" y="2241550"/>
          <p14:tracePt t="111806" x="1179513" y="2257425"/>
          <p14:tracePt t="111815" x="1179513" y="2265363"/>
          <p14:tracePt t="111830" x="1171575" y="2281238"/>
          <p14:tracePt t="111836" x="1171575" y="2289175"/>
          <p14:tracePt t="111851" x="1171575" y="2297113"/>
          <p14:tracePt t="111859" x="1171575" y="2305050"/>
          <p14:tracePt t="111866" x="1171575" y="2312988"/>
          <p14:tracePt t="111882" x="1171575" y="2320925"/>
          <p14:tracePt t="111899" x="1171575" y="2336800"/>
          <p14:tracePt t="111904" x="1171575" y="2344738"/>
          <p14:tracePt t="111919" x="1171575" y="2352675"/>
          <p14:tracePt t="111926" x="1171575" y="2360613"/>
          <p14:tracePt t="111941" x="1171575" y="2368550"/>
          <p14:tracePt t="111965" x="1171575" y="2376488"/>
          <p14:tracePt t="111971" x="1179513" y="2376488"/>
          <p14:tracePt t="112001" x="1187450" y="2384425"/>
          <p14:tracePt t="112009" x="1195388" y="2384425"/>
          <p14:tracePt t="112016" x="1195388" y="2392363"/>
          <p14:tracePt t="112032" x="1203325" y="2392363"/>
          <p14:tracePt t="112047" x="1211263" y="2400300"/>
          <p14:tracePt t="112061" x="1227138" y="2400300"/>
          <p14:tracePt t="112069" x="1235075" y="2408238"/>
          <p14:tracePt t="112076" x="1243013" y="2416175"/>
          <p14:tracePt t="112084" x="1250950" y="2416175"/>
          <p14:tracePt t="112091" x="1258888" y="2416175"/>
          <p14:tracePt t="112099" x="1274763" y="2424113"/>
          <p14:tracePt t="112106" x="1284288" y="2424113"/>
          <p14:tracePt t="112115" x="1308100" y="2432050"/>
          <p14:tracePt t="112121" x="1316038" y="2432050"/>
          <p14:tracePt t="112130" x="1331913" y="2439988"/>
          <p14:tracePt t="112136" x="1339850" y="2447925"/>
          <p14:tracePt t="112144" x="1347788" y="2447925"/>
          <p14:tracePt t="112151" x="1363663" y="2447925"/>
          <p14:tracePt t="112159" x="1371600" y="2455863"/>
          <p14:tracePt t="112166" x="1379538" y="2455863"/>
          <p14:tracePt t="112174" x="1387475" y="2463800"/>
          <p14:tracePt t="112182" x="1395413" y="2463800"/>
          <p14:tracePt t="112189" x="1411288" y="2463800"/>
          <p14:tracePt t="112196" x="1419225" y="2471738"/>
          <p14:tracePt t="112204" x="1427163" y="2471738"/>
          <p14:tracePt t="112211" x="1435100" y="2471738"/>
          <p14:tracePt t="112219" x="1450975" y="2471738"/>
          <p14:tracePt t="112226" x="1458913" y="2479675"/>
          <p14:tracePt t="112234" x="1466850" y="2479675"/>
          <p14:tracePt t="112241" x="1482725" y="2479675"/>
          <p14:tracePt t="112256" x="1490663" y="2479675"/>
          <p14:tracePt t="112271" x="1498600" y="2479675"/>
          <p14:tracePt t="112280" x="1506538" y="2479675"/>
          <p14:tracePt t="112294" x="1514475" y="2479675"/>
          <p14:tracePt t="112309" x="1522413" y="2479675"/>
          <p14:tracePt t="112324" x="1530350" y="2479675"/>
          <p14:tracePt t="112332" x="1538288" y="2479675"/>
          <p14:tracePt t="112346" x="1546225" y="2479675"/>
          <p14:tracePt t="112354" x="1554163" y="2479675"/>
          <p14:tracePt t="112361" x="1562100" y="2479675"/>
          <p14:tracePt t="112369" x="1570038" y="2471738"/>
          <p14:tracePt t="112376" x="1570038" y="2463800"/>
          <p14:tracePt t="112384" x="1585913" y="2463800"/>
          <p14:tracePt t="112391" x="1601788" y="2463800"/>
          <p14:tracePt t="112399" x="1601788" y="2455863"/>
          <p14:tracePt t="112406" x="1609725" y="2455863"/>
          <p14:tracePt t="112414" x="1617663" y="2455863"/>
          <p14:tracePt t="112429" x="1625600" y="2447925"/>
          <p14:tracePt t="112436" x="1633538" y="2447925"/>
          <p14:tracePt t="112444" x="1641475" y="2439988"/>
          <p14:tracePt t="112459" x="1651000" y="2439988"/>
          <p14:tracePt t="112466" x="1658938" y="2439988"/>
          <p14:tracePt t="112474" x="1658938" y="2432050"/>
          <p14:tracePt t="112489" x="1666875" y="2432050"/>
          <p14:tracePt t="112496" x="1666875" y="2424113"/>
          <p14:tracePt t="112504" x="1674813" y="2424113"/>
          <p14:tracePt t="112519" x="1682750" y="2424113"/>
          <p14:tracePt t="112526" x="1690688" y="2416175"/>
          <p14:tracePt t="112541" x="1698625" y="2408238"/>
          <p14:tracePt t="112556" x="1706563" y="2400300"/>
          <p14:tracePt t="112579" x="1714500" y="2400300"/>
          <p14:tracePt t="112586" x="1722438" y="2392363"/>
          <p14:tracePt t="112601" x="1730375" y="2392363"/>
          <p14:tracePt t="112609" x="1730375" y="2376488"/>
          <p14:tracePt t="112616" x="1738313" y="2376488"/>
          <p14:tracePt t="112624" x="1738313" y="2368550"/>
          <p14:tracePt t="112631" x="1738313" y="2360613"/>
          <p14:tracePt t="112639" x="1746250" y="2352675"/>
          <p14:tracePt t="112647" x="1754188" y="2344738"/>
          <p14:tracePt t="112654" x="1754188" y="2336800"/>
          <p14:tracePt t="112662" x="1762125" y="2328863"/>
          <p14:tracePt t="112669" x="1762125" y="2320925"/>
          <p14:tracePt t="112676" x="1762125" y="2312988"/>
          <p14:tracePt t="112684" x="1770063" y="2297113"/>
          <p14:tracePt t="112691" x="1778000" y="2297113"/>
          <p14:tracePt t="112699" x="1778000" y="2289175"/>
          <p14:tracePt t="112714" x="1778000" y="2281238"/>
          <p14:tracePt t="112744" x="1778000" y="2273300"/>
          <p14:tracePt t="112819" x="1778000" y="2265363"/>
          <p14:tracePt t="112834" x="1785938" y="2265363"/>
          <p14:tracePt t="112841" x="1785938" y="2257425"/>
          <p14:tracePt t="112864" x="1785938" y="2249488"/>
          <p14:tracePt t="112879" x="1793875" y="2249488"/>
          <p14:tracePt t="112886" x="1801813" y="2249488"/>
          <p14:tracePt t="112901" x="1801813" y="2241550"/>
          <p14:tracePt t="112955" x="1801813" y="2233613"/>
          <p14:tracePt t="113030" x="1809750" y="2233613"/>
          <p14:tracePt t="113052" x="1809750" y="2224088"/>
          <p14:tracePt t="113059" x="1817688" y="2224088"/>
          <p14:tracePt t="113284" x="1809750" y="2224088"/>
          <p14:tracePt t="113291" x="1801813" y="2224088"/>
          <p14:tracePt t="113299" x="1793875" y="2224088"/>
          <p14:tracePt t="113329" x="1785938" y="2224088"/>
          <p14:tracePt t="113788" x="0" y="0"/>
        </p14:tracePtLst>
      </p14:laserTraceLst>
    </p:ext>
    <p:ext uri="{E180D4A7-C9FB-4DFB-919C-405C955672EB}">
      <p14:showEvtLst xmlns:p14="http://schemas.microsoft.com/office/powerpoint/2010/main">
        <p14:playEvt time="176" objId="4"/>
        <p14:stopEvt time="115531" objId="4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5DE768-DAAF-437A-929A-1733200FBA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07865D7-9616-47BA-844A-CE79A29D0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256">
            <a:hlinkClick r:id="" action="ppaction://media"/>
            <a:extLst>
              <a:ext uri="{FF2B5EF4-FFF2-40B4-BE49-F238E27FC236}">
                <a16:creationId xmlns:a16="http://schemas.microsoft.com/office/drawing/2014/main" id="{F788298F-1ABF-4908-B244-16EF4793C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41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95"/>
    </mc:Choice>
    <mc:Fallback>
      <p:transition spd="slow" advTm="16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4"/>
        <p14:stopEvt time="16095" objId="4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BD8CFD-F1F8-4522-9FC8-EF495DC6E8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FE8C857-9D28-44FF-B340-32E57EF98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257">
            <a:hlinkClick r:id="" action="ppaction://media"/>
            <a:extLst>
              <a:ext uri="{FF2B5EF4-FFF2-40B4-BE49-F238E27FC236}">
                <a16:creationId xmlns:a16="http://schemas.microsoft.com/office/drawing/2014/main" id="{26F285DF-88FF-44A7-893A-9A7EFEBBB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490" y="5517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70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53"/>
    </mc:Choice>
    <mc:Fallback>
      <p:transition spd="slow" advTm="41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33" x="3076575" y="2927350"/>
          <p14:tracePt t="8138" x="3076575" y="2919413"/>
          <p14:tracePt t="8152" x="3076575" y="2909888"/>
          <p14:tracePt t="8160" x="3084513" y="2901950"/>
          <p14:tracePt t="8175" x="3092450" y="2894013"/>
          <p14:tracePt t="8190" x="3109913" y="2894013"/>
          <p14:tracePt t="8198" x="3109913" y="2886075"/>
          <p14:tracePt t="8205" x="3117850" y="2878138"/>
          <p14:tracePt t="8213" x="3133725" y="2870200"/>
          <p14:tracePt t="8235" x="3141663" y="2862263"/>
          <p14:tracePt t="8243" x="3149600" y="2862263"/>
          <p14:tracePt t="8257" x="3149600" y="2854325"/>
          <p14:tracePt t="8266" x="3157538" y="2854325"/>
          <p14:tracePt t="8283" x="3157538" y="2846388"/>
          <p14:tracePt t="8288" x="3165475" y="2846388"/>
          <p14:tracePt t="8295" x="3165475" y="2830513"/>
          <p14:tracePt t="8303" x="3181350" y="2814638"/>
          <p14:tracePt t="8310" x="3189288" y="2806700"/>
          <p14:tracePt t="8317" x="3205163" y="2790825"/>
          <p14:tracePt t="8325" x="3213100" y="2759075"/>
          <p14:tracePt t="8333" x="3236913" y="2735263"/>
          <p14:tracePt t="8340" x="3260725" y="2695575"/>
          <p14:tracePt t="8348" x="3276600" y="2663825"/>
          <p14:tracePt t="8356" x="3284538" y="2624138"/>
          <p14:tracePt t="8363" x="3308350" y="2584450"/>
          <p14:tracePt t="8372" x="3324225" y="2543175"/>
          <p14:tracePt t="8378" x="3355975" y="2495550"/>
          <p14:tracePt t="8385" x="3371850" y="2447925"/>
          <p14:tracePt t="8392" x="3395663" y="2392363"/>
          <p14:tracePt t="8400" x="3411538" y="2352675"/>
          <p14:tracePt t="8408" x="3427413" y="2297113"/>
          <p14:tracePt t="8416" x="3443288" y="2241550"/>
          <p14:tracePt t="8423" x="3459163" y="2184400"/>
          <p14:tracePt t="8431" x="3476625" y="2120900"/>
          <p14:tracePt t="8438" x="3484563" y="2065338"/>
          <p14:tracePt t="8445" x="3484563" y="2009775"/>
          <p14:tracePt t="8453" x="3492500" y="1978025"/>
          <p14:tracePt t="8460" x="3492500" y="1946275"/>
          <p14:tracePt t="8467" x="3492500" y="1898650"/>
          <p14:tracePt t="8475" x="3492500" y="1865313"/>
          <p14:tracePt t="8483" x="3492500" y="1833563"/>
          <p14:tracePt t="8490" x="3492500" y="1817688"/>
          <p14:tracePt t="8497" x="3492500" y="1801813"/>
          <p14:tracePt t="8505" x="3492500" y="1785938"/>
          <p14:tracePt t="8513" x="3492500" y="1778000"/>
          <p14:tracePt t="8527" x="3492500" y="1770063"/>
          <p14:tracePt t="8543" x="3492500" y="1762125"/>
          <p14:tracePt t="8558" x="3484563" y="1754188"/>
          <p14:tracePt t="8566" x="3484563" y="1738313"/>
          <p14:tracePt t="8581" x="3484563" y="1722438"/>
          <p14:tracePt t="8587" x="3476625" y="1714500"/>
          <p14:tracePt t="8595" x="3476625" y="1698625"/>
          <p14:tracePt t="8603" x="3467100" y="1682750"/>
          <p14:tracePt t="8610" x="3467100" y="1666875"/>
          <p14:tracePt t="8617" x="3459163" y="1635125"/>
          <p14:tracePt t="8625" x="3459163" y="1619250"/>
          <p14:tracePt t="8633" x="3451225" y="1595438"/>
          <p14:tracePt t="8640" x="3451225" y="1579563"/>
          <p14:tracePt t="8647" x="3451225" y="1555750"/>
          <p14:tracePt t="8656" x="3451225" y="1538288"/>
          <p14:tracePt t="8663" x="3443288" y="1498600"/>
          <p14:tracePt t="8670" x="3435350" y="1482725"/>
          <p14:tracePt t="8677" x="3435350" y="1458913"/>
          <p14:tracePt t="8685" x="3435350" y="1435100"/>
          <p14:tracePt t="8693" x="3435350" y="1427163"/>
          <p14:tracePt t="8700" x="3427413" y="1395413"/>
          <p14:tracePt t="8707" x="3427413" y="1379538"/>
          <p14:tracePt t="8716" x="3427413" y="1371600"/>
          <p14:tracePt t="8768" x="3419475" y="1371600"/>
          <p14:tracePt t="8783" x="3411538" y="1379538"/>
          <p14:tracePt t="8790" x="3403600" y="1387475"/>
          <p14:tracePt t="8798" x="3379788" y="1411288"/>
          <p14:tracePt t="8805" x="3371850" y="1435100"/>
          <p14:tracePt t="8814" x="3340100" y="1466850"/>
          <p14:tracePt t="8820" x="3316288" y="1506538"/>
          <p14:tracePt t="8828" x="3300413" y="1538288"/>
          <p14:tracePt t="8835" x="3276600" y="1595438"/>
          <p14:tracePt t="8843" x="3268663" y="1635125"/>
          <p14:tracePt t="8850" x="3260725" y="1690688"/>
          <p14:tracePt t="8858" x="3260725" y="1746250"/>
          <p14:tracePt t="8866" x="3252788" y="1793875"/>
          <p14:tracePt t="8873" x="3252788" y="1833563"/>
          <p14:tracePt t="8881" x="3252788" y="1865313"/>
          <p14:tracePt t="8899" x="3284538" y="1938338"/>
          <p14:tracePt t="8903" x="3308350" y="1970088"/>
          <p14:tracePt t="8910" x="3332163" y="1985963"/>
          <p14:tracePt t="8917" x="3371850" y="1993900"/>
          <p14:tracePt t="8925" x="3403600" y="2001838"/>
          <p14:tracePt t="8933" x="3435350" y="2001838"/>
          <p14:tracePt t="8940" x="3467100" y="2001838"/>
          <p14:tracePt t="8949" x="3524250" y="2001838"/>
          <p14:tracePt t="8955" x="3563938" y="2001838"/>
          <p14:tracePt t="8964" x="3635375" y="1978025"/>
          <p14:tracePt t="8970" x="3690938" y="1962150"/>
          <p14:tracePt t="8978" x="3770313" y="1922463"/>
          <p14:tracePt t="8985" x="3817938" y="1898650"/>
          <p14:tracePt t="8992" x="3875088" y="1865313"/>
          <p14:tracePt t="9000" x="3922713" y="1833563"/>
          <p14:tracePt t="9008" x="3946525" y="1801813"/>
          <p14:tracePt t="9017" x="3986213" y="1754188"/>
          <p14:tracePt t="9023" x="3994150" y="1730375"/>
          <p14:tracePt t="9031" x="4002088" y="1706563"/>
          <p14:tracePt t="9038" x="4010025" y="1674813"/>
          <p14:tracePt t="9045" x="4010025" y="1658938"/>
          <p14:tracePt t="9053" x="4010025" y="1643063"/>
          <p14:tracePt t="9060" x="4002088" y="1619250"/>
          <p14:tracePt t="9068" x="3994150" y="1595438"/>
          <p14:tracePt t="9075" x="3978275" y="1563688"/>
          <p14:tracePt t="9083" x="3946525" y="1547813"/>
          <p14:tracePt t="9090" x="3930650" y="1530350"/>
          <p14:tracePt t="9098" x="3906838" y="1514475"/>
          <p14:tracePt t="9105" x="3859213" y="1498600"/>
          <p14:tracePt t="9114" x="3817938" y="1482725"/>
          <p14:tracePt t="9120" x="3778250" y="1474788"/>
          <p14:tracePt t="9128" x="3730625" y="1458913"/>
          <p14:tracePt t="9135" x="3698875" y="1458913"/>
          <p14:tracePt t="9143" x="3667125" y="1458913"/>
          <p14:tracePt t="9150" x="3643313" y="1458913"/>
          <p14:tracePt t="9157" x="3619500" y="1458913"/>
          <p14:tracePt t="9166" x="3603625" y="1466850"/>
          <p14:tracePt t="9173" x="3579813" y="1474788"/>
          <p14:tracePt t="9181" x="3556000" y="1474788"/>
          <p14:tracePt t="9188" x="3540125" y="1490663"/>
          <p14:tracePt t="9195" x="3524250" y="1506538"/>
          <p14:tracePt t="9203" x="3508375" y="1514475"/>
          <p14:tracePt t="9210" x="3492500" y="1522413"/>
          <p14:tracePt t="9218" x="3476625" y="1555750"/>
          <p14:tracePt t="9225" x="3459163" y="1563688"/>
          <p14:tracePt t="9233" x="3443288" y="1579563"/>
          <p14:tracePt t="9240" x="3427413" y="1611313"/>
          <p14:tracePt t="9248" x="3427413" y="1619250"/>
          <p14:tracePt t="9264" x="3427413" y="1635125"/>
          <p14:tracePt t="9277" x="3427413" y="1643063"/>
          <p14:tracePt t="9285" x="3427413" y="1651000"/>
          <p14:tracePt t="9293" x="3427413" y="1658938"/>
          <p14:tracePt t="9316" x="3427413" y="1666875"/>
          <p14:tracePt t="9548" x="3427413" y="1674813"/>
          <p14:tracePt t="9555" x="3443288" y="1682750"/>
          <p14:tracePt t="9563" x="3451225" y="1682750"/>
          <p14:tracePt t="9571" x="3459163" y="1698625"/>
          <p14:tracePt t="9578" x="3476625" y="1698625"/>
          <p14:tracePt t="9585" x="3492500" y="1714500"/>
          <p14:tracePt t="9593" x="3508375" y="1722438"/>
          <p14:tracePt t="9600" x="3532188" y="1738313"/>
          <p14:tracePt t="9608" x="3540125" y="1746250"/>
          <p14:tracePt t="9615" x="3556000" y="1762125"/>
          <p14:tracePt t="9623" x="3571875" y="1770063"/>
          <p14:tracePt t="9630" x="3587750" y="1778000"/>
          <p14:tracePt t="9637" x="3595688" y="1785938"/>
          <p14:tracePt t="9645" x="3611563" y="1785938"/>
          <p14:tracePt t="9653" x="3627438" y="1785938"/>
          <p14:tracePt t="9660" x="3635375" y="1785938"/>
          <p14:tracePt t="9667" x="3643313" y="1785938"/>
          <p14:tracePt t="9675" x="3651250" y="1785938"/>
          <p14:tracePt t="9683" x="3667125" y="1785938"/>
          <p14:tracePt t="9697" x="3683000" y="1785938"/>
          <p14:tracePt t="9706" x="3690938" y="1785938"/>
          <p14:tracePt t="9713" x="3698875" y="1785938"/>
          <p14:tracePt t="9721" x="3714750" y="1785938"/>
          <p14:tracePt t="9735" x="3722688" y="1778000"/>
          <p14:tracePt t="9758" x="3730625" y="1778000"/>
          <p14:tracePt t="9781" x="3730625" y="1770063"/>
          <p14:tracePt t="9789" x="3738563" y="1770063"/>
          <p14:tracePt t="9795" x="3746500" y="1770063"/>
          <p14:tracePt t="9810" x="3754438" y="1762125"/>
          <p14:tracePt t="9818" x="3770313" y="1754188"/>
          <p14:tracePt t="9825" x="3802063" y="1754188"/>
          <p14:tracePt t="9833" x="3843338" y="1738313"/>
          <p14:tracePt t="9840" x="3906838" y="1722438"/>
          <p14:tracePt t="9848" x="3962400" y="1706563"/>
          <p14:tracePt t="9856" x="4041775" y="1682750"/>
          <p14:tracePt t="9863" x="4121150" y="1658938"/>
          <p14:tracePt t="9871" x="4241800" y="1635125"/>
          <p14:tracePt t="9877" x="4329113" y="1619250"/>
          <p14:tracePt t="9889" x="4424363" y="1603375"/>
          <p14:tracePt t="9893" x="4519613" y="1587500"/>
          <p14:tracePt t="9900" x="4600575" y="1579563"/>
          <p14:tracePt t="9908" x="4672013" y="1571625"/>
          <p14:tracePt t="9915" x="4767263" y="1563688"/>
          <p14:tracePt t="9923" x="4846638" y="1563688"/>
          <p14:tracePt t="9930" x="4926013" y="1555750"/>
          <p14:tracePt t="9937" x="4983163" y="1555750"/>
          <p14:tracePt t="9945" x="5038725" y="1555750"/>
          <p14:tracePt t="9954" x="5062538" y="1547813"/>
          <p14:tracePt t="9960" x="5094288" y="1547813"/>
          <p14:tracePt t="9967" x="5102225" y="1547813"/>
          <p14:tracePt t="10073" x="5102225" y="1538288"/>
          <p14:tracePt t="10104" x="5110163" y="1538288"/>
          <p14:tracePt t="10110" x="5110163" y="1530350"/>
          <p14:tracePt t="10117" x="5110163" y="1522413"/>
          <p14:tracePt t="10140" x="5110163" y="1514475"/>
          <p14:tracePt t="10156" x="5110163" y="1490663"/>
          <p14:tracePt t="10163" x="5118100" y="1474788"/>
          <p14:tracePt t="10171" x="5118100" y="1450975"/>
          <p14:tracePt t="10178" x="5118100" y="1419225"/>
          <p14:tracePt t="10185" x="5126038" y="1395413"/>
          <p14:tracePt t="10193" x="5126038" y="1371600"/>
          <p14:tracePt t="10200" x="5126038" y="1347788"/>
          <p14:tracePt t="10207" x="5126038" y="1323975"/>
          <p14:tracePt t="10215" x="5126038" y="1316038"/>
          <p14:tracePt t="10224" x="0" y="0"/>
        </p14:tracePtLst>
        <p14:tracePtLst>
          <p14:tracePt t="10555" x="5173663" y="1268413"/>
          <p14:tracePt t="10576" x="5173663" y="1284288"/>
          <p14:tracePt t="10583" x="5173663" y="1300163"/>
          <p14:tracePt t="10590" x="5181600" y="1316038"/>
          <p14:tracePt t="10598" x="5181600" y="1331913"/>
          <p14:tracePt t="10605" x="5189538" y="1355725"/>
          <p14:tracePt t="10613" x="5189538" y="1371600"/>
          <p14:tracePt t="10620" x="5197475" y="1395413"/>
          <p14:tracePt t="10628" x="5205413" y="1411288"/>
          <p14:tracePt t="10635" x="5205413" y="1435100"/>
          <p14:tracePt t="10643" x="5213350" y="1450975"/>
          <p14:tracePt t="10650" x="5221288" y="1474788"/>
          <p14:tracePt t="10658" x="5229225" y="1498600"/>
          <p14:tracePt t="10665" x="5237163" y="1514475"/>
          <p14:tracePt t="10673" x="5253038" y="1547813"/>
          <p14:tracePt t="10680" x="5268913" y="1587500"/>
          <p14:tracePt t="10687" x="5276850" y="1611313"/>
          <p14:tracePt t="10695" x="5292725" y="1643063"/>
          <p14:tracePt t="10704" x="5318125" y="1674813"/>
          <p14:tracePt t="10710" x="5326063" y="1690688"/>
          <p14:tracePt t="10717" x="5341938" y="1714500"/>
          <p14:tracePt t="10726" x="5365750" y="1746250"/>
          <p14:tracePt t="10733" x="5381625" y="1754188"/>
          <p14:tracePt t="10740" x="5397500" y="1785938"/>
          <p14:tracePt t="10748" x="5429250" y="1801813"/>
          <p14:tracePt t="10755" x="5453063" y="1833563"/>
          <p14:tracePt t="10763" x="5476875" y="1849438"/>
          <p14:tracePt t="10770" x="5500688" y="1865313"/>
          <p14:tracePt t="10778" x="5540375" y="1898650"/>
          <p14:tracePt t="10785" x="5580063" y="1922463"/>
          <p14:tracePt t="10793" x="5611813" y="1946275"/>
          <p14:tracePt t="10800" x="5643563" y="1962150"/>
          <p14:tracePt t="10808" x="5692775" y="1993900"/>
          <p14:tracePt t="10815" x="5716588" y="2009775"/>
          <p14:tracePt t="10823" x="5764213" y="2033588"/>
          <p14:tracePt t="10830" x="5811838" y="2065338"/>
          <p14:tracePt t="10837" x="5859463" y="2089150"/>
          <p14:tracePt t="10846" x="5970588" y="2136775"/>
          <p14:tracePt t="10853" x="6034088" y="2160588"/>
          <p14:tracePt t="10861" x="6122988" y="2184400"/>
          <p14:tracePt t="10868" x="6162675" y="2200275"/>
          <p14:tracePt t="10876" x="6226175" y="2224088"/>
          <p14:tracePt t="10883" x="6297613" y="2241550"/>
          <p14:tracePt t="10895" x="6361113" y="2257425"/>
          <p14:tracePt t="10897" x="6426200" y="2273300"/>
          <p14:tracePt t="10905" x="6481763" y="2281238"/>
          <p14:tracePt t="10913" x="6537325" y="2289175"/>
          <p14:tracePt t="10920" x="6577013" y="2289175"/>
          <p14:tracePt t="10928" x="6600825" y="2289175"/>
          <p14:tracePt t="10935" x="6656388" y="2289175"/>
          <p14:tracePt t="10942" x="6696075" y="2281238"/>
          <p14:tracePt t="10950" x="6751638" y="2265363"/>
          <p14:tracePt t="10958" x="6808788" y="2249488"/>
          <p14:tracePt t="10965" x="6864350" y="2233613"/>
          <p14:tracePt t="10973" x="6904038" y="2216150"/>
          <p14:tracePt t="10980" x="6943725" y="2208213"/>
          <p14:tracePt t="10988" x="6999288" y="2192338"/>
          <p14:tracePt t="10995" x="7046913" y="2168525"/>
          <p14:tracePt t="11003" x="7086600" y="2152650"/>
          <p14:tracePt t="11011" x="7118350" y="2136775"/>
          <p14:tracePt t="11017" x="7151688" y="2120900"/>
          <p14:tracePt t="11026" x="7167563" y="2112963"/>
          <p14:tracePt t="11032" x="7183438" y="2097088"/>
          <p14:tracePt t="11040" x="7199313" y="2097088"/>
          <p14:tracePt t="11048" x="7215188" y="2081213"/>
          <p14:tracePt t="11055" x="7231063" y="2073275"/>
          <p14:tracePt t="11063" x="7239000" y="2065338"/>
          <p14:tracePt t="11070" x="7270750" y="2049463"/>
          <p14:tracePt t="11078" x="7278688" y="2033588"/>
          <p14:tracePt t="11085" x="7294563" y="2017713"/>
          <p14:tracePt t="11093" x="7318375" y="1985963"/>
          <p14:tracePt t="11100" x="7342188" y="1954213"/>
          <p14:tracePt t="11108" x="7350125" y="1930400"/>
          <p14:tracePt t="11115" x="7366000" y="1906588"/>
          <p14:tracePt t="11123" x="7397750" y="1865313"/>
          <p14:tracePt t="11130" x="7413625" y="1833563"/>
          <p14:tracePt t="11138" x="7421563" y="1809750"/>
          <p14:tracePt t="11145" x="7437438" y="1770063"/>
          <p14:tracePt t="11153" x="7453313" y="1746250"/>
          <p14:tracePt t="11161" x="7477125" y="1706563"/>
          <p14:tracePt t="11167" x="7477125" y="1682750"/>
          <p14:tracePt t="11176" x="7493000" y="1658938"/>
          <p14:tracePt t="11183" x="7502525" y="1635125"/>
          <p14:tracePt t="11191" x="7502525" y="1611313"/>
          <p14:tracePt t="11198" x="7518400" y="1587500"/>
          <p14:tracePt t="11205" x="7526338" y="1555750"/>
          <p14:tracePt t="11213" x="7534275" y="1538288"/>
          <p14:tracePt t="11220" x="7534275" y="1522413"/>
          <p14:tracePt t="11228" x="7534275" y="1506538"/>
          <p14:tracePt t="11235" x="7534275" y="1498600"/>
          <p14:tracePt t="11243" x="7534275" y="1490663"/>
          <p14:tracePt t="11250" x="7526338" y="1474788"/>
          <p14:tracePt t="11265" x="7518400" y="1466850"/>
          <p14:tracePt t="11273" x="7510463" y="1458913"/>
          <p14:tracePt t="11280" x="7493000" y="1450975"/>
          <p14:tracePt t="11287" x="7469188" y="1443038"/>
          <p14:tracePt t="11295" x="7445375" y="1443038"/>
          <p14:tracePt t="11303" x="7429500" y="1443038"/>
          <p14:tracePt t="11311" x="7381875" y="1435100"/>
          <p14:tracePt t="11317" x="7318375" y="1419225"/>
          <p14:tracePt t="11326" x="7231063" y="1411288"/>
          <p14:tracePt t="11333" x="7143750" y="1411288"/>
          <p14:tracePt t="11340" x="7094538" y="1411288"/>
          <p14:tracePt t="11347" x="7015163" y="1403350"/>
          <p14:tracePt t="11356" x="6935788" y="1403350"/>
          <p14:tracePt t="11363" x="6840538" y="1403350"/>
          <p14:tracePt t="11370" x="6751638" y="1387475"/>
          <p14:tracePt t="11378" x="6656388" y="1387475"/>
          <p14:tracePt t="11385" x="6584950" y="1387475"/>
          <p14:tracePt t="11394" x="6505575" y="1379538"/>
          <p14:tracePt t="11400" x="6473825" y="1379538"/>
          <p14:tracePt t="11409" x="6434138" y="1379538"/>
          <p14:tracePt t="11415" x="6402388" y="1379538"/>
          <p14:tracePt t="11423" x="6361113" y="1379538"/>
          <p14:tracePt t="11430" x="6337300" y="1379538"/>
          <p14:tracePt t="11437" x="6321425" y="1379538"/>
          <p14:tracePt t="11445" x="6297613" y="1387475"/>
          <p14:tracePt t="11453" x="6281738" y="1395413"/>
          <p14:tracePt t="11461" x="6257925" y="1403350"/>
          <p14:tracePt t="11468" x="6226175" y="1419225"/>
          <p14:tracePt t="11476" x="6194425" y="1435100"/>
          <p14:tracePt t="11483" x="6154738" y="1458913"/>
          <p14:tracePt t="11490" x="6130925" y="1466850"/>
          <p14:tracePt t="11497" x="6107113" y="1490663"/>
          <p14:tracePt t="11505" x="6075363" y="1498600"/>
          <p14:tracePt t="11513" x="6051550" y="1522413"/>
          <p14:tracePt t="11520" x="6010275" y="1547813"/>
          <p14:tracePt t="11528" x="5986463" y="1563688"/>
          <p14:tracePt t="11535" x="5954713" y="1587500"/>
          <p14:tracePt t="11544" x="5930900" y="1619250"/>
          <p14:tracePt t="11550" x="5891213" y="1651000"/>
          <p14:tracePt t="11559" x="5859463" y="1658938"/>
          <p14:tracePt t="11565" x="5843588" y="1674813"/>
          <p14:tracePt t="11573" x="5811838" y="1706563"/>
          <p14:tracePt t="11580" x="5788025" y="1730375"/>
          <p14:tracePt t="11587" x="5764213" y="1746250"/>
          <p14:tracePt t="11595" x="5748338" y="1762125"/>
          <p14:tracePt t="11603" x="5732463" y="1778000"/>
          <p14:tracePt t="11611" x="5716588" y="1785938"/>
          <p14:tracePt t="11618" x="5708650" y="1793875"/>
          <p14:tracePt t="11625" x="5708650" y="1801813"/>
          <p14:tracePt t="11633" x="5700713" y="1801813"/>
          <p14:tracePt t="11640" x="5700713" y="1809750"/>
          <p14:tracePt t="11655" x="5700713" y="1817688"/>
          <p14:tracePt t="11670" x="5700713" y="1825625"/>
          <p14:tracePt t="11694" x="5700713" y="1833563"/>
          <p14:tracePt t="12377" x="5700713" y="1841500"/>
          <p14:tracePt t="12383" x="5700713" y="1849438"/>
          <p14:tracePt t="12384" x="0" y="0"/>
        </p14:tracePtLst>
        <p14:tracePtLst>
          <p14:tracePt t="12932" x="5205413" y="2919413"/>
          <p14:tracePt t="12955" x="5213350" y="2919413"/>
          <p14:tracePt t="12968" x="5221288" y="2919413"/>
          <p14:tracePt t="13007" x="5229225" y="2919413"/>
          <p14:tracePt t="13020" x="5237163" y="2919413"/>
          <p14:tracePt t="13035" x="5245100" y="2919413"/>
          <p14:tracePt t="13043" x="5253038" y="2919413"/>
          <p14:tracePt t="13058" x="5260975" y="2919413"/>
          <p14:tracePt t="13065" x="5268913" y="2919413"/>
          <p14:tracePt t="13073" x="5276850" y="2919413"/>
          <p14:tracePt t="13080" x="5292725" y="2919413"/>
          <p14:tracePt t="13089" x="5310188" y="2919413"/>
          <p14:tracePt t="13095" x="5326063" y="2919413"/>
          <p14:tracePt t="13104" x="5341938" y="2919413"/>
          <p14:tracePt t="13110" x="5357813" y="2919413"/>
          <p14:tracePt t="13117" x="5365750" y="2919413"/>
          <p14:tracePt t="13125" x="5373688" y="2919413"/>
          <p14:tracePt t="13133" x="5389563" y="2919413"/>
          <p14:tracePt t="13147" x="5397500" y="2919413"/>
          <p14:tracePt t="13177" x="5405438" y="2919413"/>
          <p14:tracePt t="13193" x="5413375" y="2919413"/>
          <p14:tracePt t="13208" x="5413375" y="2909888"/>
          <p14:tracePt t="13215" x="5413375" y="2901950"/>
          <p14:tracePt t="13223" x="5421313" y="2894013"/>
          <p14:tracePt t="13230" x="5421313" y="2886075"/>
          <p14:tracePt t="13238" x="5429250" y="2862263"/>
          <p14:tracePt t="13245" x="5429250" y="2854325"/>
          <p14:tracePt t="13253" x="5429250" y="2838450"/>
          <p14:tracePt t="13260" x="5429250" y="2830513"/>
          <p14:tracePt t="13267" x="5429250" y="2806700"/>
          <p14:tracePt t="13275" x="5429250" y="2790825"/>
          <p14:tracePt t="13283" x="5421313" y="2774950"/>
          <p14:tracePt t="13290" x="5421313" y="2759075"/>
          <p14:tracePt t="13298" x="5413375" y="2751138"/>
          <p14:tracePt t="13306" x="5397500" y="2735263"/>
          <p14:tracePt t="13320" x="5389563" y="2735263"/>
          <p14:tracePt t="13335" x="5381625" y="2735263"/>
          <p14:tracePt t="13343" x="5373688" y="2735263"/>
          <p14:tracePt t="13358" x="5365750" y="2735263"/>
          <p14:tracePt t="13365" x="5357813" y="2743200"/>
          <p14:tracePt t="13373" x="5341938" y="2751138"/>
          <p14:tracePt t="13380" x="5334000" y="2751138"/>
          <p14:tracePt t="13389" x="5326063" y="2767013"/>
          <p14:tracePt t="13395" x="5310188" y="2774950"/>
          <p14:tracePt t="13404" x="5292725" y="2790825"/>
          <p14:tracePt t="13410" x="5284788" y="2790825"/>
          <p14:tracePt t="13417" x="5284788" y="2798763"/>
          <p14:tracePt t="13425" x="5268913" y="2814638"/>
          <p14:tracePt t="13440" x="5260975" y="2830513"/>
          <p14:tracePt t="13456" x="5260975" y="2838450"/>
          <p14:tracePt t="13463" x="5260975" y="2846388"/>
          <p14:tracePt t="13471" x="5253038" y="2854325"/>
          <p14:tracePt t="13477" x="5253038" y="2862263"/>
          <p14:tracePt t="13493" x="5253038" y="2870200"/>
          <p14:tracePt t="13500" x="5253038" y="2878138"/>
          <p14:tracePt t="13507" x="5253038" y="2886075"/>
          <p14:tracePt t="13523" x="5253038" y="2894013"/>
          <p14:tracePt t="13659" x="0" y="0"/>
        </p14:tracePtLst>
        <p14:tracePtLst>
          <p14:tracePt t="14380" x="5268913" y="2901950"/>
          <p14:tracePt t="14469" x="5276850" y="2886075"/>
          <p14:tracePt t="14475" x="5292725" y="2878138"/>
          <p14:tracePt t="14483" x="5300663" y="2862263"/>
          <p14:tracePt t="14490" x="5326063" y="2838450"/>
          <p14:tracePt t="14497" x="5341938" y="2822575"/>
          <p14:tracePt t="14505" x="5357813" y="2806700"/>
          <p14:tracePt t="14513" x="5381625" y="2774950"/>
          <p14:tracePt t="14521" x="5397500" y="2767013"/>
          <p14:tracePt t="14527" x="5413375" y="2727325"/>
          <p14:tracePt t="14536" x="5437188" y="2703513"/>
          <p14:tracePt t="14543" x="5461000" y="2663825"/>
          <p14:tracePt t="14550" x="5476875" y="2640013"/>
          <p14:tracePt t="14558" x="5500688" y="2600325"/>
          <p14:tracePt t="14565" x="5516563" y="2576513"/>
          <p14:tracePt t="14573" x="5524500" y="2535238"/>
          <p14:tracePt t="14580" x="5548313" y="2511425"/>
          <p14:tracePt t="14588" x="5564188" y="2471738"/>
          <p14:tracePt t="14595" x="5580063" y="2447925"/>
          <p14:tracePt t="14602" x="5595938" y="2424113"/>
          <p14:tracePt t="14610" x="5603875" y="2400300"/>
          <p14:tracePt t="14619" x="5611813" y="2376488"/>
          <p14:tracePt t="14626" x="5627688" y="2360613"/>
          <p14:tracePt t="14633" x="5635625" y="2336800"/>
          <p14:tracePt t="14640" x="5651500" y="2312988"/>
          <p14:tracePt t="14648" x="5659438" y="2297113"/>
          <p14:tracePt t="14656" x="5667375" y="2281238"/>
          <p14:tracePt t="14663" x="5700713" y="2249488"/>
          <p14:tracePt t="14671" x="5700713" y="2224088"/>
          <p14:tracePt t="14678" x="5724525" y="2200275"/>
          <p14:tracePt t="14685" x="5740400" y="2176463"/>
          <p14:tracePt t="14693" x="5756275" y="2136775"/>
          <p14:tracePt t="14700" x="5772150" y="2112963"/>
          <p14:tracePt t="14708" x="5788025" y="2073275"/>
          <p14:tracePt t="14715" x="5795963" y="2057400"/>
          <p14:tracePt t="14723" x="5819775" y="2025650"/>
          <p14:tracePt t="14730" x="5827713" y="2001838"/>
          <p14:tracePt t="14738" x="5835650" y="1970088"/>
          <p14:tracePt t="14745" x="5843588" y="1946275"/>
          <p14:tracePt t="14754" x="5851525" y="1922463"/>
          <p14:tracePt t="14760" x="5859463" y="1906588"/>
          <p14:tracePt t="14769" x="5859463" y="1898650"/>
          <p14:tracePt t="14775" x="5867400" y="1881188"/>
          <p14:tracePt t="14790" x="5875338" y="1865313"/>
          <p14:tracePt t="14798" x="5875338" y="1857375"/>
          <p14:tracePt t="14805" x="5875338" y="1841500"/>
          <p14:tracePt t="14821" x="5883275" y="1833563"/>
          <p14:tracePt t="14865" x="5883275" y="1825625"/>
          <p14:tracePt t="15106" x="0" y="0"/>
        </p14:tracePtLst>
        <p14:tracePtLst>
          <p14:tracePt t="15677" x="4503738" y="2814638"/>
          <p14:tracePt t="15683" x="4511675" y="2814638"/>
          <p14:tracePt t="15690" x="4511675" y="2806700"/>
          <p14:tracePt t="15705" x="4519613" y="2798763"/>
          <p14:tracePt t="15720" x="4527550" y="2798763"/>
          <p14:tracePt t="15728" x="4535488" y="2790825"/>
          <p14:tracePt t="15735" x="4535488" y="2782888"/>
          <p14:tracePt t="15750" x="4535488" y="2774950"/>
          <p14:tracePt t="15757" x="4543425" y="2767013"/>
          <p14:tracePt t="15765" x="4543425" y="2759075"/>
          <p14:tracePt t="15773" x="4543425" y="2751138"/>
          <p14:tracePt t="15781" x="4535488" y="2743200"/>
          <p14:tracePt t="15788" x="4535488" y="2735263"/>
          <p14:tracePt t="15796" x="4511675" y="2711450"/>
          <p14:tracePt t="15803" x="4503738" y="2703513"/>
          <p14:tracePt t="15811" x="4479925" y="2687638"/>
          <p14:tracePt t="15818" x="4448175" y="2671763"/>
          <p14:tracePt t="15825" x="4424363" y="2655888"/>
          <p14:tracePt t="15833" x="4400550" y="2647950"/>
          <p14:tracePt t="15840" x="4360863" y="2624138"/>
          <p14:tracePt t="15848" x="4344988" y="2608263"/>
          <p14:tracePt t="15855" x="4321175" y="2592388"/>
          <p14:tracePt t="15864" x="4289425" y="2566988"/>
          <p14:tracePt t="15870" x="4265613" y="2551113"/>
          <p14:tracePt t="15882" x="4233863" y="2527300"/>
          <p14:tracePt t="15885" x="4217988" y="2511425"/>
          <p14:tracePt t="15893" x="4184650" y="2479675"/>
          <p14:tracePt t="15900" x="4176713" y="2471738"/>
          <p14:tracePt t="15907" x="4160838" y="2447925"/>
          <p14:tracePt t="15915" x="4144963" y="2424113"/>
          <p14:tracePt t="15923" x="4129088" y="2392363"/>
          <p14:tracePt t="15930" x="4105275" y="2352675"/>
          <p14:tracePt t="15938" x="4089400" y="2297113"/>
          <p14:tracePt t="15945" x="4081463" y="2249488"/>
          <p14:tracePt t="15953" x="4081463" y="2224088"/>
          <p14:tracePt t="15961" x="4073525" y="2192338"/>
          <p14:tracePt t="15968" x="4065588" y="2144713"/>
          <p14:tracePt t="15975" x="4057650" y="2120900"/>
          <p14:tracePt t="15983" x="4049713" y="2097088"/>
          <p14:tracePt t="15990" x="4041775" y="2073275"/>
          <p14:tracePt t="15998" x="4041775" y="2057400"/>
          <p14:tracePt t="16005" x="4033838" y="2041525"/>
          <p14:tracePt t="16013" x="4025900" y="2025650"/>
          <p14:tracePt t="16020" x="4010025" y="2001838"/>
          <p14:tracePt t="16028" x="4002088" y="1993900"/>
          <p14:tracePt t="16035" x="3994150" y="1978025"/>
          <p14:tracePt t="16043" x="3978275" y="1970088"/>
          <p14:tracePt t="16057" x="3970338" y="1962150"/>
          <p14:tracePt t="16072" x="3954463" y="1962150"/>
          <p14:tracePt t="16087" x="3946525" y="1962150"/>
          <p14:tracePt t="16322" x="0" y="0"/>
        </p14:tracePtLst>
        <p14:tracePtLst>
          <p14:tracePt t="18092" x="3005138" y="1268413"/>
          <p14:tracePt t="18195" x="3013075" y="1268413"/>
          <p14:tracePt t="18211" x="3021013" y="1268413"/>
          <p14:tracePt t="18225" x="3028950" y="1268413"/>
          <p14:tracePt t="18248" x="3036888" y="1268413"/>
          <p14:tracePt t="18256" x="3036888" y="1276350"/>
          <p14:tracePt t="18262" x="3044825" y="1276350"/>
          <p14:tracePt t="18271" x="3060700" y="1292225"/>
          <p14:tracePt t="18285" x="3076575" y="1300163"/>
          <p14:tracePt t="18293" x="3092450" y="1300163"/>
          <p14:tracePt t="18300" x="3109913" y="1323975"/>
          <p14:tracePt t="18308" x="3117850" y="1323975"/>
          <p14:tracePt t="18315" x="3125788" y="1339850"/>
          <p14:tracePt t="18323" x="3141663" y="1339850"/>
          <p14:tracePt t="18337" x="3149600" y="1355725"/>
          <p14:tracePt t="18345" x="3165475" y="1363663"/>
          <p14:tracePt t="18354" x="3165475" y="1371600"/>
          <p14:tracePt t="18360" x="3181350" y="1371600"/>
          <p14:tracePt t="18375" x="3189288" y="1387475"/>
          <p14:tracePt t="18383" x="3197225" y="1387475"/>
          <p14:tracePt t="18390" x="3197225" y="1395413"/>
          <p14:tracePt t="18397" x="3205163" y="1395413"/>
          <p14:tracePt t="18406" x="3213100" y="1403350"/>
          <p14:tracePt t="18413" x="3213100" y="1411288"/>
          <p14:tracePt t="18421" x="3221038" y="1411288"/>
          <p14:tracePt t="18427" x="3228975" y="1419225"/>
          <p14:tracePt t="18443" x="3236913" y="1427163"/>
          <p14:tracePt t="18457" x="3244850" y="1435100"/>
          <p14:tracePt t="18465" x="3244850" y="1443038"/>
          <p14:tracePt t="18473" x="3244850" y="1450975"/>
          <p14:tracePt t="18480" x="3260725" y="1458913"/>
          <p14:tracePt t="18487" x="3276600" y="1474788"/>
          <p14:tracePt t="18495" x="3292475" y="1498600"/>
          <p14:tracePt t="18504" x="3316288" y="1514475"/>
          <p14:tracePt t="18510" x="3340100" y="1538288"/>
          <p14:tracePt t="18518" x="3371850" y="1547813"/>
          <p14:tracePt t="18525" x="3387725" y="1563688"/>
          <p14:tracePt t="18533" x="3403600" y="1571625"/>
          <p14:tracePt t="18540" x="3419475" y="1579563"/>
          <p14:tracePt t="18548" x="3443288" y="1595438"/>
          <p14:tracePt t="18556" x="3451225" y="1595438"/>
          <p14:tracePt t="18563" x="3459163" y="1603375"/>
          <p14:tracePt t="18571" x="3476625" y="1611313"/>
          <p14:tracePt t="18577" x="3484563" y="1611313"/>
          <p14:tracePt t="18585" x="3492500" y="1611313"/>
          <p14:tracePt t="18593" x="3500438" y="1619250"/>
          <p14:tracePt t="18600" x="3508375" y="1627188"/>
          <p14:tracePt t="18607" x="3516313" y="1627188"/>
          <p14:tracePt t="18615" x="3532188" y="1635125"/>
          <p14:tracePt t="18624" x="3548063" y="1643063"/>
          <p14:tracePt t="18630" x="3563938" y="1651000"/>
          <p14:tracePt t="18638" x="3595688" y="1666875"/>
          <p14:tracePt t="18645" x="3611563" y="1674813"/>
          <p14:tracePt t="18653" x="3635375" y="1674813"/>
          <p14:tracePt t="18660" x="3643313" y="1682750"/>
          <p14:tracePt t="18667" x="3659188" y="1690688"/>
          <p14:tracePt t="18683" x="3667125" y="1690688"/>
          <p14:tracePt t="18697" x="3675063" y="1690688"/>
          <p14:tracePt t="18705" x="3675063" y="1698625"/>
          <p14:tracePt t="18721" x="3683000" y="1698625"/>
          <p14:tracePt t="18953" x="3683000" y="1706563"/>
          <p14:tracePt t="18960" x="3690938" y="1714500"/>
          <p14:tracePt t="18967" x="3706813" y="1730375"/>
          <p14:tracePt t="18975" x="3730625" y="1746250"/>
          <p14:tracePt t="18983" x="3754438" y="1762125"/>
          <p14:tracePt t="18990" x="3778250" y="1770063"/>
          <p14:tracePt t="18997" x="3810000" y="1785938"/>
          <p14:tracePt t="19006" x="3825875" y="1793875"/>
          <p14:tracePt t="19012" x="3859213" y="1809750"/>
          <p14:tracePt t="19020" x="3898900" y="1833563"/>
          <p14:tracePt t="19027" x="3914775" y="1841500"/>
          <p14:tracePt t="19035" x="3930650" y="1849438"/>
          <p14:tracePt t="19043" x="3946525" y="1865313"/>
          <p14:tracePt t="19050" x="3954463" y="1865313"/>
          <p14:tracePt t="19057" x="3962400" y="1873250"/>
          <p14:tracePt t="19065" x="3986213" y="1890713"/>
          <p14:tracePt t="19073" x="3994150" y="1906588"/>
          <p14:tracePt t="19080" x="4017963" y="1922463"/>
          <p14:tracePt t="19088" x="4041775" y="1938338"/>
          <p14:tracePt t="19095" x="4057650" y="1954213"/>
          <p14:tracePt t="19104" x="4073525" y="1962150"/>
          <p14:tracePt t="19110" x="4105275" y="1985963"/>
          <p14:tracePt t="19118" x="4129088" y="2001838"/>
          <p14:tracePt t="19125" x="4168775" y="2025650"/>
          <p14:tracePt t="19133" x="4192588" y="2057400"/>
          <p14:tracePt t="19140" x="4225925" y="2073275"/>
          <p14:tracePt t="19148" x="4225925" y="2089150"/>
          <p14:tracePt t="19156" x="4225925" y="2097088"/>
          <p14:tracePt t="19162" x="4225925" y="2112963"/>
          <p14:tracePt t="19170" x="4225925" y="2128838"/>
          <p14:tracePt t="19177" x="4225925" y="2152650"/>
          <p14:tracePt t="19185" x="4225925" y="2184400"/>
          <p14:tracePt t="19192" x="4210050" y="2224088"/>
          <p14:tracePt t="19200" x="4200525" y="2265363"/>
          <p14:tracePt t="19208" x="4184650" y="2312988"/>
          <p14:tracePt t="19215" x="4168775" y="2344738"/>
          <p14:tracePt t="19223" x="4144963" y="2400300"/>
          <p14:tracePt t="19230" x="4113213" y="2471738"/>
          <p14:tracePt t="19239" x="4065588" y="2527300"/>
          <p14:tracePt t="19245" x="4002088" y="2600325"/>
          <p14:tracePt t="19255" x="3930650" y="2671763"/>
          <p14:tracePt t="19260" x="3859213" y="2743200"/>
          <p14:tracePt t="19267" x="3778250" y="2798763"/>
          <p14:tracePt t="19276" x="3722688" y="2846388"/>
          <p14:tracePt t="19283" x="3635375" y="2901950"/>
          <p14:tracePt t="19290" x="3556000" y="2959100"/>
          <p14:tracePt t="19298" x="3476625" y="3014663"/>
          <p14:tracePt t="19306" x="3403600" y="3054350"/>
          <p14:tracePt t="19313" x="3355975" y="3086100"/>
          <p14:tracePt t="19320" x="3324225" y="3109913"/>
          <p14:tracePt t="19328" x="3284538" y="3133725"/>
          <p14:tracePt t="19335" x="3236913" y="3157538"/>
          <p14:tracePt t="19342" x="3221038" y="3157538"/>
          <p14:tracePt t="19350" x="3213100" y="3165475"/>
          <p14:tracePt t="19357" x="3197225" y="3173413"/>
          <p14:tracePt t="19373" x="3189288" y="3173413"/>
          <p14:tracePt t="19380" x="3189288" y="3181350"/>
          <p14:tracePt t="19395" x="3181350" y="3181350"/>
          <p14:tracePt t="19404" x="3173413" y="3189288"/>
          <p14:tracePt t="19410" x="3173413" y="3197225"/>
          <p14:tracePt t="19418" x="3165475" y="3197225"/>
          <p14:tracePt t="19425" x="3157538" y="3197225"/>
          <p14:tracePt t="19433" x="3149600" y="3205163"/>
          <p14:tracePt t="19440" x="3133725" y="3205163"/>
          <p14:tracePt t="19447" x="3117850" y="3213100"/>
          <p14:tracePt t="19456" x="3100388" y="3221038"/>
          <p14:tracePt t="19463" x="3092450" y="3228975"/>
          <p14:tracePt t="19470" x="3068638" y="3228975"/>
          <p14:tracePt t="19477" x="3052763" y="3236913"/>
          <p14:tracePt t="19485" x="3036888" y="3236913"/>
          <p14:tracePt t="19492" x="3021013" y="3236913"/>
          <p14:tracePt t="19500" x="3005138" y="3244850"/>
          <p14:tracePt t="19507" x="2973388" y="3244850"/>
          <p14:tracePt t="19515" x="2957513" y="3244850"/>
          <p14:tracePt t="19523" x="2933700" y="3252788"/>
          <p14:tracePt t="19530" x="2901950" y="3262313"/>
          <p14:tracePt t="19538" x="2878138" y="3270250"/>
          <p14:tracePt t="19545" x="2846388" y="3286125"/>
          <p14:tracePt t="19554" x="2798763" y="3302000"/>
          <p14:tracePt t="19560" x="2751138" y="3302000"/>
          <p14:tracePt t="19567" x="2693988" y="3333750"/>
          <p14:tracePt t="19575" x="2638425" y="3349625"/>
          <p14:tracePt t="19582" x="2582863" y="3365500"/>
          <p14:tracePt t="19590" x="2566988" y="3373438"/>
          <p14:tracePt t="19597" x="2535238" y="3381375"/>
          <p14:tracePt t="19605" x="2495550" y="3405188"/>
          <p14:tracePt t="19612" x="2471738" y="3413125"/>
          <p14:tracePt t="19620" x="2455863" y="3421063"/>
          <p14:tracePt t="19629" x="2439988" y="3429000"/>
          <p14:tracePt t="19635" x="2432050" y="3436938"/>
          <p14:tracePt t="19643" x="2424113" y="3444875"/>
          <p14:tracePt t="19650" x="2408238" y="3452813"/>
          <p14:tracePt t="19658" x="2400300" y="3452813"/>
          <p14:tracePt t="19665" x="2384425" y="3460750"/>
          <p14:tracePt t="19673" x="2366963" y="3468688"/>
          <p14:tracePt t="19680" x="2351088" y="3468688"/>
          <p14:tracePt t="19689" x="2335213" y="3476625"/>
          <p14:tracePt t="19695" x="2327275" y="3484563"/>
          <p14:tracePt t="19704" x="2295525" y="3492500"/>
          <p14:tracePt t="19710" x="2287588" y="3492500"/>
          <p14:tracePt t="19718" x="2271713" y="3500438"/>
          <p14:tracePt t="19725" x="2263775" y="3508375"/>
          <p14:tracePt t="19733" x="2239963" y="3508375"/>
          <p14:tracePt t="19740" x="2232025" y="3516313"/>
          <p14:tracePt t="19747" x="2224088" y="3516313"/>
          <p14:tracePt t="19838" x="2232025" y="3516313"/>
          <p14:tracePt t="19845" x="2255838" y="3516313"/>
          <p14:tracePt t="19855" x="2279650" y="3516313"/>
          <p14:tracePt t="19860" x="2303463" y="3516313"/>
          <p14:tracePt t="19867" x="2351088" y="3516313"/>
          <p14:tracePt t="19875" x="2408238" y="3516313"/>
          <p14:tracePt t="19889" x="2455863" y="3516313"/>
          <p14:tracePt t="19890" x="2519363" y="3516313"/>
          <p14:tracePt t="19897" x="2566988" y="3516313"/>
          <p14:tracePt t="19906" x="2638425" y="3516313"/>
          <p14:tracePt t="19913" x="2670175" y="3516313"/>
          <p14:tracePt t="19921" x="2709863" y="3516313"/>
          <p14:tracePt t="19928" x="2759075" y="3508375"/>
          <p14:tracePt t="19936" x="2798763" y="3508375"/>
          <p14:tracePt t="19943" x="2830513" y="3508375"/>
          <p14:tracePt t="19950" x="2846388" y="3508375"/>
          <p14:tracePt t="19958" x="2870200" y="3508375"/>
          <p14:tracePt t="19965" x="2894013" y="3508375"/>
          <p14:tracePt t="19973" x="2917825" y="3508375"/>
          <p14:tracePt t="19980" x="2941638" y="3508375"/>
          <p14:tracePt t="19989" x="2973388" y="3508375"/>
          <p14:tracePt t="19995" x="2997200" y="3508375"/>
          <p14:tracePt t="20004" x="3013075" y="3508375"/>
          <p14:tracePt t="20010" x="3044825" y="3508375"/>
          <p14:tracePt t="20018" x="3068638" y="3508375"/>
          <p14:tracePt t="20025" x="3092450" y="3508375"/>
          <p14:tracePt t="20033" x="3117850" y="3508375"/>
          <p14:tracePt t="20040" x="3141663" y="3508375"/>
          <p14:tracePt t="20048" x="3165475" y="3508375"/>
          <p14:tracePt t="20055" x="3189288" y="3508375"/>
          <p14:tracePt t="20063" x="3213100" y="3508375"/>
          <p14:tracePt t="20070" x="3228975" y="3508375"/>
          <p14:tracePt t="20078" x="3244850" y="3508375"/>
          <p14:tracePt t="20086" x="3268663" y="3508375"/>
          <p14:tracePt t="20093" x="3300413" y="3508375"/>
          <p14:tracePt t="20100" x="3324225" y="3508375"/>
          <p14:tracePt t="20107" x="3355975" y="3516313"/>
          <p14:tracePt t="20115" x="3387725" y="3516313"/>
          <p14:tracePt t="20122" x="3403600" y="3516313"/>
          <p14:tracePt t="20130" x="3435350" y="3516313"/>
          <p14:tracePt t="20138" x="3467100" y="3516313"/>
          <p14:tracePt t="20145" x="3484563" y="3516313"/>
          <p14:tracePt t="20153" x="3508375" y="3516313"/>
          <p14:tracePt t="20160" x="3532188" y="3516313"/>
          <p14:tracePt t="20168" x="3548063" y="3516313"/>
          <p14:tracePt t="20183" x="3556000" y="3516313"/>
          <p14:tracePt t="20190" x="3563938" y="3516313"/>
          <p14:tracePt t="20197" x="3571875" y="3516313"/>
          <p14:tracePt t="20221" x="3579813" y="3516313"/>
          <p14:tracePt t="20250" x="3587750" y="3516313"/>
          <p14:tracePt t="20257" x="3603625" y="3516313"/>
          <p14:tracePt t="20265" x="3619500" y="3516313"/>
          <p14:tracePt t="20273" x="3635375" y="3516313"/>
          <p14:tracePt t="20280" x="3651250" y="3516313"/>
          <p14:tracePt t="20288" x="3667125" y="3516313"/>
          <p14:tracePt t="20295" x="3683000" y="3516313"/>
          <p14:tracePt t="20303" x="3698875" y="3516313"/>
          <p14:tracePt t="20310" x="3714750" y="3516313"/>
          <p14:tracePt t="20317" x="3730625" y="3516313"/>
          <p14:tracePt t="20325" x="3738563" y="3516313"/>
          <p14:tracePt t="20333" x="3754438" y="3516313"/>
          <p14:tracePt t="20340" x="3770313" y="3516313"/>
          <p14:tracePt t="20355" x="3786188" y="3516313"/>
          <p14:tracePt t="20362" x="3794125" y="3516313"/>
          <p14:tracePt t="20589" x="3786188" y="3516313"/>
          <p14:tracePt t="20596" x="3778250" y="3516313"/>
          <p14:tracePt t="20603" x="3770313" y="3516313"/>
          <p14:tracePt t="20610" x="3754438" y="3516313"/>
          <p14:tracePt t="20617" x="3746500" y="3524250"/>
          <p14:tracePt t="20625" x="3738563" y="3524250"/>
          <p14:tracePt t="20633" x="3730625" y="3524250"/>
          <p14:tracePt t="20640" x="3722688" y="3524250"/>
          <p14:tracePt t="20648" x="3714750" y="3524250"/>
          <p14:tracePt t="20663" x="3706813" y="3524250"/>
          <p14:tracePt t="20670" x="3698875" y="3524250"/>
          <p14:tracePt t="20678" x="3690938" y="3524250"/>
          <p14:tracePt t="20685" x="3683000" y="3524250"/>
          <p14:tracePt t="20693" x="3659188" y="3524250"/>
          <p14:tracePt t="20700" x="3635375" y="3524250"/>
          <p14:tracePt t="20707" x="3603625" y="3524250"/>
          <p14:tracePt t="20715" x="3563938" y="3524250"/>
          <p14:tracePt t="20722" x="3524250" y="3524250"/>
          <p14:tracePt t="20731" x="3467100" y="3524250"/>
          <p14:tracePt t="20737" x="3403600" y="3516313"/>
          <p14:tracePt t="20746" x="3332163" y="3516313"/>
          <p14:tracePt t="20752" x="3244850" y="3516313"/>
          <p14:tracePt t="20760" x="3173413" y="3516313"/>
          <p14:tracePt t="20767" x="3109913" y="3516313"/>
          <p14:tracePt t="20775" x="3028950" y="3516313"/>
          <p14:tracePt t="20782" x="2957513" y="3516313"/>
          <p14:tracePt t="20790" x="2894013" y="3516313"/>
          <p14:tracePt t="20798" x="2838450" y="3516313"/>
          <p14:tracePt t="20805" x="2798763" y="3516313"/>
          <p14:tracePt t="20813" x="2767013" y="3516313"/>
          <p14:tracePt t="20820" x="2733675" y="3524250"/>
          <p14:tracePt t="20827" x="2701925" y="3524250"/>
          <p14:tracePt t="20835" x="2686050" y="3532188"/>
          <p14:tracePt t="20843" x="2670175" y="3532188"/>
          <p14:tracePt t="20850" x="2654300" y="3532188"/>
          <p14:tracePt t="20857" x="2638425" y="3532188"/>
          <p14:tracePt t="20865" x="2622550" y="3540125"/>
          <p14:tracePt t="20873" x="2606675" y="3540125"/>
          <p14:tracePt t="20881" x="2590800" y="3548063"/>
          <p14:tracePt t="20899" x="2574925" y="3548063"/>
          <p14:tracePt t="20902" x="2566988" y="3548063"/>
          <p14:tracePt t="20910" x="2559050" y="3548063"/>
          <p14:tracePt t="20925" x="2551113" y="3548063"/>
          <p14:tracePt t="20972" x="2543175" y="3548063"/>
          <p14:tracePt t="21023" x="2535238" y="3548063"/>
          <p14:tracePt t="21617" x="0" y="0"/>
        </p14:tracePtLst>
        <p14:tracePtLst>
          <p14:tracePt t="25097" x="3619500" y="1635125"/>
          <p14:tracePt t="25208" x="3611563" y="1635125"/>
          <p14:tracePt t="25215" x="3603625" y="1635125"/>
          <p14:tracePt t="25222" x="3579813" y="1619250"/>
          <p14:tracePt t="25230" x="3540125" y="1611313"/>
          <p14:tracePt t="25237" x="3508375" y="1603375"/>
          <p14:tracePt t="25246" x="3476625" y="1595438"/>
          <p14:tracePt t="25252" x="3427413" y="1587500"/>
          <p14:tracePt t="25261" x="3371850" y="1571625"/>
          <p14:tracePt t="25267" x="3324225" y="1555750"/>
          <p14:tracePt t="25275" x="3300413" y="1547813"/>
          <p14:tracePt t="25282" x="3284538" y="1538288"/>
          <p14:tracePt t="25290" x="3268663" y="1530350"/>
          <p14:tracePt t="25297" x="3252788" y="1514475"/>
          <p14:tracePt t="25313" x="3244850" y="1498600"/>
          <p14:tracePt t="25320" x="3236913" y="1490663"/>
          <p14:tracePt t="25328" x="3236913" y="1482725"/>
          <p14:tracePt t="25335" x="3236913" y="1466850"/>
          <p14:tracePt t="25343" x="3228975" y="1458913"/>
          <p14:tracePt t="25350" x="3221038" y="1443038"/>
          <p14:tracePt t="25365" x="3213100" y="1435100"/>
          <p14:tracePt t="25373" x="3213100" y="1427163"/>
          <p14:tracePt t="25380" x="3205163" y="1427163"/>
          <p14:tracePt t="25387" x="3205163" y="1419225"/>
          <p14:tracePt t="25402" x="3197225" y="1411288"/>
          <p14:tracePt t="25411" x="3189288" y="1411288"/>
          <p14:tracePt t="25440" x="3189288" y="1403350"/>
          <p14:tracePt t="25516" x="3197225" y="1419225"/>
          <p14:tracePt t="25522" x="3205163" y="1435100"/>
          <p14:tracePt t="25530" x="3221038" y="1458913"/>
          <p14:tracePt t="25537" x="3236913" y="1482725"/>
          <p14:tracePt t="25546" x="3252788" y="1498600"/>
          <p14:tracePt t="25552" x="3276600" y="1538288"/>
          <p14:tracePt t="25561" x="3308350" y="1579563"/>
          <p14:tracePt t="25568" x="3348038" y="1619250"/>
          <p14:tracePt t="25575" x="3387725" y="1666875"/>
          <p14:tracePt t="25582" x="3435350" y="1714500"/>
          <p14:tracePt t="25590" x="3492500" y="1770063"/>
          <p14:tracePt t="25597" x="3540125" y="1817688"/>
          <p14:tracePt t="25605" x="3595688" y="1865313"/>
          <p14:tracePt t="25613" x="3659188" y="1914525"/>
          <p14:tracePt t="25620" x="3722688" y="1962150"/>
          <p14:tracePt t="25628" x="3786188" y="2001838"/>
          <p14:tracePt t="25635" x="3843338" y="2033588"/>
          <p14:tracePt t="25644" x="3890963" y="2057400"/>
          <p14:tracePt t="25650" x="3946525" y="2089150"/>
          <p14:tracePt t="25657" x="3986213" y="2105025"/>
          <p14:tracePt t="25665" x="4025900" y="2120900"/>
          <p14:tracePt t="25672" x="4073525" y="2144713"/>
          <p14:tracePt t="25680" x="4121150" y="2160588"/>
          <p14:tracePt t="25687" x="4144963" y="2168525"/>
          <p14:tracePt t="25696" x="4168775" y="2176463"/>
          <p14:tracePt t="25703" x="4168775" y="2184400"/>
          <p14:tracePt t="25710" x="4176713" y="2184400"/>
          <p14:tracePt t="25718" x="4184650" y="2184400"/>
          <p14:tracePt t="25845" x="4168775" y="2160588"/>
          <p14:tracePt t="25852" x="4129088" y="2128838"/>
          <p14:tracePt t="25861" x="4081463" y="2089150"/>
          <p14:tracePt t="25867" x="4033838" y="2057400"/>
          <p14:tracePt t="25875" x="3970338" y="2017713"/>
          <p14:tracePt t="25882" x="3898900" y="1978025"/>
          <p14:tracePt t="25896" x="3833813" y="1946275"/>
          <p14:tracePt t="25897" x="3762375" y="1914525"/>
          <p14:tracePt t="25905" x="3706813" y="1873250"/>
          <p14:tracePt t="25913" x="3627438" y="1849438"/>
          <p14:tracePt t="25920" x="3579813" y="1825625"/>
          <p14:tracePt t="25928" x="3508375" y="1801813"/>
          <p14:tracePt t="25935" x="3459163" y="1778000"/>
          <p14:tracePt t="25944" x="3403600" y="1754188"/>
          <p14:tracePt t="25950" x="3363913" y="1746250"/>
          <p14:tracePt t="25957" x="3340100" y="1738313"/>
          <p14:tracePt t="25965" x="3324225" y="1730375"/>
          <p14:tracePt t="25973" x="3308350" y="1722438"/>
          <p14:tracePt t="25980" x="3300413" y="1722438"/>
          <p14:tracePt t="25996" x="3284538" y="1714500"/>
          <p14:tracePt t="26003" x="3284538" y="1706563"/>
          <p14:tracePt t="26017" x="3276600" y="1698625"/>
          <p14:tracePt t="26029" x="3268663" y="1698625"/>
          <p14:tracePt t="26033" x="3260725" y="1690688"/>
          <p14:tracePt t="26041" x="3244850" y="1674813"/>
          <p14:tracePt t="26048" x="3228975" y="1674813"/>
          <p14:tracePt t="26055" x="3213100" y="1658938"/>
          <p14:tracePt t="26063" x="3189288" y="1651000"/>
          <p14:tracePt t="26070" x="3181350" y="1643063"/>
          <p14:tracePt t="26079" x="3165475" y="1635125"/>
          <p14:tracePt t="26085" x="3149600" y="1627188"/>
          <p14:tracePt t="26094" x="3141663" y="1619250"/>
          <p14:tracePt t="26100" x="3125788" y="1603375"/>
          <p14:tracePt t="26107" x="3109913" y="1595438"/>
          <p14:tracePt t="26115" x="3092450" y="1579563"/>
          <p14:tracePt t="26123" x="3092450" y="1571625"/>
          <p14:tracePt t="26130" x="3076575" y="1563688"/>
          <p14:tracePt t="26137" x="3068638" y="1555750"/>
          <p14:tracePt t="26145" x="3052763" y="1547813"/>
          <p14:tracePt t="26153" x="3036888" y="1530350"/>
          <p14:tracePt t="26161" x="3028950" y="1522413"/>
          <p14:tracePt t="26167" x="3013075" y="1514475"/>
          <p14:tracePt t="26175" x="3005138" y="1498600"/>
          <p14:tracePt t="26183" x="2997200" y="1490663"/>
          <p14:tracePt t="26190" x="2981325" y="1474788"/>
          <p14:tracePt t="26205" x="2973388" y="1474788"/>
          <p14:tracePt t="26326" x="2981325" y="1482725"/>
          <p14:tracePt t="26332" x="2997200" y="1498600"/>
          <p14:tracePt t="26340" x="3036888" y="1514475"/>
          <p14:tracePt t="26347" x="3060700" y="1530350"/>
          <p14:tracePt t="26355" x="3100388" y="1547813"/>
          <p14:tracePt t="26362" x="3149600" y="1571625"/>
          <p14:tracePt t="26370" x="3205163" y="1603375"/>
          <p14:tracePt t="26379" x="3260725" y="1627188"/>
          <p14:tracePt t="26385" x="3340100" y="1666875"/>
          <p14:tracePt t="26394" x="3403600" y="1698625"/>
          <p14:tracePt t="26400" x="3476625" y="1722438"/>
          <p14:tracePt t="26408" x="3516313" y="1738313"/>
          <p14:tracePt t="26415" x="3579813" y="1770063"/>
          <p14:tracePt t="26423" x="3635375" y="1793875"/>
          <p14:tracePt t="26430" x="3683000" y="1817688"/>
          <p14:tracePt t="26438" x="3714750" y="1841500"/>
          <p14:tracePt t="26445" x="3746500" y="1857375"/>
          <p14:tracePt t="26452" x="3770313" y="1881188"/>
          <p14:tracePt t="26460" x="3794125" y="1898650"/>
          <p14:tracePt t="26467" x="3810000" y="1922463"/>
          <p14:tracePt t="26476" x="3825875" y="1938338"/>
          <p14:tracePt t="26483" x="3851275" y="1970088"/>
          <p14:tracePt t="26490" x="3875088" y="1985963"/>
          <p14:tracePt t="26497" x="3898900" y="2017713"/>
          <p14:tracePt t="26505" x="3938588" y="2041525"/>
          <p14:tracePt t="26512" x="3954463" y="2057400"/>
          <p14:tracePt t="26520" x="3978275" y="2081213"/>
          <p14:tracePt t="26528" x="4017963" y="2105025"/>
          <p14:tracePt t="26535" x="4057650" y="2136775"/>
          <p14:tracePt t="26543" x="4105275" y="2168525"/>
          <p14:tracePt t="26550" x="4137025" y="2200275"/>
          <p14:tracePt t="26557" x="4168775" y="2216150"/>
          <p14:tracePt t="26565" x="4200525" y="2241550"/>
          <p14:tracePt t="26572" x="4233863" y="2265363"/>
          <p14:tracePt t="26580" x="4273550" y="2297113"/>
          <p14:tracePt t="26587" x="4305300" y="2312988"/>
          <p14:tracePt t="26595" x="4337050" y="2328863"/>
          <p14:tracePt t="26603" x="4368800" y="2352675"/>
          <p14:tracePt t="26610" x="4384675" y="2352675"/>
          <p14:tracePt t="26617" x="4384675" y="2360613"/>
          <p14:tracePt t="26626" x="4392613" y="2360613"/>
          <p14:tracePt t="26753" x="4392613" y="2336800"/>
          <p14:tracePt t="26762" x="4376738" y="2312988"/>
          <p14:tracePt t="26767" x="4344988" y="2281238"/>
          <p14:tracePt t="26776" x="4313238" y="2241550"/>
          <p14:tracePt t="26783" x="4289425" y="2208213"/>
          <p14:tracePt t="26790" x="4217988" y="2144713"/>
          <p14:tracePt t="26797" x="4160838" y="2105025"/>
          <p14:tracePt t="26805" x="4097338" y="2057400"/>
          <p14:tracePt t="26812" x="4033838" y="2017713"/>
          <p14:tracePt t="26820" x="3970338" y="1978025"/>
          <p14:tracePt t="26828" x="3906838" y="1930400"/>
          <p14:tracePt t="26835" x="3859213" y="1898650"/>
          <p14:tracePt t="26844" x="3794125" y="1865313"/>
          <p14:tracePt t="26850" x="3738563" y="1833563"/>
          <p14:tracePt t="26858" x="3675063" y="1801813"/>
          <p14:tracePt t="26865" x="3627438" y="1770063"/>
          <p14:tracePt t="26872" x="3563938" y="1746250"/>
          <p14:tracePt t="26880" x="3524250" y="1722438"/>
          <p14:tracePt t="26896" x="3451225" y="1690688"/>
          <p14:tracePt t="26902" x="3419475" y="1674813"/>
          <p14:tracePt t="26911" x="3403600" y="1666875"/>
          <p14:tracePt t="26917" x="3387725" y="1658938"/>
          <p14:tracePt t="26926" x="3363913" y="1651000"/>
          <p14:tracePt t="26932" x="3340100" y="1643063"/>
          <p14:tracePt t="26940" x="3340100" y="1635125"/>
          <p14:tracePt t="26947" x="3324225" y="1635125"/>
          <p14:tracePt t="26955" x="3316288" y="1627188"/>
          <p14:tracePt t="26962" x="3292475" y="1619250"/>
          <p14:tracePt t="26970" x="3284538" y="1619250"/>
          <p14:tracePt t="26978" x="3276600" y="1619250"/>
          <p14:tracePt t="26985" x="3260725" y="1619250"/>
          <p14:tracePt t="27000" x="3252788" y="1611313"/>
          <p14:tracePt t="27015" x="3244850" y="1611313"/>
          <p14:tracePt t="28831" x="3244850" y="1619250"/>
          <p14:tracePt t="28838" x="3252788" y="1619250"/>
          <p14:tracePt t="28929" x="3252788" y="1627188"/>
          <p14:tracePt t="28935" x="3268663" y="1627188"/>
          <p14:tracePt t="28942" x="3284538" y="1651000"/>
          <p14:tracePt t="28950" x="3300413" y="1658938"/>
          <p14:tracePt t="28957" x="3316288" y="1674813"/>
          <p14:tracePt t="28965" x="3348038" y="1682750"/>
          <p14:tracePt t="28973" x="3379788" y="1706563"/>
          <p14:tracePt t="28980" x="3419475" y="1722438"/>
          <p14:tracePt t="28988" x="3467100" y="1738313"/>
          <p14:tracePt t="28995" x="3500438" y="1754188"/>
          <p14:tracePt t="29003" x="3540125" y="1762125"/>
          <p14:tracePt t="29010" x="3571875" y="1778000"/>
          <p14:tracePt t="29017" x="3595688" y="1793875"/>
          <p14:tracePt t="29025" x="3635375" y="1801813"/>
          <p14:tracePt t="29033" x="3659188" y="1809750"/>
          <p14:tracePt t="29041" x="3683000" y="1809750"/>
          <p14:tracePt t="29048" x="3698875" y="1817688"/>
          <p14:tracePt t="29055" x="3714750" y="1825625"/>
          <p14:tracePt t="29062" x="3738563" y="1833563"/>
          <p14:tracePt t="29070" x="3762375" y="1841500"/>
          <p14:tracePt t="29078" x="3786188" y="1849438"/>
          <p14:tracePt t="29085" x="3802063" y="1857375"/>
          <p14:tracePt t="29093" x="3810000" y="1857375"/>
          <p14:tracePt t="29100" x="3833813" y="1873250"/>
          <p14:tracePt t="29108" x="3843338" y="1873250"/>
          <p14:tracePt t="29115" x="3859213" y="1881188"/>
          <p14:tracePt t="29123" x="3867150" y="1881188"/>
          <p14:tracePt t="29130" x="3883025" y="1890713"/>
          <p14:tracePt t="29228" x="3890963" y="1890713"/>
          <p14:tracePt t="29251" x="3898900" y="1898650"/>
          <p14:tracePt t="29257" x="3906838" y="1898650"/>
          <p14:tracePt t="29265" x="3914775" y="1906588"/>
          <p14:tracePt t="29280" x="3922713" y="1906588"/>
          <p14:tracePt t="29287" x="3930650" y="1914525"/>
          <p14:tracePt t="29295" x="3938588" y="1914525"/>
          <p14:tracePt t="29302" x="3946525" y="1922463"/>
          <p14:tracePt t="29310" x="3954463" y="1922463"/>
          <p14:tracePt t="29317" x="3962400" y="1930400"/>
          <p14:tracePt t="29332" x="3978275" y="1930400"/>
          <p14:tracePt t="30099" x="3978275" y="1938338"/>
          <p14:tracePt t="30105" x="3986213" y="1954213"/>
          <p14:tracePt t="30113" x="3994150" y="1985963"/>
          <p14:tracePt t="30120" x="3994150" y="2001838"/>
          <p14:tracePt t="30127" x="4002088" y="2025650"/>
          <p14:tracePt t="30135" x="4017963" y="2073275"/>
          <p14:tracePt t="30143" x="4017963" y="2112963"/>
          <p14:tracePt t="30150" x="4033838" y="2168525"/>
          <p14:tracePt t="30158" x="4041775" y="2241550"/>
          <p14:tracePt t="30166" x="4049713" y="2320925"/>
          <p14:tracePt t="30173" x="4057650" y="2400300"/>
          <p14:tracePt t="30181" x="4065588" y="2511425"/>
          <p14:tracePt t="30188" x="4065588" y="2647950"/>
          <p14:tracePt t="30195" x="4065588" y="2759075"/>
          <p14:tracePt t="30203" x="4073525" y="2894013"/>
          <p14:tracePt t="30210" x="4073525" y="3022600"/>
          <p14:tracePt t="30218" x="4073525" y="3141663"/>
          <p14:tracePt t="30225" x="4073525" y="3244850"/>
          <p14:tracePt t="30234" x="4065588" y="3341688"/>
          <p14:tracePt t="30240" x="4057650" y="3444875"/>
          <p14:tracePt t="30247" x="4025900" y="3532188"/>
          <p14:tracePt t="30255" x="4010025" y="3629025"/>
          <p14:tracePt t="30263" x="4002088" y="3708400"/>
          <p14:tracePt t="30270" x="3978275" y="3779838"/>
          <p14:tracePt t="30277" x="3954463" y="3859213"/>
          <p14:tracePt t="30285" x="3930650" y="3930650"/>
          <p14:tracePt t="30293" x="3914775" y="3987800"/>
          <p14:tracePt t="30300" x="3890963" y="4019550"/>
          <p14:tracePt t="30307" x="3883025" y="4043363"/>
          <p14:tracePt t="30316" x="3883025" y="4059238"/>
          <p14:tracePt t="30323" x="3875088" y="4067175"/>
          <p14:tracePt t="30331" x="3875088" y="4075113"/>
          <p14:tracePt t="30421" x="3875088" y="4083050"/>
          <p14:tracePt t="30481" x="3883025" y="4083050"/>
          <p14:tracePt t="30488" x="3906838" y="4083050"/>
          <p14:tracePt t="30495" x="3930650" y="4083050"/>
          <p14:tracePt t="30503" x="3954463" y="4075113"/>
          <p14:tracePt t="30510" x="4002088" y="4059238"/>
          <p14:tracePt t="30518" x="4041775" y="4051300"/>
          <p14:tracePt t="30525" x="4105275" y="4035425"/>
          <p14:tracePt t="30533" x="4176713" y="4027488"/>
          <p14:tracePt t="30540" x="4225925" y="4019550"/>
          <p14:tracePt t="30547" x="4305300" y="4011613"/>
          <p14:tracePt t="30555" x="4360863" y="4011613"/>
          <p14:tracePt t="30563" x="4424363" y="4003675"/>
          <p14:tracePt t="30570" x="4495800" y="3995738"/>
          <p14:tracePt t="30577" x="4576763" y="3987800"/>
          <p14:tracePt t="30585" x="4640263" y="3979863"/>
          <p14:tracePt t="30592" x="4679950" y="3979863"/>
          <p14:tracePt t="30600" x="4727575" y="3979863"/>
          <p14:tracePt t="30608" x="4751388" y="3979863"/>
          <p14:tracePt t="30616" x="4775200" y="3979863"/>
          <p14:tracePt t="30623" x="4799013" y="3979863"/>
          <p14:tracePt t="30631" x="4806950" y="3979863"/>
          <p14:tracePt t="30638" x="4822825" y="3979863"/>
          <p14:tracePt t="30645" x="4830763" y="3979863"/>
          <p14:tracePt t="30652" x="4854575" y="3979863"/>
          <p14:tracePt t="30660" x="4862513" y="3979863"/>
          <p14:tracePt t="30667" x="4878388" y="3979863"/>
          <p14:tracePt t="30675" x="4894263" y="3979863"/>
          <p14:tracePt t="30683" x="4902200" y="3971925"/>
          <p14:tracePt t="30690" x="4918075" y="3971925"/>
          <p14:tracePt t="30698" x="4933950" y="3971925"/>
          <p14:tracePt t="30705" x="4943475" y="3971925"/>
          <p14:tracePt t="30713" x="4951413" y="3971925"/>
          <p14:tracePt t="30720" x="4967288" y="3971925"/>
          <p14:tracePt t="30735" x="4983163" y="3971925"/>
          <p14:tracePt t="30750" x="5006975" y="3971925"/>
          <p14:tracePt t="30757" x="5030788" y="3971925"/>
          <p14:tracePt t="30765" x="5046663" y="3979863"/>
          <p14:tracePt t="30772" x="5078413" y="3987800"/>
          <p14:tracePt t="30781" x="5118100" y="4003675"/>
          <p14:tracePt t="30787" x="5157788" y="4003675"/>
          <p14:tracePt t="30795" x="5213350" y="4011613"/>
          <p14:tracePt t="30803" x="5268913" y="4019550"/>
          <p14:tracePt t="30810" x="5318125" y="4027488"/>
          <p14:tracePt t="30817" x="5357813" y="4035425"/>
          <p14:tracePt t="30825" x="5381625" y="4043363"/>
          <p14:tracePt t="30833" x="5429250" y="4043363"/>
          <p14:tracePt t="30840" x="5461000" y="4051300"/>
          <p14:tracePt t="30848" x="5484813" y="4059238"/>
          <p14:tracePt t="30855" x="5508625" y="4059238"/>
          <p14:tracePt t="30864" x="5516563" y="4059238"/>
          <p14:tracePt t="31689" x="0" y="0"/>
        </p14:tracePtLst>
        <p14:tracePtLst>
          <p14:tracePt t="34382" x="5548313" y="1220788"/>
          <p14:tracePt t="34523" x="5540375" y="1220788"/>
          <p14:tracePt t="34530" x="5492750" y="1244600"/>
          <p14:tracePt t="34539" x="5421313" y="1284288"/>
          <p14:tracePt t="34545" x="5373688" y="1316038"/>
          <p14:tracePt t="34553" x="5326063" y="1347788"/>
          <p14:tracePt t="34560" x="5284788" y="1387475"/>
          <p14:tracePt t="34567" x="5245100" y="1419225"/>
          <p14:tracePt t="34575" x="5221288" y="1435100"/>
          <p14:tracePt t="34582" x="5197475" y="1466850"/>
          <p14:tracePt t="34590" x="5189538" y="1474788"/>
          <p14:tracePt t="34597" x="5181600" y="1490663"/>
          <p14:tracePt t="34612" x="5181600" y="1498600"/>
          <p14:tracePt t="34620" x="5173663" y="1506538"/>
          <p14:tracePt t="34627" x="5173663" y="1514475"/>
          <p14:tracePt t="34642" x="5173663" y="1522413"/>
          <p14:tracePt t="34650" x="5173663" y="1538288"/>
          <p14:tracePt t="34657" x="5173663" y="1555750"/>
          <p14:tracePt t="34665" x="5173663" y="1579563"/>
          <p14:tracePt t="34673" x="5173663" y="1595438"/>
          <p14:tracePt t="34680" x="5181600" y="1611313"/>
          <p14:tracePt t="34688" x="5181600" y="1635125"/>
          <p14:tracePt t="34695" x="5181600" y="1651000"/>
          <p14:tracePt t="34704" x="5189538" y="1666875"/>
          <p14:tracePt t="34710" x="5197475" y="1674813"/>
          <p14:tracePt t="34717" x="5197475" y="1682750"/>
          <p14:tracePt t="34725" x="5197475" y="1690688"/>
          <p14:tracePt t="34740" x="5197475" y="1698625"/>
          <p14:tracePt t="34920" x="5205413" y="1698625"/>
          <p14:tracePt t="34935" x="5229225" y="1714500"/>
          <p14:tracePt t="34943" x="5260975" y="1738313"/>
          <p14:tracePt t="34950" x="5310188" y="1762125"/>
          <p14:tracePt t="34957" x="5357813" y="1793875"/>
          <p14:tracePt t="34965" x="5421313" y="1825625"/>
          <p14:tracePt t="34973" x="5492750" y="1857375"/>
          <p14:tracePt t="34980" x="5556250" y="1881188"/>
          <p14:tracePt t="34988" x="5643563" y="1914525"/>
          <p14:tracePt t="34995" x="5732463" y="1938338"/>
          <p14:tracePt t="35003" x="5827713" y="1970088"/>
          <p14:tracePt t="35010" x="5915025" y="1985963"/>
          <p14:tracePt t="35017" x="5994400" y="2001838"/>
          <p14:tracePt t="35025" x="6034088" y="2001838"/>
          <p14:tracePt t="35033" x="6083300" y="2009775"/>
          <p14:tracePt t="35040" x="6122988" y="2009775"/>
          <p14:tracePt t="35047" x="6138863" y="2009775"/>
          <p14:tracePt t="35055" x="6146800" y="2009775"/>
          <p14:tracePt t="35062" x="6154738" y="2009775"/>
          <p14:tracePt t="35077" x="6162675" y="2009775"/>
          <p14:tracePt t="35108" x="6162675" y="2017713"/>
          <p14:tracePt t="35115" x="6162675" y="2025650"/>
          <p14:tracePt t="35123" x="6154738" y="2033588"/>
          <p14:tracePt t="35130" x="6146800" y="2049463"/>
          <p14:tracePt t="35138" x="6122988" y="2073275"/>
          <p14:tracePt t="35145" x="6091238" y="2097088"/>
          <p14:tracePt t="35153" x="6043613" y="2128838"/>
          <p14:tracePt t="35160" x="5978525" y="2168525"/>
          <p14:tracePt t="35167" x="5922963" y="2208213"/>
          <p14:tracePt t="35175" x="5851525" y="2265363"/>
          <p14:tracePt t="35182" x="5803900" y="2297113"/>
          <p14:tracePt t="35190" x="5756275" y="2328863"/>
          <p14:tracePt t="35198" x="5700713" y="2376488"/>
          <p14:tracePt t="35205" x="5635625" y="2424113"/>
          <p14:tracePt t="35213" x="5595938" y="2455863"/>
          <p14:tracePt t="35221" x="5564188" y="2487613"/>
          <p14:tracePt t="35227" x="5516563" y="2527300"/>
          <p14:tracePt t="35236" x="5500688" y="2551113"/>
          <p14:tracePt t="35242" x="5484813" y="2566988"/>
          <p14:tracePt t="35250" x="5461000" y="2584450"/>
          <p14:tracePt t="35257" x="5445125" y="2616200"/>
          <p14:tracePt t="35265" x="5429250" y="2632075"/>
          <p14:tracePt t="35273" x="5413375" y="2647950"/>
          <p14:tracePt t="35280" x="5397500" y="2671763"/>
          <p14:tracePt t="35288" x="5373688" y="2695575"/>
          <p14:tracePt t="35295" x="5365750" y="2711450"/>
          <p14:tracePt t="35303" x="5341938" y="2735263"/>
          <p14:tracePt t="35310" x="5334000" y="2751138"/>
          <p14:tracePt t="35317" x="5318125" y="2774950"/>
          <p14:tracePt t="35325" x="5310188" y="2790825"/>
          <p14:tracePt t="35332" x="5300663" y="2822575"/>
          <p14:tracePt t="35340" x="5292725" y="2830513"/>
          <p14:tracePt t="35348" x="5284788" y="2846388"/>
          <p14:tracePt t="35355" x="5276850" y="2862263"/>
          <p14:tracePt t="35362" x="5268913" y="2886075"/>
          <p14:tracePt t="35370" x="5260975" y="2901950"/>
          <p14:tracePt t="35377" x="5260975" y="2919413"/>
          <p14:tracePt t="35386" x="5253038" y="2943225"/>
          <p14:tracePt t="35392" x="5245100" y="2967038"/>
          <p14:tracePt t="35400" x="5245100" y="2982913"/>
          <p14:tracePt t="35407" x="5237163" y="3006725"/>
          <p14:tracePt t="35415" x="5237163" y="3030538"/>
          <p14:tracePt t="35423" x="5237163" y="3046413"/>
          <p14:tracePt t="35430" x="5237163" y="3062288"/>
          <p14:tracePt t="35438" x="5237163" y="3078163"/>
          <p14:tracePt t="35445" x="5237163" y="3086100"/>
          <p14:tracePt t="35460" x="5237163" y="3094038"/>
          <p14:tracePt t="35482" x="5237163" y="3101975"/>
          <p14:tracePt t="36361" x="5237163" y="3086100"/>
          <p14:tracePt t="36367" x="5245100" y="3070225"/>
          <p14:tracePt t="36375" x="5245100" y="3038475"/>
          <p14:tracePt t="36382" x="5245100" y="3006725"/>
          <p14:tracePt t="36390" x="5245100" y="2951163"/>
          <p14:tracePt t="36397" x="5260975" y="2894013"/>
          <p14:tracePt t="36405" x="5260975" y="2830513"/>
          <p14:tracePt t="36412" x="5260975" y="2767013"/>
          <p14:tracePt t="36420" x="5260975" y="2719388"/>
          <p14:tracePt t="36427" x="5260975" y="2647950"/>
          <p14:tracePt t="36436" x="5253038" y="2592388"/>
          <p14:tracePt t="36443" x="5245100" y="2527300"/>
          <p14:tracePt t="36450" x="5237163" y="2471738"/>
          <p14:tracePt t="36457" x="5229225" y="2424113"/>
          <p14:tracePt t="36465" x="5229225" y="2376488"/>
          <p14:tracePt t="36472" x="5221288" y="2320925"/>
          <p14:tracePt t="36480" x="5213350" y="2265363"/>
          <p14:tracePt t="36487" x="5197475" y="2208213"/>
          <p14:tracePt t="36495" x="5181600" y="2152650"/>
          <p14:tracePt t="36504" x="5165725" y="2105025"/>
          <p14:tracePt t="36510" x="5157788" y="2089150"/>
          <p14:tracePt t="36518" x="5149850" y="2065338"/>
          <p14:tracePt t="36525" x="5149850" y="2057400"/>
          <p14:tracePt t="36532" x="5141913" y="2041525"/>
          <p14:tracePt t="36540" x="5141913" y="2033588"/>
          <p14:tracePt t="36660" x="5149850" y="2033588"/>
          <p14:tracePt t="36671" x="5173663" y="2049463"/>
          <p14:tracePt t="36675" x="5213350" y="2065338"/>
          <p14:tracePt t="36682" x="5268913" y="2089150"/>
          <p14:tracePt t="36690" x="5334000" y="2105025"/>
          <p14:tracePt t="36697" x="5413375" y="2128838"/>
          <p14:tracePt t="36705" x="5468938" y="2152650"/>
          <p14:tracePt t="36712" x="5564188" y="2176463"/>
          <p14:tracePt t="36720" x="5651500" y="2216150"/>
          <p14:tracePt t="36728" x="5748338" y="2241550"/>
          <p14:tracePt t="36735" x="5883275" y="2289175"/>
          <p14:tracePt t="36742" x="6010275" y="2328863"/>
          <p14:tracePt t="36751" x="6186488" y="2376488"/>
          <p14:tracePt t="36757" x="6281738" y="2408238"/>
          <p14:tracePt t="36765" x="6418263" y="2432050"/>
          <p14:tracePt t="36772" x="6561138" y="2455863"/>
          <p14:tracePt t="36780" x="6672263" y="2463800"/>
          <p14:tracePt t="36787" x="6784975" y="2471738"/>
          <p14:tracePt t="36795" x="6880225" y="2471738"/>
          <p14:tracePt t="36804" x="6967538" y="2471738"/>
          <p14:tracePt t="36810" x="7031038" y="2471738"/>
          <p14:tracePt t="36818" x="7102475" y="2463800"/>
          <p14:tracePt t="36825" x="7175500" y="2439988"/>
          <p14:tracePt t="36832" x="7231063" y="2416175"/>
          <p14:tracePt t="36840" x="7286625" y="2376488"/>
          <p14:tracePt t="36847" x="7334250" y="2320925"/>
          <p14:tracePt t="36855" x="7397750" y="2265363"/>
          <p14:tracePt t="36862" x="7437438" y="2200275"/>
          <p14:tracePt t="36870" x="7469188" y="2152650"/>
          <p14:tracePt t="36887" x="7534275" y="2025650"/>
          <p14:tracePt t="36892" x="7550150" y="1954213"/>
          <p14:tracePt t="36901" x="7558088" y="1898650"/>
          <p14:tracePt t="36907" x="7558088" y="1825625"/>
          <p14:tracePt t="36915" x="7550150" y="1785938"/>
          <p14:tracePt t="36922" x="7534275" y="1730375"/>
          <p14:tracePt t="36930" x="7502525" y="1682750"/>
          <p14:tracePt t="36937" x="7469188" y="1635125"/>
          <p14:tracePt t="36945" x="7429500" y="1587500"/>
          <p14:tracePt t="36954" x="7389813" y="1547813"/>
          <p14:tracePt t="36960" x="7350125" y="1498600"/>
          <p14:tracePt t="36967" x="7286625" y="1466850"/>
          <p14:tracePt t="36975" x="7262813" y="1450975"/>
          <p14:tracePt t="36983" x="7183438" y="1403350"/>
          <p14:tracePt t="36990" x="7118350" y="1371600"/>
          <p14:tracePt t="36997" x="7046913" y="1347788"/>
          <p14:tracePt t="37005" x="6983413" y="1339850"/>
          <p14:tracePt t="37013" x="6919913" y="1323975"/>
          <p14:tracePt t="37020" x="6872288" y="1308100"/>
          <p14:tracePt t="37027" x="6816725" y="1308100"/>
          <p14:tracePt t="37036" x="6759575" y="1300163"/>
          <p14:tracePt t="37042" x="6711950" y="1300163"/>
          <p14:tracePt t="37051" x="6664325" y="1300163"/>
          <p14:tracePt t="37057" x="6616700" y="1300163"/>
          <p14:tracePt t="37065" x="6553200" y="1300163"/>
          <p14:tracePt t="37072" x="6473825" y="1300163"/>
          <p14:tracePt t="37080" x="6418263" y="1300163"/>
          <p14:tracePt t="37087" x="6337300" y="1300163"/>
          <p14:tracePt t="37095" x="6249988" y="1300163"/>
          <p14:tracePt t="37103" x="6162675" y="1316038"/>
          <p14:tracePt t="37110" x="6091238" y="1331913"/>
          <p14:tracePt t="37118" x="6018213" y="1355725"/>
          <p14:tracePt t="37125" x="5970588" y="1379538"/>
          <p14:tracePt t="37133" x="5938838" y="1403350"/>
          <p14:tracePt t="37140" x="5899150" y="1427163"/>
          <p14:tracePt t="37147" x="5883275" y="1443038"/>
          <p14:tracePt t="37155" x="5859463" y="1458913"/>
          <p14:tracePt t="37162" x="5843588" y="1490663"/>
          <p14:tracePt t="37170" x="5827713" y="1506538"/>
          <p14:tracePt t="37177" x="5811838" y="1530350"/>
          <p14:tracePt t="37187" x="5803900" y="1555750"/>
          <p14:tracePt t="37192" x="5795963" y="1579563"/>
          <p14:tracePt t="37201" x="5780088" y="1603375"/>
          <p14:tracePt t="37207" x="5772150" y="1619250"/>
          <p14:tracePt t="37215" x="5772150" y="1635125"/>
          <p14:tracePt t="37222" x="5764213" y="1651000"/>
          <p14:tracePt t="37230" x="5764213" y="1658938"/>
          <p14:tracePt t="37237" x="5764213" y="1666875"/>
          <p14:tracePt t="37337" x="0" y="0"/>
        </p14:tracePtLst>
      </p14:laserTraceLst>
    </p:ext>
    <p:ext uri="{E180D4A7-C9FB-4DFB-919C-405C955672EB}">
      <p14:showEvtLst xmlns:p14="http://schemas.microsoft.com/office/powerpoint/2010/main">
        <p14:playEvt time="14" objId="4"/>
        <p14:stopEvt time="38220" objId="4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94BFE7-821A-413F-AA6A-26EE589220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1186B9A-FA6B-441F-AFE1-93927AD69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258">
            <a:hlinkClick r:id="" action="ppaction://media"/>
            <a:extLst>
              <a:ext uri="{FF2B5EF4-FFF2-40B4-BE49-F238E27FC236}">
                <a16:creationId xmlns:a16="http://schemas.microsoft.com/office/drawing/2014/main" id="{EEBE09A3-FA90-4440-9E76-5222B1A29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58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73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46"/>
    </mc:Choice>
    <mc:Fallback>
      <p:transition spd="slow" advTm="51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544" x="1427163" y="2144713"/>
          <p14:tracePt t="13550" x="1419225" y="2136775"/>
          <p14:tracePt t="13903" x="1419225" y="2128838"/>
          <p14:tracePt t="13910" x="1427163" y="2128838"/>
          <p14:tracePt t="13925" x="1435100" y="2128838"/>
          <p14:tracePt t="13932" x="1435100" y="2120900"/>
          <p14:tracePt t="13940" x="1443038" y="2120900"/>
          <p14:tracePt t="13948" x="1443038" y="2112963"/>
          <p14:tracePt t="13956" x="1450975" y="2112963"/>
          <p14:tracePt t="13962" x="1458913" y="2112963"/>
          <p14:tracePt t="13972" x="1466850" y="2112963"/>
          <p14:tracePt t="13985" x="1482725" y="2097088"/>
          <p14:tracePt t="13993" x="1506538" y="2097088"/>
          <p14:tracePt t="14000" x="1530350" y="2089150"/>
          <p14:tracePt t="14015" x="1538288" y="2089150"/>
          <p14:tracePt t="14023" x="1546225" y="2089150"/>
          <p14:tracePt t="14030" x="1554163" y="2081213"/>
          <p14:tracePt t="14038" x="1562100" y="2081213"/>
          <p14:tracePt t="14054" x="1577975" y="2081213"/>
          <p14:tracePt t="14067" x="1593850" y="2081213"/>
          <p14:tracePt t="14075" x="1601788" y="2081213"/>
          <p14:tracePt t="14082" x="1625600" y="2081213"/>
          <p14:tracePt t="14090" x="1641475" y="2081213"/>
          <p14:tracePt t="14097" x="1658938" y="2073275"/>
          <p14:tracePt t="14106" x="1690688" y="2073275"/>
          <p14:tracePt t="14112" x="1706563" y="2073275"/>
          <p14:tracePt t="14120" x="1730375" y="2065338"/>
          <p14:tracePt t="14127" x="1762125" y="2057400"/>
          <p14:tracePt t="14135" x="1785938" y="2057400"/>
          <p14:tracePt t="14143" x="1825625" y="2057400"/>
          <p14:tracePt t="14150" x="1841500" y="2057400"/>
          <p14:tracePt t="14157" x="1881188" y="2057400"/>
          <p14:tracePt t="14165" x="1905000" y="2057400"/>
          <p14:tracePt t="14172" x="1936750" y="2057400"/>
          <p14:tracePt t="14180" x="1968500" y="2049463"/>
          <p14:tracePt t="14189" x="2000250" y="2049463"/>
          <p14:tracePt t="14195" x="2041525" y="2049463"/>
          <p14:tracePt t="14204" x="2073275" y="2049463"/>
          <p14:tracePt t="14210" x="2105025" y="2041525"/>
          <p14:tracePt t="14217" x="2120900" y="2041525"/>
          <p14:tracePt t="14225" x="2144713" y="2041525"/>
          <p14:tracePt t="14232" x="2168525" y="2033588"/>
          <p14:tracePt t="14240" x="2200275" y="2033588"/>
          <p14:tracePt t="14247" x="2224088" y="2033588"/>
          <p14:tracePt t="14256" x="2239963" y="2033588"/>
          <p14:tracePt t="14262" x="2263775" y="2033588"/>
          <p14:tracePt t="14270" x="2295525" y="2033588"/>
          <p14:tracePt t="14277" x="2319338" y="2033588"/>
          <p14:tracePt t="14285" x="2343150" y="2033588"/>
          <p14:tracePt t="14292" x="2374900" y="2033588"/>
          <p14:tracePt t="14300" x="2400300" y="2033588"/>
          <p14:tracePt t="14307" x="2432050" y="2033588"/>
          <p14:tracePt t="14315" x="2463800" y="2033588"/>
          <p14:tracePt t="14322" x="2487613" y="2033588"/>
          <p14:tracePt t="14330" x="2511425" y="2033588"/>
          <p14:tracePt t="14338" x="2543175" y="2033588"/>
          <p14:tracePt t="14345" x="2566988" y="2033588"/>
          <p14:tracePt t="14354" x="2590800" y="2033588"/>
          <p14:tracePt t="14360" x="2614613" y="2033588"/>
          <p14:tracePt t="14367" x="2646363" y="2033588"/>
          <p14:tracePt t="14375" x="2670175" y="2033588"/>
          <p14:tracePt t="14382" x="2686050" y="2033588"/>
          <p14:tracePt t="14390" x="2709863" y="2033588"/>
          <p14:tracePt t="14397" x="2725738" y="2033588"/>
          <p14:tracePt t="14406" x="2759075" y="2033588"/>
          <p14:tracePt t="14412" x="2774950" y="2033588"/>
          <p14:tracePt t="14421" x="2798763" y="2033588"/>
          <p14:tracePt t="14428" x="2806700" y="2033588"/>
          <p14:tracePt t="14435" x="2822575" y="2033588"/>
          <p14:tracePt t="14443" x="2838450" y="2033588"/>
          <p14:tracePt t="14450" x="2854325" y="2033588"/>
          <p14:tracePt t="14458" x="2870200" y="2033588"/>
          <p14:tracePt t="14472" x="2886075" y="2033588"/>
          <p14:tracePt t="14480" x="2894013" y="2033588"/>
          <p14:tracePt t="14488" x="2901950" y="2033588"/>
          <p14:tracePt t="14503" x="2909888" y="2033588"/>
          <p14:tracePt t="14518" x="2917825" y="2033588"/>
          <p14:tracePt t="14532" x="2925763" y="2033588"/>
          <p14:tracePt t="14540" x="2949575" y="2033588"/>
          <p14:tracePt t="14653" x="2933700" y="2025650"/>
          <p14:tracePt t="14660" x="2901950" y="2025650"/>
          <p14:tracePt t="14668" x="2870200" y="2025650"/>
          <p14:tracePt t="14675" x="2830513" y="2025650"/>
          <p14:tracePt t="14682" x="2790825" y="2025650"/>
          <p14:tracePt t="14690" x="2759075" y="2025650"/>
          <p14:tracePt t="14697" x="2741613" y="2025650"/>
          <p14:tracePt t="14706" x="2709863" y="2025650"/>
          <p14:tracePt t="14712" x="2701925" y="2025650"/>
          <p14:tracePt t="14721" x="2686050" y="2025650"/>
          <p14:tracePt t="14727" x="2678113" y="2025650"/>
          <p14:tracePt t="14736" x="2678113" y="2033588"/>
          <p14:tracePt t="14841" x="2701925" y="2033588"/>
          <p14:tracePt t="14848" x="2741613" y="2033588"/>
          <p14:tracePt t="14856" x="2782888" y="2033588"/>
          <p14:tracePt t="14862" x="2838450" y="2033588"/>
          <p14:tracePt t="14871" x="2909888" y="2041525"/>
          <p14:tracePt t="14877" x="3028950" y="2041525"/>
          <p14:tracePt t="14886" x="3141663" y="2041525"/>
          <p14:tracePt t="14893" x="3268663" y="2041525"/>
          <p14:tracePt t="14900" x="3427413" y="2041525"/>
          <p14:tracePt t="14907" x="3540125" y="2041525"/>
          <p14:tracePt t="14915" x="3683000" y="2041525"/>
          <p14:tracePt t="14922" x="3859213" y="2041525"/>
          <p14:tracePt t="14930" x="4010025" y="2041525"/>
          <p14:tracePt t="14938" x="4144963" y="2041525"/>
          <p14:tracePt t="14945" x="4297363" y="2041525"/>
          <p14:tracePt t="14954" x="4416425" y="2041525"/>
          <p14:tracePt t="14960" x="4527550" y="2041525"/>
          <p14:tracePt t="14972" x="4600575" y="2041525"/>
          <p14:tracePt t="14975" x="4687888" y="2041525"/>
          <p14:tracePt t="14983" x="4783138" y="2041525"/>
          <p14:tracePt t="14990" x="4870450" y="2041525"/>
          <p14:tracePt t="14998" x="4943475" y="2041525"/>
          <p14:tracePt t="15006" x="5030788" y="2041525"/>
          <p14:tracePt t="15013" x="5094288" y="2041525"/>
          <p14:tracePt t="15024" x="5173663" y="2041525"/>
          <p14:tracePt t="15028" x="5260975" y="2041525"/>
          <p14:tracePt t="15037" x="5349875" y="2041525"/>
          <p14:tracePt t="15043" x="5429250" y="2041525"/>
          <p14:tracePt t="15050" x="5508625" y="2041525"/>
          <p14:tracePt t="15058" x="5572125" y="2041525"/>
          <p14:tracePt t="15065" x="5619750" y="2041525"/>
          <p14:tracePt t="15073" x="5651500" y="2041525"/>
          <p14:tracePt t="15080" x="5692775" y="2041525"/>
          <p14:tracePt t="15088" x="5724525" y="2041525"/>
          <p14:tracePt t="15095" x="5756275" y="2041525"/>
          <p14:tracePt t="15103" x="5764213" y="2041525"/>
          <p14:tracePt t="15110" x="5780088" y="2041525"/>
          <p14:tracePt t="15117" x="5795963" y="2041525"/>
          <p14:tracePt t="15125" x="5811838" y="2041525"/>
          <p14:tracePt t="15133" x="5827713" y="2049463"/>
          <p14:tracePt t="15140" x="5843588" y="2049463"/>
          <p14:tracePt t="15148" x="5851525" y="2049463"/>
          <p14:tracePt t="15155" x="5875338" y="2057400"/>
          <p14:tracePt t="15162" x="5891213" y="2057400"/>
          <p14:tracePt t="15171" x="5915025" y="2057400"/>
          <p14:tracePt t="15178" x="5930900" y="2057400"/>
          <p14:tracePt t="15186" x="5938838" y="2057400"/>
          <p14:tracePt t="15193" x="5970588" y="2057400"/>
          <p14:tracePt t="15200" x="5994400" y="2057400"/>
          <p14:tracePt t="15208" x="6018213" y="2057400"/>
          <p14:tracePt t="15215" x="6043613" y="2057400"/>
          <p14:tracePt t="15222" x="6067425" y="2065338"/>
          <p14:tracePt t="15230" x="6146800" y="2073275"/>
          <p14:tracePt t="15238" x="6194425" y="2073275"/>
          <p14:tracePt t="15245" x="6273800" y="2081213"/>
          <p14:tracePt t="15252" x="6313488" y="2081213"/>
          <p14:tracePt t="15260" x="6376988" y="2089150"/>
          <p14:tracePt t="15267" x="6450013" y="2097088"/>
          <p14:tracePt t="15275" x="6497638" y="2105025"/>
          <p14:tracePt t="15283" x="6545263" y="2105025"/>
          <p14:tracePt t="15290" x="6584950" y="2112963"/>
          <p14:tracePt t="15297" x="6632575" y="2120900"/>
          <p14:tracePt t="15305" x="6672263" y="2120900"/>
          <p14:tracePt t="15312" x="6711950" y="2120900"/>
          <p14:tracePt t="15321" x="6735763" y="2128838"/>
          <p14:tracePt t="15327" x="6759575" y="2128838"/>
          <p14:tracePt t="15336" x="6769100" y="2128838"/>
          <p14:tracePt t="15342" x="6777038" y="2128838"/>
          <p14:tracePt t="15350" x="6792913" y="2128838"/>
          <p14:tracePt t="15357" x="6808788" y="2128838"/>
          <p14:tracePt t="15366" x="6824663" y="2136775"/>
          <p14:tracePt t="15372" x="6832600" y="2136775"/>
          <p14:tracePt t="15381" x="6848475" y="2136775"/>
          <p14:tracePt t="15388" x="6864350" y="2136775"/>
          <p14:tracePt t="15402" x="6872288" y="2136775"/>
          <p14:tracePt t="15440" x="6880225" y="2136775"/>
          <p14:tracePt t="15846" x="6848475" y="2136775"/>
          <p14:tracePt t="15853" x="6792913" y="2128838"/>
          <p14:tracePt t="15860" x="6743700" y="2120900"/>
          <p14:tracePt t="15867" x="6688138" y="2120900"/>
          <p14:tracePt t="15875" x="6640513" y="2120900"/>
          <p14:tracePt t="15882" x="6584950" y="2120900"/>
          <p14:tracePt t="15890" x="6529388" y="2112963"/>
          <p14:tracePt t="15897" x="6465888" y="2112963"/>
          <p14:tracePt t="15906" x="6402388" y="2112963"/>
          <p14:tracePt t="15912" x="6337300" y="2112963"/>
          <p14:tracePt t="15920" x="6249988" y="2112963"/>
          <p14:tracePt t="15928" x="6154738" y="2120900"/>
          <p14:tracePt t="15935" x="6059488" y="2128838"/>
          <p14:tracePt t="15943" x="5954713" y="2152650"/>
          <p14:tracePt t="15950" x="5819775" y="2176463"/>
          <p14:tracePt t="15957" x="5627688" y="2208213"/>
          <p14:tracePt t="15965" x="5421313" y="2249488"/>
          <p14:tracePt t="15973" x="5189538" y="2289175"/>
          <p14:tracePt t="15980" x="4933950" y="2336800"/>
          <p14:tracePt t="15990" x="4727575" y="2376488"/>
          <p14:tracePt t="15995" x="4519613" y="2416175"/>
          <p14:tracePt t="16003" x="4329113" y="2432050"/>
          <p14:tracePt t="16010" x="4184650" y="2463800"/>
          <p14:tracePt t="16018" x="4033838" y="2463800"/>
          <p14:tracePt t="16025" x="3875088" y="2463800"/>
          <p14:tracePt t="16033" x="3762375" y="2463800"/>
          <p14:tracePt t="16040" x="3643313" y="2455863"/>
          <p14:tracePt t="16047" x="3516313" y="2424113"/>
          <p14:tracePt t="16056" x="3419475" y="2408238"/>
          <p14:tracePt t="16062" x="3324225" y="2384425"/>
          <p14:tracePt t="16070" x="3244850" y="2360613"/>
          <p14:tracePt t="16077" x="3181350" y="2344738"/>
          <p14:tracePt t="16085" x="3092450" y="2320925"/>
          <p14:tracePt t="16093" x="3036888" y="2312988"/>
          <p14:tracePt t="16100" x="2989263" y="2312988"/>
          <p14:tracePt t="16107" x="2957513" y="2312988"/>
          <p14:tracePt t="16115" x="2933700" y="2312988"/>
          <p14:tracePt t="16122" x="2901950" y="2312988"/>
          <p14:tracePt t="16130" x="2870200" y="2312988"/>
          <p14:tracePt t="16138" x="2846388" y="2305050"/>
          <p14:tracePt t="16145" x="2806700" y="2305050"/>
          <p14:tracePt t="16153" x="2782888" y="2305050"/>
          <p14:tracePt t="16160" x="2751138" y="2305050"/>
          <p14:tracePt t="16167" x="2725738" y="2305050"/>
          <p14:tracePt t="16175" x="2693988" y="2305050"/>
          <p14:tracePt t="16182" x="2598738" y="2297113"/>
          <p14:tracePt t="16190" x="2527300" y="2297113"/>
          <p14:tracePt t="16197" x="2447925" y="2297113"/>
          <p14:tracePt t="16206" x="2392363" y="2297113"/>
          <p14:tracePt t="16212" x="2327275" y="2297113"/>
          <p14:tracePt t="16220" x="2239963" y="2297113"/>
          <p14:tracePt t="16227" x="2168525" y="2297113"/>
          <p14:tracePt t="16235" x="2105025" y="2297113"/>
          <p14:tracePt t="16243" x="2041525" y="2297113"/>
          <p14:tracePt t="16250" x="1984375" y="2297113"/>
          <p14:tracePt t="16257" x="1944688" y="2297113"/>
          <p14:tracePt t="16265" x="1920875" y="2297113"/>
          <p14:tracePt t="16273" x="1897063" y="2297113"/>
          <p14:tracePt t="16280" x="1881188" y="2297113"/>
          <p14:tracePt t="16288" x="1873250" y="2297113"/>
          <p14:tracePt t="16295" x="1865313" y="2289175"/>
          <p14:tracePt t="16303" x="1849438" y="2289175"/>
          <p14:tracePt t="16310" x="1833563" y="2289175"/>
          <p14:tracePt t="16318" x="1825625" y="2281238"/>
          <p14:tracePt t="16325" x="1817688" y="2281238"/>
          <p14:tracePt t="16333" x="1770063" y="2273300"/>
          <p14:tracePt t="16340" x="1746250" y="2265363"/>
          <p14:tracePt t="16348" x="1714500" y="2265363"/>
          <p14:tracePt t="16356" x="1690688" y="2265363"/>
          <p14:tracePt t="16362" x="1658938" y="2257425"/>
          <p14:tracePt t="16370" x="1625600" y="2257425"/>
          <p14:tracePt t="16377" x="1601788" y="2257425"/>
          <p14:tracePt t="16387" x="1577975" y="2249488"/>
          <p14:tracePt t="16392" x="1570038" y="2249488"/>
          <p14:tracePt t="16400" x="1554163" y="2249488"/>
          <p14:tracePt t="16514" x="1554163" y="2241550"/>
          <p14:tracePt t="16520" x="1554163" y="2224088"/>
          <p14:tracePt t="16528" x="1554163" y="2208213"/>
          <p14:tracePt t="16537" x="1554163" y="2200275"/>
          <p14:tracePt t="16542" x="1554163" y="2176463"/>
          <p14:tracePt t="16550" x="1554163" y="2152650"/>
          <p14:tracePt t="16558" x="1554163" y="2136775"/>
          <p14:tracePt t="16565" x="1554163" y="2128838"/>
          <p14:tracePt t="16573" x="1554163" y="2112963"/>
          <p14:tracePt t="16580" x="1554163" y="2105025"/>
          <p14:tracePt t="16588" x="1554163" y="2089150"/>
          <p14:tracePt t="16595" x="1546225" y="2081213"/>
          <p14:tracePt t="16603" x="1538288" y="2073275"/>
          <p14:tracePt t="16610" x="1522413" y="2065338"/>
          <p14:tracePt t="16618" x="1514475" y="2065338"/>
          <p14:tracePt t="16625" x="1506538" y="2057400"/>
          <p14:tracePt t="16633" x="1490663" y="2049463"/>
          <p14:tracePt t="16640" x="1466850" y="2049463"/>
          <p14:tracePt t="16648" x="1450975" y="2049463"/>
          <p14:tracePt t="16655" x="1411288" y="2049463"/>
          <p14:tracePt t="16663" x="1363663" y="2041525"/>
          <p14:tracePt t="16671" x="1316038" y="2041525"/>
          <p14:tracePt t="16677" x="1258888" y="2041525"/>
          <p14:tracePt t="16686" x="1211263" y="2041525"/>
          <p14:tracePt t="16692" x="1171575" y="2041525"/>
          <p14:tracePt t="16700" x="1147763" y="2041525"/>
          <p14:tracePt t="16708" x="1123950" y="2041525"/>
          <p14:tracePt t="16715" x="1100138" y="2041525"/>
          <p14:tracePt t="16722" x="1092200" y="2041525"/>
          <p14:tracePt t="16730" x="1084263" y="2041525"/>
          <p14:tracePt t="16738" x="1076325" y="2041525"/>
          <p14:tracePt t="16745" x="1076325" y="2049463"/>
          <p14:tracePt t="16760" x="1068388" y="2049463"/>
          <p14:tracePt t="16896" x="1092200" y="2049463"/>
          <p14:tracePt t="16902" x="1139825" y="2057400"/>
          <p14:tracePt t="16910" x="1171575" y="2065338"/>
          <p14:tracePt t="16918" x="1219200" y="2065338"/>
          <p14:tracePt t="16925" x="1292225" y="2065338"/>
          <p14:tracePt t="16932" x="1363663" y="2065338"/>
          <p14:tracePt t="16940" x="1450975" y="2065338"/>
          <p14:tracePt t="16947" x="1522413" y="2065338"/>
          <p14:tracePt t="16955" x="1585913" y="2065338"/>
          <p14:tracePt t="16963" x="1633538" y="2065338"/>
          <p14:tracePt t="16971" x="1674813" y="2065338"/>
          <p14:tracePt t="16978" x="1682750" y="2065338"/>
          <p14:tracePt t="16986" x="1690688" y="2065338"/>
          <p14:tracePt t="17084" x="1674813" y="2057400"/>
          <p14:tracePt t="17090" x="1658938" y="2057400"/>
          <p14:tracePt t="17097" x="1641475" y="2057400"/>
          <p14:tracePt t="17105" x="1617663" y="2049463"/>
          <p14:tracePt t="17112" x="1585913" y="2049463"/>
          <p14:tracePt t="17122" x="1554163" y="2041525"/>
          <p14:tracePt t="17127" x="1506538" y="2033588"/>
          <p14:tracePt t="17136" x="1466850" y="2033588"/>
          <p14:tracePt t="17143" x="1419225" y="2033588"/>
          <p14:tracePt t="17150" x="1379538" y="2025650"/>
          <p14:tracePt t="17157" x="1331913" y="2025650"/>
          <p14:tracePt t="17165" x="1300163" y="2025650"/>
          <p14:tracePt t="17172" x="1284288" y="2025650"/>
          <p14:tracePt t="17180" x="1258888" y="2025650"/>
          <p14:tracePt t="17189" x="1243013" y="2025650"/>
          <p14:tracePt t="17195" x="1227138" y="2025650"/>
          <p14:tracePt t="17202" x="1219200" y="2025650"/>
          <p14:tracePt t="17931" x="1211263" y="2025650"/>
          <p14:tracePt t="17939" x="1203325" y="2033588"/>
          <p14:tracePt t="17945" x="1195388" y="2049463"/>
          <p14:tracePt t="17954" x="1187450" y="2057400"/>
          <p14:tracePt t="17960" x="1179513" y="2065338"/>
          <p14:tracePt t="17970" x="1171575" y="2073275"/>
          <p14:tracePt t="17975" x="1163638" y="2073275"/>
          <p14:tracePt t="17982" x="1163638" y="2081213"/>
          <p14:tracePt t="17997" x="1155700" y="2081213"/>
          <p14:tracePt t="20160" x="0" y="0"/>
        </p14:tracePtLst>
        <p14:tracePtLst>
          <p14:tracePt t="20992" x="1060450" y="2806700"/>
          <p14:tracePt t="21757" x="0" y="0"/>
        </p14:tracePtLst>
        <p14:tracePtLst>
          <p14:tracePt t="22357" x="1841500" y="2854325"/>
          <p14:tracePt t="22484" x="0" y="0"/>
        </p14:tracePtLst>
        <p14:tracePtLst>
          <p14:tracePt t="22822" x="1841500" y="2854325"/>
          <p14:tracePt t="23009" x="0" y="0"/>
        </p14:tracePtLst>
        <p14:tracePtLst>
          <p14:tracePt t="28102" x="1825625" y="3429000"/>
          <p14:tracePt t="28371" x="1873250" y="3429000"/>
          <p14:tracePt t="28377" x="1936750" y="3429000"/>
          <p14:tracePt t="28385" x="2017713" y="3429000"/>
          <p14:tracePt t="28392" x="2112963" y="3429000"/>
          <p14:tracePt t="28400" x="2224088" y="3421063"/>
          <p14:tracePt t="28407" x="2335213" y="3421063"/>
          <p14:tracePt t="28415" x="2455863" y="3421063"/>
          <p14:tracePt t="28422" x="2598738" y="3421063"/>
          <p14:tracePt t="28430" x="2709863" y="3421063"/>
          <p14:tracePt t="28438" x="2830513" y="3421063"/>
          <p14:tracePt t="28445" x="2941638" y="3421063"/>
          <p14:tracePt t="28452" x="3036888" y="3421063"/>
          <p14:tracePt t="28461" x="3133725" y="3421063"/>
          <p14:tracePt t="28468" x="3213100" y="3413125"/>
          <p14:tracePt t="28476" x="3260725" y="3413125"/>
          <p14:tracePt t="28483" x="3308350" y="3405188"/>
          <p14:tracePt t="28490" x="3340100" y="3397250"/>
          <p14:tracePt t="28498" x="3363913" y="3389313"/>
          <p14:tracePt t="28505" x="3379788" y="3381375"/>
          <p14:tracePt t="28514" x="3379788" y="3373438"/>
          <p14:tracePt t="28520" x="3395663" y="3373438"/>
          <p14:tracePt t="28528" x="3403600" y="3373438"/>
          <p14:tracePt t="28535" x="3419475" y="3365500"/>
          <p14:tracePt t="28543" x="3435350" y="3357563"/>
          <p14:tracePt t="28550" x="3459163" y="3349625"/>
          <p14:tracePt t="28557" x="3476625" y="3349625"/>
          <p14:tracePt t="28565" x="3492500" y="3349625"/>
          <p14:tracePt t="28573" x="3508375" y="3341688"/>
          <p14:tracePt t="28580" x="3516313" y="3341688"/>
          <p14:tracePt t="28641" x="3492500" y="3333750"/>
          <p14:tracePt t="28647" x="3451225" y="3333750"/>
          <p14:tracePt t="28656" x="3387725" y="3333750"/>
          <p14:tracePt t="28664" x="3324225" y="3333750"/>
          <p14:tracePt t="28670" x="3213100" y="3333750"/>
          <p14:tracePt t="28679" x="3109913" y="3333750"/>
          <p14:tracePt t="28685" x="3013075" y="3341688"/>
          <p14:tracePt t="28693" x="2878138" y="3373438"/>
          <p14:tracePt t="28700" x="2709863" y="3397250"/>
          <p14:tracePt t="28707" x="2543175" y="3444875"/>
          <p14:tracePt t="28715" x="2366963" y="3476625"/>
          <p14:tracePt t="28723" x="2200275" y="3524250"/>
          <p14:tracePt t="28731" x="2033588" y="3556000"/>
          <p14:tracePt t="28738" x="1928813" y="3579813"/>
          <p14:tracePt t="28746" x="1778000" y="3613150"/>
          <p14:tracePt t="28753" x="1690688" y="3629025"/>
          <p14:tracePt t="28761" x="1617663" y="3636963"/>
          <p14:tracePt t="28767" x="1570038" y="3636963"/>
          <p14:tracePt t="28775" x="1522413" y="3636963"/>
          <p14:tracePt t="28783" x="1474788" y="3636963"/>
          <p14:tracePt t="28790" x="1450975" y="3636963"/>
          <p14:tracePt t="28798" x="1427163" y="3636963"/>
          <p14:tracePt t="28805" x="1411288" y="3636963"/>
          <p14:tracePt t="28814" x="1403350" y="3636963"/>
          <p14:tracePt t="28820" x="1395413" y="3636963"/>
          <p14:tracePt t="28828" x="1387475" y="3636963"/>
          <p14:tracePt t="28843" x="1379538" y="3636963"/>
          <p14:tracePt t="28850" x="1371600" y="3636963"/>
          <p14:tracePt t="28881" x="1363663" y="3636963"/>
          <p14:tracePt t="29077" x="1379538" y="3636963"/>
          <p14:tracePt t="29083" x="1403350" y="3621088"/>
          <p14:tracePt t="29090" x="1435100" y="3613150"/>
          <p14:tracePt t="29097" x="1458913" y="3605213"/>
          <p14:tracePt t="29105" x="1506538" y="3579813"/>
          <p14:tracePt t="29114" x="1546225" y="3563938"/>
          <p14:tracePt t="29120" x="1601788" y="3548063"/>
          <p14:tracePt t="29127" x="1666875" y="3532188"/>
          <p14:tracePt t="29135" x="1706563" y="3524250"/>
          <p14:tracePt t="29143" x="1762125" y="3516313"/>
          <p14:tracePt t="29151" x="1817688" y="3516313"/>
          <p14:tracePt t="29157" x="1873250" y="3508375"/>
          <p14:tracePt t="29165" x="1912938" y="3508375"/>
          <p14:tracePt t="29173" x="1968500" y="3508375"/>
          <p14:tracePt t="29180" x="2008188" y="3508375"/>
          <p14:tracePt t="29188" x="2041525" y="3508375"/>
          <p14:tracePt t="29197" x="2089150" y="3508375"/>
          <p14:tracePt t="29202" x="2128838" y="3508375"/>
          <p14:tracePt t="29211" x="2152650" y="3508375"/>
          <p14:tracePt t="29217" x="2176463" y="3508375"/>
          <p14:tracePt t="29225" x="2192338" y="3508375"/>
          <p14:tracePt t="29233" x="2208213" y="3508375"/>
          <p14:tracePt t="29240" x="2216150" y="3508375"/>
          <p14:tracePt t="29247" x="2224088" y="3508375"/>
          <p14:tracePt t="29255" x="2232025" y="3508375"/>
          <p14:tracePt t="29270" x="2239963" y="3508375"/>
          <p14:tracePt t="29421" x="2247900" y="3508375"/>
          <p14:tracePt t="29427" x="2255838" y="3508375"/>
          <p14:tracePt t="29435" x="2263775" y="3508375"/>
          <p14:tracePt t="29444" x="2271713" y="3508375"/>
          <p14:tracePt t="29450" x="2279650" y="3508375"/>
          <p14:tracePt t="29458" x="2303463" y="3508375"/>
          <p14:tracePt t="29465" x="2311400" y="3508375"/>
          <p14:tracePt t="29473" x="2327275" y="3508375"/>
          <p14:tracePt t="29481" x="2335213" y="3508375"/>
          <p14:tracePt t="29487" x="2343150" y="3508375"/>
          <p14:tracePt t="29497" x="2351088" y="3508375"/>
          <p14:tracePt t="29502" x="2359025" y="3508375"/>
          <p14:tracePt t="29512" x="2374900" y="3508375"/>
          <p14:tracePt t="29517" x="2384425" y="3508375"/>
          <p14:tracePt t="29533" x="2392363" y="3508375"/>
          <p14:tracePt t="29540" x="2400300" y="3508375"/>
          <p14:tracePt t="29691" x="2400300" y="3516313"/>
          <p14:tracePt t="29698" x="2400300" y="3524250"/>
          <p14:tracePt t="29705" x="2400300" y="3540125"/>
          <p14:tracePt t="29713" x="2400300" y="3556000"/>
          <p14:tracePt t="29720" x="2392363" y="3571875"/>
          <p14:tracePt t="29729" x="2384425" y="3587750"/>
          <p14:tracePt t="29735" x="2374900" y="3605213"/>
          <p14:tracePt t="29744" x="2374900" y="3621088"/>
          <p14:tracePt t="29750" x="2366963" y="3621088"/>
          <p14:tracePt t="29758" x="2366963" y="3629025"/>
          <p14:tracePt t="29765" x="2366963" y="3636963"/>
          <p14:tracePt t="30389" x="2359025" y="3636963"/>
          <p14:tracePt t="30397" x="2335213" y="3644900"/>
          <p14:tracePt t="30403" x="2311400" y="3644900"/>
          <p14:tracePt t="30410" x="2295525" y="3644900"/>
          <p14:tracePt t="30418" x="2271713" y="3652838"/>
          <p14:tracePt t="30426" x="2255838" y="3660775"/>
          <p14:tracePt t="30433" x="2239963" y="3660775"/>
          <p14:tracePt t="30440" x="2224088" y="3668713"/>
          <p14:tracePt t="30448" x="2216150" y="3668713"/>
          <p14:tracePt t="30455" x="2208213" y="3668713"/>
          <p14:tracePt t="30463" x="2200275" y="3676650"/>
          <p14:tracePt t="30470" x="2200275" y="3684588"/>
          <p14:tracePt t="30479" x="2192338" y="3684588"/>
          <p14:tracePt t="30485" x="2184400" y="3692525"/>
          <p14:tracePt t="30493" x="2176463" y="3692525"/>
          <p14:tracePt t="30500" x="2168525" y="3700463"/>
          <p14:tracePt t="30507" x="2160588" y="3700463"/>
          <p14:tracePt t="30515" x="2160588" y="3708400"/>
          <p14:tracePt t="30523" x="2160588" y="3716338"/>
          <p14:tracePt t="30530" x="2152650" y="3724275"/>
          <p14:tracePt t="30538" x="2152650" y="3732213"/>
          <p14:tracePt t="30546" x="2152650" y="3740150"/>
          <p14:tracePt t="30552" x="2152650" y="3748088"/>
          <p14:tracePt t="30560" x="2152650" y="3756025"/>
          <p14:tracePt t="30576" x="2152650" y="3763963"/>
          <p14:tracePt t="30969" x="2160588" y="3763963"/>
          <p14:tracePt t="30973" x="2176463" y="3779838"/>
          <p14:tracePt t="30980" x="2184400" y="3787775"/>
          <p14:tracePt t="30989" x="2200275" y="3795713"/>
          <p14:tracePt t="30995" x="2200275" y="3803650"/>
          <p14:tracePt t="31003" x="2216150" y="3811588"/>
          <p14:tracePt t="31010" x="2224088" y="3811588"/>
          <p14:tracePt t="31018" x="2232025" y="3811588"/>
          <p14:tracePt t="31025" x="2239963" y="3811588"/>
          <p14:tracePt t="31033" x="2239963" y="3819525"/>
          <p14:tracePt t="31041" x="2255838" y="3819525"/>
          <p14:tracePt t="31057" x="2263775" y="3819525"/>
          <p14:tracePt t="31063" x="2271713" y="3819525"/>
          <p14:tracePt t="31074" x="2279650" y="3819525"/>
          <p14:tracePt t="31085" x="2287588" y="3819525"/>
          <p14:tracePt t="31100" x="2295525" y="3819525"/>
          <p14:tracePt t="31108" x="2303463" y="3819525"/>
          <p14:tracePt t="31115" x="2311400" y="3819525"/>
          <p14:tracePt t="31131" x="2319338" y="3819525"/>
          <p14:tracePt t="31140" x="2335213" y="3819525"/>
          <p14:tracePt t="31145" x="2343150" y="3819525"/>
          <p14:tracePt t="31153" x="2359025" y="3819525"/>
          <p14:tracePt t="31160" x="2374900" y="3819525"/>
          <p14:tracePt t="31168" x="2392363" y="3819525"/>
          <p14:tracePt t="31176" x="2408238" y="3819525"/>
          <p14:tracePt t="31183" x="2424113" y="3819525"/>
          <p14:tracePt t="31191" x="2432050" y="3819525"/>
          <p14:tracePt t="31198" x="2439988" y="3819525"/>
          <p14:tracePt t="31213" x="2447925" y="3819525"/>
          <p14:tracePt t="31228" x="2455863" y="3819525"/>
          <p14:tracePt t="31235" x="2463800" y="3819525"/>
          <p14:tracePt t="31251" x="2471738" y="3819525"/>
          <p14:tracePt t="31258" x="2479675" y="3819525"/>
          <p14:tracePt t="31265" x="2487613" y="3819525"/>
          <p14:tracePt t="31274" x="2495550" y="3819525"/>
          <p14:tracePt t="31290" x="2511425" y="3819525"/>
          <p14:tracePt t="31303" x="2519363" y="3819525"/>
          <p14:tracePt t="31326" x="2527300" y="3819525"/>
          <p14:tracePt t="31521" x="2551113" y="3819525"/>
          <p14:tracePt t="31528" x="2606675" y="3827463"/>
          <p14:tracePt t="31535" x="2630488" y="3835400"/>
          <p14:tracePt t="31543" x="2686050" y="3843338"/>
          <p14:tracePt t="31550" x="2741613" y="3851275"/>
          <p14:tracePt t="31558" x="2782888" y="3859213"/>
          <p14:tracePt t="31565" x="2862263" y="3867150"/>
          <p14:tracePt t="31573" x="2933700" y="3867150"/>
          <p14:tracePt t="31581" x="3005138" y="3867150"/>
          <p14:tracePt t="31587" x="3084513" y="3875088"/>
          <p14:tracePt t="31595" x="3157538" y="3875088"/>
          <p14:tracePt t="31603" x="3221038" y="3875088"/>
          <p14:tracePt t="31610" x="3300413" y="3875088"/>
          <p14:tracePt t="31617" x="3332163" y="3875088"/>
          <p14:tracePt t="31625" x="3379788" y="3875088"/>
          <p14:tracePt t="31633" x="3435350" y="3875088"/>
          <p14:tracePt t="31640" x="3484563" y="3875088"/>
          <p14:tracePt t="31648" x="3524250" y="3875088"/>
          <p14:tracePt t="31655" x="3563938" y="3875088"/>
          <p14:tracePt t="31664" x="3611563" y="3875088"/>
          <p14:tracePt t="31670" x="3667125" y="3875088"/>
          <p14:tracePt t="31679" x="3714750" y="3875088"/>
          <p14:tracePt t="31685" x="3778250" y="3875088"/>
          <p14:tracePt t="31693" x="3833813" y="3875088"/>
          <p14:tracePt t="31700" x="3898900" y="3867150"/>
          <p14:tracePt t="31708" x="3970338" y="3859213"/>
          <p14:tracePt t="31715" x="4033838" y="3843338"/>
          <p14:tracePt t="31723" x="4089400" y="3835400"/>
          <p14:tracePt t="31731" x="4152900" y="3827463"/>
          <p14:tracePt t="31738" x="4225925" y="3819525"/>
          <p14:tracePt t="31746" x="4273550" y="3811588"/>
          <p14:tracePt t="31753" x="4329113" y="3803650"/>
          <p14:tracePt t="31761" x="4368800" y="3795713"/>
          <p14:tracePt t="31768" x="4392613" y="3795713"/>
          <p14:tracePt t="31775" x="4416425" y="3795713"/>
          <p14:tracePt t="31783" x="4440238" y="3795713"/>
          <p14:tracePt t="31790" x="4456113" y="3795713"/>
          <p14:tracePt t="31798" x="4464050" y="3795713"/>
          <p14:tracePt t="31805" x="4479925" y="3795713"/>
          <p14:tracePt t="31814" x="4495800" y="3795713"/>
          <p14:tracePt t="31820" x="4511675" y="3795713"/>
          <p14:tracePt t="31835" x="4519613" y="3795713"/>
          <p14:tracePt t="31842" x="4527550" y="3795713"/>
          <p14:tracePt t="31850" x="4543425" y="3795713"/>
          <p14:tracePt t="31865" x="4559300" y="3795713"/>
          <p14:tracePt t="31881" x="4567238" y="3795713"/>
          <p14:tracePt t="31887" x="4584700" y="3795713"/>
          <p14:tracePt t="31896" x="4600575" y="3795713"/>
          <p14:tracePt t="31903" x="4616450" y="3803650"/>
          <p14:tracePt t="31911" x="4624388" y="3803650"/>
          <p14:tracePt t="31917" x="4648200" y="3811588"/>
          <p14:tracePt t="31925" x="4664075" y="3811588"/>
          <p14:tracePt t="31933" x="4672013" y="3811588"/>
          <p14:tracePt t="31940" x="4695825" y="3819525"/>
          <p14:tracePt t="31948" x="4719638" y="3819525"/>
          <p14:tracePt t="31955" x="4743450" y="3819525"/>
          <p14:tracePt t="31964" x="4767263" y="3819525"/>
          <p14:tracePt t="31981" x="4838700" y="3819525"/>
          <p14:tracePt t="31995" x="4902200" y="3819525"/>
          <p14:tracePt t="32000" x="4951413" y="3819525"/>
          <p14:tracePt t="32008" x="5038725" y="3811588"/>
          <p14:tracePt t="32016" x="5078413" y="3803650"/>
          <p14:tracePt t="32023" x="5141913" y="3779838"/>
          <p14:tracePt t="32031" x="5197475" y="3756025"/>
          <p14:tracePt t="32038" x="5237163" y="3740150"/>
          <p14:tracePt t="32045" x="5284788" y="3708400"/>
          <p14:tracePt t="32053" x="5334000" y="3684588"/>
          <p14:tracePt t="32061" x="5381625" y="3660775"/>
          <p14:tracePt t="32068" x="5429250" y="3644900"/>
          <p14:tracePt t="32075" x="5468938" y="3629025"/>
          <p14:tracePt t="32082" x="5500688" y="3613150"/>
          <p14:tracePt t="32090" x="5532438" y="3605213"/>
          <p14:tracePt t="32097" x="5572125" y="3595688"/>
          <p14:tracePt t="32105" x="5627688" y="3563938"/>
          <p14:tracePt t="32114" x="5676900" y="3556000"/>
          <p14:tracePt t="32120" x="5724525" y="3540125"/>
          <p14:tracePt t="32128" x="5780088" y="3524250"/>
          <p14:tracePt t="32135" x="5835650" y="3516313"/>
          <p14:tracePt t="32143" x="5875338" y="3508375"/>
          <p14:tracePt t="32150" x="5930900" y="3500438"/>
          <p14:tracePt t="32157" x="5986463" y="3492500"/>
          <p14:tracePt t="32165" x="6043613" y="3484563"/>
          <p14:tracePt t="32173" x="6083300" y="3484563"/>
          <p14:tracePt t="32180" x="6146800" y="3476625"/>
          <p14:tracePt t="32188" x="6202363" y="3468688"/>
          <p14:tracePt t="32196" x="6281738" y="3468688"/>
          <p14:tracePt t="32203" x="6321425" y="3460750"/>
          <p14:tracePt t="32211" x="6384925" y="3460750"/>
          <p14:tracePt t="32217" x="6450013" y="3452813"/>
          <p14:tracePt t="32225" x="6505575" y="3444875"/>
          <p14:tracePt t="32233" x="6569075" y="3436938"/>
          <p14:tracePt t="32240" x="6616700" y="3429000"/>
          <p14:tracePt t="32248" x="6640513" y="3429000"/>
          <p14:tracePt t="32255" x="6656388" y="3421063"/>
          <p14:tracePt t="32264" x="6664325" y="3421063"/>
          <p14:tracePt t="32368" x="6656388" y="3421063"/>
          <p14:tracePt t="32375" x="6648450" y="3429000"/>
          <p14:tracePt t="32383" x="6640513" y="3436938"/>
          <p14:tracePt t="32390" x="6608763" y="3452813"/>
          <p14:tracePt t="32398" x="6584950" y="3476625"/>
          <p14:tracePt t="32405" x="6561138" y="3492500"/>
          <p14:tracePt t="32414" x="6537325" y="3508375"/>
          <p14:tracePt t="32420" x="6513513" y="3532188"/>
          <p14:tracePt t="32429" x="6489700" y="3540125"/>
          <p14:tracePt t="32435" x="6465888" y="3556000"/>
          <p14:tracePt t="32445" x="6450013" y="3563938"/>
          <p14:tracePt t="32450" x="6442075" y="3579813"/>
          <p14:tracePt t="32458" x="6426200" y="3579813"/>
          <p14:tracePt t="32465" x="6426200" y="3587750"/>
          <p14:tracePt t="32472" x="6418263" y="3587750"/>
          <p14:tracePt t="32480" x="6410325" y="3595688"/>
          <p14:tracePt t="32487" x="6402388" y="3605213"/>
          <p14:tracePt t="32502" x="6392863" y="3605213"/>
          <p14:tracePt t="32512" x="6384925" y="3613150"/>
          <p14:tracePt t="32518" x="6369050" y="3621088"/>
          <p14:tracePt t="32525" x="6353175" y="3629025"/>
          <p14:tracePt t="32533" x="6329363" y="3644900"/>
          <p14:tracePt t="32540" x="6313488" y="3652838"/>
          <p14:tracePt t="32548" x="6289675" y="3668713"/>
          <p14:tracePt t="32555" x="6249988" y="3684588"/>
          <p14:tracePt t="32564" x="6194425" y="3716338"/>
          <p14:tracePt t="32570" x="6154738" y="3740150"/>
          <p14:tracePt t="32578" x="6099175" y="3771900"/>
          <p14:tracePt t="32585" x="6026150" y="3811588"/>
          <p14:tracePt t="32593" x="5962650" y="3851275"/>
          <p14:tracePt t="32600" x="5907088" y="3875088"/>
          <p14:tracePt t="32608" x="5819775" y="3922713"/>
          <p14:tracePt t="32615" x="5716588" y="3963988"/>
          <p14:tracePt t="32623" x="5603875" y="4011613"/>
          <p14:tracePt t="32630" x="5516563" y="4051300"/>
          <p14:tracePt t="32637" x="5405438" y="4090988"/>
          <p14:tracePt t="32646" x="5245100" y="4146550"/>
          <p14:tracePt t="32653" x="5110163" y="4194175"/>
          <p14:tracePt t="32662" x="4959350" y="4249738"/>
          <p14:tracePt t="32667" x="4806950" y="4281488"/>
          <p14:tracePt t="32675" x="4711700" y="4306888"/>
          <p14:tracePt t="32682" x="4567238" y="4346575"/>
          <p14:tracePt t="32690" x="4400550" y="4378325"/>
          <p14:tracePt t="32697" x="4257675" y="4402138"/>
          <p14:tracePt t="32705" x="4097338" y="4425950"/>
          <p14:tracePt t="32713" x="3930650" y="4441825"/>
          <p14:tracePt t="32720" x="3794125" y="4449763"/>
          <p14:tracePt t="32729" x="3643313" y="4449763"/>
          <p14:tracePt t="32735" x="3540125" y="4449763"/>
          <p14:tracePt t="32743" x="3395663" y="4449763"/>
          <p14:tracePt t="32750" x="3236913" y="4449763"/>
          <p14:tracePt t="32758" x="3068638" y="4425950"/>
          <p14:tracePt t="32765" x="2894013" y="4386263"/>
          <p14:tracePt t="32773" x="2733675" y="4362450"/>
          <p14:tracePt t="32780" x="2638425" y="4346575"/>
          <p14:tracePt t="32788" x="2527300" y="4322763"/>
          <p14:tracePt t="32797" x="2455863" y="4306888"/>
          <p14:tracePt t="32803" x="2374900" y="4291013"/>
          <p14:tracePt t="32811" x="2335213" y="4281488"/>
          <p14:tracePt t="32818" x="2295525" y="4265613"/>
          <p14:tracePt t="32825" x="2271713" y="4265613"/>
          <p14:tracePt t="32833" x="2255838" y="4249738"/>
          <p14:tracePt t="32840" x="2239963" y="4249738"/>
          <p14:tracePt t="32855" x="2224088" y="4233863"/>
          <p14:tracePt t="32863" x="2216150" y="4225925"/>
          <p14:tracePt t="32870" x="2192338" y="4210050"/>
          <p14:tracePt t="32877" x="2176463" y="4202113"/>
          <p14:tracePt t="32885" x="2160588" y="4186238"/>
          <p14:tracePt t="32895" x="2128838" y="4162425"/>
          <p14:tracePt t="32900" x="2105025" y="4138613"/>
          <p14:tracePt t="32907" x="2065338" y="4106863"/>
          <p14:tracePt t="32915" x="2041525" y="4090988"/>
          <p14:tracePt t="32922" x="2008188" y="4067175"/>
          <p14:tracePt t="32931" x="1984375" y="4051300"/>
          <p14:tracePt t="32937" x="1960563" y="4027488"/>
          <p14:tracePt t="32946" x="1952625" y="4019550"/>
          <p14:tracePt t="32952" x="1944688" y="4011613"/>
          <p14:tracePt t="32961" x="1936750" y="3987800"/>
          <p14:tracePt t="32981" x="1920875" y="3963988"/>
          <p14:tracePt t="32983" x="1920875" y="3948113"/>
          <p14:tracePt t="32990" x="1912938" y="3922713"/>
          <p14:tracePt t="32998" x="1912938" y="3914775"/>
          <p14:tracePt t="33006" x="1912938" y="3890963"/>
          <p14:tracePt t="33013" x="1912938" y="3875088"/>
          <p14:tracePt t="33020" x="1912938" y="3859213"/>
          <p14:tracePt t="33027" x="1912938" y="3835400"/>
          <p14:tracePt t="33035" x="1912938" y="3803650"/>
          <p14:tracePt t="33044" x="1912938" y="3779838"/>
          <p14:tracePt t="33050" x="1920875" y="3756025"/>
          <p14:tracePt t="33057" x="1936750" y="3716338"/>
          <p14:tracePt t="33065" x="1976438" y="3644900"/>
          <p14:tracePt t="33073" x="2017713" y="3605213"/>
          <p14:tracePt t="33080" x="2057400" y="3571875"/>
          <p14:tracePt t="33087" x="2105025" y="3540125"/>
          <p14:tracePt t="33096" x="2160588" y="3500438"/>
          <p14:tracePt t="33103" x="2224088" y="3476625"/>
          <p14:tracePt t="33111" x="2247900" y="3468688"/>
          <p14:tracePt t="33118" x="2327275" y="3429000"/>
          <p14:tracePt t="33125" x="2392363" y="3413125"/>
          <p14:tracePt t="33133" x="2471738" y="3389313"/>
          <p14:tracePt t="33140" x="2551113" y="3381375"/>
          <p14:tracePt t="33148" x="2638425" y="3365500"/>
          <p14:tracePt t="33155" x="2717800" y="3357563"/>
          <p14:tracePt t="33163" x="2814638" y="3349625"/>
          <p14:tracePt t="33170" x="2909888" y="3349625"/>
          <p14:tracePt t="33179" x="3005138" y="3341688"/>
          <p14:tracePt t="33185" x="3100388" y="3317875"/>
          <p14:tracePt t="33194" x="3173413" y="3309938"/>
          <p14:tracePt t="33200" x="3252788" y="3302000"/>
          <p14:tracePt t="33208" x="3308350" y="3294063"/>
          <p14:tracePt t="33215" x="3340100" y="3294063"/>
          <p14:tracePt t="33222" x="3371850" y="3286125"/>
          <p14:tracePt t="33230" x="3395663" y="3286125"/>
          <p14:tracePt t="33237" x="3411538" y="3286125"/>
          <p14:tracePt t="33246" x="3419475" y="3286125"/>
          <p14:tracePt t="33252" x="3435350" y="3286125"/>
          <p14:tracePt t="33267" x="3443288" y="3286125"/>
          <p14:tracePt t="33275" x="3451225" y="3286125"/>
          <p14:tracePt t="33282" x="3459163" y="3294063"/>
          <p14:tracePt t="33297" x="3459163" y="3302000"/>
          <p14:tracePt t="33305" x="3459163" y="3317875"/>
          <p14:tracePt t="33313" x="3459163" y="3333750"/>
          <p14:tracePt t="33320" x="3459163" y="3349625"/>
          <p14:tracePt t="33328" x="3459163" y="3373438"/>
          <p14:tracePt t="33335" x="3459163" y="3421063"/>
          <p14:tracePt t="33343" x="3459163" y="3476625"/>
          <p14:tracePt t="33350" x="3451225" y="3532188"/>
          <p14:tracePt t="33357" x="3435350" y="3595688"/>
          <p14:tracePt t="33365" x="3419475" y="3652838"/>
          <p14:tracePt t="33372" x="3395663" y="3708400"/>
          <p14:tracePt t="33380" x="3371850" y="3756025"/>
          <p14:tracePt t="33387" x="3332163" y="3819525"/>
          <p14:tracePt t="33396" x="3292475" y="3867150"/>
          <p14:tracePt t="33402" x="3228975" y="3906838"/>
          <p14:tracePt t="33410" x="3173413" y="3948113"/>
          <p14:tracePt t="33417" x="3109913" y="3979863"/>
          <p14:tracePt t="33425" x="3052763" y="3995738"/>
          <p14:tracePt t="33432" x="2973388" y="4011613"/>
          <p14:tracePt t="33440" x="2901950" y="4019550"/>
          <p14:tracePt t="33447" x="2814638" y="4019550"/>
          <p14:tracePt t="33455" x="2741613" y="4019550"/>
          <p14:tracePt t="33462" x="2662238" y="3995738"/>
          <p14:tracePt t="33470" x="2582863" y="3971925"/>
          <p14:tracePt t="33479" x="2527300" y="3948113"/>
          <p14:tracePt t="33485" x="2463800" y="3914775"/>
          <p14:tracePt t="33494" x="2392363" y="3867150"/>
          <p14:tracePt t="33500" x="2343150" y="3827463"/>
          <p14:tracePt t="33507" x="2287588" y="3771900"/>
          <p14:tracePt t="33515" x="2239963" y="3724275"/>
          <p14:tracePt t="33523" x="2208213" y="3652838"/>
          <p14:tracePt t="33530" x="2184400" y="3595688"/>
          <p14:tracePt t="33538" x="2168525" y="3540125"/>
          <p14:tracePt t="33546" x="2152650" y="3492500"/>
          <p14:tracePt t="33553" x="2152650" y="3452813"/>
          <p14:tracePt t="33560" x="2152650" y="3429000"/>
          <p14:tracePt t="33568" x="2152650" y="3397250"/>
          <p14:tracePt t="33575" x="2152650" y="3365500"/>
          <p14:tracePt t="33582" x="2160588" y="3333750"/>
          <p14:tracePt t="33590" x="2176463" y="3302000"/>
          <p14:tracePt t="33597" x="2192338" y="3270250"/>
          <p14:tracePt t="33605" x="2232025" y="3244850"/>
          <p14:tracePt t="33612" x="2287588" y="3221038"/>
          <p14:tracePt t="33620" x="2374900" y="3181350"/>
          <p14:tracePt t="33629" x="2487613" y="3165475"/>
          <p14:tracePt t="33635" x="2582863" y="3157538"/>
          <p14:tracePt t="33644" x="2709863" y="3149600"/>
          <p14:tracePt t="33650" x="2870200" y="3133725"/>
          <p14:tracePt t="33657" x="3005138" y="3133725"/>
          <p14:tracePt t="33665" x="3133725" y="3133725"/>
          <p14:tracePt t="33672" x="3252788" y="3133725"/>
          <p14:tracePt t="33680" x="3355975" y="3149600"/>
          <p14:tracePt t="33687" x="3435350" y="3165475"/>
          <p14:tracePt t="33696" x="3516313" y="3181350"/>
          <p14:tracePt t="33702" x="3579813" y="3205163"/>
          <p14:tracePt t="33710" x="3611563" y="3228975"/>
          <p14:tracePt t="33717" x="3635375" y="3244850"/>
          <p14:tracePt t="33725" x="3643313" y="3252788"/>
          <p14:tracePt t="33732" x="3659188" y="3278188"/>
          <p14:tracePt t="33740" x="3659188" y="3286125"/>
          <p14:tracePt t="33747" x="3659188" y="3309938"/>
          <p14:tracePt t="33755" x="3659188" y="3341688"/>
          <p14:tracePt t="33762" x="3659188" y="3357563"/>
          <p14:tracePt t="33770" x="3659188" y="3397250"/>
          <p14:tracePt t="33778" x="3659188" y="3436938"/>
          <p14:tracePt t="33785" x="3659188" y="3500438"/>
          <p14:tracePt t="33794" x="3643313" y="3556000"/>
          <p14:tracePt t="33800" x="3627438" y="3613150"/>
          <p14:tracePt t="33807" x="3603625" y="3668713"/>
          <p14:tracePt t="33815" x="3571875" y="3716338"/>
          <p14:tracePt t="33822" x="3508375" y="3795713"/>
          <p14:tracePt t="33830" x="3451225" y="3851275"/>
          <p14:tracePt t="33837" x="3371850" y="3914775"/>
          <p14:tracePt t="33846" x="3292475" y="3963988"/>
          <p14:tracePt t="33853" x="3181350" y="4011613"/>
          <p14:tracePt t="33860" x="3044825" y="4059238"/>
          <p14:tracePt t="33867" x="2917825" y="4083050"/>
          <p14:tracePt t="33876" x="2806700" y="4090988"/>
          <p14:tracePt t="33883" x="2686050" y="4090988"/>
          <p14:tracePt t="33890" x="2582863" y="4090988"/>
          <p14:tracePt t="33897" x="2495550" y="4090988"/>
          <p14:tracePt t="33905" x="2455863" y="4090988"/>
          <p14:tracePt t="33913" x="2424113" y="4090988"/>
          <p14:tracePt t="33920" x="2392363" y="4090988"/>
          <p14:tracePt t="33928" x="2374900" y="4090988"/>
          <p14:tracePt t="33935" x="2359025" y="4090988"/>
          <p14:tracePt t="33958" x="2351088" y="4090988"/>
          <p14:tracePt t="34342" x="0" y="0"/>
        </p14:tracePtLst>
      </p14:laserTraceLst>
    </p:ext>
    <p:ext uri="{E180D4A7-C9FB-4DFB-919C-405C955672EB}">
      <p14:showEvtLst xmlns:p14="http://schemas.microsoft.com/office/powerpoint/2010/main">
        <p14:playEvt time="223" objId="4"/>
        <p14:stopEvt time="50790" objId="4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DC9D8-8087-429B-B056-26E0EE4688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7B93706-BE72-4AE4-8D3F-EBEA0AD01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259">
            <a:hlinkClick r:id="" action="ppaction://media"/>
            <a:extLst>
              <a:ext uri="{FF2B5EF4-FFF2-40B4-BE49-F238E27FC236}">
                <a16:creationId xmlns:a16="http://schemas.microsoft.com/office/drawing/2014/main" id="{E1AD91FF-8944-4675-A460-74045F332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58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56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95"/>
    </mc:Choice>
    <mc:Fallback>
      <p:transition spd="slow" advTm="20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" objId="4"/>
        <p14:stopEvt time="19864" objId="4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2DD7E7-9F69-44C6-9A36-D1C1FC32C7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41E0C16-9CF5-4880-BAF5-1B16D9AC3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6" name="s260(1)">
            <a:hlinkClick r:id="" action="ppaction://media"/>
            <a:extLst>
              <a:ext uri="{FF2B5EF4-FFF2-40B4-BE49-F238E27FC236}">
                <a16:creationId xmlns:a16="http://schemas.microsoft.com/office/drawing/2014/main" id="{260C6D57-083B-4345-BD65-3ACA774DCD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79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420"/>
    </mc:Choice>
    <mc:Fallback>
      <p:transition spd="slow" advTm="152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941" x="2128838" y="3914775"/>
          <p14:tracePt t="26453" x="2128838" y="3922713"/>
          <p14:tracePt t="26460" x="2120900" y="3930650"/>
          <p14:tracePt t="26468" x="2112963" y="3938588"/>
          <p14:tracePt t="26478" x="2112963" y="3956050"/>
          <p14:tracePt t="26483" x="2105025" y="3956050"/>
          <p14:tracePt t="26493" x="2105025" y="3971925"/>
          <p14:tracePt t="26498" x="2097088" y="3971925"/>
          <p14:tracePt t="26514" x="2089150" y="3979863"/>
          <p14:tracePt t="26536" x="2089150" y="3987800"/>
          <p14:tracePt t="26544" x="2089150" y="3995738"/>
          <p14:tracePt t="26552" x="2081213" y="3995738"/>
          <p14:tracePt t="26575" x="2073275" y="4003675"/>
          <p14:tracePt t="26591" x="2065338" y="4003675"/>
          <p14:tracePt t="26596" x="2065338" y="4011613"/>
          <p14:tracePt t="26604" x="2057400" y="4011613"/>
          <p14:tracePt t="26611" x="2057400" y="4019550"/>
          <p14:tracePt t="26619" x="2049463" y="4019550"/>
          <p14:tracePt t="26635" x="2041525" y="4019550"/>
          <p14:tracePt t="26642" x="2041525" y="4027488"/>
          <p14:tracePt t="27278" x="2041525" y="4035425"/>
          <p14:tracePt t="27285" x="2041525" y="4043363"/>
          <p14:tracePt t="27293" x="2041525" y="4059238"/>
          <p14:tracePt t="27300" x="2049463" y="4075113"/>
          <p14:tracePt t="27308" x="2049463" y="4090988"/>
          <p14:tracePt t="27316" x="2049463" y="4106863"/>
          <p14:tracePt t="27325" x="2049463" y="4130675"/>
          <p14:tracePt t="27331" x="2049463" y="4154488"/>
          <p14:tracePt t="27340" x="2049463" y="4186238"/>
          <p14:tracePt t="27346" x="2049463" y="4210050"/>
          <p14:tracePt t="27355" x="2049463" y="4241800"/>
          <p14:tracePt t="27361" x="2049463" y="4273550"/>
          <p14:tracePt t="27368" x="2049463" y="4298950"/>
          <p14:tracePt t="27376" x="2049463" y="4322763"/>
          <p14:tracePt t="27384" x="2041525" y="4330700"/>
          <p14:tracePt t="27392" x="2041525" y="4346575"/>
          <p14:tracePt t="27399" x="2041525" y="4362450"/>
          <p14:tracePt t="27406" x="2033588" y="4370388"/>
          <p14:tracePt t="27414" x="2033588" y="4378325"/>
          <p14:tracePt t="27423" x="2033588" y="4402138"/>
          <p14:tracePt t="27428" x="2033588" y="4410075"/>
          <p14:tracePt t="27436" x="2025650" y="4425950"/>
          <p14:tracePt t="27444" x="2025650" y="4441825"/>
          <p14:tracePt t="27451" x="2017713" y="4457700"/>
          <p14:tracePt t="27459" x="2008188" y="4481513"/>
          <p14:tracePt t="27466" x="2008188" y="4489450"/>
          <p14:tracePt t="27475" x="2008188" y="4505325"/>
          <p14:tracePt t="27481" x="2008188" y="4513263"/>
          <p14:tracePt t="27490" x="2008188" y="4529138"/>
          <p14:tracePt t="27505" x="2008188" y="4537075"/>
          <p14:tracePt t="27511" x="2000250" y="4552950"/>
          <p14:tracePt t="27526" x="2000250" y="4568825"/>
          <p14:tracePt t="27533" x="1984375" y="4584700"/>
          <p14:tracePt t="27542" x="1976438" y="4600575"/>
          <p14:tracePt t="27548" x="1952625" y="4608513"/>
          <p14:tracePt t="27558" x="1928813" y="4633913"/>
          <p14:tracePt t="27564" x="1912938" y="4649788"/>
          <p14:tracePt t="27574" x="1865313" y="4665663"/>
          <p14:tracePt t="27578" x="1825625" y="4689475"/>
          <p14:tracePt t="27586" x="1785938" y="4705350"/>
          <p14:tracePt t="27593" x="1730375" y="4721225"/>
          <p14:tracePt t="27601" x="1682750" y="4729163"/>
          <p14:tracePt t="27608" x="1633538" y="4737100"/>
          <p14:tracePt t="27616" x="1593850" y="4737100"/>
          <p14:tracePt t="27625" x="1562100" y="4745038"/>
          <p14:tracePt t="27631" x="1514475" y="4745038"/>
          <p14:tracePt t="27638" x="1482725" y="4745038"/>
          <p14:tracePt t="27646" x="1450975" y="4745038"/>
          <p14:tracePt t="27654" x="1427163" y="4745038"/>
          <p14:tracePt t="27661" x="1403350" y="4745038"/>
          <p14:tracePt t="27668" x="1395413" y="4745038"/>
          <p14:tracePt t="27676" x="1387475" y="4737100"/>
          <p14:tracePt t="27683" x="1363663" y="4737100"/>
          <p14:tracePt t="27692" x="1355725" y="4729163"/>
          <p14:tracePt t="27699" x="1323975" y="4697413"/>
          <p14:tracePt t="27708" x="1316038" y="4665663"/>
          <p14:tracePt t="27714" x="1300163" y="4641850"/>
          <p14:tracePt t="27722" x="1292225" y="4616450"/>
          <p14:tracePt t="27728" x="1292225" y="4592638"/>
          <p14:tracePt t="27736" x="1274763" y="4552950"/>
          <p14:tracePt t="27743" x="1266825" y="4513263"/>
          <p14:tracePt t="27751" x="1266825" y="4481513"/>
          <p14:tracePt t="27758" x="1258888" y="4433888"/>
          <p14:tracePt t="27765" x="1258888" y="4378325"/>
          <p14:tracePt t="27773" x="1258888" y="4346575"/>
          <p14:tracePt t="27780" x="1258888" y="4306888"/>
          <p14:tracePt t="27790" x="1258888" y="4249738"/>
          <p14:tracePt t="27796" x="1258888" y="4202113"/>
          <p14:tracePt t="27804" x="1266825" y="4162425"/>
          <p14:tracePt t="27811" x="1274763" y="4138613"/>
          <p14:tracePt t="27818" x="1274763" y="4098925"/>
          <p14:tracePt t="27825" x="1284288" y="4083050"/>
          <p14:tracePt t="27833" x="1284288" y="4075113"/>
          <p14:tracePt t="27840" x="1300163" y="4051300"/>
          <p14:tracePt t="27848" x="1300163" y="4027488"/>
          <p14:tracePt t="27857" x="1300163" y="4011613"/>
          <p14:tracePt t="27863" x="1308100" y="3995738"/>
          <p14:tracePt t="27873" x="1323975" y="3979863"/>
          <p14:tracePt t="27878" x="1323975" y="3963988"/>
          <p14:tracePt t="27886" x="1331913" y="3956050"/>
          <p14:tracePt t="27893" x="1339850" y="3938588"/>
          <p14:tracePt t="27901" x="1339850" y="3930650"/>
          <p14:tracePt t="27908" x="1347788" y="3914775"/>
          <p14:tracePt t="27916" x="1355725" y="3906838"/>
          <p14:tracePt t="27926" x="1355725" y="3898900"/>
          <p14:tracePt t="27940" x="1363663" y="3890963"/>
          <p14:tracePt t="27946" x="1371600" y="3890963"/>
          <p14:tracePt t="27961" x="1379538" y="3890963"/>
          <p14:tracePt t="27968" x="1395413" y="3890963"/>
          <p14:tracePt t="27975" x="1403350" y="3890963"/>
          <p14:tracePt t="27983" x="1419225" y="3890963"/>
          <p14:tracePt t="27992" x="1458913" y="3914775"/>
          <p14:tracePt t="27999" x="1490663" y="3930650"/>
          <p14:tracePt t="28008" x="1538288" y="3956050"/>
          <p14:tracePt t="28014" x="1577975" y="3987800"/>
          <p14:tracePt t="28022" x="1625600" y="4011613"/>
          <p14:tracePt t="28029" x="1666875" y="4043363"/>
          <p14:tracePt t="28036" x="1722438" y="4075113"/>
          <p14:tracePt t="28044" x="1778000" y="4106863"/>
          <p14:tracePt t="28051" x="1833563" y="4138613"/>
          <p14:tracePt t="28058" x="1881188" y="4170363"/>
          <p14:tracePt t="28065" x="1944688" y="4210050"/>
          <p14:tracePt t="28073" x="1976438" y="4233863"/>
          <p14:tracePt t="28081" x="2017713" y="4265613"/>
          <p14:tracePt t="28088" x="2033588" y="4281488"/>
          <p14:tracePt t="28095" x="2041525" y="4306888"/>
          <p14:tracePt t="28105" x="2049463" y="4314825"/>
          <p14:tracePt t="28111" x="2049463" y="4338638"/>
          <p14:tracePt t="28119" x="2057400" y="4354513"/>
          <p14:tracePt t="28126" x="2057400" y="4378325"/>
          <p14:tracePt t="28133" x="2057400" y="4402138"/>
          <p14:tracePt t="28141" x="2057400" y="4418013"/>
          <p14:tracePt t="28149" x="2057400" y="4441825"/>
          <p14:tracePt t="28158" x="2057400" y="4449763"/>
          <p14:tracePt t="28163" x="2057400" y="4481513"/>
          <p14:tracePt t="28173" x="2057400" y="4505325"/>
          <p14:tracePt t="28179" x="2057400" y="4537075"/>
          <p14:tracePt t="28186" x="2049463" y="4568825"/>
          <p14:tracePt t="28194" x="2041525" y="4592638"/>
          <p14:tracePt t="28201" x="2041525" y="4624388"/>
          <p14:tracePt t="28208" x="2033588" y="4657725"/>
          <p14:tracePt t="28216" x="2025650" y="4681538"/>
          <p14:tracePt t="28224" x="2017713" y="4705350"/>
          <p14:tracePt t="28231" x="2000250" y="4737100"/>
          <p14:tracePt t="28239" x="2000250" y="4752975"/>
          <p14:tracePt t="28245" x="1984375" y="4768850"/>
          <p14:tracePt t="28254" x="1976438" y="4792663"/>
          <p14:tracePt t="28261" x="1976438" y="4800600"/>
          <p14:tracePt t="28268" x="1952625" y="4824413"/>
          <p14:tracePt t="28275" x="1952625" y="4832350"/>
          <p14:tracePt t="28283" x="1936750" y="4848225"/>
          <p14:tracePt t="28292" x="1912938" y="4864100"/>
          <p14:tracePt t="28299" x="1905000" y="4872038"/>
          <p14:tracePt t="28309" x="1881188" y="4872038"/>
          <p14:tracePt t="28313" x="1857375" y="4879975"/>
          <p14:tracePt t="28324" x="1841500" y="4879975"/>
          <p14:tracePt t="28328" x="1809750" y="4879975"/>
          <p14:tracePt t="28339" x="1778000" y="4879975"/>
          <p14:tracePt t="28344" x="1754188" y="4879975"/>
          <p14:tracePt t="28351" x="1730375" y="4879975"/>
          <p14:tracePt t="28359" x="1698625" y="4879975"/>
          <p14:tracePt t="28366" x="1674813" y="4879975"/>
          <p14:tracePt t="28374" x="1658938" y="4872038"/>
          <p14:tracePt t="28381" x="1625600" y="4856163"/>
          <p14:tracePt t="28391" x="1601788" y="4848225"/>
          <p14:tracePt t="28396" x="1562100" y="4840288"/>
          <p14:tracePt t="28404" x="1554163" y="4824413"/>
          <p14:tracePt t="28411" x="1530350" y="4816475"/>
          <p14:tracePt t="28418" x="1514475" y="4792663"/>
          <p14:tracePt t="28426" x="1482725" y="4768850"/>
          <p14:tracePt t="28433" x="1482725" y="4745038"/>
          <p14:tracePt t="28441" x="1466850" y="4705350"/>
          <p14:tracePt t="28448" x="1458913" y="4673600"/>
          <p14:tracePt t="28458" x="1450975" y="4633913"/>
          <p14:tracePt t="28463" x="1435100" y="4592638"/>
          <p14:tracePt t="28472" x="1427163" y="4545013"/>
          <p14:tracePt t="28479" x="1419225" y="4497388"/>
          <p14:tracePt t="28487" x="1419225" y="4457700"/>
          <p14:tracePt t="28493" x="1419225" y="4425950"/>
          <p14:tracePt t="28501" x="1419225" y="4402138"/>
          <p14:tracePt t="28509" x="1419225" y="4386263"/>
          <p14:tracePt t="28516" x="1419225" y="4354513"/>
          <p14:tracePt t="28524" x="1411288" y="4314825"/>
          <p14:tracePt t="28531" x="1403350" y="4291013"/>
          <p14:tracePt t="28541" x="1403350" y="4265613"/>
          <p14:tracePt t="28546" x="1395413" y="4241800"/>
          <p14:tracePt t="28556" x="1387475" y="4225925"/>
          <p14:tracePt t="28561" x="1387475" y="4210050"/>
          <p14:tracePt t="28568" x="1379538" y="4194175"/>
          <p14:tracePt t="28576" x="1379538" y="4186238"/>
          <p14:tracePt t="28583" x="1379538" y="4178300"/>
          <p14:tracePt t="28591" x="1371600" y="4170363"/>
          <p14:tracePt t="28613" x="1371600" y="4162425"/>
          <p14:tracePt t="28628" x="1371600" y="4154488"/>
          <p14:tracePt t="28644" x="1371600" y="4146550"/>
          <p14:tracePt t="28681" x="1371600" y="4138613"/>
          <p14:tracePt t="28922" x="0" y="0"/>
        </p14:tracePtLst>
        <p14:tracePtLst>
          <p14:tracePt t="36123" x="2160588" y="4927600"/>
          <p14:tracePt t="36340" x="2192338" y="4927600"/>
          <p14:tracePt t="36347" x="2216150" y="4927600"/>
          <p14:tracePt t="36354" x="2255838" y="4935538"/>
          <p14:tracePt t="36361" x="2287588" y="4943475"/>
          <p14:tracePt t="36369" x="2311400" y="4951413"/>
          <p14:tracePt t="36376" x="2335213" y="4951413"/>
          <p14:tracePt t="36384" x="2359025" y="4951413"/>
          <p14:tracePt t="36391" x="2366963" y="4959350"/>
          <p14:tracePt t="36400" x="2374900" y="4959350"/>
          <p14:tracePt t="36406" x="2384425" y="4959350"/>
          <p14:tracePt t="36489" x="2374900" y="4959350"/>
          <p14:tracePt t="36542" x="2374900" y="4951413"/>
          <p14:tracePt t="36572" x="2374900" y="4943475"/>
          <p14:tracePt t="36579" x="2366963" y="4943475"/>
          <p14:tracePt t="36587" x="2366963" y="4935538"/>
          <p14:tracePt t="36601" x="2366963" y="4927600"/>
          <p14:tracePt t="36608" x="2366963" y="4919663"/>
          <p14:tracePt t="36617" x="2359025" y="4911725"/>
          <p14:tracePt t="36623" x="2359025" y="4903788"/>
          <p14:tracePt t="36634" x="2359025" y="4895850"/>
          <p14:tracePt t="36648" x="2359025" y="4887913"/>
          <p14:tracePt t="36691" x="2359025" y="4879975"/>
          <p14:tracePt t="36706" x="2359025" y="4872038"/>
          <p14:tracePt t="36721" x="2359025" y="4864100"/>
          <p14:tracePt t="36736" x="2359025" y="4856163"/>
          <p14:tracePt t="36744" x="2359025" y="4848225"/>
          <p14:tracePt t="36751" x="2359025" y="4840288"/>
          <p14:tracePt t="36759" x="2359025" y="4824413"/>
          <p14:tracePt t="36766" x="2359025" y="4808538"/>
          <p14:tracePt t="36774" x="2359025" y="4784725"/>
          <p14:tracePt t="36781" x="2366963" y="4768850"/>
          <p14:tracePt t="36789" x="2384425" y="4745038"/>
          <p14:tracePt t="36797" x="2392363" y="4713288"/>
          <p14:tracePt t="36804" x="2392363" y="4681538"/>
          <p14:tracePt t="36811" x="2400300" y="4657725"/>
          <p14:tracePt t="36819" x="2408238" y="4649788"/>
          <p14:tracePt t="36826" x="2424113" y="4624388"/>
          <p14:tracePt t="36834" x="2424113" y="4608513"/>
          <p14:tracePt t="36841" x="2424113" y="4592638"/>
          <p14:tracePt t="36856" x="2432050" y="4576763"/>
          <p14:tracePt t="36864" x="2432050" y="4568825"/>
          <p14:tracePt t="36880" x="2432050" y="4552950"/>
          <p14:tracePt t="36894" x="2439988" y="4545013"/>
          <p14:tracePt t="36909" x="2439988" y="4537075"/>
          <p14:tracePt t="36933" x="2447925" y="4529138"/>
          <p14:tracePt t="36954" x="2447925" y="4521200"/>
          <p14:tracePt t="38447" x="2424113" y="4521200"/>
          <p14:tracePt t="38453" x="2392363" y="4529138"/>
          <p14:tracePt t="38463" x="2359025" y="4537075"/>
          <p14:tracePt t="38469" x="2319338" y="4552950"/>
          <p14:tracePt t="38477" x="2295525" y="4568825"/>
          <p14:tracePt t="38484" x="2255838" y="4592638"/>
          <p14:tracePt t="38491" x="2232025" y="4600575"/>
          <p14:tracePt t="38499" x="2216150" y="4608513"/>
          <p14:tracePt t="38506" x="2192338" y="4624388"/>
          <p14:tracePt t="38515" x="2176463" y="4633913"/>
          <p14:tracePt t="38522" x="2168525" y="4641850"/>
          <p14:tracePt t="38530" x="2152650" y="4649788"/>
          <p14:tracePt t="38536" x="2136775" y="4665663"/>
          <p14:tracePt t="38545" x="2128838" y="4673600"/>
          <p14:tracePt t="38552" x="2105025" y="4689475"/>
          <p14:tracePt t="38559" x="2081213" y="4689475"/>
          <p14:tracePt t="38567" x="2073275" y="4705350"/>
          <p14:tracePt t="38574" x="2049463" y="4713288"/>
          <p14:tracePt t="38583" x="2025650" y="4721225"/>
          <p14:tracePt t="38589" x="2000250" y="4729163"/>
          <p14:tracePt t="38597" x="1976438" y="4737100"/>
          <p14:tracePt t="38604" x="1952625" y="4737100"/>
          <p14:tracePt t="38614" x="1920875" y="4752975"/>
          <p14:tracePt t="38619" x="1889125" y="4768850"/>
          <p14:tracePt t="38626" x="1865313" y="4784725"/>
          <p14:tracePt t="38636" x="1841500" y="4792663"/>
          <p14:tracePt t="38642" x="1817688" y="4808538"/>
          <p14:tracePt t="38651" x="1793875" y="4816475"/>
          <p14:tracePt t="38656" x="1785938" y="4824413"/>
          <p14:tracePt t="38666" x="1778000" y="4832350"/>
          <p14:tracePt t="38680" x="1778000" y="4840288"/>
          <p14:tracePt t="38754" x="1770063" y="4840288"/>
          <p14:tracePt t="38777" x="1762125" y="4840288"/>
          <p14:tracePt t="38800" x="1754188" y="4840288"/>
          <p14:tracePt t="38837" x="1746250" y="4840288"/>
          <p14:tracePt t="39122" x="1738313" y="4840288"/>
          <p14:tracePt t="39152" x="1730375" y="4840288"/>
          <p14:tracePt t="39159" x="1722438" y="4840288"/>
          <p14:tracePt t="39166" x="1722438" y="4832350"/>
          <p14:tracePt t="39182" x="1714500" y="4824413"/>
          <p14:tracePt t="39189" x="1714500" y="4816475"/>
          <p14:tracePt t="39200" x="1706563" y="4808538"/>
          <p14:tracePt t="39204" x="1698625" y="4792663"/>
          <p14:tracePt t="39215" x="1690688" y="4792663"/>
          <p14:tracePt t="39219" x="1690688" y="4784725"/>
          <p14:tracePt t="39234" x="1690688" y="4768850"/>
          <p14:tracePt t="39242" x="1682750" y="4745038"/>
          <p14:tracePt t="39257" x="1674813" y="4737100"/>
          <p14:tracePt t="40037" x="1674813" y="4729163"/>
          <p14:tracePt t="40045" x="1674813" y="4721225"/>
          <p14:tracePt t="40059" x="1674813" y="4713288"/>
          <p14:tracePt t="40074" x="1674813" y="4705350"/>
          <p14:tracePt t="40081" x="1674813" y="4697413"/>
          <p14:tracePt t="40089" x="1674813" y="4689475"/>
          <p14:tracePt t="40113" x="1674813" y="4681538"/>
          <p14:tracePt t="40578" x="0" y="0"/>
        </p14:tracePtLst>
        <p14:tracePtLst>
          <p14:tracePt t="41186" x="5102225" y="3595688"/>
          <p14:tracePt t="41229" x="5102225" y="3605213"/>
          <p14:tracePt t="41312" x="5110163" y="3605213"/>
          <p14:tracePt t="41319" x="5126038" y="3605213"/>
          <p14:tracePt t="41327" x="5141913" y="3605213"/>
          <p14:tracePt t="41345" x="5189538" y="3605213"/>
          <p14:tracePt t="41348" x="5221288" y="3605213"/>
          <p14:tracePt t="41357" x="5253038" y="3605213"/>
          <p14:tracePt t="41364" x="5300663" y="3605213"/>
          <p14:tracePt t="41371" x="5334000" y="3605213"/>
          <p14:tracePt t="41379" x="5373688" y="3605213"/>
          <p14:tracePt t="41386" x="5421313" y="3605213"/>
          <p14:tracePt t="41395" x="5461000" y="3605213"/>
          <p14:tracePt t="41401" x="5500688" y="3605213"/>
          <p14:tracePt t="41411" x="5540375" y="3605213"/>
          <p14:tracePt t="41416" x="5556250" y="3605213"/>
          <p14:tracePt t="41431" x="5564188" y="3605213"/>
          <p14:tracePt t="41453" x="5572125" y="3605213"/>
          <p14:tracePt t="41612" x="5564188" y="3605213"/>
          <p14:tracePt t="41618" x="5540375" y="3605213"/>
          <p14:tracePt t="41626" x="5492750" y="3605213"/>
          <p14:tracePt t="41634" x="5468938" y="3605213"/>
          <p14:tracePt t="41641" x="5413375" y="3605213"/>
          <p14:tracePt t="41649" x="5373688" y="3605213"/>
          <p14:tracePt t="41656" x="5318125" y="3605213"/>
          <p14:tracePt t="41664" x="5276850" y="3605213"/>
          <p14:tracePt t="41671" x="5229225" y="3605213"/>
          <p14:tracePt t="41680" x="5205413" y="3605213"/>
          <p14:tracePt t="41687" x="5173663" y="3605213"/>
          <p14:tracePt t="41695" x="5149850" y="3605213"/>
          <p14:tracePt t="41709" x="5126038" y="3605213"/>
          <p14:tracePt t="41844" x="5133975" y="3605213"/>
          <p14:tracePt t="41851" x="5141913" y="3605213"/>
          <p14:tracePt t="41861" x="5157788" y="3605213"/>
          <p14:tracePt t="41867" x="5181600" y="3595688"/>
          <p14:tracePt t="41874" x="5205413" y="3579813"/>
          <p14:tracePt t="41882" x="5245100" y="3571875"/>
          <p14:tracePt t="41889" x="5268913" y="3563938"/>
          <p14:tracePt t="41896" x="5318125" y="3548063"/>
          <p14:tracePt t="41903" x="5341938" y="3540125"/>
          <p14:tracePt t="41913" x="5373688" y="3532188"/>
          <p14:tracePt t="41919" x="5421313" y="3524250"/>
          <p14:tracePt t="41929" x="5453063" y="3524250"/>
          <p14:tracePt t="41934" x="5484813" y="3524250"/>
          <p14:tracePt t="41943" x="5516563" y="3524250"/>
          <p14:tracePt t="41949" x="5548313" y="3524250"/>
          <p14:tracePt t="41957" x="5572125" y="3524250"/>
          <p14:tracePt t="41964" x="5619750" y="3524250"/>
          <p14:tracePt t="41972" x="5635625" y="3524250"/>
          <p14:tracePt t="42084" x="5627688" y="3524250"/>
          <p14:tracePt t="42091" x="5611813" y="3524250"/>
          <p14:tracePt t="42099" x="5580063" y="3524250"/>
          <p14:tracePt t="42106" x="5540375" y="3516313"/>
          <p14:tracePt t="42114" x="5516563" y="3516313"/>
          <p14:tracePt t="42122" x="5468938" y="3508375"/>
          <p14:tracePt t="42129" x="5429250" y="3508375"/>
          <p14:tracePt t="42136" x="5373688" y="3508375"/>
          <p14:tracePt t="42145" x="5318125" y="3508375"/>
          <p14:tracePt t="42152" x="5276850" y="3508375"/>
          <p14:tracePt t="42161" x="5229225" y="3508375"/>
          <p14:tracePt t="42167" x="5205413" y="3508375"/>
          <p14:tracePt t="42174" x="5189538" y="3508375"/>
          <p14:tracePt t="42182" x="5181600" y="3508375"/>
          <p14:tracePt t="42189" x="5173663" y="3508375"/>
          <p14:tracePt t="42219" x="5165725" y="3508375"/>
          <p14:tracePt t="42422" x="5173663" y="3516313"/>
          <p14:tracePt t="42429" x="5181600" y="3516313"/>
          <p14:tracePt t="42436" x="5189538" y="3524250"/>
          <p14:tracePt t="42444" x="5205413" y="3532188"/>
          <p14:tracePt t="42451" x="5221288" y="3540125"/>
          <p14:tracePt t="42459" x="5229225" y="3548063"/>
          <p14:tracePt t="42466" x="5245100" y="3548063"/>
          <p14:tracePt t="42473" x="5253038" y="3556000"/>
          <p14:tracePt t="42481" x="5260975" y="3563938"/>
          <p14:tracePt t="42496" x="5268913" y="3563938"/>
          <p14:tracePt t="42503" x="5268913" y="3571875"/>
          <p14:tracePt t="42518" x="5276850" y="3571875"/>
          <p14:tracePt t="42646" x="5276850" y="3579813"/>
          <p14:tracePt t="42653" x="5276850" y="3587750"/>
          <p14:tracePt t="42668" x="5276850" y="3595688"/>
          <p14:tracePt t="42678" x="5284788" y="3595688"/>
          <p14:tracePt t="42695" x="5292725" y="3605213"/>
          <p14:tracePt t="42722" x="5292725" y="3613150"/>
          <p14:tracePt t="42729" x="5300663" y="3621088"/>
          <p14:tracePt t="42752" x="5300663" y="3629025"/>
          <p14:tracePt t="42762" x="5310188" y="3629025"/>
          <p14:tracePt t="44321" x="0" y="0"/>
        </p14:tracePtLst>
        <p14:tracePtLst>
          <p14:tracePt t="47748" x="2216150" y="4298950"/>
          <p14:tracePt t="47964" x="2216150" y="4273550"/>
          <p14:tracePt t="47971" x="2216150" y="4249738"/>
          <p14:tracePt t="47978" x="2216150" y="4233863"/>
          <p14:tracePt t="47986" x="2216150" y="4225925"/>
          <p14:tracePt t="47993" x="2216150" y="4202113"/>
          <p14:tracePt t="48001" x="2208213" y="4186238"/>
          <p14:tracePt t="48009" x="2208213" y="4170363"/>
          <p14:tracePt t="48016" x="2200275" y="4154488"/>
          <p14:tracePt t="48024" x="2184400" y="4130675"/>
          <p14:tracePt t="48031" x="2176463" y="4106863"/>
          <p14:tracePt t="48040" x="2176463" y="4083050"/>
          <p14:tracePt t="48046" x="2160588" y="4059238"/>
          <p14:tracePt t="48055" x="2144713" y="4035425"/>
          <p14:tracePt t="48061" x="2144713" y="4027488"/>
          <p14:tracePt t="48069" x="2144713" y="4011613"/>
          <p14:tracePt t="48077" x="2136775" y="3995738"/>
          <p14:tracePt t="48084" x="2128838" y="3987800"/>
          <p14:tracePt t="48091" x="2112963" y="3963988"/>
          <p14:tracePt t="48099" x="2089150" y="3948113"/>
          <p14:tracePt t="48108" x="2081213" y="3930650"/>
          <p14:tracePt t="48114" x="2073275" y="3914775"/>
          <p14:tracePt t="48122" x="2057400" y="3914775"/>
          <p14:tracePt t="48129" x="2041525" y="3906838"/>
          <p14:tracePt t="48139" x="2033588" y="3890963"/>
          <p14:tracePt t="48144" x="2017713" y="3890963"/>
          <p14:tracePt t="48152" x="2000250" y="3875088"/>
          <p14:tracePt t="48159" x="1992313" y="3875088"/>
          <p14:tracePt t="48167" x="1976438" y="3875088"/>
          <p14:tracePt t="48175" x="1960563" y="3867150"/>
          <p14:tracePt t="48182" x="1952625" y="3859213"/>
          <p14:tracePt t="48191" x="1936750" y="3859213"/>
          <p14:tracePt t="48197" x="1920875" y="3851275"/>
          <p14:tracePt t="48205" x="1905000" y="3851275"/>
          <p14:tracePt t="48212" x="1897063" y="3851275"/>
          <p14:tracePt t="48219" x="1881188" y="3851275"/>
          <p14:tracePt t="48227" x="1865313" y="3851275"/>
          <p14:tracePt t="48234" x="1841500" y="3851275"/>
          <p14:tracePt t="48242" x="1833563" y="3851275"/>
          <p14:tracePt t="48249" x="1817688" y="3851275"/>
          <p14:tracePt t="48258" x="1801813" y="3851275"/>
          <p14:tracePt t="48264" x="1785938" y="3851275"/>
          <p14:tracePt t="48274" x="1762125" y="3851275"/>
          <p14:tracePt t="48279" x="1746250" y="3851275"/>
          <p14:tracePt t="48290" x="1722438" y="3851275"/>
          <p14:tracePt t="48294" x="1698625" y="3851275"/>
          <p14:tracePt t="48302" x="1674813" y="3851275"/>
          <p14:tracePt t="48309" x="1651000" y="3851275"/>
          <p14:tracePt t="48316" x="1633538" y="3851275"/>
          <p14:tracePt t="48325" x="1617663" y="3851275"/>
          <p14:tracePt t="48332" x="1593850" y="3851275"/>
          <p14:tracePt t="48340" x="1585913" y="3851275"/>
          <p14:tracePt t="48346" x="1570038" y="3851275"/>
          <p14:tracePt t="48356" x="1562100" y="3851275"/>
          <p14:tracePt t="48362" x="1554163" y="3851275"/>
          <p14:tracePt t="48369" x="1538288" y="3851275"/>
          <p14:tracePt t="48377" x="1530350" y="3851275"/>
          <p14:tracePt t="48384" x="1514475" y="3851275"/>
          <p14:tracePt t="48400" x="1506538" y="3851275"/>
          <p14:tracePt t="48414" x="1498600" y="3851275"/>
          <p14:tracePt t="48429" x="1490663" y="3851275"/>
          <p14:tracePt t="48444" x="1482725" y="3851275"/>
          <p14:tracePt t="48459" x="1474788" y="3851275"/>
          <p14:tracePt t="48474" x="1458913" y="3851275"/>
          <p14:tracePt t="48482" x="1443038" y="3851275"/>
          <p14:tracePt t="48490" x="1403350" y="3851275"/>
          <p14:tracePt t="48497" x="1387475" y="3851275"/>
          <p14:tracePt t="48505" x="1371600" y="3851275"/>
          <p14:tracePt t="48512" x="1363663" y="3851275"/>
          <p14:tracePt t="48519" x="1339850" y="3859213"/>
          <p14:tracePt t="48526" x="1316038" y="3867150"/>
          <p14:tracePt t="48534" x="1300163" y="3875088"/>
          <p14:tracePt t="48542" x="1292225" y="3890963"/>
          <p14:tracePt t="48549" x="1274763" y="3898900"/>
          <p14:tracePt t="48558" x="1266825" y="3922713"/>
          <p14:tracePt t="48564" x="1250950" y="3938588"/>
          <p14:tracePt t="48573" x="1243013" y="3956050"/>
          <p14:tracePt t="48579" x="1219200" y="3971925"/>
          <p14:tracePt t="48589" x="1211263" y="4011613"/>
          <p14:tracePt t="48594" x="1187450" y="4035425"/>
          <p14:tracePt t="48602" x="1171575" y="4075113"/>
          <p14:tracePt t="48609" x="1155700" y="4106863"/>
          <p14:tracePt t="48617" x="1155700" y="4130675"/>
          <p14:tracePt t="48625" x="1147763" y="4162425"/>
          <p14:tracePt t="48632" x="1139825" y="4202113"/>
          <p14:tracePt t="48640" x="1131888" y="4233863"/>
          <p14:tracePt t="48646" x="1123950" y="4281488"/>
          <p14:tracePt t="48656" x="1123950" y="4314825"/>
          <p14:tracePt t="48662" x="1123950" y="4346575"/>
          <p14:tracePt t="48669" x="1123950" y="4362450"/>
          <p14:tracePt t="48676" x="1123950" y="4386263"/>
          <p14:tracePt t="48684" x="1123950" y="4410075"/>
          <p14:tracePt t="48692" x="1139825" y="4433888"/>
          <p14:tracePt t="48699" x="1139825" y="4449763"/>
          <p14:tracePt t="48707" x="1155700" y="4465638"/>
          <p14:tracePt t="48714" x="1171575" y="4497388"/>
          <p14:tracePt t="48722" x="1187450" y="4505325"/>
          <p14:tracePt t="48729" x="1195388" y="4521200"/>
          <p14:tracePt t="48737" x="1211263" y="4545013"/>
          <p14:tracePt t="48744" x="1235075" y="4552950"/>
          <p14:tracePt t="48752" x="1250950" y="4576763"/>
          <p14:tracePt t="48759" x="1300163" y="4608513"/>
          <p14:tracePt t="48767" x="1331913" y="4641850"/>
          <p14:tracePt t="48775" x="1347788" y="4657725"/>
          <p14:tracePt t="48782" x="1379538" y="4673600"/>
          <p14:tracePt t="48792" x="1411288" y="4705350"/>
          <p14:tracePt t="48796" x="1435100" y="4721225"/>
          <p14:tracePt t="48806" x="1466850" y="4745038"/>
          <p14:tracePt t="48812" x="1498600" y="4760913"/>
          <p14:tracePt t="48819" x="1530350" y="4768850"/>
          <p14:tracePt t="48827" x="1546225" y="4784725"/>
          <p14:tracePt t="48834" x="1562100" y="4792663"/>
          <p14:tracePt t="48842" x="1585913" y="4808538"/>
          <p14:tracePt t="48849" x="1609725" y="4824413"/>
          <p14:tracePt t="48858" x="1633538" y="4840288"/>
          <p14:tracePt t="48864" x="1651000" y="4856163"/>
          <p14:tracePt t="48871" x="1682750" y="4872038"/>
          <p14:tracePt t="48879" x="1690688" y="4879975"/>
          <p14:tracePt t="48888" x="1714500" y="4895850"/>
          <p14:tracePt t="48895" x="1746250" y="4919663"/>
          <p14:tracePt t="48902" x="1762125" y="4927600"/>
          <p14:tracePt t="48909" x="1785938" y="4951413"/>
          <p14:tracePt t="48916" x="1817688" y="4959350"/>
          <p14:tracePt t="48924" x="1849438" y="4976813"/>
          <p14:tracePt t="48931" x="1865313" y="4984750"/>
          <p14:tracePt t="48940" x="1881188" y="4992688"/>
          <p14:tracePt t="48947" x="1905000" y="5000625"/>
          <p14:tracePt t="48954" x="1928813" y="5000625"/>
          <p14:tracePt t="48961" x="1952625" y="5000625"/>
          <p14:tracePt t="48969" x="1960563" y="5000625"/>
          <p14:tracePt t="48976" x="1976438" y="5000625"/>
          <p14:tracePt t="48984" x="1984375" y="5000625"/>
          <p14:tracePt t="48992" x="1992313" y="5000625"/>
          <p14:tracePt t="48999" x="2000250" y="5000625"/>
          <p14:tracePt t="49014" x="2008188" y="4992688"/>
          <p14:tracePt t="49024" x="2017713" y="4976813"/>
          <p14:tracePt t="49029" x="2025650" y="4951413"/>
          <p14:tracePt t="49038" x="2033588" y="4935538"/>
          <p14:tracePt t="49044" x="2033588" y="4903788"/>
          <p14:tracePt t="49052" x="2033588" y="4879975"/>
          <p14:tracePt t="49059" x="2041525" y="4856163"/>
          <p14:tracePt t="49066" x="2041525" y="4840288"/>
          <p14:tracePt t="49074" x="2041525" y="4816475"/>
          <p14:tracePt t="49082" x="2041525" y="4792663"/>
          <p14:tracePt t="49090" x="2041525" y="4768850"/>
          <p14:tracePt t="49097" x="2041525" y="4745038"/>
          <p14:tracePt t="49106" x="2041525" y="4713288"/>
          <p14:tracePt t="49112" x="2041525" y="4689475"/>
          <p14:tracePt t="49122" x="2041525" y="4665663"/>
          <p14:tracePt t="49126" x="2041525" y="4641850"/>
          <p14:tracePt t="49134" x="2025650" y="4600575"/>
          <p14:tracePt t="49142" x="2017713" y="4576763"/>
          <p14:tracePt t="49149" x="2008188" y="4560888"/>
          <p14:tracePt t="49157" x="1992313" y="4537075"/>
          <p14:tracePt t="49165" x="1992313" y="4529138"/>
          <p14:tracePt t="49389" x="1992313" y="4521200"/>
          <p14:tracePt t="49396" x="1992313" y="4513263"/>
          <p14:tracePt t="49404" x="1984375" y="4497388"/>
          <p14:tracePt t="49411" x="1976438" y="4489450"/>
          <p14:tracePt t="49420" x="1960563" y="4473575"/>
          <p14:tracePt t="49426" x="1944688" y="4457700"/>
          <p14:tracePt t="49434" x="1936750" y="4433888"/>
          <p14:tracePt t="49442" x="1912938" y="4410075"/>
          <p14:tracePt t="49449" x="1905000" y="4386263"/>
          <p14:tracePt t="49458" x="1889125" y="4362450"/>
          <p14:tracePt t="49464" x="1873250" y="4346575"/>
          <p14:tracePt t="49474" x="1857375" y="4322763"/>
          <p14:tracePt t="49479" x="1841500" y="4298950"/>
          <p14:tracePt t="49488" x="1833563" y="4265613"/>
          <p14:tracePt t="49494" x="1809750" y="4241800"/>
          <p14:tracePt t="49502" x="1801813" y="4225925"/>
          <p14:tracePt t="49510" x="1793875" y="4202113"/>
          <p14:tracePt t="49516" x="1785938" y="4194175"/>
          <p14:tracePt t="49525" x="1778000" y="4178300"/>
          <p14:tracePt t="49532" x="1770063" y="4162425"/>
          <p14:tracePt t="49540" x="1762125" y="4154488"/>
          <p14:tracePt t="49546" x="1762125" y="4146550"/>
          <p14:tracePt t="49556" x="1762125" y="4138613"/>
          <p14:tracePt t="49571" x="1754188" y="4130675"/>
          <p14:tracePt t="49576" x="1754188" y="4122738"/>
          <p14:tracePt t="49583" x="1754188" y="4114800"/>
          <p14:tracePt t="49591" x="1754188" y="4106863"/>
          <p14:tracePt t="49599" x="1746250" y="4098925"/>
          <p14:tracePt t="49608" x="1746250" y="4083050"/>
          <p14:tracePt t="49614" x="1738313" y="4083050"/>
          <p14:tracePt t="49624" x="1738313" y="4075113"/>
          <p14:tracePt t="49629" x="1730375" y="4059238"/>
          <p14:tracePt t="49645" x="1730375" y="4051300"/>
          <p14:tracePt t="49659" x="1730375" y="4035425"/>
          <p14:tracePt t="49674" x="1730375" y="4027488"/>
          <p14:tracePt t="49696" x="1730375" y="4019550"/>
          <p14:tracePt t="50102" x="1730375" y="4011613"/>
          <p14:tracePt t="50109" x="1730375" y="4003675"/>
          <p14:tracePt t="50117" x="1730375" y="3987800"/>
          <p14:tracePt t="50124" x="1730375" y="3979863"/>
          <p14:tracePt t="50131" x="1730375" y="3971925"/>
          <p14:tracePt t="50139" x="1730375" y="3956050"/>
          <p14:tracePt t="50147" x="1722438" y="3938588"/>
          <p14:tracePt t="50156" x="1714500" y="3898900"/>
          <p14:tracePt t="50162" x="1706563" y="3883025"/>
          <p14:tracePt t="50171" x="1698625" y="3851275"/>
          <p14:tracePt t="50176" x="1690688" y="3827463"/>
          <p14:tracePt t="50184" x="1682750" y="3803650"/>
          <p14:tracePt t="50191" x="1666875" y="3763963"/>
          <p14:tracePt t="50199" x="1658938" y="3740150"/>
          <p14:tracePt t="50206" x="1651000" y="3708400"/>
          <p14:tracePt t="50214" x="1633538" y="3676650"/>
          <p14:tracePt t="50222" x="1617663" y="3652838"/>
          <p14:tracePt t="50229" x="1609725" y="3629025"/>
          <p14:tracePt t="50237" x="1601788" y="3613150"/>
          <p14:tracePt t="50244" x="1585913" y="3587750"/>
          <p14:tracePt t="50253" x="1585913" y="3571875"/>
          <p14:tracePt t="50259" x="1577975" y="3556000"/>
          <p14:tracePt t="50267" x="1570038" y="3540125"/>
          <p14:tracePt t="50275" x="1562100" y="3516313"/>
          <p14:tracePt t="50281" x="1554163" y="3500438"/>
          <p14:tracePt t="50291" x="1546225" y="3492500"/>
          <p14:tracePt t="50296" x="1538288" y="3476625"/>
          <p14:tracePt t="50306" x="1530350" y="3460750"/>
          <p14:tracePt t="50312" x="1530350" y="3452813"/>
          <p14:tracePt t="50321" x="1530350" y="3444875"/>
          <p14:tracePt t="50326" x="1522413" y="3444875"/>
          <p14:tracePt t="50536" x="1522413" y="3468688"/>
          <p14:tracePt t="50543" x="1530350" y="3492500"/>
          <p14:tracePt t="50551" x="1538288" y="3516313"/>
          <p14:tracePt t="50559" x="1546225" y="3540125"/>
          <p14:tracePt t="50567" x="1562100" y="3571875"/>
          <p14:tracePt t="50574" x="1570038" y="3605213"/>
          <p14:tracePt t="50582" x="1577975" y="3636963"/>
          <p14:tracePt t="50591" x="1593850" y="3676650"/>
          <p14:tracePt t="50596" x="1601788" y="3700463"/>
          <p14:tracePt t="50605" x="1609725" y="3716338"/>
          <p14:tracePt t="50611" x="1617663" y="3740150"/>
          <p14:tracePt t="50620" x="1625600" y="3771900"/>
          <p14:tracePt t="50626" x="1633538" y="3787775"/>
          <p14:tracePt t="50636" x="1633538" y="3811588"/>
          <p14:tracePt t="50641" x="1651000" y="3835400"/>
          <p14:tracePt t="50649" x="1658938" y="3851275"/>
          <p14:tracePt t="50656" x="1658938" y="3859213"/>
          <p14:tracePt t="50672" x="1658938" y="3867150"/>
          <p14:tracePt t="50679" x="1658938" y="3875088"/>
          <p14:tracePt t="50689" x="1666875" y="3883025"/>
          <p14:tracePt t="50703" x="1666875" y="3890963"/>
          <p14:tracePt t="50709" x="1674813" y="3890963"/>
          <p14:tracePt t="50716" x="1682750" y="3906838"/>
          <p14:tracePt t="50724" x="1682750" y="3922713"/>
          <p14:tracePt t="50732" x="1698625" y="3930650"/>
          <p14:tracePt t="50739" x="1698625" y="3948113"/>
          <p14:tracePt t="50746" x="1706563" y="3963988"/>
          <p14:tracePt t="50756" x="1714500" y="3979863"/>
          <p14:tracePt t="50762" x="1722438" y="3995738"/>
          <p14:tracePt t="50771" x="1730375" y="4011613"/>
          <p14:tracePt t="50777" x="1738313" y="4035425"/>
          <p14:tracePt t="50784" x="1746250" y="4043363"/>
          <p14:tracePt t="50792" x="1746250" y="4051300"/>
          <p14:tracePt t="50799" x="1754188" y="4067175"/>
          <p14:tracePt t="50814" x="1754188" y="4075113"/>
          <p14:tracePt t="50904" x="1754188" y="4083050"/>
          <p14:tracePt t="51016" x="1746250" y="4083050"/>
          <p14:tracePt t="51023" x="1738313" y="4083050"/>
          <p14:tracePt t="51031" x="1730375" y="4083050"/>
          <p14:tracePt t="51039" x="1714500" y="4083050"/>
          <p14:tracePt t="51046" x="1706563" y="4083050"/>
          <p14:tracePt t="51055" x="1690688" y="4083050"/>
          <p14:tracePt t="51062" x="1674813" y="4083050"/>
          <p14:tracePt t="51071" x="1651000" y="4090988"/>
          <p14:tracePt t="51076" x="1625600" y="4090988"/>
          <p14:tracePt t="51086" x="1601788" y="4090988"/>
          <p14:tracePt t="51092" x="1585913" y="4090988"/>
          <p14:tracePt t="51099" x="1570038" y="4098925"/>
          <p14:tracePt t="51107" x="1554163" y="4098925"/>
          <p14:tracePt t="51114" x="1530350" y="4106863"/>
          <p14:tracePt t="51123" x="1514475" y="4106863"/>
          <p14:tracePt t="51129" x="1498600" y="4106863"/>
          <p14:tracePt t="51138" x="1482725" y="4106863"/>
          <p14:tracePt t="51144" x="1466850" y="4106863"/>
          <p14:tracePt t="51154" x="1443038" y="4106863"/>
          <p14:tracePt t="51159" x="1427163" y="4106863"/>
          <p14:tracePt t="51167" x="1419225" y="4106863"/>
          <p14:tracePt t="51174" x="1403350" y="4106863"/>
          <p14:tracePt t="51182" x="1387475" y="4106863"/>
          <p14:tracePt t="51189" x="1363663" y="4106863"/>
          <p14:tracePt t="51197" x="1355725" y="4106863"/>
          <p14:tracePt t="51205" x="1347788" y="4106863"/>
          <p14:tracePt t="51212" x="1331913" y="4106863"/>
          <p14:tracePt t="51220" x="1316038" y="4114800"/>
          <p14:tracePt t="51227" x="1300163" y="4114800"/>
          <p14:tracePt t="51235" x="1284288" y="4114800"/>
          <p14:tracePt t="51242" x="1266825" y="4122738"/>
          <p14:tracePt t="51250" x="1258888" y="4122738"/>
          <p14:tracePt t="51257" x="1227138" y="4122738"/>
          <p14:tracePt t="51264" x="1211263" y="4130675"/>
          <p14:tracePt t="51279" x="1195388" y="4130675"/>
          <p14:tracePt t="51288" x="1187450" y="4130675"/>
          <p14:tracePt t="51293" x="1171575" y="4138613"/>
          <p14:tracePt t="51303" x="1147763" y="4138613"/>
          <p14:tracePt t="51308" x="1123950" y="4146550"/>
          <p14:tracePt t="51316" x="1100138" y="4154488"/>
          <p14:tracePt t="51324" x="1076325" y="4162425"/>
          <p14:tracePt t="51331" x="1052513" y="4162425"/>
          <p14:tracePt t="51338" x="1028700" y="4178300"/>
          <p14:tracePt t="51346" x="1012825" y="4178300"/>
          <p14:tracePt t="51354" x="989013" y="4178300"/>
          <p14:tracePt t="51361" x="973138" y="4178300"/>
          <p14:tracePt t="51369" x="965200" y="4178300"/>
          <p14:tracePt t="51376" x="957263" y="4178300"/>
          <p14:tracePt t="51661" x="989013" y="4178300"/>
          <p14:tracePt t="51670" x="1012825" y="4178300"/>
          <p14:tracePt t="51677" x="1028700" y="4178300"/>
          <p14:tracePt t="51687" x="1076325" y="4178300"/>
          <p14:tracePt t="51692" x="1108075" y="4178300"/>
          <p14:tracePt t="51699" x="1163638" y="4186238"/>
          <p14:tracePt t="51706" x="1211263" y="4186238"/>
          <p14:tracePt t="51714" x="1323975" y="4194175"/>
          <p14:tracePt t="51722" x="1427163" y="4217988"/>
          <p14:tracePt t="51729" x="1530350" y="4225925"/>
          <p14:tracePt t="51737" x="1617663" y="4233863"/>
          <p14:tracePt t="51744" x="1722438" y="4233863"/>
          <p14:tracePt t="51753" x="1801813" y="4233863"/>
          <p14:tracePt t="51760" x="1873250" y="4233863"/>
          <p14:tracePt t="51766" x="1944688" y="4233863"/>
          <p14:tracePt t="51774" x="1992313" y="4241800"/>
          <p14:tracePt t="51781" x="2033588" y="4241800"/>
          <p14:tracePt t="51788" x="2057400" y="4241800"/>
          <p14:tracePt t="51796" x="2065338" y="4241800"/>
          <p14:tracePt t="51805" x="2073275" y="4241800"/>
          <p14:tracePt t="51826" x="2081213" y="4241800"/>
          <p14:tracePt t="52021" x="2089150" y="4241800"/>
          <p14:tracePt t="52028" x="2105025" y="4241800"/>
          <p14:tracePt t="52036" x="2120900" y="4241800"/>
          <p14:tracePt t="52044" x="2152650" y="4249738"/>
          <p14:tracePt t="52053" x="2176463" y="4249738"/>
          <p14:tracePt t="52059" x="2200275" y="4249738"/>
          <p14:tracePt t="52068" x="2232025" y="4249738"/>
          <p14:tracePt t="52074" x="2263775" y="4249738"/>
          <p14:tracePt t="52081" x="2287588" y="4249738"/>
          <p14:tracePt t="52089" x="2303463" y="4249738"/>
          <p14:tracePt t="52097" x="2311400" y="4249738"/>
          <p14:tracePt t="52105" x="2319338" y="4249738"/>
          <p14:tracePt t="52112" x="2327275" y="4249738"/>
          <p14:tracePt t="52142" x="2335213" y="4249738"/>
          <p14:tracePt t="52802" x="0" y="0"/>
        </p14:tracePtLst>
        <p14:tracePtLst>
          <p14:tracePt t="62809" x="4487863" y="3668713"/>
          <p14:tracePt t="62814" x="4479925" y="3668713"/>
          <p14:tracePt t="62837" x="4471988" y="3668713"/>
          <p14:tracePt t="62866" x="4464050" y="3668713"/>
          <p14:tracePt t="63144" x="4464050" y="3660775"/>
          <p14:tracePt t="63159" x="4464050" y="3652838"/>
          <p14:tracePt t="63181" x="4464050" y="3644900"/>
          <p14:tracePt t="63189" x="4440238" y="3636963"/>
          <p14:tracePt t="63197" x="4424363" y="3629025"/>
          <p14:tracePt t="63204" x="4400550" y="3621088"/>
          <p14:tracePt t="63212" x="4368800" y="3621088"/>
          <p14:tracePt t="63219" x="4344988" y="3621088"/>
          <p14:tracePt t="63226" x="4297363" y="3621088"/>
          <p14:tracePt t="63234" x="4257675" y="3613150"/>
          <p14:tracePt t="63245" x="4210050" y="3613150"/>
          <p14:tracePt t="63249" x="4168775" y="3605213"/>
          <p14:tracePt t="63257" x="4160838" y="3605213"/>
          <p14:tracePt t="63264" x="4129088" y="3605213"/>
          <p14:tracePt t="63272" x="4105275" y="3605213"/>
          <p14:tracePt t="63279" x="4089400" y="3605213"/>
          <p14:tracePt t="63286" x="4073525" y="3605213"/>
          <p14:tracePt t="63301" x="4057650" y="3605213"/>
          <p14:tracePt t="63323" x="4049713" y="3605213"/>
          <p14:tracePt t="63392" x="4065588" y="3605213"/>
          <p14:tracePt t="63399" x="4097338" y="3605213"/>
          <p14:tracePt t="63406" x="4113213" y="3595688"/>
          <p14:tracePt t="63414" x="4152900" y="3587750"/>
          <p14:tracePt t="63422" x="4192588" y="3587750"/>
          <p14:tracePt t="63429" x="4241800" y="3579813"/>
          <p14:tracePt t="63437" x="4281488" y="3579813"/>
          <p14:tracePt t="63445" x="4360863" y="3579813"/>
          <p14:tracePt t="63452" x="4424363" y="3571875"/>
          <p14:tracePt t="63461" x="4487863" y="3556000"/>
          <p14:tracePt t="63466" x="4543425" y="3548063"/>
          <p14:tracePt t="63478" x="4608513" y="3532188"/>
          <p14:tracePt t="63482" x="4648200" y="3524250"/>
          <p14:tracePt t="63489" x="4672013" y="3524250"/>
          <p14:tracePt t="63497" x="4687888" y="3516313"/>
          <p14:tracePt t="63504" x="4695825" y="3516313"/>
          <p14:tracePt t="63557" x="4687888" y="3516313"/>
          <p14:tracePt t="63633" x="4679950" y="3516313"/>
          <p14:tracePt t="63638" x="4672013" y="3516313"/>
          <p14:tracePt t="63646" x="4664075" y="3516313"/>
          <p14:tracePt t="63653" x="4656138" y="3516313"/>
          <p14:tracePt t="63661" x="4640263" y="3516313"/>
          <p14:tracePt t="63669" x="4632325" y="3524250"/>
          <p14:tracePt t="63677" x="4608513" y="3532188"/>
          <p14:tracePt t="63684" x="4592638" y="3540125"/>
          <p14:tracePt t="63692" x="4576763" y="3548063"/>
          <p14:tracePt t="63699" x="4559300" y="3548063"/>
          <p14:tracePt t="63706" x="4543425" y="3556000"/>
          <p14:tracePt t="63714" x="4511675" y="3579813"/>
          <p14:tracePt t="63721" x="4503738" y="3579813"/>
          <p14:tracePt t="63729" x="4487863" y="3579813"/>
          <p14:tracePt t="63736" x="4487863" y="3587750"/>
          <p14:tracePt t="63751" x="4479925" y="3595688"/>
          <p14:tracePt t="63789" x="4471988" y="3595688"/>
          <p14:tracePt t="63834" x="4471988" y="3605213"/>
          <p14:tracePt t="63902" x="4487863" y="3605213"/>
          <p14:tracePt t="63910" x="4511675" y="3605213"/>
          <p14:tracePt t="63916" x="4535488" y="3605213"/>
          <p14:tracePt t="63925" x="4559300" y="3605213"/>
          <p14:tracePt t="63931" x="4592638" y="3605213"/>
          <p14:tracePt t="63938" x="4624388" y="3605213"/>
          <p14:tracePt t="63946" x="4656138" y="3605213"/>
          <p14:tracePt t="63953" x="4679950" y="3605213"/>
          <p14:tracePt t="63961" x="4695825" y="3605213"/>
          <p14:tracePt t="63969" x="4727575" y="3605213"/>
          <p14:tracePt t="63977" x="4751388" y="3587750"/>
          <p14:tracePt t="63983" x="4791075" y="3587750"/>
          <p14:tracePt t="63994" x="4806950" y="3579813"/>
          <p14:tracePt t="64012" x="4822825" y="3579813"/>
          <p14:tracePt t="64014" x="4838700" y="3579813"/>
          <p14:tracePt t="64021" x="4838700" y="3571875"/>
          <p14:tracePt t="64029" x="4846638" y="3571875"/>
          <p14:tracePt t="64044" x="4854575" y="3571875"/>
          <p14:tracePt t="64104" x="4846638" y="3563938"/>
          <p14:tracePt t="64111" x="4814888" y="3563938"/>
          <p14:tracePt t="64118" x="4791075" y="3563938"/>
          <p14:tracePt t="64127" x="4767263" y="3556000"/>
          <p14:tracePt t="64134" x="4743450" y="3556000"/>
          <p14:tracePt t="64141" x="4711700" y="3556000"/>
          <p14:tracePt t="64149" x="4664075" y="3556000"/>
          <p14:tracePt t="64157" x="4608513" y="3556000"/>
          <p14:tracePt t="64164" x="4567238" y="3556000"/>
          <p14:tracePt t="64172" x="4519613" y="3556000"/>
          <p14:tracePt t="64179" x="4464050" y="3556000"/>
          <p14:tracePt t="64186" x="4424363" y="3556000"/>
          <p14:tracePt t="64194" x="4368800" y="3556000"/>
          <p14:tracePt t="64201" x="4337050" y="3556000"/>
          <p14:tracePt t="64211" x="4305300" y="3556000"/>
          <p14:tracePt t="64216" x="4289425" y="3556000"/>
          <p14:tracePt t="64226" x="4281488" y="3556000"/>
          <p14:tracePt t="64232" x="4273550" y="3556000"/>
          <p14:tracePt t="64324" x="4265613" y="3556000"/>
          <p14:tracePt t="64346" x="4257675" y="3556000"/>
          <p14:tracePt t="64366" x="4257675" y="3563938"/>
          <p14:tracePt t="64382" x="4249738" y="3563938"/>
          <p14:tracePt t="64488" x="4257675" y="3563938"/>
          <p14:tracePt t="64502" x="4265613" y="3563938"/>
          <p14:tracePt t="64511" x="4273550" y="3563938"/>
          <p14:tracePt t="64527" x="4281488" y="3563938"/>
          <p14:tracePt t="64539" x="4297363" y="3563938"/>
          <p14:tracePt t="64546" x="4313238" y="3563938"/>
          <p14:tracePt t="64554" x="4329113" y="3563938"/>
          <p14:tracePt t="64561" x="4344988" y="3563938"/>
          <p14:tracePt t="64569" x="4368800" y="3563938"/>
          <p14:tracePt t="64578" x="4392613" y="3563938"/>
          <p14:tracePt t="64584" x="4424363" y="3563938"/>
          <p14:tracePt t="64594" x="4448175" y="3563938"/>
          <p14:tracePt t="64599" x="4471988" y="3563938"/>
          <p14:tracePt t="64608" x="4511675" y="3563938"/>
          <p14:tracePt t="64615" x="4551363" y="3563938"/>
          <p14:tracePt t="64621" x="4616450" y="3563938"/>
          <p14:tracePt t="64629" x="4664075" y="3563938"/>
          <p14:tracePt t="64636" x="4703763" y="3563938"/>
          <p14:tracePt t="64644" x="4759325" y="3563938"/>
          <p14:tracePt t="64652" x="4814888" y="3563938"/>
          <p14:tracePt t="64660" x="4878388" y="3563938"/>
          <p14:tracePt t="64666" x="4918075" y="3563938"/>
          <p14:tracePt t="64676" x="4959350" y="3563938"/>
          <p14:tracePt t="64682" x="4999038" y="3563938"/>
          <p14:tracePt t="64690" x="5038725" y="3563938"/>
          <p14:tracePt t="64697" x="5062538" y="3563938"/>
          <p14:tracePt t="64704" x="5094288" y="3563938"/>
          <p14:tracePt t="64711" x="5118100" y="3563938"/>
          <p14:tracePt t="64719" x="5141913" y="3563938"/>
          <p14:tracePt t="64727" x="5165725" y="3563938"/>
          <p14:tracePt t="64733" x="5189538" y="3563938"/>
          <p14:tracePt t="64742" x="5205413" y="3563938"/>
          <p14:tracePt t="64748" x="5221288" y="3563938"/>
          <p14:tracePt t="64757" x="5229225" y="3563938"/>
          <p14:tracePt t="64763" x="5276850" y="3563938"/>
          <p14:tracePt t="64771" x="5300663" y="3563938"/>
          <p14:tracePt t="64778" x="5334000" y="3563938"/>
          <p14:tracePt t="64786" x="5365750" y="3563938"/>
          <p14:tracePt t="64794" x="5397500" y="3563938"/>
          <p14:tracePt t="64801" x="5421313" y="3563938"/>
          <p14:tracePt t="64810" x="5461000" y="3563938"/>
          <p14:tracePt t="64816" x="5508625" y="3556000"/>
          <p14:tracePt t="64824" x="5548313" y="3556000"/>
          <p14:tracePt t="64831" x="5580063" y="3548063"/>
          <p14:tracePt t="64840" x="5635625" y="3540125"/>
          <p14:tracePt t="64846" x="5676900" y="3532188"/>
          <p14:tracePt t="64854" x="5692775" y="3532188"/>
          <p14:tracePt t="64862" x="5724525" y="3532188"/>
          <p14:tracePt t="64869" x="5740400" y="3532188"/>
          <p14:tracePt t="64878" x="5756275" y="3532188"/>
          <p14:tracePt t="64884" x="5780088" y="3532188"/>
          <p14:tracePt t="64891" x="5795963" y="3532188"/>
          <p14:tracePt t="64899" x="5803900" y="3532188"/>
          <p14:tracePt t="64909" x="5827713" y="3532188"/>
          <p14:tracePt t="64922" x="5835650" y="3532188"/>
          <p14:tracePt t="65057" x="5819775" y="3532188"/>
          <p14:tracePt t="65063" x="5811838" y="3532188"/>
          <p14:tracePt t="65071" x="5788025" y="3540125"/>
          <p14:tracePt t="65078" x="5772150" y="3548063"/>
          <p14:tracePt t="65086" x="5748338" y="3548063"/>
          <p14:tracePt t="65094" x="5724525" y="3548063"/>
          <p14:tracePt t="65101" x="5700713" y="3548063"/>
          <p14:tracePt t="65109" x="5667375" y="3556000"/>
          <p14:tracePt t="65116" x="5643563" y="3556000"/>
          <p14:tracePt t="65123" x="5619750" y="3556000"/>
          <p14:tracePt t="65131" x="5588000" y="3563938"/>
          <p14:tracePt t="65138" x="5564188" y="3563938"/>
          <p14:tracePt t="65146" x="5548313" y="3563938"/>
          <p14:tracePt t="65153" x="5524500" y="3571875"/>
          <p14:tracePt t="65161" x="5492750" y="3571875"/>
          <p14:tracePt t="65169" x="5476875" y="3579813"/>
          <p14:tracePt t="65178" x="5461000" y="3579813"/>
          <p14:tracePt t="65184" x="5429250" y="3579813"/>
          <p14:tracePt t="65192" x="5405438" y="3587750"/>
          <p14:tracePt t="65199" x="5381625" y="3587750"/>
          <p14:tracePt t="65208" x="5357813" y="3587750"/>
          <p14:tracePt t="65213" x="5318125" y="3595688"/>
          <p14:tracePt t="65221" x="5300663" y="3605213"/>
          <p14:tracePt t="65229" x="5268913" y="3605213"/>
          <p14:tracePt t="65236" x="5237163" y="3613150"/>
          <p14:tracePt t="65244" x="5205413" y="3613150"/>
          <p14:tracePt t="65251" x="5157788" y="3613150"/>
          <p14:tracePt t="65260" x="5126038" y="3621088"/>
          <p14:tracePt t="65266" x="5078413" y="3621088"/>
          <p14:tracePt t="65274" x="5046663" y="3629025"/>
          <p14:tracePt t="65281" x="5014913" y="3636963"/>
          <p14:tracePt t="65289" x="4975225" y="3644900"/>
          <p14:tracePt t="65296" x="4943475" y="3652838"/>
          <p14:tracePt t="65303" x="4910138" y="3660775"/>
          <p14:tracePt t="65311" x="4878388" y="3660775"/>
          <p14:tracePt t="65319" x="4838700" y="3668713"/>
          <p14:tracePt t="65327" x="4822825" y="3668713"/>
          <p14:tracePt t="65333" x="4791075" y="3668713"/>
          <p14:tracePt t="65342" x="4767263" y="3676650"/>
          <p14:tracePt t="65348" x="4743450" y="3676650"/>
          <p14:tracePt t="65358" x="4711700" y="3684588"/>
          <p14:tracePt t="65364" x="4679950" y="3684588"/>
          <p14:tracePt t="65371" x="4648200" y="3684588"/>
          <p14:tracePt t="65378" x="4624388" y="3692525"/>
          <p14:tracePt t="65386" x="4584700" y="3692525"/>
          <p14:tracePt t="65393" x="4543425" y="3692525"/>
          <p14:tracePt t="65401" x="4511675" y="3692525"/>
          <p14:tracePt t="65409" x="4479925" y="3692525"/>
          <p14:tracePt t="65416" x="4440238" y="3700463"/>
          <p14:tracePt t="65424" x="4408488" y="3700463"/>
          <p14:tracePt t="65431" x="4384675" y="3700463"/>
          <p14:tracePt t="65438" x="4352925" y="3700463"/>
          <p14:tracePt t="65446" x="4329113" y="3700463"/>
          <p14:tracePt t="65454" x="4313238" y="3700463"/>
          <p14:tracePt t="65462" x="4273550" y="3700463"/>
          <p14:tracePt t="65469" x="4257675" y="3700463"/>
          <p14:tracePt t="65478" x="4241800" y="3700463"/>
          <p14:tracePt t="65484" x="4225925" y="3700463"/>
          <p14:tracePt t="65493" x="4210050" y="3700463"/>
          <p14:tracePt t="65499" x="4192588" y="3700463"/>
          <p14:tracePt t="65509" x="4184650" y="3700463"/>
          <p14:tracePt t="65514" x="4168775" y="3700463"/>
          <p14:tracePt t="65522" x="4152900" y="3700463"/>
          <p14:tracePt t="65529" x="4137025" y="3700463"/>
          <p14:tracePt t="65537" x="4129088" y="3700463"/>
          <p14:tracePt t="65544" x="4121150" y="3700463"/>
          <p14:tracePt t="65552" x="4113213" y="3700463"/>
          <p14:tracePt t="65560" x="4105275" y="3700463"/>
          <p14:tracePt t="65566" x="4097338" y="3700463"/>
          <p14:tracePt t="65574" x="4089400" y="3700463"/>
          <p14:tracePt t="65591" x="4081463" y="3700463"/>
          <p14:tracePt t="65619" x="4073525" y="3700463"/>
          <p14:tracePt t="65769" x="4081463" y="3700463"/>
          <p14:tracePt t="65776" x="4097338" y="3700463"/>
          <p14:tracePt t="65783" x="4121150" y="3700463"/>
          <p14:tracePt t="65794" x="4144963" y="3700463"/>
          <p14:tracePt t="65799" x="4176713" y="3700463"/>
          <p14:tracePt t="65809" x="4200525" y="3700463"/>
          <p14:tracePt t="65814" x="4233863" y="3700463"/>
          <p14:tracePt t="65822" x="4281488" y="3700463"/>
          <p14:tracePt t="65829" x="4321175" y="3700463"/>
          <p14:tracePt t="65837" x="4376738" y="3700463"/>
          <p14:tracePt t="65844" x="4408488" y="3700463"/>
          <p14:tracePt t="65852" x="4440238" y="3700463"/>
          <p14:tracePt t="65860" x="4471988" y="3700463"/>
          <p14:tracePt t="65867" x="4503738" y="3700463"/>
          <p14:tracePt t="65874" x="4551363" y="3700463"/>
          <p14:tracePt t="65882" x="4567238" y="3700463"/>
          <p14:tracePt t="65891" x="4576763" y="3700463"/>
          <p14:tracePt t="65896" x="4584700" y="3700463"/>
          <p14:tracePt t="65904" x="4592638" y="3708400"/>
          <p14:tracePt t="65959" x="4600575" y="3708400"/>
          <p14:tracePt t="65965" x="4608513" y="3708400"/>
          <p14:tracePt t="65972" x="4624388" y="3708400"/>
          <p14:tracePt t="65979" x="4640263" y="3708400"/>
          <p14:tracePt t="65987" x="4656138" y="3708400"/>
          <p14:tracePt t="65994" x="4679950" y="3708400"/>
          <p14:tracePt t="66011" x="4727575" y="3708400"/>
          <p14:tracePt t="66016" x="4759325" y="3708400"/>
          <p14:tracePt t="66026" x="4791075" y="3708400"/>
          <p14:tracePt t="66032" x="4830763" y="3708400"/>
          <p14:tracePt t="66041" x="4854575" y="3708400"/>
          <p14:tracePt t="66046" x="4902200" y="3708400"/>
          <p14:tracePt t="66054" x="4943475" y="3708400"/>
          <p14:tracePt t="66061" x="4975225" y="3708400"/>
          <p14:tracePt t="66069" x="5030788" y="3708400"/>
          <p14:tracePt t="66077" x="5086350" y="3708400"/>
          <p14:tracePt t="66084" x="5165725" y="3708400"/>
          <p14:tracePt t="66092" x="5197475" y="3708400"/>
          <p14:tracePt t="66099" x="5221288" y="3708400"/>
          <p14:tracePt t="66108" x="5245100" y="3708400"/>
          <p14:tracePt t="66114" x="5253038" y="3708400"/>
          <p14:tracePt t="66121" x="5268913" y="3708400"/>
          <p14:tracePt t="66129" x="5276850" y="3708400"/>
          <p14:tracePt t="66136" x="5292725" y="3708400"/>
          <p14:tracePt t="66152" x="5300663" y="3708400"/>
          <p14:tracePt t="66159" x="5310188" y="3708400"/>
          <p14:tracePt t="66181" x="5318125" y="3708400"/>
          <p14:tracePt t="66196" x="5326063" y="3708400"/>
          <p14:tracePt t="66219" x="5334000" y="3708400"/>
          <p14:tracePt t="66226" x="5341938" y="3708400"/>
          <p14:tracePt t="66234" x="5349875" y="3708400"/>
          <p14:tracePt t="66259" x="5357813" y="3708400"/>
          <p14:tracePt t="66339" x="5357813" y="3700463"/>
          <p14:tracePt t="66346" x="5341938" y="3700463"/>
          <p14:tracePt t="66353" x="5326063" y="3692525"/>
          <p14:tracePt t="66361" x="5300663" y="3692525"/>
          <p14:tracePt t="66369" x="5268913" y="3684588"/>
          <p14:tracePt t="66376" x="5229225" y="3676650"/>
          <p14:tracePt t="66383" x="5181600" y="3676650"/>
          <p14:tracePt t="66391" x="5133975" y="3668713"/>
          <p14:tracePt t="66399" x="5070475" y="3668713"/>
          <p14:tracePt t="66405" x="5006975" y="3668713"/>
          <p14:tracePt t="66413" x="4951413" y="3660775"/>
          <p14:tracePt t="66424" x="4894263" y="3660775"/>
          <p14:tracePt t="66429" x="4854575" y="3660775"/>
          <p14:tracePt t="66436" x="4791075" y="3652838"/>
          <p14:tracePt t="66446" x="4735513" y="3652838"/>
          <p14:tracePt t="66452" x="4687888" y="3644900"/>
          <p14:tracePt t="66460" x="4656138" y="3644900"/>
          <p14:tracePt t="66466" x="4624388" y="3644900"/>
          <p14:tracePt t="66476" x="4592638" y="3644900"/>
          <p14:tracePt t="66482" x="4576763" y="3644900"/>
          <p14:tracePt t="66491" x="4559300" y="3644900"/>
          <p14:tracePt t="66496" x="4551363" y="3644900"/>
          <p14:tracePt t="66504" x="4527550" y="3644900"/>
          <p14:tracePt t="66512" x="4519613" y="3644900"/>
          <p14:tracePt t="66520" x="4503738" y="3644900"/>
          <p14:tracePt t="66527" x="4495800" y="3652838"/>
          <p14:tracePt t="66534" x="4487863" y="3652838"/>
          <p14:tracePt t="66543" x="4479925" y="3652838"/>
          <p14:tracePt t="66549" x="4464050" y="3652838"/>
          <p14:tracePt t="66559" x="4456113" y="3660775"/>
          <p14:tracePt t="66575" x="4440238" y="3660775"/>
          <p14:tracePt t="66579" x="4432300" y="3660775"/>
          <p14:tracePt t="66586" x="4424363" y="3660775"/>
          <p14:tracePt t="66594" x="4416425" y="3660775"/>
          <p14:tracePt t="66609" x="4400550" y="3660775"/>
          <p14:tracePt t="66617" x="4392613" y="3660775"/>
          <p14:tracePt t="66625" x="4376738" y="3660775"/>
          <p14:tracePt t="66632" x="4368800" y="3660775"/>
          <p14:tracePt t="66642" x="4360863" y="3660775"/>
          <p14:tracePt t="66646" x="4344988" y="3660775"/>
          <p14:tracePt t="66654" x="4321175" y="3660775"/>
          <p14:tracePt t="66661" x="4313238" y="3660775"/>
          <p14:tracePt t="66669" x="4305300" y="3660775"/>
          <p14:tracePt t="66677" x="4297363" y="3660775"/>
          <p14:tracePt t="67089" x="4344988" y="3660775"/>
          <p14:tracePt t="67096" x="4432300" y="3660775"/>
          <p14:tracePt t="67103" x="4535488" y="3660775"/>
          <p14:tracePt t="67111" x="4640263" y="3660775"/>
          <p14:tracePt t="67118" x="4751388" y="3660775"/>
          <p14:tracePt t="67126" x="4854575" y="3660775"/>
          <p14:tracePt t="67133" x="4926013" y="3652838"/>
          <p14:tracePt t="67141" x="4999038" y="3644900"/>
          <p14:tracePt t="67149" x="5054600" y="3636963"/>
          <p14:tracePt t="67157" x="5086350" y="3636963"/>
          <p14:tracePt t="67163" x="5102225" y="3629025"/>
          <p14:tracePt t="67457" x="0" y="0"/>
        </p14:tracePtLst>
        <p14:tracePtLst>
          <p14:tracePt t="67930" x="8178800" y="3484563"/>
          <p14:tracePt t="68109" x="8186738" y="3484563"/>
          <p14:tracePt t="68125" x="8202613" y="3484563"/>
          <p14:tracePt t="68131" x="8235950" y="3484563"/>
          <p14:tracePt t="68139" x="8267700" y="3484563"/>
          <p14:tracePt t="68146" x="8299450" y="3484563"/>
          <p14:tracePt t="68155" x="8355013" y="3484563"/>
          <p14:tracePt t="68161" x="8410575" y="3484563"/>
          <p14:tracePt t="68169" x="8434388" y="3484563"/>
          <p14:tracePt t="68176" x="8466138" y="3484563"/>
          <p14:tracePt t="68184" x="8489950" y="3484563"/>
          <p14:tracePt t="68191" x="8505825" y="3484563"/>
          <p14:tracePt t="68199" x="8513763" y="3484563"/>
          <p14:tracePt t="68493" x="0" y="0"/>
        </p14:tracePtLst>
        <p14:tracePtLst>
          <p14:tracePt t="72176" x="4265613" y="3548063"/>
          <p14:tracePt t="72324" x="4281488" y="3548063"/>
          <p14:tracePt t="72331" x="4297363" y="3548063"/>
          <p14:tracePt t="72338" x="4313238" y="3556000"/>
          <p14:tracePt t="72346" x="4344988" y="3556000"/>
          <p14:tracePt t="72354" x="4392613" y="3556000"/>
          <p14:tracePt t="72362" x="4424363" y="3556000"/>
          <p14:tracePt t="72369" x="4456113" y="3556000"/>
          <p14:tracePt t="72376" x="4487863" y="3556000"/>
          <p14:tracePt t="72386" x="4503738" y="3563938"/>
          <p14:tracePt t="72391" x="4511675" y="3563938"/>
          <p14:tracePt t="72617" x="4511675" y="3556000"/>
          <p14:tracePt t="72623" x="4511675" y="3548063"/>
          <p14:tracePt t="72646" x="4511675" y="3540125"/>
          <p14:tracePt t="72692" x="4511675" y="3532188"/>
          <p14:tracePt t="72805" x="4519613" y="3532188"/>
          <p14:tracePt t="72811" x="4527550" y="3532188"/>
          <p14:tracePt t="72819" x="4535488" y="3532188"/>
          <p14:tracePt t="72826" x="4551363" y="3532188"/>
          <p14:tracePt t="72834" x="4576763" y="3532188"/>
          <p14:tracePt t="72841" x="4592638" y="3532188"/>
          <p14:tracePt t="72849" x="4608513" y="3532188"/>
          <p14:tracePt t="72856" x="4640263" y="3532188"/>
          <p14:tracePt t="72864" x="4672013" y="3532188"/>
          <p14:tracePt t="72871" x="4695825" y="3532188"/>
          <p14:tracePt t="72879" x="4743450" y="3532188"/>
          <p14:tracePt t="72887" x="4751388" y="3532188"/>
          <p14:tracePt t="72994" x="4743450" y="3532188"/>
          <p14:tracePt t="72999" x="4727575" y="3532188"/>
          <p14:tracePt t="73020" x="4679950" y="3532188"/>
          <p14:tracePt t="73022" x="4640263" y="3532188"/>
          <p14:tracePt t="73028" x="4616450" y="3532188"/>
          <p14:tracePt t="73036" x="4576763" y="3532188"/>
          <p14:tracePt t="73044" x="4535488" y="3532188"/>
          <p14:tracePt t="73051" x="4495800" y="3532188"/>
          <p14:tracePt t="73059" x="4440238" y="3532188"/>
          <p14:tracePt t="73068" x="4408488" y="3532188"/>
          <p14:tracePt t="73074" x="4360863" y="3532188"/>
          <p14:tracePt t="73081" x="4329113" y="3532188"/>
          <p14:tracePt t="73089" x="4313238" y="3532188"/>
          <p14:tracePt t="73097" x="4297363" y="3532188"/>
          <p14:tracePt t="73104" x="4289425" y="3532188"/>
          <p14:tracePt t="73186" x="4313238" y="3532188"/>
          <p14:tracePt t="73193" x="4329113" y="3532188"/>
          <p14:tracePt t="73202" x="4344988" y="3532188"/>
          <p14:tracePt t="73208" x="4368800" y="3532188"/>
          <p14:tracePt t="73218" x="4392613" y="3532188"/>
          <p14:tracePt t="73224" x="4408488" y="3532188"/>
          <p14:tracePt t="73232" x="4424363" y="3532188"/>
          <p14:tracePt t="73239" x="4432300" y="3532188"/>
          <p14:tracePt t="73254" x="4440238" y="3532188"/>
          <p14:tracePt t="73308" x="4432300" y="3540125"/>
          <p14:tracePt t="73314" x="4416425" y="3540125"/>
          <p14:tracePt t="73322" x="4392613" y="3548063"/>
          <p14:tracePt t="73329" x="4376738" y="3548063"/>
          <p14:tracePt t="73336" x="4344988" y="3556000"/>
          <p14:tracePt t="73343" x="4321175" y="3563938"/>
          <p14:tracePt t="73353" x="4297363" y="3571875"/>
          <p14:tracePt t="73359" x="4273550" y="3571875"/>
          <p14:tracePt t="73369" x="4249738" y="3571875"/>
          <p14:tracePt t="73374" x="4233863" y="3571875"/>
          <p14:tracePt t="73382" x="4217988" y="3579813"/>
          <p14:tracePt t="73389" x="4210050" y="3579813"/>
          <p14:tracePt t="73397" x="4210050" y="3587750"/>
          <p14:tracePt t="73457" x="4217988" y="3587750"/>
          <p14:tracePt t="73464" x="4241800" y="3587750"/>
          <p14:tracePt t="73471" x="4273550" y="3587750"/>
          <p14:tracePt t="73479" x="4313238" y="3595688"/>
          <p14:tracePt t="73487" x="4368800" y="3595688"/>
          <p14:tracePt t="73494" x="4424363" y="3605213"/>
          <p14:tracePt t="73503" x="4487863" y="3605213"/>
          <p14:tracePt t="73509" x="4551363" y="3613150"/>
          <p14:tracePt t="73517" x="4600575" y="3613150"/>
          <p14:tracePt t="73524" x="4648200" y="3613150"/>
          <p14:tracePt t="73531" x="4672013" y="3613150"/>
          <p14:tracePt t="73539" x="4687888" y="3613150"/>
          <p14:tracePt t="73577" x="4679950" y="3613150"/>
          <p14:tracePt t="73584" x="4656138" y="3613150"/>
          <p14:tracePt t="73592" x="4624388" y="3613150"/>
          <p14:tracePt t="73602" x="4600575" y="3613150"/>
          <p14:tracePt t="73606" x="4567238" y="3605213"/>
          <p14:tracePt t="73614" x="4519613" y="3595688"/>
          <p14:tracePt t="73621" x="4487863" y="3587750"/>
          <p14:tracePt t="73629" x="4440238" y="3579813"/>
          <p14:tracePt t="73639" x="4408488" y="3571875"/>
          <p14:tracePt t="73644" x="4376738" y="3563938"/>
          <p14:tracePt t="73653" x="4360863" y="3563938"/>
          <p14:tracePt t="73659" x="4337050" y="3563938"/>
          <p14:tracePt t="73675" x="4329113" y="3563938"/>
          <p14:tracePt t="73721" x="4344988" y="3563938"/>
          <p14:tracePt t="73734" x="4352925" y="3563938"/>
          <p14:tracePt t="73743" x="4376738" y="3571875"/>
          <p14:tracePt t="73751" x="4384675" y="3587750"/>
          <p14:tracePt t="73756" x="4424363" y="3605213"/>
          <p14:tracePt t="73764" x="4464050" y="3621088"/>
          <p14:tracePt t="73771" x="4511675" y="3629025"/>
          <p14:tracePt t="73779" x="4535488" y="3636963"/>
          <p14:tracePt t="73786" x="4551363" y="3644900"/>
          <p14:tracePt t="73793" x="4559300" y="3644900"/>
          <p14:tracePt t="73802" x="4567238" y="3644900"/>
          <p14:tracePt t="73823" x="4576763" y="3644900"/>
          <p14:tracePt t="73854" x="4551363" y="3636963"/>
          <p14:tracePt t="73861" x="4527550" y="3629025"/>
          <p14:tracePt t="73869" x="4479925" y="3621088"/>
          <p14:tracePt t="73877" x="4464050" y="3621088"/>
          <p14:tracePt t="73884" x="4440238" y="3621088"/>
          <p14:tracePt t="73891" x="4408488" y="3613150"/>
          <p14:tracePt t="73900" x="4376738" y="3613150"/>
          <p14:tracePt t="73906" x="4337050" y="3613150"/>
          <p14:tracePt t="73913" x="4313238" y="3613150"/>
          <p14:tracePt t="73922" x="4305300" y="3613150"/>
          <p14:tracePt t="73937" x="4297363" y="3613150"/>
          <p14:tracePt t="73944" x="4289425" y="3613150"/>
          <p14:tracePt t="73989" x="4289425" y="3621088"/>
          <p14:tracePt t="74022" x="4305300" y="3629025"/>
          <p14:tracePt t="74035" x="4321175" y="3629025"/>
          <p14:tracePt t="74050" x="4329113" y="3629025"/>
          <p14:tracePt t="74064" x="4337050" y="3629025"/>
          <p14:tracePt t="74717" x="4337050" y="3621088"/>
          <p14:tracePt t="74723" x="4344988" y="3621088"/>
          <p14:tracePt t="74732" x="4344988" y="3613150"/>
          <p14:tracePt t="74739" x="4352925" y="3613150"/>
          <p14:tracePt t="74747" x="4352925" y="3605213"/>
          <p14:tracePt t="74786" x="4352925" y="3595688"/>
          <p14:tracePt t="74814" x="4360863" y="3595688"/>
          <p14:tracePt t="74829" x="4360863" y="3587750"/>
          <p14:tracePt t="74852" x="4368800" y="3579813"/>
          <p14:tracePt t="74859" x="4368800" y="3571875"/>
          <p14:tracePt t="74885" x="4368800" y="3563938"/>
          <p14:tracePt t="74889" x="4376738" y="3556000"/>
          <p14:tracePt t="74897" x="4384675" y="3556000"/>
          <p14:tracePt t="74904" x="4384675" y="3548063"/>
          <p14:tracePt t="74919" x="4384675" y="3540125"/>
          <p14:tracePt t="75812" x="4392613" y="3540125"/>
          <p14:tracePt t="75827" x="4408488" y="3556000"/>
          <p14:tracePt t="75836" x="4432300" y="3563938"/>
          <p14:tracePt t="75842" x="4456113" y="3587750"/>
          <p14:tracePt t="75850" x="4487863" y="3613150"/>
          <p14:tracePt t="75857" x="4527550" y="3636963"/>
          <p14:tracePt t="75866" x="4551363" y="3644900"/>
          <p14:tracePt t="75872" x="4584700" y="3652838"/>
          <p14:tracePt t="75879" x="4616450" y="3668713"/>
          <p14:tracePt t="75887" x="4640263" y="3676650"/>
          <p14:tracePt t="75894" x="4664075" y="3684588"/>
          <p14:tracePt t="75903" x="4695825" y="3692525"/>
          <p14:tracePt t="75909" x="4719638" y="3700463"/>
          <p14:tracePt t="75917" x="4743450" y="3700463"/>
          <p14:tracePt t="75924" x="4759325" y="3708400"/>
          <p14:tracePt t="75934" x="4783138" y="3708400"/>
          <p14:tracePt t="75939" x="4791075" y="3708400"/>
          <p14:tracePt t="75947" x="4799013" y="3708400"/>
          <p14:tracePt t="75954" x="4814888" y="3708400"/>
          <p14:tracePt t="75969" x="4822825" y="3708400"/>
          <p14:tracePt t="75984" x="4830763" y="3708400"/>
          <p14:tracePt t="75993" x="4838700" y="3708400"/>
          <p14:tracePt t="76019" x="4846638" y="3708400"/>
          <p14:tracePt t="76022" x="4854575" y="3708400"/>
          <p14:tracePt t="76029" x="4870450" y="3708400"/>
          <p14:tracePt t="76037" x="4886325" y="3708400"/>
          <p14:tracePt t="76044" x="4918075" y="3716338"/>
          <p14:tracePt t="76052" x="4951413" y="3716338"/>
          <p14:tracePt t="76059" x="5006975" y="3724275"/>
          <p14:tracePt t="76068" x="5062538" y="3732213"/>
          <p14:tracePt t="76074" x="5126038" y="3740150"/>
          <p14:tracePt t="76084" x="5189538" y="3748088"/>
          <p14:tracePt t="76089" x="5245100" y="3756025"/>
          <p14:tracePt t="76098" x="5300663" y="3756025"/>
          <p14:tracePt t="76104" x="5373688" y="3771900"/>
          <p14:tracePt t="76112" x="5445125" y="3779838"/>
          <p14:tracePt t="76119" x="5516563" y="3787775"/>
          <p14:tracePt t="76127" x="5588000" y="3787775"/>
          <p14:tracePt t="76137" x="5667375" y="3795713"/>
          <p14:tracePt t="76142" x="5732463" y="3803650"/>
          <p14:tracePt t="76149" x="5803900" y="3811588"/>
          <p14:tracePt t="76157" x="5859463" y="3819525"/>
          <p14:tracePt t="76165" x="5938838" y="3827463"/>
          <p14:tracePt t="76172" x="6002338" y="3835400"/>
          <p14:tracePt t="76179" x="6067425" y="3843338"/>
          <p14:tracePt t="76187" x="6122988" y="3851275"/>
          <p14:tracePt t="76194" x="6170613" y="3859213"/>
          <p14:tracePt t="76203" x="6202363" y="3859213"/>
          <p14:tracePt t="76209" x="6234113" y="3867150"/>
          <p14:tracePt t="76218" x="6257925" y="3875088"/>
          <p14:tracePt t="76224" x="6273800" y="3883025"/>
          <p14:tracePt t="76233" x="6289675" y="3883025"/>
          <p14:tracePt t="76239" x="6313488" y="3883025"/>
          <p14:tracePt t="76249" x="6321425" y="3890963"/>
          <p14:tracePt t="76254" x="6329363" y="3890963"/>
          <p14:tracePt t="76262" x="6337300" y="3890963"/>
          <p14:tracePt t="76277" x="6345238" y="3898900"/>
          <p14:tracePt t="76285" x="6353175" y="3898900"/>
          <p14:tracePt t="76323" x="6329363" y="3890963"/>
          <p14:tracePt t="76329" x="6273800" y="3859213"/>
          <p14:tracePt t="76337" x="6170613" y="3843338"/>
          <p14:tracePt t="76344" x="6051550" y="3827463"/>
          <p14:tracePt t="76352" x="5891213" y="3819525"/>
          <p14:tracePt t="76359" x="5748338" y="3795713"/>
          <p14:tracePt t="76369" x="5651500" y="3787775"/>
          <p14:tracePt t="76374" x="5540375" y="3779838"/>
          <p14:tracePt t="76384" x="5437188" y="3779838"/>
          <p14:tracePt t="76389" x="5373688" y="3771900"/>
          <p14:tracePt t="76400" x="5284788" y="3771900"/>
          <p14:tracePt t="76404" x="5213350" y="3771900"/>
          <p14:tracePt t="76412" x="5181600" y="3771900"/>
          <p14:tracePt t="76419" x="5141913" y="3771900"/>
          <p14:tracePt t="76426" x="5118100" y="3771900"/>
          <p14:tracePt t="76434" x="5094288" y="3771900"/>
          <p14:tracePt t="76442" x="5078413" y="3771900"/>
          <p14:tracePt t="76457" x="5070475" y="3771900"/>
          <p14:tracePt t="76466" x="5054600" y="3771900"/>
          <p14:tracePt t="76471" x="5054600" y="3763963"/>
          <p14:tracePt t="76479" x="5038725" y="3763963"/>
          <p14:tracePt t="76487" x="5030788" y="3763963"/>
          <p14:tracePt t="76494" x="5022850" y="3763963"/>
          <p14:tracePt t="76502" x="5014913" y="3763963"/>
          <p14:tracePt t="76509" x="4999038" y="3756025"/>
          <p14:tracePt t="76518" x="4983163" y="3756025"/>
          <p14:tracePt t="76524" x="4975225" y="3748088"/>
          <p14:tracePt t="76534" x="4959350" y="3748088"/>
          <p14:tracePt t="76540" x="4943475" y="3748088"/>
          <p14:tracePt t="76548" x="4918075" y="3740150"/>
          <p14:tracePt t="76562" x="4910138" y="3732213"/>
          <p14:tracePt t="76569" x="4902200" y="3732213"/>
          <p14:tracePt t="76576" x="4878388" y="3732213"/>
          <p14:tracePt t="76585" x="4878388" y="3724275"/>
          <p14:tracePt t="76592" x="4870450" y="3716338"/>
          <p14:tracePt t="76601" x="4862513" y="3708400"/>
          <p14:tracePt t="76606" x="4838700" y="3700463"/>
          <p14:tracePt t="76615" x="4822825" y="3692525"/>
          <p14:tracePt t="76622" x="4791075" y="3676650"/>
          <p14:tracePt t="76629" x="4751388" y="3660775"/>
          <p14:tracePt t="76637" x="4703763" y="3644900"/>
          <p14:tracePt t="76644" x="4648200" y="3629025"/>
          <p14:tracePt t="76652" x="4592638" y="3613150"/>
          <p14:tracePt t="76660" x="4527550" y="3605213"/>
          <p14:tracePt t="76668" x="4487863" y="3595688"/>
          <p14:tracePt t="76674" x="4448175" y="3595688"/>
          <p14:tracePt t="76682" x="4416425" y="3595688"/>
          <p14:tracePt t="76689" x="4376738" y="3587750"/>
          <p14:tracePt t="76700" x="4352925" y="3587750"/>
          <p14:tracePt t="76704" x="4337050" y="3587750"/>
          <p14:tracePt t="76712" x="4329113" y="3579813"/>
          <p14:tracePt t="76719" x="4321175" y="3579813"/>
          <p14:tracePt t="76742" x="4313238" y="3579813"/>
          <p14:tracePt t="76862" x="4313238" y="3571875"/>
          <p14:tracePt t="76892" x="4313238" y="3563938"/>
          <p14:tracePt t="76899" x="4321175" y="3563938"/>
          <p14:tracePt t="76914" x="4321175" y="3556000"/>
          <p14:tracePt t="76921" x="4329113" y="3556000"/>
          <p14:tracePt t="76929" x="4329113" y="3540125"/>
          <p14:tracePt t="76936" x="4329113" y="3532188"/>
          <p14:tracePt t="76943" x="4329113" y="3524250"/>
          <p14:tracePt t="76959" x="4329113" y="3516313"/>
          <p14:tracePt t="76984" x="4329113" y="3508375"/>
          <p14:tracePt t="77019" x="4329113" y="3500438"/>
          <p14:tracePt t="77229" x="4329113" y="3492500"/>
          <p14:tracePt t="77244" x="4337050" y="3492500"/>
          <p14:tracePt t="77252" x="4337050" y="3484563"/>
          <p14:tracePt t="77267" x="4344988" y="3484563"/>
          <p14:tracePt t="77281" x="4344988" y="3476625"/>
          <p14:tracePt t="77298" x="4352925" y="3468688"/>
          <p14:tracePt t="77312" x="4352925" y="3460750"/>
          <p14:tracePt t="77319" x="4352925" y="3452813"/>
          <p14:tracePt t="77342" x="4360863" y="3452813"/>
          <p14:tracePt t="77372" x="4360863" y="3444875"/>
          <p14:tracePt t="77753" x="4376738" y="3444875"/>
          <p14:tracePt t="77761" x="4384675" y="3452813"/>
          <p14:tracePt t="77768" x="4392613" y="3460750"/>
          <p14:tracePt t="77776" x="4400550" y="3468688"/>
          <p14:tracePt t="77783" x="4408488" y="3468688"/>
          <p14:tracePt t="77792" x="4416425" y="3476625"/>
          <p14:tracePt t="77800" x="4432300" y="3492500"/>
          <p14:tracePt t="77807" x="4448175" y="3500438"/>
          <p14:tracePt t="77814" x="4464050" y="3508375"/>
          <p14:tracePt t="77822" x="4487863" y="3516313"/>
          <p14:tracePt t="77831" x="4495800" y="3516313"/>
          <p14:tracePt t="77836" x="4519613" y="3532188"/>
          <p14:tracePt t="77844" x="4535488" y="3548063"/>
          <p14:tracePt t="77852" x="4559300" y="3556000"/>
          <p14:tracePt t="77859" x="4576763" y="3563938"/>
          <p14:tracePt t="77868" x="4600575" y="3571875"/>
          <p14:tracePt t="77874" x="4608513" y="3571875"/>
          <p14:tracePt t="77884" x="4624388" y="3571875"/>
          <p14:tracePt t="77889" x="4648200" y="3579813"/>
          <p14:tracePt t="77900" x="4664075" y="3587750"/>
          <p14:tracePt t="77904" x="4672013" y="3587750"/>
          <p14:tracePt t="77912" x="4687888" y="3595688"/>
          <p14:tracePt t="77919" x="4703763" y="3613150"/>
          <p14:tracePt t="77926" x="4719638" y="3613150"/>
          <p14:tracePt t="77934" x="4751388" y="3621088"/>
          <p14:tracePt t="77942" x="4783138" y="3644900"/>
          <p14:tracePt t="77951" x="4806950" y="3644900"/>
          <p14:tracePt t="77956" x="4830763" y="3660775"/>
          <p14:tracePt t="77964" x="4854575" y="3676650"/>
          <p14:tracePt t="77972" x="4894263" y="3684588"/>
          <p14:tracePt t="77981" x="4918075" y="3684588"/>
          <p14:tracePt t="77986" x="4951413" y="3708400"/>
          <p14:tracePt t="77994" x="4991100" y="3716338"/>
          <p14:tracePt t="78002" x="5014913" y="3732213"/>
          <p14:tracePt t="78017" x="5062538" y="3748088"/>
          <p14:tracePt t="78024" x="5094288" y="3763963"/>
          <p14:tracePt t="78033" x="5110163" y="3771900"/>
          <p14:tracePt t="78039" x="5141913" y="3787775"/>
          <p14:tracePt t="78048" x="5173663" y="3803650"/>
          <p14:tracePt t="78055" x="5205413" y="3819525"/>
          <p14:tracePt t="78062" x="5237163" y="3819525"/>
          <p14:tracePt t="78070" x="5268913" y="3835400"/>
          <p14:tracePt t="78076" x="5300663" y="3843338"/>
          <p14:tracePt t="78084" x="5334000" y="3851275"/>
          <p14:tracePt t="78092" x="5365750" y="3859213"/>
          <p14:tracePt t="78101" x="5397500" y="3867150"/>
          <p14:tracePt t="78106" x="5429250" y="3875088"/>
          <p14:tracePt t="78114" x="5453063" y="3883025"/>
          <p14:tracePt t="78122" x="5484813" y="3890963"/>
          <p14:tracePt t="78131" x="5516563" y="3898900"/>
          <p14:tracePt t="78137" x="5532438" y="3898900"/>
          <p14:tracePt t="78144" x="5548313" y="3898900"/>
          <p14:tracePt t="78152" x="5572125" y="3906838"/>
          <p14:tracePt t="78159" x="5595938" y="3906838"/>
          <p14:tracePt t="78166" x="5611813" y="3914775"/>
          <p14:tracePt t="78173" x="5643563" y="3914775"/>
          <p14:tracePt t="78183" x="5667375" y="3914775"/>
          <p14:tracePt t="78190" x="5692775" y="3914775"/>
          <p14:tracePt t="78199" x="5716588" y="3914775"/>
          <p14:tracePt t="78204" x="5740400" y="3914775"/>
          <p14:tracePt t="78214" x="5764213" y="3914775"/>
          <p14:tracePt t="78219" x="5780088" y="3914775"/>
          <p14:tracePt t="78227" x="5803900" y="3914775"/>
          <p14:tracePt t="78234" x="5827713" y="3914775"/>
          <p14:tracePt t="78242" x="5859463" y="3922713"/>
          <p14:tracePt t="78250" x="5875338" y="3922713"/>
          <p14:tracePt t="78256" x="5899150" y="3922713"/>
          <p14:tracePt t="78265" x="5930900" y="3922713"/>
          <p14:tracePt t="78272" x="5970588" y="3930650"/>
          <p14:tracePt t="78282" x="6034088" y="3938588"/>
          <p14:tracePt t="78287" x="6075363" y="3938588"/>
          <p14:tracePt t="78294" x="6122988" y="3938588"/>
          <p14:tracePt t="78302" x="6162675" y="3938588"/>
          <p14:tracePt t="78309" x="6194425" y="3938588"/>
          <p14:tracePt t="78317" x="6242050" y="3938588"/>
          <p14:tracePt t="78324" x="6281738" y="3938588"/>
          <p14:tracePt t="78333" x="6321425" y="3938588"/>
          <p14:tracePt t="78339" x="6361113" y="3938588"/>
          <p14:tracePt t="78348" x="6392863" y="3938588"/>
          <p14:tracePt t="78354" x="6418263" y="3938588"/>
          <p14:tracePt t="78363" x="6434138" y="3938588"/>
          <p14:tracePt t="78369" x="6465888" y="3938588"/>
          <p14:tracePt t="78377" x="6497638" y="3938588"/>
          <p14:tracePt t="78384" x="6521450" y="3938588"/>
          <p14:tracePt t="78392" x="6545263" y="3938588"/>
          <p14:tracePt t="78400" x="6561138" y="3938588"/>
          <p14:tracePt t="78407" x="6584950" y="3938588"/>
          <p14:tracePt t="78416" x="6592888" y="3938588"/>
          <p14:tracePt t="78421" x="6608763" y="3938588"/>
          <p14:tracePt t="78432" x="6624638" y="3938588"/>
          <p14:tracePt t="78436" x="6640513" y="3938588"/>
          <p14:tracePt t="78444" x="6648450" y="3938588"/>
          <p14:tracePt t="78452" x="6656388" y="3938588"/>
          <p14:tracePt t="78459" x="6664325" y="3938588"/>
          <p14:tracePt t="78467" x="6672263" y="3938588"/>
          <p14:tracePt t="78474" x="6680200" y="3948113"/>
          <p14:tracePt t="78490" x="6696075" y="3956050"/>
          <p14:tracePt t="78497" x="6696075" y="3963988"/>
          <p14:tracePt t="78504" x="6704013" y="3963988"/>
          <p14:tracePt t="78514" x="6719888" y="3963988"/>
          <p14:tracePt t="78527" x="6727825" y="3971925"/>
          <p14:tracePt t="78534" x="6735763" y="3971925"/>
          <p14:tracePt t="78566" x="6743700" y="3971925"/>
          <p14:tracePt t="78715" x="6751638" y="3971925"/>
          <p14:tracePt t="78721" x="6759575" y="3979863"/>
          <p14:tracePt t="78732" x="6777038" y="3979863"/>
          <p14:tracePt t="78736" x="6792913" y="3987800"/>
          <p14:tracePt t="78744" x="6816725" y="3987800"/>
          <p14:tracePt t="78752" x="6832600" y="3995738"/>
          <p14:tracePt t="78760" x="6840538" y="3995738"/>
          <p14:tracePt t="78766" x="6856413" y="4003675"/>
          <p14:tracePt t="78774" x="6864350" y="4003675"/>
          <p14:tracePt t="78783" x="6872288" y="4011613"/>
          <p14:tracePt t="78789" x="6880225" y="4011613"/>
          <p14:tracePt t="78796" x="6888163" y="4011613"/>
          <p14:tracePt t="78814" x="6896100" y="4011613"/>
          <p14:tracePt t="78819" x="6904038" y="4019550"/>
          <p14:tracePt t="78834" x="6911975" y="4019550"/>
          <p14:tracePt t="78918" x="6919913" y="4027488"/>
          <p14:tracePt t="78924" x="6927850" y="4035425"/>
          <p14:tracePt t="78932" x="6935788" y="4035425"/>
          <p14:tracePt t="78939" x="6943725" y="4035425"/>
          <p14:tracePt t="78947" x="6951663" y="4035425"/>
          <p14:tracePt t="78954" x="6959600" y="4035425"/>
          <p14:tracePt t="78964" x="6967538" y="4043363"/>
          <p14:tracePt t="78969" x="6983413" y="4043363"/>
          <p14:tracePt t="78976" x="6991350" y="4043363"/>
          <p14:tracePt t="78984" x="7007225" y="4051300"/>
          <p14:tracePt t="78992" x="7015163" y="4051300"/>
          <p14:tracePt t="79000" x="7023100" y="4059238"/>
          <p14:tracePt t="79017" x="7070725" y="4067175"/>
          <p14:tracePt t="79022" x="7086600" y="4067175"/>
          <p14:tracePt t="79032" x="7094538" y="4067175"/>
          <p14:tracePt t="79036" x="7102475" y="4067175"/>
          <p14:tracePt t="79052" x="7110413" y="4067175"/>
          <p14:tracePt t="79089" x="7118350" y="4067175"/>
          <p14:tracePt t="79104" x="7126288" y="4067175"/>
          <p14:tracePt t="79118" x="7135813" y="4067175"/>
          <p14:tracePt t="79126" x="7143750" y="4067175"/>
          <p14:tracePt t="79133" x="7151688" y="4067175"/>
          <p14:tracePt t="79141" x="7159625" y="4067175"/>
          <p14:tracePt t="79148" x="7167563" y="4067175"/>
          <p14:tracePt t="79167" x="7175500" y="4067175"/>
          <p14:tracePt t="79180" x="7183438" y="4067175"/>
          <p14:tracePt t="79187" x="7191375" y="4067175"/>
          <p14:tracePt t="79195" x="7199313" y="4067175"/>
          <p14:tracePt t="79202" x="7215188" y="4067175"/>
          <p14:tracePt t="79217" x="7231063" y="4067175"/>
          <p14:tracePt t="79224" x="7239000" y="4067175"/>
          <p14:tracePt t="79233" x="7254875" y="4067175"/>
          <p14:tracePt t="79239" x="7270750" y="4075113"/>
          <p14:tracePt t="79248" x="7286625" y="4075113"/>
          <p14:tracePt t="79254" x="7294563" y="4075113"/>
          <p14:tracePt t="79263" x="7310438" y="4075113"/>
          <p14:tracePt t="79269" x="7326313" y="4075113"/>
          <p14:tracePt t="79284" x="7334250" y="4075113"/>
          <p14:tracePt t="79299" x="7350125" y="4075113"/>
          <p14:tracePt t="79306" x="7358063" y="4075113"/>
          <p14:tracePt t="79314" x="7366000" y="4075113"/>
          <p14:tracePt t="79321" x="7373938" y="4075113"/>
          <p14:tracePt t="79330" x="7389813" y="4075113"/>
          <p14:tracePt t="79337" x="7405688" y="4075113"/>
          <p14:tracePt t="79351" x="7421563" y="4075113"/>
          <p14:tracePt t="79359" x="7437438" y="4075113"/>
          <p14:tracePt t="79367" x="7445375" y="4075113"/>
          <p14:tracePt t="79374" x="7461250" y="4075113"/>
          <p14:tracePt t="79383" x="7469188" y="4075113"/>
          <p14:tracePt t="79389" x="7477125" y="4075113"/>
          <p14:tracePt t="79397" x="7485063" y="4075113"/>
          <p14:tracePt t="79404" x="7493000" y="4075113"/>
          <p14:tracePt t="79415" x="7502525" y="4075113"/>
          <p14:tracePt t="79419" x="7510463" y="4075113"/>
          <p14:tracePt t="79426" x="7518400" y="4075113"/>
          <p14:tracePt t="79434" x="7526338" y="4075113"/>
          <p14:tracePt t="79442" x="7534275" y="4075113"/>
          <p14:tracePt t="79456" x="7542213" y="4075113"/>
          <p14:tracePt t="79481" x="7550150" y="4075113"/>
          <p14:tracePt t="79630" x="7542213" y="4075113"/>
          <p14:tracePt t="79636" x="7518400" y="4075113"/>
          <p14:tracePt t="79647" x="7510463" y="4075113"/>
          <p14:tracePt t="79652" x="7485063" y="4075113"/>
          <p14:tracePt t="79659" x="7469188" y="4083050"/>
          <p14:tracePt t="79666" x="7445375" y="4083050"/>
          <p14:tracePt t="79674" x="7437438" y="4083050"/>
          <p14:tracePt t="79683" x="7421563" y="4083050"/>
          <p14:tracePt t="79689" x="7413625" y="4083050"/>
          <p14:tracePt t="79699" x="7405688" y="4083050"/>
          <p14:tracePt t="79704" x="7397750" y="4090988"/>
          <p14:tracePt t="79719" x="7389813" y="4090988"/>
          <p14:tracePt t="79728" x="7381875" y="4090988"/>
          <p14:tracePt t="79772" x="7373938" y="4090988"/>
          <p14:tracePt t="79802" x="7366000" y="4090988"/>
          <p14:tracePt t="79878" x="7358063" y="4090988"/>
          <p14:tracePt t="80386" x="7373938" y="4090988"/>
          <p14:tracePt t="80397" x="7397750" y="4090988"/>
          <p14:tracePt t="80402" x="7421563" y="4090988"/>
          <p14:tracePt t="80409" x="7445375" y="4090988"/>
          <p14:tracePt t="80417" x="7469188" y="4083050"/>
          <p14:tracePt t="80424" x="7502525" y="4083050"/>
          <p14:tracePt t="80433" x="7526338" y="4083050"/>
          <p14:tracePt t="80439" x="7550150" y="4083050"/>
          <p14:tracePt t="80448" x="7573963" y="4083050"/>
          <p14:tracePt t="80464" x="7581900" y="4083050"/>
          <p14:tracePt t="80469" x="7581900" y="4075113"/>
          <p14:tracePt t="80679" x="7573963" y="4075113"/>
          <p14:tracePt t="80686" x="7566025" y="4075113"/>
          <p14:tracePt t="80694" x="7550150" y="4075113"/>
          <p14:tracePt t="80701" x="7542213" y="4075113"/>
          <p14:tracePt t="80709" x="7534275" y="4075113"/>
          <p14:tracePt t="80716" x="7493000" y="4075113"/>
          <p14:tracePt t="80724" x="7461250" y="4075113"/>
          <p14:tracePt t="80732" x="7429500" y="4075113"/>
          <p14:tracePt t="80739" x="7413625" y="4075113"/>
          <p14:tracePt t="80748" x="7389813" y="4075113"/>
          <p14:tracePt t="80754" x="7358063" y="4075113"/>
          <p14:tracePt t="80762" x="7342188" y="4083050"/>
          <p14:tracePt t="80779" x="7334250" y="4083050"/>
          <p14:tracePt t="80814" x="7334250" y="4090988"/>
          <p14:tracePt t="83120" x="7254875" y="4090988"/>
          <p14:tracePt t="83349" x="7262813" y="4090988"/>
          <p14:tracePt t="83356" x="7278688" y="4090988"/>
          <p14:tracePt t="83364" x="7294563" y="4090988"/>
          <p14:tracePt t="83371" x="7318375" y="4090988"/>
          <p14:tracePt t="83379" x="7342188" y="4090988"/>
          <p14:tracePt t="83386" x="7350125" y="4090988"/>
          <p14:tracePt t="83394" x="7373938" y="4090988"/>
          <p14:tracePt t="83401" x="7389813" y="4090988"/>
          <p14:tracePt t="83408" x="7405688" y="4083050"/>
          <p14:tracePt t="83417" x="7413625" y="4083050"/>
          <p14:tracePt t="83424" x="7421563" y="4083050"/>
          <p14:tracePt t="83431" x="7429500" y="4083050"/>
          <p14:tracePt t="83702" x="7421563" y="4083050"/>
          <p14:tracePt t="83711" x="7413625" y="4083050"/>
          <p14:tracePt t="83716" x="7405688" y="4090988"/>
          <p14:tracePt t="83723" x="7397750" y="4090988"/>
          <p14:tracePt t="83738" x="7389813" y="4098925"/>
          <p14:tracePt t="84414" x="7405688" y="4098925"/>
          <p14:tracePt t="84421" x="7421563" y="4098925"/>
          <p14:tracePt t="84428" x="7429500" y="4098925"/>
          <p14:tracePt t="84436" x="7453313" y="4098925"/>
          <p14:tracePt t="84443" x="7461250" y="4098925"/>
          <p14:tracePt t="84451" x="7469188" y="4098925"/>
          <p14:tracePt t="84461" x="7485063" y="4090988"/>
          <p14:tracePt t="84477" x="7493000" y="4090988"/>
          <p14:tracePt t="84481" x="7502525" y="4090988"/>
          <p14:tracePt t="84617" x="7510463" y="4090988"/>
          <p14:tracePt t="84625" x="7518400" y="4090988"/>
          <p14:tracePt t="85967" x="7518400" y="4083050"/>
          <p14:tracePt t="85975" x="7485063" y="4083050"/>
          <p14:tracePt t="85981" x="7461250" y="4075113"/>
          <p14:tracePt t="85992" x="7437438" y="4075113"/>
          <p14:tracePt t="85996" x="7429500" y="4075113"/>
          <p14:tracePt t="86011" x="7397750" y="4075113"/>
          <p14:tracePt t="86019" x="7381875" y="4075113"/>
          <p14:tracePt t="86034" x="7373938" y="4075113"/>
          <p14:tracePt t="86064" x="7366000" y="4075113"/>
          <p14:tracePt t="86087" x="7358063" y="4075113"/>
          <p14:tracePt t="86110" x="7350125" y="4075113"/>
          <p14:tracePt t="86117" x="7342188" y="4075113"/>
          <p14:tracePt t="86132" x="7334250" y="4075113"/>
          <p14:tracePt t="86147" x="7318375" y="4075113"/>
          <p14:tracePt t="86154" x="7302500" y="4075113"/>
          <p14:tracePt t="86161" x="7294563" y="4075113"/>
          <p14:tracePt t="86169" x="7278688" y="4075113"/>
          <p14:tracePt t="86177" x="7262813" y="4075113"/>
          <p14:tracePt t="86184" x="7246938" y="4075113"/>
          <p14:tracePt t="86193" x="7231063" y="4075113"/>
          <p14:tracePt t="86199" x="7215188" y="4075113"/>
          <p14:tracePt t="86208" x="7191375" y="4075113"/>
          <p14:tracePt t="86215" x="7175500" y="4075113"/>
          <p14:tracePt t="86222" x="7167563" y="4067175"/>
          <p14:tracePt t="86229" x="7151688" y="4067175"/>
          <p14:tracePt t="86237" x="7135813" y="4067175"/>
          <p14:tracePt t="86244" x="7126288" y="4067175"/>
          <p14:tracePt t="86252" x="7118350" y="4059238"/>
          <p14:tracePt t="86259" x="7094538" y="4059238"/>
          <p14:tracePt t="86266" x="7086600" y="4059238"/>
          <p14:tracePt t="86273" x="7070725" y="4059238"/>
          <p14:tracePt t="86281" x="7062788" y="4051300"/>
          <p14:tracePt t="86291" x="7046913" y="4051300"/>
          <p14:tracePt t="86305" x="7031038" y="4051300"/>
          <p14:tracePt t="86319" x="7023100" y="4051300"/>
          <p14:tracePt t="86328" x="7015163" y="4051300"/>
          <p14:tracePt t="86334" x="7007225" y="4051300"/>
          <p14:tracePt t="86343" x="6999288" y="4051300"/>
          <p14:tracePt t="86349" x="6991350" y="4051300"/>
          <p14:tracePt t="86358" x="6983413" y="4051300"/>
          <p14:tracePt t="86364" x="6975475" y="4051300"/>
          <p14:tracePt t="86373" x="6967538" y="4051300"/>
          <p14:tracePt t="86387" x="6959600" y="4051300"/>
          <p14:tracePt t="86394" x="6951663" y="4051300"/>
          <p14:tracePt t="86410" x="6943725" y="4051300"/>
          <p14:tracePt t="86424" x="6927850" y="4051300"/>
          <p14:tracePt t="86433" x="6919913" y="4051300"/>
          <p14:tracePt t="86447" x="6904038" y="4051300"/>
          <p14:tracePt t="86462" x="6896100" y="4051300"/>
          <p14:tracePt t="86469" x="6888163" y="4051300"/>
          <p14:tracePt t="86477" x="6888163" y="4043363"/>
          <p14:tracePt t="86613" x="6911975" y="4051300"/>
          <p14:tracePt t="86619" x="6943725" y="4051300"/>
          <p14:tracePt t="86627" x="6959600" y="4059238"/>
          <p14:tracePt t="86635" x="6983413" y="4059238"/>
          <p14:tracePt t="86643" x="7015163" y="4059238"/>
          <p14:tracePt t="86649" x="7031038" y="4067175"/>
          <p14:tracePt t="86658" x="7046913" y="4067175"/>
          <p14:tracePt t="86666" x="7054850" y="4067175"/>
          <p14:tracePt t="86674" x="7062788" y="4067175"/>
          <p14:tracePt t="86744" x="7054850" y="4067175"/>
          <p14:tracePt t="86747" x="7046913" y="4067175"/>
          <p14:tracePt t="86762" x="7038975" y="4067175"/>
          <p14:tracePt t="86769" x="7038975" y="4059238"/>
          <p14:tracePt t="86777" x="7031038" y="4059238"/>
          <p14:tracePt t="86784" x="7023100" y="4059238"/>
          <p14:tracePt t="86793" x="7015163" y="4059238"/>
          <p14:tracePt t="86799" x="7007225" y="4051300"/>
          <p14:tracePt t="86814" x="6999288" y="4051300"/>
          <p14:tracePt t="86906" x="6991350" y="4043363"/>
          <p14:tracePt t="86912" x="6983413" y="4043363"/>
          <p14:tracePt t="86919" x="6975475" y="4035425"/>
          <p14:tracePt t="86926" x="6975475" y="4027488"/>
          <p14:tracePt t="86934" x="6975475" y="4019550"/>
          <p14:tracePt t="86942" x="6959600" y="4011613"/>
          <p14:tracePt t="86956" x="6959600" y="3995738"/>
          <p14:tracePt t="86964" x="6951663" y="3995738"/>
          <p14:tracePt t="86974" x="6943725" y="3987800"/>
          <p14:tracePt t="86979" x="6943725" y="3979863"/>
          <p14:tracePt t="86987" x="6935788" y="3979863"/>
          <p14:tracePt t="86994" x="6935788" y="3971925"/>
          <p14:tracePt t="87011" x="6927850" y="3971925"/>
          <p14:tracePt t="87016" x="6927850" y="3963988"/>
          <p14:tracePt t="87041" x="6919913" y="3963988"/>
          <p14:tracePt t="87046" x="6919913" y="3956050"/>
          <p14:tracePt t="87054" x="6911975" y="3956050"/>
          <p14:tracePt t="87062" x="6911975" y="3948113"/>
          <p14:tracePt t="87070" x="6904038" y="3948113"/>
          <p14:tracePt t="87093" x="6896100" y="3938588"/>
          <p14:tracePt t="87106" x="6888163" y="3930650"/>
          <p14:tracePt t="87124" x="6880225" y="3930650"/>
          <p14:tracePt t="87137" x="6872288" y="3922713"/>
          <p14:tracePt t="87144" x="6864350" y="3914775"/>
          <p14:tracePt t="87152" x="6856413" y="3914775"/>
          <p14:tracePt t="87159" x="6840538" y="3914775"/>
          <p14:tracePt t="87167" x="6824663" y="3906838"/>
          <p14:tracePt t="87176" x="6816725" y="3906838"/>
          <p14:tracePt t="87182" x="6808788" y="3906838"/>
          <p14:tracePt t="87191" x="6792913" y="3898900"/>
          <p14:tracePt t="87196" x="6784975" y="3898900"/>
          <p14:tracePt t="87204" x="6777038" y="3898900"/>
          <p14:tracePt t="87212" x="6769100" y="3898900"/>
          <p14:tracePt t="87219" x="6769100" y="3890963"/>
          <p14:tracePt t="87243" x="6759575" y="3890963"/>
          <p14:tracePt t="87257" x="6751638" y="3890963"/>
          <p14:tracePt t="87264" x="6751638" y="3883025"/>
          <p14:tracePt t="87287" x="6751638" y="3875088"/>
          <p14:tracePt t="87294" x="6743700" y="3875088"/>
          <p14:tracePt t="87325" x="6735763" y="3875088"/>
          <p14:tracePt t="87332" x="6735763" y="3867150"/>
          <p14:tracePt t="87385" x="6735763" y="3859213"/>
          <p14:tracePt t="87392" x="6727825" y="3859213"/>
          <p14:tracePt t="87414" x="6727825" y="3851275"/>
          <p14:tracePt t="87430" x="6727825" y="3843338"/>
          <p14:tracePt t="87459" x="6719888" y="3843338"/>
          <p14:tracePt t="87467" x="6719888" y="3835400"/>
          <p14:tracePt t="87491" x="6719888" y="3827463"/>
          <p14:tracePt t="87506" x="6711950" y="3827463"/>
          <p14:tracePt t="87512" x="6704013" y="3819525"/>
          <p14:tracePt t="87519" x="6688138" y="3811588"/>
          <p14:tracePt t="87527" x="6672263" y="3811588"/>
          <p14:tracePt t="87534" x="6656388" y="3811588"/>
          <p14:tracePt t="87543" x="6648450" y="3811588"/>
          <p14:tracePt t="87549" x="6640513" y="3811588"/>
          <p14:tracePt t="87559" x="6624638" y="3803650"/>
          <p14:tracePt t="87564" x="6600825" y="3803650"/>
          <p14:tracePt t="87574" x="6577013" y="3795713"/>
          <p14:tracePt t="87579" x="6561138" y="3795713"/>
          <p14:tracePt t="87588" x="6529388" y="3787775"/>
          <p14:tracePt t="87594" x="6513513" y="3787775"/>
          <p14:tracePt t="87602" x="6489700" y="3779838"/>
          <p14:tracePt t="87609" x="6465888" y="3779838"/>
          <p14:tracePt t="87617" x="6442075" y="3779838"/>
          <p14:tracePt t="87625" x="6410325" y="3763963"/>
          <p14:tracePt t="87632" x="6369050" y="3763963"/>
          <p14:tracePt t="87640" x="6337300" y="3756025"/>
          <p14:tracePt t="87647" x="6305550" y="3756025"/>
          <p14:tracePt t="87656" x="6281738" y="3756025"/>
          <p14:tracePt t="87662" x="6249988" y="3748088"/>
          <p14:tracePt t="87669" x="6226175" y="3748088"/>
          <p14:tracePt t="87676" x="6194425" y="3740150"/>
          <p14:tracePt t="87684" x="6170613" y="3740150"/>
          <p14:tracePt t="87692" x="6130925" y="3740150"/>
          <p14:tracePt t="87699" x="6107113" y="3732213"/>
          <p14:tracePt t="87709" x="6067425" y="3724275"/>
          <p14:tracePt t="87714" x="6051550" y="3716338"/>
          <p14:tracePt t="87722" x="6034088" y="3708400"/>
          <p14:tracePt t="87729" x="6018213" y="3708400"/>
          <p14:tracePt t="87737" x="5986463" y="3708400"/>
          <p14:tracePt t="87745" x="5962650" y="3708400"/>
          <p14:tracePt t="87752" x="5922963" y="3700463"/>
          <p14:tracePt t="87759" x="5907088" y="3700463"/>
          <p14:tracePt t="87767" x="5875338" y="3700463"/>
          <p14:tracePt t="87775" x="5859463" y="3692525"/>
          <p14:tracePt t="87782" x="5827713" y="3692525"/>
          <p14:tracePt t="87792" x="5795963" y="3684588"/>
          <p14:tracePt t="87796" x="5764213" y="3684588"/>
          <p14:tracePt t="87806" x="5724525" y="3676650"/>
          <p14:tracePt t="87812" x="5692775" y="3676650"/>
          <p14:tracePt t="87820" x="5667375" y="3676650"/>
          <p14:tracePt t="87827" x="5635625" y="3676650"/>
          <p14:tracePt t="87834" x="5611813" y="3676650"/>
          <p14:tracePt t="87842" x="5588000" y="3676650"/>
          <p14:tracePt t="87849" x="5572125" y="3676650"/>
          <p14:tracePt t="87859" x="5548313" y="3676650"/>
          <p14:tracePt t="87864" x="5540375" y="3676650"/>
          <p14:tracePt t="87874" x="5524500" y="3676650"/>
          <p14:tracePt t="87879" x="5500688" y="3676650"/>
          <p14:tracePt t="87887" x="5484813" y="3676650"/>
          <p14:tracePt t="87894" x="5468938" y="3676650"/>
          <p14:tracePt t="87902" x="5453063" y="3676650"/>
          <p14:tracePt t="87909" x="5437188" y="3676650"/>
          <p14:tracePt t="87916" x="5421313" y="3676650"/>
          <p14:tracePt t="87925" x="5405438" y="3676650"/>
          <p14:tracePt t="87940" x="5389563" y="3676650"/>
          <p14:tracePt t="87947" x="5365750" y="3676650"/>
          <p14:tracePt t="87956" x="5357813" y="3676650"/>
          <p14:tracePt t="87962" x="5341938" y="3676650"/>
          <p14:tracePt t="87970" x="5318125" y="3676650"/>
          <p14:tracePt t="87977" x="5300663" y="3676650"/>
          <p14:tracePt t="87984" x="5276850" y="3676650"/>
          <p14:tracePt t="87992" x="5253038" y="3676650"/>
          <p14:tracePt t="87999" x="5237163" y="3676650"/>
          <p14:tracePt t="88008" x="5221288" y="3676650"/>
          <p14:tracePt t="88013" x="5165725" y="3676650"/>
          <p14:tracePt t="88025" x="5149850" y="3676650"/>
          <p14:tracePt t="88029" x="5126038" y="3676650"/>
          <p14:tracePt t="88037" x="5118100" y="3676650"/>
          <p14:tracePt t="88045" x="5102225" y="3676650"/>
          <p14:tracePt t="88052" x="5086350" y="3676650"/>
          <p14:tracePt t="88059" x="5078413" y="3676650"/>
          <p14:tracePt t="88066" x="5054600" y="3676650"/>
          <p14:tracePt t="88075" x="5038725" y="3676650"/>
          <p14:tracePt t="88082" x="5030788" y="3676650"/>
          <p14:tracePt t="88089" x="5006975" y="3676650"/>
          <p14:tracePt t="88096" x="4999038" y="3676650"/>
          <p14:tracePt t="88107" x="4975225" y="3676650"/>
          <p14:tracePt t="88112" x="4959350" y="3676650"/>
          <p14:tracePt t="88120" x="4933950" y="3676650"/>
          <p14:tracePt t="88127" x="4918075" y="3668713"/>
          <p14:tracePt t="88135" x="4894263" y="3668713"/>
          <p14:tracePt t="88142" x="4862513" y="3668713"/>
          <p14:tracePt t="88149" x="4846638" y="3668713"/>
          <p14:tracePt t="88158" x="4822825" y="3660775"/>
          <p14:tracePt t="88164" x="4799013" y="3652838"/>
          <p14:tracePt t="88174" x="4775200" y="3652838"/>
          <p14:tracePt t="88179" x="4759325" y="3652838"/>
          <p14:tracePt t="88188" x="4743450" y="3652838"/>
          <p14:tracePt t="88196" x="4719638" y="3644900"/>
          <p14:tracePt t="88201" x="4679950" y="3636963"/>
          <p14:tracePt t="88209" x="4664075" y="3636963"/>
          <p14:tracePt t="88217" x="4640263" y="3636963"/>
          <p14:tracePt t="88225" x="4624388" y="3629025"/>
          <p14:tracePt t="88232" x="4616450" y="3629025"/>
          <p14:tracePt t="88239" x="4608513" y="3629025"/>
          <p14:tracePt t="88247" x="4600575" y="3621088"/>
          <p14:tracePt t="88256" x="4584700" y="3621088"/>
          <p14:tracePt t="88262" x="4576763" y="3621088"/>
          <p14:tracePt t="88276" x="4567238" y="3613150"/>
          <p14:tracePt t="88284" x="4559300" y="3613150"/>
          <p14:tracePt t="88299" x="4551363" y="3613150"/>
          <p14:tracePt t="88309" x="4551363" y="3605213"/>
          <p14:tracePt t="88329" x="4543425" y="3605213"/>
          <p14:tracePt t="88340" x="4543425" y="3595688"/>
          <p14:tracePt t="88344" x="4543425" y="3587750"/>
          <p14:tracePt t="88352" x="4535488" y="3587750"/>
          <p14:tracePt t="88359" x="4527550" y="3579813"/>
          <p14:tracePt t="88375" x="4519613" y="3563938"/>
          <p14:tracePt t="88382" x="4511675" y="3556000"/>
          <p14:tracePt t="88389" x="4511675" y="3548063"/>
          <p14:tracePt t="88397" x="4503738" y="3540125"/>
          <p14:tracePt t="88406" x="4495800" y="3532188"/>
          <p14:tracePt t="88412" x="4487863" y="3516313"/>
          <p14:tracePt t="88420" x="4471988" y="3516313"/>
          <p14:tracePt t="88427" x="4464050" y="3500438"/>
          <p14:tracePt t="88434" x="4448175" y="3492500"/>
          <p14:tracePt t="88442" x="4440238" y="3492500"/>
          <p14:tracePt t="88449" x="4432300" y="3484563"/>
          <p14:tracePt t="88457" x="4416425" y="3476625"/>
          <p14:tracePt t="88464" x="4408488" y="3476625"/>
          <p14:tracePt t="88472" x="4400550" y="3468688"/>
          <p14:tracePt t="88479" x="4384675" y="3468688"/>
          <p14:tracePt t="88494" x="4376738" y="3468688"/>
          <p14:tracePt t="88509" x="4376738" y="3460750"/>
          <p14:tracePt t="88517" x="4368800" y="3460750"/>
          <p14:tracePt t="88524" x="4360863" y="3460750"/>
          <p14:tracePt t="88787" x="4360863" y="3468688"/>
          <p14:tracePt t="88938" x="0" y="0"/>
        </p14:tracePtLst>
        <p14:tracePtLst>
          <p14:tracePt t="89072" x="4360863" y="3468688"/>
          <p14:tracePt t="89222" x="0" y="0"/>
        </p14:tracePtLst>
        <p14:tracePtLst>
          <p14:tracePt t="89342" x="4360863" y="3468688"/>
          <p14:tracePt t="89454" x="0" y="0"/>
        </p14:tracePtLst>
        <p14:tracePtLst>
          <p14:tracePt t="89575" x="4360863" y="3468688"/>
          <p14:tracePt t="89658" x="0" y="0"/>
        </p14:tracePtLst>
        <p14:tracePtLst>
          <p14:tracePt t="90490" x="6896100" y="4003675"/>
          <p14:tracePt t="90625" x="0" y="0"/>
        </p14:tracePtLst>
        <p14:tracePtLst>
          <p14:tracePt t="90730" x="6896100" y="4003675"/>
          <p14:tracePt t="90910" x="0" y="0"/>
        </p14:tracePtLst>
        <p14:tracePtLst>
          <p14:tracePt t="91601" x="7342188" y="4067175"/>
          <p14:tracePt t="91878" x="0" y="0"/>
        </p14:tracePtLst>
        <p14:tracePtLst>
          <p14:tracePt t="92613" x="7485063" y="4059238"/>
          <p14:tracePt t="93708" x="0" y="0"/>
        </p14:tracePtLst>
        <p14:tracePtLst>
          <p14:tracePt t="98000" x="4305300" y="3605213"/>
          <p14:tracePt t="98004" x="4297363" y="3605213"/>
          <p14:tracePt t="98177" x="4297363" y="3595688"/>
          <p14:tracePt t="98191" x="4305300" y="3587750"/>
          <p14:tracePt t="98206" x="4305300" y="3579813"/>
          <p14:tracePt t="98213" x="4313238" y="3579813"/>
          <p14:tracePt t="98221" x="4321175" y="3571875"/>
          <p14:tracePt t="98236" x="4321175" y="3563938"/>
          <p14:tracePt t="98251" x="4321175" y="3556000"/>
          <p14:tracePt t="98266" x="4321175" y="3540125"/>
          <p14:tracePt t="98282" x="4321175" y="3532188"/>
          <p14:tracePt t="98289" x="4321175" y="3524250"/>
          <p14:tracePt t="98298" x="4321175" y="3516313"/>
          <p14:tracePt t="98304" x="4305300" y="3508375"/>
          <p14:tracePt t="98311" x="4297363" y="3500438"/>
          <p14:tracePt t="98319" x="4281488" y="3492500"/>
          <p14:tracePt t="98326" x="4265613" y="3484563"/>
          <p14:tracePt t="98333" x="4241800" y="3476625"/>
          <p14:tracePt t="98341" x="4225925" y="3476625"/>
          <p14:tracePt t="98349" x="4210050" y="3468688"/>
          <p14:tracePt t="98356" x="4200525" y="3460750"/>
          <p14:tracePt t="98365" x="4184650" y="3460750"/>
          <p14:tracePt t="98379" x="4184650" y="3452813"/>
          <p14:tracePt t="98386" x="4176713" y="3452813"/>
          <p14:tracePt t="98393" x="4176713" y="3444875"/>
          <p14:tracePt t="98416" x="4168775" y="3436938"/>
          <p14:tracePt t="98423" x="4168775" y="3429000"/>
          <p14:tracePt t="98439" x="4168775" y="3413125"/>
          <p14:tracePt t="98448" x="4168775" y="3397250"/>
          <p14:tracePt t="98453" x="4168775" y="3389313"/>
          <p14:tracePt t="98461" x="4168775" y="3373438"/>
          <p14:tracePt t="98469" x="4168775" y="3357563"/>
          <p14:tracePt t="98476" x="4168775" y="3349625"/>
          <p14:tracePt t="98483" x="4176713" y="3341688"/>
          <p14:tracePt t="98491" x="4184650" y="3325813"/>
          <p14:tracePt t="98499" x="4192588" y="3309938"/>
          <p14:tracePt t="98506" x="4192588" y="3302000"/>
          <p14:tracePt t="98515" x="4200525" y="3286125"/>
          <p14:tracePt t="98521" x="4210050" y="3270250"/>
          <p14:tracePt t="98530" x="4210050" y="3262313"/>
          <p14:tracePt t="98536" x="4225925" y="3244850"/>
          <p14:tracePt t="98543" x="4233863" y="3213100"/>
          <p14:tracePt t="98551" x="4249738" y="3197225"/>
          <p14:tracePt t="98558" x="4265613" y="3181350"/>
          <p14:tracePt t="98566" x="4281488" y="3165475"/>
          <p14:tracePt t="98573" x="4305300" y="3157538"/>
          <p14:tracePt t="98582" x="4329113" y="3141663"/>
          <p14:tracePt t="98589" x="4344988" y="3133725"/>
          <p14:tracePt t="98596" x="4360863" y="3117850"/>
          <p14:tracePt t="98604" x="4384675" y="3109913"/>
          <p14:tracePt t="98611" x="4400550" y="3109913"/>
          <p14:tracePt t="98619" x="4416425" y="3109913"/>
          <p14:tracePt t="98626" x="4432300" y="3109913"/>
          <p14:tracePt t="98634" x="4440238" y="3109913"/>
          <p14:tracePt t="98641" x="4448175" y="3109913"/>
          <p14:tracePt t="98649" x="4464050" y="3109913"/>
          <p14:tracePt t="98656" x="4479925" y="3109913"/>
          <p14:tracePt t="98665" x="4495800" y="3117850"/>
          <p14:tracePt t="98671" x="4511675" y="3125788"/>
          <p14:tracePt t="98679" x="4519613" y="3125788"/>
          <p14:tracePt t="98686" x="4535488" y="3133725"/>
          <p14:tracePt t="98693" x="4543425" y="3141663"/>
          <p14:tracePt t="98701" x="4551363" y="3149600"/>
          <p14:tracePt t="98716" x="4559300" y="3157538"/>
          <p14:tracePt t="98723" x="4559300" y="3165475"/>
          <p14:tracePt t="98732" x="4567238" y="3173413"/>
          <p14:tracePt t="98738" x="4567238" y="3181350"/>
          <p14:tracePt t="98747" x="4567238" y="3189288"/>
          <p14:tracePt t="98753" x="4567238" y="3205163"/>
          <p14:tracePt t="98761" x="4567238" y="3221038"/>
          <p14:tracePt t="98768" x="4567238" y="3244850"/>
          <p14:tracePt t="98776" x="4567238" y="3262313"/>
          <p14:tracePt t="98783" x="4567238" y="3302000"/>
          <p14:tracePt t="98791" x="4567238" y="3317875"/>
          <p14:tracePt t="98799" x="4551363" y="3341688"/>
          <p14:tracePt t="98806" x="4543425" y="3357563"/>
          <p14:tracePt t="98816" x="4527550" y="3373438"/>
          <p14:tracePt t="98822" x="4519613" y="3381375"/>
          <p14:tracePt t="98831" x="4503738" y="3405188"/>
          <p14:tracePt t="98836" x="4495800" y="3413125"/>
          <p14:tracePt t="98844" x="4487863" y="3421063"/>
          <p14:tracePt t="98852" x="4471988" y="3429000"/>
          <p14:tracePt t="98859" x="4456113" y="3436938"/>
          <p14:tracePt t="98868" x="4432300" y="3444875"/>
          <p14:tracePt t="98874" x="4416425" y="3452813"/>
          <p14:tracePt t="98883" x="4400550" y="3460750"/>
          <p14:tracePt t="98889" x="4392613" y="3460750"/>
          <p14:tracePt t="98896" x="4376738" y="3460750"/>
          <p14:tracePt t="98903" x="4360863" y="3468688"/>
          <p14:tracePt t="98913" x="4344988" y="3476625"/>
          <p14:tracePt t="98918" x="4337050" y="3476625"/>
          <p14:tracePt t="98926" x="4313238" y="3484563"/>
          <p14:tracePt t="98933" x="4305300" y="3484563"/>
          <p14:tracePt t="98948" x="4289425" y="3484563"/>
          <p14:tracePt t="98965" x="4273550" y="3484563"/>
          <p14:tracePt t="98971" x="4265613" y="3484563"/>
          <p14:tracePt t="98981" x="4249738" y="3476625"/>
          <p14:tracePt t="98986" x="4233863" y="3468688"/>
          <p14:tracePt t="98993" x="4225925" y="3460750"/>
          <p14:tracePt t="99015" x="4192588" y="3444875"/>
          <p14:tracePt t="99016" x="4184650" y="3429000"/>
          <p14:tracePt t="99024" x="4160838" y="3413125"/>
          <p14:tracePt t="99032" x="4160838" y="3405188"/>
          <p14:tracePt t="99038" x="4144963" y="3389313"/>
          <p14:tracePt t="99046" x="4137025" y="3365500"/>
          <p14:tracePt t="99053" x="4137025" y="3341688"/>
          <p14:tracePt t="99062" x="4129088" y="3325813"/>
          <p14:tracePt t="99068" x="4121150" y="3309938"/>
          <p14:tracePt t="99077" x="4121150" y="3278188"/>
          <p14:tracePt t="99084" x="4113213" y="3252788"/>
          <p14:tracePt t="99092" x="4113213" y="3228975"/>
          <p14:tracePt t="99099" x="4113213" y="3213100"/>
          <p14:tracePt t="99106" x="4113213" y="3197225"/>
          <p14:tracePt t="99115" x="4113213" y="3165475"/>
          <p14:tracePt t="99121" x="4113213" y="3141663"/>
          <p14:tracePt t="99131" x="4121150" y="3133725"/>
          <p14:tracePt t="99136" x="4121150" y="3125788"/>
          <p14:tracePt t="99144" x="4129088" y="3117850"/>
          <p14:tracePt t="99152" x="4137025" y="3109913"/>
          <p14:tracePt t="99159" x="4152900" y="3109913"/>
          <p14:tracePt t="99166" x="4160838" y="3101975"/>
          <p14:tracePt t="99174" x="4168775" y="3094038"/>
          <p14:tracePt t="99182" x="4184650" y="3094038"/>
          <p14:tracePt t="99188" x="4192588" y="3086100"/>
          <p14:tracePt t="99204" x="4217988" y="3086100"/>
          <p14:tracePt t="99214" x="4225925" y="3086100"/>
          <p14:tracePt t="99219" x="4233863" y="3086100"/>
          <p14:tracePt t="99226" x="4249738" y="3086100"/>
          <p14:tracePt t="99234" x="4273550" y="3086100"/>
          <p14:tracePt t="99241" x="4289425" y="3101975"/>
          <p14:tracePt t="99249" x="4313238" y="3117850"/>
          <p14:tracePt t="99256" x="4337050" y="3125788"/>
          <p14:tracePt t="99265" x="4368800" y="3149600"/>
          <p14:tracePt t="99271" x="4384675" y="3157538"/>
          <p14:tracePt t="99280" x="4400550" y="3173413"/>
          <p14:tracePt t="99286" x="4424363" y="3181350"/>
          <p14:tracePt t="99294" x="4448175" y="3189288"/>
          <p14:tracePt t="99301" x="4456113" y="3205163"/>
          <p14:tracePt t="99308" x="4464050" y="3213100"/>
          <p14:tracePt t="99316" x="4464050" y="3221038"/>
          <p14:tracePt t="99323" x="4471988" y="3221038"/>
          <p14:tracePt t="99331" x="4479925" y="3228975"/>
          <p14:tracePt t="99338" x="4479925" y="3236913"/>
          <p14:tracePt t="99347" x="4479925" y="3244850"/>
          <p14:tracePt t="99353" x="4479925" y="3252788"/>
          <p14:tracePt t="99364" x="4479925" y="3262313"/>
          <p14:tracePt t="99376" x="4479925" y="3270250"/>
          <p14:tracePt t="99384" x="4471988" y="3278188"/>
          <p14:tracePt t="99392" x="4471988" y="3294063"/>
          <p14:tracePt t="99400" x="4456113" y="3302000"/>
          <p14:tracePt t="99406" x="4456113" y="3309938"/>
          <p14:tracePt t="99416" x="4448175" y="3317875"/>
          <p14:tracePt t="99421" x="4440238" y="3317875"/>
          <p14:tracePt t="99429" x="4432300" y="3325813"/>
          <p14:tracePt t="99437" x="4416425" y="3333750"/>
          <p14:tracePt t="99452" x="4408488" y="3341688"/>
          <p14:tracePt t="99459" x="4392613" y="3341688"/>
          <p14:tracePt t="99466" x="4384675" y="3349625"/>
          <p14:tracePt t="99474" x="4376738" y="3349625"/>
          <p14:tracePt t="99483" x="4368800" y="3357563"/>
          <p14:tracePt t="99489" x="4360863" y="3357563"/>
          <p14:tracePt t="99498" x="4352925" y="3365500"/>
          <p14:tracePt t="99504" x="4352925" y="3373438"/>
          <p14:tracePt t="99514" x="4344988" y="3373438"/>
          <p14:tracePt t="99519" x="4344988" y="3381375"/>
          <p14:tracePt t="99526" x="4329113" y="3381375"/>
          <p14:tracePt t="99534" x="4329113" y="3389313"/>
          <p14:tracePt t="99550" x="4321175" y="3405188"/>
          <p14:tracePt t="99566" x="4313238" y="3421063"/>
          <p14:tracePt t="99572" x="4305300" y="3429000"/>
          <p14:tracePt t="99588" x="4305300" y="3444875"/>
          <p14:tracePt t="99595" x="4297363" y="3452813"/>
          <p14:tracePt t="99602" x="4297363" y="3460750"/>
          <p14:tracePt t="99609" x="4289425" y="3476625"/>
          <p14:tracePt t="99617" x="4289425" y="3484563"/>
          <p14:tracePt t="99624" x="4289425" y="3492500"/>
          <p14:tracePt t="99634" x="4289425" y="3500438"/>
          <p14:tracePt t="99639" x="4289425" y="3508375"/>
          <p14:tracePt t="99649" x="4289425" y="3516313"/>
          <p14:tracePt t="99654" x="4289425" y="3524250"/>
          <p14:tracePt t="99669" x="4289425" y="3532188"/>
          <p14:tracePt t="99676" x="4289425" y="3540125"/>
          <p14:tracePt t="99706" x="4289425" y="3548063"/>
          <p14:tracePt t="99731" x="4289425" y="3556000"/>
          <p14:tracePt t="99745" x="4297363" y="3563938"/>
          <p14:tracePt t="99752" x="4305300" y="3571875"/>
          <p14:tracePt t="99759" x="4329113" y="3587750"/>
          <p14:tracePt t="99767" x="4337050" y="3595688"/>
          <p14:tracePt t="99774" x="4360863" y="3613150"/>
          <p14:tracePt t="99783" x="4376738" y="3621088"/>
          <p14:tracePt t="99789" x="4408488" y="3636963"/>
          <p14:tracePt t="99799" x="4416425" y="3644900"/>
          <p14:tracePt t="99804" x="4432300" y="3644900"/>
          <p14:tracePt t="99814" x="4448175" y="3652838"/>
          <p14:tracePt t="99819" x="4471988" y="3660775"/>
          <p14:tracePt t="99827" x="4487863" y="3668713"/>
          <p14:tracePt t="99834" x="4511675" y="3676650"/>
          <p14:tracePt t="99842" x="4535488" y="3692525"/>
          <p14:tracePt t="99850" x="4551363" y="3700463"/>
          <p14:tracePt t="99856" x="4576763" y="3700463"/>
          <p14:tracePt t="99865" x="4608513" y="3716338"/>
          <p14:tracePt t="99872" x="4656138" y="3732213"/>
          <p14:tracePt t="99879" x="4695825" y="3740150"/>
          <p14:tracePt t="99887" x="4735513" y="3748088"/>
          <p14:tracePt t="99895" x="4783138" y="3756025"/>
          <p14:tracePt t="99901" x="4830763" y="3763963"/>
          <p14:tracePt t="99909" x="4886325" y="3763963"/>
          <p14:tracePt t="99917" x="4943475" y="3779838"/>
          <p14:tracePt t="99924" x="4983163" y="3787775"/>
          <p14:tracePt t="99933" x="5030788" y="3787775"/>
          <p14:tracePt t="99939" x="5062538" y="3795713"/>
          <p14:tracePt t="99948" x="5110163" y="3803650"/>
          <p14:tracePt t="99954" x="5133975" y="3811588"/>
          <p14:tracePt t="99965" x="5149850" y="3819525"/>
          <p14:tracePt t="99969" x="5181600" y="3827463"/>
          <p14:tracePt t="99977" x="5213350" y="3835400"/>
          <p14:tracePt t="99984" x="5245100" y="3851275"/>
          <p14:tracePt t="99992" x="5268913" y="3859213"/>
          <p14:tracePt t="100002" x="5310188" y="3867150"/>
          <p14:tracePt t="100006" x="5334000" y="3867150"/>
          <p14:tracePt t="100016" x="5357813" y="3875088"/>
          <p14:tracePt t="100022" x="5429250" y="3898900"/>
          <p14:tracePt t="100029" x="5476875" y="3914775"/>
          <p14:tracePt t="100037" x="5532438" y="3930650"/>
          <p14:tracePt t="100046" x="5603875" y="3948113"/>
          <p14:tracePt t="100051" x="5643563" y="3956050"/>
          <p14:tracePt t="100058" x="5708650" y="3971925"/>
          <p14:tracePt t="100066" x="5756275" y="3979863"/>
          <p14:tracePt t="100073" x="5819775" y="3995738"/>
          <p14:tracePt t="100081" x="5875338" y="4011613"/>
          <p14:tracePt t="100089" x="5962650" y="4035425"/>
          <p14:tracePt t="100097" x="6026150" y="4043363"/>
          <p14:tracePt t="100104" x="6107113" y="4043363"/>
          <p14:tracePt t="100113" x="6138863" y="4051300"/>
          <p14:tracePt t="100118" x="6202363" y="4067175"/>
          <p14:tracePt t="100126" x="6265863" y="4075113"/>
          <p14:tracePt t="100134" x="6345238" y="4083050"/>
          <p14:tracePt t="100141" x="6402388" y="4090988"/>
          <p14:tracePt t="100148" x="6457950" y="4098925"/>
          <p14:tracePt t="100156" x="6497638" y="4106863"/>
          <p14:tracePt t="100164" x="6553200" y="4114800"/>
          <p14:tracePt t="100171" x="6577013" y="4114800"/>
          <p14:tracePt t="100179" x="6608763" y="4114800"/>
          <p14:tracePt t="100186" x="6656388" y="4114800"/>
          <p14:tracePt t="100197" x="6672263" y="4122738"/>
          <p14:tracePt t="100202" x="6704013" y="4130675"/>
          <p14:tracePt t="100209" x="6735763" y="4130675"/>
          <p14:tracePt t="100216" x="6769100" y="4138613"/>
          <p14:tracePt t="100224" x="6808788" y="4138613"/>
          <p14:tracePt t="100232" x="6840538" y="4146550"/>
          <p14:tracePt t="100239" x="6872288" y="4154488"/>
          <p14:tracePt t="100248" x="6904038" y="4154488"/>
          <p14:tracePt t="100254" x="6951663" y="4154488"/>
          <p14:tracePt t="100262" x="6983413" y="4162425"/>
          <p14:tracePt t="100269" x="7031038" y="4170363"/>
          <p14:tracePt t="100276" x="7094538" y="4178300"/>
          <p14:tracePt t="100284" x="7126288" y="4178300"/>
          <p14:tracePt t="100291" x="7151688" y="4186238"/>
          <p14:tracePt t="100298" x="7167563" y="4186238"/>
          <p14:tracePt t="100306" x="7191375" y="4186238"/>
          <p14:tracePt t="100315" x="7199313" y="4186238"/>
          <p14:tracePt t="100322" x="7207250" y="4186238"/>
          <p14:tracePt t="100328" x="7223125" y="4178300"/>
          <p14:tracePt t="100336" x="7231063" y="4170363"/>
          <p14:tracePt t="100346" x="7246938" y="4162425"/>
          <p14:tracePt t="100352" x="7254875" y="4146550"/>
          <p14:tracePt t="100359" x="7262813" y="4138613"/>
          <p14:tracePt t="100366" x="7278688" y="4130675"/>
          <p14:tracePt t="100374" x="7286625" y="4106863"/>
          <p14:tracePt t="100381" x="7302500" y="4106863"/>
          <p14:tracePt t="100389" x="7310438" y="4090988"/>
          <p14:tracePt t="100398" x="7326313" y="4075113"/>
          <p14:tracePt t="100403" x="7334250" y="4067175"/>
          <p14:tracePt t="100412" x="7350125" y="4051300"/>
          <p14:tracePt t="100418" x="7358063" y="4051300"/>
          <p14:tracePt t="100426" x="7373938" y="4035425"/>
          <p14:tracePt t="100433" x="7397750" y="4019550"/>
          <p14:tracePt t="100441" x="7413625" y="4011613"/>
          <p14:tracePt t="100448" x="7429500" y="3995738"/>
          <p14:tracePt t="100456" x="7445375" y="3995738"/>
          <p14:tracePt t="100463" x="7453313" y="3987800"/>
          <p14:tracePt t="100471" x="7469188" y="3979863"/>
          <p14:tracePt t="100479" x="7469188" y="3971925"/>
          <p14:tracePt t="100486" x="7477125" y="3971925"/>
          <p14:tracePt t="100494" x="7477125" y="3963988"/>
          <p14:tracePt t="100502" x="7477125" y="3956050"/>
          <p14:tracePt t="100516" x="7477125" y="3948113"/>
          <p14:tracePt t="100539" x="7477125" y="3938588"/>
          <p14:tracePt t="100719" x="7469188" y="3938588"/>
          <p14:tracePt t="100764" x="7469188" y="3948113"/>
          <p14:tracePt t="100794" x="7469188" y="3956050"/>
          <p14:tracePt t="100801" x="7469188" y="3963988"/>
          <p14:tracePt t="100974" x="7461250" y="3963988"/>
          <p14:tracePt t="100989" x="7453313" y="3963988"/>
          <p14:tracePt t="101013" x="7445375" y="3971925"/>
          <p14:tracePt t="101018" x="7429500" y="3971925"/>
          <p14:tracePt t="101026" x="7421563" y="3979863"/>
          <p14:tracePt t="101033" x="7421563" y="3987800"/>
          <p14:tracePt t="101041" x="7413625" y="3995738"/>
          <p14:tracePt t="101048" x="7405688" y="3995738"/>
          <p14:tracePt t="101056" x="7405688" y="4011613"/>
          <p14:tracePt t="101063" x="7397750" y="4011613"/>
          <p14:tracePt t="101071" x="7397750" y="4019550"/>
          <p14:tracePt t="101079" x="7397750" y="4027488"/>
          <p14:tracePt t="101086" x="7397750" y="4035425"/>
          <p14:tracePt t="101094" x="7397750" y="4043363"/>
          <p14:tracePt t="101109" x="7397750" y="4051300"/>
          <p14:tracePt t="101117" x="7397750" y="4059238"/>
          <p14:tracePt t="101124" x="7397750" y="4067175"/>
          <p14:tracePt t="101138" x="7397750" y="4075113"/>
          <p14:tracePt t="101146" x="7397750" y="4083050"/>
          <p14:tracePt t="101153" x="7397750" y="4090988"/>
          <p14:tracePt t="101169" x="7397750" y="4098925"/>
          <p14:tracePt t="101222" x="7397750" y="4106863"/>
          <p14:tracePt t="101364" x="7389813" y="4106863"/>
          <p14:tracePt t="101387" x="7381875" y="4106863"/>
          <p14:tracePt t="101694" x="7373938" y="4098925"/>
          <p14:tracePt t="101701" x="7366000" y="4098925"/>
          <p14:tracePt t="101716" x="7350125" y="4098925"/>
          <p14:tracePt t="101731" x="7342188" y="4098925"/>
          <p14:tracePt t="101874" x="7350125" y="4098925"/>
          <p14:tracePt t="101897" x="7358063" y="4098925"/>
          <p14:tracePt t="101912" x="7366000" y="4090988"/>
          <p14:tracePt t="101918" x="7366000" y="4083050"/>
          <p14:tracePt t="101927" x="7373938" y="4083050"/>
          <p14:tracePt t="101933" x="7373938" y="4075113"/>
          <p14:tracePt t="101941" x="7381875" y="4075113"/>
          <p14:tracePt t="101948" x="7389813" y="4067175"/>
          <p14:tracePt t="101956" x="7397750" y="4059238"/>
          <p14:tracePt t="101963" x="7397750" y="4051300"/>
          <p14:tracePt t="101971" x="7405688" y="4043363"/>
          <p14:tracePt t="101979" x="7405688" y="4035425"/>
          <p14:tracePt t="101986" x="7405688" y="4027488"/>
          <p14:tracePt t="101993" x="7405688" y="4019550"/>
          <p14:tracePt t="102013" x="7405688" y="3995738"/>
          <p14:tracePt t="102024" x="7405688" y="3979863"/>
          <p14:tracePt t="102031" x="7405688" y="3963988"/>
          <p14:tracePt t="102039" x="7405688" y="3956050"/>
          <p14:tracePt t="102046" x="7405688" y="3948113"/>
          <p14:tracePt t="102054" x="7405688" y="3930650"/>
          <p14:tracePt t="102062" x="7397750" y="3914775"/>
          <p14:tracePt t="102068" x="7397750" y="3906838"/>
          <p14:tracePt t="102078" x="7389813" y="3898900"/>
          <p14:tracePt t="102084" x="7389813" y="3890963"/>
          <p14:tracePt t="102091" x="7381875" y="3883025"/>
          <p14:tracePt t="102106" x="7381875" y="3875088"/>
          <p14:tracePt t="102113" x="7373938" y="3875088"/>
          <p14:tracePt t="102129" x="7366000" y="3867150"/>
          <p14:tracePt t="102136" x="7358063" y="3867150"/>
          <p14:tracePt t="102151" x="7350125" y="3867150"/>
          <p14:tracePt t="102166" x="7342188" y="3867150"/>
          <p14:tracePt t="102174" x="7334250" y="3859213"/>
          <p14:tracePt t="102181" x="7318375" y="3859213"/>
          <p14:tracePt t="102189" x="7310438" y="3859213"/>
          <p14:tracePt t="102196" x="7302500" y="3859213"/>
          <p14:tracePt t="102212" x="7294563" y="3859213"/>
          <p14:tracePt t="102218" x="7286625" y="3859213"/>
          <p14:tracePt t="102227" x="7278688" y="3859213"/>
          <p14:tracePt t="102241" x="7270750" y="3867150"/>
          <p14:tracePt t="102249" x="7270750" y="3875088"/>
          <p14:tracePt t="102256" x="7262813" y="3883025"/>
          <p14:tracePt t="102264" x="7262813" y="3906838"/>
          <p14:tracePt t="102271" x="7262813" y="3922713"/>
          <p14:tracePt t="102279" x="7262813" y="3938588"/>
          <p14:tracePt t="102286" x="7262813" y="3956050"/>
          <p14:tracePt t="102293" x="7262813" y="3971925"/>
          <p14:tracePt t="102301" x="7262813" y="3987800"/>
          <p14:tracePt t="102311" x="7278688" y="4003675"/>
          <p14:tracePt t="102316" x="7278688" y="4019550"/>
          <p14:tracePt t="102323" x="7294563" y="4027488"/>
          <p14:tracePt t="102331" x="7310438" y="4051300"/>
          <p14:tracePt t="102338" x="7326313" y="4067175"/>
          <p14:tracePt t="102346" x="7350125" y="4083050"/>
          <p14:tracePt t="102353" x="7366000" y="4098925"/>
          <p14:tracePt t="102362" x="7373938" y="4098925"/>
          <p14:tracePt t="102368" x="7397750" y="4106863"/>
          <p14:tracePt t="102376" x="7405688" y="4106863"/>
          <p14:tracePt t="102392" x="7405688" y="4114800"/>
          <p14:tracePt t="102406" x="7413625" y="4114800"/>
          <p14:tracePt t="102421" x="7421563" y="4106863"/>
          <p14:tracePt t="102429" x="7421563" y="4098925"/>
          <p14:tracePt t="102436" x="7421563" y="4083050"/>
          <p14:tracePt t="102445" x="7421563" y="4075113"/>
          <p14:tracePt t="102451" x="7421563" y="4067175"/>
          <p14:tracePt t="102461" x="7421563" y="4059238"/>
          <p14:tracePt t="102474" x="7421563" y="4043363"/>
          <p14:tracePt t="102496" x="7421563" y="4035425"/>
          <p14:tracePt t="102699" x="7429500" y="4035425"/>
          <p14:tracePt t="102715" x="7437438" y="4043363"/>
          <p14:tracePt t="102722" x="7445375" y="4051300"/>
          <p14:tracePt t="102736" x="7453313" y="4051300"/>
          <p14:tracePt t="102751" x="7453313" y="4059238"/>
          <p14:tracePt t="102761" x="7461250" y="4059238"/>
          <p14:tracePt t="102774" x="7469188" y="4059238"/>
          <p14:tracePt t="102781" x="7477125" y="4067175"/>
          <p14:tracePt t="102797" x="7485063" y="4075113"/>
          <p14:tracePt t="102827" x="7493000" y="4075113"/>
          <p14:tracePt t="102856" x="7502525" y="4075113"/>
          <p14:tracePt t="102879" x="7510463" y="4075113"/>
          <p14:tracePt t="102886" x="7510463" y="4067175"/>
          <p14:tracePt t="102894" x="7518400" y="4067175"/>
          <p14:tracePt t="102923" x="7518400" y="4059238"/>
          <p14:tracePt t="102939" x="7526338" y="4051300"/>
          <p14:tracePt t="102954" x="7526338" y="4035425"/>
          <p14:tracePt t="102962" x="7526338" y="4027488"/>
          <p14:tracePt t="102968" x="7526338" y="4019550"/>
          <p14:tracePt t="102975" x="7534275" y="4011613"/>
          <p14:tracePt t="102983" x="7534275" y="4003675"/>
          <p14:tracePt t="102992" x="7534275" y="3995738"/>
          <p14:tracePt t="103011" x="7542213" y="3987800"/>
          <p14:tracePt t="103028" x="7542213" y="3979863"/>
          <p14:tracePt t="103119" x="7542213" y="3987800"/>
          <p14:tracePt t="103128" x="7542213" y="3995738"/>
          <p14:tracePt t="103134" x="7542213" y="4011613"/>
          <p14:tracePt t="103142" x="7542213" y="4027488"/>
          <p14:tracePt t="103149" x="7542213" y="4043363"/>
          <p14:tracePt t="103156" x="7542213" y="4051300"/>
          <p14:tracePt t="103164" x="7542213" y="4067175"/>
          <p14:tracePt t="103171" x="7542213" y="4075113"/>
          <p14:tracePt t="103178" x="7558088" y="4083050"/>
          <p14:tracePt t="103195" x="7566025" y="4090988"/>
          <p14:tracePt t="103201" x="7573963" y="4090988"/>
          <p14:tracePt t="103216" x="7589838" y="4098925"/>
          <p14:tracePt t="103231" x="7597775" y="4098925"/>
          <p14:tracePt t="103246" x="7605713" y="4098925"/>
          <p14:tracePt t="103253" x="7613650" y="4098925"/>
          <p14:tracePt t="103262" x="7621588" y="4098925"/>
          <p14:tracePt t="103284" x="7629525" y="4090988"/>
          <p14:tracePt t="103293" x="7637463" y="4090988"/>
          <p14:tracePt t="103299" x="7637463" y="4083050"/>
          <p14:tracePt t="103306" x="7637463" y="4067175"/>
          <p14:tracePt t="103313" x="7637463" y="4059238"/>
          <p14:tracePt t="103321" x="7637463" y="4043363"/>
          <p14:tracePt t="103328" x="7637463" y="4027488"/>
          <p14:tracePt t="103337" x="7637463" y="4019550"/>
          <p14:tracePt t="103344" x="7637463" y="4011613"/>
          <p14:tracePt t="103351" x="7637463" y="4003675"/>
          <p14:tracePt t="103359" x="7629525" y="3987800"/>
          <p14:tracePt t="103373" x="7629525" y="3971925"/>
          <p14:tracePt t="103386" x="7613650" y="3971925"/>
          <p14:tracePt t="103393" x="7613650" y="3963988"/>
          <p14:tracePt t="103408" x="7605713" y="3963988"/>
          <p14:tracePt t="103414" x="7597775" y="3956050"/>
          <p14:tracePt t="103666" x="7597775" y="3963988"/>
          <p14:tracePt t="103673" x="7597775" y="3971925"/>
          <p14:tracePt t="103681" x="7597775" y="3979863"/>
          <p14:tracePt t="103689" x="7597775" y="3995738"/>
          <p14:tracePt t="103696" x="7597775" y="4011613"/>
          <p14:tracePt t="103704" x="7597775" y="4027488"/>
          <p14:tracePt t="103711" x="7597775" y="4035425"/>
          <p14:tracePt t="103719" x="7605713" y="4051300"/>
          <p14:tracePt t="103728" x="7613650" y="4067175"/>
          <p14:tracePt t="103734" x="7613650" y="4075113"/>
          <p14:tracePt t="103743" x="7613650" y="4083050"/>
          <p14:tracePt t="103749" x="7613650" y="4090988"/>
          <p14:tracePt t="103756" x="7613650" y="4098925"/>
          <p14:tracePt t="103870" x="7613650" y="4090988"/>
          <p14:tracePt t="103885" x="7613650" y="4083050"/>
          <p14:tracePt t="103899" x="7613650" y="4075113"/>
          <p14:tracePt t="103913" x="7613650" y="4067175"/>
          <p14:tracePt t="103922" x="7613650" y="4059238"/>
          <p14:tracePt t="103929" x="7613650" y="4051300"/>
          <p14:tracePt t="103952" x="7613650" y="4043363"/>
          <p14:tracePt t="103959" x="7613650" y="4035425"/>
          <p14:tracePt t="104154" x="7613650" y="4043363"/>
          <p14:tracePt t="108352" x="7302500" y="4362450"/>
          <p14:tracePt t="108354" x="7031038" y="4552950"/>
          <p14:tracePt t="108362" x="6943725" y="4608513"/>
          <p14:tracePt t="108369" x="6864350" y="4649788"/>
          <p14:tracePt t="108376" x="6800850" y="4681538"/>
          <p14:tracePt t="108384" x="6743700" y="4713288"/>
          <p14:tracePt t="108391" x="6704013" y="4729163"/>
          <p14:tracePt t="108399" x="6672263" y="4737100"/>
          <p14:tracePt t="108407" x="6656388" y="4745038"/>
          <p14:tracePt t="108414" x="6648450" y="4745038"/>
          <p14:tracePt t="108422" x="6640513" y="4745038"/>
          <p14:tracePt t="108429" x="6632575" y="4745038"/>
          <p14:tracePt t="108436" x="6624638" y="4745038"/>
          <p14:tracePt t="108444" x="6608763" y="4752975"/>
          <p14:tracePt t="108452" x="6592888" y="4752975"/>
          <p14:tracePt t="108459" x="6569075" y="4760913"/>
          <p14:tracePt t="108467" x="6537325" y="4768850"/>
          <p14:tracePt t="108476" x="6505575" y="4768850"/>
          <p14:tracePt t="108482" x="6465888" y="4776788"/>
          <p14:tracePt t="108490" x="6418263" y="4776788"/>
          <p14:tracePt t="108496" x="6376988" y="4784725"/>
          <p14:tracePt t="108508" x="6353175" y="4784725"/>
          <p14:tracePt t="108512" x="6313488" y="4784725"/>
          <p14:tracePt t="108519" x="6281738" y="4792663"/>
          <p14:tracePt t="108527" x="6257925" y="4800600"/>
          <p14:tracePt t="108534" x="6234113" y="4800600"/>
          <p14:tracePt t="108541" x="6218238" y="4800600"/>
          <p14:tracePt t="108549" x="6202363" y="4800600"/>
          <p14:tracePt t="108558" x="6186488" y="4800600"/>
          <p14:tracePt t="108564" x="6170613" y="4800600"/>
          <p14:tracePt t="108579" x="6154738" y="4800600"/>
          <p14:tracePt t="108588" x="6146800" y="4800600"/>
          <p14:tracePt t="108594" x="6138863" y="4800600"/>
          <p14:tracePt t="108602" x="6130925" y="4800600"/>
          <p14:tracePt t="108617" x="6122988" y="4800600"/>
          <p14:tracePt t="108624" x="6107113" y="4800600"/>
          <p14:tracePt t="108631" x="6091238" y="4792663"/>
          <p14:tracePt t="108640" x="6083300" y="4792663"/>
          <p14:tracePt t="108647" x="6067425" y="4784725"/>
          <p14:tracePt t="108657" x="6051550" y="4784725"/>
          <p14:tracePt t="108662" x="6034088" y="4784725"/>
          <p14:tracePt t="108669" x="6010275" y="4776788"/>
          <p14:tracePt t="108677" x="5986463" y="4776788"/>
          <p14:tracePt t="108684" x="5970588" y="4776788"/>
          <p14:tracePt t="108692" x="5954713" y="4776788"/>
          <p14:tracePt t="108699" x="5946775" y="4776788"/>
          <p14:tracePt t="108708" x="5930900" y="4776788"/>
          <p14:tracePt t="108714" x="5922963" y="4776788"/>
          <p14:tracePt t="108723" x="5915025" y="4776788"/>
          <p14:tracePt t="108729" x="5907088" y="4776788"/>
          <p14:tracePt t="108738" x="5899150" y="4776788"/>
          <p14:tracePt t="108744" x="5891213" y="4776788"/>
          <p14:tracePt t="108759" x="5883275" y="4776788"/>
          <p14:tracePt t="108767" x="5875338" y="4776788"/>
          <p14:tracePt t="108775" x="5867400" y="4776788"/>
          <p14:tracePt t="108782" x="5859463" y="4776788"/>
          <p14:tracePt t="108791" x="5851525" y="4776788"/>
          <p14:tracePt t="108797" x="5843588" y="4776788"/>
          <p14:tracePt t="108807" x="5827713" y="4768850"/>
          <p14:tracePt t="108812" x="5819775" y="4768850"/>
          <p14:tracePt t="108819" x="5803900" y="4768850"/>
          <p14:tracePt t="108827" x="5795963" y="4760913"/>
          <p14:tracePt t="108834" x="5772150" y="4760913"/>
          <p14:tracePt t="108842" x="5756275" y="4760913"/>
          <p14:tracePt t="108858" x="5732463" y="4760913"/>
          <p14:tracePt t="108932" x="5724525" y="4760913"/>
          <p14:tracePt t="108940" x="5716588" y="4760913"/>
          <p14:tracePt t="108955" x="5708650" y="4760913"/>
          <p14:tracePt t="108961" x="5700713" y="4760913"/>
          <p14:tracePt t="108969" x="5692775" y="4760913"/>
          <p14:tracePt t="109007" x="5684838" y="4760913"/>
          <p14:tracePt t="109013" x="5676900" y="4760913"/>
          <p14:tracePt t="109022" x="5659438" y="4760913"/>
          <p14:tracePt t="109029" x="5651500" y="4760913"/>
          <p14:tracePt t="109039" x="5635625" y="4760913"/>
          <p14:tracePt t="109051" x="5619750" y="4760913"/>
          <p14:tracePt t="109059" x="5611813" y="4760913"/>
          <p14:tracePt t="109067" x="5603875" y="4760913"/>
          <p14:tracePt t="109074" x="5595938" y="4760913"/>
          <p14:tracePt t="109081" x="5588000" y="4768850"/>
          <p14:tracePt t="109090" x="5572125" y="4776788"/>
          <p14:tracePt t="109107" x="5556250" y="4784725"/>
          <p14:tracePt t="109111" x="5540375" y="4792663"/>
          <p14:tracePt t="109119" x="5532438" y="4792663"/>
          <p14:tracePt t="109126" x="5516563" y="4800600"/>
          <p14:tracePt t="109134" x="5500688" y="4800600"/>
          <p14:tracePt t="109142" x="5476875" y="4800600"/>
          <p14:tracePt t="109149" x="5445125" y="4808538"/>
          <p14:tracePt t="109157" x="5437188" y="4816475"/>
          <p14:tracePt t="109164" x="5429250" y="4816475"/>
          <p14:tracePt t="109172" x="5413375" y="4816475"/>
          <p14:tracePt t="109179" x="5413375" y="4824413"/>
          <p14:tracePt t="109187" x="5405438" y="4832350"/>
          <p14:tracePt t="109299" x="5405438" y="4840288"/>
          <p14:tracePt t="109314" x="5429250" y="4840288"/>
          <p14:tracePt t="109322" x="5445125" y="4840288"/>
          <p14:tracePt t="109328" x="5468938" y="4840288"/>
          <p14:tracePt t="109337" x="5492750" y="4840288"/>
          <p14:tracePt t="109343" x="5516563" y="4840288"/>
          <p14:tracePt t="109351" x="5532438" y="4840288"/>
          <p14:tracePt t="109359" x="5564188" y="4848225"/>
          <p14:tracePt t="109367" x="5595938" y="4848225"/>
          <p14:tracePt t="109375" x="5619750" y="4848225"/>
          <p14:tracePt t="109382" x="5643563" y="4848225"/>
          <p14:tracePt t="109391" x="5667375" y="4848225"/>
          <p14:tracePt t="109397" x="5676900" y="4848225"/>
          <p14:tracePt t="109406" x="5692775" y="4848225"/>
          <p14:tracePt t="109412" x="5700713" y="4848225"/>
          <p14:tracePt t="109427" x="5708650" y="4848225"/>
          <p14:tracePt t="109434" x="5716588" y="4848225"/>
          <p14:tracePt t="109457" x="5724525" y="4848225"/>
          <p14:tracePt t="109464" x="5724525" y="4840288"/>
          <p14:tracePt t="109494" x="5732463" y="4832350"/>
          <p14:tracePt t="109516" x="5740400" y="4824413"/>
          <p14:tracePt t="109531" x="5748338" y="4824413"/>
          <p14:tracePt t="109540" x="5748338" y="4816475"/>
          <p14:tracePt t="109547" x="5756275" y="4808538"/>
          <p14:tracePt t="109561" x="5756275" y="4800600"/>
          <p14:tracePt t="109570" x="5764213" y="4800600"/>
          <p14:tracePt t="109584" x="5764213" y="4792663"/>
          <p14:tracePt t="109599" x="5772150" y="4784725"/>
          <p14:tracePt t="109614" x="5772150" y="4776788"/>
          <p14:tracePt t="109622" x="5772150" y="4768850"/>
          <p14:tracePt t="109644" x="5780088" y="4760913"/>
          <p14:tracePt t="109831" x="5788025" y="4760913"/>
          <p14:tracePt t="109869" x="5795963" y="4760913"/>
          <p14:tracePt t="109893" x="5803900" y="4760913"/>
          <p14:tracePt t="109900" x="5803900" y="4768850"/>
          <p14:tracePt t="109907" x="5811838" y="4768850"/>
          <p14:tracePt t="109924" x="5827713" y="4776788"/>
          <p14:tracePt t="109929" x="5835650" y="4776788"/>
          <p14:tracePt t="109938" x="5843588" y="4776788"/>
          <p14:tracePt t="109951" x="5851525" y="4776788"/>
          <p14:tracePt t="109966" x="5859463" y="4776788"/>
          <p14:tracePt t="109974" x="5867400" y="4776788"/>
          <p14:tracePt t="109981" x="5875338" y="4776788"/>
          <p14:tracePt t="109989" x="5883275" y="4776788"/>
          <p14:tracePt t="110022" x="5915025" y="4760913"/>
          <p14:tracePt t="110026" x="5930900" y="4745038"/>
          <p14:tracePt t="110033" x="5938838" y="4729163"/>
          <p14:tracePt t="110041" x="5946775" y="4721225"/>
          <p14:tracePt t="110048" x="5970588" y="4681538"/>
          <p14:tracePt t="110056" x="5970588" y="4641850"/>
          <p14:tracePt t="110063" x="5970588" y="4616450"/>
          <p14:tracePt t="110072" x="5970588" y="4600575"/>
          <p14:tracePt t="110078" x="5970588" y="4576763"/>
          <p14:tracePt t="110087" x="5962650" y="4560888"/>
          <p14:tracePt t="110094" x="5954713" y="4537075"/>
          <p14:tracePt t="110101" x="5938838" y="4521200"/>
          <p14:tracePt t="110108" x="5930900" y="4513263"/>
          <p14:tracePt t="110116" x="5915025" y="4497388"/>
          <p14:tracePt t="110123" x="5915025" y="4489450"/>
          <p14:tracePt t="110131" x="5899150" y="4489450"/>
          <p14:tracePt t="110141" x="5891213" y="4473575"/>
          <p14:tracePt t="110146" x="5883275" y="4465638"/>
          <p14:tracePt t="110154" x="5867400" y="4465638"/>
          <p14:tracePt t="110161" x="5859463" y="4465638"/>
          <p14:tracePt t="110171" x="5851525" y="4457700"/>
          <p14:tracePt t="110176" x="5835650" y="4457700"/>
          <p14:tracePt t="110184" x="5827713" y="4457700"/>
          <p14:tracePt t="110191" x="5819775" y="4457700"/>
          <p14:tracePt t="110200" x="5803900" y="4457700"/>
          <p14:tracePt t="110207" x="5795963" y="4457700"/>
          <p14:tracePt t="110214" x="5788025" y="4457700"/>
          <p14:tracePt t="110223" x="5780088" y="4457700"/>
          <p14:tracePt t="110229" x="5764213" y="4457700"/>
          <p14:tracePt t="110239" x="5748338" y="4457700"/>
          <p14:tracePt t="110245" x="5716588" y="4457700"/>
          <p14:tracePt t="110252" x="5708650" y="4457700"/>
          <p14:tracePt t="110260" x="5700713" y="4457700"/>
          <p14:tracePt t="110267" x="5700713" y="4473575"/>
          <p14:tracePt t="110274" x="5692775" y="4473575"/>
          <p14:tracePt t="110282" x="5684838" y="4489450"/>
          <p14:tracePt t="110291" x="5684838" y="4497388"/>
          <p14:tracePt t="110297" x="5684838" y="4521200"/>
          <p14:tracePt t="110305" x="5684838" y="4537075"/>
          <p14:tracePt t="110311" x="5676900" y="4545013"/>
          <p14:tracePt t="110322" x="5676900" y="4568825"/>
          <p14:tracePt t="110327" x="5676900" y="4584700"/>
          <p14:tracePt t="110334" x="5676900" y="4600575"/>
          <p14:tracePt t="110342" x="5676900" y="4624388"/>
          <p14:tracePt t="110350" x="5684838" y="4641850"/>
          <p14:tracePt t="110357" x="5692775" y="4657725"/>
          <p14:tracePt t="110364" x="5700713" y="4673600"/>
          <p14:tracePt t="110374" x="5708650" y="4689475"/>
          <p14:tracePt t="110379" x="5716588" y="4713288"/>
          <p14:tracePt t="110387" x="5732463" y="4737100"/>
          <p14:tracePt t="110394" x="5740400" y="4752975"/>
          <p14:tracePt t="110402" x="5748338" y="4760913"/>
          <p14:tracePt t="110409" x="5756275" y="4776788"/>
          <p14:tracePt t="110416" x="5772150" y="4784725"/>
          <p14:tracePt t="110423" x="5780088" y="4784725"/>
          <p14:tracePt t="110432" x="5780088" y="4792663"/>
          <p14:tracePt t="110440" x="5788025" y="4792663"/>
          <p14:tracePt t="110447" x="5795963" y="4792663"/>
          <p14:tracePt t="110462" x="5803900" y="4792663"/>
          <p14:tracePt t="110477" x="5819775" y="4792663"/>
          <p14:tracePt t="110485" x="5827713" y="4776788"/>
          <p14:tracePt t="110492" x="5843588" y="4760913"/>
          <p14:tracePt t="110499" x="5851525" y="4745038"/>
          <p14:tracePt t="110507" x="5859463" y="4721225"/>
          <p14:tracePt t="110514" x="5867400" y="4697413"/>
          <p14:tracePt t="110524" x="5875338" y="4681538"/>
          <p14:tracePt t="110529" x="5883275" y="4657725"/>
          <p14:tracePt t="110537" x="5883275" y="4649788"/>
          <p14:tracePt t="110544" x="5883275" y="4633913"/>
          <p14:tracePt t="110552" x="5883275" y="4616450"/>
          <p14:tracePt t="110559" x="5883275" y="4600575"/>
          <p14:tracePt t="110567" x="5883275" y="4592638"/>
          <p14:tracePt t="110574" x="5883275" y="4584700"/>
          <p14:tracePt t="110582" x="5883275" y="4568825"/>
          <p14:tracePt t="110590" x="5883275" y="4560888"/>
          <p14:tracePt t="110597" x="5883275" y="4552950"/>
          <p14:tracePt t="110606" x="5883275" y="4545013"/>
          <p14:tracePt t="110626" x="5883275" y="4537075"/>
          <p14:tracePt t="110680" x="5875338" y="4537075"/>
          <p14:tracePt t="110702" x="5859463" y="4545013"/>
          <p14:tracePt t="110709" x="5859463" y="4552950"/>
          <p14:tracePt t="110716" x="5851525" y="4560888"/>
          <p14:tracePt t="110723" x="5843588" y="4560888"/>
          <p14:tracePt t="110732" x="5843588" y="4568825"/>
          <p14:tracePt t="110788" x="5843588" y="4576763"/>
          <p14:tracePt t="110987" x="5843588" y="4584700"/>
          <p14:tracePt t="111005" x="5843588" y="4592638"/>
          <p14:tracePt t="111023" x="5835650" y="4608513"/>
          <p14:tracePt t="111026" x="5835650" y="4616450"/>
          <p14:tracePt t="111032" x="5835650" y="4633913"/>
          <p14:tracePt t="111047" x="5835650" y="4649788"/>
          <p14:tracePt t="111056" x="5835650" y="4665663"/>
          <p14:tracePt t="111062" x="5827713" y="4665663"/>
          <p14:tracePt t="111072" x="5827713" y="4673600"/>
          <p14:tracePt t="111077" x="5827713" y="4689475"/>
          <p14:tracePt t="111084" x="5819775" y="4697413"/>
          <p14:tracePt t="111091" x="5819775" y="4705350"/>
          <p14:tracePt t="111099" x="5819775" y="4713288"/>
          <p14:tracePt t="111106" x="5819775" y="4721225"/>
          <p14:tracePt t="111114" x="5819775" y="4729163"/>
          <p14:tracePt t="111122" x="5819775" y="4737100"/>
          <p14:tracePt t="111136" x="5819775" y="4752975"/>
          <p14:tracePt t="111174" x="5819775" y="4760913"/>
          <p14:tracePt t="111251" x="5819775" y="4768850"/>
          <p14:tracePt t="111346" x="5819775" y="4776788"/>
          <p14:tracePt t="111361" x="5819775" y="4784725"/>
          <p14:tracePt t="111377" x="5819775" y="4792663"/>
          <p14:tracePt t="111392" x="5819775" y="4800600"/>
          <p14:tracePt t="111414" x="5819775" y="4808538"/>
          <p14:tracePt t="111461" x="5819775" y="4816475"/>
          <p14:tracePt t="111467" x="5811838" y="4816475"/>
          <p14:tracePt t="111489" x="5803900" y="4816475"/>
          <p14:tracePt t="111505" x="5795963" y="4816475"/>
          <p14:tracePt t="111512" x="5788025" y="4816475"/>
          <p14:tracePt t="111521" x="5780088" y="4824413"/>
          <p14:tracePt t="111535" x="5764213" y="4824413"/>
          <p14:tracePt t="111542" x="5756275" y="4832350"/>
          <p14:tracePt t="111549" x="5748338" y="4840288"/>
          <p14:tracePt t="111557" x="5740400" y="4840288"/>
          <p14:tracePt t="111564" x="5724525" y="4840288"/>
          <p14:tracePt t="111573" x="5716588" y="4848225"/>
          <p14:tracePt t="111579" x="5692775" y="4864100"/>
          <p14:tracePt t="111589" x="5684838" y="4864100"/>
          <p14:tracePt t="111594" x="5667375" y="4872038"/>
          <p14:tracePt t="111605" x="5643563" y="4879975"/>
          <p14:tracePt t="111609" x="5627688" y="4887913"/>
          <p14:tracePt t="111618" x="5603875" y="4903788"/>
          <p14:tracePt t="111624" x="5588000" y="4903788"/>
          <p14:tracePt t="111632" x="5572125" y="4919663"/>
          <p14:tracePt t="111640" x="5548313" y="4927600"/>
          <p14:tracePt t="111647" x="5524500" y="4935538"/>
          <p14:tracePt t="111655" x="5500688" y="4943475"/>
          <p14:tracePt t="111661" x="5476875" y="4951413"/>
          <p14:tracePt t="111669" x="5461000" y="4959350"/>
          <p14:tracePt t="111676" x="5437188" y="4967288"/>
          <p14:tracePt t="111686" x="5421313" y="4976813"/>
          <p14:tracePt t="111692" x="5405438" y="4976813"/>
          <p14:tracePt t="111699" x="5397500" y="4976813"/>
          <p14:tracePt t="111707" x="5389563" y="4976813"/>
          <p14:tracePt t="111714" x="5373688" y="4984750"/>
          <p14:tracePt t="111729" x="5365750" y="4984750"/>
          <p14:tracePt t="111744" x="5357813" y="4984750"/>
          <p14:tracePt t="111755" x="5349875" y="4984750"/>
          <p14:tracePt t="111759" x="5341938" y="4984750"/>
          <p14:tracePt t="111766" x="5334000" y="4984750"/>
          <p14:tracePt t="111789" x="5326063" y="4984750"/>
          <p14:tracePt t="111851" x="5326063" y="4976813"/>
          <p14:tracePt t="111874" x="5326063" y="4967288"/>
          <p14:tracePt t="111888" x="5334000" y="4967288"/>
          <p14:tracePt t="111894" x="5334000" y="4959350"/>
          <p14:tracePt t="111909" x="5349875" y="4959350"/>
          <p14:tracePt t="111917" x="5357813" y="4959350"/>
          <p14:tracePt t="111924" x="5365750" y="4959350"/>
          <p14:tracePt t="111932" x="5381625" y="4951413"/>
          <p14:tracePt t="111939" x="5389563" y="4951413"/>
          <p14:tracePt t="111947" x="5405438" y="4951413"/>
          <p14:tracePt t="111955" x="5413375" y="4951413"/>
          <p14:tracePt t="111969" x="5437188" y="4951413"/>
          <p14:tracePt t="111977" x="5445125" y="4951413"/>
          <p14:tracePt t="111986" x="5468938" y="4951413"/>
          <p14:tracePt t="111992" x="5484813" y="4951413"/>
          <p14:tracePt t="111999" x="5508625" y="4951413"/>
          <p14:tracePt t="112023" x="5556250" y="4951413"/>
          <p14:tracePt t="112029" x="5572125" y="4951413"/>
          <p14:tracePt t="112044" x="5580063" y="4951413"/>
          <p14:tracePt t="112067" x="5588000" y="4951413"/>
          <p14:tracePt t="112074" x="5588000" y="4943475"/>
          <p14:tracePt t="112090" x="5588000" y="4935538"/>
          <p14:tracePt t="112105" x="5588000" y="4927600"/>
          <p14:tracePt t="112120" x="5588000" y="4919663"/>
          <p14:tracePt t="112135" x="5588000" y="4911725"/>
          <p14:tracePt t="112141" x="5588000" y="4903788"/>
          <p14:tracePt t="112239" x="5580063" y="4895850"/>
          <p14:tracePt t="112255" x="5580063" y="4887913"/>
          <p14:tracePt t="112269" x="5588000" y="4872038"/>
          <p14:tracePt t="112284" x="5595938" y="4864100"/>
          <p14:tracePt t="112291" x="5603875" y="4856163"/>
          <p14:tracePt t="112299" x="5619750" y="4840288"/>
          <p14:tracePt t="112307" x="5635625" y="4832350"/>
          <p14:tracePt t="112315" x="5651500" y="4816475"/>
          <p14:tracePt t="112323" x="5667375" y="4808538"/>
          <p14:tracePt t="112329" x="5692775" y="4792663"/>
          <p14:tracePt t="112339" x="5708650" y="4776788"/>
          <p14:tracePt t="112344" x="5724525" y="4760913"/>
          <p14:tracePt t="112354" x="5740400" y="4745038"/>
          <p14:tracePt t="112359" x="5756275" y="4737100"/>
          <p14:tracePt t="112368" x="5764213" y="4729163"/>
          <p14:tracePt t="112374" x="5772150" y="4721225"/>
          <p14:tracePt t="112381" x="5772150" y="4713288"/>
          <p14:tracePt t="112396" x="5772150" y="4705350"/>
          <p14:tracePt t="112404" x="5780088" y="4705350"/>
          <p14:tracePt t="112727" x="0" y="0"/>
        </p14:tracePtLst>
        <p14:tracePtLst>
          <p14:tracePt t="113051" x="5780088" y="4713288"/>
          <p14:tracePt t="113275" x="0" y="0"/>
        </p14:tracePtLst>
        <p14:tracePtLst>
          <p14:tracePt t="113898" x="4360863" y="3397250"/>
          <p14:tracePt t="114062" x="4368800" y="3405188"/>
          <p14:tracePt t="114071" x="4384675" y="3421063"/>
          <p14:tracePt t="114076" x="4400550" y="3429000"/>
          <p14:tracePt t="114085" x="4408488" y="3444875"/>
          <p14:tracePt t="114091" x="4432300" y="3468688"/>
          <p14:tracePt t="114101" x="4440238" y="3484563"/>
          <p14:tracePt t="114107" x="4456113" y="3500438"/>
          <p14:tracePt t="114114" x="4479925" y="3516313"/>
          <p14:tracePt t="114122" x="4495800" y="3548063"/>
          <p14:tracePt t="114129" x="4527550" y="3579813"/>
          <p14:tracePt t="114136" x="4559300" y="3605213"/>
          <p14:tracePt t="114144" x="4584700" y="3636963"/>
          <p14:tracePt t="114152" x="4616450" y="3660775"/>
          <p14:tracePt t="114159" x="4648200" y="3700463"/>
          <p14:tracePt t="114169" x="4664075" y="3716338"/>
          <p14:tracePt t="114174" x="4695825" y="3748088"/>
          <p14:tracePt t="114184" x="4719638" y="3779838"/>
          <p14:tracePt t="114189" x="4751388" y="3803650"/>
          <p14:tracePt t="114197" x="4775200" y="3827463"/>
          <p14:tracePt t="114204" x="4814888" y="3851275"/>
          <p14:tracePt t="114212" x="4822825" y="3859213"/>
          <p14:tracePt t="114221" x="4854575" y="3875088"/>
          <p14:tracePt t="114227" x="4878388" y="3883025"/>
          <p14:tracePt t="114236" x="4894263" y="3898900"/>
          <p14:tracePt t="114242" x="4918075" y="3906838"/>
          <p14:tracePt t="114251" x="4943475" y="3930650"/>
          <p14:tracePt t="114257" x="4959350" y="3938588"/>
          <p14:tracePt t="114264" x="4967288" y="3956050"/>
          <p14:tracePt t="114272" x="4991100" y="3963988"/>
          <p14:tracePt t="114279" x="5006975" y="3971925"/>
          <p14:tracePt t="114286" x="5022850" y="3987800"/>
          <p14:tracePt t="114294" x="5030788" y="3995738"/>
          <p14:tracePt t="114304" x="5046663" y="4003675"/>
          <p14:tracePt t="114309" x="5054600" y="4011613"/>
          <p14:tracePt t="114318" x="5070475" y="4019550"/>
          <p14:tracePt t="114324" x="5078413" y="4027488"/>
          <p14:tracePt t="114332" x="5094288" y="4043363"/>
          <p14:tracePt t="114339" x="5118100" y="4059238"/>
          <p14:tracePt t="114346" x="5133975" y="4067175"/>
          <p14:tracePt t="114354" x="5149850" y="4083050"/>
          <p14:tracePt t="114361" x="5173663" y="4098925"/>
          <p14:tracePt t="114371" x="5205413" y="4114800"/>
          <p14:tracePt t="114377" x="5229225" y="4138613"/>
          <p14:tracePt t="114384" x="5260975" y="4146550"/>
          <p14:tracePt t="114392" x="5292725" y="4178300"/>
          <p14:tracePt t="114401" x="5326063" y="4194175"/>
          <p14:tracePt t="114407" x="5349875" y="4217988"/>
          <p14:tracePt t="114414" x="5381625" y="4241800"/>
          <p14:tracePt t="114421" x="5405438" y="4265613"/>
          <p14:tracePt t="114429" x="5437188" y="4291013"/>
          <p14:tracePt t="114436" x="5461000" y="4314825"/>
          <p14:tracePt t="114444" x="5500688" y="4338638"/>
          <p14:tracePt t="114452" x="5524500" y="4346575"/>
          <p14:tracePt t="114459" x="5564188" y="4378325"/>
          <p14:tracePt t="114466" x="5580063" y="4394200"/>
          <p14:tracePt t="114474" x="5595938" y="4402138"/>
          <p14:tracePt t="114481" x="5603875" y="4418013"/>
          <p14:tracePt t="114488" x="5611813" y="4418013"/>
          <p14:tracePt t="114496" x="5619750" y="4433888"/>
          <p14:tracePt t="114504" x="5635625" y="4433888"/>
          <p14:tracePt t="114512" x="5635625" y="4449763"/>
          <p14:tracePt t="114520" x="5643563" y="4457700"/>
          <p14:tracePt t="114527" x="5643563" y="4465638"/>
          <p14:tracePt t="114542" x="5651500" y="4473575"/>
          <p14:tracePt t="114550" x="5651500" y="4481513"/>
          <p14:tracePt t="114557" x="5659438" y="4489450"/>
          <p14:tracePt t="114572" x="5659438" y="4505325"/>
          <p14:tracePt t="114579" x="5667375" y="4513263"/>
          <p14:tracePt t="114587" x="5676900" y="4529138"/>
          <p14:tracePt t="114594" x="5676900" y="4545013"/>
          <p14:tracePt t="114603" x="5692775" y="4560888"/>
          <p14:tracePt t="114609" x="5700713" y="4584700"/>
          <p14:tracePt t="114616" x="5708650" y="4600575"/>
          <p14:tracePt t="114624" x="5724525" y="4624388"/>
          <p14:tracePt t="114633" x="5732463" y="4633913"/>
          <p14:tracePt t="114639" x="5740400" y="4657725"/>
          <p14:tracePt t="114646" x="5748338" y="4665663"/>
          <p14:tracePt t="114653" x="5756275" y="4673600"/>
          <p14:tracePt t="114661" x="5764213" y="4681538"/>
          <p14:tracePt t="114669" x="5764213" y="4689475"/>
          <p14:tracePt t="114676" x="5764213" y="4697413"/>
          <p14:tracePt t="114685" x="5772150" y="4697413"/>
          <p14:tracePt t="114701" x="5772150" y="4705350"/>
          <p14:tracePt t="115068" x="0" y="0"/>
        </p14:tracePtLst>
        <p14:tracePtLst>
          <p14:tracePt t="116606" x="4313238" y="3652838"/>
          <p14:tracePt t="116695" x="4329113" y="3652838"/>
          <p14:tracePt t="116701" x="4337050" y="3644900"/>
          <p14:tracePt t="116709" x="4360863" y="3644900"/>
          <p14:tracePt t="116717" x="4392613" y="3644900"/>
          <p14:tracePt t="116724" x="4432300" y="3644900"/>
          <p14:tracePt t="116733" x="4471988" y="3644900"/>
          <p14:tracePt t="116739" x="4503738" y="3644900"/>
          <p14:tracePt t="116748" x="4559300" y="3652838"/>
          <p14:tracePt t="116754" x="4624388" y="3652838"/>
          <p14:tracePt t="116762" x="4703763" y="3652838"/>
          <p14:tracePt t="116769" x="4775200" y="3652838"/>
          <p14:tracePt t="116777" x="4846638" y="3652838"/>
          <p14:tracePt t="116785" x="4926013" y="3660775"/>
          <p14:tracePt t="116793" x="4991100" y="3660775"/>
          <p14:tracePt t="116801" x="5038725" y="3660775"/>
          <p14:tracePt t="116806" x="5102225" y="3660775"/>
          <p14:tracePt t="116815" x="5149850" y="3660775"/>
          <p14:tracePt t="116822" x="5205413" y="3660775"/>
          <p14:tracePt t="116829" x="5245100" y="3652838"/>
          <p14:tracePt t="116837" x="5292725" y="3644900"/>
          <p14:tracePt t="116844" x="5310188" y="3636963"/>
          <p14:tracePt t="116852" x="5326063" y="3621088"/>
          <p14:tracePt t="116859" x="5341938" y="3613150"/>
          <p14:tracePt t="116869" x="5349875" y="3605213"/>
          <p14:tracePt t="116874" x="5365750" y="3595688"/>
          <p14:tracePt t="116882" x="5373688" y="3595688"/>
          <p14:tracePt t="116889" x="5381625" y="3587750"/>
          <p14:tracePt t="116898" x="5397500" y="3587750"/>
          <p14:tracePt t="116905" x="5413375" y="3587750"/>
          <p14:tracePt t="116912" x="5429250" y="3587750"/>
          <p14:tracePt t="116919" x="5437188" y="3587750"/>
          <p14:tracePt t="116927" x="5453063" y="3587750"/>
          <p14:tracePt t="116935" x="5468938" y="3587750"/>
          <p14:tracePt t="116942" x="5492750" y="3587750"/>
          <p14:tracePt t="116957" x="5508625" y="3605213"/>
          <p14:tracePt t="116966" x="5524500" y="3613150"/>
          <p14:tracePt t="116972" x="5556250" y="3629025"/>
          <p14:tracePt t="116981" x="5580063" y="3629025"/>
          <p14:tracePt t="116987" x="5603875" y="3644900"/>
          <p14:tracePt t="117000" x="5619750" y="3652838"/>
          <p14:tracePt t="117002" x="5635625" y="3652838"/>
          <p14:tracePt t="117009" x="5635625" y="3660775"/>
          <p14:tracePt t="117017" x="5643563" y="3668713"/>
          <p14:tracePt t="117033" x="5643563" y="3676650"/>
          <p14:tracePt t="117048" x="5643563" y="3684588"/>
          <p14:tracePt t="117054" x="5643563" y="3708400"/>
          <p14:tracePt t="117061" x="5635625" y="3732213"/>
          <p14:tracePt t="117069" x="5603875" y="3771900"/>
          <p14:tracePt t="117076" x="5572125" y="3819525"/>
          <p14:tracePt t="117084" x="5540375" y="3867150"/>
          <p14:tracePt t="117092" x="5508625" y="3906838"/>
          <p14:tracePt t="117100" x="5476875" y="3963988"/>
          <p14:tracePt t="117106" x="5445125" y="4011613"/>
          <p14:tracePt t="117116" x="5421313" y="4059238"/>
          <p14:tracePt t="117121" x="5389563" y="4114800"/>
          <p14:tracePt t="117129" x="5357813" y="4170363"/>
          <p14:tracePt t="117136" x="5334000" y="4241800"/>
          <p14:tracePt t="117144" x="5310188" y="4281488"/>
          <p14:tracePt t="117151" x="5292725" y="4346575"/>
          <p14:tracePt t="117158" x="5284788" y="4386263"/>
          <p14:tracePt t="117167" x="5276850" y="4418013"/>
          <p14:tracePt t="117174" x="5276850" y="4457700"/>
          <p14:tracePt t="117182" x="5276850" y="4473575"/>
          <p14:tracePt t="117189" x="5276850" y="4489450"/>
          <p14:tracePt t="117198" x="5276850" y="4497388"/>
          <p14:tracePt t="117204" x="5292725" y="4521200"/>
          <p14:tracePt t="117211" x="5310188" y="4537075"/>
          <p14:tracePt t="117219" x="5326063" y="4545013"/>
          <p14:tracePt t="117226" x="5341938" y="4552950"/>
          <p14:tracePt t="117233" x="5365750" y="4560888"/>
          <p14:tracePt t="117241" x="5381625" y="4568825"/>
          <p14:tracePt t="117249" x="5405438" y="4576763"/>
          <p14:tracePt t="117256" x="5421313" y="4592638"/>
          <p14:tracePt t="117266" x="5437188" y="4592638"/>
          <p14:tracePt t="117272" x="5461000" y="4608513"/>
          <p14:tracePt t="117281" x="5476875" y="4616450"/>
          <p14:tracePt t="117286" x="5492750" y="4624388"/>
          <p14:tracePt t="117294" x="5508625" y="4633913"/>
          <p14:tracePt t="117301" x="5508625" y="4641850"/>
          <p14:tracePt t="117309" x="5516563" y="4641850"/>
          <p14:tracePt t="117317" x="5516563" y="4649788"/>
          <p14:tracePt t="117324" x="5524500" y="4649788"/>
          <p14:tracePt t="117331" x="5524500" y="4657725"/>
          <p14:tracePt t="117339" x="5524500" y="4673600"/>
          <p14:tracePt t="117347" x="5524500" y="4681538"/>
          <p14:tracePt t="117353" x="5508625" y="4697413"/>
          <p14:tracePt t="117361" x="5492750" y="4705350"/>
          <p14:tracePt t="117368" x="5476875" y="4721225"/>
          <p14:tracePt t="117376" x="5461000" y="4745038"/>
          <p14:tracePt t="117383" x="5429250" y="4752975"/>
          <p14:tracePt t="117391" x="5381625" y="4784725"/>
          <p14:tracePt t="117400" x="5334000" y="4808538"/>
          <p14:tracePt t="117406" x="5284788" y="4840288"/>
          <p14:tracePt t="117415" x="5245100" y="4856163"/>
          <p14:tracePt t="117421" x="5205413" y="4879975"/>
          <p14:tracePt t="117429" x="5173663" y="4903788"/>
          <p14:tracePt t="117437" x="5165725" y="4903788"/>
          <p14:tracePt t="117444" x="5141913" y="4927600"/>
          <p14:tracePt t="117451" x="5126038" y="4935538"/>
          <p14:tracePt t="117459" x="5102225" y="4959350"/>
          <p14:tracePt t="117466" x="5094288" y="4967288"/>
          <p14:tracePt t="117474" x="5078413" y="4984750"/>
          <p14:tracePt t="117482" x="5078413" y="4992688"/>
          <p14:tracePt t="117489" x="5070475" y="5000625"/>
          <p14:tracePt t="117499" x="5070475" y="5008563"/>
          <p14:tracePt t="117512" x="5070475" y="5016500"/>
          <p14:tracePt t="117527" x="5070475" y="5024438"/>
          <p14:tracePt t="117541" x="5070475" y="5032375"/>
          <p14:tracePt t="117549" x="5070475" y="5040313"/>
          <p14:tracePt t="117556" x="5086350" y="5040313"/>
          <p14:tracePt t="117564" x="5110163" y="5040313"/>
          <p14:tracePt t="117571" x="5133975" y="5048250"/>
          <p14:tracePt t="117579" x="5165725" y="5048250"/>
          <p14:tracePt t="117586" x="5205413" y="5056188"/>
          <p14:tracePt t="117594" x="5253038" y="5056188"/>
          <p14:tracePt t="117602" x="5300663" y="5056188"/>
          <p14:tracePt t="117608" x="5365750" y="5064125"/>
          <p14:tracePt t="117616" x="5405438" y="5064125"/>
          <p14:tracePt t="117623" x="5468938" y="5072063"/>
          <p14:tracePt t="117632" x="5524500" y="5072063"/>
          <p14:tracePt t="117639" x="5556250" y="5072063"/>
          <p14:tracePt t="117647" x="5611813" y="5072063"/>
          <p14:tracePt t="117653" x="5651500" y="5072063"/>
          <p14:tracePt t="117661" x="5708650" y="5072063"/>
          <p14:tracePt t="117668" x="5740400" y="5072063"/>
          <p14:tracePt t="117676" x="5788025" y="5072063"/>
          <p14:tracePt t="117683" x="5811838" y="5072063"/>
          <p14:tracePt t="117691" x="5835650" y="5072063"/>
          <p14:tracePt t="117699" x="5867400" y="5072063"/>
          <p14:tracePt t="117706" x="5907088" y="5072063"/>
          <p14:tracePt t="117714" x="5954713" y="5072063"/>
          <p14:tracePt t="117721" x="6026150" y="5072063"/>
          <p14:tracePt t="117729" x="6051550" y="5072063"/>
          <p14:tracePt t="117736" x="6075363" y="5072063"/>
          <p14:tracePt t="117744" x="6099175" y="5072063"/>
          <p14:tracePt t="117751" x="6115050" y="5072063"/>
          <p14:tracePt t="117759" x="6138863" y="5072063"/>
          <p14:tracePt t="117766" x="6162675" y="5072063"/>
          <p14:tracePt t="117774" x="6178550" y="5072063"/>
          <p14:tracePt t="117782" x="6194425" y="5072063"/>
          <p14:tracePt t="117788" x="6210300" y="5072063"/>
          <p14:tracePt t="117797" x="6226175" y="5072063"/>
          <p14:tracePt t="117803" x="6234113" y="5072063"/>
          <p14:tracePt t="117811" x="6249988" y="5072063"/>
          <p14:tracePt t="117819" x="6265863" y="5072063"/>
          <p14:tracePt t="117826" x="6289675" y="5072063"/>
          <p14:tracePt t="117833" x="6313488" y="5080000"/>
          <p14:tracePt t="117841" x="6337300" y="5080000"/>
          <p14:tracePt t="117849" x="6361113" y="5080000"/>
          <p14:tracePt t="117856" x="6376988" y="5080000"/>
          <p14:tracePt t="117865" x="6410325" y="5080000"/>
          <p14:tracePt t="117871" x="6434138" y="5087938"/>
          <p14:tracePt t="117880" x="6473825" y="5087938"/>
          <p14:tracePt t="117886" x="6497638" y="5087938"/>
          <p14:tracePt t="117894" x="6529388" y="5087938"/>
          <p14:tracePt t="117901" x="6553200" y="5087938"/>
          <p14:tracePt t="117908" x="6569075" y="5087938"/>
          <p14:tracePt t="117916" x="6600825" y="5087938"/>
          <p14:tracePt t="117923" x="6624638" y="5087938"/>
          <p14:tracePt t="117932" x="6648450" y="5087938"/>
          <p14:tracePt t="117938" x="6664325" y="5087938"/>
          <p14:tracePt t="117947" x="6680200" y="5087938"/>
          <p14:tracePt t="117953" x="6688138" y="5087938"/>
          <p14:tracePt t="117961" x="6711950" y="5087938"/>
          <p14:tracePt t="118059" x="6719888" y="5087938"/>
          <p14:tracePt t="118067" x="6727825" y="5087938"/>
          <p14:tracePt t="118082" x="6735763" y="5087938"/>
          <p14:tracePt t="118098" x="6743700" y="5087938"/>
          <p14:tracePt t="118104" x="6751638" y="5087938"/>
          <p14:tracePt t="118114" x="6759575" y="5087938"/>
          <p14:tracePt t="118119" x="6777038" y="5087938"/>
          <p14:tracePt t="118127" x="6784975" y="5087938"/>
          <p14:tracePt t="118134" x="6800850" y="5080000"/>
          <p14:tracePt t="118142" x="6832600" y="5080000"/>
          <p14:tracePt t="118151" x="6856413" y="5080000"/>
          <p14:tracePt t="118157" x="6880225" y="5072063"/>
          <p14:tracePt t="118164" x="6896100" y="5064125"/>
          <p14:tracePt t="118171" x="6911975" y="5064125"/>
          <p14:tracePt t="118181" x="6927850" y="5056188"/>
          <p14:tracePt t="118186" x="6935788" y="5048250"/>
          <p14:tracePt t="118194" x="6951663" y="5048250"/>
          <p14:tracePt t="118201" x="6959600" y="5040313"/>
          <p14:tracePt t="118209" x="6967538" y="5040313"/>
          <p14:tracePt t="118216" x="6975475" y="5032375"/>
          <p14:tracePt t="118224" x="6983413" y="5032375"/>
          <p14:tracePt t="118233" x="6991350" y="5032375"/>
          <p14:tracePt t="118239" x="7007225" y="5032375"/>
          <p14:tracePt t="118247" x="7023100" y="5032375"/>
          <p14:tracePt t="118254" x="7038975" y="5032375"/>
          <p14:tracePt t="118261" x="7046913" y="5024438"/>
          <p14:tracePt t="118269" x="7054850" y="5024438"/>
          <p14:tracePt t="118517" x="7046913" y="5024438"/>
          <p14:tracePt t="118523" x="6999288" y="5024438"/>
          <p14:tracePt t="118532" x="6919913" y="5024438"/>
          <p14:tracePt t="118539" x="6888163" y="5024438"/>
          <p14:tracePt t="118546" x="6808788" y="5024438"/>
          <p14:tracePt t="118554" x="6719888" y="5024438"/>
          <p14:tracePt t="118561" x="6632575" y="5024438"/>
          <p14:tracePt t="118568" x="6537325" y="5040313"/>
          <p14:tracePt t="118576" x="6442075" y="5048250"/>
          <p14:tracePt t="118584" x="6353175" y="5056188"/>
          <p14:tracePt t="118591" x="6281738" y="5064125"/>
          <p14:tracePt t="118599" x="6226175" y="5072063"/>
          <p14:tracePt t="118606" x="6178550" y="5080000"/>
          <p14:tracePt t="118615" x="6138863" y="5080000"/>
          <p14:tracePt t="118621" x="6107113" y="5080000"/>
          <p14:tracePt t="118630" x="6083300" y="5080000"/>
          <p14:tracePt t="118636" x="6051550" y="5080000"/>
          <p14:tracePt t="118643" x="6026150" y="5080000"/>
          <p14:tracePt t="118651" x="5994400" y="5080000"/>
          <p14:tracePt t="118659" x="5970588" y="5080000"/>
          <p14:tracePt t="118666" x="5922963" y="5080000"/>
          <p14:tracePt t="118673" x="5875338" y="5072063"/>
          <p14:tracePt t="118682" x="5819775" y="5064125"/>
          <p14:tracePt t="118688" x="5780088" y="5056188"/>
          <p14:tracePt t="118697" x="5732463" y="5048250"/>
          <p14:tracePt t="118704" x="5667375" y="5040313"/>
          <p14:tracePt t="118712" x="5611813" y="5032375"/>
          <p14:tracePt t="118719" x="5564188" y="5024438"/>
          <p14:tracePt t="118726" x="5524500" y="5024438"/>
          <p14:tracePt t="118734" x="5508625" y="5024438"/>
          <p14:tracePt t="118741" x="5484813" y="5024438"/>
          <p14:tracePt t="118749" x="5476875" y="5024438"/>
          <p14:tracePt t="118756" x="5468938" y="5024438"/>
          <p14:tracePt t="118824" x="5476875" y="5024438"/>
          <p14:tracePt t="118833" x="5500688" y="5024438"/>
          <p14:tracePt t="118839" x="5548313" y="5024438"/>
          <p14:tracePt t="118846" x="5619750" y="5024438"/>
          <p14:tracePt t="118854" x="5700713" y="5024438"/>
          <p14:tracePt t="118862" x="5780088" y="5024438"/>
          <p14:tracePt t="118868" x="5899150" y="5024438"/>
          <p14:tracePt t="118876" x="6043613" y="5024438"/>
          <p14:tracePt t="118884" x="6218238" y="5024438"/>
          <p14:tracePt t="118891" x="6392863" y="5024438"/>
          <p14:tracePt t="118899" x="6553200" y="5024438"/>
          <p14:tracePt t="118906" x="6727825" y="5016500"/>
          <p14:tracePt t="118914" x="6832600" y="5000625"/>
          <p14:tracePt t="118921" x="6967538" y="4992688"/>
          <p14:tracePt t="118929" x="7086600" y="4984750"/>
          <p14:tracePt t="118936" x="7167563" y="4984750"/>
          <p14:tracePt t="118943" x="7231063" y="4984750"/>
          <p14:tracePt t="118951" x="7262813" y="4984750"/>
          <p14:tracePt t="118959" x="7286625" y="4984750"/>
          <p14:tracePt t="118966" x="7294563" y="4984750"/>
          <p14:tracePt t="119283" x="0" y="0"/>
        </p14:tracePtLst>
        <p14:tracePtLst>
          <p14:tracePt t="134052" x="5627688" y="4713288"/>
          <p14:tracePt t="134246" x="5643563" y="4713288"/>
          <p14:tracePt t="134253" x="5684838" y="4713288"/>
          <p14:tracePt t="134259" x="5716588" y="4721225"/>
          <p14:tracePt t="134268" x="5748338" y="4729163"/>
          <p14:tracePt t="134274" x="5788025" y="4729163"/>
          <p14:tracePt t="134282" x="5811838" y="4737100"/>
          <p14:tracePt t="134289" x="5835650" y="4745038"/>
          <p14:tracePt t="134297" x="5859463" y="4745038"/>
          <p14:tracePt t="134305" x="5875338" y="4745038"/>
          <p14:tracePt t="134312" x="5891213" y="4752975"/>
          <p14:tracePt t="134320" x="5907088" y="4760913"/>
          <p14:tracePt t="134327" x="5915025" y="4760913"/>
          <p14:tracePt t="134336" x="5922963" y="4760913"/>
          <p14:tracePt t="134342" x="5930900" y="4760913"/>
          <p14:tracePt t="134357" x="5938838" y="4760913"/>
          <p14:tracePt t="134372" x="5946775" y="4760913"/>
          <p14:tracePt t="134379" x="5954713" y="4760913"/>
          <p14:tracePt t="134394" x="5962650" y="4760913"/>
          <p14:tracePt t="134403" x="5970588" y="4760913"/>
          <p14:tracePt t="134409" x="5986463" y="4760913"/>
          <p14:tracePt t="134420" x="5994400" y="4760913"/>
          <p14:tracePt t="134425" x="6010275" y="4760913"/>
          <p14:tracePt t="134433" x="6026150" y="4760913"/>
          <p14:tracePt t="134448" x="6043613" y="4760913"/>
          <p14:tracePt t="134463" x="6051550" y="4760913"/>
          <p14:tracePt t="134470" x="6059488" y="4760913"/>
          <p14:tracePt t="134477" x="6067425" y="4760913"/>
          <p14:tracePt t="134487" x="6075363" y="4760913"/>
          <p14:tracePt t="134502" x="6083300" y="4760913"/>
          <p14:tracePt t="134530" x="6091238" y="4760913"/>
          <p14:tracePt t="134665" x="6067425" y="4760913"/>
          <p14:tracePt t="134672" x="6051550" y="4760913"/>
          <p14:tracePt t="134679" x="6026150" y="4760913"/>
          <p14:tracePt t="134687" x="5994400" y="4760913"/>
          <p14:tracePt t="134695" x="5946775" y="4768850"/>
          <p14:tracePt t="134702" x="5915025" y="4776788"/>
          <p14:tracePt t="134710" x="5883275" y="4784725"/>
          <p14:tracePt t="134717" x="5843588" y="4784725"/>
          <p14:tracePt t="134725" x="5819775" y="4792663"/>
          <p14:tracePt t="134734" x="5811838" y="4792663"/>
          <p14:tracePt t="134740" x="5795963" y="4792663"/>
          <p14:tracePt t="134747" x="5788025" y="4792663"/>
          <p14:tracePt t="134755" x="5772150" y="4792663"/>
          <p14:tracePt t="134762" x="5772150" y="4800600"/>
          <p14:tracePt t="134770" x="5764213" y="4800600"/>
          <p14:tracePt t="134845" x="5780088" y="4800600"/>
          <p14:tracePt t="134853" x="5811838" y="4792663"/>
          <p14:tracePt t="134860" x="5851525" y="4784725"/>
          <p14:tracePt t="134868" x="5907088" y="4776788"/>
          <p14:tracePt t="134874" x="5978525" y="4768850"/>
          <p14:tracePt t="134884" x="6043613" y="4760913"/>
          <p14:tracePt t="134889" x="6107113" y="4760913"/>
          <p14:tracePt t="134897" x="6194425" y="4752975"/>
          <p14:tracePt t="134904" x="6257925" y="4752975"/>
          <p14:tracePt t="134912" x="6329363" y="4745038"/>
          <p14:tracePt t="134920" x="6369050" y="4745038"/>
          <p14:tracePt t="134927" x="6402388" y="4745038"/>
          <p14:tracePt t="134936" x="6426200" y="4745038"/>
          <p14:tracePt t="134952" x="6434138" y="4745038"/>
          <p14:tracePt t="135005" x="6410325" y="4745038"/>
          <p14:tracePt t="135010" x="6376988" y="4745038"/>
          <p14:tracePt t="135019" x="6329363" y="4745038"/>
          <p14:tracePt t="135025" x="6281738" y="4752975"/>
          <p14:tracePt t="135035" x="6218238" y="4760913"/>
          <p14:tracePt t="135041" x="6154738" y="4768850"/>
          <p14:tracePt t="135047" x="6075363" y="4792663"/>
          <p14:tracePt t="135055" x="6018213" y="4800600"/>
          <p14:tracePt t="135063" x="5978525" y="4824413"/>
          <p14:tracePt t="135071" x="5938838" y="4832350"/>
          <p14:tracePt t="135077" x="5922963" y="4840288"/>
          <p14:tracePt t="135088" x="5907088" y="4856163"/>
          <p14:tracePt t="135093" x="5899150" y="4864100"/>
          <p14:tracePt t="135101" x="5891213" y="4879975"/>
          <p14:tracePt t="135116" x="5891213" y="4887913"/>
          <p14:tracePt t="135122" x="5891213" y="4911725"/>
          <p14:tracePt t="135130" x="5891213" y="4919663"/>
          <p14:tracePt t="135137" x="5891213" y="4927600"/>
          <p14:tracePt t="135145" x="5891213" y="4943475"/>
          <p14:tracePt t="135153" x="5891213" y="4976813"/>
          <p14:tracePt t="135160" x="5891213" y="5016500"/>
          <p14:tracePt t="135169" x="5899150" y="5064125"/>
          <p14:tracePt t="135175" x="5915025" y="5119688"/>
          <p14:tracePt t="135185" x="5922963" y="5167313"/>
          <p14:tracePt t="135190" x="5930900" y="5246688"/>
          <p14:tracePt t="135198" x="5938838" y="5319713"/>
          <p14:tracePt t="135205" x="5938838" y="5407025"/>
          <p14:tracePt t="135212" x="5938838" y="5478463"/>
          <p14:tracePt t="135219" x="5938838" y="5549900"/>
          <p14:tracePt t="135227" x="5938838" y="5613400"/>
          <p14:tracePt t="135236" x="5938838" y="5662613"/>
          <p14:tracePt t="135243" x="5922963" y="5726113"/>
          <p14:tracePt t="135251" x="5915025" y="5781675"/>
          <p14:tracePt t="135257" x="5891213" y="5845175"/>
          <p14:tracePt t="135264" x="5867400" y="5884863"/>
          <p14:tracePt t="135272" x="5843588" y="5932488"/>
          <p14:tracePt t="135279" x="5827713" y="5956300"/>
          <p14:tracePt t="135287" x="5811838" y="5988050"/>
          <p14:tracePt t="135294" x="5788025" y="6013450"/>
          <p14:tracePt t="135302" x="5772150" y="6037263"/>
          <p14:tracePt t="135318" x="5764213" y="6045200"/>
          <p14:tracePt t="135409" x="5764213" y="6053138"/>
          <p14:tracePt t="135416" x="5756275" y="6053138"/>
          <p14:tracePt t="135430" x="5748338" y="6053138"/>
          <p14:tracePt t="135514" x="5748338" y="6061075"/>
          <p14:tracePt t="135520" x="5756275" y="6069013"/>
          <p14:tracePt t="135527" x="5764213" y="6076950"/>
          <p14:tracePt t="135537" x="5788025" y="6084888"/>
          <p14:tracePt t="135543" x="5835650" y="6100763"/>
          <p14:tracePt t="135551" x="5883275" y="6116638"/>
          <p14:tracePt t="135557" x="5938838" y="6124575"/>
          <p14:tracePt t="135567" x="6010275" y="6132513"/>
          <p14:tracePt t="135573" x="6107113" y="6140450"/>
          <p14:tracePt t="135580" x="6186488" y="6148388"/>
          <p14:tracePt t="135587" x="6281738" y="6156325"/>
          <p14:tracePt t="135595" x="6361113" y="6156325"/>
          <p14:tracePt t="135603" x="6450013" y="6156325"/>
          <p14:tracePt t="135611" x="6513513" y="6156325"/>
          <p14:tracePt t="135620" x="6553200" y="6156325"/>
          <p14:tracePt t="135625" x="6577013" y="6156325"/>
          <p14:tracePt t="135635" x="6592888" y="6156325"/>
          <p14:tracePt t="135688" x="6577013" y="6156325"/>
          <p14:tracePt t="135692" x="6553200" y="6156325"/>
          <p14:tracePt t="135700" x="6529388" y="6156325"/>
          <p14:tracePt t="135707" x="6489700" y="6156325"/>
          <p14:tracePt t="135717" x="6457950" y="6156325"/>
          <p14:tracePt t="135723" x="6402388" y="6156325"/>
          <p14:tracePt t="135730" x="6329363" y="6156325"/>
          <p14:tracePt t="135738" x="6265863" y="6156325"/>
          <p14:tracePt t="135745" x="6194425" y="6156325"/>
          <p14:tracePt t="135752" x="6107113" y="6156325"/>
          <p14:tracePt t="135760" x="6051550" y="6156325"/>
          <p14:tracePt t="135768" x="5962650" y="6156325"/>
          <p14:tracePt t="135775" x="5915025" y="6156325"/>
          <p14:tracePt t="135785" x="5859463" y="6164263"/>
          <p14:tracePt t="135791" x="5827713" y="6172200"/>
          <p14:tracePt t="135799" x="5803900" y="6172200"/>
          <p14:tracePt t="135821" x="5803900" y="6180138"/>
          <p14:tracePt t="135889" x="5819775" y="6196013"/>
          <p14:tracePt t="135895" x="5883275" y="6211888"/>
          <p14:tracePt t="135903" x="5938838" y="6219825"/>
          <p14:tracePt t="135910" x="6002338" y="6227763"/>
          <p14:tracePt t="135919" x="6099175" y="6235700"/>
          <p14:tracePt t="135925" x="6170613" y="6243638"/>
          <p14:tracePt t="135934" x="6289675" y="6251575"/>
          <p14:tracePt t="135940" x="6384925" y="6259513"/>
          <p14:tracePt t="135949" x="6489700" y="6267450"/>
          <p14:tracePt t="135955" x="6577013" y="6267450"/>
          <p14:tracePt t="135962" x="6648450" y="6267450"/>
          <p14:tracePt t="135970" x="6696075" y="6267450"/>
          <p14:tracePt t="135977" x="6719888" y="6267450"/>
          <p14:tracePt t="135986" x="6735763" y="6267450"/>
          <p14:tracePt t="136003" x="6743700" y="6267450"/>
          <p14:tracePt t="136029" x="6727825" y="6267450"/>
          <p14:tracePt t="136037" x="6711950" y="6267450"/>
          <p14:tracePt t="136044" x="6680200" y="6275388"/>
          <p14:tracePt t="136052" x="6656388" y="6275388"/>
          <p14:tracePt t="136059" x="6616700" y="6283325"/>
          <p14:tracePt t="136067" x="6561138" y="6283325"/>
          <p14:tracePt t="136074" x="6497638" y="6283325"/>
          <p14:tracePt t="136084" x="6426200" y="6283325"/>
          <p14:tracePt t="136090" x="6369050" y="6283325"/>
          <p14:tracePt t="136097" x="6281738" y="6283325"/>
          <p14:tracePt t="136105" x="6210300" y="6283325"/>
          <p14:tracePt t="136112" x="6138863" y="6291263"/>
          <p14:tracePt t="136119" x="6075363" y="6299200"/>
          <p14:tracePt t="136127" x="6026150" y="6315075"/>
          <p14:tracePt t="136137" x="6002338" y="6323013"/>
          <p14:tracePt t="136142" x="5986463" y="6323013"/>
          <p14:tracePt t="136152" x="5978525" y="6323013"/>
          <p14:tracePt t="136157" x="5970588" y="6323013"/>
          <p14:tracePt t="136187" x="5970588" y="6330950"/>
          <p14:tracePt t="136196" x="5978525" y="6330950"/>
          <p14:tracePt t="136202" x="6010275" y="6338888"/>
          <p14:tracePt t="136210" x="6034088" y="6338888"/>
          <p14:tracePt t="136218" x="6091238" y="6356350"/>
          <p14:tracePt t="136225" x="6162675" y="6364288"/>
          <p14:tracePt t="136234" x="6226175" y="6364288"/>
          <p14:tracePt t="136240" x="6305550" y="6364288"/>
          <p14:tracePt t="136249" x="6369050" y="6364288"/>
          <p14:tracePt t="136255" x="6457950" y="6364288"/>
          <p14:tracePt t="136262" x="6537325" y="6364288"/>
          <p14:tracePt t="136270" x="6608763" y="6364288"/>
          <p14:tracePt t="136277" x="6648450" y="6364288"/>
          <p14:tracePt t="136285" x="6672263" y="6364288"/>
          <p14:tracePt t="136293" x="6680200" y="6364288"/>
          <p14:tracePt t="136302" x="6688138" y="6364288"/>
          <p14:tracePt t="136330" x="6640513" y="6356350"/>
          <p14:tracePt t="136337" x="6561138" y="6348413"/>
          <p14:tracePt t="136345" x="6465888" y="6338888"/>
          <p14:tracePt t="136352" x="6369050" y="6330950"/>
          <p14:tracePt t="136360" x="6234113" y="6323013"/>
          <p14:tracePt t="136369" x="6099175" y="6323013"/>
          <p14:tracePt t="136375" x="5946775" y="6323013"/>
          <p14:tracePt t="136384" x="5819775" y="6323013"/>
          <p14:tracePt t="136390" x="5716588" y="6323013"/>
          <p14:tracePt t="136400" x="5627688" y="6323013"/>
          <p14:tracePt t="136405" x="5588000" y="6323013"/>
          <p14:tracePt t="136412" x="5548313" y="6323013"/>
          <p14:tracePt t="136420" x="5524500" y="6323013"/>
          <p14:tracePt t="136428" x="5516563" y="6323013"/>
          <p14:tracePt t="136435" x="5508625" y="6323013"/>
          <p14:tracePt t="136497" x="5532438" y="6323013"/>
          <p14:tracePt t="136502" x="5556250" y="6323013"/>
          <p14:tracePt t="136510" x="5580063" y="6323013"/>
          <p14:tracePt t="136518" x="5635625" y="6323013"/>
          <p14:tracePt t="136525" x="5708650" y="6323013"/>
          <p14:tracePt t="136534" x="5811838" y="6323013"/>
          <p14:tracePt t="136540" x="5930900" y="6323013"/>
          <p14:tracePt t="136549" x="6059488" y="6323013"/>
          <p14:tracePt t="136555" x="6178550" y="6323013"/>
          <p14:tracePt t="136562" x="6257925" y="6323013"/>
          <p14:tracePt t="136571" x="6361113" y="6323013"/>
          <p14:tracePt t="136578" x="6473825" y="6323013"/>
          <p14:tracePt t="136585" x="6513513" y="6323013"/>
          <p14:tracePt t="136592" x="6521450" y="6323013"/>
          <p14:tracePt t="136601" x="6529388" y="6323013"/>
          <p14:tracePt t="136637" x="6521450" y="6323013"/>
          <p14:tracePt t="136645" x="6505575" y="6323013"/>
          <p14:tracePt t="136652" x="6481763" y="6323013"/>
          <p14:tracePt t="136660" x="6450013" y="6323013"/>
          <p14:tracePt t="136668" x="6410325" y="6315075"/>
          <p14:tracePt t="136675" x="6345238" y="6315075"/>
          <p14:tracePt t="136682" x="6305550" y="6315075"/>
          <p14:tracePt t="136690" x="6234113" y="6315075"/>
          <p14:tracePt t="136699" x="6170613" y="6315075"/>
          <p14:tracePt t="136705" x="6091238" y="6315075"/>
          <p14:tracePt t="136712" x="6026150" y="6315075"/>
          <p14:tracePt t="136720" x="5962650" y="6315075"/>
          <p14:tracePt t="136728" x="5922963" y="6315075"/>
          <p14:tracePt t="136735" x="5867400" y="6315075"/>
          <p14:tracePt t="136743" x="5835650" y="6315075"/>
          <p14:tracePt t="136751" x="5795963" y="6315075"/>
          <p14:tracePt t="136758" x="5772150" y="6315075"/>
          <p14:tracePt t="136768" x="5756275" y="6315075"/>
          <p14:tracePt t="136787" x="5748338" y="6315075"/>
          <p14:tracePt t="136818" x="5764213" y="6323013"/>
          <p14:tracePt t="136825" x="5803900" y="6330950"/>
          <p14:tracePt t="136832" x="5835650" y="6338888"/>
          <p14:tracePt t="136840" x="5899150" y="6338888"/>
          <p14:tracePt t="136849" x="5986463" y="6356350"/>
          <p14:tracePt t="136855" x="6083300" y="6364288"/>
          <p14:tracePt t="136862" x="6186488" y="6364288"/>
          <p14:tracePt t="136870" x="6297613" y="6380163"/>
          <p14:tracePt t="136877" x="6376988" y="6380163"/>
          <p14:tracePt t="136885" x="6497638" y="6380163"/>
          <p14:tracePt t="136892" x="6600825" y="6380163"/>
          <p14:tracePt t="136901" x="6688138" y="6380163"/>
          <p14:tracePt t="136908" x="6751638" y="6380163"/>
          <p14:tracePt t="136917" x="6808788" y="6380163"/>
          <p14:tracePt t="136922" x="6832600" y="6380163"/>
          <p14:tracePt t="136930" x="6840538" y="6380163"/>
          <p14:tracePt t="136969" x="6840538" y="6372225"/>
          <p14:tracePt t="136975" x="6832600" y="6372225"/>
          <p14:tracePt t="136984" x="6824663" y="6372225"/>
          <p14:tracePt t="136990" x="6816725" y="6364288"/>
          <p14:tracePt t="137000" x="6792913" y="6356350"/>
          <p14:tracePt t="137019" x="6743700" y="6356350"/>
          <p14:tracePt t="137020" x="6711950" y="6356350"/>
          <p14:tracePt t="137028" x="6672263" y="6348413"/>
          <p14:tracePt t="137035" x="6616700" y="6338888"/>
          <p14:tracePt t="137042" x="6569075" y="6338888"/>
          <p14:tracePt t="137050" x="6497638" y="6338888"/>
          <p14:tracePt t="137057" x="6426200" y="6338888"/>
          <p14:tracePt t="137064" x="6345238" y="6338888"/>
          <p14:tracePt t="137071" x="6265863" y="6338888"/>
          <p14:tracePt t="137079" x="6202363" y="6338888"/>
          <p14:tracePt t="137087" x="6138863" y="6338888"/>
          <p14:tracePt t="137095" x="6091238" y="6338888"/>
          <p14:tracePt t="137103" x="6067425" y="6338888"/>
          <p14:tracePt t="137118" x="6059488" y="6338888"/>
          <p14:tracePt t="137387" x="6051550" y="6338888"/>
          <p14:tracePt t="137394" x="6043613" y="6338888"/>
          <p14:tracePt t="137410" x="6026150" y="6338888"/>
          <p14:tracePt t="137425" x="6018213" y="6338888"/>
          <p14:tracePt t="137432" x="6002338" y="6338888"/>
          <p14:tracePt t="137470" x="5994400" y="6338888"/>
          <p14:tracePt t="138017" x="5986463" y="6338888"/>
          <p14:tracePt t="138024" x="5978525" y="6330950"/>
          <p14:tracePt t="138032" x="5962650" y="6323013"/>
          <p14:tracePt t="138040" x="5946775" y="6323013"/>
          <p14:tracePt t="138049" x="5938838" y="6315075"/>
          <p14:tracePt t="138055" x="5922963" y="6307138"/>
          <p14:tracePt t="138063" x="5915025" y="6307138"/>
          <p14:tracePt t="138400" x="5907088" y="6307138"/>
          <p14:tracePt t="138407" x="5899150" y="6307138"/>
          <p14:tracePt t="138415" x="5883275" y="6307138"/>
          <p14:tracePt t="138422" x="5875338" y="6307138"/>
          <p14:tracePt t="138437" x="5867400" y="6307138"/>
          <p14:tracePt t="138448" x="5859463" y="6307138"/>
          <p14:tracePt t="138707" x="5859463" y="6299200"/>
          <p14:tracePt t="138715" x="5859463" y="6291263"/>
          <p14:tracePt t="138722" x="5851525" y="6291263"/>
          <p14:tracePt t="138730" x="5851525" y="6283325"/>
          <p14:tracePt t="138747" x="5851525" y="6275388"/>
          <p14:tracePt t="138753" x="5843588" y="6275388"/>
          <p14:tracePt t="139233" x="5835650" y="6275388"/>
          <p14:tracePt t="139239" x="5827713" y="6275388"/>
          <p14:tracePt t="139249" x="5819775" y="6275388"/>
          <p14:tracePt t="139254" x="5811838" y="6275388"/>
          <p14:tracePt t="139263" x="5803900" y="6275388"/>
          <p14:tracePt t="139277" x="5795963" y="6275388"/>
          <p14:tracePt t="139502" x="5811838" y="6275388"/>
          <p14:tracePt t="139509" x="5835650" y="6275388"/>
          <p14:tracePt t="139517" x="5867400" y="6275388"/>
          <p14:tracePt t="139525" x="5875338" y="6275388"/>
          <p14:tracePt t="139533" x="5907088" y="6275388"/>
          <p14:tracePt t="139540" x="5930900" y="6275388"/>
          <p14:tracePt t="139548" x="5954713" y="6275388"/>
          <p14:tracePt t="139555" x="5962650" y="6275388"/>
          <p14:tracePt t="139565" x="5970588" y="6275388"/>
          <p14:tracePt t="139571" x="5978525" y="6275388"/>
          <p14:tracePt t="140149" x="0" y="0"/>
        </p14:tracePtLst>
        <p14:tracePtLst>
          <p14:tracePt t="140330" x="5978525" y="6275388"/>
          <p14:tracePt t="140456" x="0" y="0"/>
        </p14:tracePtLst>
        <p14:tracePtLst>
          <p14:tracePt t="140899" x="5780088" y="6235700"/>
          <p14:tracePt t="141033" x="0" y="0"/>
        </p14:tracePtLst>
        <p14:tracePtLst>
          <p14:tracePt t="141463" x="5922963" y="6235700"/>
          <p14:tracePt t="141612" x="0" y="0"/>
        </p14:tracePtLst>
      </p14:laserTraceLst>
    </p:ext>
    <p:ext uri="{E180D4A7-C9FB-4DFB-919C-405C955672EB}">
      <p14:showEvtLst xmlns:p14="http://schemas.microsoft.com/office/powerpoint/2010/main">
        <p14:playEvt time="255" objId="6"/>
        <p14:stopEvt time="152078" objId="6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B1AE051-5A02-4C63-A407-E7A2C86BD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638" y="0"/>
            <a:ext cx="9191276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F247C0-4EC4-4EC4-9242-94ADC5AF88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261">
            <a:hlinkClick r:id="" action="ppaction://media"/>
            <a:extLst>
              <a:ext uri="{FF2B5EF4-FFF2-40B4-BE49-F238E27FC236}">
                <a16:creationId xmlns:a16="http://schemas.microsoft.com/office/drawing/2014/main" id="{432E3E39-D043-4687-A7E7-D436452E8F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58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02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793"/>
    </mc:Choice>
    <mc:Fallback>
      <p:transition spd="slow" advTm="137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724" x="3476625" y="1276350"/>
          <p14:tracePt t="12970" x="3484563" y="1276350"/>
          <p14:tracePt t="12977" x="3492500" y="1276350"/>
          <p14:tracePt t="12984" x="3508375" y="1268413"/>
          <p14:tracePt t="12992" x="3516313" y="1260475"/>
          <p14:tracePt t="13001" x="3540125" y="1252538"/>
          <p14:tracePt t="13007" x="3563938" y="1244600"/>
          <p14:tracePt t="13014" x="3579813" y="1236663"/>
          <p14:tracePt t="13022" x="3611563" y="1220788"/>
          <p14:tracePt t="13029" x="3627438" y="1212850"/>
          <p14:tracePt t="13037" x="3667125" y="1204913"/>
          <p14:tracePt t="13044" x="3690938" y="1195388"/>
          <p14:tracePt t="13053" x="3722688" y="1179513"/>
          <p14:tracePt t="13060" x="3746500" y="1179513"/>
          <p14:tracePt t="13067" x="3786188" y="1171575"/>
          <p14:tracePt t="13074" x="3825875" y="1155700"/>
          <p14:tracePt t="13082" x="3883025" y="1139825"/>
          <p14:tracePt t="13089" x="3938588" y="1131888"/>
          <p14:tracePt t="13097" x="3994150" y="1116013"/>
          <p14:tracePt t="13104" x="4049713" y="1108075"/>
          <p14:tracePt t="13112" x="4113213" y="1100138"/>
          <p14:tracePt t="13120" x="4168775" y="1100138"/>
          <p14:tracePt t="13127" x="4217988" y="1092200"/>
          <p14:tracePt t="13134" x="4265613" y="1092200"/>
          <p14:tracePt t="13142" x="4313238" y="1084263"/>
          <p14:tracePt t="13151" x="4344988" y="1084263"/>
          <p14:tracePt t="13157" x="4376738" y="1084263"/>
          <p14:tracePt t="13164" x="4400550" y="1084263"/>
          <p14:tracePt t="13172" x="4432300" y="1084263"/>
          <p14:tracePt t="13179" x="4471988" y="1084263"/>
          <p14:tracePt t="13187" x="4495800" y="1084263"/>
          <p14:tracePt t="13194" x="4519613" y="1092200"/>
          <p14:tracePt t="13203" x="4543425" y="1092200"/>
          <p14:tracePt t="13210" x="4576763" y="1092200"/>
          <p14:tracePt t="13217" x="4608513" y="1092200"/>
          <p14:tracePt t="13224" x="4632325" y="1100138"/>
          <p14:tracePt t="13232" x="4648200" y="1100138"/>
          <p14:tracePt t="13239" x="4672013" y="1100138"/>
          <p14:tracePt t="13247" x="4695825" y="1108075"/>
          <p14:tracePt t="13254" x="4719638" y="1108075"/>
          <p14:tracePt t="13262" x="4751388" y="1108075"/>
          <p14:tracePt t="13270" x="4775200" y="1116013"/>
          <p14:tracePt t="13277" x="4799013" y="1116013"/>
          <p14:tracePt t="13286" x="4814888" y="1116013"/>
          <p14:tracePt t="13292" x="4838700" y="1116013"/>
          <p14:tracePt t="13301" x="4862513" y="1116013"/>
          <p14:tracePt t="13307" x="4886325" y="1116013"/>
          <p14:tracePt t="13314" x="4910138" y="1116013"/>
          <p14:tracePt t="13322" x="4926013" y="1116013"/>
          <p14:tracePt t="13329" x="4943475" y="1116013"/>
          <p14:tracePt t="13337" x="4951413" y="1116013"/>
          <p14:tracePt t="13344" x="4959350" y="1108075"/>
          <p14:tracePt t="13353" x="4967288" y="1108075"/>
          <p14:tracePt t="13359" x="4975225" y="1108075"/>
          <p14:tracePt t="13367" x="4983163" y="1092200"/>
          <p14:tracePt t="13374" x="4983163" y="1084263"/>
          <p14:tracePt t="13382" x="4991100" y="1068388"/>
          <p14:tracePt t="13389" x="4991100" y="1060450"/>
          <p14:tracePt t="13397" x="4991100" y="1036638"/>
          <p14:tracePt t="13404" x="4991100" y="1012825"/>
          <p14:tracePt t="13412" x="4991100" y="996950"/>
          <p14:tracePt t="13420" x="4991100" y="981075"/>
          <p14:tracePt t="13427" x="4967288" y="949325"/>
          <p14:tracePt t="13435" x="4951413" y="933450"/>
          <p14:tracePt t="13442" x="4926013" y="909638"/>
          <p14:tracePt t="13450" x="4894263" y="901700"/>
          <p14:tracePt t="13457" x="4862513" y="885825"/>
          <p14:tracePt t="13465" x="4814888" y="869950"/>
          <p14:tracePt t="13472" x="4751388" y="844550"/>
          <p14:tracePt t="13480" x="4679950" y="836613"/>
          <p14:tracePt t="13487" x="4616450" y="836613"/>
          <p14:tracePt t="13494" x="4567238" y="836613"/>
          <p14:tracePt t="13503" x="4487863" y="836613"/>
          <p14:tracePt t="13509" x="4440238" y="836613"/>
          <p14:tracePt t="13517" x="4376738" y="836613"/>
          <p14:tracePt t="13524" x="4297363" y="836613"/>
          <p14:tracePt t="13532" x="4233863" y="836613"/>
          <p14:tracePt t="13539" x="4168775" y="836613"/>
          <p14:tracePt t="13547" x="4121150" y="836613"/>
          <p14:tracePt t="13554" x="4073525" y="836613"/>
          <p14:tracePt t="13562" x="4033838" y="836613"/>
          <p14:tracePt t="13569" x="3986213" y="836613"/>
          <p14:tracePt t="13577" x="3954463" y="844550"/>
          <p14:tracePt t="13585" x="3906838" y="844550"/>
          <p14:tracePt t="13592" x="3898900" y="844550"/>
          <p14:tracePt t="13600" x="3867150" y="852488"/>
          <p14:tracePt t="13607" x="3825875" y="862013"/>
          <p14:tracePt t="13614" x="3810000" y="862013"/>
          <p14:tracePt t="13622" x="3786188" y="869950"/>
          <p14:tracePt t="13630" x="3762375" y="877888"/>
          <p14:tracePt t="13637" x="3738563" y="877888"/>
          <p14:tracePt t="13644" x="3714750" y="885825"/>
          <p14:tracePt t="13653" x="3698875" y="893763"/>
          <p14:tracePt t="13659" x="3667125" y="901700"/>
          <p14:tracePt t="13667" x="3651250" y="901700"/>
          <p14:tracePt t="13674" x="3627438" y="901700"/>
          <p14:tracePt t="13682" x="3595688" y="909638"/>
          <p14:tracePt t="13689" x="3587750" y="917575"/>
          <p14:tracePt t="13697" x="3563938" y="933450"/>
          <p14:tracePt t="13704" x="3548063" y="933450"/>
          <p14:tracePt t="13712" x="3532188" y="933450"/>
          <p14:tracePt t="13720" x="3516313" y="941388"/>
          <p14:tracePt t="13727" x="3508375" y="949325"/>
          <p14:tracePt t="13736" x="3500438" y="949325"/>
          <p14:tracePt t="13833" x="3524250" y="949325"/>
          <p14:tracePt t="13839" x="3532188" y="957263"/>
          <p14:tracePt t="13847" x="3540125" y="957263"/>
          <p14:tracePt t="13854" x="3556000" y="957263"/>
          <p14:tracePt t="13862" x="3563938" y="957263"/>
          <p14:tracePt t="13869" x="3571875" y="957263"/>
          <p14:tracePt t="13877" x="3579813" y="957263"/>
          <p14:tracePt t="13892" x="3587750" y="957263"/>
          <p14:tracePt t="14073" x="3571875" y="965200"/>
          <p14:tracePt t="14080" x="3556000" y="981075"/>
          <p14:tracePt t="14087" x="3540125" y="989013"/>
          <p14:tracePt t="14094" x="3524250" y="996950"/>
          <p14:tracePt t="14102" x="3508375" y="1012825"/>
          <p14:tracePt t="14110" x="3476625" y="1028700"/>
          <p14:tracePt t="14117" x="3459163" y="1060450"/>
          <p14:tracePt t="14124" x="3427413" y="1092200"/>
          <p14:tracePt t="14133" x="3395663" y="1116013"/>
          <p14:tracePt t="14139" x="3379788" y="1147763"/>
          <p14:tracePt t="14148" x="3355975" y="1171575"/>
          <p14:tracePt t="14154" x="3324225" y="1212850"/>
          <p14:tracePt t="14162" x="3300413" y="1260475"/>
          <p14:tracePt t="14169" x="3276600" y="1308100"/>
          <p14:tracePt t="14177" x="3260725" y="1355725"/>
          <p14:tracePt t="14184" x="3236913" y="1403350"/>
          <p14:tracePt t="14192" x="3213100" y="1443038"/>
          <p14:tracePt t="14200" x="3197225" y="1490663"/>
          <p14:tracePt t="14207" x="3189288" y="1514475"/>
          <p14:tracePt t="14215" x="3181350" y="1555750"/>
          <p14:tracePt t="14222" x="3173413" y="1579563"/>
          <p14:tracePt t="14231" x="3173413" y="1587500"/>
          <p14:tracePt t="14237" x="3173413" y="1595438"/>
          <p14:tracePt t="14335" x="3189288" y="1595438"/>
          <p14:tracePt t="14342" x="3205163" y="1595438"/>
          <p14:tracePt t="14349" x="3228975" y="1595438"/>
          <p14:tracePt t="14357" x="3260725" y="1595438"/>
          <p14:tracePt t="14365" x="3292475" y="1595438"/>
          <p14:tracePt t="14372" x="3348038" y="1595438"/>
          <p14:tracePt t="14380" x="3379788" y="1595438"/>
          <p14:tracePt t="14387" x="3435350" y="1603375"/>
          <p14:tracePt t="14394" x="3508375" y="1611313"/>
          <p14:tracePt t="14402" x="3563938" y="1627188"/>
          <p14:tracePt t="14409" x="3643313" y="1643063"/>
          <p14:tracePt t="14417" x="3714750" y="1651000"/>
          <p14:tracePt t="14424" x="3770313" y="1666875"/>
          <p14:tracePt t="14433" x="3859213" y="1690688"/>
          <p14:tracePt t="14439" x="3946525" y="1698625"/>
          <p14:tracePt t="14447" x="4025900" y="1714500"/>
          <p14:tracePt t="14454" x="4097338" y="1730375"/>
          <p14:tracePt t="14462" x="4160838" y="1730375"/>
          <p14:tracePt t="14469" x="4217988" y="1738313"/>
          <p14:tracePt t="14477" x="4257675" y="1738313"/>
          <p14:tracePt t="14485" x="4313238" y="1738313"/>
          <p14:tracePt t="14492" x="4360863" y="1738313"/>
          <p14:tracePt t="14499" x="4384675" y="1738313"/>
          <p14:tracePt t="14507" x="4408488" y="1738313"/>
          <p14:tracePt t="14516" x="4416425" y="1738313"/>
          <p14:tracePt t="14522" x="4432300" y="1730375"/>
          <p14:tracePt t="14531" x="4440238" y="1722438"/>
          <p14:tracePt t="14537" x="4456113" y="1722438"/>
          <p14:tracePt t="14544" x="4464050" y="1706563"/>
          <p14:tracePt t="14552" x="4487863" y="1698625"/>
          <p14:tracePt t="14559" x="4487863" y="1682750"/>
          <p14:tracePt t="14567" x="4503738" y="1666875"/>
          <p14:tracePt t="14574" x="4503738" y="1658938"/>
          <p14:tracePt t="14583" x="4511675" y="1643063"/>
          <p14:tracePt t="14589" x="4519613" y="1627188"/>
          <p14:tracePt t="14597" x="4519613" y="1619250"/>
          <p14:tracePt t="14604" x="4527550" y="1611313"/>
          <p14:tracePt t="14612" x="4527550" y="1603375"/>
          <p14:tracePt t="14619" x="4527550" y="1595438"/>
          <p14:tracePt t="14627" x="4527550" y="1579563"/>
          <p14:tracePt t="14634" x="4527550" y="1571625"/>
          <p14:tracePt t="14642" x="4527550" y="1563688"/>
          <p14:tracePt t="14650" x="4527550" y="1555750"/>
          <p14:tracePt t="14657" x="4519613" y="1538288"/>
          <p14:tracePt t="14666" x="4503738" y="1530350"/>
          <p14:tracePt t="14672" x="4487863" y="1522413"/>
          <p14:tracePt t="14680" x="4448175" y="1506538"/>
          <p14:tracePt t="14687" x="4432300" y="1498600"/>
          <p14:tracePt t="14694" x="4392613" y="1482725"/>
          <p14:tracePt t="14703" x="4337050" y="1474788"/>
          <p14:tracePt t="14709" x="4273550" y="1466850"/>
          <p14:tracePt t="14717" x="4210050" y="1466850"/>
          <p14:tracePt t="14724" x="4129088" y="1458913"/>
          <p14:tracePt t="14733" x="4057650" y="1458913"/>
          <p14:tracePt t="14740" x="3994150" y="1458913"/>
          <p14:tracePt t="14747" x="3922713" y="1458913"/>
          <p14:tracePt t="14754" x="3843338" y="1458913"/>
          <p14:tracePt t="14762" x="3770313" y="1458913"/>
          <p14:tracePt t="14769" x="3706813" y="1474788"/>
          <p14:tracePt t="14777" x="3627438" y="1482725"/>
          <p14:tracePt t="14784" x="3587750" y="1490663"/>
          <p14:tracePt t="14792" x="3556000" y="1498600"/>
          <p14:tracePt t="14799" x="3532188" y="1506538"/>
          <p14:tracePt t="14807" x="3524250" y="1514475"/>
          <p14:tracePt t="14816" x="3508375" y="1522413"/>
          <p14:tracePt t="14822" x="3500438" y="1522413"/>
          <p14:tracePt t="14831" x="3500438" y="1530350"/>
          <p14:tracePt t="14837" x="3492500" y="1530350"/>
          <p14:tracePt t="14844" x="3492500" y="1538288"/>
          <p14:tracePt t="14867" x="3484563" y="1547813"/>
          <p14:tracePt t="14874" x="3484563" y="1555750"/>
          <p14:tracePt t="14899" x="3476625" y="1571625"/>
          <p14:tracePt t="14904" x="3476625" y="1587500"/>
          <p14:tracePt t="14921" x="3467100" y="1603375"/>
          <p14:tracePt t="14928" x="3467100" y="1611313"/>
          <p14:tracePt t="14934" x="3459163" y="1627188"/>
          <p14:tracePt t="14943" x="3459163" y="1635125"/>
          <p14:tracePt t="14949" x="3459163" y="1643063"/>
          <p14:tracePt t="14957" x="3459163" y="1658938"/>
          <p14:tracePt t="14966" x="3459163" y="1666875"/>
          <p14:tracePt t="14972" x="3459163" y="1690688"/>
          <p14:tracePt t="14981" x="3451225" y="1698625"/>
          <p14:tracePt t="14987" x="3443288" y="1722438"/>
          <p14:tracePt t="14994" x="3443288" y="1738313"/>
          <p14:tracePt t="15002" x="3435350" y="1754188"/>
          <p14:tracePt t="15010" x="3435350" y="1770063"/>
          <p14:tracePt t="15017" x="3427413" y="1793875"/>
          <p14:tracePt t="15024" x="3419475" y="1809750"/>
          <p14:tracePt t="15033" x="3411538" y="1833563"/>
          <p14:tracePt t="15039" x="3403600" y="1857375"/>
          <p14:tracePt t="15047" x="3395663" y="1881188"/>
          <p14:tracePt t="15054" x="3387725" y="1898650"/>
          <p14:tracePt t="15063" x="3379788" y="1914525"/>
          <p14:tracePt t="15069" x="3363913" y="1930400"/>
          <p14:tracePt t="15077" x="3355975" y="1954213"/>
          <p14:tracePt t="15084" x="3340100" y="1970088"/>
          <p14:tracePt t="15092" x="3332163" y="1985963"/>
          <p14:tracePt t="15099" x="3324225" y="1993900"/>
          <p14:tracePt t="15107" x="3316288" y="2017713"/>
          <p14:tracePt t="15116" x="3308350" y="2017713"/>
          <p14:tracePt t="15122" x="3308350" y="2033588"/>
          <p14:tracePt t="15130" x="3300413" y="2041525"/>
          <p14:tracePt t="15144" x="3300413" y="2049463"/>
          <p14:tracePt t="15152" x="3300413" y="2057400"/>
          <p14:tracePt t="15174" x="3300413" y="2065338"/>
          <p14:tracePt t="15190" x="3308350" y="2073275"/>
          <p14:tracePt t="15198" x="3324225" y="2081213"/>
          <p14:tracePt t="15204" x="3363913" y="2097088"/>
          <p14:tracePt t="15213" x="3411538" y="2120900"/>
          <p14:tracePt t="15220" x="3443288" y="2136775"/>
          <p14:tracePt t="15227" x="3516313" y="2160588"/>
          <p14:tracePt t="15235" x="3595688" y="2184400"/>
          <p14:tracePt t="15242" x="3683000" y="2208213"/>
          <p14:tracePt t="15249" x="3786188" y="2233613"/>
          <p14:tracePt t="15257" x="3906838" y="2273300"/>
          <p14:tracePt t="15265" x="4057650" y="2305050"/>
          <p14:tracePt t="15272" x="4241800" y="2336800"/>
          <p14:tracePt t="15280" x="4329113" y="2352675"/>
          <p14:tracePt t="15287" x="4440238" y="2360613"/>
          <p14:tracePt t="15294" x="4535488" y="2360613"/>
          <p14:tracePt t="15302" x="4608513" y="2360613"/>
          <p14:tracePt t="15309" x="4664075" y="2360613"/>
          <p14:tracePt t="15317" x="4711700" y="2360613"/>
          <p14:tracePt t="15324" x="4735513" y="2360613"/>
          <p14:tracePt t="15332" x="4767263" y="2360613"/>
          <p14:tracePt t="15339" x="4783138" y="2352675"/>
          <p14:tracePt t="15348" x="4791075" y="2344738"/>
          <p14:tracePt t="15354" x="4799013" y="2328863"/>
          <p14:tracePt t="15363" x="4806950" y="2312988"/>
          <p14:tracePt t="15369" x="4806950" y="2297113"/>
          <p14:tracePt t="15377" x="4806950" y="2281238"/>
          <p14:tracePt t="15384" x="4814888" y="2265363"/>
          <p14:tracePt t="15392" x="4814888" y="2241550"/>
          <p14:tracePt t="15399" x="4814888" y="2216150"/>
          <p14:tracePt t="15408" x="4814888" y="2192338"/>
          <p14:tracePt t="15415" x="4814888" y="2168525"/>
          <p14:tracePt t="15422" x="4814888" y="2144713"/>
          <p14:tracePt t="15430" x="4799013" y="2120900"/>
          <p14:tracePt t="15437" x="4783138" y="2112963"/>
          <p14:tracePt t="15445" x="4751388" y="2081213"/>
          <p14:tracePt t="15452" x="4711700" y="2049463"/>
          <p14:tracePt t="15460" x="4664075" y="2017713"/>
          <p14:tracePt t="15467" x="4600575" y="1993900"/>
          <p14:tracePt t="15474" x="4535488" y="1970088"/>
          <p14:tracePt t="15482" x="4456113" y="1946275"/>
          <p14:tracePt t="15489" x="4408488" y="1930400"/>
          <p14:tracePt t="15498" x="4329113" y="1922463"/>
          <p14:tracePt t="15504" x="4249738" y="1906588"/>
          <p14:tracePt t="15513" x="4160838" y="1906588"/>
          <p14:tracePt t="15520" x="4065588" y="1906588"/>
          <p14:tracePt t="15527" x="3994150" y="1906588"/>
          <p14:tracePt t="15534" x="3906838" y="1906588"/>
          <p14:tracePt t="15542" x="3859213" y="1906588"/>
          <p14:tracePt t="15549" x="3778250" y="1914525"/>
          <p14:tracePt t="15557" x="3714750" y="1930400"/>
          <p14:tracePt t="15565" x="3667125" y="1938338"/>
          <p14:tracePt t="15572" x="3619500" y="1962150"/>
          <p14:tracePt t="15581" x="3587750" y="1978025"/>
          <p14:tracePt t="15587" x="3548063" y="1985963"/>
          <p14:tracePt t="15594" x="3524250" y="2001838"/>
          <p14:tracePt t="15602" x="3516313" y="2009775"/>
          <p14:tracePt t="15610" x="3492500" y="2017713"/>
          <p14:tracePt t="15617" x="3476625" y="2033588"/>
          <p14:tracePt t="15625" x="3451225" y="2041525"/>
          <p14:tracePt t="15632" x="3435350" y="2057400"/>
          <p14:tracePt t="15640" x="3411538" y="2065338"/>
          <p14:tracePt t="15647" x="3387725" y="2081213"/>
          <p14:tracePt t="15654" x="3379788" y="2089150"/>
          <p14:tracePt t="15663" x="3363913" y="2105025"/>
          <p14:tracePt t="15669" x="3348038" y="2112963"/>
          <p14:tracePt t="15677" x="3332163" y="2128838"/>
          <p14:tracePt t="15684" x="3324225" y="2128838"/>
          <p14:tracePt t="15692" x="3316288" y="2144713"/>
          <p14:tracePt t="15836" x="3332163" y="2144713"/>
          <p14:tracePt t="15842" x="3355975" y="2144713"/>
          <p14:tracePt t="15849" x="3379788" y="2144713"/>
          <p14:tracePt t="15857" x="3419475" y="2144713"/>
          <p14:tracePt t="15865" x="3443288" y="2144713"/>
          <p14:tracePt t="15872" x="3476625" y="2144713"/>
          <p14:tracePt t="15881" x="3508375" y="2144713"/>
          <p14:tracePt t="15899" x="3587750" y="2144713"/>
          <p14:tracePt t="15902" x="3603625" y="2144713"/>
          <p14:tracePt t="15909" x="3635375" y="2144713"/>
          <p14:tracePt t="15917" x="3667125" y="2144713"/>
          <p14:tracePt t="15924" x="3690938" y="2144713"/>
          <p14:tracePt t="15932" x="3706813" y="2144713"/>
          <p14:tracePt t="15939" x="3730625" y="2144713"/>
          <p14:tracePt t="15948" x="3746500" y="2144713"/>
          <p14:tracePt t="15955" x="3770313" y="2144713"/>
          <p14:tracePt t="15963" x="3778250" y="2144713"/>
          <p14:tracePt t="15969" x="3786188" y="2144713"/>
          <p14:tracePt t="15977" x="3802063" y="2144713"/>
          <p14:tracePt t="15984" x="3810000" y="2144713"/>
          <p14:tracePt t="15992" x="3817938" y="2144713"/>
          <p14:tracePt t="15999" x="3825875" y="2144713"/>
          <p14:tracePt t="16007" x="3843338" y="2144713"/>
          <p14:tracePt t="16022" x="3851275" y="2144713"/>
          <p14:tracePt t="16037" x="3859213" y="2144713"/>
          <p14:tracePt t="16046" x="3867150" y="2144713"/>
          <p14:tracePt t="16052" x="3883025" y="2144713"/>
          <p14:tracePt t="16059" x="3898900" y="2144713"/>
          <p14:tracePt t="16074" x="3906838" y="2136775"/>
          <p14:tracePt t="16082" x="3914775" y="2136775"/>
          <p14:tracePt t="16098" x="3930650" y="2136775"/>
          <p14:tracePt t="16104" x="3930650" y="2128838"/>
          <p14:tracePt t="16112" x="3938588" y="2128838"/>
          <p14:tracePt t="16134" x="3946525" y="2128838"/>
          <p14:tracePt t="16188" x="3954463" y="2128838"/>
          <p14:tracePt t="16196" x="3954463" y="2120900"/>
          <p14:tracePt t="16202" x="3962400" y="2120900"/>
          <p14:tracePt t="16224" x="3970338" y="2112963"/>
          <p14:tracePt t="16248" x="3986213" y="2112963"/>
          <p14:tracePt t="16254" x="3994150" y="2112963"/>
          <p14:tracePt t="16262" x="4002088" y="2112963"/>
          <p14:tracePt t="16270" x="4010025" y="2112963"/>
          <p14:tracePt t="16277" x="4033838" y="2112963"/>
          <p14:tracePt t="16284" x="4057650" y="2112963"/>
          <p14:tracePt t="16292" x="4081463" y="2112963"/>
          <p14:tracePt t="16300" x="4105275" y="2112963"/>
          <p14:tracePt t="16307" x="4137025" y="2112963"/>
          <p14:tracePt t="16315" x="4168775" y="2112963"/>
          <p14:tracePt t="16322" x="4210050" y="2112963"/>
          <p14:tracePt t="16330" x="4249738" y="2112963"/>
          <p14:tracePt t="16337" x="4305300" y="2112963"/>
          <p14:tracePt t="16346" x="4352925" y="2112963"/>
          <p14:tracePt t="16352" x="4408488" y="2097088"/>
          <p14:tracePt t="16359" x="4471988" y="2089150"/>
          <p14:tracePt t="16367" x="4535488" y="2065338"/>
          <p14:tracePt t="16374" x="4592638" y="2049463"/>
          <p14:tracePt t="16382" x="4664075" y="2033588"/>
          <p14:tracePt t="16389" x="4703763" y="2009775"/>
          <p14:tracePt t="16398" x="4743450" y="2001838"/>
          <p14:tracePt t="16404" x="4767263" y="1985963"/>
          <p14:tracePt t="16412" x="4791075" y="1978025"/>
          <p14:tracePt t="16420" x="4814888" y="1970088"/>
          <p14:tracePt t="16427" x="4846638" y="1962150"/>
          <p14:tracePt t="16434" x="4854575" y="1954213"/>
          <p14:tracePt t="16442" x="4862513" y="1946275"/>
          <p14:tracePt t="16449" x="4870450" y="1946275"/>
          <p14:tracePt t="16464" x="4878388" y="1946275"/>
          <p14:tracePt t="16480" x="4886325" y="1946275"/>
          <p14:tracePt t="16487" x="4886325" y="1938338"/>
          <p14:tracePt t="16509" x="4894263" y="1938338"/>
          <p14:tracePt t="16517" x="4894263" y="1930400"/>
          <p14:tracePt t="16524" x="4902200" y="1930400"/>
          <p14:tracePt t="16539" x="4910138" y="1922463"/>
          <p14:tracePt t="16547" x="4918075" y="1914525"/>
          <p14:tracePt t="16562" x="4918075" y="1906588"/>
          <p14:tracePt t="16570" x="4926013" y="1906588"/>
          <p14:tracePt t="16577" x="4926013" y="1898650"/>
          <p14:tracePt t="16646" x="4933950" y="1898650"/>
          <p14:tracePt t="16735" x="4933950" y="1890713"/>
          <p14:tracePt t="16751" x="4933950" y="1873250"/>
          <p14:tracePt t="16757" x="4943475" y="1865313"/>
          <p14:tracePt t="16764" x="4951413" y="1857375"/>
          <p14:tracePt t="16772" x="4951413" y="1849438"/>
          <p14:tracePt t="16781" x="4951413" y="1841500"/>
          <p14:tracePt t="16787" x="4959350" y="1841500"/>
          <p14:tracePt t="16795" x="4959350" y="1833563"/>
          <p14:tracePt t="16802" x="4967288" y="1825625"/>
          <p14:tracePt t="16809" x="4967288" y="1817688"/>
          <p14:tracePt t="16825" x="4975225" y="1801813"/>
          <p14:tracePt t="16832" x="4975225" y="1793875"/>
          <p14:tracePt t="16839" x="4983163" y="1778000"/>
          <p14:tracePt t="16848" x="4999038" y="1770063"/>
          <p14:tracePt t="16854" x="4999038" y="1754188"/>
          <p14:tracePt t="16862" x="5014913" y="1730375"/>
          <p14:tracePt t="16869" x="5038725" y="1690688"/>
          <p14:tracePt t="16877" x="5054600" y="1651000"/>
          <p14:tracePt t="16897" x="5094288" y="1571625"/>
          <p14:tracePt t="16899" x="5118100" y="1530350"/>
          <p14:tracePt t="16907" x="5141913" y="1490663"/>
          <p14:tracePt t="16915" x="5149850" y="1466850"/>
          <p14:tracePt t="16922" x="5165725" y="1443038"/>
          <p14:tracePt t="16931" x="5181600" y="1427163"/>
          <p14:tracePt t="16937" x="5181600" y="1419225"/>
          <p14:tracePt t="16945" x="5181600" y="1411288"/>
          <p14:tracePt t="17080" x="5181600" y="1419225"/>
          <p14:tracePt t="17087" x="5173663" y="1419225"/>
          <p14:tracePt t="17110" x="5173663" y="1427163"/>
          <p14:tracePt t="17117" x="5165725" y="1427163"/>
          <p14:tracePt t="17154" x="5157788" y="1427163"/>
          <p14:tracePt t="17169" x="5149850" y="1427163"/>
          <p14:tracePt t="17178" x="5141913" y="1427163"/>
          <p14:tracePt t="17192" x="5133975" y="1427163"/>
          <p14:tracePt t="17199" x="5118100" y="1427163"/>
          <p14:tracePt t="17207" x="5102225" y="1427163"/>
          <p14:tracePt t="17214" x="5094288" y="1427163"/>
          <p14:tracePt t="17222" x="5062538" y="1427163"/>
          <p14:tracePt t="17230" x="5046663" y="1419225"/>
          <p14:tracePt t="17237" x="5038725" y="1419225"/>
          <p14:tracePt t="17274" x="5030788" y="1419225"/>
          <p14:tracePt t="17276" x="0" y="0"/>
        </p14:tracePtLst>
        <p14:tracePtLst>
          <p14:tracePt t="17786" x="6107113" y="812800"/>
          <p14:tracePt t="17860" x="6107113" y="820738"/>
          <p14:tracePt t="17867" x="6107113" y="828675"/>
          <p14:tracePt t="17875" x="6107113" y="844550"/>
          <p14:tracePt t="17882" x="6107113" y="852488"/>
          <p14:tracePt t="17896" x="6107113" y="869950"/>
          <p14:tracePt t="17898" x="6107113" y="893763"/>
          <p14:tracePt t="17904" x="6107113" y="917575"/>
          <p14:tracePt t="17914" x="6107113" y="933450"/>
          <p14:tracePt t="17919" x="6107113" y="957263"/>
          <p14:tracePt t="17928" x="6115050" y="989013"/>
          <p14:tracePt t="17934" x="6115050" y="1012825"/>
          <p14:tracePt t="17942" x="6115050" y="1044575"/>
          <p14:tracePt t="17950" x="6115050" y="1076325"/>
          <p14:tracePt t="17957" x="6115050" y="1108075"/>
          <p14:tracePt t="17964" x="6122988" y="1147763"/>
          <p14:tracePt t="17972" x="6122988" y="1171575"/>
          <p14:tracePt t="17980" x="6122988" y="1195388"/>
          <p14:tracePt t="17987" x="6130925" y="1220788"/>
          <p14:tracePt t="17997" x="6138863" y="1244600"/>
          <p14:tracePt t="18002" x="6138863" y="1268413"/>
          <p14:tracePt t="18010" x="6138863" y="1300163"/>
          <p14:tracePt t="18017" x="6138863" y="1316038"/>
          <p14:tracePt t="18025" x="6138863" y="1339850"/>
          <p14:tracePt t="18032" x="6138863" y="1371600"/>
          <p14:tracePt t="18039" x="6138863" y="1411288"/>
          <p14:tracePt t="18047" x="6138863" y="1458913"/>
          <p14:tracePt t="18054" x="6138863" y="1514475"/>
          <p14:tracePt t="18063" x="6138863" y="1627188"/>
          <p14:tracePt t="18069" x="6138863" y="1690688"/>
          <p14:tracePt t="18079" x="6138863" y="1754188"/>
          <p14:tracePt t="18084" x="6138863" y="1801813"/>
          <p14:tracePt t="18092" x="6138863" y="1865313"/>
          <p14:tracePt t="18100" x="6138863" y="1914525"/>
          <p14:tracePt t="18107" x="6138863" y="1962150"/>
          <p14:tracePt t="18114" x="6138863" y="2009775"/>
          <p14:tracePt t="18124" x="6138863" y="2057400"/>
          <p14:tracePt t="18130" x="6138863" y="2089150"/>
          <p14:tracePt t="18137" x="6138863" y="2128838"/>
          <p14:tracePt t="18145" x="6138863" y="2168525"/>
          <p14:tracePt t="18152" x="6138863" y="2192338"/>
          <p14:tracePt t="18160" x="6138863" y="2216150"/>
          <p14:tracePt t="18167" x="6138863" y="2249488"/>
          <p14:tracePt t="18175" x="6138863" y="2281238"/>
          <p14:tracePt t="18182" x="6138863" y="2312988"/>
          <p14:tracePt t="18189" x="6138863" y="2336800"/>
          <p14:tracePt t="18197" x="6138863" y="2368550"/>
          <p14:tracePt t="18204" x="6138863" y="2392363"/>
          <p14:tracePt t="18213" x="6138863" y="2416175"/>
          <p14:tracePt t="18219" x="6138863" y="2432050"/>
          <p14:tracePt t="18228" x="6138863" y="2439988"/>
          <p14:tracePt t="18235" x="6138863" y="2463800"/>
          <p14:tracePt t="18242" x="6138863" y="2471738"/>
          <p14:tracePt t="18257" x="6138863" y="2479675"/>
          <p14:tracePt t="18264" x="6138863" y="2487613"/>
          <p14:tracePt t="18318" x="6138863" y="2463800"/>
          <p14:tracePt t="18324" x="6162675" y="2384425"/>
          <p14:tracePt t="18332" x="6186488" y="2297113"/>
          <p14:tracePt t="18339" x="6210300" y="2192338"/>
          <p14:tracePt t="18347" x="6234113" y="2105025"/>
          <p14:tracePt t="18354" x="6257925" y="1970088"/>
          <p14:tracePt t="18363" x="6273800" y="1849438"/>
          <p14:tracePt t="18369" x="6281738" y="1730375"/>
          <p14:tracePt t="18377" x="6305550" y="1619250"/>
          <p14:tracePt t="18384" x="6313488" y="1547813"/>
          <p14:tracePt t="18394" x="6313488" y="1450975"/>
          <p14:tracePt t="18399" x="6313488" y="1387475"/>
          <p14:tracePt t="18407" x="6313488" y="1316038"/>
          <p14:tracePt t="18414" x="6313488" y="1260475"/>
          <p14:tracePt t="18422" x="6313488" y="1228725"/>
          <p14:tracePt t="18430" x="6305550" y="1187450"/>
          <p14:tracePt t="18437" x="6297613" y="1171575"/>
          <p14:tracePt t="18452" x="6297613" y="1163638"/>
          <p14:tracePt t="18461" x="6297613" y="1155700"/>
          <p14:tracePt t="18482" x="6289675" y="1155700"/>
          <p14:tracePt t="18558" x="6281738" y="1171575"/>
          <p14:tracePt t="18564" x="6273800" y="1179513"/>
          <p14:tracePt t="18572" x="6265863" y="1204913"/>
          <p14:tracePt t="18580" x="6265863" y="1244600"/>
          <p14:tracePt t="18587" x="6257925" y="1276350"/>
          <p14:tracePt t="18596" x="6249988" y="1323975"/>
          <p14:tracePt t="18602" x="6242050" y="1395413"/>
          <p14:tracePt t="18611" x="6226175" y="1458913"/>
          <p14:tracePt t="18617" x="6218238" y="1514475"/>
          <p14:tracePt t="18625" x="6210300" y="1571625"/>
          <p14:tracePt t="18632" x="6186488" y="1666875"/>
          <p14:tracePt t="18640" x="6178550" y="1754188"/>
          <p14:tracePt t="18647" x="6170613" y="1849438"/>
          <p14:tracePt t="18655" x="6170613" y="1938338"/>
          <p14:tracePt t="18663" x="6162675" y="2017713"/>
          <p14:tracePt t="18670" x="6162675" y="2081213"/>
          <p14:tracePt t="18677" x="6162675" y="2152650"/>
          <p14:tracePt t="18684" x="6162675" y="2192338"/>
          <p14:tracePt t="18692" x="6162675" y="2233613"/>
          <p14:tracePt t="18699" x="6154738" y="2273300"/>
          <p14:tracePt t="18707" x="6154738" y="2289175"/>
          <p14:tracePt t="18714" x="6154738" y="2312988"/>
          <p14:tracePt t="18730" x="6154738" y="2328863"/>
          <p14:tracePt t="18737" x="6154738" y="2336800"/>
          <p14:tracePt t="18752" x="6154738" y="2344738"/>
          <p14:tracePt t="18760" x="6154738" y="2352675"/>
          <p14:tracePt t="18829" x="6154738" y="2360613"/>
          <p14:tracePt t="18896" x="0" y="0"/>
        </p14:tracePtLst>
        <p14:tracePtLst>
          <p14:tracePt t="45143" x="4862513" y="4162425"/>
          <p14:tracePt t="45411" x="4862513" y="4178300"/>
          <p14:tracePt t="45417" x="4862513" y="4194175"/>
          <p14:tracePt t="45425" x="4862513" y="4202113"/>
          <p14:tracePt t="45432" x="4862513" y="4225925"/>
          <p14:tracePt t="45440" x="4862513" y="4249738"/>
          <p14:tracePt t="45447" x="4862513" y="4257675"/>
          <p14:tracePt t="45455" x="4862513" y="4273550"/>
          <p14:tracePt t="45462" x="4862513" y="4281488"/>
          <p14:tracePt t="45471" x="4862513" y="4298950"/>
          <p14:tracePt t="45477" x="4862513" y="4322763"/>
          <p14:tracePt t="45486" x="4854575" y="4322763"/>
          <p14:tracePt t="45492" x="4854575" y="4330700"/>
          <p14:tracePt t="45501" x="4846638" y="4346575"/>
          <p14:tracePt t="45516" x="4846638" y="4354513"/>
          <p14:tracePt t="45530" x="4846638" y="4362450"/>
          <p14:tracePt t="45538" x="4846638" y="4370388"/>
          <p14:tracePt t="45560" x="4846638" y="4378325"/>
          <p14:tracePt t="45582" x="4846638" y="4386263"/>
          <p14:tracePt t="45597" x="4854575" y="4394200"/>
          <p14:tracePt t="45605" x="4854575" y="4402138"/>
          <p14:tracePt t="45612" x="4862513" y="4402138"/>
          <p14:tracePt t="45621" x="4878388" y="4410075"/>
          <p14:tracePt t="45627" x="4886325" y="4410075"/>
          <p14:tracePt t="45636" x="4902200" y="4425950"/>
          <p14:tracePt t="45643" x="4918075" y="4425950"/>
          <p14:tracePt t="45657" x="4933950" y="4425950"/>
          <p14:tracePt t="45665" x="4959350" y="4425950"/>
          <p14:tracePt t="45672" x="4991100" y="4425950"/>
          <p14:tracePt t="45680" x="5038725" y="4425950"/>
          <p14:tracePt t="45688" x="5078413" y="4425950"/>
          <p14:tracePt t="45695" x="5126038" y="4418013"/>
          <p14:tracePt t="45704" x="5157788" y="4410075"/>
          <p14:tracePt t="45710" x="5197475" y="4394200"/>
          <p14:tracePt t="45719" x="5221288" y="4394200"/>
          <p14:tracePt t="45725" x="5253038" y="4386263"/>
          <p14:tracePt t="45732" x="5284788" y="4378325"/>
          <p14:tracePt t="45740" x="5310188" y="4362450"/>
          <p14:tracePt t="45747" x="5334000" y="4362450"/>
          <p14:tracePt t="45755" x="5349875" y="4346575"/>
          <p14:tracePt t="45763" x="5365750" y="4338638"/>
          <p14:tracePt t="45772" x="5373688" y="4330700"/>
          <p14:tracePt t="45778" x="5381625" y="4322763"/>
          <p14:tracePt t="45787" x="5389563" y="4314825"/>
          <p14:tracePt t="45793" x="5389563" y="4306888"/>
          <p14:tracePt t="45801" x="5397500" y="4298950"/>
          <p14:tracePt t="45808" x="5405438" y="4291013"/>
          <p14:tracePt t="45815" x="5405438" y="4281488"/>
          <p14:tracePt t="45838" x="5405438" y="4273550"/>
          <p14:tracePt t="45845" x="5413375" y="4273550"/>
          <p14:tracePt t="45853" x="5413375" y="4265613"/>
          <p14:tracePt t="45869" x="5413375" y="4257675"/>
          <p14:tracePt t="45996" x="5421313" y="4273550"/>
          <p14:tracePt t="46005" x="5429250" y="4281488"/>
          <p14:tracePt t="46010" x="5445125" y="4314825"/>
          <p14:tracePt t="46019" x="5461000" y="4338638"/>
          <p14:tracePt t="46025" x="5468938" y="4362450"/>
          <p14:tracePt t="46033" x="5492750" y="4402138"/>
          <p14:tracePt t="46040" x="5516563" y="4433888"/>
          <p14:tracePt t="46047" x="5540375" y="4465638"/>
          <p14:tracePt t="46056" x="5572125" y="4513263"/>
          <p14:tracePt t="46063" x="5603875" y="4560888"/>
          <p14:tracePt t="46071" x="5627688" y="4600575"/>
          <p14:tracePt t="46078" x="5651500" y="4633913"/>
          <p14:tracePt t="46087" x="5676900" y="4681538"/>
          <p14:tracePt t="46092" x="5692775" y="4713288"/>
          <p14:tracePt t="46101" x="5724525" y="4745038"/>
          <p14:tracePt t="46107" x="5740400" y="4768850"/>
          <p14:tracePt t="46115" x="5764213" y="4792663"/>
          <p14:tracePt t="46123" x="5780088" y="4816475"/>
          <p14:tracePt t="46130" x="5788025" y="4824413"/>
          <p14:tracePt t="46138" x="5803900" y="4840288"/>
          <p14:tracePt t="46145" x="5811838" y="4848225"/>
          <p14:tracePt t="46154" x="5827713" y="4856163"/>
          <p14:tracePt t="46160" x="5835650" y="4872038"/>
          <p14:tracePt t="46169" x="5851525" y="4879975"/>
          <p14:tracePt t="46175" x="5859463" y="4895850"/>
          <p14:tracePt t="46183" x="5867400" y="4895850"/>
          <p14:tracePt t="46190" x="5883275" y="4919663"/>
          <p14:tracePt t="46205" x="5891213" y="4927600"/>
          <p14:tracePt t="46213" x="5907088" y="4935538"/>
          <p14:tracePt t="46222" x="5907088" y="4943475"/>
          <p14:tracePt t="46228" x="5915025" y="4943475"/>
          <p14:tracePt t="46243" x="5915025" y="4951413"/>
          <p14:tracePt t="46251" x="5922963" y="4951413"/>
          <p14:tracePt t="46289" x="5922963" y="4935538"/>
          <p14:tracePt t="46295" x="5922963" y="4919663"/>
          <p14:tracePt t="46304" x="5922963" y="4903788"/>
          <p14:tracePt t="46311" x="5922963" y="4887913"/>
          <p14:tracePt t="46319" x="5930900" y="4864100"/>
          <p14:tracePt t="46325" x="5930900" y="4840288"/>
          <p14:tracePt t="46333" x="5938838" y="4816475"/>
          <p14:tracePt t="46340" x="5946775" y="4776788"/>
          <p14:tracePt t="46347" x="5962650" y="4745038"/>
          <p14:tracePt t="46355" x="5962650" y="4737100"/>
          <p14:tracePt t="46363" x="5970588" y="4697413"/>
          <p14:tracePt t="46371" x="5978525" y="4665663"/>
          <p14:tracePt t="46377" x="5986463" y="4641850"/>
          <p14:tracePt t="46386" x="6002338" y="4608513"/>
          <p14:tracePt t="46393" x="6010275" y="4560888"/>
          <p14:tracePt t="46402" x="6010275" y="4545013"/>
          <p14:tracePt t="46407" x="6018213" y="4529138"/>
          <p14:tracePt t="46423" x="6018213" y="4513263"/>
          <p14:tracePt t="46430" x="6018213" y="4505325"/>
          <p14:tracePt t="46438" x="6026150" y="4481513"/>
          <p14:tracePt t="46445" x="6026150" y="4473575"/>
          <p14:tracePt t="46455" x="6026150" y="4465638"/>
          <p14:tracePt t="46461" x="6026150" y="4457700"/>
          <p14:tracePt t="46470" x="6026150" y="4441825"/>
          <p14:tracePt t="46475" x="6026150" y="4425950"/>
          <p14:tracePt t="46483" x="6026150" y="4418013"/>
          <p14:tracePt t="46490" x="6026150" y="4402138"/>
          <p14:tracePt t="46498" x="6026150" y="4386263"/>
          <p14:tracePt t="46505" x="6026150" y="4362450"/>
          <p14:tracePt t="46521" x="6026150" y="4354513"/>
          <p14:tracePt t="46528" x="6026150" y="4330700"/>
          <p14:tracePt t="46543" x="6018213" y="4322763"/>
          <p14:tracePt t="46552" x="6018213" y="4314825"/>
          <p14:tracePt t="46558" x="6010275" y="4306888"/>
          <p14:tracePt t="46566" x="6010275" y="4298950"/>
          <p14:tracePt t="46580" x="6002338" y="4298950"/>
          <p14:tracePt t="46588" x="6002338" y="4291013"/>
          <p14:tracePt t="46604" x="5986463" y="4281488"/>
          <p14:tracePt t="46625" x="5986463" y="4273550"/>
          <p14:tracePt t="46633" x="5978525" y="4273550"/>
          <p14:tracePt t="46709" x="5978525" y="4298950"/>
          <p14:tracePt t="46715" x="5978525" y="4322763"/>
          <p14:tracePt t="46723" x="5978525" y="4346575"/>
          <p14:tracePt t="46730" x="5978525" y="4386263"/>
          <p14:tracePt t="46738" x="5978525" y="4410075"/>
          <p14:tracePt t="46745" x="5978525" y="4449763"/>
          <p14:tracePt t="46753" x="5978525" y="4505325"/>
          <p14:tracePt t="46760" x="5978525" y="4560888"/>
          <p14:tracePt t="46769" x="5978525" y="4616450"/>
          <p14:tracePt t="46775" x="5986463" y="4657725"/>
          <p14:tracePt t="46783" x="5986463" y="4705350"/>
          <p14:tracePt t="46790" x="5994400" y="4752975"/>
          <p14:tracePt t="46798" x="6002338" y="4808538"/>
          <p14:tracePt t="46805" x="6010275" y="4864100"/>
          <p14:tracePt t="46813" x="6018213" y="4911725"/>
          <p14:tracePt t="46820" x="6026150" y="4951413"/>
          <p14:tracePt t="46827" x="6034088" y="5000625"/>
          <p14:tracePt t="46836" x="6043613" y="5016500"/>
          <p14:tracePt t="46842" x="6043613" y="5032375"/>
          <p14:tracePt t="46851" x="6051550" y="5056188"/>
          <p14:tracePt t="46857" x="6059488" y="5064125"/>
          <p14:tracePt t="46865" x="6059488" y="5072063"/>
          <p14:tracePt t="46873" x="6059488" y="5095875"/>
          <p14:tracePt t="46887" x="6067425" y="5127625"/>
          <p14:tracePt t="46895" x="6067425" y="5143500"/>
          <p14:tracePt t="46904" x="6067425" y="5151438"/>
          <p14:tracePt t="46910" x="6067425" y="5167313"/>
          <p14:tracePt t="46919" x="6075363" y="5183188"/>
          <p14:tracePt t="46925" x="6075363" y="5199063"/>
          <p14:tracePt t="46933" x="6075363" y="5207000"/>
          <p14:tracePt t="46940" x="6075363" y="5214938"/>
          <p14:tracePt t="46947" x="6075363" y="5230813"/>
          <p14:tracePt t="46962" x="6075363" y="5246688"/>
          <p14:tracePt t="46977" x="6075363" y="5254625"/>
          <p14:tracePt t="46992" x="6075363" y="5262563"/>
          <p14:tracePt t="47007" x="6075363" y="5270500"/>
          <p14:tracePt t="47037" x="6075363" y="5278438"/>
          <p14:tracePt t="47060" x="6075363" y="5286375"/>
          <p14:tracePt t="47466" x="6067425" y="5286375"/>
          <p14:tracePt t="47487" x="6059488" y="5286375"/>
          <p14:tracePt t="47495" x="6051550" y="5286375"/>
          <p14:tracePt t="47526" x="6043613" y="5286375"/>
          <p14:tracePt t="47527" x="0" y="0"/>
        </p14:tracePtLst>
        <p14:tracePtLst>
          <p14:tracePt t="49508" x="3516313" y="3811588"/>
          <p14:tracePt t="49716" x="3524250" y="3811588"/>
          <p14:tracePt t="49722" x="3532188" y="3811588"/>
          <p14:tracePt t="49732" x="3548063" y="3811588"/>
          <p14:tracePt t="49738" x="3556000" y="3819525"/>
          <p14:tracePt t="49745" x="3571875" y="3819525"/>
          <p14:tracePt t="49752" x="3587750" y="3827463"/>
          <p14:tracePt t="49760" x="3595688" y="3835400"/>
          <p14:tracePt t="49767" x="3619500" y="3835400"/>
          <p14:tracePt t="49776" x="3643313" y="3843338"/>
          <p14:tracePt t="49783" x="3659188" y="3859213"/>
          <p14:tracePt t="49790" x="3683000" y="3859213"/>
          <p14:tracePt t="49797" x="3714750" y="3867150"/>
          <p14:tracePt t="49805" x="3730625" y="3883025"/>
          <p14:tracePt t="49813" x="3746500" y="3883025"/>
          <p14:tracePt t="49820" x="3762375" y="3883025"/>
          <p14:tracePt t="49827" x="3786188" y="3890963"/>
          <p14:tracePt t="49835" x="3810000" y="3898900"/>
          <p14:tracePt t="49842" x="3843338" y="3898900"/>
          <p14:tracePt t="49850" x="3883025" y="3906838"/>
          <p14:tracePt t="49860" x="3914775" y="3906838"/>
          <p14:tracePt t="49865" x="3930650" y="3906838"/>
          <p14:tracePt t="49873" x="3954463" y="3906838"/>
          <p14:tracePt t="49880" x="3986213" y="3906838"/>
          <p14:tracePt t="49887" x="4041775" y="3906838"/>
          <p14:tracePt t="49895" x="4057650" y="3906838"/>
          <p14:tracePt t="49910" x="4065588" y="3906838"/>
          <p14:tracePt t="49917" x="4073525" y="3906838"/>
          <p14:tracePt t="50083" x="4049713" y="3906838"/>
          <p14:tracePt t="50092" x="4017963" y="3906838"/>
          <p14:tracePt t="50097" x="4002088" y="3906838"/>
          <p14:tracePt t="50105" x="3962400" y="3906838"/>
          <p14:tracePt t="50113" x="3914775" y="3906838"/>
          <p14:tracePt t="50120" x="3851275" y="3914775"/>
          <p14:tracePt t="50130" x="3802063" y="3930650"/>
          <p14:tracePt t="50135" x="3762375" y="3938588"/>
          <p14:tracePt t="50142" x="3714750" y="3948113"/>
          <p14:tracePt t="50150" x="3698875" y="3956050"/>
          <p14:tracePt t="50162" x="3667125" y="3963988"/>
          <p14:tracePt t="50181" x="3603625" y="3987800"/>
          <p14:tracePt t="50187" x="3595688" y="3995738"/>
          <p14:tracePt t="50286" x="3611563" y="3995738"/>
          <p14:tracePt t="50292" x="3651250" y="3995738"/>
          <p14:tracePt t="50300" x="3698875" y="3995738"/>
          <p14:tracePt t="50307" x="3746500" y="3987800"/>
          <p14:tracePt t="50315" x="3817938" y="3979863"/>
          <p14:tracePt t="50322" x="3890963" y="3971925"/>
          <p14:tracePt t="50331" x="3954463" y="3963988"/>
          <p14:tracePt t="50337" x="4041775" y="3956050"/>
          <p14:tracePt t="50345" x="4129088" y="3948113"/>
          <p14:tracePt t="50352" x="4168775" y="3938588"/>
          <p14:tracePt t="50360" x="4210050" y="3930650"/>
          <p14:tracePt t="50367" x="4217988" y="3930650"/>
          <p14:tracePt t="50375" x="4225925" y="3930650"/>
          <p14:tracePt t="50382" x="4233863" y="3930650"/>
          <p14:tracePt t="50430" x="4217988" y="3930650"/>
          <p14:tracePt t="50435" x="4192588" y="3930650"/>
          <p14:tracePt t="50443" x="4160838" y="3922713"/>
          <p14:tracePt t="50450" x="4105275" y="3922713"/>
          <p14:tracePt t="50458" x="4041775" y="3914775"/>
          <p14:tracePt t="50465" x="3978275" y="3914775"/>
          <p14:tracePt t="50473" x="3914775" y="3914775"/>
          <p14:tracePt t="50481" x="3833813" y="3914775"/>
          <p14:tracePt t="50488" x="3738563" y="3914775"/>
          <p14:tracePt t="50495" x="3643313" y="3914775"/>
          <p14:tracePt t="50503" x="3548063" y="3930650"/>
          <p14:tracePt t="50511" x="3459163" y="3938588"/>
          <p14:tracePt t="50518" x="3371850" y="3963988"/>
          <p14:tracePt t="50525" x="3284538" y="3979863"/>
          <p14:tracePt t="50533" x="3252788" y="3987800"/>
          <p14:tracePt t="50540" x="3236913" y="3995738"/>
          <p14:tracePt t="50548" x="3213100" y="4003675"/>
          <p14:tracePt t="50623" x="3221038" y="4003675"/>
          <p14:tracePt t="50631" x="3244850" y="4003675"/>
          <p14:tracePt t="50637" x="3268663" y="4003675"/>
          <p14:tracePt t="50645" x="3324225" y="4003675"/>
          <p14:tracePt t="50652" x="3403600" y="4003675"/>
          <p14:tracePt t="50660" x="3508375" y="4003675"/>
          <p14:tracePt t="50667" x="3619500" y="4003675"/>
          <p14:tracePt t="50675" x="3738563" y="4003675"/>
          <p14:tracePt t="50682" x="3851275" y="4003675"/>
          <p14:tracePt t="50690" x="3970338" y="4003675"/>
          <p14:tracePt t="50697" x="4041775" y="4003675"/>
          <p14:tracePt t="50705" x="4121150" y="3995738"/>
          <p14:tracePt t="50714" x="4192588" y="3987800"/>
          <p14:tracePt t="50720" x="4210050" y="3987800"/>
          <p14:tracePt t="50728" x="4217988" y="3987800"/>
          <p14:tracePt t="50788" x="4210050" y="3987800"/>
          <p14:tracePt t="50796" x="4200525" y="3987800"/>
          <p14:tracePt t="50803" x="4176713" y="3987800"/>
          <p14:tracePt t="50811" x="4144963" y="3987800"/>
          <p14:tracePt t="50817" x="4105275" y="3987800"/>
          <p14:tracePt t="50825" x="4041775" y="3987800"/>
          <p14:tracePt t="50832" x="4002088" y="3987800"/>
          <p14:tracePt t="50840" x="3922713" y="3987800"/>
          <p14:tracePt t="50847" x="3851275" y="3987800"/>
          <p14:tracePt t="50855" x="3794125" y="3987800"/>
          <p14:tracePt t="50863" x="3722688" y="3987800"/>
          <p14:tracePt t="50870" x="3635375" y="3987800"/>
          <p14:tracePt t="50878" x="3579813" y="3987800"/>
          <p14:tracePt t="50897" x="3484563" y="3987800"/>
          <p14:tracePt t="50900" x="3467100" y="3987800"/>
          <p14:tracePt t="50908" x="3459163" y="3987800"/>
          <p14:tracePt t="50915" x="3451225" y="3987800"/>
          <p14:tracePt t="50984" x="3459163" y="3987800"/>
          <p14:tracePt t="50990" x="3484563" y="3987800"/>
          <p14:tracePt t="50998" x="3516313" y="3987800"/>
          <p14:tracePt t="51005" x="3563938" y="3995738"/>
          <p14:tracePt t="51013" x="3635375" y="3995738"/>
          <p14:tracePt t="51020" x="3690938" y="3995738"/>
          <p14:tracePt t="51028" x="3786188" y="3995738"/>
          <p14:tracePt t="51035" x="3883025" y="3995738"/>
          <p14:tracePt t="51043" x="3962400" y="3995738"/>
          <p14:tracePt t="51050" x="4049713" y="3995738"/>
          <p14:tracePt t="51057" x="4113213" y="3995738"/>
          <p14:tracePt t="51065" x="4176713" y="3987800"/>
          <p14:tracePt t="51072" x="4184650" y="3987800"/>
          <p14:tracePt t="51080" x="4200525" y="3987800"/>
          <p14:tracePt t="51117" x="4200525" y="3979863"/>
          <p14:tracePt t="51132" x="4200525" y="3971925"/>
          <p14:tracePt t="51140" x="4192588" y="3971925"/>
          <p14:tracePt t="51147" x="4168775" y="3963988"/>
          <p14:tracePt t="51155" x="4144963" y="3956050"/>
          <p14:tracePt t="51164" x="4113213" y="3956050"/>
          <p14:tracePt t="51170" x="4065588" y="3948113"/>
          <p14:tracePt t="51178" x="4010025" y="3948113"/>
          <p14:tracePt t="51185" x="3970338" y="3948113"/>
          <p14:tracePt t="51193" x="3906838" y="3948113"/>
          <p14:tracePt t="51200" x="3843338" y="3948113"/>
          <p14:tracePt t="51207" x="3778250" y="3948113"/>
          <p14:tracePt t="51215" x="3714750" y="3948113"/>
          <p14:tracePt t="51222" x="3667125" y="3948113"/>
          <p14:tracePt t="51230" x="3619500" y="3948113"/>
          <p14:tracePt t="51238" x="3595688" y="3948113"/>
          <p14:tracePt t="51246" x="3571875" y="3956050"/>
          <p14:tracePt t="51252" x="3548063" y="3956050"/>
          <p14:tracePt t="51659" x="3595688" y="3956050"/>
          <p14:tracePt t="51665" x="3651250" y="3956050"/>
          <p14:tracePt t="51674" x="3706813" y="3956050"/>
          <p14:tracePt t="51680" x="3778250" y="3948113"/>
          <p14:tracePt t="51688" x="3875088" y="3938588"/>
          <p14:tracePt t="51695" x="3954463" y="3930650"/>
          <p14:tracePt t="51702" x="4033838" y="3930650"/>
          <p14:tracePt t="51710" x="4129088" y="3930650"/>
          <p14:tracePt t="51717" x="4210050" y="3922713"/>
          <p14:tracePt t="51726" x="4265613" y="3914775"/>
          <p14:tracePt t="51732" x="4297363" y="3906838"/>
          <p14:tracePt t="51740" x="4329113" y="3906838"/>
          <p14:tracePt t="51747" x="4344988" y="3906838"/>
          <p14:tracePt t="51755" x="4360863" y="3906838"/>
          <p14:tracePt t="51936" x="4360863" y="3898900"/>
          <p14:tracePt t="51943" x="4352925" y="3898900"/>
          <p14:tracePt t="51950" x="4329113" y="3883025"/>
          <p14:tracePt t="51959" x="4313238" y="3875088"/>
          <p14:tracePt t="51965" x="4289425" y="3875088"/>
          <p14:tracePt t="51974" x="4249738" y="3867150"/>
          <p14:tracePt t="51980" x="4217988" y="3867150"/>
          <p14:tracePt t="51988" x="4184650" y="3859213"/>
          <p14:tracePt t="51995" x="4160838" y="3859213"/>
          <p14:tracePt t="52002" x="4121150" y="3851275"/>
          <p14:tracePt t="52010" x="4073525" y="3851275"/>
          <p14:tracePt t="52018" x="4033838" y="3851275"/>
          <p14:tracePt t="52026" x="4010025" y="3851275"/>
          <p14:tracePt t="52032" x="3994150" y="3851275"/>
          <p14:tracePt t="52041" x="3986213" y="3851275"/>
          <p14:tracePt t="52048" x="3978275" y="3851275"/>
          <p14:tracePt t="52055" x="3970338" y="3851275"/>
          <p14:tracePt t="52077" x="3962400" y="3851275"/>
          <p14:tracePt t="52161" x="3970338" y="3851275"/>
          <p14:tracePt t="52167" x="3986213" y="3859213"/>
          <p14:tracePt t="52175" x="4010025" y="3867150"/>
          <p14:tracePt t="52183" x="4033838" y="3875088"/>
          <p14:tracePt t="52190" x="4073525" y="3875088"/>
          <p14:tracePt t="52197" x="4105275" y="3875088"/>
          <p14:tracePt t="52205" x="4160838" y="3883025"/>
          <p14:tracePt t="52212" x="4217988" y="3883025"/>
          <p14:tracePt t="52220" x="4249738" y="3883025"/>
          <p14:tracePt t="52227" x="4281488" y="3883025"/>
          <p14:tracePt t="52235" x="4305300" y="3883025"/>
          <p14:tracePt t="52242" x="4321175" y="3883025"/>
          <p14:tracePt t="52250" x="4337050" y="3883025"/>
          <p14:tracePt t="52258" x="4344988" y="3883025"/>
          <p14:tracePt t="52280" x="4352925" y="3883025"/>
          <p14:tracePt t="52378" x="4344988" y="3883025"/>
          <p14:tracePt t="52385" x="4321175" y="3875088"/>
          <p14:tracePt t="52393" x="4305300" y="3875088"/>
          <p14:tracePt t="52400" x="4289425" y="3867150"/>
          <p14:tracePt t="52409" x="4273550" y="3867150"/>
          <p14:tracePt t="52415" x="4249738" y="3867150"/>
          <p14:tracePt t="52424" x="4233863" y="3867150"/>
          <p14:tracePt t="52430" x="4217988" y="3867150"/>
          <p14:tracePt t="52438" x="4192588" y="3867150"/>
          <p14:tracePt t="52445" x="4184650" y="3867150"/>
          <p14:tracePt t="52453" x="4176713" y="3867150"/>
          <p14:tracePt t="52460" x="4168775" y="3867150"/>
          <p14:tracePt t="52467" x="4160838" y="3867150"/>
          <p14:tracePt t="52475" x="4152900" y="3867150"/>
          <p14:tracePt t="52482" x="4152900" y="3875088"/>
          <p14:tracePt t="53091" x="0" y="0"/>
        </p14:tracePtLst>
      </p14:laserTraceLst>
    </p:ext>
    <p:ext uri="{E180D4A7-C9FB-4DFB-919C-405C955672EB}">
      <p14:showEvtLst xmlns:p14="http://schemas.microsoft.com/office/powerpoint/2010/main">
        <p14:playEvt time="18" objId="4"/>
        <p14:stopEvt time="133819" objId="4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31DF1-C709-45ED-B28C-78147F871F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460B2D-8301-464F-873D-4F2B72342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262">
            <a:hlinkClick r:id="" action="ppaction://media"/>
            <a:extLst>
              <a:ext uri="{FF2B5EF4-FFF2-40B4-BE49-F238E27FC236}">
                <a16:creationId xmlns:a16="http://schemas.microsoft.com/office/drawing/2014/main" id="{39B9A95F-166E-467B-BF99-CC2714966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74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006"/>
    </mc:Choice>
    <mc:Fallback>
      <p:transition spd="slow" advTm="125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7771" x="4137025" y="3006725"/>
          <p14:tracePt t="98138" x="4137025" y="2998788"/>
          <p14:tracePt t="98144" x="4144963" y="2974975"/>
          <p14:tracePt t="98153" x="4152900" y="2959100"/>
          <p14:tracePt t="98159" x="4160838" y="2943225"/>
          <p14:tracePt t="98167" x="4168775" y="2935288"/>
          <p14:tracePt t="98175" x="4168775" y="2927350"/>
          <p14:tracePt t="98181" x="4168775" y="2919413"/>
          <p14:tracePt t="98193" x="4176713" y="2901950"/>
          <p14:tracePt t="98204" x="4176713" y="2894013"/>
          <p14:tracePt t="98332" x="4176713" y="2909888"/>
          <p14:tracePt t="98347" x="4168775" y="2909888"/>
          <p14:tracePt t="98356" x="4168775" y="2919413"/>
          <p14:tracePt t="98369" x="4160838" y="2919413"/>
          <p14:tracePt t="98490" x="4160838" y="2927350"/>
          <p14:tracePt t="98496" x="4160838" y="2935288"/>
          <p14:tracePt t="98512" x="4160838" y="2943225"/>
          <p14:tracePt t="98534" x="4160838" y="2951163"/>
          <p14:tracePt t="98549" x="4160838" y="2959100"/>
          <p14:tracePt t="98558" x="4160838" y="2967038"/>
          <p14:tracePt t="98579" x="4160838" y="2974975"/>
          <p14:tracePt t="98874" x="0" y="0"/>
        </p14:tracePtLst>
        <p14:tracePtLst>
          <p14:tracePt t="99069" x="4160838" y="2974975"/>
          <p14:tracePt t="99158" x="0" y="0"/>
        </p14:tracePtLst>
        <p14:tracePtLst>
          <p14:tracePt t="100023" x="917575" y="3795713"/>
          <p14:tracePt t="100297" x="949325" y="3795713"/>
          <p14:tracePt t="100306" x="1004888" y="3795713"/>
          <p14:tracePt t="100312" x="1060450" y="3795713"/>
          <p14:tracePt t="100319" x="1131888" y="3795713"/>
          <p14:tracePt t="100327" x="1219200" y="3795713"/>
          <p14:tracePt t="100334" x="1323975" y="3795713"/>
          <p14:tracePt t="100342" x="1427163" y="3795713"/>
          <p14:tracePt t="100349" x="1530350" y="3795713"/>
          <p14:tracePt t="100357" x="1641475" y="3803650"/>
          <p14:tracePt t="100365" x="1722438" y="3803650"/>
          <p14:tracePt t="100372" x="1801813" y="3803650"/>
          <p14:tracePt t="100379" x="1873250" y="3795713"/>
          <p14:tracePt t="100388" x="1936750" y="3795713"/>
          <p14:tracePt t="100394" x="1984375" y="3787775"/>
          <p14:tracePt t="100403" x="2017713" y="3787775"/>
          <p14:tracePt t="100409" x="2041525" y="3787775"/>
          <p14:tracePt t="100417" x="2065338" y="3787775"/>
          <p14:tracePt t="100424" x="2081213" y="3787775"/>
          <p14:tracePt t="100432" x="2097088" y="3787775"/>
          <p14:tracePt t="100447" x="2112963" y="3787775"/>
          <p14:tracePt t="100455" x="2120900" y="3787775"/>
          <p14:tracePt t="100461" x="2128838" y="3787775"/>
          <p14:tracePt t="100469" x="2136775" y="3787775"/>
          <p14:tracePt t="100485" x="2144713" y="3787775"/>
          <p14:tracePt t="100492" x="2152650" y="3787775"/>
          <p14:tracePt t="100499" x="2168525" y="3787775"/>
          <p14:tracePt t="100507" x="2208213" y="3803650"/>
          <p14:tracePt t="100514" x="2255838" y="3819525"/>
          <p14:tracePt t="100522" x="2319338" y="3835400"/>
          <p14:tracePt t="100529" x="2392363" y="3843338"/>
          <p14:tracePt t="100538" x="2495550" y="3843338"/>
          <p14:tracePt t="100544" x="2566988" y="3843338"/>
          <p14:tracePt t="100553" x="2622550" y="3843338"/>
          <p14:tracePt t="100559" x="2678113" y="3843338"/>
          <p14:tracePt t="100567" x="2741613" y="3843338"/>
          <p14:tracePt t="100574" x="2782888" y="3843338"/>
          <p14:tracePt t="100582" x="2822575" y="3843338"/>
          <p14:tracePt t="100589" x="2862263" y="3843338"/>
          <p14:tracePt t="100597" x="2894013" y="3843338"/>
          <p14:tracePt t="100605" x="2909888" y="3843338"/>
          <p14:tracePt t="100612" x="2917825" y="3843338"/>
          <p14:tracePt t="100619" x="2933700" y="3843338"/>
          <p14:tracePt t="100627" x="2949575" y="3843338"/>
          <p14:tracePt t="100637" x="2965450" y="3843338"/>
          <p14:tracePt t="100642" x="2973388" y="3843338"/>
          <p14:tracePt t="100649" x="2981325" y="3843338"/>
          <p14:tracePt t="100664" x="2989263" y="3843338"/>
          <p14:tracePt t="100672" x="2997200" y="3843338"/>
          <p14:tracePt t="100688" x="3005138" y="3843338"/>
          <p14:tracePt t="100694" x="3021013" y="3843338"/>
          <p14:tracePt t="100703" x="3044825" y="3843338"/>
          <p14:tracePt t="100709" x="3076575" y="3835400"/>
          <p14:tracePt t="100717" x="3100388" y="3827463"/>
          <p14:tracePt t="100724" x="3181350" y="3819525"/>
          <p14:tracePt t="100732" x="3260725" y="3811588"/>
          <p14:tracePt t="100739" x="3355975" y="3803650"/>
          <p14:tracePt t="100747" x="3451225" y="3787775"/>
          <p14:tracePt t="100756" x="3556000" y="3763963"/>
          <p14:tracePt t="100762" x="3627438" y="3748088"/>
          <p14:tracePt t="100770" x="3683000" y="3732213"/>
          <p14:tracePt t="100777" x="3730625" y="3716338"/>
          <p14:tracePt t="100785" x="3754438" y="3708400"/>
          <p14:tracePt t="100792" x="3762375" y="3700463"/>
          <p14:tracePt t="100920" x="3754438" y="3700463"/>
          <p14:tracePt t="100927" x="3746500" y="3708400"/>
          <p14:tracePt t="100936" x="3730625" y="3716338"/>
          <p14:tracePt t="100941" x="3706813" y="3716338"/>
          <p14:tracePt t="100949" x="3683000" y="3732213"/>
          <p14:tracePt t="100957" x="3651250" y="3732213"/>
          <p14:tracePt t="100964" x="3619500" y="3748088"/>
          <p14:tracePt t="100971" x="3571875" y="3756025"/>
          <p14:tracePt t="100989" x="3524250" y="3763963"/>
          <p14:tracePt t="100995" x="3484563" y="3763963"/>
          <p14:tracePt t="101002" x="3451225" y="3763963"/>
          <p14:tracePt t="101009" x="3395663" y="3771900"/>
          <p14:tracePt t="101016" x="3379788" y="3771900"/>
          <p14:tracePt t="101024" x="3371850" y="3771900"/>
          <p14:tracePt t="101031" x="3371850" y="3779838"/>
          <p14:tracePt t="101054" x="3371850" y="3787775"/>
          <p14:tracePt t="101265" x="3363913" y="3795713"/>
          <p14:tracePt t="101296" x="3355975" y="3795713"/>
          <p14:tracePt t="101340" x="3355975" y="3803650"/>
          <p14:tracePt t="101918" x="0" y="0"/>
        </p14:tracePtLst>
        <p14:tracePtLst>
          <p14:tracePt t="109592" x="4479925" y="3181350"/>
          <p14:tracePt t="109801" x="4479925" y="3173413"/>
          <p14:tracePt t="109807" x="4479925" y="3165475"/>
          <p14:tracePt t="109815" x="4471988" y="3157538"/>
          <p14:tracePt t="109824" x="4464050" y="3157538"/>
          <p14:tracePt t="109830" x="4464050" y="3149600"/>
          <p14:tracePt t="109837" x="4456113" y="3141663"/>
          <p14:tracePt t="109852" x="4456113" y="3133725"/>
          <p14:tracePt t="109867" x="4456113" y="3117850"/>
          <p14:tracePt t="109876" x="4448175" y="3101975"/>
          <p14:tracePt t="109882" x="4448175" y="3070225"/>
          <p14:tracePt t="109890" x="4448175" y="3046413"/>
          <p14:tracePt t="109897" x="4448175" y="3014663"/>
          <p14:tracePt t="109905" x="4448175" y="2990850"/>
          <p14:tracePt t="109912" x="4448175" y="2982913"/>
          <p14:tracePt t="109919" x="4448175" y="2974975"/>
          <p14:tracePt t="109927" x="4448175" y="2959100"/>
          <p14:tracePt t="109942" x="4448175" y="2951163"/>
          <p14:tracePt t="109996" x="4464050" y="2951163"/>
          <p14:tracePt t="110002" x="4471988" y="2951163"/>
          <p14:tracePt t="110010" x="4495800" y="2951163"/>
          <p14:tracePt t="110017" x="4519613" y="2951163"/>
          <p14:tracePt t="110026" x="4551363" y="2951163"/>
          <p14:tracePt t="110032" x="4600575" y="2951163"/>
          <p14:tracePt t="110041" x="4640263" y="2959100"/>
          <p14:tracePt t="110047" x="4679950" y="2959100"/>
          <p14:tracePt t="110055" x="4711700" y="2959100"/>
          <p14:tracePt t="110062" x="4743450" y="2967038"/>
          <p14:tracePt t="110070" x="4791075" y="2967038"/>
          <p14:tracePt t="110077" x="4822825" y="2967038"/>
          <p14:tracePt t="110085" x="4838700" y="2967038"/>
          <p14:tracePt t="110092" x="4862513" y="2967038"/>
          <p14:tracePt t="110100" x="4878388" y="2967038"/>
          <p14:tracePt t="110108" x="4886325" y="2967038"/>
          <p14:tracePt t="110130" x="4894263" y="2967038"/>
          <p14:tracePt t="110213" x="4878388" y="2959100"/>
          <p14:tracePt t="110220" x="4822825" y="2951163"/>
          <p14:tracePt t="110227" x="4743450" y="2951163"/>
          <p14:tracePt t="110235" x="4640263" y="2951163"/>
          <p14:tracePt t="110242" x="4527550" y="2951163"/>
          <p14:tracePt t="110249" x="4432300" y="2951163"/>
          <p14:tracePt t="110258" x="4368800" y="2951163"/>
          <p14:tracePt t="110265" x="4321175" y="2951163"/>
          <p14:tracePt t="110276" x="4257675" y="2951163"/>
          <p14:tracePt t="110280" x="4210050" y="2951163"/>
          <p14:tracePt t="110287" x="4176713" y="2951163"/>
          <p14:tracePt t="110295" x="4152900" y="2951163"/>
          <p14:tracePt t="110302" x="4137025" y="2959100"/>
          <p14:tracePt t="110309" x="4129088" y="2959100"/>
          <p14:tracePt t="110326" x="4129088" y="2967038"/>
          <p14:tracePt t="110356" x="4144963" y="2967038"/>
          <p14:tracePt t="110362" x="4160838" y="2959100"/>
          <p14:tracePt t="110370" x="4176713" y="2959100"/>
          <p14:tracePt t="110377" x="4200525" y="2951163"/>
          <p14:tracePt t="110385" x="4241800" y="2943225"/>
          <p14:tracePt t="110392" x="4297363" y="2927350"/>
          <p14:tracePt t="110399" x="4337050" y="2919413"/>
          <p14:tracePt t="110408" x="4416425" y="2919413"/>
          <p14:tracePt t="110415" x="4479925" y="2919413"/>
          <p14:tracePt t="110423" x="4543425" y="2909888"/>
          <p14:tracePt t="110429" x="4616450" y="2909888"/>
          <p14:tracePt t="110437" x="4703763" y="2909888"/>
          <p14:tracePt t="110445" x="4743450" y="2909888"/>
          <p14:tracePt t="110452" x="4759325" y="2909888"/>
          <p14:tracePt t="110460" x="4775200" y="2909888"/>
          <p14:tracePt t="110475" x="4783138" y="2909888"/>
          <p14:tracePt t="110536" x="4775200" y="2909888"/>
          <p14:tracePt t="110542" x="4767263" y="2919413"/>
          <p14:tracePt t="110549" x="4759325" y="2927350"/>
          <p14:tracePt t="110558" x="4751388" y="2935288"/>
          <p14:tracePt t="110565" x="4727575" y="2943225"/>
          <p14:tracePt t="110574" x="4695825" y="2959100"/>
          <p14:tracePt t="110579" x="4687888" y="2967038"/>
          <p14:tracePt t="110587" x="4664075" y="2967038"/>
          <p14:tracePt t="110595" x="4632325" y="2967038"/>
          <p14:tracePt t="110602" x="4600575" y="2967038"/>
          <p14:tracePt t="110610" x="4567238" y="2967038"/>
          <p14:tracePt t="110617" x="4527550" y="2974975"/>
          <p14:tracePt t="110625" x="4511675" y="2974975"/>
          <p14:tracePt t="110632" x="4495800" y="2974975"/>
          <p14:tracePt t="110641" x="4487863" y="2974975"/>
          <p14:tracePt t="110647" x="4479925" y="2974975"/>
          <p14:tracePt t="110709" x="4495800" y="2974975"/>
          <p14:tracePt t="110715" x="4519613" y="2974975"/>
          <p14:tracePt t="110723" x="4543425" y="2974975"/>
          <p14:tracePt t="110730" x="4584700" y="2974975"/>
          <p14:tracePt t="110737" x="4624388" y="2974975"/>
          <p14:tracePt t="110745" x="4672013" y="2974975"/>
          <p14:tracePt t="110752" x="4735513" y="2974975"/>
          <p14:tracePt t="110761" x="4799013" y="2974975"/>
          <p14:tracePt t="110767" x="4870450" y="2974975"/>
          <p14:tracePt t="110775" x="4926013" y="2974975"/>
          <p14:tracePt t="110782" x="4991100" y="2974975"/>
          <p14:tracePt t="110791" x="5030788" y="2974975"/>
          <p14:tracePt t="110797" x="5062538" y="2974975"/>
          <p14:tracePt t="110806" x="5078413" y="2974975"/>
          <p14:tracePt t="110819" x="5086350" y="2974975"/>
          <p14:tracePt t="110955" x="5078413" y="2974975"/>
          <p14:tracePt t="110975" x="5070475" y="2974975"/>
          <p14:tracePt t="110977" x="5054600" y="2974975"/>
          <p14:tracePt t="111098" x="5046663" y="2974975"/>
          <p14:tracePt t="111107" x="5038725" y="2974975"/>
          <p14:tracePt t="111112" x="4991100" y="2974975"/>
          <p14:tracePt t="111119" x="4926013" y="2974975"/>
          <p14:tracePt t="111127" x="4902200" y="2974975"/>
          <p14:tracePt t="111135" x="4846638" y="2990850"/>
          <p14:tracePt t="111142" x="4806950" y="2998788"/>
          <p14:tracePt t="111149" x="4759325" y="3006725"/>
          <p14:tracePt t="111158" x="4719638" y="3014663"/>
          <p14:tracePt t="111165" x="4672013" y="3030538"/>
          <p14:tracePt t="111172" x="4648200" y="3038475"/>
          <p14:tracePt t="111179" x="4632325" y="3046413"/>
          <p14:tracePt t="111187" x="4608513" y="3046413"/>
          <p14:tracePt t="111195" x="4592638" y="3046413"/>
          <p14:tracePt t="111202" x="4567238" y="3046413"/>
          <p14:tracePt t="111209" x="4543425" y="3046413"/>
          <p14:tracePt t="111217" x="4527550" y="3046413"/>
          <p14:tracePt t="111225" x="4503738" y="3054350"/>
          <p14:tracePt t="111232" x="4487863" y="3054350"/>
          <p14:tracePt t="111241" x="4471988" y="3054350"/>
          <p14:tracePt t="111247" x="4456113" y="3054350"/>
          <p14:tracePt t="111257" x="4432300" y="3054350"/>
          <p14:tracePt t="111262" x="4416425" y="3054350"/>
          <p14:tracePt t="111269" x="4408488" y="3054350"/>
          <p14:tracePt t="111277" x="4400550" y="3062288"/>
          <p14:tracePt t="111421" x="4416425" y="3062288"/>
          <p14:tracePt t="111427" x="4432300" y="3062288"/>
          <p14:tracePt t="111435" x="4456113" y="3062288"/>
          <p14:tracePt t="111442" x="4487863" y="3062288"/>
          <p14:tracePt t="111450" x="4511675" y="3054350"/>
          <p14:tracePt t="111458" x="4535488" y="3054350"/>
          <p14:tracePt t="111465" x="4576763" y="3046413"/>
          <p14:tracePt t="111474" x="4624388" y="3046413"/>
          <p14:tracePt t="111480" x="4664075" y="3046413"/>
          <p14:tracePt t="111488" x="4687888" y="3046413"/>
          <p14:tracePt t="111495" x="4719638" y="3046413"/>
          <p14:tracePt t="111502" x="4727575" y="3046413"/>
          <p14:tracePt t="111510" x="4735513" y="3046413"/>
          <p14:tracePt t="111880" x="0" y="0"/>
        </p14:tracePtLst>
      </p14:laserTraceLst>
    </p:ext>
    <p:ext uri="{E180D4A7-C9FB-4DFB-919C-405C955672EB}">
      <p14:showEvtLst xmlns:p14="http://schemas.microsoft.com/office/powerpoint/2010/main">
        <p14:playEvt time="18" objId="4"/>
        <p14:stopEvt time="125006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103EA9-66FB-415B-9632-7B135B9134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A9FA5B-164D-459F-8B8A-2F58DA222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236">
            <a:hlinkClick r:id="" action="ppaction://media"/>
            <a:extLst>
              <a:ext uri="{FF2B5EF4-FFF2-40B4-BE49-F238E27FC236}">
                <a16:creationId xmlns:a16="http://schemas.microsoft.com/office/drawing/2014/main" id="{0728BA38-9A66-4235-AFC3-7A51DD9B4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517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600"/>
    </mc:Choice>
    <mc:Fallback>
      <p:transition spd="slow" advTm="112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991" x="2378075" y="2952750"/>
          <p14:tracePt t="49103" x="2378075" y="2946400"/>
          <p14:tracePt t="49110" x="2371725" y="2932113"/>
          <p14:tracePt t="49117" x="2371725" y="2925763"/>
          <p14:tracePt t="49126" x="2371725" y="2917825"/>
          <p14:tracePt t="49133" x="2365375" y="2903538"/>
          <p14:tracePt t="49141" x="2365375" y="2890838"/>
          <p14:tracePt t="49148" x="2357438" y="2882900"/>
          <p14:tracePt t="49155" x="2351088" y="2876550"/>
          <p14:tracePt t="49163" x="2351088" y="2855913"/>
          <p14:tracePt t="49170" x="2336800" y="2827338"/>
          <p14:tracePt t="49178" x="2330450" y="2806700"/>
          <p14:tracePt t="49185" x="2316163" y="2784475"/>
          <p14:tracePt t="49193" x="2308225" y="2757488"/>
          <p14:tracePt t="49200" x="2301875" y="2743200"/>
          <p14:tracePt t="49208" x="2295525" y="2728913"/>
          <p14:tracePt t="49215" x="2287588" y="2714625"/>
          <p14:tracePt t="49223" x="2273300" y="2701925"/>
          <p14:tracePt t="49231" x="2273300" y="2687638"/>
          <p14:tracePt t="49238" x="2259013" y="2673350"/>
          <p14:tracePt t="49246" x="2252663" y="2667000"/>
          <p14:tracePt t="49253" x="2246313" y="2659063"/>
          <p14:tracePt t="49260" x="2238375" y="2652713"/>
          <p14:tracePt t="49268" x="2224088" y="2638425"/>
          <p14:tracePt t="49275" x="2224088" y="2630488"/>
          <p14:tracePt t="49282" x="2211388" y="2617788"/>
          <p14:tracePt t="49290" x="2203450" y="2609850"/>
          <p14:tracePt t="49298" x="2189163" y="2595563"/>
          <p14:tracePt t="49305" x="2182813" y="2574925"/>
          <p14:tracePt t="49313" x="2168525" y="2554288"/>
          <p14:tracePt t="49320" x="2162175" y="2525713"/>
          <p14:tracePt t="49327" x="2147888" y="2490788"/>
          <p14:tracePt t="49335" x="2133600" y="2470150"/>
          <p14:tracePt t="49343" x="2127250" y="2428875"/>
          <p14:tracePt t="49350" x="2112963" y="2406650"/>
          <p14:tracePt t="49357" x="2112963" y="2365375"/>
          <p14:tracePt t="49365" x="2098675" y="2330450"/>
          <p14:tracePt t="49373" x="2092325" y="2287588"/>
          <p14:tracePt t="49380" x="2078038" y="2232025"/>
          <p14:tracePt t="49388" x="2070100" y="2190750"/>
          <p14:tracePt t="49396" x="2063750" y="2133600"/>
          <p14:tracePt t="49403" x="2049463" y="2078038"/>
          <p14:tracePt t="49410" x="2043113" y="2028825"/>
          <p14:tracePt t="49417" x="2022475" y="1958975"/>
          <p14:tracePt t="49425" x="2022475" y="1931988"/>
          <p14:tracePt t="49432" x="2014538" y="1909763"/>
          <p14:tracePt t="49440" x="2000250" y="1889125"/>
          <p14:tracePt t="49448" x="1993900" y="1868488"/>
          <p14:tracePt t="49455" x="1993900" y="1854200"/>
          <p14:tracePt t="49463" x="1987550" y="1839913"/>
          <p14:tracePt t="49470" x="1987550" y="1833563"/>
          <p14:tracePt t="49478" x="1987550" y="1827213"/>
          <p14:tracePt t="49485" x="1979613" y="1827213"/>
          <p14:tracePt t="49515" x="1979613" y="1819275"/>
          <p14:tracePt t="49545" x="1979613" y="1812925"/>
          <p14:tracePt t="49553" x="1979613" y="1804988"/>
          <p14:tracePt t="49560" x="1979613" y="1790700"/>
          <p14:tracePt t="49567" x="1979613" y="1784350"/>
          <p14:tracePt t="49575" x="1979613" y="1770063"/>
          <p14:tracePt t="49582" x="1979613" y="1755775"/>
          <p14:tracePt t="49590" x="1979613" y="1749425"/>
          <p14:tracePt t="49598" x="1979613" y="1728788"/>
          <p14:tracePt t="49605" x="1973263" y="1720850"/>
          <p14:tracePt t="49613" x="1973263" y="1700213"/>
          <p14:tracePt t="49627" x="1965325" y="1693863"/>
          <p14:tracePt t="49635" x="1965325" y="1679575"/>
          <p14:tracePt t="49650" x="1965325" y="1665288"/>
          <p14:tracePt t="49665" x="1965325" y="1658938"/>
          <p14:tracePt t="49763" x="1958975" y="1665288"/>
          <p14:tracePt t="49770" x="1958975" y="1673225"/>
          <p14:tracePt t="49778" x="1958975" y="1679575"/>
          <p14:tracePt t="50213" x="1958975" y="1685925"/>
          <p14:tracePt t="50228" x="1958975" y="1700213"/>
          <p14:tracePt t="50235" x="1958975" y="1708150"/>
          <p14:tracePt t="50242" x="1958975" y="1714500"/>
          <p14:tracePt t="50250" x="1958975" y="1728788"/>
          <p14:tracePt t="50258" x="1958975" y="1743075"/>
          <p14:tracePt t="50273" x="1958975" y="1749425"/>
          <p14:tracePt t="50281" x="1958975" y="1755775"/>
          <p14:tracePt t="50288" x="1958975" y="1763713"/>
          <p14:tracePt t="50303" x="1958975" y="1770063"/>
          <p14:tracePt t="50317" x="1958975" y="1778000"/>
          <p14:tracePt t="50340" x="1958975" y="1784350"/>
          <p14:tracePt t="50348" x="1958975" y="1790700"/>
          <p14:tracePt t="50364" x="1958975" y="1798638"/>
          <p14:tracePt t="50378" x="1958975" y="1804988"/>
          <p14:tracePt t="50385" x="1958975" y="1812925"/>
          <p14:tracePt t="50393" x="1958975" y="1819275"/>
          <p14:tracePt t="50401" x="1958975" y="1833563"/>
          <p14:tracePt t="50415" x="1958975" y="1847850"/>
          <p14:tracePt t="50423" x="1958975" y="1862138"/>
          <p14:tracePt t="50431" x="1958975" y="1868488"/>
          <p14:tracePt t="50438" x="1958975" y="1889125"/>
          <p14:tracePt t="50445" x="1958975" y="1909763"/>
          <p14:tracePt t="50453" x="1958975" y="1931988"/>
          <p14:tracePt t="50460" x="1958975" y="1952625"/>
          <p14:tracePt t="50468" x="1958975" y="1966913"/>
          <p14:tracePt t="50475" x="1958975" y="1981200"/>
          <p14:tracePt t="50483" x="1958975" y="1987550"/>
          <p14:tracePt t="50490" x="1958975" y="1993900"/>
          <p14:tracePt t="50498" x="1958975" y="2008188"/>
          <p14:tracePt t="50514" x="1958975" y="2016125"/>
          <p14:tracePt t="50528" x="1958975" y="2022475"/>
          <p14:tracePt t="50535" x="1958975" y="2028825"/>
          <p14:tracePt t="50550" x="1958975" y="2036763"/>
          <p14:tracePt t="50565" x="1958975" y="2043113"/>
          <p14:tracePt t="50581" x="1958975" y="2057400"/>
          <p14:tracePt t="50595" x="1958975" y="2063750"/>
          <p14:tracePt t="50603" x="1958975" y="2071688"/>
          <p14:tracePt t="50618" x="1958975" y="2085975"/>
          <p14:tracePt t="50625" x="1958975" y="2092325"/>
          <p14:tracePt t="50633" x="1958975" y="2098675"/>
          <p14:tracePt t="50640" x="1958975" y="2106613"/>
          <p14:tracePt t="50655" x="1958975" y="2120900"/>
          <p14:tracePt t="50664" x="1958975" y="2127250"/>
          <p14:tracePt t="50880" x="1958975" y="2133600"/>
          <p14:tracePt t="50925" x="1958975" y="2141538"/>
          <p14:tracePt t="51233" x="1958975" y="2127250"/>
          <p14:tracePt t="51240" x="1958975" y="2112963"/>
          <p14:tracePt t="51248" x="1958975" y="2098675"/>
          <p14:tracePt t="51255" x="1965325" y="2085975"/>
          <p14:tracePt t="51263" x="1965325" y="2036763"/>
          <p14:tracePt t="51270" x="1965325" y="2016125"/>
          <p14:tracePt t="51278" x="1973263" y="1981200"/>
          <p14:tracePt t="51285" x="1973263" y="1952625"/>
          <p14:tracePt t="51292" x="1973263" y="1903413"/>
          <p14:tracePt t="51300" x="1973263" y="1847850"/>
          <p14:tracePt t="51307" x="1973263" y="1790700"/>
          <p14:tracePt t="51316" x="1973263" y="1749425"/>
          <p14:tracePt t="51323" x="1973263" y="1708150"/>
          <p14:tracePt t="51331" x="1965325" y="1679575"/>
          <p14:tracePt t="51338" x="1965325" y="1658938"/>
          <p14:tracePt t="51345" x="1965325" y="1644650"/>
          <p14:tracePt t="51353" x="1958975" y="1644650"/>
          <p14:tracePt t="51399" x="1958975" y="1658938"/>
          <p14:tracePt t="51405" x="1958975" y="1679575"/>
          <p14:tracePt t="51412" x="1958975" y="1693863"/>
          <p14:tracePt t="51420" x="1965325" y="1714500"/>
          <p14:tracePt t="51428" x="1965325" y="1743075"/>
          <p14:tracePt t="51435" x="1973263" y="1778000"/>
          <p14:tracePt t="51443" x="1987550" y="1798638"/>
          <p14:tracePt t="51450" x="2000250" y="1839913"/>
          <p14:tracePt t="51458" x="2014538" y="1868488"/>
          <p14:tracePt t="51466" x="2035175" y="1924050"/>
          <p14:tracePt t="51473" x="2057400" y="1973263"/>
          <p14:tracePt t="51481" x="2092325" y="2028825"/>
          <p14:tracePt t="51488" x="2133600" y="2098675"/>
          <p14:tracePt t="51495" x="2168525" y="2141538"/>
          <p14:tracePt t="51503" x="2217738" y="2197100"/>
          <p14:tracePt t="51510" x="2273300" y="2246313"/>
          <p14:tracePt t="51517" x="2322513" y="2295525"/>
          <p14:tracePt t="51525" x="2386013" y="2330450"/>
          <p14:tracePt t="51533" x="2435225" y="2359025"/>
          <p14:tracePt t="51541" x="2482850" y="2379663"/>
          <p14:tracePt t="51548" x="2532063" y="2393950"/>
          <p14:tracePt t="51555" x="2566988" y="2400300"/>
          <p14:tracePt t="51563" x="2601913" y="2400300"/>
          <p14:tracePt t="51570" x="2624138" y="2406650"/>
          <p14:tracePt t="51577" x="2636838" y="2406650"/>
          <p14:tracePt t="51588" x="2665413" y="2406650"/>
          <p14:tracePt t="51594" x="2686050" y="2400300"/>
          <p14:tracePt t="51601" x="2700338" y="2386013"/>
          <p14:tracePt t="51608" x="2708275" y="2379663"/>
          <p14:tracePt t="51615" x="2728913" y="2371725"/>
          <p14:tracePt t="51623" x="2743200" y="2359025"/>
          <p14:tracePt t="51631" x="2749550" y="2344738"/>
          <p14:tracePt t="51638" x="2763838" y="2336800"/>
          <p14:tracePt t="51645" x="2770188" y="2324100"/>
          <p14:tracePt t="51653" x="2778125" y="2324100"/>
          <p14:tracePt t="51660" x="2778125" y="2316163"/>
          <p14:tracePt t="51668" x="2790825" y="2309813"/>
          <p14:tracePt t="51675" x="2790825" y="2301875"/>
          <p14:tracePt t="51683" x="2798763" y="2301875"/>
          <p14:tracePt t="51691" x="2805113" y="2301875"/>
          <p14:tracePt t="51698" x="2819400" y="2287588"/>
          <p14:tracePt t="51705" x="2825750" y="2287588"/>
          <p14:tracePt t="51720" x="2833688" y="2287588"/>
          <p14:tracePt t="51727" x="2840038" y="2281238"/>
          <p14:tracePt t="51735" x="2854325" y="2281238"/>
          <p14:tracePt t="51743" x="2854325" y="2274888"/>
          <p14:tracePt t="51751" x="2860675" y="2266950"/>
          <p14:tracePt t="51757" x="2868613" y="2266950"/>
          <p14:tracePt t="51766" x="2874963" y="2266950"/>
          <p14:tracePt t="51781" x="2897188" y="2260600"/>
          <p14:tracePt t="51788" x="2903538" y="2260600"/>
          <p14:tracePt t="51795" x="2909888" y="2260600"/>
          <p14:tracePt t="51938" x="2917825" y="2266950"/>
          <p14:tracePt t="51945" x="2932113" y="2281238"/>
          <p14:tracePt t="51953" x="2952750" y="2295525"/>
          <p14:tracePt t="51960" x="2973388" y="2316163"/>
          <p14:tracePt t="51968" x="2994025" y="2336800"/>
          <p14:tracePt t="51975" x="3028950" y="2359025"/>
          <p14:tracePt t="51983" x="3063875" y="2365375"/>
          <p14:tracePt t="51990" x="3078163" y="2379663"/>
          <p14:tracePt t="51999" x="3098800" y="2386013"/>
          <p14:tracePt t="52005" x="3113088" y="2386013"/>
          <p14:tracePt t="52013" x="3127375" y="2386013"/>
          <p14:tracePt t="52020" x="3133725" y="2386013"/>
          <p14:tracePt t="52028" x="3155950" y="2386013"/>
          <p14:tracePt t="52035" x="3155950" y="2379663"/>
          <p14:tracePt t="52042" x="3162300" y="2379663"/>
          <p14:tracePt t="52051" x="3168650" y="2371725"/>
          <p14:tracePt t="52523" x="3168650" y="2365375"/>
          <p14:tracePt t="52533" x="3148013" y="2359025"/>
          <p14:tracePt t="52538" x="3106738" y="2336800"/>
          <p14:tracePt t="52548" x="3092450" y="2330450"/>
          <p14:tracePt t="52553" x="3057525" y="2309813"/>
          <p14:tracePt t="52560" x="3036888" y="2309813"/>
          <p14:tracePt t="52569" x="3014663" y="2295525"/>
          <p14:tracePt t="52575" x="2994025" y="2281238"/>
          <p14:tracePt t="52583" x="2979738" y="2274888"/>
          <p14:tracePt t="52591" x="2967038" y="2260600"/>
          <p14:tracePt t="52601" x="2959100" y="2252663"/>
          <p14:tracePt t="52605" x="2952750" y="2239963"/>
          <p14:tracePt t="52613" x="2938463" y="2217738"/>
          <p14:tracePt t="52620" x="2924175" y="2211388"/>
          <p14:tracePt t="52628" x="2917825" y="2190750"/>
          <p14:tracePt t="52635" x="2882900" y="2162175"/>
          <p14:tracePt t="52643" x="2854325" y="2127250"/>
          <p14:tracePt t="52650" x="2819400" y="2098675"/>
          <p14:tracePt t="52658" x="2778125" y="2063750"/>
          <p14:tracePt t="52666" x="2735263" y="2028825"/>
          <p14:tracePt t="52673" x="2693988" y="1987550"/>
          <p14:tracePt t="52680" x="2636838" y="1944688"/>
          <p14:tracePt t="52687" x="2589213" y="1897063"/>
          <p14:tracePt t="52695" x="2560638" y="1862138"/>
          <p14:tracePt t="52703" x="2519363" y="1819275"/>
          <p14:tracePt t="52710" x="2482850" y="1778000"/>
          <p14:tracePt t="52718" x="2447925" y="1743075"/>
          <p14:tracePt t="52726" x="2413000" y="1700213"/>
          <p14:tracePt t="52733" x="2386013" y="1658938"/>
          <p14:tracePt t="52740" x="2343150" y="1609725"/>
          <p14:tracePt t="52749" x="2330450" y="1566863"/>
          <p14:tracePt t="52755" x="2316163" y="1531938"/>
          <p14:tracePt t="52763" x="2308225" y="1511300"/>
          <p14:tracePt t="52770" x="2287588" y="1462088"/>
          <p14:tracePt t="52778" x="2273300" y="1427163"/>
          <p14:tracePt t="52785" x="2266950" y="1406525"/>
          <p14:tracePt t="52793" x="2259013" y="1385888"/>
          <p14:tracePt t="52801" x="2246313" y="1365250"/>
          <p14:tracePt t="52807" x="2238375" y="1350963"/>
          <p14:tracePt t="52816" x="2232025" y="1343025"/>
          <p14:tracePt t="52823" x="2224088" y="1336675"/>
          <p14:tracePt t="52830" x="2217738" y="1330325"/>
          <p14:tracePt t="52837" x="2203450" y="1316038"/>
          <p14:tracePt t="52845" x="2197100" y="1316038"/>
          <p14:tracePt t="52853" x="2189163" y="1301750"/>
          <p14:tracePt t="52860" x="2176463" y="1301750"/>
          <p14:tracePt t="52868" x="2168525" y="1287463"/>
          <p14:tracePt t="52875" x="2147888" y="1273175"/>
          <p14:tracePt t="52883" x="2141538" y="1266825"/>
          <p14:tracePt t="52900" x="2112963" y="1246188"/>
          <p14:tracePt t="52905" x="2106613" y="1231900"/>
          <p14:tracePt t="52913" x="2092325" y="1217613"/>
          <p14:tracePt t="52921" x="2084388" y="1203325"/>
          <p14:tracePt t="52928" x="2078038" y="1189038"/>
          <p14:tracePt t="52942" x="2070100" y="1176338"/>
          <p14:tracePt t="52951" x="2063750" y="1162050"/>
          <p14:tracePt t="52958" x="2063750" y="1154113"/>
          <p14:tracePt t="52966" x="2057400" y="1147763"/>
          <p14:tracePt t="52973" x="2049463" y="1133475"/>
          <p14:tracePt t="52988" x="2043113" y="1133475"/>
          <p14:tracePt t="52996" x="2035175" y="1127125"/>
          <p14:tracePt t="53002" x="2035175" y="1119188"/>
          <p14:tracePt t="53078" x="2035175" y="1127125"/>
          <p14:tracePt t="53094" x="2028825" y="1133475"/>
          <p14:tracePt t="53108" x="2028825" y="1141413"/>
          <p14:tracePt t="53116" x="2028825" y="1147763"/>
          <p14:tracePt t="53123" x="2028825" y="1154113"/>
          <p14:tracePt t="53130" x="2028825" y="1162050"/>
          <p14:tracePt t="53145" x="2028825" y="1176338"/>
          <p14:tracePt t="53152" x="2028825" y="1189038"/>
          <p14:tracePt t="53160" x="2028825" y="1211263"/>
          <p14:tracePt t="53168" x="2028825" y="1231900"/>
          <p14:tracePt t="53175" x="2028825" y="1281113"/>
          <p14:tracePt t="53183" x="2028825" y="1316038"/>
          <p14:tracePt t="53191" x="2035175" y="1371600"/>
          <p14:tracePt t="53198" x="2035175" y="1441450"/>
          <p14:tracePt t="53205" x="2035175" y="1511300"/>
          <p14:tracePt t="53212" x="2043113" y="1609725"/>
          <p14:tracePt t="53220" x="2043113" y="1673225"/>
          <p14:tracePt t="53228" x="2043113" y="1755775"/>
          <p14:tracePt t="53235" x="2043113" y="1847850"/>
          <p14:tracePt t="53243" x="2043113" y="1931988"/>
          <p14:tracePt t="53250" x="2043113" y="2016125"/>
          <p14:tracePt t="53257" x="2035175" y="2092325"/>
          <p14:tracePt t="53266" x="2028825" y="2141538"/>
          <p14:tracePt t="53273" x="2008188" y="2205038"/>
          <p14:tracePt t="53280" x="2000250" y="2274888"/>
          <p14:tracePt t="53288" x="1987550" y="2330450"/>
          <p14:tracePt t="53295" x="1987550" y="2379663"/>
          <p14:tracePt t="53302" x="1973263" y="2414588"/>
          <p14:tracePt t="53310" x="1973263" y="2449513"/>
          <p14:tracePt t="53318" x="1973263" y="2470150"/>
          <p14:tracePt t="53325" x="1965325" y="2498725"/>
          <p14:tracePt t="53333" x="1958975" y="2513013"/>
          <p14:tracePt t="53340" x="1952625" y="2533650"/>
          <p14:tracePt t="53347" x="1952625" y="2547938"/>
          <p14:tracePt t="53355" x="1944688" y="2568575"/>
          <p14:tracePt t="53363" x="1938338" y="2609850"/>
          <p14:tracePt t="53370" x="1930400" y="2624138"/>
          <p14:tracePt t="53378" x="1917700" y="2644775"/>
          <p14:tracePt t="53385" x="1917700" y="2659063"/>
          <p14:tracePt t="53393" x="1909763" y="2673350"/>
          <p14:tracePt t="53401" x="1903413" y="2687638"/>
          <p14:tracePt t="53408" x="1895475" y="2693988"/>
          <p14:tracePt t="53416" x="1895475" y="2722563"/>
          <p14:tracePt t="53422" x="1881188" y="2736850"/>
          <p14:tracePt t="53430" x="1874838" y="2749550"/>
          <p14:tracePt t="53438" x="1860550" y="2778125"/>
          <p14:tracePt t="53445" x="1846263" y="2806700"/>
          <p14:tracePt t="53452" x="1825625" y="2833688"/>
          <p14:tracePt t="53460" x="1819275" y="2868613"/>
          <p14:tracePt t="53470" x="1790700" y="2911475"/>
          <p14:tracePt t="53477" x="1770063" y="2952750"/>
          <p14:tracePt t="53485" x="1749425" y="2981325"/>
          <p14:tracePt t="53491" x="1728788" y="3009900"/>
          <p14:tracePt t="53498" x="1700213" y="3044825"/>
          <p14:tracePt t="53505" x="1685925" y="3065463"/>
          <p14:tracePt t="53513" x="1665288" y="3106738"/>
          <p14:tracePt t="53520" x="1636713" y="3135313"/>
          <p14:tracePt t="53528" x="1601788" y="3184525"/>
          <p14:tracePt t="53535" x="1566863" y="3225800"/>
          <p14:tracePt t="53542" x="1517650" y="3281363"/>
          <p14:tracePt t="53551" x="1497013" y="3309938"/>
          <p14:tracePt t="53558" x="1462088" y="3352800"/>
          <p14:tracePt t="53566" x="1420813" y="3408363"/>
          <p14:tracePt t="53573" x="1385888" y="3457575"/>
          <p14:tracePt t="53580" x="1357313" y="3484563"/>
          <p14:tracePt t="53588" x="1350963" y="3498850"/>
          <p14:tracePt t="53595" x="1350963" y="3505200"/>
          <p14:tracePt t="53760" x="1350963" y="3498850"/>
          <p14:tracePt t="53769" x="1357313" y="3492500"/>
          <p14:tracePt t="53775" x="1363663" y="3478213"/>
          <p14:tracePt t="53783" x="1371600" y="3463925"/>
          <p14:tracePt t="53790" x="1385888" y="3443288"/>
          <p14:tracePt t="53798" x="1392238" y="3429000"/>
          <p14:tracePt t="53805" x="1398588" y="3408363"/>
          <p14:tracePt t="53813" x="1412875" y="3387725"/>
          <p14:tracePt t="53820" x="1420813" y="3365500"/>
          <p14:tracePt t="53827" x="1433513" y="3352800"/>
          <p14:tracePt t="53835" x="1433513" y="3344863"/>
          <p14:tracePt t="53843" x="1433513" y="3330575"/>
          <p14:tracePt t="53850" x="1441450" y="3330575"/>
          <p14:tracePt t="53858" x="1441450" y="3324225"/>
          <p14:tracePt t="53865" x="1447800" y="3324225"/>
          <p14:tracePt t="54308" x="0" y="0"/>
        </p14:tracePtLst>
        <p14:tracePtLst>
          <p14:tracePt t="58418" x="1958975" y="2211388"/>
          <p14:tracePt t="58470" x="1965325" y="2211388"/>
          <p14:tracePt t="58590" x="1965325" y="2205038"/>
          <p14:tracePt t="58597" x="1965325" y="2190750"/>
          <p14:tracePt t="58607" x="1965325" y="2182813"/>
          <p14:tracePt t="58613" x="1973263" y="2170113"/>
          <p14:tracePt t="58623" x="1973263" y="2147888"/>
          <p14:tracePt t="58628" x="1979613" y="2133600"/>
          <p14:tracePt t="58635" x="1979613" y="2112963"/>
          <p14:tracePt t="58643" x="1987550" y="2085975"/>
          <p14:tracePt t="58650" x="1987550" y="2071688"/>
          <p14:tracePt t="58657" x="1987550" y="2051050"/>
          <p14:tracePt t="58665" x="1987550" y="2036763"/>
          <p14:tracePt t="58673" x="1987550" y="2016125"/>
          <p14:tracePt t="58680" x="1987550" y="2001838"/>
          <p14:tracePt t="58687" x="1987550" y="1987550"/>
          <p14:tracePt t="58695" x="1987550" y="1981200"/>
          <p14:tracePt t="58703" x="1987550" y="1958975"/>
          <p14:tracePt t="58710" x="1987550" y="1952625"/>
          <p14:tracePt t="58717" x="1987550" y="1944688"/>
          <p14:tracePt t="58725" x="1987550" y="1924050"/>
          <p14:tracePt t="58733" x="1987550" y="1917700"/>
          <p14:tracePt t="58740" x="1987550" y="1903413"/>
          <p14:tracePt t="58755" x="1987550" y="1889125"/>
          <p14:tracePt t="58763" x="1979613" y="1882775"/>
          <p14:tracePt t="58778" x="1979613" y="1868488"/>
          <p14:tracePt t="58785" x="1979613" y="1862138"/>
          <p14:tracePt t="58793" x="1979613" y="1854200"/>
          <p14:tracePt t="58800" x="1979613" y="1847850"/>
          <p14:tracePt t="58815" x="1979613" y="1839913"/>
          <p14:tracePt t="58823" x="1973263" y="1839913"/>
          <p14:tracePt t="58830" x="1973263" y="1827213"/>
          <p14:tracePt t="58845" x="1973263" y="1819275"/>
          <p14:tracePt t="58854" x="1973263" y="1812925"/>
          <p14:tracePt t="58860" x="1973263" y="1804988"/>
          <p14:tracePt t="58868" x="1973263" y="1790700"/>
          <p14:tracePt t="58875" x="1973263" y="1784350"/>
          <p14:tracePt t="58891" x="1973263" y="1770063"/>
          <p14:tracePt t="58898" x="1965325" y="1755775"/>
          <p14:tracePt t="58913" x="1965325" y="1743075"/>
          <p14:tracePt t="58928" x="1965325" y="1735138"/>
          <p14:tracePt t="58943" x="1965325" y="1728788"/>
          <p14:tracePt t="58995" x="1958975" y="1728788"/>
          <p14:tracePt t="59017" x="1952625" y="1735138"/>
          <p14:tracePt t="59032" x="1944688" y="1749425"/>
          <p14:tracePt t="59041" x="1938338" y="1755775"/>
          <p14:tracePt t="59047" x="1938338" y="1763713"/>
          <p14:tracePt t="59055" x="1924050" y="1778000"/>
          <p14:tracePt t="59063" x="1924050" y="1790700"/>
          <p14:tracePt t="59071" x="1924050" y="1798638"/>
          <p14:tracePt t="59079" x="1917700" y="1819275"/>
          <p14:tracePt t="59085" x="1917700" y="1833563"/>
          <p14:tracePt t="59093" x="1909763" y="1847850"/>
          <p14:tracePt t="59100" x="1903413" y="1868488"/>
          <p14:tracePt t="59108" x="1903413" y="1889125"/>
          <p14:tracePt t="59116" x="1903413" y="1909763"/>
          <p14:tracePt t="59123" x="1903413" y="1917700"/>
          <p14:tracePt t="59130" x="1903413" y="1931988"/>
          <p14:tracePt t="59138" x="1903413" y="1944688"/>
          <p14:tracePt t="59145" x="1903413" y="1952625"/>
          <p14:tracePt t="59153" x="1903413" y="1966913"/>
          <p14:tracePt t="59160" x="1903413" y="1973263"/>
          <p14:tracePt t="59168" x="1895475" y="1981200"/>
          <p14:tracePt t="59183" x="1895475" y="1987550"/>
          <p14:tracePt t="59190" x="1895475" y="1993900"/>
          <p14:tracePt t="59197" x="1895475" y="2001838"/>
          <p14:tracePt t="59213" x="1895475" y="2008188"/>
          <p14:tracePt t="59221" x="1895475" y="2016125"/>
          <p14:tracePt t="59227" x="1895475" y="2022475"/>
          <p14:tracePt t="59243" x="1895475" y="2036763"/>
          <p14:tracePt t="59259" x="1889125" y="2063750"/>
          <p14:tracePt t="59266" x="1889125" y="2078038"/>
          <p14:tracePt t="59273" x="1889125" y="2098675"/>
          <p14:tracePt t="59280" x="1889125" y="2120900"/>
          <p14:tracePt t="59288" x="1881188" y="2133600"/>
          <p14:tracePt t="59296" x="1874838" y="2162175"/>
          <p14:tracePt t="59306" x="1874838" y="2182813"/>
          <p14:tracePt t="59311" x="1868488" y="2205038"/>
          <p14:tracePt t="59318" x="1868488" y="2225675"/>
          <p14:tracePt t="59325" x="1868488" y="2246313"/>
          <p14:tracePt t="59333" x="1868488" y="2260600"/>
          <p14:tracePt t="59340" x="1860550" y="2281238"/>
          <p14:tracePt t="59348" x="1860550" y="2301875"/>
          <p14:tracePt t="59355" x="1860550" y="2316163"/>
          <p14:tracePt t="59363" x="1860550" y="2324100"/>
          <p14:tracePt t="59371" x="1860550" y="2330450"/>
          <p14:tracePt t="59377" x="1860550" y="2336800"/>
          <p14:tracePt t="59385" x="1860550" y="2351088"/>
          <p14:tracePt t="59400" x="1860550" y="2359025"/>
          <p14:tracePt t="59407" x="1860550" y="2365375"/>
          <p14:tracePt t="59430" x="1860550" y="2371725"/>
          <p14:tracePt t="59445" x="1860550" y="2379663"/>
          <p14:tracePt t="59460" x="1860550" y="2393950"/>
          <p14:tracePt t="59468" x="1860550" y="2400300"/>
          <p14:tracePt t="59483" x="1860550" y="2414588"/>
          <p14:tracePt t="59498" x="1860550" y="2420938"/>
          <p14:tracePt t="59505" x="1860550" y="2435225"/>
          <p14:tracePt t="59521" x="1860550" y="2441575"/>
          <p14:tracePt t="59543" x="1860550" y="2449513"/>
          <p14:tracePt t="59573" x="1860550" y="2455863"/>
          <p14:tracePt t="59602" x="1860550" y="2463800"/>
          <p14:tracePt t="59618" x="1860550" y="2470150"/>
          <p14:tracePt t="59625" x="1860550" y="2484438"/>
          <p14:tracePt t="59633" x="1860550" y="2498725"/>
          <p14:tracePt t="59640" x="1868488" y="2505075"/>
          <p14:tracePt t="59647" x="1874838" y="2525713"/>
          <p14:tracePt t="59656" x="1874838" y="2547938"/>
          <p14:tracePt t="59663" x="1881188" y="2560638"/>
          <p14:tracePt t="59671" x="1889125" y="2582863"/>
          <p14:tracePt t="59678" x="1889125" y="2589213"/>
          <p14:tracePt t="59685" x="1895475" y="2609850"/>
          <p14:tracePt t="59693" x="1895475" y="2624138"/>
          <p14:tracePt t="59700" x="1895475" y="2644775"/>
          <p14:tracePt t="59708" x="1895475" y="2667000"/>
          <p14:tracePt t="59715" x="1903413" y="2679700"/>
          <p14:tracePt t="59723" x="1903413" y="2693988"/>
          <p14:tracePt t="59730" x="1903413" y="2701925"/>
          <p14:tracePt t="59738" x="1909763" y="2714625"/>
          <p14:tracePt t="59745" x="1917700" y="2736850"/>
          <p14:tracePt t="59753" x="1917700" y="2743200"/>
          <p14:tracePt t="59760" x="1917700" y="2749550"/>
          <p14:tracePt t="59768" x="1917700" y="2757488"/>
          <p14:tracePt t="59775" x="1917700" y="2771775"/>
          <p14:tracePt t="59790" x="1917700" y="2778125"/>
          <p14:tracePt t="59809" x="1924050" y="2778125"/>
          <p14:tracePt t="59814" x="1924050" y="2784475"/>
          <p14:tracePt t="59822" x="1924050" y="2792413"/>
          <p14:tracePt t="59843" x="1924050" y="2798763"/>
          <p14:tracePt t="59873" x="1930400" y="2806700"/>
          <p14:tracePt t="59891" x="1930400" y="2813050"/>
          <p14:tracePt t="59905" x="1938338" y="2819400"/>
          <p14:tracePt t="59917" x="1944688" y="2827338"/>
          <p14:tracePt t="59956" x="1944688" y="2833688"/>
          <p14:tracePt t="59970" x="1952625" y="2833688"/>
          <p14:tracePt t="59985" x="1958975" y="2833688"/>
          <p14:tracePt t="60000" x="1973263" y="2827338"/>
          <p14:tracePt t="60008" x="1987550" y="2813050"/>
          <p14:tracePt t="60015" x="2000250" y="2813050"/>
          <p14:tracePt t="60024" x="2014538" y="2792413"/>
          <p14:tracePt t="60030" x="2028825" y="2792413"/>
          <p14:tracePt t="60038" x="2035175" y="2778125"/>
          <p14:tracePt t="60045" x="2049463" y="2763838"/>
          <p14:tracePt t="60053" x="2057400" y="2749550"/>
          <p14:tracePt t="60061" x="2063750" y="2743200"/>
          <p14:tracePt t="60068" x="2070100" y="2728913"/>
          <p14:tracePt t="60083" x="2070100" y="2722563"/>
          <p14:tracePt t="60090" x="2070100" y="2714625"/>
          <p14:tracePt t="60098" x="2070100" y="2708275"/>
          <p14:tracePt t="60112" x="2070100" y="2701925"/>
          <p14:tracePt t="60128" x="2070100" y="2693988"/>
          <p14:tracePt t="60135" x="2070100" y="2687638"/>
          <p14:tracePt t="60143" x="2070100" y="2679700"/>
          <p14:tracePt t="60150" x="2070100" y="2673350"/>
          <p14:tracePt t="60158" x="2070100" y="2667000"/>
          <p14:tracePt t="60165" x="2070100" y="2659063"/>
          <p14:tracePt t="60173" x="2070100" y="2652713"/>
          <p14:tracePt t="60180" x="2070100" y="2644775"/>
          <p14:tracePt t="60188" x="2070100" y="2624138"/>
          <p14:tracePt t="60195" x="2070100" y="2617788"/>
          <p14:tracePt t="60203" x="2070100" y="2603500"/>
          <p14:tracePt t="60210" x="2070100" y="2595563"/>
          <p14:tracePt t="60218" x="2070100" y="2582863"/>
          <p14:tracePt t="60225" x="2070100" y="2560638"/>
          <p14:tracePt t="60233" x="2070100" y="2533650"/>
          <p14:tracePt t="60241" x="2070100" y="2513013"/>
          <p14:tracePt t="60248" x="2070100" y="2490788"/>
          <p14:tracePt t="60255" x="2070100" y="2463800"/>
          <p14:tracePt t="60263" x="2070100" y="2441575"/>
          <p14:tracePt t="60270" x="2070100" y="2428875"/>
          <p14:tracePt t="60278" x="2070100" y="2406650"/>
          <p14:tracePt t="60285" x="2070100" y="2386013"/>
          <p14:tracePt t="60293" x="2070100" y="2365375"/>
          <p14:tracePt t="60302" x="2070100" y="2344738"/>
          <p14:tracePt t="60310" x="2070100" y="2324100"/>
          <p14:tracePt t="60315" x="2070100" y="2309813"/>
          <p14:tracePt t="60323" x="2063750" y="2295525"/>
          <p14:tracePt t="60330" x="2063750" y="2274888"/>
          <p14:tracePt t="60338" x="2063750" y="2252663"/>
          <p14:tracePt t="60345" x="2063750" y="2225675"/>
          <p14:tracePt t="60352" x="2063750" y="2211388"/>
          <p14:tracePt t="60360" x="2063750" y="2176463"/>
          <p14:tracePt t="60368" x="2063750" y="2162175"/>
          <p14:tracePt t="60375" x="2063750" y="2147888"/>
          <p14:tracePt t="60382" x="2063750" y="2127250"/>
          <p14:tracePt t="60391" x="2063750" y="2112963"/>
          <p14:tracePt t="60398" x="2063750" y="2098675"/>
          <p14:tracePt t="60405" x="2063750" y="2078038"/>
          <p14:tracePt t="60413" x="2063750" y="2071688"/>
          <p14:tracePt t="60421" x="2063750" y="2043113"/>
          <p14:tracePt t="60428" x="2063750" y="2022475"/>
          <p14:tracePt t="60435" x="2063750" y="1993900"/>
          <p14:tracePt t="60442" x="2063750" y="1973263"/>
          <p14:tracePt t="60450" x="2063750" y="1944688"/>
          <p14:tracePt t="60458" x="2070100" y="1924050"/>
          <p14:tracePt t="60465" x="2070100" y="1909763"/>
          <p14:tracePt t="60473" x="2070100" y="1889125"/>
          <p14:tracePt t="60480" x="2070100" y="1868488"/>
          <p14:tracePt t="60488" x="2070100" y="1847850"/>
          <p14:tracePt t="60495" x="2070100" y="1833563"/>
          <p14:tracePt t="60503" x="2070100" y="1819275"/>
          <p14:tracePt t="60510" x="2070100" y="1812925"/>
          <p14:tracePt t="60517" x="2070100" y="1804988"/>
          <p14:tracePt t="60525" x="2070100" y="1784350"/>
          <p14:tracePt t="60541" x="2070100" y="1778000"/>
          <p14:tracePt t="60548" x="2070100" y="1770063"/>
          <p14:tracePt t="60630" x="2070100" y="1763713"/>
          <p14:tracePt t="60698" x="2063750" y="1763713"/>
          <p14:tracePt t="60735" x="2057400" y="1763713"/>
          <p14:tracePt t="61373" x="2049463" y="1763713"/>
          <p14:tracePt t="61635" x="2049463" y="1770063"/>
          <p14:tracePt t="61650" x="2049463" y="1778000"/>
          <p14:tracePt t="61658" x="2043113" y="1778000"/>
          <p14:tracePt t="61667" x="2043113" y="1784350"/>
          <p14:tracePt t="61674" x="2043113" y="1790700"/>
          <p14:tracePt t="61687" x="2035175" y="1798638"/>
          <p14:tracePt t="61704" x="2035175" y="1804988"/>
          <p14:tracePt t="61710" x="2035175" y="1812925"/>
          <p14:tracePt t="61720" x="2028825" y="1819275"/>
          <p14:tracePt t="61726" x="2028825" y="1827213"/>
          <p14:tracePt t="61741" x="2022475" y="1839913"/>
          <p14:tracePt t="61749" x="2022475" y="1854200"/>
          <p14:tracePt t="61757" x="2022475" y="1862138"/>
          <p14:tracePt t="61765" x="2022475" y="1868488"/>
          <p14:tracePt t="61771" x="2022475" y="1882775"/>
          <p14:tracePt t="61778" x="2014538" y="1889125"/>
          <p14:tracePt t="61785" x="2014538" y="1897063"/>
          <p14:tracePt t="61793" x="2014538" y="1903413"/>
          <p14:tracePt t="61815" x="2014538" y="1909763"/>
          <p14:tracePt t="61823" x="2008188" y="1909763"/>
          <p14:tracePt t="61935" x="2008188" y="1917700"/>
          <p14:tracePt t="61943" x="2008188" y="1924050"/>
          <p14:tracePt t="61965" x="2008188" y="1931988"/>
          <p14:tracePt t="61973" x="2000250" y="1944688"/>
          <p14:tracePt t="61980" x="2000250" y="1952625"/>
          <p14:tracePt t="61988" x="2000250" y="1966913"/>
          <p14:tracePt t="61995" x="2000250" y="1981200"/>
          <p14:tracePt t="62003" x="1993900" y="1993900"/>
          <p14:tracePt t="62010" x="1993900" y="2016125"/>
          <p14:tracePt t="62017" x="1993900" y="2022475"/>
          <p14:tracePt t="62026" x="1993900" y="2036763"/>
          <p14:tracePt t="62032" x="1993900" y="2051050"/>
          <p14:tracePt t="62040" x="1993900" y="2071688"/>
          <p14:tracePt t="62048" x="1993900" y="2085975"/>
          <p14:tracePt t="62055" x="1993900" y="2098675"/>
          <p14:tracePt t="62064" x="1993900" y="2106613"/>
          <p14:tracePt t="62070" x="1993900" y="2120900"/>
          <p14:tracePt t="62077" x="1993900" y="2127250"/>
          <p14:tracePt t="62085" x="1993900" y="2141538"/>
          <p14:tracePt t="62100" x="1993900" y="2147888"/>
          <p14:tracePt t="62108" x="1993900" y="2155825"/>
          <p14:tracePt t="62123" x="1993900" y="2170113"/>
          <p14:tracePt t="62130" x="1987550" y="2170113"/>
          <p14:tracePt t="62138" x="1987550" y="2176463"/>
          <p14:tracePt t="62152" x="1987550" y="2182813"/>
          <p14:tracePt t="62160" x="1987550" y="2190750"/>
          <p14:tracePt t="62191" x="1987550" y="2197100"/>
          <p14:tracePt t="62355" x="1987550" y="2205038"/>
          <p14:tracePt t="62363" x="1979613" y="2205038"/>
          <p14:tracePt t="62370" x="1979613" y="2211388"/>
          <p14:tracePt t="62378" x="1973263" y="2217738"/>
          <p14:tracePt t="62385" x="1973263" y="2225675"/>
          <p14:tracePt t="62393" x="1965325" y="2232025"/>
          <p14:tracePt t="62400" x="1965325" y="2239963"/>
          <p14:tracePt t="62415" x="1965325" y="2246313"/>
          <p14:tracePt t="62423" x="1965325" y="2252663"/>
          <p14:tracePt t="62430" x="1958975" y="2252663"/>
          <p14:tracePt t="62438" x="1958975" y="2260600"/>
          <p14:tracePt t="62445" x="1958975" y="2266950"/>
          <p14:tracePt t="62963" x="1987550" y="2266950"/>
          <p14:tracePt t="62970" x="2022475" y="2266950"/>
          <p14:tracePt t="62978" x="2043113" y="2260600"/>
          <p14:tracePt t="62985" x="2070100" y="2252663"/>
          <p14:tracePt t="62993" x="2098675" y="2252663"/>
          <p14:tracePt t="63000" x="2133600" y="2246313"/>
          <p14:tracePt t="63007" x="2162175" y="2239963"/>
          <p14:tracePt t="63015" x="2182813" y="2232025"/>
          <p14:tracePt t="63024" x="2203450" y="2232025"/>
          <p14:tracePt t="63030" x="2217738" y="2225675"/>
          <p14:tracePt t="63038" x="2232025" y="2217738"/>
          <p14:tracePt t="63045" x="2252663" y="2217738"/>
          <p14:tracePt t="63053" x="2266950" y="2217738"/>
          <p14:tracePt t="63060" x="2273300" y="2217738"/>
          <p14:tracePt t="63068" x="2281238" y="2217738"/>
          <p14:tracePt t="63076" x="2295525" y="2217738"/>
          <p14:tracePt t="63083" x="2308225" y="2217738"/>
          <p14:tracePt t="63091" x="2330450" y="2217738"/>
          <p14:tracePt t="63098" x="2351088" y="2217738"/>
          <p14:tracePt t="63105" x="2378075" y="2217738"/>
          <p14:tracePt t="63113" x="2406650" y="2225675"/>
          <p14:tracePt t="63120" x="2441575" y="2232025"/>
          <p14:tracePt t="63128" x="2470150" y="2239963"/>
          <p14:tracePt t="63135" x="2490788" y="2239963"/>
          <p14:tracePt t="63143" x="2511425" y="2239963"/>
          <p14:tracePt t="63150" x="2540000" y="2239963"/>
          <p14:tracePt t="63157" x="2554288" y="2239963"/>
          <p14:tracePt t="63165" x="2566988" y="2239963"/>
          <p14:tracePt t="63173" x="2574925" y="2239963"/>
          <p14:tracePt t="63187" x="2581275" y="2239963"/>
          <p14:tracePt t="63195" x="2589213" y="2239963"/>
          <p14:tracePt t="63210" x="2595563" y="2239963"/>
          <p14:tracePt t="63232" x="2601913" y="2239963"/>
          <p14:tracePt t="63247" x="2609850" y="2239963"/>
          <p14:tracePt t="63263" x="2624138" y="2246313"/>
          <p14:tracePt t="63270" x="2630488" y="2246313"/>
          <p14:tracePt t="63278" x="2636838" y="2246313"/>
          <p14:tracePt t="63285" x="2651125" y="2246313"/>
          <p14:tracePt t="63293" x="2659063" y="2246313"/>
          <p14:tracePt t="63300" x="2671763" y="2246313"/>
          <p14:tracePt t="63308" x="2679700" y="2246313"/>
          <p14:tracePt t="63315" x="2708275" y="2246313"/>
          <p14:tracePt t="63322" x="2735263" y="2239963"/>
          <p14:tracePt t="63330" x="2749550" y="2239963"/>
          <p14:tracePt t="63337" x="2763838" y="2232025"/>
          <p14:tracePt t="63345" x="2770188" y="2217738"/>
          <p14:tracePt t="63352" x="2790825" y="2217738"/>
          <p14:tracePt t="63360" x="2805113" y="2211388"/>
          <p14:tracePt t="63368" x="2813050" y="2205038"/>
          <p14:tracePt t="63375" x="2825750" y="2197100"/>
          <p14:tracePt t="63383" x="2847975" y="2197100"/>
          <p14:tracePt t="63391" x="2868613" y="2190750"/>
          <p14:tracePt t="63397" x="2882900" y="2182813"/>
          <p14:tracePt t="63405" x="2897188" y="2182813"/>
          <p14:tracePt t="63413" x="2909888" y="2182813"/>
          <p14:tracePt t="63421" x="2917825" y="2176463"/>
          <p14:tracePt t="63427" x="2932113" y="2170113"/>
          <p14:tracePt t="63444" x="2944813" y="2170113"/>
          <p14:tracePt t="63458" x="2952750" y="2170113"/>
          <p14:tracePt t="63465" x="2959100" y="2170113"/>
          <p14:tracePt t="63473" x="2967038" y="2170113"/>
          <p14:tracePt t="63488" x="2973388" y="2170113"/>
          <p14:tracePt t="63502" x="2979738" y="2170113"/>
          <p14:tracePt t="63570" x="2987675" y="2170113"/>
          <p14:tracePt t="63578" x="2994025" y="2170113"/>
          <p14:tracePt t="63594" x="3001963" y="2170113"/>
          <p14:tracePt t="63600" x="3008313" y="2170113"/>
          <p14:tracePt t="63615" x="3014663" y="2170113"/>
          <p14:tracePt t="63626" x="3022600" y="2170113"/>
          <p14:tracePt t="64118" x="0" y="0"/>
        </p14:tracePtLst>
        <p14:tracePtLst>
          <p14:tracePt t="69529" x="1958975" y="2266950"/>
          <p14:tracePt t="69661" x="1965325" y="2252663"/>
          <p14:tracePt t="69669" x="1973263" y="2246313"/>
          <p14:tracePt t="69675" x="1979613" y="2232025"/>
          <p14:tracePt t="69683" x="1993900" y="2225675"/>
          <p14:tracePt t="69691" x="2000250" y="2211388"/>
          <p14:tracePt t="69699" x="2014538" y="2205038"/>
          <p14:tracePt t="69706" x="2022475" y="2197100"/>
          <p14:tracePt t="69714" x="2028825" y="2182813"/>
          <p14:tracePt t="69720" x="2035175" y="2182813"/>
          <p14:tracePt t="69728" x="2043113" y="2170113"/>
          <p14:tracePt t="69742" x="2057400" y="2155825"/>
          <p14:tracePt t="69758" x="2057400" y="2147888"/>
          <p14:tracePt t="69765" x="2057400" y="2141538"/>
          <p14:tracePt t="69773" x="2070100" y="2133600"/>
          <p14:tracePt t="69781" x="2070100" y="2127250"/>
          <p14:tracePt t="69788" x="2078038" y="2120900"/>
          <p14:tracePt t="69797" x="2084388" y="2112963"/>
          <p14:tracePt t="69803" x="2092325" y="2106613"/>
          <p14:tracePt t="69810" x="2098675" y="2092325"/>
          <p14:tracePt t="69818" x="2106613" y="2085975"/>
          <p14:tracePt t="69826" x="2119313" y="2071688"/>
          <p14:tracePt t="69833" x="2127250" y="2057400"/>
          <p14:tracePt t="69841" x="2141538" y="2043113"/>
          <p14:tracePt t="69848" x="2147888" y="2028825"/>
          <p14:tracePt t="69855" x="2154238" y="2022475"/>
          <p14:tracePt t="69864" x="2168525" y="2016125"/>
          <p14:tracePt t="69870" x="2168525" y="2008188"/>
          <p14:tracePt t="69878" x="2176463" y="2008188"/>
          <p14:tracePt t="69931" x="2176463" y="2001838"/>
          <p14:tracePt t="69938" x="2182813" y="2001838"/>
          <p14:tracePt t="69953" x="2189163" y="1993900"/>
          <p14:tracePt t="69968" x="2203450" y="1987550"/>
          <p14:tracePt t="69991" x="2211388" y="1987550"/>
          <p14:tracePt t="69998" x="2211388" y="1981200"/>
          <p14:tracePt t="70005" x="2217738" y="1981200"/>
          <p14:tracePt t="70015" x="2217738" y="1973263"/>
          <p14:tracePt t="70028" x="2224088" y="1973263"/>
          <p14:tracePt t="70051" x="2232025" y="1973263"/>
          <p14:tracePt t="70396" x="0" y="0"/>
        </p14:tracePtLst>
        <p14:tracePtLst>
          <p14:tracePt t="77739" x="2063750" y="4737100"/>
          <p14:tracePt t="78128" x="2057400" y="4737100"/>
          <p14:tracePt t="78138" x="2049463" y="4737100"/>
          <p14:tracePt t="78143" x="2028825" y="4737100"/>
          <p14:tracePt t="78150" x="2014538" y="4730750"/>
          <p14:tracePt t="78160" x="1987550" y="4730750"/>
          <p14:tracePt t="78166" x="1958975" y="4724400"/>
          <p14:tracePt t="78173" x="1924050" y="4702175"/>
          <p14:tracePt t="78182" x="1889125" y="4681538"/>
          <p14:tracePt t="78190" x="1839913" y="4660900"/>
          <p14:tracePt t="78196" x="1798638" y="4640263"/>
          <p14:tracePt t="78204" x="1755775" y="4625975"/>
          <p14:tracePt t="78211" x="1714500" y="4618038"/>
          <p14:tracePt t="78218" x="1679575" y="4618038"/>
          <p14:tracePt t="78226" x="1651000" y="4618038"/>
          <p14:tracePt t="78233" x="1630363" y="4618038"/>
          <p14:tracePt t="78241" x="1616075" y="4618038"/>
          <p14:tracePt t="78248" x="1609725" y="4618038"/>
          <p14:tracePt t="78256" x="1601788" y="4618038"/>
          <p14:tracePt t="78270" x="1595438" y="4618038"/>
          <p14:tracePt t="78286" x="1587500" y="4618038"/>
          <p14:tracePt t="78293" x="1581150" y="4618038"/>
          <p14:tracePt t="78310" x="1574800" y="4618038"/>
          <p14:tracePt t="78316" x="1560513" y="4618038"/>
          <p14:tracePt t="78323" x="1552575" y="4618038"/>
          <p14:tracePt t="78330" x="1546225" y="4618038"/>
          <p14:tracePt t="78339" x="1531938" y="4618038"/>
          <p14:tracePt t="78345" x="1504950" y="4611688"/>
          <p14:tracePt t="78353" x="1490663" y="4611688"/>
          <p14:tracePt t="78361" x="1462088" y="4605338"/>
          <p14:tracePt t="78368" x="1447800" y="4605338"/>
          <p14:tracePt t="78376" x="1420813" y="4597400"/>
          <p14:tracePt t="78383" x="1398588" y="4591050"/>
          <p14:tracePt t="78390" x="1385888" y="4591050"/>
          <p14:tracePt t="78398" x="1371600" y="4591050"/>
          <p14:tracePt t="78406" x="1357313" y="4591050"/>
          <p14:tracePt t="78413" x="1350963" y="4591050"/>
          <p14:tracePt t="78421" x="1343025" y="4591050"/>
          <p14:tracePt t="78511" x="1350963" y="4591050"/>
          <p14:tracePt t="78518" x="1392238" y="4597400"/>
          <p14:tracePt t="78525" x="1427163" y="4597400"/>
          <p14:tracePt t="78533" x="1482725" y="4605338"/>
          <p14:tracePt t="78540" x="1560513" y="4605338"/>
          <p14:tracePt t="78548" x="1616075" y="4611688"/>
          <p14:tracePt t="78556" x="1700213" y="4611688"/>
          <p14:tracePt t="78563" x="1790700" y="4618038"/>
          <p14:tracePt t="78570" x="1889125" y="4632325"/>
          <p14:tracePt t="78578" x="1979613" y="4640263"/>
          <p14:tracePt t="78585" x="2057400" y="4646613"/>
          <p14:tracePt t="78593" x="2112963" y="4652963"/>
          <p14:tracePt t="78600" x="2176463" y="4652963"/>
          <p14:tracePt t="78608" x="2224088" y="4652963"/>
          <p14:tracePt t="78615" x="2252663" y="4652963"/>
          <p14:tracePt t="78623" x="2266950" y="4652963"/>
          <p14:tracePt t="78630" x="2273300" y="4652963"/>
          <p14:tracePt t="78638" x="2281238" y="4652963"/>
          <p14:tracePt t="78736" x="2266950" y="4646613"/>
          <p14:tracePt t="78743" x="2238375" y="4640263"/>
          <p14:tracePt t="78750" x="2211388" y="4632325"/>
          <p14:tracePt t="78758" x="2147888" y="4618038"/>
          <p14:tracePt t="78765" x="2098675" y="4611688"/>
          <p14:tracePt t="78773" x="2028825" y="4611688"/>
          <p14:tracePt t="78780" x="1973263" y="4611688"/>
          <p14:tracePt t="78789" x="1917700" y="4611688"/>
          <p14:tracePt t="78795" x="1846263" y="4611688"/>
          <p14:tracePt t="78803" x="1784350" y="4611688"/>
          <p14:tracePt t="78810" x="1720850" y="4611688"/>
          <p14:tracePt t="78818" x="1679575" y="4611688"/>
          <p14:tracePt t="78825" x="1636713" y="4611688"/>
          <p14:tracePt t="78833" x="1601788" y="4611688"/>
          <p14:tracePt t="78840" x="1574800" y="4611688"/>
          <p14:tracePt t="78848" x="1546225" y="4611688"/>
          <p14:tracePt t="78856" x="1517650" y="4611688"/>
          <p14:tracePt t="78863" x="1504950" y="4611688"/>
          <p14:tracePt t="78871" x="1476375" y="4611688"/>
          <p14:tracePt t="78889" x="1441450" y="4618038"/>
          <p14:tracePt t="78893" x="1427163" y="4618038"/>
          <p14:tracePt t="78900" x="1406525" y="4632325"/>
          <p14:tracePt t="78908" x="1398588" y="4632325"/>
          <p14:tracePt t="78915" x="1392238" y="4632325"/>
          <p14:tracePt t="78923" x="1392238" y="4640263"/>
          <p14:tracePt t="78930" x="1385888" y="4640263"/>
          <p14:tracePt t="78939" x="1385888" y="4646613"/>
          <p14:tracePt t="78945" x="1377950" y="4646613"/>
          <p14:tracePt t="78983" x="1377950" y="4652963"/>
          <p14:tracePt t="78998" x="1392238" y="4660900"/>
          <p14:tracePt t="79006" x="1398588" y="4667250"/>
          <p14:tracePt t="79013" x="1406525" y="4675188"/>
          <p14:tracePt t="79021" x="1420813" y="4681538"/>
          <p14:tracePt t="79028" x="1433513" y="4687888"/>
          <p14:tracePt t="79035" x="1455738" y="4687888"/>
          <p14:tracePt t="79043" x="1468438" y="4695825"/>
          <p14:tracePt t="79050" x="1490663" y="4702175"/>
          <p14:tracePt t="79058" x="1517650" y="4710113"/>
          <p14:tracePt t="79065" x="1531938" y="4716463"/>
          <p14:tracePt t="79073" x="1560513" y="4724400"/>
          <p14:tracePt t="79080" x="1581150" y="4724400"/>
          <p14:tracePt t="79089" x="1601788" y="4724400"/>
          <p14:tracePt t="79095" x="1630363" y="4724400"/>
          <p14:tracePt t="79104" x="1651000" y="4730750"/>
          <p14:tracePt t="79110" x="1665288" y="4730750"/>
          <p14:tracePt t="79118" x="1671638" y="4730750"/>
          <p14:tracePt t="79125" x="1685925" y="4730750"/>
          <p14:tracePt t="79148" x="1693863" y="4730750"/>
          <p14:tracePt t="79178" x="1700213" y="4730750"/>
          <p14:tracePt t="79186" x="1706563" y="4745038"/>
          <p14:tracePt t="79193" x="1714500" y="4745038"/>
          <p14:tracePt t="79200" x="1741488" y="4751388"/>
          <p14:tracePt t="79208" x="1755775" y="4751388"/>
          <p14:tracePt t="79216" x="1763713" y="4751388"/>
          <p14:tracePt t="79223" x="1770063" y="4751388"/>
          <p14:tracePt t="79231" x="1790700" y="4759325"/>
          <p14:tracePt t="79238" x="1804988" y="4765675"/>
          <p14:tracePt t="79246" x="1833563" y="4772025"/>
          <p14:tracePt t="79254" x="1874838" y="4786313"/>
          <p14:tracePt t="79261" x="1909763" y="4800600"/>
          <p14:tracePt t="79268" x="1973263" y="4821238"/>
          <p14:tracePt t="79276" x="2035175" y="4829175"/>
          <p14:tracePt t="79283" x="2112963" y="4841875"/>
          <p14:tracePt t="79290" x="2189163" y="4841875"/>
          <p14:tracePt t="79298" x="2252663" y="4841875"/>
          <p14:tracePt t="79306" x="2301875" y="4849813"/>
          <p14:tracePt t="79314" x="2330450" y="4849813"/>
          <p14:tracePt t="79321" x="2351088" y="4849813"/>
          <p14:tracePt t="79328" x="2357438" y="4849813"/>
          <p14:tracePt t="79336" x="2365375" y="4849813"/>
          <p14:tracePt t="79351" x="2365375" y="4841875"/>
          <p14:tracePt t="79358" x="2343150" y="4821238"/>
          <p14:tracePt t="79366" x="2301875" y="4794250"/>
          <p14:tracePt t="79373" x="2259013" y="4772025"/>
          <p14:tracePt t="79381" x="2211388" y="4751388"/>
          <p14:tracePt t="79388" x="2168525" y="4745038"/>
          <p14:tracePt t="79396" x="2133600" y="4730750"/>
          <p14:tracePt t="79404" x="2098675" y="4730750"/>
          <p14:tracePt t="79410" x="2078038" y="4730750"/>
          <p14:tracePt t="79418" x="2057400" y="4724400"/>
          <p14:tracePt t="79426" x="2049463" y="4716463"/>
          <p14:tracePt t="79433" x="2043113" y="4716463"/>
          <p14:tracePt t="79441" x="2043113" y="4710113"/>
          <p14:tracePt t="79501" x="2043113" y="4702175"/>
          <p14:tracePt t="79516" x="2043113" y="4695825"/>
          <p14:tracePt t="79531" x="2043113" y="4687888"/>
          <p14:tracePt t="79546" x="2043113" y="4681538"/>
          <p14:tracePt t="79554" x="2043113" y="4675188"/>
          <p14:tracePt t="79568" x="2043113" y="4667250"/>
          <p14:tracePt t="79577" x="2043113" y="4652963"/>
          <p14:tracePt t="79583" x="2043113" y="4632325"/>
          <p14:tracePt t="79591" x="2043113" y="4618038"/>
          <p14:tracePt t="79598" x="2043113" y="4591050"/>
          <p14:tracePt t="79606" x="2043113" y="4570413"/>
          <p14:tracePt t="79613" x="2043113" y="4541838"/>
          <p14:tracePt t="79621" x="2049463" y="4521200"/>
          <p14:tracePt t="79628" x="2049463" y="4506913"/>
          <p14:tracePt t="79636" x="2049463" y="4492625"/>
          <p14:tracePt t="79643" x="2049463" y="4471988"/>
          <p14:tracePt t="79651" x="2049463" y="4451350"/>
          <p14:tracePt t="79658" x="2049463" y="4437063"/>
          <p14:tracePt t="79666" x="2049463" y="4422775"/>
          <p14:tracePt t="79673" x="2049463" y="4408488"/>
          <p14:tracePt t="79681" x="2049463" y="4387850"/>
          <p14:tracePt t="79689" x="2043113" y="4373563"/>
          <p14:tracePt t="79696" x="2043113" y="4352925"/>
          <p14:tracePt t="79704" x="2028825" y="4303713"/>
          <p14:tracePt t="79711" x="2014538" y="4254500"/>
          <p14:tracePt t="79718" x="2000250" y="4205288"/>
          <p14:tracePt t="79725" x="1993900" y="4149725"/>
          <p14:tracePt t="79733" x="1987550" y="4114800"/>
          <p14:tracePt t="79741" x="1973263" y="4073525"/>
          <p14:tracePt t="79749" x="1958975" y="4016375"/>
          <p14:tracePt t="79756" x="1944688" y="3975100"/>
          <p14:tracePt t="79763" x="1930400" y="3905250"/>
          <p14:tracePt t="79771" x="1924050" y="3856038"/>
          <p14:tracePt t="79778" x="1909763" y="3800475"/>
          <p14:tracePt t="79786" x="1909763" y="3765550"/>
          <p14:tracePt t="79793" x="1903413" y="3716338"/>
          <p14:tracePt t="79801" x="1895475" y="3667125"/>
          <p14:tracePt t="79808" x="1895475" y="3603625"/>
          <p14:tracePt t="79816" x="1895475" y="3554413"/>
          <p14:tracePt t="79823" x="1895475" y="3513138"/>
          <p14:tracePt t="79831" x="1895475" y="3492500"/>
          <p14:tracePt t="79838" x="1895475" y="3463925"/>
          <p14:tracePt t="79846" x="1895475" y="3435350"/>
          <p14:tracePt t="79853" x="1895475" y="3408363"/>
          <p14:tracePt t="79861" x="1895475" y="3379788"/>
          <p14:tracePt t="79868" x="1895475" y="3365500"/>
          <p14:tracePt t="79875" x="1895475" y="3352800"/>
          <p14:tracePt t="79892" x="1903413" y="3316288"/>
          <p14:tracePt t="79905" x="1903413" y="3303588"/>
          <p14:tracePt t="79907" x="1903413" y="3281363"/>
          <p14:tracePt t="79913" x="1903413" y="3268663"/>
          <p14:tracePt t="79921" x="1909763" y="3260725"/>
          <p14:tracePt t="79935" x="1909763" y="3254375"/>
          <p14:tracePt t="79943" x="1909763" y="3246438"/>
          <p14:tracePt t="80011" x="1909763" y="3260725"/>
          <p14:tracePt t="80018" x="1909763" y="3281363"/>
          <p14:tracePt t="80026" x="1903413" y="3309938"/>
          <p14:tracePt t="80033" x="1903413" y="3330575"/>
          <p14:tracePt t="80041" x="1895475" y="3373438"/>
          <p14:tracePt t="80048" x="1889125" y="3422650"/>
          <p14:tracePt t="80056" x="1889125" y="3478213"/>
          <p14:tracePt t="80063" x="1889125" y="3519488"/>
          <p14:tracePt t="80071" x="1881188" y="3582988"/>
          <p14:tracePt t="80078" x="1881188" y="3646488"/>
          <p14:tracePt t="80085" x="1881188" y="3722688"/>
          <p14:tracePt t="80093" x="1881188" y="3800475"/>
          <p14:tracePt t="80101" x="1881188" y="3856038"/>
          <p14:tracePt t="80108" x="1881188" y="3897313"/>
          <p14:tracePt t="80116" x="1881188" y="3967163"/>
          <p14:tracePt t="80124" x="1889125" y="4002088"/>
          <p14:tracePt t="80131" x="1895475" y="4038600"/>
          <p14:tracePt t="80138" x="1903413" y="4073525"/>
          <p14:tracePt t="80146" x="1909763" y="4108450"/>
          <p14:tracePt t="80153" x="1917700" y="4129088"/>
          <p14:tracePt t="80161" x="1917700" y="4149725"/>
          <p14:tracePt t="80168" x="1924050" y="4178300"/>
          <p14:tracePt t="80175" x="1930400" y="4198938"/>
          <p14:tracePt t="80183" x="1930400" y="4213225"/>
          <p14:tracePt t="80191" x="1930400" y="4233863"/>
          <p14:tracePt t="80198" x="1938338" y="4233863"/>
          <p14:tracePt t="80205" x="1938338" y="4240213"/>
          <p14:tracePt t="80221" x="1938338" y="4248150"/>
          <p14:tracePt t="80236" x="1938338" y="4254500"/>
          <p14:tracePt t="80243" x="1938338" y="4262438"/>
          <p14:tracePt t="80251" x="1944688" y="4268788"/>
          <p14:tracePt t="80258" x="1944688" y="4275138"/>
          <p14:tracePt t="80265" x="1952625" y="4289425"/>
          <p14:tracePt t="80273" x="1952625" y="4310063"/>
          <p14:tracePt t="80280" x="1958975" y="4332288"/>
          <p14:tracePt t="80288" x="1965325" y="4352925"/>
          <p14:tracePt t="80296" x="1973263" y="4373563"/>
          <p14:tracePt t="80303" x="1973263" y="4381500"/>
          <p14:tracePt t="80311" x="1973263" y="4394200"/>
          <p14:tracePt t="80318" x="1979613" y="4408488"/>
          <p14:tracePt t="80326" x="1979613" y="4422775"/>
          <p14:tracePt t="80333" x="1987550" y="4437063"/>
          <p14:tracePt t="80348" x="1987550" y="4451350"/>
          <p14:tracePt t="80356" x="1987550" y="4457700"/>
          <p14:tracePt t="80363" x="1987550" y="4464050"/>
          <p14:tracePt t="80371" x="1987550" y="4471988"/>
          <p14:tracePt t="80378" x="1987550" y="4478338"/>
          <p14:tracePt t="80388" x="1987550" y="4486275"/>
          <p14:tracePt t="80401" x="1993900" y="4486275"/>
          <p14:tracePt t="80408" x="1993900" y="4492625"/>
          <p14:tracePt t="80453" x="2000250" y="4457700"/>
          <p14:tracePt t="80460" x="2008188" y="4416425"/>
          <p14:tracePt t="80468" x="2014538" y="4387850"/>
          <p14:tracePt t="80476" x="2028825" y="4338638"/>
          <p14:tracePt t="80483" x="2028825" y="4297363"/>
          <p14:tracePt t="80491" x="2035175" y="4240213"/>
          <p14:tracePt t="80498" x="2035175" y="4191000"/>
          <p14:tracePt t="80505" x="2043113" y="4143375"/>
          <p14:tracePt t="80514" x="2049463" y="4086225"/>
          <p14:tracePt t="80521" x="2063750" y="4038600"/>
          <p14:tracePt t="80528" x="2070100" y="4002088"/>
          <p14:tracePt t="80536" x="2070100" y="3960813"/>
          <p14:tracePt t="80543" x="2092325" y="3905250"/>
          <p14:tracePt t="80553" x="2092325" y="3856038"/>
          <p14:tracePt t="80562" x="2092325" y="3827463"/>
          <p14:tracePt t="80566" x="2092325" y="3806825"/>
          <p14:tracePt t="80574" x="2098675" y="3792538"/>
          <p14:tracePt t="80580" x="2098675" y="3771900"/>
          <p14:tracePt t="80588" x="2098675" y="3765550"/>
          <p14:tracePt t="80595" x="2098675" y="3757613"/>
          <p14:tracePt t="80678" x="2098675" y="3778250"/>
          <p14:tracePt t="80686" x="2092325" y="3821113"/>
          <p14:tracePt t="80693" x="2092325" y="3835400"/>
          <p14:tracePt t="80701" x="2084388" y="3870325"/>
          <p14:tracePt t="80708" x="2084388" y="3905250"/>
          <p14:tracePt t="80715" x="2078038" y="3946525"/>
          <p14:tracePt t="80724" x="2070100" y="3989388"/>
          <p14:tracePt t="80730" x="2070100" y="4024313"/>
          <p14:tracePt t="80739" x="2063750" y="4073525"/>
          <p14:tracePt t="80746" x="2063750" y="4121150"/>
          <p14:tracePt t="80753" x="2063750" y="4178300"/>
          <p14:tracePt t="80761" x="2063750" y="4219575"/>
          <p14:tracePt t="80768" x="2063750" y="4289425"/>
          <p14:tracePt t="80776" x="2063750" y="4332288"/>
          <p14:tracePt t="80783" x="2063750" y="4387850"/>
          <p14:tracePt t="80791" x="2070100" y="4457700"/>
          <p14:tracePt t="80798" x="2078038" y="4521200"/>
          <p14:tracePt t="80806" x="2092325" y="4591050"/>
          <p14:tracePt t="80813" x="2098675" y="4646613"/>
          <p14:tracePt t="80820" x="2106613" y="4681538"/>
          <p14:tracePt t="80828" x="2119313" y="4730750"/>
          <p14:tracePt t="80836" x="2127250" y="4751388"/>
          <p14:tracePt t="80844" x="2133600" y="4759325"/>
          <p14:tracePt t="80851" x="2133600" y="4765675"/>
          <p14:tracePt t="80866" x="2133600" y="4772025"/>
          <p14:tracePt t="80934" x="0" y="0"/>
        </p14:tracePtLst>
        <p14:tracePtLst>
          <p14:tracePt t="87864" x="2008188" y="4745038"/>
          <p14:tracePt t="88036" x="2014538" y="4737100"/>
          <p14:tracePt t="88044" x="2022475" y="4730750"/>
          <p14:tracePt t="88052" x="2022475" y="4724400"/>
          <p14:tracePt t="88059" x="2022475" y="4716463"/>
          <p14:tracePt t="88066" x="2028825" y="4702175"/>
          <p14:tracePt t="88074" x="2028825" y="4695825"/>
          <p14:tracePt t="88083" x="2035175" y="4687888"/>
          <p14:tracePt t="88088" x="2043113" y="4667250"/>
          <p14:tracePt t="88097" x="2043113" y="4652963"/>
          <p14:tracePt t="88103" x="2049463" y="4652963"/>
          <p14:tracePt t="88114" x="2057400" y="4640263"/>
          <p14:tracePt t="88118" x="2063750" y="4632325"/>
          <p14:tracePt t="88126" x="2070100" y="4618038"/>
          <p14:tracePt t="88133" x="2078038" y="4605338"/>
          <p14:tracePt t="88140" x="2084388" y="4583113"/>
          <p14:tracePt t="88148" x="2092325" y="4570413"/>
          <p14:tracePt t="88155" x="2106613" y="4556125"/>
          <p14:tracePt t="88164" x="2106613" y="4533900"/>
          <p14:tracePt t="88170" x="2112963" y="4513263"/>
          <p14:tracePt t="88178" x="2112963" y="4486275"/>
          <p14:tracePt t="88186" x="2119313" y="4471988"/>
          <p14:tracePt t="88193" x="2119313" y="4457700"/>
          <p14:tracePt t="88200" x="2127250" y="4443413"/>
          <p14:tracePt t="88208" x="2127250" y="4422775"/>
          <p14:tracePt t="88216" x="2127250" y="4416425"/>
          <p14:tracePt t="88224" x="2127250" y="4402138"/>
          <p14:tracePt t="88231" x="2127250" y="4394200"/>
          <p14:tracePt t="88238" x="2127250" y="4387850"/>
          <p14:tracePt t="88253" x="2127250" y="4381500"/>
          <p14:tracePt t="88261" x="2133600" y="4373563"/>
          <p14:tracePt t="88268" x="2133600" y="4367213"/>
          <p14:tracePt t="88276" x="2133600" y="4359275"/>
          <p14:tracePt t="88290" x="2133600" y="4344988"/>
          <p14:tracePt t="88298" x="2141538" y="4332288"/>
          <p14:tracePt t="88305" x="2141538" y="4324350"/>
          <p14:tracePt t="88313" x="2141538" y="4310063"/>
          <p14:tracePt t="88321" x="2141538" y="4289425"/>
          <p14:tracePt t="88329" x="2147888" y="4275138"/>
          <p14:tracePt t="88336" x="2162175" y="4240213"/>
          <p14:tracePt t="88343" x="2162175" y="4213225"/>
          <p14:tracePt t="88351" x="2168525" y="4191000"/>
          <p14:tracePt t="88358" x="2168525" y="4164013"/>
          <p14:tracePt t="88366" x="2176463" y="4135438"/>
          <p14:tracePt t="88373" x="2176463" y="4094163"/>
          <p14:tracePt t="88381" x="2182813" y="4065588"/>
          <p14:tracePt t="88388" x="2182813" y="4024313"/>
          <p14:tracePt t="88396" x="2189163" y="3989388"/>
          <p14:tracePt t="88403" x="2189163" y="3967163"/>
          <p14:tracePt t="88411" x="2197100" y="3940175"/>
          <p14:tracePt t="88418" x="2197100" y="3919538"/>
          <p14:tracePt t="88426" x="2197100" y="3897313"/>
          <p14:tracePt t="88433" x="2203450" y="3876675"/>
          <p14:tracePt t="88441" x="2203450" y="3862388"/>
          <p14:tracePt t="88448" x="2211388" y="3848100"/>
          <p14:tracePt t="88464" x="2211388" y="3835400"/>
          <p14:tracePt t="88470" x="2211388" y="3821113"/>
          <p14:tracePt t="88485" x="2211388" y="3806825"/>
          <p14:tracePt t="88493" x="2211388" y="3800475"/>
          <p14:tracePt t="88500" x="2217738" y="3800475"/>
          <p14:tracePt t="88516" x="2217738" y="3792538"/>
          <p14:tracePt t="88673" x="2224088" y="3792538"/>
          <p14:tracePt t="88681" x="2232025" y="3800475"/>
          <p14:tracePt t="88696" x="2252663" y="3806825"/>
          <p14:tracePt t="88711" x="2266950" y="3813175"/>
          <p14:tracePt t="88718" x="2301875" y="3821113"/>
          <p14:tracePt t="88725" x="2357438" y="3827463"/>
          <p14:tracePt t="88734" x="2386013" y="3835400"/>
          <p14:tracePt t="88740" x="2413000" y="3835400"/>
          <p14:tracePt t="88748" x="2435225" y="3835400"/>
          <p14:tracePt t="88756" x="2447925" y="3835400"/>
          <p14:tracePt t="88763" x="2462213" y="3835400"/>
          <p14:tracePt t="88771" x="2470150" y="3835400"/>
          <p14:tracePt t="88779" x="2476500" y="3835400"/>
          <p14:tracePt t="88793" x="2482850" y="3835400"/>
          <p14:tracePt t="88914" x="0" y="0"/>
        </p14:tracePtLst>
      </p14:laserTraceLst>
    </p:ext>
    <p:ext uri="{E180D4A7-C9FB-4DFB-919C-405C955672EB}">
      <p14:showEvtLst xmlns:p14="http://schemas.microsoft.com/office/powerpoint/2010/main">
        <p14:playEvt time="17" objId="4"/>
        <p14:stopEvt time="110330" objId="4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0EDD8-3B9B-4AB4-8D11-8659DE8EDB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82D054C-FBE2-4F18-B249-95B5F6F70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263">
            <a:hlinkClick r:id="" action="ppaction://media"/>
            <a:extLst>
              <a:ext uri="{FF2B5EF4-FFF2-40B4-BE49-F238E27FC236}">
                <a16:creationId xmlns:a16="http://schemas.microsoft.com/office/drawing/2014/main" id="{5754BA2B-78B8-4074-BCE4-DDE87D5C0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58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34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040"/>
    </mc:Choice>
    <mc:Fallback>
      <p:transition spd="slow" advTm="96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567" x="4511675" y="2927350"/>
          <p14:tracePt t="25881" x="4511675" y="2919413"/>
          <p14:tracePt t="25886" x="4535488" y="2854325"/>
          <p14:tracePt t="25894" x="4567238" y="2782888"/>
          <p14:tracePt t="25902" x="4592638" y="2703513"/>
          <p14:tracePt t="25909" x="4624388" y="2624138"/>
          <p14:tracePt t="25918" x="4648200" y="2551113"/>
          <p14:tracePt t="25924" x="4664075" y="2471738"/>
          <p14:tracePt t="25933" x="4687888" y="2408238"/>
          <p14:tracePt t="25939" x="4703763" y="2360613"/>
          <p14:tracePt t="25947" x="4711700" y="2320925"/>
          <p14:tracePt t="25954" x="4711700" y="2289175"/>
          <p14:tracePt t="25961" x="4719638" y="2265363"/>
          <p14:tracePt t="25969" x="4719638" y="2249488"/>
          <p14:tracePt t="25976" x="4719638" y="2241550"/>
          <p14:tracePt t="25985" x="4719638" y="2233613"/>
          <p14:tracePt t="26000" x="4719638" y="2224088"/>
          <p14:tracePt t="26021" x="4719638" y="2216150"/>
          <p14:tracePt t="26029" x="4719638" y="2208213"/>
          <p14:tracePt t="26044" x="4719638" y="2200275"/>
          <p14:tracePt t="26052" x="4719638" y="2192338"/>
          <p14:tracePt t="26067" x="4719638" y="2184400"/>
          <p14:tracePt t="26074" x="4711700" y="2176463"/>
          <p14:tracePt t="26089" x="4711700" y="2168525"/>
          <p14:tracePt t="26096" x="4703763" y="2168525"/>
          <p14:tracePt t="26111" x="4703763" y="2152650"/>
          <p14:tracePt t="26119" x="4703763" y="2144713"/>
          <p14:tracePt t="26126" x="4703763" y="2128838"/>
          <p14:tracePt t="26134" x="4703763" y="2112963"/>
          <p14:tracePt t="26142" x="4703763" y="2097088"/>
          <p14:tracePt t="26149" x="4703763" y="2073275"/>
          <p14:tracePt t="26156" x="4703763" y="2057400"/>
          <p14:tracePt t="26165" x="4703763" y="2033588"/>
          <p14:tracePt t="26171" x="4703763" y="2009775"/>
          <p14:tracePt t="26179" x="4703763" y="1985963"/>
          <p14:tracePt t="26187" x="4703763" y="1978025"/>
          <p14:tracePt t="26202" x="4703763" y="1954213"/>
          <p14:tracePt t="26209" x="4703763" y="1946275"/>
          <p14:tracePt t="26217" x="4703763" y="1930400"/>
          <p14:tracePt t="26224" x="4703763" y="1922463"/>
          <p14:tracePt t="26232" x="4695825" y="1914525"/>
          <p14:tracePt t="26239" x="4695825" y="1906588"/>
          <p14:tracePt t="26246" x="4695825" y="1898650"/>
          <p14:tracePt t="26254" x="4687888" y="1881188"/>
          <p14:tracePt t="26261" x="4687888" y="1873250"/>
          <p14:tracePt t="26269" x="4687888" y="1865313"/>
          <p14:tracePt t="26277" x="4687888" y="1857375"/>
          <p14:tracePt t="26284" x="4687888" y="1849438"/>
          <p14:tracePt t="26298" x="4687888" y="1841500"/>
          <p14:tracePt t="26306" x="4687888" y="1833563"/>
          <p14:tracePt t="26329" x="4687888" y="1825625"/>
          <p14:tracePt t="26344" x="4687888" y="1817688"/>
          <p14:tracePt t="26367" x="4687888" y="1809750"/>
          <p14:tracePt t="26374" x="4687888" y="1801813"/>
          <p14:tracePt t="26396" x="4687888" y="1793875"/>
          <p14:tracePt t="26465" x="4687888" y="1785938"/>
          <p14:tracePt t="26479" x="4687888" y="1778000"/>
          <p14:tracePt t="26486" x="4687888" y="1770063"/>
          <p14:tracePt t="26501" x="4687888" y="1762125"/>
          <p14:tracePt t="26532" x="4687888" y="1754188"/>
          <p14:tracePt t="26546" x="4687888" y="1746250"/>
          <p14:tracePt t="26569" x="4687888" y="1738313"/>
          <p14:tracePt t="26584" x="4687888" y="1730375"/>
          <p14:tracePt t="26637" x="4687888" y="1722438"/>
          <p14:tracePt t="26684" x="0" y="0"/>
        </p14:tracePtLst>
        <p14:tracePtLst>
          <p14:tracePt t="26879" x="4687888" y="1722438"/>
          <p14:tracePt t="26991" x="0" y="0"/>
        </p14:tracePtLst>
        <p14:tracePtLst>
          <p14:tracePt t="27239" x="4719638" y="1682750"/>
          <p14:tracePt t="27380" x="0" y="0"/>
        </p14:tracePtLst>
        <p14:tracePtLst>
          <p14:tracePt t="27561" x="4719638" y="1643063"/>
          <p14:tracePt t="27696" x="0" y="0"/>
        </p14:tracePtLst>
        <p14:tracePtLst>
          <p14:tracePt t="30239" x="4049713" y="1555750"/>
          <p14:tracePt t="30665" x="4065588" y="1555750"/>
          <p14:tracePt t="30671" x="4105275" y="1563688"/>
          <p14:tracePt t="30679" x="4137025" y="1563688"/>
          <p14:tracePt t="30686" x="4184650" y="1563688"/>
          <p14:tracePt t="30694" x="4225925" y="1563688"/>
          <p14:tracePt t="30701" x="4265613" y="1563688"/>
          <p14:tracePt t="30709" x="4313238" y="1563688"/>
          <p14:tracePt t="30716" x="4352925" y="1563688"/>
          <p14:tracePt t="30725" x="4400550" y="1563688"/>
          <p14:tracePt t="30731" x="4424363" y="1563688"/>
          <p14:tracePt t="30739" x="4448175" y="1563688"/>
          <p14:tracePt t="30747" x="4464050" y="1563688"/>
          <p14:tracePt t="30755" x="4487863" y="1563688"/>
          <p14:tracePt t="30761" x="4495800" y="1563688"/>
          <p14:tracePt t="30769" x="4503738" y="1563688"/>
          <p14:tracePt t="30776" x="4519613" y="1563688"/>
          <p14:tracePt t="30784" x="4535488" y="1563688"/>
          <p14:tracePt t="30791" x="4551363" y="1563688"/>
          <p14:tracePt t="30799" x="4559300" y="1563688"/>
          <p14:tracePt t="30807" x="4576763" y="1563688"/>
          <p14:tracePt t="30814" x="4592638" y="1563688"/>
          <p14:tracePt t="30823" x="4608513" y="1563688"/>
          <p14:tracePt t="30829" x="4632325" y="1563688"/>
          <p14:tracePt t="30836" x="4640263" y="1563688"/>
          <p14:tracePt t="30844" x="4664075" y="1563688"/>
          <p14:tracePt t="30851" x="4672013" y="1563688"/>
          <p14:tracePt t="30859" x="4695825" y="1563688"/>
          <p14:tracePt t="30875" x="4727575" y="1563688"/>
          <p14:tracePt t="30889" x="4743450" y="1563688"/>
          <p14:tracePt t="30896" x="4751388" y="1563688"/>
          <p14:tracePt t="31152" x="4735513" y="1563688"/>
          <p14:tracePt t="31159" x="4719638" y="1563688"/>
          <p14:tracePt t="31168" x="4687888" y="1571625"/>
          <p14:tracePt t="31174" x="4672013" y="1579563"/>
          <p14:tracePt t="31181" x="4632325" y="1579563"/>
          <p14:tracePt t="31189" x="4608513" y="1579563"/>
          <p14:tracePt t="31196" x="4567238" y="1579563"/>
          <p14:tracePt t="31204" x="4535488" y="1587500"/>
          <p14:tracePt t="31211" x="4511675" y="1587500"/>
          <p14:tracePt t="31219" x="4479925" y="1595438"/>
          <p14:tracePt t="31226" x="4464050" y="1595438"/>
          <p14:tracePt t="31234" x="4440238" y="1595438"/>
          <p14:tracePt t="31241" x="4432300" y="1595438"/>
          <p14:tracePt t="31249" x="4408488" y="1595438"/>
          <p14:tracePt t="31256" x="4384675" y="1595438"/>
          <p14:tracePt t="31264" x="4368800" y="1603375"/>
          <p14:tracePt t="31271" x="4352925" y="1603375"/>
          <p14:tracePt t="31279" x="4344988" y="1603375"/>
          <p14:tracePt t="31287" x="4329113" y="1603375"/>
          <p14:tracePt t="31294" x="4313238" y="1603375"/>
          <p14:tracePt t="31303" x="4289425" y="1611313"/>
          <p14:tracePt t="31309" x="4281488" y="1611313"/>
          <p14:tracePt t="31319" x="4265613" y="1611313"/>
          <p14:tracePt t="31324" x="4249738" y="1611313"/>
          <p14:tracePt t="31331" x="4225925" y="1627188"/>
          <p14:tracePt t="31346" x="4217988" y="1627188"/>
          <p14:tracePt t="31361" x="4210050" y="1627188"/>
          <p14:tracePt t="31369" x="4210050" y="1635125"/>
          <p14:tracePt t="31376" x="4200525" y="1635125"/>
          <p14:tracePt t="31384" x="4192588" y="1635125"/>
          <p14:tracePt t="31392" x="4184650" y="1643063"/>
          <p14:tracePt t="31399" x="4176713" y="1643063"/>
          <p14:tracePt t="31406" x="4168775" y="1643063"/>
          <p14:tracePt t="31414" x="4168775" y="1651000"/>
          <p14:tracePt t="31421" x="4160838" y="1651000"/>
          <p14:tracePt t="31436" x="4152900" y="1651000"/>
          <p14:tracePt t="31444" x="4144963" y="1651000"/>
          <p14:tracePt t="31452" x="4137025" y="1651000"/>
          <p14:tracePt t="31602" x="4152900" y="1651000"/>
          <p14:tracePt t="31609" x="4160838" y="1651000"/>
          <p14:tracePt t="31618" x="4176713" y="1643063"/>
          <p14:tracePt t="31624" x="4210050" y="1643063"/>
          <p14:tracePt t="31631" x="4249738" y="1635125"/>
          <p14:tracePt t="31639" x="4281488" y="1627188"/>
          <p14:tracePt t="31647" x="4329113" y="1627188"/>
          <p14:tracePt t="31654" x="4368800" y="1619250"/>
          <p14:tracePt t="31662" x="4392613" y="1619250"/>
          <p14:tracePt t="31669" x="4424363" y="1611313"/>
          <p14:tracePt t="31677" x="4448175" y="1603375"/>
          <p14:tracePt t="31684" x="4471988" y="1603375"/>
          <p14:tracePt t="31691" x="4495800" y="1595438"/>
          <p14:tracePt t="31700" x="4511675" y="1595438"/>
          <p14:tracePt t="31706" x="4535488" y="1595438"/>
          <p14:tracePt t="31714" x="4551363" y="1595438"/>
          <p14:tracePt t="31721" x="4567238" y="1595438"/>
          <p14:tracePt t="31729" x="4584700" y="1595438"/>
          <p14:tracePt t="31736" x="4608513" y="1595438"/>
          <p14:tracePt t="31744" x="4632325" y="1595438"/>
          <p14:tracePt t="31752" x="4664075" y="1595438"/>
          <p14:tracePt t="31759" x="4703763" y="1587500"/>
          <p14:tracePt t="31767" x="4727575" y="1587500"/>
          <p14:tracePt t="31774" x="4751388" y="1579563"/>
          <p14:tracePt t="31782" x="4783138" y="1571625"/>
          <p14:tracePt t="31789" x="4814888" y="1563688"/>
          <p14:tracePt t="31796" x="4838700" y="1563688"/>
          <p14:tracePt t="31804" x="4862513" y="1563688"/>
          <p14:tracePt t="31811" x="4878388" y="1563688"/>
          <p14:tracePt t="31819" x="4886325" y="1555750"/>
          <p14:tracePt t="31826" x="4894263" y="1555750"/>
          <p14:tracePt t="31835" x="4902200" y="1555750"/>
          <p14:tracePt t="31841" x="4902200" y="1547813"/>
          <p14:tracePt t="31850" x="4910138" y="1547813"/>
          <p14:tracePt t="31918" x="4918075" y="1547813"/>
          <p14:tracePt t="32120" x="4894263" y="1547813"/>
          <p14:tracePt t="32126" x="4862513" y="1547813"/>
          <p14:tracePt t="32134" x="4814888" y="1547813"/>
          <p14:tracePt t="32141" x="4775200" y="1547813"/>
          <p14:tracePt t="32149" x="4727575" y="1547813"/>
          <p14:tracePt t="32156" x="4664075" y="1547813"/>
          <p14:tracePt t="32164" x="4616450" y="1547813"/>
          <p14:tracePt t="32171" x="4551363" y="1547813"/>
          <p14:tracePt t="32180" x="4495800" y="1547813"/>
          <p14:tracePt t="32197" x="4408488" y="1547813"/>
          <p14:tracePt t="32201" x="4376738" y="1547813"/>
          <p14:tracePt t="32209" x="4352925" y="1547813"/>
          <p14:tracePt t="32216" x="4329113" y="1547813"/>
          <p14:tracePt t="32224" x="4321175" y="1547813"/>
          <p14:tracePt t="32231" x="4305300" y="1547813"/>
          <p14:tracePt t="32239" x="4297363" y="1547813"/>
          <p14:tracePt t="32246" x="4289425" y="1547813"/>
          <p14:tracePt t="32254" x="4281488" y="1547813"/>
          <p14:tracePt t="32263" x="4265613" y="1547813"/>
          <p14:tracePt t="32269" x="4249738" y="1547813"/>
          <p14:tracePt t="32277" x="4233863" y="1547813"/>
          <p14:tracePt t="32284" x="4210050" y="1547813"/>
          <p14:tracePt t="32291" x="4184650" y="1547813"/>
          <p14:tracePt t="32299" x="4160838" y="1547813"/>
          <p14:tracePt t="32306" x="4129088" y="1547813"/>
          <p14:tracePt t="32314" x="4113213" y="1547813"/>
          <p14:tracePt t="32321" x="4097338" y="1547813"/>
          <p14:tracePt t="32330" x="4073525" y="1547813"/>
          <p14:tracePt t="32336" x="4049713" y="1547813"/>
          <p14:tracePt t="32344" x="4033838" y="1547813"/>
          <p14:tracePt t="32351" x="4017963" y="1547813"/>
          <p14:tracePt t="32359" x="4010025" y="1547813"/>
          <p14:tracePt t="32366" x="4002088" y="1547813"/>
          <p14:tracePt t="32389" x="3994150" y="1547813"/>
          <p14:tracePt t="32712" x="4025900" y="1547813"/>
          <p14:tracePt t="32719" x="4089400" y="1555750"/>
          <p14:tracePt t="32728" x="4137025" y="1563688"/>
          <p14:tracePt t="32734" x="4192588" y="1563688"/>
          <p14:tracePt t="32741" x="4233863" y="1571625"/>
          <p14:tracePt t="32749" x="4273550" y="1571625"/>
          <p14:tracePt t="32756" x="4297363" y="1571625"/>
          <p14:tracePt t="32764" x="4305300" y="1579563"/>
          <p14:tracePt t="34274" x="0" y="0"/>
        </p14:tracePtLst>
        <p14:tracePtLst>
          <p14:tracePt t="55951" x="4002088" y="3302000"/>
          <p14:tracePt t="56339" x="3978275" y="3317875"/>
          <p14:tracePt t="56346" x="3946525" y="3341688"/>
          <p14:tracePt t="56353" x="3930650" y="3357563"/>
          <p14:tracePt t="56362" x="3898900" y="3373438"/>
          <p14:tracePt t="56369" x="3875088" y="3397250"/>
          <p14:tracePt t="56376" x="3859213" y="3405188"/>
          <p14:tracePt t="56383" x="3843338" y="3413125"/>
          <p14:tracePt t="56391" x="3817938" y="3421063"/>
          <p14:tracePt t="56398" x="3802063" y="3429000"/>
          <p14:tracePt t="56406" x="3786188" y="3436938"/>
          <p14:tracePt t="56414" x="3778250" y="3436938"/>
          <p14:tracePt t="56421" x="3754438" y="3452813"/>
          <p14:tracePt t="56430" x="3746500" y="3460750"/>
          <p14:tracePt t="56436" x="3738563" y="3460750"/>
          <p14:tracePt t="56446" x="3722688" y="3468688"/>
          <p14:tracePt t="56451" x="3714750" y="3476625"/>
          <p14:tracePt t="56458" x="3698875" y="3484563"/>
          <p14:tracePt t="56466" x="3690938" y="3492500"/>
          <p14:tracePt t="56474" x="3683000" y="3492500"/>
          <p14:tracePt t="56481" x="3667125" y="3508375"/>
          <p14:tracePt t="56488" x="3659188" y="3516313"/>
          <p14:tracePt t="56496" x="3643313" y="3524250"/>
          <p14:tracePt t="56503" x="3643313" y="3532188"/>
          <p14:tracePt t="56511" x="3635375" y="3532188"/>
          <p14:tracePt t="56518" x="3619500" y="3540125"/>
          <p14:tracePt t="56526" x="3611563" y="3548063"/>
          <p14:tracePt t="56533" x="3603625" y="3556000"/>
          <p14:tracePt t="56541" x="3587750" y="3556000"/>
          <p14:tracePt t="56548" x="3579813" y="3571875"/>
          <p14:tracePt t="56556" x="3571875" y="3579813"/>
          <p14:tracePt t="56564" x="3563938" y="3587750"/>
          <p14:tracePt t="56571" x="3571875" y="3579813"/>
          <p14:tracePt t="56594" x="3563938" y="3587750"/>
          <p14:tracePt t="56608" x="3563938" y="3595688"/>
          <p14:tracePt t="56616" x="3556000" y="3595688"/>
          <p14:tracePt t="56623" x="3556000" y="3605213"/>
          <p14:tracePt t="56631" x="3548063" y="3613150"/>
          <p14:tracePt t="56638" x="3548063" y="3621088"/>
          <p14:tracePt t="56647" x="3540125" y="3629025"/>
          <p14:tracePt t="56653" x="3532188" y="3636963"/>
          <p14:tracePt t="56668" x="3532188" y="3644900"/>
          <p14:tracePt t="56677" x="3532188" y="3660775"/>
          <p14:tracePt t="56683" x="3524250" y="3660775"/>
          <p14:tracePt t="56691" x="3516313" y="3668713"/>
          <p14:tracePt t="56698" x="3516313" y="3684588"/>
          <p14:tracePt t="56713" x="3508375" y="3700463"/>
          <p14:tracePt t="56721" x="3508375" y="3708400"/>
          <p14:tracePt t="56729" x="3500438" y="3716338"/>
          <p14:tracePt t="56736" x="3500438" y="3732213"/>
          <p14:tracePt t="56744" x="3492500" y="3732213"/>
          <p14:tracePt t="56751" x="3492500" y="3740150"/>
          <p14:tracePt t="56758" x="3492500" y="3756025"/>
          <p14:tracePt t="56773" x="3492500" y="3763963"/>
          <p14:tracePt t="56781" x="3492500" y="3771900"/>
          <p14:tracePt t="56788" x="3484563" y="3779838"/>
          <p14:tracePt t="56796" x="3484563" y="3795713"/>
          <p14:tracePt t="56813" x="3484563" y="3803650"/>
          <p14:tracePt t="56818" x="3476625" y="3811588"/>
          <p14:tracePt t="56827" x="3467100" y="3811588"/>
          <p14:tracePt t="56833" x="3467100" y="3819525"/>
          <p14:tracePt t="56841" x="3467100" y="3827463"/>
          <p14:tracePt t="56849" x="3467100" y="3835400"/>
          <p14:tracePt t="56856" x="3459163" y="3835400"/>
          <p14:tracePt t="56863" x="3459163" y="3843338"/>
          <p14:tracePt t="56871" x="3459163" y="3851275"/>
          <p14:tracePt t="56886" x="3459163" y="3859213"/>
          <p14:tracePt t="56894" x="3451225" y="3859213"/>
          <p14:tracePt t="56901" x="3443288" y="3867150"/>
          <p14:tracePt t="56916" x="3443288" y="3875088"/>
          <p14:tracePt t="56923" x="3435350" y="3883025"/>
          <p14:tracePt t="56938" x="3427413" y="3890963"/>
          <p14:tracePt t="56953" x="3427413" y="3898900"/>
          <p14:tracePt t="56960" x="3419475" y="3906838"/>
          <p14:tracePt t="56968" x="3411538" y="3914775"/>
          <p14:tracePt t="56977" x="3403600" y="3930650"/>
          <p14:tracePt t="56991" x="3395663" y="3938588"/>
          <p14:tracePt t="56998" x="3387725" y="3948113"/>
          <p14:tracePt t="57006" x="3387725" y="3956050"/>
          <p14:tracePt t="57014" x="3379788" y="3963988"/>
          <p14:tracePt t="57029" x="3371850" y="3971925"/>
          <p14:tracePt t="57036" x="3355975" y="3995738"/>
          <p14:tracePt t="57044" x="3340100" y="4003675"/>
          <p14:tracePt t="57051" x="3324225" y="4019550"/>
          <p14:tracePt t="57058" x="3316288" y="4019550"/>
          <p14:tracePt t="57066" x="3300413" y="4035425"/>
          <p14:tracePt t="57074" x="3292475" y="4035425"/>
          <p14:tracePt t="57081" x="3276600" y="4051300"/>
          <p14:tracePt t="57088" x="3268663" y="4051300"/>
          <p14:tracePt t="57096" x="3252788" y="4059238"/>
          <p14:tracePt t="57103" x="3244850" y="4067175"/>
          <p14:tracePt t="57111" x="3236913" y="4067175"/>
          <p14:tracePt t="57127" x="3228975" y="4067175"/>
          <p14:tracePt t="57149" x="3228975" y="4075113"/>
          <p14:tracePt t="57232" x="3236913" y="4075113"/>
          <p14:tracePt t="57238" x="3244850" y="4075113"/>
          <p14:tracePt t="57246" x="3244850" y="4067175"/>
          <p14:tracePt t="57253" x="3260725" y="4059238"/>
          <p14:tracePt t="57261" x="3276600" y="4043363"/>
          <p14:tracePt t="57268" x="3316288" y="4035425"/>
          <p14:tracePt t="57277" x="3340100" y="4019550"/>
          <p14:tracePt t="57283" x="3387725" y="4003675"/>
          <p14:tracePt t="57291" x="3411538" y="3995738"/>
          <p14:tracePt t="57298" x="3451225" y="3987800"/>
          <p14:tracePt t="57306" x="3500438" y="3979863"/>
          <p14:tracePt t="57313" x="3548063" y="3971925"/>
          <p14:tracePt t="57321" x="3603625" y="3963988"/>
          <p14:tracePt t="57329" x="3643313" y="3956050"/>
          <p14:tracePt t="57336" x="3698875" y="3956050"/>
          <p14:tracePt t="57344" x="3762375" y="3948113"/>
          <p14:tracePt t="57351" x="3817938" y="3948113"/>
          <p14:tracePt t="57358" x="3875088" y="3938588"/>
          <p14:tracePt t="57366" x="3946525" y="3938588"/>
          <p14:tracePt t="57373" x="4002088" y="3930650"/>
          <p14:tracePt t="57381" x="4065588" y="3922713"/>
          <p14:tracePt t="57388" x="4129088" y="3922713"/>
          <p14:tracePt t="57396" x="4176713" y="3914775"/>
          <p14:tracePt t="57403" x="4249738" y="3914775"/>
          <p14:tracePt t="57411" x="4321175" y="3914775"/>
          <p14:tracePt t="57418" x="4400550" y="3906838"/>
          <p14:tracePt t="57427" x="4479925" y="3906838"/>
          <p14:tracePt t="57433" x="4567238" y="3906838"/>
          <p14:tracePt t="57441" x="4656138" y="3906838"/>
          <p14:tracePt t="57448" x="4735513" y="3906838"/>
          <p14:tracePt t="57456" x="4791075" y="3906838"/>
          <p14:tracePt t="57463" x="4878388" y="3906838"/>
          <p14:tracePt t="57471" x="4951413" y="3906838"/>
          <p14:tracePt t="57479" x="5014913" y="3906838"/>
          <p14:tracePt t="57485" x="5078413" y="3906838"/>
          <p14:tracePt t="57494" x="5133975" y="3906838"/>
          <p14:tracePt t="57501" x="5181600" y="3906838"/>
          <p14:tracePt t="57508" x="5205413" y="3906838"/>
          <p14:tracePt t="57516" x="5237163" y="3906838"/>
          <p14:tracePt t="57523" x="5284788" y="3906838"/>
          <p14:tracePt t="57531" x="5310188" y="3906838"/>
          <p14:tracePt t="57538" x="5334000" y="3906838"/>
          <p14:tracePt t="57546" x="5365750" y="3906838"/>
          <p14:tracePt t="57553" x="5405438" y="3906838"/>
          <p14:tracePt t="57561" x="5437188" y="3906838"/>
          <p14:tracePt t="57568" x="5492750" y="3906838"/>
          <p14:tracePt t="57577" x="5548313" y="3906838"/>
          <p14:tracePt t="57583" x="5603875" y="3906838"/>
          <p14:tracePt t="57591" x="5667375" y="3906838"/>
          <p14:tracePt t="57598" x="5708650" y="3906838"/>
          <p14:tracePt t="57606" x="5772150" y="3906838"/>
          <p14:tracePt t="57613" x="5827713" y="3906838"/>
          <p14:tracePt t="57621" x="5859463" y="3906838"/>
          <p14:tracePt t="57629" x="5891213" y="3906838"/>
          <p14:tracePt t="57636" x="5930900" y="3906838"/>
          <p14:tracePt t="57644" x="5978525" y="3906838"/>
          <p14:tracePt t="57651" x="6010275" y="3906838"/>
          <p14:tracePt t="57659" x="6051550" y="3906838"/>
          <p14:tracePt t="57666" x="6075363" y="3906838"/>
          <p14:tracePt t="57674" x="6130925" y="3906838"/>
          <p14:tracePt t="57681" x="6170613" y="3906838"/>
          <p14:tracePt t="57688" x="6218238" y="3914775"/>
          <p14:tracePt t="57696" x="6257925" y="3914775"/>
          <p14:tracePt t="57703" x="6297613" y="3914775"/>
          <p14:tracePt t="57712" x="6353175" y="3914775"/>
          <p14:tracePt t="57718" x="6369050" y="3914775"/>
          <p14:tracePt t="57733" x="6376988" y="3914775"/>
          <p14:tracePt t="57861" x="6369050" y="3914775"/>
          <p14:tracePt t="57868" x="6345238" y="3914775"/>
          <p14:tracePt t="57876" x="6313488" y="3914775"/>
          <p14:tracePt t="57883" x="6289675" y="3914775"/>
          <p14:tracePt t="57891" x="6242050" y="3914775"/>
          <p14:tracePt t="57898" x="6178550" y="3914775"/>
          <p14:tracePt t="57906" x="6091238" y="3914775"/>
          <p14:tracePt t="57913" x="5994400" y="3914775"/>
          <p14:tracePt t="57921" x="5891213" y="3914775"/>
          <p14:tracePt t="57928" x="5772150" y="3914775"/>
          <p14:tracePt t="57937" x="5659438" y="3914775"/>
          <p14:tracePt t="57945" x="5572125" y="3914775"/>
          <p14:tracePt t="57951" x="5461000" y="3914775"/>
          <p14:tracePt t="57959" x="5373688" y="3922713"/>
          <p14:tracePt t="57966" x="5284788" y="3930650"/>
          <p14:tracePt t="57973" x="5213350" y="3938588"/>
          <p14:tracePt t="57981" x="5157788" y="3938588"/>
          <p14:tracePt t="57988" x="5110163" y="3948113"/>
          <p14:tracePt t="57996" x="5078413" y="3948113"/>
          <p14:tracePt t="58003" x="5046663" y="3956050"/>
          <p14:tracePt t="58012" x="5014913" y="3956050"/>
          <p14:tracePt t="58018" x="4967288" y="3956050"/>
          <p14:tracePt t="58027" x="4943475" y="3956050"/>
          <p14:tracePt t="58033" x="4910138" y="3963988"/>
          <p14:tracePt t="58041" x="4862513" y="3971925"/>
          <p14:tracePt t="58048" x="4830763" y="3979863"/>
          <p14:tracePt t="58056" x="4767263" y="3995738"/>
          <p14:tracePt t="58063" x="4719638" y="4003675"/>
          <p14:tracePt t="58071" x="4664075" y="4019550"/>
          <p14:tracePt t="58078" x="4608513" y="4027488"/>
          <p14:tracePt t="58086" x="4543425" y="4043363"/>
          <p14:tracePt t="58093" x="4448175" y="4059238"/>
          <p14:tracePt t="58101" x="4392613" y="4067175"/>
          <p14:tracePt t="58109" x="4344988" y="4083050"/>
          <p14:tracePt t="58116" x="4281488" y="4090988"/>
          <p14:tracePt t="58123" x="4241800" y="4090988"/>
          <p14:tracePt t="58131" x="4184650" y="4098925"/>
          <p14:tracePt t="58138" x="4121150" y="4106863"/>
          <p14:tracePt t="58146" x="4065588" y="4106863"/>
          <p14:tracePt t="58153" x="4010025" y="4106863"/>
          <p14:tracePt t="58161" x="3978275" y="4106863"/>
          <p14:tracePt t="58168" x="3946525" y="4106863"/>
          <p14:tracePt t="58177" x="3914775" y="4106863"/>
          <p14:tracePt t="58195" x="3843338" y="4114800"/>
          <p14:tracePt t="58198" x="3833813" y="4114800"/>
          <p14:tracePt t="58206" x="3810000" y="4122738"/>
          <p14:tracePt t="58213" x="3794125" y="4122738"/>
          <p14:tracePt t="58221" x="3786188" y="4122738"/>
          <p14:tracePt t="58228" x="3754438" y="4130675"/>
          <p14:tracePt t="58236" x="3746500" y="4130675"/>
          <p14:tracePt t="58244" x="3730625" y="4130675"/>
          <p14:tracePt t="58259" x="3714750" y="4130675"/>
          <p14:tracePt t="58266" x="3706813" y="4130675"/>
          <p14:tracePt t="58273" x="3698875" y="4130675"/>
          <p14:tracePt t="58281" x="3690938" y="4130675"/>
          <p14:tracePt t="58288" x="3675063" y="4130675"/>
          <p14:tracePt t="58296" x="3667125" y="4130675"/>
          <p14:tracePt t="58303" x="3659188" y="4130675"/>
          <p14:tracePt t="58311" x="3651250" y="4130675"/>
          <p14:tracePt t="58318" x="3643313" y="4130675"/>
          <p14:tracePt t="58326" x="3635375" y="4130675"/>
          <p14:tracePt t="58333" x="3611563" y="4130675"/>
          <p14:tracePt t="58341" x="3603625" y="4130675"/>
          <p14:tracePt t="58349" x="3587750" y="4130675"/>
          <p14:tracePt t="58356" x="3579813" y="4130675"/>
          <p14:tracePt t="58363" x="3571875" y="4130675"/>
          <p14:tracePt t="58371" x="3556000" y="4130675"/>
          <p14:tracePt t="58378" x="3548063" y="4130675"/>
          <p14:tracePt t="58386" x="3532188" y="4130675"/>
          <p14:tracePt t="58394" x="3524250" y="4130675"/>
          <p14:tracePt t="58400" x="3508375" y="4130675"/>
          <p14:tracePt t="58409" x="3500438" y="4130675"/>
          <p14:tracePt t="58416" x="3492500" y="4130675"/>
          <p14:tracePt t="58423" x="3484563" y="4130675"/>
          <p14:tracePt t="58438" x="3467100" y="4130675"/>
          <p14:tracePt t="58453" x="3459163" y="4130675"/>
          <p14:tracePt t="58461" x="3443288" y="4130675"/>
          <p14:tracePt t="58567" x="3451225" y="4130675"/>
          <p14:tracePt t="58573" x="3492500" y="4122738"/>
          <p14:tracePt t="58581" x="3524250" y="4114800"/>
          <p14:tracePt t="58588" x="3556000" y="4106863"/>
          <p14:tracePt t="58595" x="3619500" y="4098925"/>
          <p14:tracePt t="58604" x="3690938" y="4083050"/>
          <p14:tracePt t="58612" x="3778250" y="4067175"/>
          <p14:tracePt t="58618" x="3883025" y="4051300"/>
          <p14:tracePt t="58626" x="3986213" y="4043363"/>
          <p14:tracePt t="58633" x="4121150" y="4019550"/>
          <p14:tracePt t="58641" x="4241800" y="4011613"/>
          <p14:tracePt t="58648" x="4329113" y="4003675"/>
          <p14:tracePt t="58656" x="4448175" y="3987800"/>
          <p14:tracePt t="58663" x="4559300" y="3979863"/>
          <p14:tracePt t="58671" x="4664075" y="3979863"/>
          <p14:tracePt t="58679" x="4759325" y="3979863"/>
          <p14:tracePt t="58686" x="4846638" y="3963988"/>
          <p14:tracePt t="58694" x="4910138" y="3963988"/>
          <p14:tracePt t="58700" x="4983163" y="3963988"/>
          <p14:tracePt t="58709" x="5046663" y="3963988"/>
          <p14:tracePt t="58716" x="5094288" y="3963988"/>
          <p14:tracePt t="58724" x="5149850" y="3963988"/>
          <p14:tracePt t="58731" x="5189538" y="3963988"/>
          <p14:tracePt t="58738" x="5221288" y="3963988"/>
          <p14:tracePt t="58745" x="5253038" y="3963988"/>
          <p14:tracePt t="58754" x="5276850" y="3963988"/>
          <p14:tracePt t="58761" x="5310188" y="3963988"/>
          <p14:tracePt t="58768" x="5341938" y="3963988"/>
          <p14:tracePt t="58775" x="5397500" y="3956050"/>
          <p14:tracePt t="58783" x="5445125" y="3956050"/>
          <p14:tracePt t="58792" x="5476875" y="3956050"/>
          <p14:tracePt t="58798" x="5508625" y="3948113"/>
          <p14:tracePt t="58806" x="5532438" y="3938588"/>
          <p14:tracePt t="58813" x="5572125" y="3930650"/>
          <p14:tracePt t="58821" x="5603875" y="3930650"/>
          <p14:tracePt t="58829" x="5627688" y="3930650"/>
          <p14:tracePt t="58836" x="5659438" y="3930650"/>
          <p14:tracePt t="58844" x="5692775" y="3930650"/>
          <p14:tracePt t="58851" x="5724525" y="3930650"/>
          <p14:tracePt t="58859" x="5748338" y="3922713"/>
          <p14:tracePt t="58866" x="5780088" y="3922713"/>
          <p14:tracePt t="58873" x="5811838" y="3922713"/>
          <p14:tracePt t="58881" x="5835650" y="3922713"/>
          <p14:tracePt t="58888" x="5859463" y="3922713"/>
          <p14:tracePt t="58896" x="5883275" y="3922713"/>
          <p14:tracePt t="58994" x="5867400" y="3922713"/>
          <p14:tracePt t="59001" x="5827713" y="3922713"/>
          <p14:tracePt t="59009" x="5788025" y="3930650"/>
          <p14:tracePt t="59016" x="5748338" y="3948113"/>
          <p14:tracePt t="59023" x="5684838" y="3956050"/>
          <p14:tracePt t="59031" x="5603875" y="3971925"/>
          <p14:tracePt t="59038" x="5532438" y="3987800"/>
          <p14:tracePt t="59045" x="5437188" y="4003675"/>
          <p14:tracePt t="59053" x="5326063" y="4011613"/>
          <p14:tracePt t="59061" x="5205413" y="4035425"/>
          <p14:tracePt t="59068" x="5062538" y="4051300"/>
          <p14:tracePt t="59077" x="4967288" y="4059238"/>
          <p14:tracePt t="59083" x="4822825" y="4075113"/>
          <p14:tracePt t="59092" x="4687888" y="4075113"/>
          <p14:tracePt t="59098" x="4576763" y="4075113"/>
          <p14:tracePt t="59106" x="4456113" y="4083050"/>
          <p14:tracePt t="59113" x="4344988" y="4083050"/>
          <p14:tracePt t="59121" x="4249738" y="4083050"/>
          <p14:tracePt t="59128" x="4152900" y="4083050"/>
          <p14:tracePt t="59136" x="4097338" y="4083050"/>
          <p14:tracePt t="59144" x="4033838" y="4083050"/>
          <p14:tracePt t="59151" x="3978275" y="4083050"/>
          <p14:tracePt t="59159" x="3938588" y="4083050"/>
          <p14:tracePt t="59166" x="3906838" y="4083050"/>
          <p14:tracePt t="59173" x="3883025" y="4083050"/>
          <p14:tracePt t="59195" x="3843338" y="4083050"/>
          <p14:tracePt t="59196" x="3825875" y="4083050"/>
          <p14:tracePt t="59203" x="3802063" y="4083050"/>
          <p14:tracePt t="59211" x="3786188" y="4083050"/>
          <p14:tracePt t="59218" x="3770313" y="4083050"/>
          <p14:tracePt t="59227" x="3762375" y="4083050"/>
          <p14:tracePt t="59233" x="3746500" y="4090988"/>
          <p14:tracePt t="59242" x="3730625" y="4090988"/>
          <p14:tracePt t="59248" x="3706813" y="4090988"/>
          <p14:tracePt t="59256" x="3683000" y="4090988"/>
          <p14:tracePt t="59263" x="3667125" y="4090988"/>
          <p14:tracePt t="59271" x="3643313" y="4090988"/>
          <p14:tracePt t="59278" x="3635375" y="4098925"/>
          <p14:tracePt t="59286" x="3619500" y="4098925"/>
          <p14:tracePt t="59294" x="3595688" y="4106863"/>
          <p14:tracePt t="59308" x="3579813" y="4106863"/>
          <p14:tracePt t="59315" x="3571875" y="4106863"/>
          <p14:tracePt t="59323" x="3556000" y="4106863"/>
          <p14:tracePt t="59331" x="3548063" y="4106863"/>
          <p14:tracePt t="59339" x="3532188" y="4106863"/>
          <p14:tracePt t="59346" x="3524250" y="4106863"/>
          <p14:tracePt t="59353" x="3516313" y="4106863"/>
          <p14:tracePt t="59361" x="3492500" y="4106863"/>
          <p14:tracePt t="59368" x="3476625" y="4106863"/>
          <p14:tracePt t="59376" x="3467100" y="4106863"/>
          <p14:tracePt t="59383" x="3451225" y="4106863"/>
          <p14:tracePt t="59392" x="3435350" y="4106863"/>
          <p14:tracePt t="59398" x="3427413" y="4106863"/>
          <p14:tracePt t="59406" x="3419475" y="4106863"/>
          <p14:tracePt t="59413" x="3411538" y="4106863"/>
          <p14:tracePt t="59421" x="3387725" y="4106863"/>
          <p14:tracePt t="59916" x="3379788" y="4106863"/>
          <p14:tracePt t="59923" x="3363913" y="4106863"/>
          <p14:tracePt t="59931" x="3308350" y="4106863"/>
          <p14:tracePt t="59939" x="3252788" y="4106863"/>
          <p14:tracePt t="59946" x="3197225" y="4106863"/>
          <p14:tracePt t="59953" x="3133725" y="4106863"/>
          <p14:tracePt t="59961" x="3076575" y="4106863"/>
          <p14:tracePt t="59968" x="3013075" y="4106863"/>
          <p14:tracePt t="59976" x="2981325" y="4106863"/>
          <p14:tracePt t="59983" x="2957513" y="4106863"/>
          <p14:tracePt t="59991" x="2941638" y="4106863"/>
          <p14:tracePt t="60194" x="2957513" y="4106863"/>
          <p14:tracePt t="60201" x="2981325" y="4106863"/>
          <p14:tracePt t="60209" x="3005138" y="4106863"/>
          <p14:tracePt t="60216" x="3028950" y="4098925"/>
          <p14:tracePt t="60224" x="3068638" y="4098925"/>
          <p14:tracePt t="60231" x="3133725" y="4098925"/>
          <p14:tracePt t="60238" x="3189288" y="4098925"/>
          <p14:tracePt t="60246" x="3276600" y="4090988"/>
          <p14:tracePt t="60253" x="3348038" y="4090988"/>
          <p14:tracePt t="60261" x="3403600" y="4090988"/>
          <p14:tracePt t="60268" x="3500438" y="4090988"/>
          <p14:tracePt t="60276" x="3587750" y="4090988"/>
          <p14:tracePt t="60283" x="3667125" y="4090988"/>
          <p14:tracePt t="60292" x="3754438" y="4090988"/>
          <p14:tracePt t="60298" x="3833813" y="4090988"/>
          <p14:tracePt t="60307" x="3922713" y="4090988"/>
          <p14:tracePt t="60313" x="3978275" y="4090988"/>
          <p14:tracePt t="60321" x="4049713" y="4090988"/>
          <p14:tracePt t="60328" x="4113213" y="4090988"/>
          <p14:tracePt t="60336" x="4184650" y="4090988"/>
          <p14:tracePt t="60343" x="4241800" y="4090988"/>
          <p14:tracePt t="60351" x="4297363" y="4090988"/>
          <p14:tracePt t="60359" x="4352925" y="4090988"/>
          <p14:tracePt t="60366" x="4392613" y="4090988"/>
          <p14:tracePt t="60374" x="4448175" y="4090988"/>
          <p14:tracePt t="60381" x="4487863" y="4090988"/>
          <p14:tracePt t="60388" x="4543425" y="4090988"/>
          <p14:tracePt t="60396" x="4600575" y="4083050"/>
          <p14:tracePt t="60403" x="4656138" y="4075113"/>
          <p14:tracePt t="60411" x="4703763" y="4075113"/>
          <p14:tracePt t="60418" x="4743450" y="4067175"/>
          <p14:tracePt t="60426" x="4799013" y="4059238"/>
          <p14:tracePt t="60433" x="4846638" y="4051300"/>
          <p14:tracePt t="60442" x="4894263" y="4051300"/>
          <p14:tracePt t="60448" x="4943475" y="4043363"/>
          <p14:tracePt t="60458" x="4975225" y="4043363"/>
          <p14:tracePt t="60463" x="5014913" y="4043363"/>
          <p14:tracePt t="60471" x="5046663" y="4043363"/>
          <p14:tracePt t="60478" x="5094288" y="4043363"/>
          <p14:tracePt t="60486" x="5126038" y="4043363"/>
          <p14:tracePt t="60493" x="5173663" y="4043363"/>
          <p14:tracePt t="60501" x="5213350" y="4043363"/>
          <p14:tracePt t="60509" x="5237163" y="4043363"/>
          <p14:tracePt t="60516" x="5276850" y="4043363"/>
          <p14:tracePt t="60523" x="5318125" y="4035425"/>
          <p14:tracePt t="60530" x="5341938" y="4035425"/>
          <p14:tracePt t="60539" x="5389563" y="4035425"/>
          <p14:tracePt t="60546" x="5429250" y="4027488"/>
          <p14:tracePt t="60553" x="5476875" y="4027488"/>
          <p14:tracePt t="60561" x="5508625" y="4027488"/>
          <p14:tracePt t="60568" x="5548313" y="4027488"/>
          <p14:tracePt t="60576" x="5595938" y="4027488"/>
          <p14:tracePt t="60583" x="5627688" y="4027488"/>
          <p14:tracePt t="60592" x="5659438" y="4027488"/>
          <p14:tracePt t="60598" x="5700713" y="4019550"/>
          <p14:tracePt t="60607" x="5740400" y="4019550"/>
          <p14:tracePt t="60613" x="5780088" y="4019550"/>
          <p14:tracePt t="60621" x="5819775" y="4019550"/>
          <p14:tracePt t="60628" x="5851525" y="4019550"/>
          <p14:tracePt t="60636" x="5875338" y="4019550"/>
          <p14:tracePt t="60643" x="5907088" y="4019550"/>
          <p14:tracePt t="60651" x="5930900" y="4019550"/>
          <p14:tracePt t="60659" x="5946775" y="4019550"/>
          <p14:tracePt t="60666" x="5962650" y="4019550"/>
          <p14:tracePt t="60681" x="5978525" y="4019550"/>
          <p14:tracePt t="60696" x="5986463" y="4019550"/>
          <p14:tracePt t="67484" x="6210300" y="4035425"/>
          <p14:tracePt t="67485" x="6226175" y="4035425"/>
          <p14:tracePt t="67491" x="6234113" y="4035425"/>
          <p14:tracePt t="67499" x="6249988" y="4035425"/>
          <p14:tracePt t="67506" x="6257925" y="4035425"/>
          <p14:tracePt t="67514" x="6265863" y="4035425"/>
          <p14:tracePt t="67521" x="6281738" y="4035425"/>
          <p14:tracePt t="67529" x="6297613" y="4035425"/>
          <p14:tracePt t="67537" x="6313488" y="4035425"/>
          <p14:tracePt t="67544" x="6329363" y="4035425"/>
          <p14:tracePt t="67553" x="6337300" y="4027488"/>
          <p14:tracePt t="67559" x="6353175" y="4027488"/>
          <p14:tracePt t="67566" x="6376988" y="4027488"/>
          <p14:tracePt t="67574" x="6392863" y="4019550"/>
          <p14:tracePt t="67582" x="6410325" y="4019550"/>
          <p14:tracePt t="67589" x="6434138" y="4019550"/>
          <p14:tracePt t="67596" x="6465888" y="4019550"/>
          <p14:tracePt t="67605" x="6497638" y="4019550"/>
          <p14:tracePt t="67611" x="6537325" y="4019550"/>
          <p14:tracePt t="67620" x="6584950" y="4011613"/>
          <p14:tracePt t="67627" x="6616700" y="4011613"/>
          <p14:tracePt t="67634" x="6656388" y="4003675"/>
          <p14:tracePt t="67641" x="6688138" y="4003675"/>
          <p14:tracePt t="67649" x="6711950" y="3995738"/>
          <p14:tracePt t="67656" x="6743700" y="3995738"/>
          <p14:tracePt t="67664" x="6759575" y="3995738"/>
          <p14:tracePt t="67671" x="6777038" y="3987800"/>
          <p14:tracePt t="67679" x="6800850" y="3987800"/>
          <p14:tracePt t="67695" x="6808788" y="3979863"/>
          <p14:tracePt t="67709" x="6816725" y="3979863"/>
          <p14:tracePt t="67927" x="6816725" y="3971925"/>
          <p14:tracePt t="67935" x="6800850" y="3963988"/>
          <p14:tracePt t="67941" x="6777038" y="3963988"/>
          <p14:tracePt t="67949" x="6743700" y="3956050"/>
          <p14:tracePt t="67956" x="6719888" y="3956050"/>
          <p14:tracePt t="67964" x="6688138" y="3956050"/>
          <p14:tracePt t="67972" x="6640513" y="3956050"/>
          <p14:tracePt t="67979" x="6600825" y="3956050"/>
          <p14:tracePt t="67987" x="6553200" y="3956050"/>
          <p14:tracePt t="67994" x="6521450" y="3956050"/>
          <p14:tracePt t="68002" x="6489700" y="3956050"/>
          <p14:tracePt t="68009" x="6473825" y="3956050"/>
          <p14:tracePt t="68016" x="6450013" y="3956050"/>
          <p14:tracePt t="68024" x="6442075" y="3956050"/>
          <p14:tracePt t="68107" x="6457950" y="3956050"/>
          <p14:tracePt t="68114" x="6497638" y="3956050"/>
          <p14:tracePt t="68121" x="6561138" y="3956050"/>
          <p14:tracePt t="68129" x="6608763" y="3956050"/>
          <p14:tracePt t="68137" x="6688138" y="3956050"/>
          <p14:tracePt t="68144" x="6777038" y="3956050"/>
          <p14:tracePt t="68152" x="6864350" y="3956050"/>
          <p14:tracePt t="68159" x="6935788" y="3956050"/>
          <p14:tracePt t="68166" x="7015163" y="3956050"/>
          <p14:tracePt t="68174" x="7062788" y="3948113"/>
          <p14:tracePt t="68181" x="7086600" y="3948113"/>
          <p14:tracePt t="68204" x="7102475" y="3938588"/>
          <p14:tracePt t="68257" x="7094538" y="3930650"/>
          <p14:tracePt t="68271" x="7078663" y="3922713"/>
          <p14:tracePt t="68279" x="7062788" y="3922713"/>
          <p14:tracePt t="68287" x="7038975" y="3922713"/>
          <p14:tracePt t="68294" x="7023100" y="3922713"/>
          <p14:tracePt t="68302" x="6999288" y="3922713"/>
          <p14:tracePt t="68309" x="6967538" y="3922713"/>
          <p14:tracePt t="68316" x="6935788" y="3922713"/>
          <p14:tracePt t="68324" x="6904038" y="3914775"/>
          <p14:tracePt t="68331" x="6872288" y="3914775"/>
          <p14:tracePt t="68339" x="6848475" y="3914775"/>
          <p14:tracePt t="68346" x="6824663" y="3914775"/>
          <p14:tracePt t="68354" x="6808788" y="3914775"/>
          <p14:tracePt t="68361" x="6784975" y="3914775"/>
          <p14:tracePt t="68376" x="6777038" y="3914775"/>
          <p14:tracePt t="68386" x="6769100" y="3914775"/>
          <p14:tracePt t="68399" x="6759575" y="3914775"/>
          <p14:tracePt t="68536" x="0" y="0"/>
        </p14:tracePtLst>
      </p14:laserTraceLst>
    </p:ext>
    <p:ext uri="{E180D4A7-C9FB-4DFB-919C-405C955672EB}">
      <p14:showEvtLst xmlns:p14="http://schemas.microsoft.com/office/powerpoint/2010/main">
        <p14:playEvt time="36" objId="4"/>
        <p14:stopEvt time="95865" objId="4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6DA364-CB12-4CE5-A334-E3B626D677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30CF22D-6063-493B-BA37-CE177CA36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264">
            <a:hlinkClick r:id="" action="ppaction://media"/>
            <a:extLst>
              <a:ext uri="{FF2B5EF4-FFF2-40B4-BE49-F238E27FC236}">
                <a16:creationId xmlns:a16="http://schemas.microsoft.com/office/drawing/2014/main" id="{739B5156-9B8C-44A8-9E29-F334B1C4DA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58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5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678"/>
    </mc:Choice>
    <mc:Fallback>
      <p:transition spd="slow" advTm="102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12" x="1674813" y="2527300"/>
          <p14:tracePt t="8300" x="1674813" y="2519363"/>
          <p14:tracePt t="8306" x="1666875" y="2479675"/>
          <p14:tracePt t="8314" x="1641475" y="2416175"/>
          <p14:tracePt t="8322" x="1601788" y="2352675"/>
          <p14:tracePt t="8329" x="1570038" y="2281238"/>
          <p14:tracePt t="8336" x="1538288" y="2184400"/>
          <p14:tracePt t="8344" x="1490663" y="2097088"/>
          <p14:tracePt t="8351" x="1474788" y="2017713"/>
          <p14:tracePt t="8359" x="1443038" y="1938338"/>
          <p14:tracePt t="8366" x="1403350" y="1865313"/>
          <p14:tracePt t="8375" x="1387475" y="1809750"/>
          <p14:tracePt t="8381" x="1371600" y="1762125"/>
          <p14:tracePt t="8389" x="1363663" y="1714500"/>
          <p14:tracePt t="8396" x="1347788" y="1690688"/>
          <p14:tracePt t="8404" x="1339850" y="1666875"/>
          <p14:tracePt t="8411" x="1339850" y="1658938"/>
          <p14:tracePt t="8426" x="1339850" y="1651000"/>
          <p14:tracePt t="8434" x="1331913" y="1651000"/>
          <p14:tracePt t="8555" x="1331913" y="1643063"/>
          <p14:tracePt t="8562" x="1331913" y="1635125"/>
          <p14:tracePt t="8569" x="1323975" y="1619250"/>
          <p14:tracePt t="8576" x="1323975" y="1611313"/>
          <p14:tracePt t="8584" x="1316038" y="1587500"/>
          <p14:tracePt t="8592" x="1316038" y="1563688"/>
          <p14:tracePt t="8599" x="1316038" y="1538288"/>
          <p14:tracePt t="8607" x="1316038" y="1506538"/>
          <p14:tracePt t="8614" x="1316038" y="1466850"/>
          <p14:tracePt t="8623" x="1316038" y="1443038"/>
          <p14:tracePt t="8629" x="1316038" y="1419225"/>
          <p14:tracePt t="8636" x="1316038" y="1395413"/>
          <p14:tracePt t="8644" x="1316038" y="1371600"/>
          <p14:tracePt t="8651" x="1316038" y="1355725"/>
          <p14:tracePt t="8659" x="1316038" y="1339850"/>
          <p14:tracePt t="8666" x="1316038" y="1331913"/>
          <p14:tracePt t="8674" x="1316038" y="1316038"/>
          <p14:tracePt t="8681" x="1316038" y="1300163"/>
          <p14:tracePt t="8689" x="1316038" y="1284288"/>
          <p14:tracePt t="8696" x="1316038" y="1276350"/>
          <p14:tracePt t="8705" x="1316038" y="1268413"/>
          <p14:tracePt t="8719" x="1316038" y="1260475"/>
          <p14:tracePt t="8840" x="1331913" y="1252538"/>
          <p14:tracePt t="8846" x="1347788" y="1244600"/>
          <p14:tracePt t="8855" x="1371600" y="1244600"/>
          <p14:tracePt t="8861" x="1395413" y="1236663"/>
          <p14:tracePt t="8869" x="1443038" y="1228725"/>
          <p14:tracePt t="8876" x="1458913" y="1220788"/>
          <p14:tracePt t="8892" x="1554163" y="1204913"/>
          <p14:tracePt t="8898" x="1617663" y="1195388"/>
          <p14:tracePt t="8908" x="1682750" y="1187450"/>
          <p14:tracePt t="8913" x="1762125" y="1179513"/>
          <p14:tracePt t="8923" x="1817688" y="1179513"/>
          <p14:tracePt t="8929" x="1889125" y="1171575"/>
          <p14:tracePt t="8936" x="1960563" y="1171575"/>
          <p14:tracePt t="8944" x="2041525" y="1163638"/>
          <p14:tracePt t="8951" x="2105025" y="1163638"/>
          <p14:tracePt t="8959" x="2176463" y="1155700"/>
          <p14:tracePt t="8966" x="2239963" y="1155700"/>
          <p14:tracePt t="8974" x="2303463" y="1147763"/>
          <p14:tracePt t="8981" x="2359025" y="1147763"/>
          <p14:tracePt t="8989" x="2424113" y="1147763"/>
          <p14:tracePt t="8996" x="2503488" y="1147763"/>
          <p14:tracePt t="9005" x="2566988" y="1147763"/>
          <p14:tracePt t="9011" x="2638425" y="1139825"/>
          <p14:tracePt t="9018" x="2701925" y="1139825"/>
          <p14:tracePt t="9026" x="2782888" y="1123950"/>
          <p14:tracePt t="9034" x="2846388" y="1123950"/>
          <p14:tracePt t="9041" x="2894013" y="1116013"/>
          <p14:tracePt t="9048" x="2973388" y="1100138"/>
          <p14:tracePt t="9057" x="3036888" y="1092200"/>
          <p14:tracePt t="9063" x="3109913" y="1076325"/>
          <p14:tracePt t="9072" x="3157538" y="1068388"/>
          <p14:tracePt t="9078" x="3205163" y="1060450"/>
          <p14:tracePt t="9086" x="3228975" y="1060450"/>
          <p14:tracePt t="9094" x="3252788" y="1060450"/>
          <p14:tracePt t="9101" x="3276600" y="1052513"/>
          <p14:tracePt t="9109" x="3300413" y="1052513"/>
          <p14:tracePt t="9116" x="3308350" y="1052513"/>
          <p14:tracePt t="9124" x="3324225" y="1052513"/>
          <p14:tracePt t="9131" x="3348038" y="1052513"/>
          <p14:tracePt t="9140" x="3363913" y="1052513"/>
          <p14:tracePt t="9146" x="3379788" y="1052513"/>
          <p14:tracePt t="9155" x="3395663" y="1052513"/>
          <p14:tracePt t="9161" x="3411538" y="1060450"/>
          <p14:tracePt t="9168" x="3435350" y="1076325"/>
          <p14:tracePt t="9176" x="3476625" y="1092200"/>
          <p14:tracePt t="9184" x="3500438" y="1108075"/>
          <p14:tracePt t="9192" x="3532188" y="1131888"/>
          <p14:tracePt t="9198" x="3548063" y="1139825"/>
          <p14:tracePt t="9207" x="3579813" y="1171575"/>
          <p14:tracePt t="9214" x="3603625" y="1187450"/>
          <p14:tracePt t="9222" x="3635375" y="1228725"/>
          <p14:tracePt t="9229" x="3667125" y="1260475"/>
          <p14:tracePt t="9236" x="3698875" y="1292225"/>
          <p14:tracePt t="9244" x="3722688" y="1316038"/>
          <p14:tracePt t="9251" x="3746500" y="1339850"/>
          <p14:tracePt t="9258" x="3754438" y="1371600"/>
          <p14:tracePt t="9266" x="3770313" y="1387475"/>
          <p14:tracePt t="9274" x="3770313" y="1403350"/>
          <p14:tracePt t="9281" x="3778250" y="1419225"/>
          <p14:tracePt t="9290" x="3778250" y="1435100"/>
          <p14:tracePt t="9296" x="3778250" y="1443038"/>
          <p14:tracePt t="9305" x="3778250" y="1450975"/>
          <p14:tracePt t="9312" x="3778250" y="1466850"/>
          <p14:tracePt t="9326" x="3778250" y="1474788"/>
          <p14:tracePt t="9334" x="3778250" y="1490663"/>
          <p14:tracePt t="9349" x="3778250" y="1498600"/>
          <p14:tracePt t="9357" x="3778250" y="1506538"/>
          <p14:tracePt t="9364" x="3778250" y="1514475"/>
          <p14:tracePt t="9372" x="3778250" y="1522413"/>
          <p14:tracePt t="9379" x="3778250" y="1530350"/>
          <p14:tracePt t="9386" x="3778250" y="1538288"/>
          <p14:tracePt t="9394" x="3778250" y="1555750"/>
          <p14:tracePt t="9401" x="3778250" y="1563688"/>
          <p14:tracePt t="9431" x="3778250" y="1571625"/>
          <p14:tracePt t="9469" x="3786188" y="1571625"/>
          <p14:tracePt t="9484" x="3794125" y="1571625"/>
          <p14:tracePt t="9491" x="3810000" y="1563688"/>
          <p14:tracePt t="9499" x="3817938" y="1563688"/>
          <p14:tracePt t="9507" x="3825875" y="1555750"/>
          <p14:tracePt t="9514" x="3851275" y="1555750"/>
          <p14:tracePt t="9521" x="3859213" y="1555750"/>
          <p14:tracePt t="9529" x="3875088" y="1555750"/>
          <p14:tracePt t="9536" x="3890963" y="1555750"/>
          <p14:tracePt t="9544" x="3914775" y="1555750"/>
          <p14:tracePt t="9551" x="3922713" y="1555750"/>
          <p14:tracePt t="9559" x="3946525" y="1555750"/>
          <p14:tracePt t="9566" x="3970338" y="1555750"/>
          <p14:tracePt t="9574" x="4002088" y="1555750"/>
          <p14:tracePt t="9581" x="4025900" y="1555750"/>
          <p14:tracePt t="9590" x="4041775" y="1555750"/>
          <p14:tracePt t="9596" x="4065588" y="1555750"/>
          <p14:tracePt t="9605" x="4089400" y="1555750"/>
          <p14:tracePt t="9611" x="4121150" y="1547813"/>
          <p14:tracePt t="9619" x="4144963" y="1547813"/>
          <p14:tracePt t="9626" x="4184650" y="1547813"/>
          <p14:tracePt t="9633" x="4225925" y="1547813"/>
          <p14:tracePt t="9642" x="4257675" y="1547813"/>
          <p14:tracePt t="9648" x="4313238" y="1547813"/>
          <p14:tracePt t="9657" x="4368800" y="1547813"/>
          <p14:tracePt t="9663" x="4424363" y="1547813"/>
          <p14:tracePt t="9671" x="4471988" y="1547813"/>
          <p14:tracePt t="9679" x="4519613" y="1547813"/>
          <p14:tracePt t="9687" x="4584700" y="1547813"/>
          <p14:tracePt t="9693" x="4600575" y="1547813"/>
          <p14:tracePt t="9701" x="4600575" y="1538288"/>
          <p14:tracePt t="9709" x="4608513" y="1538288"/>
          <p14:tracePt t="9716" x="4616450" y="1538288"/>
          <p14:tracePt t="9731" x="4624388" y="1538288"/>
          <p14:tracePt t="9746" x="4632325" y="1538288"/>
          <p14:tracePt t="9754" x="4640263" y="1538288"/>
          <p14:tracePt t="9761" x="4656138" y="1547813"/>
          <p14:tracePt t="9769" x="4687888" y="1555750"/>
          <p14:tracePt t="9776" x="4695825" y="1563688"/>
          <p14:tracePt t="9785" x="4703763" y="1571625"/>
          <p14:tracePt t="9791" x="4711700" y="1571625"/>
          <p14:tracePt t="9798" x="4719638" y="1571625"/>
          <p14:tracePt t="9807" x="4719638" y="1579563"/>
          <p14:tracePt t="9814" x="4727575" y="1579563"/>
          <p14:tracePt t="9828" x="4735513" y="1579563"/>
          <p14:tracePt t="9844" x="4743450" y="1579563"/>
          <p14:tracePt t="9859" x="4743450" y="1587500"/>
          <p14:tracePt t="9942" x="4727575" y="1603375"/>
          <p14:tracePt t="9948" x="4711700" y="1611313"/>
          <p14:tracePt t="9956" x="4695825" y="1619250"/>
          <p14:tracePt t="9964" x="4679950" y="1627188"/>
          <p14:tracePt t="9971" x="4656138" y="1643063"/>
          <p14:tracePt t="9979" x="4632325" y="1651000"/>
          <p14:tracePt t="9987" x="4600575" y="1666875"/>
          <p14:tracePt t="9994" x="4559300" y="1666875"/>
          <p14:tracePt t="10003" x="4543425" y="1674813"/>
          <p14:tracePt t="10009" x="4519613" y="1674813"/>
          <p14:tracePt t="10016" x="4503738" y="1682750"/>
          <p14:tracePt t="10024" x="4487863" y="1682750"/>
          <p14:tracePt t="10031" x="4471988" y="1682750"/>
          <p14:tracePt t="10039" x="4456113" y="1690688"/>
          <p14:tracePt t="10046" x="4448175" y="1690688"/>
          <p14:tracePt t="10054" x="4440238" y="1690688"/>
          <p14:tracePt t="10068" x="4432300" y="1690688"/>
          <p14:tracePt t="10084" x="4424363" y="1690688"/>
          <p14:tracePt t="10091" x="4416425" y="1690688"/>
          <p14:tracePt t="10099" x="4408488" y="1690688"/>
          <p14:tracePt t="10113" x="4400550" y="1690688"/>
          <p14:tracePt t="10123" x="4384675" y="1690688"/>
          <p14:tracePt t="10129" x="4368800" y="1690688"/>
          <p14:tracePt t="10137" x="4337050" y="1682750"/>
          <p14:tracePt t="10144" x="4289425" y="1666875"/>
          <p14:tracePt t="10151" x="4265613" y="1658938"/>
          <p14:tracePt t="10159" x="4200525" y="1643063"/>
          <p14:tracePt t="10166" x="4144963" y="1635125"/>
          <p14:tracePt t="10173" x="4089400" y="1635125"/>
          <p14:tracePt t="10181" x="4033838" y="1635125"/>
          <p14:tracePt t="10190" x="3994150" y="1635125"/>
          <p14:tracePt t="10196" x="3962400" y="1635125"/>
          <p14:tracePt t="10205" x="3906838" y="1635125"/>
          <p14:tracePt t="10211" x="3875088" y="1635125"/>
          <p14:tracePt t="10219" x="3825875" y="1635125"/>
          <p14:tracePt t="10226" x="3794125" y="1635125"/>
          <p14:tracePt t="10233" x="3770313" y="1643063"/>
          <p14:tracePt t="10241" x="3754438" y="1651000"/>
          <p14:tracePt t="10248" x="3746500" y="1651000"/>
          <p14:tracePt t="10257" x="3738563" y="1651000"/>
          <p14:tracePt t="10264" x="3730625" y="1658938"/>
          <p14:tracePt t="10273" x="3722688" y="1658938"/>
          <p14:tracePt t="10287" x="3722688" y="1666875"/>
          <p14:tracePt t="10294" x="3714750" y="1666875"/>
          <p14:tracePt t="10497" x="3714750" y="1658938"/>
          <p14:tracePt t="10504" x="3722688" y="1658938"/>
          <p14:tracePt t="10511" x="3730625" y="1651000"/>
          <p14:tracePt t="10518" x="3738563" y="1651000"/>
          <p14:tracePt t="10526" x="3746500" y="1643063"/>
          <p14:tracePt t="10534" x="3754438" y="1635125"/>
          <p14:tracePt t="10541" x="3770313" y="1635125"/>
          <p14:tracePt t="10548" x="3778250" y="1627188"/>
          <p14:tracePt t="10557" x="3786188" y="1619250"/>
          <p14:tracePt t="10563" x="3794125" y="1619250"/>
          <p14:tracePt t="10573" x="3794125" y="1611313"/>
          <p14:tracePt t="10579" x="3802063" y="1611313"/>
          <p14:tracePt t="10586" x="3810000" y="1603375"/>
          <p14:tracePt t="10625" x="3810000" y="1595438"/>
          <p14:tracePt t="10834" x="3817938" y="1595438"/>
          <p14:tracePt t="10857" x="3817938" y="1587500"/>
          <p14:tracePt t="10863" x="3825875" y="1587500"/>
          <p14:tracePt t="10893" x="3833813" y="1587500"/>
          <p14:tracePt t="10894" x="3843338" y="1587500"/>
          <p14:tracePt t="10909" x="3851275" y="1587500"/>
          <p14:tracePt t="10916" x="3851275" y="1579563"/>
          <p14:tracePt t="10924" x="3859213" y="1579563"/>
          <p14:tracePt t="10931" x="3875088" y="1579563"/>
          <p14:tracePt t="10939" x="3890963" y="1579563"/>
          <p14:tracePt t="10946" x="3906838" y="1579563"/>
          <p14:tracePt t="10953" x="3930650" y="1579563"/>
          <p14:tracePt t="10961" x="3962400" y="1579563"/>
          <p14:tracePt t="10968" x="3978275" y="1579563"/>
          <p14:tracePt t="10976" x="4010025" y="1579563"/>
          <p14:tracePt t="10984" x="4041775" y="1579563"/>
          <p14:tracePt t="10993" x="4057650" y="1579563"/>
          <p14:tracePt t="10998" x="4081463" y="1579563"/>
          <p14:tracePt t="11007" x="4105275" y="1579563"/>
          <p14:tracePt t="11014" x="4113213" y="1579563"/>
          <p14:tracePt t="11173" x="4097338" y="1579563"/>
          <p14:tracePt t="11186" x="4089400" y="1579563"/>
          <p14:tracePt t="11194" x="4065588" y="1579563"/>
          <p14:tracePt t="11201" x="4057650" y="1579563"/>
          <p14:tracePt t="11209" x="4049713" y="1579563"/>
          <p14:tracePt t="11216" x="4041775" y="1579563"/>
          <p14:tracePt t="11224" x="4033838" y="1579563"/>
          <p14:tracePt t="11231" x="4025900" y="1579563"/>
          <p14:tracePt t="11239" x="4017963" y="1579563"/>
          <p14:tracePt t="11246" x="4010025" y="1579563"/>
          <p14:tracePt t="11915" x="4010025" y="1587500"/>
          <p14:tracePt t="11921" x="4010025" y="1595438"/>
          <p14:tracePt t="11936" x="4002088" y="1595438"/>
          <p14:tracePt t="11944" x="4002088" y="1603375"/>
          <p14:tracePt t="12028" x="0" y="0"/>
        </p14:tracePtLst>
        <p14:tracePtLst>
          <p14:tracePt t="13304" x="4751388" y="1563688"/>
          <p14:tracePt t="13377" x="4743450" y="1563688"/>
          <p14:tracePt t="13399" x="4735513" y="1563688"/>
          <p14:tracePt t="13414" x="4735513" y="1571625"/>
          <p14:tracePt t="13430" x="4727575" y="1571625"/>
          <p14:tracePt t="13759" x="4727575" y="1579563"/>
          <p14:tracePt t="13766" x="4735513" y="1587500"/>
          <p14:tracePt t="13978" x="0" y="0"/>
        </p14:tracePtLst>
        <p14:tracePtLst>
          <p14:tracePt t="22972" x="6034088" y="3101975"/>
          <p14:tracePt t="23150" x="6026150" y="3101975"/>
          <p14:tracePt t="23180" x="6018213" y="3101975"/>
          <p14:tracePt t="23240" x="6010275" y="3101975"/>
          <p14:tracePt t="23254" x="6002338" y="3101975"/>
          <p14:tracePt t="23262" x="5994400" y="3094038"/>
          <p14:tracePt t="23269" x="5986463" y="3094038"/>
          <p14:tracePt t="23277" x="5978525" y="3094038"/>
          <p14:tracePt t="23284" x="5978525" y="3086100"/>
          <p14:tracePt t="23293" x="5970588" y="3086100"/>
          <p14:tracePt t="23368" x="5978525" y="3086100"/>
          <p14:tracePt t="23374" x="5994400" y="3070225"/>
          <p14:tracePt t="23382" x="6010275" y="3062288"/>
          <p14:tracePt t="23390" x="6051550" y="3054350"/>
          <p14:tracePt t="23397" x="6083300" y="3046413"/>
          <p14:tracePt t="23404" x="6107113" y="3038475"/>
          <p14:tracePt t="23412" x="6170613" y="3022600"/>
          <p14:tracePt t="23419" x="6218238" y="3014663"/>
          <p14:tracePt t="23427" x="6281738" y="2998788"/>
          <p14:tracePt t="23435" x="6361113" y="2990850"/>
          <p14:tracePt t="23443" x="6434138" y="2974975"/>
          <p14:tracePt t="23449" x="6529388" y="2959100"/>
          <p14:tracePt t="23458" x="6616700" y="2943225"/>
          <p14:tracePt t="23464" x="6711950" y="2935288"/>
          <p14:tracePt t="23472" x="6784975" y="2935288"/>
          <p14:tracePt t="23479" x="6848475" y="2935288"/>
          <p14:tracePt t="23487" x="6927850" y="2927350"/>
          <p14:tracePt t="23494" x="6983413" y="2927350"/>
          <p14:tracePt t="23502" x="7031038" y="2927350"/>
          <p14:tracePt t="23510" x="7078663" y="2927350"/>
          <p14:tracePt t="23517" x="7110413" y="2927350"/>
          <p14:tracePt t="23524" x="7126288" y="2927350"/>
          <p14:tracePt t="23532" x="7135813" y="2927350"/>
          <p14:tracePt t="23539" x="7143750" y="2927350"/>
          <p14:tracePt t="23554" x="7159625" y="2927350"/>
          <p14:tracePt t="23569" x="7167563" y="2927350"/>
          <p14:tracePt t="23599" x="7175500" y="2927350"/>
          <p14:tracePt t="23629" x="7183438" y="2927350"/>
          <p14:tracePt t="23644" x="7191375" y="2935288"/>
          <p14:tracePt t="23652" x="7207250" y="2935288"/>
          <p14:tracePt t="23660" x="7215188" y="2943225"/>
          <p14:tracePt t="23667" x="7223125" y="2951163"/>
          <p14:tracePt t="23674" x="7231063" y="2951163"/>
          <p14:tracePt t="23697" x="7239000" y="2951163"/>
          <p14:tracePt t="23750" x="7207250" y="2951163"/>
          <p14:tracePt t="23758" x="7183438" y="2951163"/>
          <p14:tracePt t="23764" x="7118350" y="2951163"/>
          <p14:tracePt t="23772" x="7070725" y="2951163"/>
          <p14:tracePt t="23779" x="6983413" y="2951163"/>
          <p14:tracePt t="23787" x="6896100" y="2951163"/>
          <p14:tracePt t="23794" x="6800850" y="2951163"/>
          <p14:tracePt t="23802" x="6735763" y="2959100"/>
          <p14:tracePt t="23810" x="6640513" y="2967038"/>
          <p14:tracePt t="23817" x="6569075" y="2982913"/>
          <p14:tracePt t="23825" x="6505575" y="2990850"/>
          <p14:tracePt t="23832" x="6434138" y="3006725"/>
          <p14:tracePt t="23840" x="6402388" y="3014663"/>
          <p14:tracePt t="23847" x="6384925" y="3014663"/>
          <p14:tracePt t="23854" x="6369050" y="3014663"/>
          <p14:tracePt t="23862" x="6361113" y="3014663"/>
          <p14:tracePt t="23869" x="6353175" y="3014663"/>
          <p14:tracePt t="23877" x="6345238" y="3022600"/>
          <p14:tracePt t="23894" x="6329363" y="3022600"/>
          <p14:tracePt t="23899" x="6321425" y="3022600"/>
          <p14:tracePt t="23908" x="6313488" y="3022600"/>
          <p14:tracePt t="23914" x="6305550" y="3030538"/>
          <p14:tracePt t="24036" x="6313488" y="3030538"/>
          <p14:tracePt t="24044" x="6345238" y="3030538"/>
          <p14:tracePt t="24049" x="6384925" y="3030538"/>
          <p14:tracePt t="24057" x="6426200" y="3030538"/>
          <p14:tracePt t="24064" x="6505575" y="3030538"/>
          <p14:tracePt t="24072" x="6553200" y="3030538"/>
          <p14:tracePt t="24079" x="6640513" y="3030538"/>
          <p14:tracePt t="24087" x="6727825" y="3030538"/>
          <p14:tracePt t="24094" x="6824663" y="3030538"/>
          <p14:tracePt t="24102" x="6904038" y="3030538"/>
          <p14:tracePt t="24110" x="6983413" y="3030538"/>
          <p14:tracePt t="24117" x="7046913" y="3030538"/>
          <p14:tracePt t="24125" x="7078663" y="3030538"/>
          <p14:tracePt t="24132" x="7094538" y="3030538"/>
          <p14:tracePt t="24141" x="7102475" y="3030538"/>
          <p14:tracePt t="24147" x="7110413" y="3030538"/>
          <p14:tracePt t="24215" x="7094538" y="3030538"/>
          <p14:tracePt t="24222" x="7046913" y="3030538"/>
          <p14:tracePt t="24229" x="6983413" y="3030538"/>
          <p14:tracePt t="24237" x="6935788" y="3030538"/>
          <p14:tracePt t="24244" x="6832600" y="3046413"/>
          <p14:tracePt t="24252" x="6735763" y="3054350"/>
          <p14:tracePt t="24260" x="6624638" y="3062288"/>
          <p14:tracePt t="24267" x="6513513" y="3070225"/>
          <p14:tracePt t="24276" x="6402388" y="3078163"/>
          <p14:tracePt t="24282" x="6313488" y="3086100"/>
          <p14:tracePt t="24291" x="6249988" y="3094038"/>
          <p14:tracePt t="24297" x="6162675" y="3101975"/>
          <p14:tracePt t="24304" x="6122988" y="3109913"/>
          <p14:tracePt t="24312" x="6099175" y="3117850"/>
          <p14:tracePt t="24319" x="6091238" y="3117850"/>
          <p14:tracePt t="24327" x="6091238" y="3125788"/>
          <p14:tracePt t="24334" x="6083300" y="3125788"/>
          <p14:tracePt t="24440" x="6099175" y="3125788"/>
          <p14:tracePt t="24447" x="6130925" y="3125788"/>
          <p14:tracePt t="24454" x="6154738" y="3125788"/>
          <p14:tracePt t="24462" x="6210300" y="3125788"/>
          <p14:tracePt t="24470" x="6289675" y="3125788"/>
          <p14:tracePt t="24477" x="6369050" y="3125788"/>
          <p14:tracePt t="24485" x="6457950" y="3125788"/>
          <p14:tracePt t="24493" x="6561138" y="3125788"/>
          <p14:tracePt t="24499" x="6656388" y="3125788"/>
          <p14:tracePt t="24507" x="6759575" y="3117850"/>
          <p14:tracePt t="24514" x="6840538" y="3109913"/>
          <p14:tracePt t="24522" x="6935788" y="3109913"/>
          <p14:tracePt t="24529" x="7031038" y="3094038"/>
          <p14:tracePt t="24537" x="7094538" y="3094038"/>
          <p14:tracePt t="24544" x="7151688" y="3086100"/>
          <p14:tracePt t="24552" x="7183438" y="3078163"/>
          <p14:tracePt t="24559" x="7207250" y="3078163"/>
          <p14:tracePt t="24567" x="7215188" y="3078163"/>
          <p14:tracePt t="24582" x="7223125" y="3078163"/>
          <p14:tracePt t="24658" x="7191375" y="3078163"/>
          <p14:tracePt t="24664" x="7143750" y="3078163"/>
          <p14:tracePt t="24673" x="7086600" y="3078163"/>
          <p14:tracePt t="24679" x="7015163" y="3078163"/>
          <p14:tracePt t="24687" x="6919913" y="3078163"/>
          <p14:tracePt t="24694" x="6800850" y="3078163"/>
          <p14:tracePt t="24702" x="6696075" y="3078163"/>
          <p14:tracePt t="24709" x="6561138" y="3094038"/>
          <p14:tracePt t="24717" x="6457950" y="3094038"/>
          <p14:tracePt t="24725" x="6337300" y="3101975"/>
          <p14:tracePt t="24732" x="6273800" y="3109913"/>
          <p14:tracePt t="24740" x="6202363" y="3117850"/>
          <p14:tracePt t="24747" x="6138863" y="3125788"/>
          <p14:tracePt t="24754" x="6091238" y="3125788"/>
          <p14:tracePt t="24762" x="6075363" y="3133725"/>
          <p14:tracePt t="24891" x="6107113" y="3133725"/>
          <p14:tracePt t="24897" x="6130925" y="3133725"/>
          <p14:tracePt t="24904" x="6178550" y="3133725"/>
          <p14:tracePt t="24912" x="6257925" y="3133725"/>
          <p14:tracePt t="24919" x="6353175" y="3133725"/>
          <p14:tracePt t="24927" x="6457950" y="3117850"/>
          <p14:tracePt t="24934" x="6577013" y="3109913"/>
          <p14:tracePt t="24942" x="6727825" y="3094038"/>
          <p14:tracePt t="24949" x="6824663" y="3086100"/>
          <p14:tracePt t="24957" x="6951663" y="3070225"/>
          <p14:tracePt t="24964" x="7070725" y="3062288"/>
          <p14:tracePt t="24973" x="7159625" y="3054350"/>
          <p14:tracePt t="24979" x="7223125" y="3046413"/>
          <p14:tracePt t="24987" x="7246938" y="3046413"/>
          <p14:tracePt t="24994" x="7262813" y="3046413"/>
          <p14:tracePt t="25002" x="7270750" y="3046413"/>
          <p14:tracePt t="25017" x="7278688" y="3046413"/>
          <p14:tracePt t="25093" x="7254875" y="3046413"/>
          <p14:tracePt t="25099" x="7223125" y="3046413"/>
          <p14:tracePt t="25108" x="7167563" y="3046413"/>
          <p14:tracePt t="25114" x="7118350" y="3046413"/>
          <p14:tracePt t="25124" x="7054850" y="3046413"/>
          <p14:tracePt t="25129" x="6975475" y="3046413"/>
          <p14:tracePt t="25137" x="6888163" y="3054350"/>
          <p14:tracePt t="25144" x="6792913" y="3070225"/>
          <p14:tracePt t="25152" x="6704013" y="3078163"/>
          <p14:tracePt t="25159" x="6648450" y="3086100"/>
          <p14:tracePt t="25167" x="6577013" y="3094038"/>
          <p14:tracePt t="25175" x="6521450" y="3101975"/>
          <p14:tracePt t="25182" x="6497638" y="3101975"/>
          <p14:tracePt t="25190" x="6481763" y="3109913"/>
          <p14:tracePt t="25355" x="6489700" y="3109913"/>
          <p14:tracePt t="25362" x="6505575" y="3109913"/>
          <p14:tracePt t="25369" x="6529388" y="3109913"/>
          <p14:tracePt t="25379" x="6553200" y="3109913"/>
          <p14:tracePt t="25384" x="6577013" y="3109913"/>
          <p14:tracePt t="25392" x="6608763" y="3109913"/>
          <p14:tracePt t="25399" x="6632575" y="3109913"/>
          <p14:tracePt t="25407" x="6656388" y="3101975"/>
          <p14:tracePt t="25414" x="6688138" y="3101975"/>
          <p14:tracePt t="25422" x="6711950" y="3094038"/>
          <p14:tracePt t="25430" x="6727825" y="3094038"/>
          <p14:tracePt t="25437" x="6751638" y="3086100"/>
          <p14:tracePt t="25445" x="6769100" y="3086100"/>
          <p14:tracePt t="25452" x="6784975" y="3086100"/>
          <p14:tracePt t="25459" x="6800850" y="3086100"/>
          <p14:tracePt t="25648" x="6808788" y="3086100"/>
          <p14:tracePt t="25662" x="6808788" y="3078163"/>
          <p14:tracePt t="25670" x="6816725" y="3078163"/>
          <p14:tracePt t="25684" x="6824663" y="3070225"/>
          <p14:tracePt t="25692" x="6824663" y="3062288"/>
          <p14:tracePt t="25699" x="6832600" y="3062288"/>
          <p14:tracePt t="25715" x="6848475" y="3054350"/>
          <p14:tracePt t="25723" x="6856413" y="3054350"/>
          <p14:tracePt t="25729" x="6864350" y="3054350"/>
          <p14:tracePt t="25737" x="6872288" y="3054350"/>
          <p14:tracePt t="25744" x="6888163" y="3046413"/>
          <p14:tracePt t="25754" x="6904038" y="3046413"/>
          <p14:tracePt t="25759" x="6919913" y="3046413"/>
          <p14:tracePt t="25767" x="6927850" y="3046413"/>
          <p14:tracePt t="25774" x="6951663" y="3046413"/>
          <p14:tracePt t="25782" x="6967538" y="3046413"/>
          <p14:tracePt t="25790" x="6991350" y="3046413"/>
          <p14:tracePt t="25797" x="7015163" y="3046413"/>
          <p14:tracePt t="25805" x="7031038" y="3046413"/>
          <p14:tracePt t="25812" x="7046913" y="3046413"/>
          <p14:tracePt t="25821" x="7062788" y="3046413"/>
          <p14:tracePt t="25827" x="7070725" y="3046413"/>
          <p14:tracePt t="25834" x="7094538" y="3046413"/>
          <p14:tracePt t="25849" x="7102475" y="3046413"/>
          <p14:tracePt t="25857" x="7110413" y="3046413"/>
          <p14:tracePt t="25865" x="7118350" y="3046413"/>
          <p14:tracePt t="26210" x="7126288" y="3046413"/>
          <p14:tracePt t="26217" x="7143750" y="3046413"/>
          <p14:tracePt t="26224" x="7159625" y="3046413"/>
          <p14:tracePt t="26232" x="7167563" y="3046413"/>
          <p14:tracePt t="26239" x="7175500" y="3046413"/>
          <p14:tracePt t="26247" x="7183438" y="3046413"/>
          <p14:tracePt t="26488" x="7191375" y="3046413"/>
          <p14:tracePt t="26494" x="7199313" y="3046413"/>
          <p14:tracePt t="26503" x="7207250" y="3046413"/>
          <p14:tracePt t="26510" x="7231063" y="3046413"/>
          <p14:tracePt t="26517" x="7246938" y="3046413"/>
          <p14:tracePt t="26525" x="7262813" y="3046413"/>
          <p14:tracePt t="26539" x="7278688" y="3038475"/>
          <p14:tracePt t="26547" x="7294563" y="3038475"/>
          <p14:tracePt t="26562" x="7310438" y="3038475"/>
          <p14:tracePt t="26569" x="7310438" y="3030538"/>
          <p14:tracePt t="26584" x="7318375" y="3030538"/>
          <p14:tracePt t="26744" x="0" y="0"/>
        </p14:tracePtLst>
        <p14:tracePtLst>
          <p14:tracePt t="38775" x="6107113" y="2967038"/>
          <p14:tracePt t="39112" x="6099175" y="2967038"/>
          <p14:tracePt t="39118" x="6091238" y="2967038"/>
          <p14:tracePt t="39125" x="6083300" y="2967038"/>
          <p14:tracePt t="39134" x="6067425" y="2967038"/>
          <p14:tracePt t="39141" x="6059488" y="2974975"/>
          <p14:tracePt t="39156" x="6059488" y="2982913"/>
          <p14:tracePt t="39163" x="6051550" y="2982913"/>
          <p14:tracePt t="39202" x="6043613" y="2982913"/>
          <p14:tracePt t="39223" x="6043613" y="2990850"/>
          <p14:tracePt t="39245" x="6034088" y="2990850"/>
          <p14:tracePt t="39261" x="6034088" y="2998788"/>
          <p14:tracePt t="39426" x="6026150" y="2998788"/>
          <p14:tracePt t="39438" x="6002338" y="2990850"/>
          <p14:tracePt t="39441" x="5970588" y="2967038"/>
          <p14:tracePt t="39448" x="5938838" y="2943225"/>
          <p14:tracePt t="39457" x="5891213" y="2909888"/>
          <p14:tracePt t="39463" x="5819775" y="2862263"/>
          <p14:tracePt t="39471" x="5756275" y="2814638"/>
          <p14:tracePt t="39478" x="5651500" y="2759075"/>
          <p14:tracePt t="39485" x="5524500" y="2679700"/>
          <p14:tracePt t="39493" x="5413375" y="2608263"/>
          <p14:tracePt t="39501" x="5268913" y="2527300"/>
          <p14:tracePt t="39509" x="5181600" y="2463800"/>
          <p14:tracePt t="39516" x="5110163" y="2432050"/>
          <p14:tracePt t="39523" x="5030788" y="2392363"/>
          <p14:tracePt t="39531" x="4983163" y="2352675"/>
          <p14:tracePt t="39539" x="4933950" y="2312988"/>
          <p14:tracePt t="39545" x="4918075" y="2297113"/>
          <p14:tracePt t="39553" x="4894263" y="2273300"/>
          <p14:tracePt t="39561" x="4870450" y="2224088"/>
          <p14:tracePt t="39568" x="4846638" y="2176463"/>
          <p14:tracePt t="39575" x="4822825" y="2128838"/>
          <p14:tracePt t="39583" x="4791075" y="2073275"/>
          <p14:tracePt t="39592" x="4751388" y="2001838"/>
          <p14:tracePt t="39598" x="4727575" y="1938338"/>
          <p14:tracePt t="39606" x="4703763" y="1898650"/>
          <p14:tracePt t="39613" x="4672013" y="1841500"/>
          <p14:tracePt t="39620" x="4656138" y="1793875"/>
          <p14:tracePt t="39628" x="4632325" y="1770063"/>
          <p14:tracePt t="39635" x="4608513" y="1706563"/>
          <p14:tracePt t="39643" x="4584700" y="1658938"/>
          <p14:tracePt t="39650" x="4551363" y="1603375"/>
          <p14:tracePt t="39658" x="4519613" y="1547813"/>
          <p14:tracePt t="39665" x="4487863" y="1498600"/>
          <p14:tracePt t="39674" x="4464050" y="1458913"/>
          <p14:tracePt t="39680" x="4456113" y="1443038"/>
          <p14:tracePt t="39689" x="4440238" y="1427163"/>
          <p14:tracePt t="39695" x="4440238" y="1419225"/>
          <p14:tracePt t="39703" x="4432300" y="1419225"/>
          <p14:tracePt t="39725" x="4432300" y="1411288"/>
          <p14:tracePt t="39974" x="4440238" y="1427163"/>
          <p14:tracePt t="39980" x="4456113" y="1443038"/>
          <p14:tracePt t="39989" x="4487863" y="1458913"/>
          <p14:tracePt t="39995" x="4503738" y="1474788"/>
          <p14:tracePt t="40003" x="4519613" y="1490663"/>
          <p14:tracePt t="40011" x="4535488" y="1506538"/>
          <p14:tracePt t="40018" x="4551363" y="1514475"/>
          <p14:tracePt t="40025" x="4559300" y="1522413"/>
          <p14:tracePt t="40041" x="4567238" y="1522413"/>
          <p14:tracePt t="40048" x="4567238" y="1530350"/>
          <p14:tracePt t="40176" x="4567238" y="1538288"/>
          <p14:tracePt t="40192" x="4559300" y="1538288"/>
          <p14:tracePt t="40259" x="4551363" y="1538288"/>
          <p14:tracePt t="40416" x="4567238" y="1563688"/>
          <p14:tracePt t="40425" x="4672013" y="1627188"/>
          <p14:tracePt t="40431" x="4743450" y="1690688"/>
          <p14:tracePt t="40439" x="4822825" y="1746250"/>
          <p14:tracePt t="40445" x="4959350" y="1849438"/>
          <p14:tracePt t="40454" x="5038725" y="1914525"/>
          <p14:tracePt t="40461" x="5165725" y="2017713"/>
          <p14:tracePt t="40468" x="5326063" y="2152650"/>
          <p14:tracePt t="40476" x="5445125" y="2265363"/>
          <p14:tracePt t="40483" x="5564188" y="2384425"/>
          <p14:tracePt t="40491" x="5667375" y="2487613"/>
          <p14:tracePt t="40498" x="5788025" y="2592388"/>
          <p14:tracePt t="40506" x="5835650" y="2647950"/>
          <p14:tracePt t="40513" x="5891213" y="2703513"/>
          <p14:tracePt t="40522" x="5930900" y="2743200"/>
          <p14:tracePt t="40528" x="5946775" y="2767013"/>
          <p14:tracePt t="40535" x="5978525" y="2798763"/>
          <p14:tracePt t="40543" x="5994400" y="2830513"/>
          <p14:tracePt t="40551" x="6002338" y="2830513"/>
          <p14:tracePt t="40558" x="6010275" y="2838450"/>
          <p14:tracePt t="40574" x="6018213" y="2838450"/>
          <p14:tracePt t="40610" x="6026150" y="2846388"/>
          <p14:tracePt t="40618" x="6043613" y="2854325"/>
          <p14:tracePt t="40626" x="6051550" y="2854325"/>
          <p14:tracePt t="40633" x="6075363" y="2862263"/>
          <p14:tracePt t="40641" x="6091238" y="2862263"/>
          <p14:tracePt t="40648" x="6115050" y="2870200"/>
          <p14:tracePt t="40658" x="6130925" y="2870200"/>
          <p14:tracePt t="40663" x="6138863" y="2870200"/>
          <p14:tracePt t="40672" x="6146800" y="2870200"/>
          <p14:tracePt t="40678" x="6162675" y="2870200"/>
          <p14:tracePt t="40685" x="6170613" y="2870200"/>
          <p14:tracePt t="40701" x="6186488" y="2870200"/>
          <p14:tracePt t="40708" x="6194425" y="2870200"/>
          <p14:tracePt t="40715" x="6202363" y="2870200"/>
          <p14:tracePt t="40724" x="6210300" y="2870200"/>
          <p14:tracePt t="40731" x="6218238" y="2870200"/>
          <p14:tracePt t="40739" x="6226175" y="2870200"/>
          <p14:tracePt t="40745" x="6234113" y="2870200"/>
          <p14:tracePt t="40761" x="6242050" y="2870200"/>
          <p14:tracePt t="40768" x="6249988" y="2870200"/>
          <p14:tracePt t="40866" x="6257925" y="2870200"/>
          <p14:tracePt t="40875" x="6281738" y="2886075"/>
          <p14:tracePt t="40881" x="6305550" y="2909888"/>
          <p14:tracePt t="40888" x="6329363" y="2927350"/>
          <p14:tracePt t="40908" x="6392863" y="2951163"/>
          <p14:tracePt t="40911" x="6410325" y="2959100"/>
          <p14:tracePt t="40925" x="6418263" y="2959100"/>
          <p14:tracePt t="41219" x="6418263" y="2967038"/>
          <p14:tracePt t="41226" x="6384925" y="2974975"/>
          <p14:tracePt t="41233" x="6345238" y="2982913"/>
          <p14:tracePt t="41241" x="6281738" y="2998788"/>
          <p14:tracePt t="41248" x="6226175" y="3014663"/>
          <p14:tracePt t="41257" x="6146800" y="3046413"/>
          <p14:tracePt t="41263" x="6059488" y="3078163"/>
          <p14:tracePt t="41272" x="5970588" y="3125788"/>
          <p14:tracePt t="41278" x="5883275" y="3165475"/>
          <p14:tracePt t="41285" x="5795963" y="3221038"/>
          <p14:tracePt t="41293" x="5724525" y="3278188"/>
          <p14:tracePt t="41300" x="5667375" y="3309938"/>
          <p14:tracePt t="41308" x="5619750" y="3349625"/>
          <p14:tracePt t="41315" x="5580063" y="3373438"/>
          <p14:tracePt t="41324" x="5564188" y="3389313"/>
          <p14:tracePt t="41331" x="5548313" y="3405188"/>
          <p14:tracePt t="41338" x="5524500" y="3413125"/>
          <p14:tracePt t="41346" x="5508625" y="3429000"/>
          <p14:tracePt t="41354" x="5492750" y="3429000"/>
          <p14:tracePt t="41361" x="5476875" y="3436938"/>
          <p14:tracePt t="41368" x="5461000" y="3444875"/>
          <p14:tracePt t="41375" x="5437188" y="3452813"/>
          <p14:tracePt t="41383" x="5405438" y="3460750"/>
          <p14:tracePt t="41391" x="5373688" y="3460750"/>
          <p14:tracePt t="41398" x="5326063" y="3468688"/>
          <p14:tracePt t="41408" x="5284788" y="3468688"/>
          <p14:tracePt t="41413" x="5229225" y="3468688"/>
          <p14:tracePt t="41421" x="5173663" y="3468688"/>
          <p14:tracePt t="41428" x="5110163" y="3476625"/>
          <p14:tracePt t="41435" x="5062538" y="3484563"/>
          <p14:tracePt t="41443" x="5022850" y="3500438"/>
          <p14:tracePt t="41450" x="4967288" y="3508375"/>
          <p14:tracePt t="41458" x="4926013" y="3524250"/>
          <p14:tracePt t="41465" x="4894263" y="3532188"/>
          <p14:tracePt t="41475" x="4854575" y="3540125"/>
          <p14:tracePt t="41481" x="4838700" y="3548063"/>
          <p14:tracePt t="41489" x="4806950" y="3563938"/>
          <p14:tracePt t="41495" x="4775200" y="3571875"/>
          <p14:tracePt t="41504" x="4735513" y="3579813"/>
          <p14:tracePt t="41511" x="4719638" y="3579813"/>
          <p14:tracePt t="41518" x="4679950" y="3579813"/>
          <p14:tracePt t="41525" x="4648200" y="3587750"/>
          <p14:tracePt t="41533" x="4600575" y="3587750"/>
          <p14:tracePt t="41541" x="4567238" y="3595688"/>
          <p14:tracePt t="41548" x="4511675" y="3605213"/>
          <p14:tracePt t="41556" x="4464050" y="3613150"/>
          <p14:tracePt t="41563" x="4432300" y="3629025"/>
          <p14:tracePt t="41571" x="4384675" y="3629025"/>
          <p14:tracePt t="41578" x="4352925" y="3644900"/>
          <p14:tracePt t="41586" x="4337050" y="3644900"/>
          <p14:tracePt t="41593" x="4329113" y="3652838"/>
          <p14:tracePt t="41608" x="4321175" y="3652838"/>
          <p14:tracePt t="41615" x="4313238" y="3652838"/>
          <p14:tracePt t="41645" x="4305300" y="3652838"/>
          <p14:tracePt t="41699" x="4297363" y="3652838"/>
          <p14:tracePt t="41729" x="4281488" y="3652838"/>
          <p14:tracePt t="41736" x="4265613" y="3652838"/>
          <p14:tracePt t="41743" x="4249738" y="3652838"/>
          <p14:tracePt t="41750" x="4241800" y="3652838"/>
          <p14:tracePt t="41758" x="4225925" y="3652838"/>
          <p14:tracePt t="41765" x="4210050" y="3652838"/>
          <p14:tracePt t="41773" x="4200525" y="3652838"/>
          <p14:tracePt t="41781" x="4184650" y="3652838"/>
          <p14:tracePt t="41818" x="4176713" y="3652838"/>
          <p14:tracePt t="41887" x="4176713" y="3644900"/>
          <p14:tracePt t="41907" x="4200525" y="3644900"/>
          <p14:tracePt t="41909" x="4225925" y="3636963"/>
          <p14:tracePt t="41915" x="4249738" y="3636963"/>
          <p14:tracePt t="41923" x="4297363" y="3636963"/>
          <p14:tracePt t="41930" x="4337050" y="3636963"/>
          <p14:tracePt t="41939" x="4400550" y="3636963"/>
          <p14:tracePt t="41945" x="4464050" y="3636963"/>
          <p14:tracePt t="41954" x="4527550" y="3636963"/>
          <p14:tracePt t="41961" x="4608513" y="3636963"/>
          <p14:tracePt t="41968" x="4648200" y="3636963"/>
          <p14:tracePt t="41975" x="4687888" y="3636963"/>
          <p14:tracePt t="41983" x="4735513" y="3636963"/>
          <p14:tracePt t="41991" x="4767263" y="3629025"/>
          <p14:tracePt t="41998" x="4799013" y="3629025"/>
          <p14:tracePt t="42006" x="4814888" y="3629025"/>
          <p14:tracePt t="42013" x="4830763" y="3621088"/>
          <p14:tracePt t="42028" x="4838700" y="3621088"/>
          <p14:tracePt t="42051" x="4846638" y="3621088"/>
          <p14:tracePt t="42090" x="4822825" y="3621088"/>
          <p14:tracePt t="42095" x="4799013" y="3621088"/>
          <p14:tracePt t="42104" x="4759325" y="3613150"/>
          <p14:tracePt t="42111" x="4695825" y="3613150"/>
          <p14:tracePt t="42118" x="4632325" y="3605213"/>
          <p14:tracePt t="42125" x="4567238" y="3605213"/>
          <p14:tracePt t="42133" x="4527550" y="3605213"/>
          <p14:tracePt t="42140" x="4471988" y="3605213"/>
          <p14:tracePt t="42148" x="4416425" y="3605213"/>
          <p14:tracePt t="42157" x="4376738" y="3605213"/>
          <p14:tracePt t="42163" x="4329113" y="3605213"/>
          <p14:tracePt t="42170" x="4321175" y="3605213"/>
          <p14:tracePt t="42314" x="4329113" y="3605213"/>
          <p14:tracePt t="42320" x="4352925" y="3605213"/>
          <p14:tracePt t="42328" x="4376738" y="3605213"/>
          <p14:tracePt t="42336" x="4400550" y="3605213"/>
          <p14:tracePt t="42343" x="4448175" y="3605213"/>
          <p14:tracePt t="42351" x="4479925" y="3605213"/>
          <p14:tracePt t="42358" x="4535488" y="3605213"/>
          <p14:tracePt t="42365" x="4584700" y="3605213"/>
          <p14:tracePt t="42373" x="4648200" y="3605213"/>
          <p14:tracePt t="42380" x="4711700" y="3605213"/>
          <p14:tracePt t="42389" x="4767263" y="3605213"/>
          <p14:tracePt t="42395" x="4830763" y="3605213"/>
          <p14:tracePt t="42404" x="4878388" y="3605213"/>
          <p14:tracePt t="42410" x="4902200" y="3605213"/>
          <p14:tracePt t="42418" x="4926013" y="3605213"/>
          <p14:tracePt t="42494" x="4918075" y="3605213"/>
          <p14:tracePt t="42509" x="4910138" y="3605213"/>
          <p14:tracePt t="42515" x="4878388" y="3605213"/>
          <p14:tracePt t="42523" x="4822825" y="3605213"/>
          <p14:tracePt t="42531" x="4735513" y="3605213"/>
          <p14:tracePt t="42539" x="4664075" y="3605213"/>
          <p14:tracePt t="42545" x="4576763" y="3605213"/>
          <p14:tracePt t="42554" x="4495800" y="3605213"/>
          <p14:tracePt t="42560" x="4408488" y="3605213"/>
          <p14:tracePt t="42568" x="4352925" y="3605213"/>
          <p14:tracePt t="42575" x="4313238" y="3605213"/>
          <p14:tracePt t="42583" x="4265613" y="3605213"/>
          <p14:tracePt t="42590" x="4233863" y="3605213"/>
          <p14:tracePt t="42598" x="4225925" y="3613150"/>
          <p14:tracePt t="42606" x="4217988" y="3613150"/>
          <p14:tracePt t="42622" x="4217988" y="3621088"/>
          <p14:tracePt t="42637" x="4210050" y="3621088"/>
          <p14:tracePt t="42779" x="4217988" y="3621088"/>
          <p14:tracePt t="42786" x="4225925" y="3621088"/>
          <p14:tracePt t="42793" x="4241800" y="3613150"/>
          <p14:tracePt t="42800" x="4257675" y="3613150"/>
          <p14:tracePt t="42808" x="4273550" y="3613150"/>
          <p14:tracePt t="42815" x="4297363" y="3613150"/>
          <p14:tracePt t="42823" x="4337050" y="3605213"/>
          <p14:tracePt t="42831" x="4392613" y="3605213"/>
          <p14:tracePt t="42838" x="4456113" y="3605213"/>
          <p14:tracePt t="42846" x="4495800" y="3605213"/>
          <p14:tracePt t="42854" x="4559300" y="3605213"/>
          <p14:tracePt t="42860" x="4608513" y="3605213"/>
          <p14:tracePt t="42868" x="4656138" y="3605213"/>
          <p14:tracePt t="42876" x="4719638" y="3605213"/>
          <p14:tracePt t="42883" x="4767263" y="3605213"/>
          <p14:tracePt t="42905" x="4862513" y="3605213"/>
          <p14:tracePt t="42913" x="4894263" y="3605213"/>
          <p14:tracePt t="42922" x="4918075" y="3605213"/>
          <p14:tracePt t="42928" x="4926013" y="3605213"/>
          <p14:tracePt t="42937" x="4943475" y="3605213"/>
          <p14:tracePt t="42943" x="4959350" y="3605213"/>
          <p14:tracePt t="42950" x="4967288" y="3605213"/>
          <p14:tracePt t="42958" x="4983163" y="3605213"/>
          <p14:tracePt t="42965" x="5006975" y="3605213"/>
          <p14:tracePt t="42973" x="5030788" y="3605213"/>
          <p14:tracePt t="42980" x="5054600" y="3605213"/>
          <p14:tracePt t="42988" x="5070475" y="3605213"/>
          <p14:tracePt t="42995" x="5094288" y="3605213"/>
          <p14:tracePt t="43003" x="5126038" y="3605213"/>
          <p14:tracePt t="43010" x="5157788" y="3605213"/>
          <p14:tracePt t="43018" x="5189538" y="3605213"/>
          <p14:tracePt t="43025" x="5221288" y="3605213"/>
          <p14:tracePt t="43033" x="5268913" y="3605213"/>
          <p14:tracePt t="43041" x="5300663" y="3605213"/>
          <p14:tracePt t="43048" x="5334000" y="3605213"/>
          <p14:tracePt t="43055" x="5373688" y="3605213"/>
          <p14:tracePt t="43064" x="5397500" y="3605213"/>
          <p14:tracePt t="43071" x="5445125" y="3605213"/>
          <p14:tracePt t="43078" x="5484813" y="3605213"/>
          <p14:tracePt t="43086" x="5532438" y="3613150"/>
          <p14:tracePt t="43093" x="5580063" y="3621088"/>
          <p14:tracePt t="43101" x="5611813" y="3629025"/>
          <p14:tracePt t="43108" x="5643563" y="3629025"/>
          <p14:tracePt t="43115" x="5667375" y="3629025"/>
          <p14:tracePt t="43123" x="5700713" y="3629025"/>
          <p14:tracePt t="43131" x="5708650" y="3629025"/>
          <p14:tracePt t="43139" x="5724525" y="3636963"/>
          <p14:tracePt t="43145" x="5740400" y="3636963"/>
          <p14:tracePt t="43153" x="5748338" y="3636963"/>
          <p14:tracePt t="43161" x="5756275" y="3636963"/>
          <p14:tracePt t="43214" x="5764213" y="3636963"/>
          <p14:tracePt t="43575" x="0" y="0"/>
        </p14:tracePtLst>
        <p14:tracePtLst>
          <p14:tracePt t="54579" x="3802063" y="4473575"/>
          <p14:tracePt t="54930" x="3794125" y="4473575"/>
          <p14:tracePt t="54952" x="3786188" y="4473575"/>
          <p14:tracePt t="54960" x="3778250" y="4473575"/>
          <p14:tracePt t="54966" x="3762375" y="4481513"/>
          <p14:tracePt t="54975" x="3746500" y="4481513"/>
          <p14:tracePt t="54981" x="3730625" y="4481513"/>
          <p14:tracePt t="54989" x="3722688" y="4489450"/>
          <p14:tracePt t="54996" x="3706813" y="4489450"/>
          <p14:tracePt t="55004" x="3706813" y="4497388"/>
          <p14:tracePt t="55012" x="3698875" y="4497388"/>
          <p14:tracePt t="55019" x="3675063" y="4505325"/>
          <p14:tracePt t="55027" x="3667125" y="4513263"/>
          <p14:tracePt t="55034" x="3659188" y="4521200"/>
          <p14:tracePt t="55042" x="3643313" y="4521200"/>
          <p14:tracePt t="55049" x="3635375" y="4529138"/>
          <p14:tracePt t="55057" x="3627438" y="4529138"/>
          <p14:tracePt t="55064" x="3603625" y="4529138"/>
          <p14:tracePt t="55072" x="3587750" y="4529138"/>
          <p14:tracePt t="55079" x="3556000" y="4529138"/>
          <p14:tracePt t="55086" x="3524250" y="4537075"/>
          <p14:tracePt t="55094" x="3500438" y="4537075"/>
          <p14:tracePt t="55101" x="3484563" y="4537075"/>
          <p14:tracePt t="55110" x="3476625" y="4545013"/>
          <p14:tracePt t="55116" x="3467100" y="4552950"/>
          <p14:tracePt t="55126" x="3451225" y="4552950"/>
          <p14:tracePt t="55131" x="3435350" y="4552950"/>
          <p14:tracePt t="55139" x="3403600" y="4552950"/>
          <p14:tracePt t="55147" x="3379788" y="4552950"/>
          <p14:tracePt t="55154" x="3355975" y="4552950"/>
          <p14:tracePt t="55161" x="3340100" y="4552950"/>
          <p14:tracePt t="55169" x="3324225" y="4552950"/>
          <p14:tracePt t="55177" x="3316288" y="4552950"/>
          <p14:tracePt t="55184" x="3292475" y="4552950"/>
          <p14:tracePt t="55193" x="3276600" y="4560888"/>
          <p14:tracePt t="55199" x="3260725" y="4560888"/>
          <p14:tracePt t="55207" x="3244850" y="4568825"/>
          <p14:tracePt t="55214" x="3236913" y="4568825"/>
          <p14:tracePt t="55221" x="3228975" y="4576763"/>
          <p14:tracePt t="55229" x="3221038" y="4576763"/>
          <p14:tracePt t="55365" x="3244850" y="4576763"/>
          <p14:tracePt t="55371" x="3292475" y="4568825"/>
          <p14:tracePt t="55379" x="3348038" y="4552950"/>
          <p14:tracePt t="55386" x="3403600" y="4545013"/>
          <p14:tracePt t="55394" x="3484563" y="4537075"/>
          <p14:tracePt t="55402" x="3603625" y="4529138"/>
          <p14:tracePt t="55410" x="3722688" y="4529138"/>
          <p14:tracePt t="55416" x="3867150" y="4529138"/>
          <p14:tracePt t="55425" x="4041775" y="4513263"/>
          <p14:tracePt t="55432" x="4257675" y="4513263"/>
          <p14:tracePt t="55439" x="4479925" y="4513263"/>
          <p14:tracePt t="55446" x="4632325" y="4513263"/>
          <p14:tracePt t="55454" x="4870450" y="4513263"/>
          <p14:tracePt t="55462" x="5046663" y="4513263"/>
          <p14:tracePt t="55469" x="5221288" y="4513263"/>
          <p14:tracePt t="55477" x="5349875" y="4513263"/>
          <p14:tracePt t="55484" x="5468938" y="4513263"/>
          <p14:tracePt t="55491" x="5548313" y="4505325"/>
          <p14:tracePt t="55499" x="5603875" y="4505325"/>
          <p14:tracePt t="55508" x="5659438" y="4505325"/>
          <p14:tracePt t="55514" x="5692775" y="4505325"/>
          <p14:tracePt t="55521" x="5708650" y="4505325"/>
          <p14:tracePt t="55529" x="5716588" y="4505325"/>
          <p14:tracePt t="55560" x="5724525" y="4505325"/>
          <p14:tracePt t="55695" x="5716588" y="4505325"/>
          <p14:tracePt t="55701" x="5692775" y="4505325"/>
          <p14:tracePt t="55710" x="5651500" y="4505325"/>
          <p14:tracePt t="55716" x="5603875" y="4505325"/>
          <p14:tracePt t="55725" x="5540375" y="4505325"/>
          <p14:tracePt t="55732" x="5461000" y="4505325"/>
          <p14:tracePt t="55739" x="5357813" y="4505325"/>
          <p14:tracePt t="55746" x="5245100" y="4505325"/>
          <p14:tracePt t="55754" x="5141913" y="4521200"/>
          <p14:tracePt t="55761" x="5046663" y="4529138"/>
          <p14:tracePt t="55769" x="4951413" y="4537075"/>
          <p14:tracePt t="55777" x="4886325" y="4545013"/>
          <p14:tracePt t="55784" x="4799013" y="4545013"/>
          <p14:tracePt t="55791" x="4711700" y="4552950"/>
          <p14:tracePt t="55799" x="4640263" y="4552950"/>
          <p14:tracePt t="55808" x="4567238" y="4560888"/>
          <p14:tracePt t="55814" x="4519613" y="4560888"/>
          <p14:tracePt t="55821" x="4456113" y="4568825"/>
          <p14:tracePt t="55829" x="4432300" y="4576763"/>
          <p14:tracePt t="55837" x="4400550" y="4584700"/>
          <p14:tracePt t="55845" x="4368800" y="4592638"/>
          <p14:tracePt t="55851" x="4352925" y="4592638"/>
          <p14:tracePt t="55860" x="4337050" y="4592638"/>
          <p14:tracePt t="55866" x="4329113" y="4592638"/>
          <p14:tracePt t="55874" x="4321175" y="4592638"/>
          <p14:tracePt t="55894" x="4281488" y="4592638"/>
          <p14:tracePt t="55897" x="4241800" y="4592638"/>
          <p14:tracePt t="55904" x="4210050" y="4592638"/>
          <p14:tracePt t="55911" x="4152900" y="4592638"/>
          <p14:tracePt t="55919" x="4113213" y="4592638"/>
          <p14:tracePt t="55926" x="4057650" y="4592638"/>
          <p14:tracePt t="55934" x="4017963" y="4592638"/>
          <p14:tracePt t="55943" x="3986213" y="4592638"/>
          <p14:tracePt t="55949" x="3930650" y="4592638"/>
          <p14:tracePt t="55959" x="3875088" y="4592638"/>
          <p14:tracePt t="55964" x="3817938" y="4600575"/>
          <p14:tracePt t="55972" x="3770313" y="4600575"/>
          <p14:tracePt t="55979" x="3714750" y="4608513"/>
          <p14:tracePt t="55986" x="3683000" y="4608513"/>
          <p14:tracePt t="55994" x="3659188" y="4608513"/>
          <p14:tracePt t="56001" x="3635375" y="4616450"/>
          <p14:tracePt t="56010" x="3627438" y="4616450"/>
          <p14:tracePt t="56016" x="3619500" y="4616450"/>
          <p14:tracePt t="56024" x="3611563" y="4616450"/>
          <p14:tracePt t="56032" x="3611563" y="4624388"/>
          <p14:tracePt t="56085" x="3603625" y="4624388"/>
          <p14:tracePt t="56108" x="3595688" y="4624388"/>
          <p14:tracePt t="56114" x="3571875" y="4608513"/>
          <p14:tracePt t="56121" x="3548063" y="4592638"/>
          <p14:tracePt t="56129" x="3500438" y="4592638"/>
          <p14:tracePt t="56136" x="3467100" y="4592638"/>
          <p14:tracePt t="56144" x="3411538" y="4584700"/>
          <p14:tracePt t="56151" x="3379788" y="4584700"/>
          <p14:tracePt t="56160" x="3355975" y="4584700"/>
          <p14:tracePt t="56167" x="3332163" y="4584700"/>
          <p14:tracePt t="56174" x="3308350" y="4584700"/>
          <p14:tracePt t="56189" x="3300413" y="4584700"/>
          <p14:tracePt t="56196" x="3292475" y="4584700"/>
          <p14:tracePt t="56204" x="3268663" y="4584700"/>
          <p14:tracePt t="56211" x="3260725" y="4584700"/>
          <p14:tracePt t="56219" x="3252788" y="4584700"/>
          <p14:tracePt t="56234" x="3244850" y="4584700"/>
          <p14:tracePt t="56243" x="3236913" y="4584700"/>
          <p14:tracePt t="56347" x="3228975" y="4592638"/>
          <p14:tracePt t="56362" x="3228975" y="4600575"/>
          <p14:tracePt t="56369" x="3221038" y="4600575"/>
          <p14:tracePt t="56880" x="3228975" y="4600575"/>
          <p14:tracePt t="56902" x="3244850" y="4600575"/>
          <p14:tracePt t="56910" x="3252788" y="4600575"/>
          <p14:tracePt t="56916" x="3260725" y="4600575"/>
          <p14:tracePt t="56924" x="3268663" y="4600575"/>
          <p14:tracePt t="56931" x="3292475" y="4600575"/>
          <p14:tracePt t="56940" x="3316288" y="4600575"/>
          <p14:tracePt t="56946" x="3340100" y="4600575"/>
          <p14:tracePt t="56954" x="3387725" y="4600575"/>
          <p14:tracePt t="56961" x="3435350" y="4608513"/>
          <p14:tracePt t="56970" x="3492500" y="4616450"/>
          <p14:tracePt t="56976" x="3532188" y="4633913"/>
          <p14:tracePt t="56984" x="3579813" y="4641850"/>
          <p14:tracePt t="56992" x="3635375" y="4657725"/>
          <p14:tracePt t="56999" x="3683000" y="4665663"/>
          <p14:tracePt t="57007" x="3714750" y="4673600"/>
          <p14:tracePt t="57014" x="3738563" y="4689475"/>
          <p14:tracePt t="57023" x="3762375" y="4705350"/>
          <p14:tracePt t="57029" x="3778250" y="4713288"/>
          <p14:tracePt t="57037" x="3786188" y="4721225"/>
          <p14:tracePt t="57044" x="3786188" y="4737100"/>
          <p14:tracePt t="57051" x="3794125" y="4752975"/>
          <p14:tracePt t="57059" x="3802063" y="4768850"/>
          <p14:tracePt t="57066" x="3810000" y="4792663"/>
          <p14:tracePt t="57074" x="3810000" y="4816475"/>
          <p14:tracePt t="57081" x="3817938" y="4856163"/>
          <p14:tracePt t="57089" x="3817938" y="4879975"/>
          <p14:tracePt t="57096" x="3817938" y="4903788"/>
          <p14:tracePt t="57104" x="3817938" y="4927600"/>
          <p14:tracePt t="57112" x="3817938" y="4959350"/>
          <p14:tracePt t="57119" x="3817938" y="4992688"/>
          <p14:tracePt t="57126" x="3817938" y="5024438"/>
          <p14:tracePt t="57134" x="3817938" y="5056188"/>
          <p14:tracePt t="57142" x="3817938" y="5087938"/>
          <p14:tracePt t="57149" x="3817938" y="5103813"/>
          <p14:tracePt t="57156" x="3817938" y="5135563"/>
          <p14:tracePt t="57164" x="3817938" y="5151438"/>
          <p14:tracePt t="57173" x="3817938" y="5175250"/>
          <p14:tracePt t="57179" x="3817938" y="5199063"/>
          <p14:tracePt t="57189" x="3817938" y="5222875"/>
          <p14:tracePt t="57194" x="3817938" y="5254625"/>
          <p14:tracePt t="57201" x="3817938" y="5270500"/>
          <p14:tracePt t="57209" x="3810000" y="5286375"/>
          <p14:tracePt t="57216" x="3810000" y="5310188"/>
          <p14:tracePt t="57224" x="3794125" y="5327650"/>
          <p14:tracePt t="57231" x="3794125" y="5335588"/>
          <p14:tracePt t="57239" x="3786188" y="5367338"/>
          <p14:tracePt t="57246" x="3786188" y="5375275"/>
          <p14:tracePt t="57255" x="3778250" y="5383213"/>
          <p14:tracePt t="57261" x="3770313" y="5399088"/>
          <p14:tracePt t="57270" x="3770313" y="5422900"/>
          <p14:tracePt t="57276" x="3770313" y="5430838"/>
          <p14:tracePt t="57291" x="3762375" y="5446713"/>
          <p14:tracePt t="57299" x="3762375" y="5470525"/>
          <p14:tracePt t="57314" x="3762375" y="5478463"/>
          <p14:tracePt t="57329" x="3754438" y="5486400"/>
          <p14:tracePt t="58066" x="3746500" y="5486400"/>
          <p14:tracePt t="58080" x="3730625" y="5486400"/>
          <p14:tracePt t="58087" x="3714750" y="5478463"/>
          <p14:tracePt t="58095" x="3706813" y="5478463"/>
          <p14:tracePt t="58102" x="3698875" y="5470525"/>
          <p14:tracePt t="58110" x="3690938" y="5470525"/>
          <p14:tracePt t="58117" x="3683000" y="5470525"/>
          <p14:tracePt t="58124" x="3675063" y="5470525"/>
          <p14:tracePt t="58139" x="3667125" y="5470525"/>
          <p14:tracePt t="58162" x="3659188" y="5470525"/>
          <p14:tracePt t="58193" x="3659188" y="5462588"/>
          <p14:tracePt t="58199" x="3651250" y="5462588"/>
          <p14:tracePt t="58207" x="3643313" y="5454650"/>
          <p14:tracePt t="58214" x="3643313" y="5446713"/>
          <p14:tracePt t="58222" x="3635375" y="5446713"/>
          <p14:tracePt t="58229" x="3627438" y="5430838"/>
          <p14:tracePt t="58236" x="3611563" y="5414963"/>
          <p14:tracePt t="58245" x="3603625" y="5391150"/>
          <p14:tracePt t="58252" x="3587750" y="5375275"/>
          <p14:tracePt t="58259" x="3563938" y="5343525"/>
          <p14:tracePt t="58267" x="3540125" y="5319713"/>
          <p14:tracePt t="58274" x="3524250" y="5294313"/>
          <p14:tracePt t="58282" x="3492500" y="5262563"/>
          <p14:tracePt t="58289" x="3467100" y="5238750"/>
          <p14:tracePt t="58296" x="3443288" y="5214938"/>
          <p14:tracePt t="58304" x="3435350" y="5199063"/>
          <p14:tracePt t="58313" x="3403600" y="5183188"/>
          <p14:tracePt t="58319" x="3395663" y="5167313"/>
          <p14:tracePt t="58328" x="3387725" y="5151438"/>
          <p14:tracePt t="58334" x="3371850" y="5143500"/>
          <p14:tracePt t="58343" x="3363913" y="5127625"/>
          <p14:tracePt t="58349" x="3348038" y="5119688"/>
          <p14:tracePt t="58356" x="3340100" y="5095875"/>
          <p14:tracePt t="58364" x="3324225" y="5080000"/>
          <p14:tracePt t="58372" x="3316288" y="5064125"/>
          <p14:tracePt t="58379" x="3300413" y="5056188"/>
          <p14:tracePt t="58387" x="3292475" y="5040313"/>
          <p14:tracePt t="58395" x="3284538" y="5032375"/>
          <p14:tracePt t="58401" x="3276600" y="5016500"/>
          <p14:tracePt t="58409" x="3268663" y="5000625"/>
          <p14:tracePt t="58416" x="3260725" y="4992688"/>
          <p14:tracePt t="58424" x="3244850" y="4976813"/>
          <p14:tracePt t="58439" x="3236913" y="4959350"/>
          <p14:tracePt t="58446" x="3228975" y="4959350"/>
          <p14:tracePt t="58454" x="3228975" y="4951413"/>
          <p14:tracePt t="58462" x="3221038" y="4951413"/>
          <p14:tracePt t="58469" x="3221038" y="4943475"/>
          <p14:tracePt t="58515" x="3213100" y="4943475"/>
          <p14:tracePt t="58702" x="3213100" y="4935538"/>
          <p14:tracePt t="58709" x="3213100" y="4927600"/>
          <p14:tracePt t="58725" x="3213100" y="4911725"/>
          <p14:tracePt t="58732" x="3221038" y="4895850"/>
          <p14:tracePt t="58739" x="3221038" y="4879975"/>
          <p14:tracePt t="58746" x="3236913" y="4856163"/>
          <p14:tracePt t="58754" x="3244850" y="4840288"/>
          <p14:tracePt t="58761" x="3268663" y="4816475"/>
          <p14:tracePt t="58769" x="3276600" y="4784725"/>
          <p14:tracePt t="58777" x="3292475" y="4776788"/>
          <p14:tracePt t="58784" x="3300413" y="4752975"/>
          <p14:tracePt t="58792" x="3316288" y="4729163"/>
          <p14:tracePt t="58799" x="3324225" y="4721225"/>
          <p14:tracePt t="58806" x="3332163" y="4713288"/>
          <p14:tracePt t="58814" x="3340100" y="4697413"/>
          <p14:tracePt t="58822" x="3348038" y="4697413"/>
          <p14:tracePt t="58829" x="3348038" y="4689475"/>
          <p14:tracePt t="58836" x="3355975" y="4689475"/>
          <p14:tracePt t="58965" x="3363913" y="4681538"/>
          <p14:tracePt t="58971" x="3371850" y="4681538"/>
          <p14:tracePt t="58979" x="3379788" y="4673600"/>
          <p14:tracePt t="58986" x="3387725" y="4673600"/>
          <p14:tracePt t="58994" x="3387725" y="4665663"/>
          <p14:tracePt t="59002" x="3403600" y="4657725"/>
          <p14:tracePt t="59010" x="3419475" y="4657725"/>
          <p14:tracePt t="59016" x="3427413" y="4649788"/>
          <p14:tracePt t="59025" x="3443288" y="4641850"/>
          <p14:tracePt t="59032" x="3467100" y="4641850"/>
          <p14:tracePt t="59039" x="3492500" y="4641850"/>
          <p14:tracePt t="59046" x="3516313" y="4641850"/>
          <p14:tracePt t="59054" x="3540125" y="4633913"/>
          <p14:tracePt t="59062" x="3571875" y="4633913"/>
          <p14:tracePt t="59069" x="3611563" y="4624388"/>
          <p14:tracePt t="59077" x="3659188" y="4616450"/>
          <p14:tracePt t="59084" x="3706813" y="4600575"/>
          <p14:tracePt t="59092" x="3738563" y="4592638"/>
          <p14:tracePt t="59099" x="3778250" y="4576763"/>
          <p14:tracePt t="59107" x="3810000" y="4568825"/>
          <p14:tracePt t="59114" x="3825875" y="4560888"/>
          <p14:tracePt t="59121" x="3843338" y="4552950"/>
          <p14:tracePt t="59136" x="3851275" y="4552950"/>
          <p14:tracePt t="59144" x="3851275" y="4545013"/>
          <p14:tracePt t="59151" x="3859213" y="4545013"/>
          <p14:tracePt t="59160" x="3867150" y="4545013"/>
          <p14:tracePt t="59175" x="3875088" y="4545013"/>
          <p14:tracePt t="59181" x="3883025" y="4545013"/>
          <p14:tracePt t="59196" x="3898900" y="4545013"/>
          <p14:tracePt t="59205" x="3906838" y="4537075"/>
          <p14:tracePt t="59212" x="3938588" y="4537075"/>
          <p14:tracePt t="59219" x="3954463" y="4537075"/>
          <p14:tracePt t="59227" x="3986213" y="4529138"/>
          <p14:tracePt t="59234" x="4017963" y="4529138"/>
          <p14:tracePt t="59242" x="4049713" y="4529138"/>
          <p14:tracePt t="59249" x="4097338" y="4529138"/>
          <p14:tracePt t="59257" x="4137025" y="4529138"/>
          <p14:tracePt t="59264" x="4200525" y="4529138"/>
          <p14:tracePt t="59271" x="4249738" y="4529138"/>
          <p14:tracePt t="59279" x="4313238" y="4529138"/>
          <p14:tracePt t="59286" x="4376738" y="4529138"/>
          <p14:tracePt t="59294" x="4432300" y="4529138"/>
          <p14:tracePt t="59302" x="4495800" y="4529138"/>
          <p14:tracePt t="59310" x="4543425" y="4529138"/>
          <p14:tracePt t="59317" x="4576763" y="4529138"/>
          <p14:tracePt t="59325" x="4600575" y="4529138"/>
          <p14:tracePt t="59331" x="4616450" y="4529138"/>
          <p14:tracePt t="59339" x="4640263" y="4529138"/>
          <p14:tracePt t="59354" x="4648200" y="4529138"/>
          <p14:tracePt t="59400" x="4656138" y="4529138"/>
          <p14:tracePt t="59414" x="4664075" y="4529138"/>
          <p14:tracePt t="59421" x="4664075" y="4521200"/>
          <p14:tracePt t="59429" x="4679950" y="4521200"/>
          <p14:tracePt t="59437" x="4687888" y="4521200"/>
          <p14:tracePt t="59444" x="4711700" y="4513263"/>
          <p14:tracePt t="59451" x="4727575" y="4505325"/>
          <p14:tracePt t="59460" x="4743450" y="4505325"/>
          <p14:tracePt t="59466" x="4767263" y="4489450"/>
          <p14:tracePt t="59474" x="4775200" y="4489450"/>
          <p14:tracePt t="59482" x="4799013" y="4481513"/>
          <p14:tracePt t="59496" x="4806950" y="4481513"/>
          <p14:tracePt t="59504" x="4822825" y="4481513"/>
          <p14:tracePt t="59511" x="4830763" y="4481513"/>
          <p14:tracePt t="59519" x="4838700" y="4481513"/>
          <p14:tracePt t="59527" x="4854575" y="4481513"/>
          <p14:tracePt t="59534" x="4878388" y="4481513"/>
          <p14:tracePt t="59542" x="4902200" y="4481513"/>
          <p14:tracePt t="59549" x="4918075" y="4481513"/>
          <p14:tracePt t="59558" x="4933950" y="4473575"/>
          <p14:tracePt t="59564" x="4959350" y="4473575"/>
          <p14:tracePt t="59571" x="4975225" y="4473575"/>
          <p14:tracePt t="59579" x="4991100" y="4465638"/>
          <p14:tracePt t="59586" x="5006975" y="4465638"/>
          <p14:tracePt t="59594" x="5022850" y="4465638"/>
          <p14:tracePt t="59602" x="5038725" y="4465638"/>
          <p14:tracePt t="59610" x="5070475" y="4465638"/>
          <p14:tracePt t="59616" x="5086350" y="4465638"/>
          <p14:tracePt t="59626" x="5102225" y="4465638"/>
          <p14:tracePt t="59632" x="5118100" y="4465638"/>
          <p14:tracePt t="59639" x="5133975" y="4465638"/>
          <p14:tracePt t="59646" x="5149850" y="4465638"/>
          <p14:tracePt t="59661" x="5157788" y="4465638"/>
          <p14:tracePt t="60480" x="5157788" y="4481513"/>
          <p14:tracePt t="60486" x="5165725" y="4489450"/>
          <p14:tracePt t="60494" x="5165725" y="4497388"/>
          <p14:tracePt t="60502" x="5173663" y="4505325"/>
          <p14:tracePt t="60517" x="5173663" y="4521200"/>
          <p14:tracePt t="60532" x="5173663" y="4529138"/>
          <p14:tracePt t="60546" x="5181600" y="4537075"/>
          <p14:tracePt t="60555" x="5181600" y="4545013"/>
          <p14:tracePt t="62070" x="5173663" y="4545013"/>
          <p14:tracePt t="62076" x="5149850" y="4545013"/>
          <p14:tracePt t="62085" x="5118100" y="4545013"/>
          <p14:tracePt t="62091" x="5102225" y="4552950"/>
          <p14:tracePt t="62099" x="5062538" y="4552950"/>
          <p14:tracePt t="62107" x="5038725" y="4560888"/>
          <p14:tracePt t="62114" x="4999038" y="4568825"/>
          <p14:tracePt t="62121" x="4983163" y="4576763"/>
          <p14:tracePt t="62129" x="4967288" y="4584700"/>
          <p14:tracePt t="62137" x="4951413" y="4584700"/>
          <p14:tracePt t="62144" x="4926013" y="4592638"/>
          <p14:tracePt t="62152" x="4910138" y="4608513"/>
          <p14:tracePt t="62159" x="4894263" y="4608513"/>
          <p14:tracePt t="62166" x="4886325" y="4616450"/>
          <p14:tracePt t="62174" x="4870450" y="4624388"/>
          <p14:tracePt t="62181" x="4862513" y="4624388"/>
          <p14:tracePt t="62189" x="4846638" y="4633913"/>
          <p14:tracePt t="62196" x="4830763" y="4641850"/>
          <p14:tracePt t="62204" x="4814888" y="4649788"/>
          <p14:tracePt t="62211" x="4791075" y="4649788"/>
          <p14:tracePt t="62221" x="4767263" y="4649788"/>
          <p14:tracePt t="62226" x="4735513" y="4649788"/>
          <p14:tracePt t="62236" x="4711700" y="4657725"/>
          <p14:tracePt t="62241" x="4687888" y="4665663"/>
          <p14:tracePt t="62249" x="4664075" y="4673600"/>
          <p14:tracePt t="62256" x="4640263" y="4673600"/>
          <p14:tracePt t="62264" x="4616450" y="4673600"/>
          <p14:tracePt t="62271" x="4592638" y="4673600"/>
          <p14:tracePt t="62279" x="4576763" y="4681538"/>
          <p14:tracePt t="62287" x="4559300" y="4681538"/>
          <p14:tracePt t="62294" x="4551363" y="4689475"/>
          <p14:tracePt t="62303" x="4543425" y="4689475"/>
          <p14:tracePt t="62309" x="4535488" y="4689475"/>
          <p14:tracePt t="62317" x="4527550" y="4697413"/>
          <p14:tracePt t="62324" x="4519613" y="4697413"/>
          <p14:tracePt t="62346" x="4511675" y="4697413"/>
          <p14:tracePt t="62354" x="4511675" y="4705350"/>
          <p14:tracePt t="62370" x="4503738" y="4705350"/>
          <p14:tracePt t="62385" x="4495800" y="4705350"/>
          <p14:tracePt t="62391" x="4487863" y="4705350"/>
          <p14:tracePt t="62407" x="4479925" y="4705350"/>
          <p14:tracePt t="62421" x="4471988" y="4705350"/>
          <p14:tracePt t="62437" x="4464050" y="4713288"/>
          <p14:tracePt t="62444" x="4456113" y="4713288"/>
          <p14:tracePt t="62459" x="4448175" y="4721225"/>
          <p14:tracePt t="62474" x="4432300" y="4721225"/>
          <p14:tracePt t="62489" x="4424363" y="4729163"/>
          <p14:tracePt t="62496" x="4416425" y="4729163"/>
          <p14:tracePt t="62504" x="4416425" y="4737100"/>
          <p14:tracePt t="62511" x="4408488" y="4737100"/>
          <p14:tracePt t="62520" x="4400550" y="4737100"/>
          <p14:tracePt t="62527" x="4392613" y="4737100"/>
          <p14:tracePt t="62536" x="4384675" y="4737100"/>
          <p14:tracePt t="62541" x="4376738" y="4737100"/>
          <p14:tracePt t="62549" x="4368800" y="4737100"/>
          <p14:tracePt t="62564" x="4360863" y="4745038"/>
          <p14:tracePt t="62572" x="4352925" y="4745038"/>
          <p14:tracePt t="62579" x="4344988" y="4745038"/>
          <p14:tracePt t="62587" x="4337050" y="4745038"/>
          <p14:tracePt t="62595" x="4329113" y="4745038"/>
          <p14:tracePt t="62602" x="4329113" y="4752975"/>
          <p14:tracePt t="62609" x="4321175" y="4752975"/>
          <p14:tracePt t="62617" x="4313238" y="4760913"/>
          <p14:tracePt t="62624" x="4297363" y="4760913"/>
          <p14:tracePt t="62631" x="4289425" y="4760913"/>
          <p14:tracePt t="62639" x="4281488" y="4768850"/>
          <p14:tracePt t="62646" x="4273550" y="4776788"/>
          <p14:tracePt t="62654" x="4265613" y="4776788"/>
          <p14:tracePt t="62661" x="4257675" y="4776788"/>
          <p14:tracePt t="62670" x="4249738" y="4784725"/>
          <p14:tracePt t="62677" x="4233863" y="4784725"/>
          <p14:tracePt t="62685" x="4210050" y="4792663"/>
          <p14:tracePt t="62691" x="4160838" y="4824413"/>
          <p14:tracePt t="62699" x="4137025" y="4840288"/>
          <p14:tracePt t="62706" x="4097338" y="4848225"/>
          <p14:tracePt t="62714" x="4073525" y="4872038"/>
          <p14:tracePt t="62721" x="4041775" y="4903788"/>
          <p14:tracePt t="62729" x="4017963" y="4911725"/>
          <p14:tracePt t="62737" x="3986213" y="4943475"/>
          <p14:tracePt t="62744" x="3962400" y="4959350"/>
          <p14:tracePt t="62752" x="3922713" y="4992688"/>
          <p14:tracePt t="62759" x="3890963" y="5016500"/>
          <p14:tracePt t="62767" x="3867150" y="5048250"/>
          <p14:tracePt t="62774" x="3833813" y="5064125"/>
          <p14:tracePt t="62782" x="3810000" y="5087938"/>
          <p14:tracePt t="62789" x="3778250" y="5103813"/>
          <p14:tracePt t="62796" x="3762375" y="5119688"/>
          <p14:tracePt t="62804" x="3738563" y="5143500"/>
          <p14:tracePt t="62812" x="3706813" y="5159375"/>
          <p14:tracePt t="62820" x="3675063" y="5191125"/>
          <p14:tracePt t="62826" x="3643313" y="5207000"/>
          <p14:tracePt t="62835" x="3627438" y="5222875"/>
          <p14:tracePt t="62841" x="3595688" y="5246688"/>
          <p14:tracePt t="62849" x="3571875" y="5270500"/>
          <p14:tracePt t="62856" x="3548063" y="5286375"/>
          <p14:tracePt t="62864" x="3524250" y="5319713"/>
          <p14:tracePt t="62871" x="3492500" y="5343525"/>
          <p14:tracePt t="62879" x="3476625" y="5359400"/>
          <p14:tracePt t="62904" x="3419475" y="5414963"/>
          <p14:tracePt t="62909" x="3403600" y="5430838"/>
          <p14:tracePt t="62917" x="3387725" y="5446713"/>
          <p14:tracePt t="62924" x="3371850" y="5462588"/>
          <p14:tracePt t="62931" x="3363913" y="5462588"/>
          <p14:tracePt t="62939" x="3355975" y="5478463"/>
          <p14:tracePt t="62954" x="3348038" y="5494338"/>
          <p14:tracePt t="62961" x="3340100" y="5494338"/>
          <p14:tracePt t="62976" x="3332163" y="5494338"/>
          <p14:tracePt t="62985" x="3332163" y="5502275"/>
          <p14:tracePt t="63006" x="3324225" y="5502275"/>
          <p14:tracePt t="63021" x="3324225" y="5510213"/>
          <p14:tracePt t="63232" x="3340100" y="5510213"/>
          <p14:tracePt t="63247" x="3348038" y="5510213"/>
          <p14:tracePt t="63254" x="3355975" y="5510213"/>
          <p14:tracePt t="63261" x="3363913" y="5510213"/>
          <p14:tracePt t="63269" x="3371850" y="5510213"/>
          <p14:tracePt t="63276" x="3387725" y="5510213"/>
          <p14:tracePt t="63284" x="3403600" y="5510213"/>
          <p14:tracePt t="63292" x="3419475" y="5502275"/>
          <p14:tracePt t="63299" x="3427413" y="5502275"/>
          <p14:tracePt t="63308" x="3443288" y="5502275"/>
          <p14:tracePt t="63314" x="3467100" y="5502275"/>
          <p14:tracePt t="63322" x="3492500" y="5494338"/>
          <p14:tracePt t="63329" x="3516313" y="5494338"/>
          <p14:tracePt t="63336" x="3540125" y="5494338"/>
          <p14:tracePt t="63345" x="3563938" y="5494338"/>
          <p14:tracePt t="63351" x="3595688" y="5494338"/>
          <p14:tracePt t="63359" x="3627438" y="5494338"/>
          <p14:tracePt t="63366" x="3667125" y="5494338"/>
          <p14:tracePt t="63375" x="3698875" y="5494338"/>
          <p14:tracePt t="63381" x="3746500" y="5494338"/>
          <p14:tracePt t="63389" x="3786188" y="5494338"/>
          <p14:tracePt t="63396" x="3833813" y="5494338"/>
          <p14:tracePt t="63404" x="3883025" y="5494338"/>
          <p14:tracePt t="63412" x="3930650" y="5494338"/>
          <p14:tracePt t="63419" x="3962400" y="5494338"/>
          <p14:tracePt t="63426" x="3994150" y="5494338"/>
          <p14:tracePt t="63434" x="4025900" y="5494338"/>
          <p14:tracePt t="63442" x="4057650" y="5494338"/>
          <p14:tracePt t="63449" x="4089400" y="5494338"/>
          <p14:tracePt t="63456" x="4113213" y="5494338"/>
          <p14:tracePt t="63464" x="4144963" y="5494338"/>
          <p14:tracePt t="63473" x="4176713" y="5494338"/>
          <p14:tracePt t="63479" x="4200525" y="5494338"/>
          <p14:tracePt t="63486" x="4225925" y="5494338"/>
          <p14:tracePt t="63494" x="4249738" y="5494338"/>
          <p14:tracePt t="63501" x="4273550" y="5494338"/>
          <p14:tracePt t="63509" x="4297363" y="5494338"/>
          <p14:tracePt t="63516" x="4321175" y="5494338"/>
          <p14:tracePt t="63525" x="4344988" y="5494338"/>
          <p14:tracePt t="63532" x="4368800" y="5494338"/>
          <p14:tracePt t="63540" x="4384675" y="5494338"/>
          <p14:tracePt t="63546" x="4416425" y="5494338"/>
          <p14:tracePt t="63554" x="4448175" y="5494338"/>
          <p14:tracePt t="63561" x="4479925" y="5494338"/>
          <p14:tracePt t="63569" x="4511675" y="5494338"/>
          <p14:tracePt t="63576" x="4551363" y="5494338"/>
          <p14:tracePt t="63584" x="4592638" y="5494338"/>
          <p14:tracePt t="63592" x="4624388" y="5494338"/>
          <p14:tracePt t="63599" x="4648200" y="5494338"/>
          <p14:tracePt t="63607" x="4679950" y="5494338"/>
          <p14:tracePt t="63614" x="4711700" y="5494338"/>
          <p14:tracePt t="63623" x="4743450" y="5494338"/>
          <p14:tracePt t="63629" x="4775200" y="5494338"/>
          <p14:tracePt t="63636" x="4814888" y="5494338"/>
          <p14:tracePt t="63644" x="4838700" y="5494338"/>
          <p14:tracePt t="63651" x="4878388" y="5494338"/>
          <p14:tracePt t="63659" x="4910138" y="5494338"/>
          <p14:tracePt t="63666" x="4943475" y="5494338"/>
          <p14:tracePt t="63675" x="4975225" y="5494338"/>
          <p14:tracePt t="63681" x="5006975" y="5502275"/>
          <p14:tracePt t="63690" x="5038725" y="5502275"/>
          <p14:tracePt t="63696" x="5078413" y="5502275"/>
          <p14:tracePt t="63704" x="5102225" y="5502275"/>
          <p14:tracePt t="63711" x="5133975" y="5510213"/>
          <p14:tracePt t="63719" x="5173663" y="5510213"/>
          <p14:tracePt t="63726" x="5205413" y="5510213"/>
          <p14:tracePt t="63734" x="5245100" y="5510213"/>
          <p14:tracePt t="63742" x="5276850" y="5510213"/>
          <p14:tracePt t="63749" x="5300663" y="5510213"/>
          <p14:tracePt t="63757" x="5318125" y="5510213"/>
          <p14:tracePt t="63764" x="5341938" y="5510213"/>
          <p14:tracePt t="63773" x="5365750" y="5510213"/>
          <p14:tracePt t="63779" x="5381625" y="5510213"/>
          <p14:tracePt t="63786" x="5397500" y="5510213"/>
          <p14:tracePt t="63794" x="5421313" y="5510213"/>
          <p14:tracePt t="63801" x="5437188" y="5510213"/>
          <p14:tracePt t="63809" x="5453063" y="5510213"/>
          <p14:tracePt t="63816" x="5468938" y="5510213"/>
          <p14:tracePt t="63824" x="5492750" y="5510213"/>
          <p14:tracePt t="63831" x="5524500" y="5510213"/>
          <p14:tracePt t="63839" x="5548313" y="5510213"/>
          <p14:tracePt t="63846" x="5572125" y="5510213"/>
          <p14:tracePt t="63854" x="5595938" y="5510213"/>
          <p14:tracePt t="63862" x="5611813" y="5510213"/>
          <p14:tracePt t="63869" x="5627688" y="5510213"/>
          <p14:tracePt t="63877" x="5651500" y="5510213"/>
          <p14:tracePt t="63884" x="5684838" y="5510213"/>
          <p14:tracePt t="63892" x="5708650" y="5510213"/>
          <p14:tracePt t="63899" x="5732463" y="5510213"/>
          <p14:tracePt t="63908" x="5756275" y="5510213"/>
          <p14:tracePt t="63914" x="5780088" y="5510213"/>
          <p14:tracePt t="63923" x="5819775" y="5510213"/>
          <p14:tracePt t="63929" x="5859463" y="5510213"/>
          <p14:tracePt t="63936" x="5915025" y="5510213"/>
          <p14:tracePt t="63944" x="5962650" y="5510213"/>
          <p14:tracePt t="63951" x="6002338" y="5510213"/>
          <p14:tracePt t="63959" x="6034088" y="5510213"/>
          <p14:tracePt t="63966" x="6083300" y="5510213"/>
          <p14:tracePt t="63974" x="6107113" y="5510213"/>
          <p14:tracePt t="63981" x="6138863" y="5510213"/>
          <p14:tracePt t="63989" x="6146800" y="5510213"/>
          <p14:tracePt t="63996" x="6178550" y="5510213"/>
          <p14:tracePt t="64004" x="6210300" y="5510213"/>
          <p14:tracePt t="64011" x="6234113" y="5510213"/>
          <p14:tracePt t="64019" x="6242050" y="5510213"/>
          <p14:tracePt t="64026" x="6257925" y="5510213"/>
          <p14:tracePt t="64034" x="6273800" y="5510213"/>
          <p14:tracePt t="64049" x="6281738" y="5510213"/>
          <p14:tracePt t="64064" x="6289675" y="5510213"/>
          <p14:tracePt t="64140" x="6273800" y="5510213"/>
          <p14:tracePt t="64146" x="6257925" y="5510213"/>
          <p14:tracePt t="64154" x="6242050" y="5510213"/>
          <p14:tracePt t="64161" x="6210300" y="5510213"/>
          <p14:tracePt t="64169" x="6154738" y="5510213"/>
          <p14:tracePt t="64176" x="6107113" y="5510213"/>
          <p14:tracePt t="64184" x="6026150" y="5510213"/>
          <p14:tracePt t="64191" x="5962650" y="5510213"/>
          <p14:tracePt t="64199" x="5883275" y="5510213"/>
          <p14:tracePt t="64208" x="5788025" y="5510213"/>
          <p14:tracePt t="64214" x="5692775" y="5510213"/>
          <p14:tracePt t="64223" x="5603875" y="5510213"/>
          <p14:tracePt t="64229" x="5524500" y="5510213"/>
          <p14:tracePt t="64236" x="5461000" y="5510213"/>
          <p14:tracePt t="64244" x="5373688" y="5510213"/>
          <p14:tracePt t="64251" x="5300663" y="5510213"/>
          <p14:tracePt t="64259" x="5237163" y="5510213"/>
          <p14:tracePt t="64266" x="5173663" y="5510213"/>
          <p14:tracePt t="64275" x="5118100" y="5510213"/>
          <p14:tracePt t="64283" x="5062538" y="5510213"/>
          <p14:tracePt t="64290" x="4999038" y="5510213"/>
          <p14:tracePt t="64296" x="4967288" y="5510213"/>
          <p14:tracePt t="64305" x="4910138" y="5502275"/>
          <p14:tracePt t="64311" x="4854575" y="5502275"/>
          <p14:tracePt t="64319" x="4791075" y="5502275"/>
          <p14:tracePt t="64326" x="4743450" y="5502275"/>
          <p14:tracePt t="64334" x="4679950" y="5502275"/>
          <p14:tracePt t="64341" x="4624388" y="5502275"/>
          <p14:tracePt t="64349" x="4567238" y="5502275"/>
          <p14:tracePt t="64358" x="4511675" y="5502275"/>
          <p14:tracePt t="64364" x="4440238" y="5502275"/>
          <p14:tracePt t="64373" x="4376738" y="5502275"/>
          <p14:tracePt t="64379" x="4305300" y="5502275"/>
          <p14:tracePt t="64386" x="4241800" y="5502275"/>
          <p14:tracePt t="64394" x="4152900" y="5502275"/>
          <p14:tracePt t="64401" x="4081463" y="5502275"/>
          <p14:tracePt t="64409" x="4025900" y="5502275"/>
          <p14:tracePt t="64416" x="3938588" y="5502275"/>
          <p14:tracePt t="64424" x="3875088" y="5502275"/>
          <p14:tracePt t="64431" x="3802063" y="5502275"/>
          <p14:tracePt t="64439" x="3738563" y="5502275"/>
          <p14:tracePt t="64446" x="3675063" y="5502275"/>
          <p14:tracePt t="64455" x="3627438" y="5502275"/>
          <p14:tracePt t="64461" x="3587750" y="5502275"/>
          <p14:tracePt t="64469" x="3548063" y="5502275"/>
          <p14:tracePt t="64477" x="3524250" y="5502275"/>
          <p14:tracePt t="64484" x="3500438" y="5502275"/>
          <p14:tracePt t="64491" x="3476625" y="5502275"/>
          <p14:tracePt t="64499" x="3459163" y="5494338"/>
          <p14:tracePt t="64514" x="3443288" y="5494338"/>
          <p14:tracePt t="64522" x="3443288" y="5486400"/>
          <p14:tracePt t="64529" x="3435350" y="5486400"/>
          <p14:tracePt t="64544" x="3427413" y="5486400"/>
          <p14:tracePt t="64627" x="3427413" y="5478463"/>
          <p14:tracePt t="64634" x="3443288" y="5478463"/>
          <p14:tracePt t="64642" x="3476625" y="5462588"/>
          <p14:tracePt t="64649" x="3524250" y="5454650"/>
          <p14:tracePt t="64658" x="3571875" y="5446713"/>
          <p14:tracePt t="64664" x="3635375" y="5438775"/>
          <p14:tracePt t="64672" x="3706813" y="5438775"/>
          <p14:tracePt t="64679" x="3770313" y="5438775"/>
          <p14:tracePt t="64686" x="3875088" y="5438775"/>
          <p14:tracePt t="64694" x="4002088" y="5438775"/>
          <p14:tracePt t="64701" x="4137025" y="5438775"/>
          <p14:tracePt t="64709" x="4337050" y="5438775"/>
          <p14:tracePt t="64716" x="4503738" y="5438775"/>
          <p14:tracePt t="64724" x="4640263" y="5438775"/>
          <p14:tracePt t="64731" x="4902200" y="5438775"/>
          <p14:tracePt t="64740" x="5070475" y="5438775"/>
          <p14:tracePt t="64746" x="5205413" y="5438775"/>
          <p14:tracePt t="64755" x="5318125" y="5438775"/>
          <p14:tracePt t="64761" x="5429250" y="5438775"/>
          <p14:tracePt t="64769" x="5524500" y="5438775"/>
          <p14:tracePt t="64776" x="5572125" y="5438775"/>
          <p14:tracePt t="64784" x="5619750" y="5438775"/>
          <p14:tracePt t="64791" x="5667375" y="5438775"/>
          <p14:tracePt t="64799" x="5716588" y="5438775"/>
          <p14:tracePt t="64807" x="5756275" y="5438775"/>
          <p14:tracePt t="64814" x="5795963" y="5438775"/>
          <p14:tracePt t="64822" x="5819775" y="5438775"/>
          <p14:tracePt t="64829" x="5851525" y="5438775"/>
          <p14:tracePt t="64836" x="5867400" y="5438775"/>
          <p14:tracePt t="64844" x="5891213" y="5438775"/>
          <p14:tracePt t="64851" x="5922963" y="5438775"/>
          <p14:tracePt t="64859" x="5954713" y="5438775"/>
          <p14:tracePt t="64866" x="5986463" y="5438775"/>
          <p14:tracePt t="64874" x="6018213" y="5438775"/>
          <p14:tracePt t="64881" x="6051550" y="5438775"/>
          <p14:tracePt t="64890" x="6067425" y="5438775"/>
          <p14:tracePt t="64907" x="6138863" y="5438775"/>
          <p14:tracePt t="64911" x="6170613" y="5438775"/>
          <p14:tracePt t="64919" x="6202363" y="5438775"/>
          <p14:tracePt t="64926" x="6234113" y="5438775"/>
          <p14:tracePt t="64934" x="6265863" y="5438775"/>
          <p14:tracePt t="64941" x="6297613" y="5438775"/>
          <p14:tracePt t="64949" x="6321425" y="5438775"/>
          <p14:tracePt t="64957" x="6353175" y="5438775"/>
          <p14:tracePt t="64964" x="6369050" y="5438775"/>
          <p14:tracePt t="64972" x="6392863" y="5438775"/>
          <p14:tracePt t="64979" x="6402388" y="5438775"/>
          <p14:tracePt t="64994" x="6410325" y="5438775"/>
          <p14:tracePt t="65001" x="6410325" y="5430838"/>
          <p14:tracePt t="65009" x="6418263" y="5430838"/>
          <p14:tracePt t="65099" x="6402388" y="5422900"/>
          <p14:tracePt t="65107" x="6353175" y="5407025"/>
          <p14:tracePt t="65114" x="6321425" y="5399088"/>
          <p14:tracePt t="65121" x="6257925" y="5391150"/>
          <p14:tracePt t="65129" x="6170613" y="5383213"/>
          <p14:tracePt t="65137" x="6107113" y="5375275"/>
          <p14:tracePt t="65144" x="6010275" y="5375275"/>
          <p14:tracePt t="65151" x="5899150" y="5375275"/>
          <p14:tracePt t="65159" x="5803900" y="5367338"/>
          <p14:tracePt t="65166" x="5732463" y="5367338"/>
          <p14:tracePt t="65174" x="5619750" y="5367338"/>
          <p14:tracePt t="65181" x="5524500" y="5367338"/>
          <p14:tracePt t="65190" x="5429250" y="5367338"/>
          <p14:tracePt t="65196" x="5334000" y="5367338"/>
          <p14:tracePt t="65205" x="5253038" y="5367338"/>
          <p14:tracePt t="65212" x="5213350" y="5367338"/>
          <p14:tracePt t="65219" x="5181600" y="5375275"/>
          <p14:tracePt t="65226" x="5149850" y="5375275"/>
          <p14:tracePt t="65234" x="5133975" y="5375275"/>
          <p14:tracePt t="65241" x="5126038" y="5375275"/>
          <p14:tracePt t="65249" x="5118100" y="5375275"/>
          <p14:tracePt t="65587" x="5126038" y="5375275"/>
          <p14:tracePt t="65594" x="5157788" y="5375275"/>
          <p14:tracePt t="65602" x="5189538" y="5375275"/>
          <p14:tracePt t="65609" x="5237163" y="5375275"/>
          <p14:tracePt t="65616" x="5318125" y="5375275"/>
          <p14:tracePt t="65624" x="5397500" y="5375275"/>
          <p14:tracePt t="65632" x="5492750" y="5375275"/>
          <p14:tracePt t="65639" x="5580063" y="5375275"/>
          <p14:tracePt t="65646" x="5667375" y="5375275"/>
          <p14:tracePt t="65655" x="5732463" y="5375275"/>
          <p14:tracePt t="65662" x="5795963" y="5375275"/>
          <p14:tracePt t="65669" x="5835650" y="5375275"/>
          <p14:tracePt t="65676" x="5867400" y="5375275"/>
          <p14:tracePt t="65684" x="5875338" y="5375275"/>
          <p14:tracePt t="65691" x="5883275" y="5375275"/>
          <p14:tracePt t="65767" x="5891213" y="5375275"/>
          <p14:tracePt t="65774" x="5907088" y="5383213"/>
          <p14:tracePt t="65781" x="5930900" y="5383213"/>
          <p14:tracePt t="65789" x="5954713" y="5391150"/>
          <p14:tracePt t="65796" x="5978525" y="5399088"/>
          <p14:tracePt t="65804" x="6018213" y="5407025"/>
          <p14:tracePt t="65812" x="6043613" y="5414963"/>
          <p14:tracePt t="65819" x="6075363" y="5414963"/>
          <p14:tracePt t="65826" x="6083300" y="5414963"/>
          <p14:tracePt t="65834" x="6083300" y="5422900"/>
          <p14:tracePt t="66457" x="6059488" y="5407025"/>
          <p14:tracePt t="66464" x="6051550" y="5407025"/>
          <p14:tracePt t="66471" x="6034088" y="5399088"/>
          <p14:tracePt t="66479" x="6018213" y="5391150"/>
          <p14:tracePt t="66486" x="6010275" y="5391150"/>
          <p14:tracePt t="66494" x="6002338" y="5391150"/>
          <p14:tracePt t="66501" x="5994400" y="5391150"/>
          <p14:tracePt t="66517" x="5994400" y="5383213"/>
          <p14:tracePt t="66524" x="5986463" y="5383213"/>
          <p14:tracePt t="66727" x="6010275" y="5383213"/>
          <p14:tracePt t="66736" x="6026150" y="5391150"/>
          <p14:tracePt t="66741" x="6043613" y="5391150"/>
          <p14:tracePt t="66749" x="6059488" y="5391150"/>
          <p14:tracePt t="66756" x="6075363" y="5391150"/>
          <p14:tracePt t="66764" x="6091238" y="5391150"/>
          <p14:tracePt t="66771" x="6107113" y="5391150"/>
          <p14:tracePt t="66787" x="6115050" y="5391150"/>
          <p14:tracePt t="68310" x="6115050" y="5383213"/>
          <p14:tracePt t="68333" x="6115050" y="5375275"/>
          <p14:tracePt t="68370" x="6115050" y="5367338"/>
          <p14:tracePt t="68476" x="0" y="0"/>
        </p14:tracePtLst>
        <p14:tracePtLst>
          <p14:tracePt t="68678" x="6115050" y="5367338"/>
          <p14:tracePt t="68806" x="0" y="0"/>
        </p14:tracePtLst>
        <p14:tracePtLst>
          <p14:tracePt t="68934" x="6115050" y="5367338"/>
          <p14:tracePt t="69068" x="0" y="0"/>
        </p14:tracePtLst>
      </p14:laserTraceLst>
    </p:ext>
    <p:ext uri="{E180D4A7-C9FB-4DFB-919C-405C955672EB}">
      <p14:showEvtLst xmlns:p14="http://schemas.microsoft.com/office/powerpoint/2010/main">
        <p14:playEvt time="231" objId="4"/>
        <p14:stopEvt time="102678" objId="4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CC3333-5813-4DD7-B95B-EC07732D3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999A3EF-5E00-49DE-A438-8F35AAFCC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265">
            <a:hlinkClick r:id="" action="ppaction://media"/>
            <a:extLst>
              <a:ext uri="{FF2B5EF4-FFF2-40B4-BE49-F238E27FC236}">
                <a16:creationId xmlns:a16="http://schemas.microsoft.com/office/drawing/2014/main" id="{E4548EDF-4E67-49DD-AD36-DA67819BF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805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44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058"/>
    </mc:Choice>
    <mc:Fallback>
      <p:transition spd="slow" advTm="112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048" x="3013075" y="3262313"/>
          <p14:tracePt t="21502" x="3013075" y="3252788"/>
          <p14:tracePt t="21508" x="3013075" y="3213100"/>
          <p14:tracePt t="21516" x="3013075" y="3165475"/>
          <p14:tracePt t="21524" x="3013075" y="3133725"/>
          <p14:tracePt t="21531" x="3005138" y="3086100"/>
          <p14:tracePt t="21540" x="3005138" y="3046413"/>
          <p14:tracePt t="21546" x="2997200" y="2990850"/>
          <p14:tracePt t="21553" x="2989263" y="2927350"/>
          <p14:tracePt t="21561" x="2973388" y="2862263"/>
          <p14:tracePt t="21568" x="2965450" y="2814638"/>
          <p14:tracePt t="21576" x="2949575" y="2767013"/>
          <p14:tracePt t="21583" x="2949575" y="2727325"/>
          <p14:tracePt t="21592" x="2941638" y="2703513"/>
          <p14:tracePt t="21598" x="2941638" y="2679700"/>
          <p14:tracePt t="21605" x="2933700" y="2640013"/>
          <p14:tracePt t="21613" x="2933700" y="2624138"/>
          <p14:tracePt t="21622" x="2925763" y="2592388"/>
          <p14:tracePt t="21628" x="2925763" y="2566988"/>
          <p14:tracePt t="21636" x="2925763" y="2543175"/>
          <p14:tracePt t="21644" x="2925763" y="2519363"/>
          <p14:tracePt t="21651" x="2925763" y="2487613"/>
          <p14:tracePt t="21659" x="2925763" y="2455863"/>
          <p14:tracePt t="21666" x="2925763" y="2424113"/>
          <p14:tracePt t="21674" x="2925763" y="2400300"/>
          <p14:tracePt t="21680" x="2925763" y="2376488"/>
          <p14:tracePt t="21691" x="2925763" y="2352675"/>
          <p14:tracePt t="21695" x="2925763" y="2336800"/>
          <p14:tracePt t="21703" x="2933700" y="2320925"/>
          <p14:tracePt t="21710" x="2933700" y="2305050"/>
          <p14:tracePt t="21718" x="2933700" y="2289175"/>
          <p14:tracePt t="21726" x="2941638" y="2273300"/>
          <p14:tracePt t="21733" x="2941638" y="2265363"/>
          <p14:tracePt t="21741" x="2941638" y="2249488"/>
          <p14:tracePt t="21748" x="2941638" y="2224088"/>
          <p14:tracePt t="21757" x="2941638" y="2192338"/>
          <p14:tracePt t="21763" x="2949575" y="2160588"/>
          <p14:tracePt t="21772" x="2949575" y="2144713"/>
          <p14:tracePt t="21778" x="2949575" y="2112963"/>
          <p14:tracePt t="21785" x="2949575" y="2089150"/>
          <p14:tracePt t="21793" x="2949575" y="2057400"/>
          <p14:tracePt t="21800" x="2949575" y="2025650"/>
          <p14:tracePt t="21808" x="2949575" y="1993900"/>
          <p14:tracePt t="21816" x="2949575" y="1978025"/>
          <p14:tracePt t="21824" x="2941638" y="1962150"/>
          <p14:tracePt t="21831" x="2933700" y="1938338"/>
          <p14:tracePt t="21841" x="2933700" y="1914525"/>
          <p14:tracePt t="21846" x="2933700" y="1906588"/>
          <p14:tracePt t="21914" x="2933700" y="1914525"/>
          <p14:tracePt t="21929" x="2933700" y="1922463"/>
          <p14:tracePt t="21935" x="2933700" y="1930400"/>
          <p14:tracePt t="21943" x="2925763" y="1938338"/>
          <p14:tracePt t="21951" x="2925763" y="1946275"/>
          <p14:tracePt t="21958" x="2925763" y="1954213"/>
          <p14:tracePt t="21966" x="2925763" y="1962150"/>
          <p14:tracePt t="21974" x="2925763" y="1978025"/>
          <p14:tracePt t="21990" x="2925763" y="1985963"/>
          <p14:tracePt t="21996" x="2925763" y="1993900"/>
          <p14:tracePt t="22004" x="2925763" y="2001838"/>
          <p14:tracePt t="22011" x="2925763" y="2009775"/>
          <p14:tracePt t="22027" x="2925763" y="2017713"/>
          <p14:tracePt t="22034" x="2925763" y="2025650"/>
          <p14:tracePt t="22048" x="2925763" y="2033588"/>
          <p14:tracePt t="22056" x="2925763" y="2041525"/>
          <p14:tracePt t="22064" x="2925763" y="2049463"/>
          <p14:tracePt t="22078" x="2925763" y="2057400"/>
          <p14:tracePt t="22086" x="2925763" y="2073275"/>
          <p14:tracePt t="22093" x="2925763" y="2081213"/>
          <p14:tracePt t="22101" x="2925763" y="2089150"/>
          <p14:tracePt t="22108" x="2925763" y="2097088"/>
          <p14:tracePt t="22115" x="2925763" y="2112963"/>
          <p14:tracePt t="22130" x="2925763" y="2120900"/>
          <p14:tracePt t="22145" x="2925763" y="2128838"/>
          <p14:tracePt t="22153" x="2933700" y="2128838"/>
          <p14:tracePt t="22160" x="2933700" y="2136775"/>
          <p14:tracePt t="22176" x="2933700" y="2144713"/>
          <p14:tracePt t="22207" x="2933700" y="2152650"/>
          <p14:tracePt t="22244" x="2933700" y="2160588"/>
          <p14:tracePt t="22274" x="2933700" y="2168525"/>
          <p14:tracePt t="22328" x="2933700" y="2176463"/>
          <p14:tracePt t="22348" x="2933700" y="2184400"/>
          <p14:tracePt t="22386" x="2933700" y="2192338"/>
          <p14:tracePt t="22393" x="2933700" y="2200275"/>
          <p14:tracePt t="22401" x="2933700" y="2216150"/>
          <p14:tracePt t="22409" x="2933700" y="2224088"/>
          <p14:tracePt t="22424" x="2933700" y="2241550"/>
          <p14:tracePt t="22431" x="2933700" y="2257425"/>
          <p14:tracePt t="22440" x="2933700" y="2281238"/>
          <p14:tracePt t="22445" x="2933700" y="2289175"/>
          <p14:tracePt t="22454" x="2933700" y="2305050"/>
          <p14:tracePt t="22460" x="2933700" y="2320925"/>
          <p14:tracePt t="22468" x="2933700" y="2328863"/>
          <p14:tracePt t="22476" x="2933700" y="2344738"/>
          <p14:tracePt t="22483" x="2941638" y="2344738"/>
          <p14:tracePt t="22491" x="2941638" y="2352675"/>
          <p14:tracePt t="22506" x="2941638" y="2360613"/>
          <p14:tracePt t="22513" x="2941638" y="2368550"/>
          <p14:tracePt t="22559" x="2941638" y="2376488"/>
          <p14:tracePt t="22573" x="2941638" y="2384425"/>
          <p14:tracePt t="22589" x="2941638" y="2392363"/>
          <p14:tracePt t="22604" x="2941638" y="2408238"/>
          <p14:tracePt t="22610" x="2941638" y="2416175"/>
          <p14:tracePt t="22618" x="2941638" y="2424113"/>
          <p14:tracePt t="22625" x="2941638" y="2432050"/>
          <p14:tracePt t="22641" x="2941638" y="2447925"/>
          <p14:tracePt t="22648" x="2941638" y="2455863"/>
          <p14:tracePt t="22657" x="2941638" y="2463800"/>
          <p14:tracePt t="22663" x="2941638" y="2471738"/>
          <p14:tracePt t="22671" x="2941638" y="2487613"/>
          <p14:tracePt t="22678" x="2941638" y="2503488"/>
          <p14:tracePt t="22686" x="2941638" y="2511425"/>
          <p14:tracePt t="22693" x="2949575" y="2527300"/>
          <p14:tracePt t="22700" x="2965450" y="2566988"/>
          <p14:tracePt t="22708" x="2981325" y="2600325"/>
          <p14:tracePt t="22716" x="2997200" y="2640013"/>
          <p14:tracePt t="22724" x="3028950" y="2687638"/>
          <p14:tracePt t="22731" x="3060700" y="2727325"/>
          <p14:tracePt t="22738" x="3084513" y="2743200"/>
          <p14:tracePt t="22746" x="3117850" y="2782888"/>
          <p14:tracePt t="22754" x="3157538" y="2822575"/>
          <p14:tracePt t="22761" x="3197225" y="2862263"/>
          <p14:tracePt t="22768" x="3236913" y="2901950"/>
          <p14:tracePt t="22776" x="3276600" y="2919413"/>
          <p14:tracePt t="22783" x="3300413" y="2951163"/>
          <p14:tracePt t="22791" x="3324225" y="2959100"/>
          <p14:tracePt t="22798" x="3332163" y="2974975"/>
          <p14:tracePt t="22807" x="3355975" y="2990850"/>
          <p14:tracePt t="22813" x="3371850" y="3006725"/>
          <p14:tracePt t="22821" x="3379788" y="3014663"/>
          <p14:tracePt t="22828" x="3387725" y="3022600"/>
          <p14:tracePt t="23279" x="3387725" y="3030538"/>
          <p14:tracePt t="23286" x="3387725" y="3038475"/>
          <p14:tracePt t="23293" x="3387725" y="3046413"/>
          <p14:tracePt t="23308" x="3387725" y="3054350"/>
          <p14:tracePt t="23315" x="3387725" y="3062288"/>
          <p14:tracePt t="23323" x="3387725" y="3070225"/>
          <p14:tracePt t="23340" x="3387725" y="3078163"/>
          <p14:tracePt t="23354" x="3387725" y="3086100"/>
          <p14:tracePt t="23368" x="3395663" y="3094038"/>
          <p14:tracePt t="23383" x="3395663" y="3101975"/>
          <p14:tracePt t="23413" x="3395663" y="3109913"/>
          <p14:tracePt t="23443" x="3395663" y="3117850"/>
          <p14:tracePt t="23458" x="3395663" y="3125788"/>
          <p14:tracePt t="23466" x="3395663" y="3133725"/>
          <p14:tracePt t="23473" x="3387725" y="3133725"/>
          <p14:tracePt t="23481" x="3371850" y="3149600"/>
          <p14:tracePt t="23489" x="3355975" y="3165475"/>
          <p14:tracePt t="23496" x="3308350" y="3189288"/>
          <p14:tracePt t="23504" x="3244850" y="3221038"/>
          <p14:tracePt t="23511" x="3173413" y="3252788"/>
          <p14:tracePt t="23518" x="3036888" y="3317875"/>
          <p14:tracePt t="23526" x="2957513" y="3357563"/>
          <p14:tracePt t="23533" x="2846388" y="3405188"/>
          <p14:tracePt t="23540" x="2709863" y="3476625"/>
          <p14:tracePt t="23548" x="2574925" y="3516313"/>
          <p14:tracePt t="23556" x="2463800" y="3540125"/>
          <p14:tracePt t="23563" x="2400300" y="3556000"/>
          <p14:tracePt t="23572" x="2303463" y="3571875"/>
          <p14:tracePt t="23578" x="2239963" y="3579813"/>
          <p14:tracePt t="23586" x="2168525" y="3579813"/>
          <p14:tracePt t="23593" x="2081213" y="3587750"/>
          <p14:tracePt t="23600" x="2033588" y="3587750"/>
          <p14:tracePt t="23608" x="1992313" y="3587750"/>
          <p14:tracePt t="23615" x="1976438" y="3587750"/>
          <p14:tracePt t="23623" x="1944688" y="3587750"/>
          <p14:tracePt t="23630" x="1920875" y="3587750"/>
          <p14:tracePt t="23639" x="1912938" y="3579813"/>
          <p14:tracePt t="23645" x="1889125" y="3571875"/>
          <p14:tracePt t="23654" x="1881188" y="3571875"/>
          <p14:tracePt t="23661" x="1857375" y="3563938"/>
          <p14:tracePt t="23675" x="1841500" y="3556000"/>
          <p14:tracePt t="23683" x="1833563" y="3556000"/>
          <p14:tracePt t="23691" x="1817688" y="3556000"/>
          <p14:tracePt t="23699" x="1801813" y="3548063"/>
          <p14:tracePt t="23706" x="1793875" y="3548063"/>
          <p14:tracePt t="23713" x="1770063" y="3540125"/>
          <p14:tracePt t="23721" x="1754188" y="3532188"/>
          <p14:tracePt t="23728" x="1738313" y="3532188"/>
          <p14:tracePt t="23737" x="1730375" y="3532188"/>
          <p14:tracePt t="23744" x="1722438" y="3532188"/>
          <p14:tracePt t="23751" x="1706563" y="3532188"/>
          <p14:tracePt t="23758" x="1706563" y="3524250"/>
          <p14:tracePt t="23766" x="1698625" y="3524250"/>
          <p14:tracePt t="23822" x="1690688" y="3524250"/>
          <p14:tracePt t="23841" x="1682750" y="3524250"/>
          <p14:tracePt t="23848" x="1682750" y="3532188"/>
          <p14:tracePt t="23857" x="1682750" y="3540125"/>
          <p14:tracePt t="23863" x="1682750" y="3548063"/>
          <p14:tracePt t="23870" x="1682750" y="3563938"/>
          <p14:tracePt t="23878" x="1682750" y="3571875"/>
          <p14:tracePt t="23887" x="1682750" y="3579813"/>
          <p14:tracePt t="23894" x="1682750" y="3587750"/>
          <p14:tracePt t="23901" x="1682750" y="3613150"/>
          <p14:tracePt t="23908" x="1690688" y="3613150"/>
          <p14:tracePt t="23915" x="1698625" y="3629025"/>
          <p14:tracePt t="23923" x="1714500" y="3644900"/>
          <p14:tracePt t="23932" x="1714500" y="3652838"/>
          <p14:tracePt t="23939" x="1738313" y="3660775"/>
          <p14:tracePt t="23946" x="1754188" y="3676650"/>
          <p14:tracePt t="23954" x="1770063" y="3684588"/>
          <p14:tracePt t="23960" x="1785938" y="3700463"/>
          <p14:tracePt t="23970" x="1801813" y="3708400"/>
          <p14:tracePt t="23975" x="1817688" y="3708400"/>
          <p14:tracePt t="23983" x="1833563" y="3716338"/>
          <p14:tracePt t="23991" x="1841500" y="3724275"/>
          <p14:tracePt t="23998" x="1857375" y="3724275"/>
          <p14:tracePt t="24013" x="1865313" y="3724275"/>
          <p14:tracePt t="24028" x="1865313" y="3732213"/>
          <p14:tracePt t="24142" x="1873250" y="3732213"/>
          <p14:tracePt t="24148" x="1881188" y="3732213"/>
          <p14:tracePt t="24163" x="1881188" y="3724275"/>
          <p14:tracePt t="24172" x="1889125" y="3724275"/>
          <p14:tracePt t="24192" x="1897063" y="3708400"/>
          <p14:tracePt t="24193" x="1905000" y="3692525"/>
          <p14:tracePt t="24201" x="1905000" y="3684588"/>
          <p14:tracePt t="24208" x="1905000" y="3668713"/>
          <p14:tracePt t="24216" x="1912938" y="3652838"/>
          <p14:tracePt t="24223" x="1912938" y="3644900"/>
          <p14:tracePt t="24231" x="1920875" y="3636963"/>
          <p14:tracePt t="24246" x="1920875" y="3621088"/>
          <p14:tracePt t="24268" x="1920875" y="3613150"/>
          <p14:tracePt t="24323" x="1912938" y="3613150"/>
          <p14:tracePt t="24328" x="1905000" y="3613150"/>
          <p14:tracePt t="24337" x="1881188" y="3613150"/>
          <p14:tracePt t="24343" x="1857375" y="3613150"/>
          <p14:tracePt t="24351" x="1825625" y="3613150"/>
          <p14:tracePt t="24358" x="1793875" y="3613150"/>
          <p14:tracePt t="24365" x="1746250" y="3629025"/>
          <p14:tracePt t="24373" x="1714500" y="3636963"/>
          <p14:tracePt t="24380" x="1674813" y="3652838"/>
          <p14:tracePt t="24389" x="1651000" y="3660775"/>
          <p14:tracePt t="24396" x="1641475" y="3660775"/>
          <p14:tracePt t="24403" x="1625600" y="3660775"/>
          <p14:tracePt t="24411" x="1625600" y="3668713"/>
          <p14:tracePt t="24420" x="1617663" y="3668713"/>
          <p14:tracePt t="24441" x="1617663" y="3676650"/>
          <p14:tracePt t="24448" x="1609725" y="3676650"/>
          <p14:tracePt t="24524" x="1641475" y="3676650"/>
          <p14:tracePt t="24531" x="1674813" y="3676650"/>
          <p14:tracePt t="24539" x="1714500" y="3676650"/>
          <p14:tracePt t="24546" x="1762125" y="3676650"/>
          <p14:tracePt t="24554" x="1817688" y="3676650"/>
          <p14:tracePt t="24560" x="1857375" y="3676650"/>
          <p14:tracePt t="24570" x="1889125" y="3676650"/>
          <p14:tracePt t="24576" x="1912938" y="3676650"/>
          <p14:tracePt t="24583" x="1920875" y="3676650"/>
          <p14:tracePt t="24704" x="1920875" y="3668713"/>
          <p14:tracePt t="24710" x="1912938" y="3668713"/>
          <p14:tracePt t="24719" x="1905000" y="3660775"/>
          <p14:tracePt t="24725" x="1897063" y="3660775"/>
          <p14:tracePt t="24733" x="1889125" y="3652838"/>
          <p14:tracePt t="24741" x="1881188" y="3652838"/>
          <p14:tracePt t="24748" x="1865313" y="3652838"/>
          <p14:tracePt t="24764" x="1857375" y="3644900"/>
          <p14:tracePt t="24778" x="1849438" y="3644900"/>
          <p14:tracePt t="24786" x="1841500" y="3644900"/>
          <p14:tracePt t="24823" x="1833563" y="3636963"/>
          <p14:tracePt t="26489" x="1833563" y="3629025"/>
          <p14:tracePt t="26496" x="1833563" y="3613150"/>
          <p14:tracePt t="26503" x="1833563" y="3587750"/>
          <p14:tracePt t="26512" x="1833563" y="3563938"/>
          <p14:tracePt t="26518" x="1833563" y="3548063"/>
          <p14:tracePt t="26526" x="1833563" y="3524250"/>
          <p14:tracePt t="26533" x="1833563" y="3508375"/>
          <p14:tracePt t="26540" x="1825625" y="3476625"/>
          <p14:tracePt t="26548" x="1825625" y="3444875"/>
          <p14:tracePt t="26555" x="1809750" y="3413125"/>
          <p14:tracePt t="26564" x="1801813" y="3381375"/>
          <p14:tracePt t="26571" x="1801813" y="3365500"/>
          <p14:tracePt t="26579" x="1793875" y="3349625"/>
          <p14:tracePt t="26585" x="1793875" y="3333750"/>
          <p14:tracePt t="26600" x="1793875" y="3325813"/>
          <p14:tracePt t="26608" x="1785938" y="3325813"/>
          <p14:tracePt t="26736" x="1785938" y="3349625"/>
          <p14:tracePt t="26744" x="1785938" y="3365500"/>
          <p14:tracePt t="26750" x="1778000" y="3389313"/>
          <p14:tracePt t="26758" x="1778000" y="3421063"/>
          <p14:tracePt t="26766" x="1778000" y="3452813"/>
          <p14:tracePt t="26773" x="1778000" y="3484563"/>
          <p14:tracePt t="26781" x="1778000" y="3532188"/>
          <p14:tracePt t="26788" x="1785938" y="3563938"/>
          <p14:tracePt t="26797" x="1793875" y="3595688"/>
          <p14:tracePt t="26803" x="1801813" y="3636963"/>
          <p14:tracePt t="26812" x="1809750" y="3676650"/>
          <p14:tracePt t="26818" x="1825625" y="3716338"/>
          <p14:tracePt t="26825" x="1825625" y="3740150"/>
          <p14:tracePt t="26833" x="1825625" y="3763963"/>
          <p14:tracePt t="26840" x="1833563" y="3787775"/>
          <p14:tracePt t="26848" x="1841500" y="3803650"/>
          <p14:tracePt t="26856" x="1849438" y="3819525"/>
          <p14:tracePt t="26864" x="1849438" y="3827463"/>
          <p14:tracePt t="26871" x="1849438" y="3835400"/>
          <p14:tracePt t="26879" x="1849438" y="3843338"/>
          <p14:tracePt t="26916" x="1849438" y="3851275"/>
          <p14:tracePt t="26969" x="1849438" y="3827463"/>
          <p14:tracePt t="26975" x="1841500" y="3771900"/>
          <p14:tracePt t="26983" x="1833563" y="3748088"/>
          <p14:tracePt t="26990" x="1817688" y="3692525"/>
          <p14:tracePt t="26998" x="1801813" y="3621088"/>
          <p14:tracePt t="27006" x="1785938" y="3556000"/>
          <p14:tracePt t="27014" x="1770063" y="3500438"/>
          <p14:tracePt t="27020" x="1738313" y="3405188"/>
          <p14:tracePt t="27030" x="1722438" y="3357563"/>
          <p14:tracePt t="27035" x="1706563" y="3302000"/>
          <p14:tracePt t="27043" x="1698625" y="3262313"/>
          <p14:tracePt t="27050" x="1682750" y="3228975"/>
          <p14:tracePt t="27058" x="1666875" y="3213100"/>
          <p14:tracePt t="27065" x="1666875" y="3205163"/>
          <p14:tracePt t="27073" x="1666875" y="3197225"/>
          <p14:tracePt t="27134" x="1666875" y="3205163"/>
          <p14:tracePt t="27141" x="1666875" y="3221038"/>
          <p14:tracePt t="27148" x="1666875" y="3228975"/>
          <p14:tracePt t="27155" x="1666875" y="3244850"/>
          <p14:tracePt t="27163" x="1666875" y="3270250"/>
          <p14:tracePt t="27170" x="1666875" y="3294063"/>
          <p14:tracePt t="27197" x="1666875" y="3389313"/>
          <p14:tracePt t="27200" x="1666875" y="3421063"/>
          <p14:tracePt t="27208" x="1666875" y="3460750"/>
          <p14:tracePt t="27216" x="1666875" y="3484563"/>
          <p14:tracePt t="27223" x="1666875" y="3524250"/>
          <p14:tracePt t="27230" x="1666875" y="3556000"/>
          <p14:tracePt t="27238" x="1666875" y="3587750"/>
          <p14:tracePt t="27247" x="1666875" y="3629025"/>
          <p14:tracePt t="27253" x="1666875" y="3660775"/>
          <p14:tracePt t="27261" x="1666875" y="3684588"/>
          <p14:tracePt t="27268" x="1666875" y="3716338"/>
          <p14:tracePt t="27275" x="1666875" y="3756025"/>
          <p14:tracePt t="27283" x="1666875" y="3779838"/>
          <p14:tracePt t="27291" x="1666875" y="3803650"/>
          <p14:tracePt t="27298" x="1666875" y="3819525"/>
          <p14:tracePt t="27305" x="1666875" y="3835400"/>
          <p14:tracePt t="27313" x="1666875" y="3843338"/>
          <p14:tracePt t="27320" x="1666875" y="3851275"/>
          <p14:tracePt t="27329" x="1666875" y="3859213"/>
          <p14:tracePt t="27335" x="1666875" y="3867150"/>
          <p14:tracePt t="27397" x="1666875" y="3859213"/>
          <p14:tracePt t="27403" x="1666875" y="3835400"/>
          <p14:tracePt t="27411" x="1666875" y="3795713"/>
          <p14:tracePt t="27418" x="1666875" y="3763963"/>
          <p14:tracePt t="27426" x="1666875" y="3724275"/>
          <p14:tracePt t="27433" x="1666875" y="3668713"/>
          <p14:tracePt t="27440" x="1666875" y="3629025"/>
          <p14:tracePt t="27448" x="1666875" y="3579813"/>
          <p14:tracePt t="27455" x="1666875" y="3548063"/>
          <p14:tracePt t="27464" x="1666875" y="3516313"/>
          <p14:tracePt t="27470" x="1666875" y="3500438"/>
          <p14:tracePt t="27479" x="1666875" y="3452813"/>
          <p14:tracePt t="27485" x="1666875" y="3436938"/>
          <p14:tracePt t="27554" x="1666875" y="3460750"/>
          <p14:tracePt t="27562" x="1666875" y="3476625"/>
          <p14:tracePt t="27568" x="1666875" y="3492500"/>
          <p14:tracePt t="27576" x="1666875" y="3516313"/>
          <p14:tracePt t="27583" x="1666875" y="3548063"/>
          <p14:tracePt t="27590" x="1666875" y="3579813"/>
          <p14:tracePt t="27598" x="1666875" y="3636963"/>
          <p14:tracePt t="27606" x="1658938" y="3668713"/>
          <p14:tracePt t="27613" x="1658938" y="3700463"/>
          <p14:tracePt t="27621" x="1658938" y="3732213"/>
          <p14:tracePt t="27629" x="1658938" y="3756025"/>
          <p14:tracePt t="27635" x="1658938" y="3787775"/>
          <p14:tracePt t="27645" x="1658938" y="3811588"/>
          <p14:tracePt t="27650" x="1658938" y="3843338"/>
          <p14:tracePt t="27658" x="1658938" y="3867150"/>
          <p14:tracePt t="27665" x="1658938" y="3890963"/>
          <p14:tracePt t="27673" x="1658938" y="3914775"/>
          <p14:tracePt t="27688" x="1658938" y="3930650"/>
          <p14:tracePt t="27697" x="1658938" y="3938588"/>
          <p14:tracePt t="27703" x="1658938" y="3948113"/>
          <p14:tracePt t="27718" x="1658938" y="3956050"/>
          <p14:tracePt t="27733" x="1658938" y="3963988"/>
          <p14:tracePt t="27809" x="1658938" y="3956050"/>
          <p14:tracePt t="27816" x="1658938" y="3938588"/>
          <p14:tracePt t="27823" x="1666875" y="3922713"/>
          <p14:tracePt t="27830" x="1666875" y="3898900"/>
          <p14:tracePt t="27838" x="1666875" y="3883025"/>
          <p14:tracePt t="27846" x="1674813" y="3843338"/>
          <p14:tracePt t="27853" x="1682750" y="3811588"/>
          <p14:tracePt t="27860" x="1690688" y="3763963"/>
          <p14:tracePt t="27868" x="1698625" y="3732213"/>
          <p14:tracePt t="27876" x="1698625" y="3692525"/>
          <p14:tracePt t="27883" x="1698625" y="3660775"/>
          <p14:tracePt t="27891" x="1698625" y="3636963"/>
          <p14:tracePt t="27898" x="1706563" y="3613150"/>
          <p14:tracePt t="27905" x="1706563" y="3595688"/>
          <p14:tracePt t="27913" x="1706563" y="3579813"/>
          <p14:tracePt t="27920" x="1706563" y="3571875"/>
          <p14:tracePt t="27945" x="1706563" y="3563938"/>
          <p14:tracePt t="28019" x="1706563" y="3571875"/>
          <p14:tracePt t="28027" x="1706563" y="3587750"/>
          <p14:tracePt t="28033" x="1714500" y="3605213"/>
          <p14:tracePt t="28041" x="1714500" y="3629025"/>
          <p14:tracePt t="28048" x="1714500" y="3652838"/>
          <p14:tracePt t="28056" x="1722438" y="3676650"/>
          <p14:tracePt t="28063" x="1722438" y="3708400"/>
          <p14:tracePt t="28071" x="1722438" y="3724275"/>
          <p14:tracePt t="28079" x="1722438" y="3756025"/>
          <p14:tracePt t="28085" x="1730375" y="3771900"/>
          <p14:tracePt t="28094" x="1730375" y="3795713"/>
          <p14:tracePt t="28100" x="1730375" y="3811588"/>
          <p14:tracePt t="28108" x="1730375" y="3819525"/>
          <p14:tracePt t="28115" x="1730375" y="3835400"/>
          <p14:tracePt t="28130" x="1730375" y="3843338"/>
          <p14:tracePt t="28521" x="1730375" y="3819525"/>
          <p14:tracePt t="28528" x="1730375" y="3771900"/>
          <p14:tracePt t="28536" x="1730375" y="3724275"/>
          <p14:tracePt t="28543" x="1730375" y="3660775"/>
          <p14:tracePt t="28550" x="1730375" y="3595688"/>
          <p14:tracePt t="28558" x="1738313" y="3532188"/>
          <p14:tracePt t="28566" x="1738313" y="3468688"/>
          <p14:tracePt t="28573" x="1738313" y="3421063"/>
          <p14:tracePt t="28580" x="1738313" y="3381375"/>
          <p14:tracePt t="28589" x="1738313" y="3357563"/>
          <p14:tracePt t="28595" x="1738313" y="3341688"/>
          <p14:tracePt t="28604" x="1738313" y="3333750"/>
          <p14:tracePt t="28611" x="1738313" y="3325813"/>
          <p14:tracePt t="28776" x="1738313" y="3341688"/>
          <p14:tracePt t="28783" x="1738313" y="3357563"/>
          <p14:tracePt t="28790" x="1738313" y="3365500"/>
          <p14:tracePt t="28798" x="1730375" y="3389313"/>
          <p14:tracePt t="28805" x="1730375" y="3413125"/>
          <p14:tracePt t="28813" x="1722438" y="3444875"/>
          <p14:tracePt t="28822" x="1714500" y="3492500"/>
          <p14:tracePt t="28828" x="1714500" y="3532188"/>
          <p14:tracePt t="28836" x="1714500" y="3563938"/>
          <p14:tracePt t="28843" x="1706563" y="3621088"/>
          <p14:tracePt t="28850" x="1698625" y="3668713"/>
          <p14:tracePt t="28858" x="1698625" y="3708400"/>
          <p14:tracePt t="28865" x="1698625" y="3748088"/>
          <p14:tracePt t="28873" x="1698625" y="3771900"/>
          <p14:tracePt t="28880" x="1698625" y="3787775"/>
          <p14:tracePt t="28889" x="1698625" y="3803650"/>
          <p14:tracePt t="28896" x="1698625" y="3819525"/>
          <p14:tracePt t="28903" x="1698625" y="3827463"/>
          <p14:tracePt t="28910" x="1698625" y="3835400"/>
          <p14:tracePt t="28925" x="1698625" y="3843338"/>
          <p14:tracePt t="28933" x="1698625" y="3851275"/>
          <p14:tracePt t="29039" x="1698625" y="3843338"/>
          <p14:tracePt t="29046" x="1698625" y="3819525"/>
          <p14:tracePt t="29054" x="1698625" y="3795713"/>
          <p14:tracePt t="29061" x="1714500" y="3779838"/>
          <p14:tracePt t="29062" x="0" y="0"/>
        </p14:tracePtLst>
        <p14:tracePtLst>
          <p14:tracePt t="29798" x="2733675" y="1371600"/>
          <p14:tracePt t="29932" x="2733675" y="1379538"/>
          <p14:tracePt t="29944" x="2733675" y="1403350"/>
          <p14:tracePt t="29946" x="2733675" y="1419225"/>
          <p14:tracePt t="29953" x="2733675" y="1443038"/>
          <p14:tracePt t="29960" x="2733675" y="1482725"/>
          <p14:tracePt t="29968" x="2733675" y="1522413"/>
          <p14:tracePt t="29976" x="2733675" y="1579563"/>
          <p14:tracePt t="29983" x="2733675" y="1635125"/>
          <p14:tracePt t="29991" x="2741613" y="1690688"/>
          <p14:tracePt t="29998" x="2751138" y="1722438"/>
          <p14:tracePt t="30006" x="2751138" y="1762125"/>
          <p14:tracePt t="30013" x="2759075" y="1801813"/>
          <p14:tracePt t="30020" x="2759075" y="1825625"/>
          <p14:tracePt t="30028" x="2759075" y="1857375"/>
          <p14:tracePt t="30035" x="2759075" y="1881188"/>
          <p14:tracePt t="30044" x="2759075" y="1890713"/>
          <p14:tracePt t="30051" x="2759075" y="1906588"/>
          <p14:tracePt t="30058" x="2759075" y="1922463"/>
          <p14:tracePt t="30066" x="2759075" y="1938338"/>
          <p14:tracePt t="30075" x="2759075" y="1954213"/>
          <p14:tracePt t="30088" x="2759075" y="1962150"/>
          <p14:tracePt t="30096" x="2759075" y="1978025"/>
          <p14:tracePt t="30103" x="2767013" y="1978025"/>
          <p14:tracePt t="30171" x="2774950" y="1970088"/>
          <p14:tracePt t="30194" x="2790825" y="1938338"/>
          <p14:tracePt t="30200" x="2798763" y="1890713"/>
          <p14:tracePt t="30210" x="2806700" y="1857375"/>
          <p14:tracePt t="30216" x="2814638" y="1825625"/>
          <p14:tracePt t="30224" x="2814638" y="1778000"/>
          <p14:tracePt t="30231" x="2822575" y="1746250"/>
          <p14:tracePt t="30238" x="2822575" y="1714500"/>
          <p14:tracePt t="30245" x="2822575" y="1698625"/>
          <p14:tracePt t="30253" x="2822575" y="1666875"/>
          <p14:tracePt t="30261" x="2822575" y="1643063"/>
          <p14:tracePt t="30268" x="2830513" y="1627188"/>
          <p14:tracePt t="30277" x="2830513" y="1619250"/>
          <p14:tracePt t="30352" x="2830513" y="1627188"/>
          <p14:tracePt t="30360" x="2830513" y="1643063"/>
          <p14:tracePt t="30365" x="2830513" y="1666875"/>
          <p14:tracePt t="30374" x="2830513" y="1682750"/>
          <p14:tracePt t="30381" x="2822575" y="1706563"/>
          <p14:tracePt t="30388" x="2822575" y="1730375"/>
          <p14:tracePt t="30395" x="2822575" y="1746250"/>
          <p14:tracePt t="30403" x="2822575" y="1762125"/>
          <p14:tracePt t="30411" x="2822575" y="1778000"/>
          <p14:tracePt t="30418" x="2822575" y="1793875"/>
          <p14:tracePt t="30426" x="2822575" y="1817688"/>
          <p14:tracePt t="30433" x="2822575" y="1825625"/>
          <p14:tracePt t="30441" x="2822575" y="1841500"/>
          <p14:tracePt t="30448" x="2822575" y="1849438"/>
          <p14:tracePt t="30463" x="2822575" y="1857375"/>
          <p14:tracePt t="30470" x="2822575" y="1865313"/>
          <p14:tracePt t="30485" x="2822575" y="1873250"/>
          <p14:tracePt t="30525" x="2822575" y="1881188"/>
          <p14:tracePt t="30779" x="2822575" y="1873250"/>
          <p14:tracePt t="30786" x="2822575" y="1833563"/>
          <p14:tracePt t="30793" x="2822575" y="1793875"/>
          <p14:tracePt t="30801" x="2822575" y="1762125"/>
          <p14:tracePt t="30808" x="2830513" y="1706563"/>
          <p14:tracePt t="30815" x="2838450" y="1651000"/>
          <p14:tracePt t="30823" x="2846388" y="1587500"/>
          <p14:tracePt t="30830" x="2846388" y="1522413"/>
          <p14:tracePt t="30840" x="2854325" y="1450975"/>
          <p14:tracePt t="30845" x="2854325" y="1395413"/>
          <p14:tracePt t="30853" x="2854325" y="1355725"/>
          <p14:tracePt t="30860" x="2854325" y="1316038"/>
          <p14:tracePt t="30869" x="2854325" y="1300163"/>
          <p14:tracePt t="30875" x="2854325" y="1284288"/>
          <p14:tracePt t="30883" x="2854325" y="1276350"/>
          <p14:tracePt t="30890" x="2854325" y="1268413"/>
          <p14:tracePt t="31026" x="2854325" y="1276350"/>
          <p14:tracePt t="31033" x="2854325" y="1284288"/>
          <p14:tracePt t="31040" x="2854325" y="1300163"/>
          <p14:tracePt t="31048" x="2854325" y="1316038"/>
          <p14:tracePt t="31055" x="2854325" y="1323975"/>
          <p14:tracePt t="31063" x="2854325" y="1339850"/>
          <p14:tracePt t="31072" x="2854325" y="1355725"/>
          <p14:tracePt t="31078" x="2854325" y="1379538"/>
          <p14:tracePt t="31087" x="2854325" y="1403350"/>
          <p14:tracePt t="31093" x="2854325" y="1411288"/>
          <p14:tracePt t="31100" x="2862263" y="1427163"/>
          <p14:tracePt t="31108" x="2862263" y="1435100"/>
          <p14:tracePt t="31115" x="2870200" y="1450975"/>
          <p14:tracePt t="31123" x="2870200" y="1474788"/>
          <p14:tracePt t="31130" x="2878138" y="1482725"/>
          <p14:tracePt t="31139" x="2878138" y="1498600"/>
          <p14:tracePt t="31146" x="2878138" y="1506538"/>
          <p14:tracePt t="31153" x="2886075" y="1538288"/>
          <p14:tracePt t="31160" x="2886075" y="1547813"/>
          <p14:tracePt t="31172" x="2894013" y="1571625"/>
          <p14:tracePt t="31176" x="2894013" y="1579563"/>
          <p14:tracePt t="31192" x="2917825" y="1627188"/>
          <p14:tracePt t="31200" x="2925763" y="1651000"/>
          <p14:tracePt t="31206" x="2933700" y="1674813"/>
          <p14:tracePt t="31213" x="2949575" y="1698625"/>
          <p14:tracePt t="31222" x="2965450" y="1730375"/>
          <p14:tracePt t="31229" x="2973388" y="1762125"/>
          <p14:tracePt t="31236" x="2989263" y="1778000"/>
          <p14:tracePt t="31244" x="3005138" y="1817688"/>
          <p14:tracePt t="31253" x="3005138" y="1849438"/>
          <p14:tracePt t="31258" x="3021013" y="1898650"/>
          <p14:tracePt t="31268" x="3028950" y="1938338"/>
          <p14:tracePt t="31273" x="3028950" y="2049463"/>
          <p14:tracePt t="31280" x="3036888" y="2089150"/>
          <p14:tracePt t="31290" x="3036888" y="2160588"/>
          <p14:tracePt t="31296" x="3036888" y="2216150"/>
          <p14:tracePt t="31304" x="3036888" y="2265363"/>
          <p14:tracePt t="31312" x="3036888" y="2297113"/>
          <p14:tracePt t="31320" x="3036888" y="2328863"/>
          <p14:tracePt t="31325" x="3036888" y="2336800"/>
          <p14:tracePt t="31335" x="3036888" y="2344738"/>
          <p14:tracePt t="31341" x="3036888" y="2352675"/>
          <p14:tracePt t="31363" x="3036888" y="2360613"/>
          <p14:tracePt t="31596" x="3036888" y="2352675"/>
          <p14:tracePt t="31621" x="3036888" y="2344738"/>
          <p14:tracePt t="31625" x="3044825" y="2344738"/>
          <p14:tracePt t="31642" x="3044825" y="2336800"/>
          <p14:tracePt t="31663" x="3044825" y="2328863"/>
          <p14:tracePt t="31688" x="3044825" y="2320925"/>
          <p14:tracePt t="31778" x="0" y="0"/>
        </p14:tracePtLst>
        <p14:tracePtLst>
          <p14:tracePt t="33240" x="4943475" y="3692525"/>
          <p14:tracePt t="33343" x="4943475" y="3676650"/>
          <p14:tracePt t="33350" x="4926013" y="3660775"/>
          <p14:tracePt t="33365" x="4894263" y="3636963"/>
          <p14:tracePt t="33373" x="4870450" y="3613150"/>
          <p14:tracePt t="33381" x="4830763" y="3587750"/>
          <p14:tracePt t="33388" x="4806950" y="3571875"/>
          <p14:tracePt t="33395" x="4767263" y="3548063"/>
          <p14:tracePt t="33403" x="4727575" y="3532188"/>
          <p14:tracePt t="33410" x="4703763" y="3508375"/>
          <p14:tracePt t="33418" x="4679950" y="3500438"/>
          <p14:tracePt t="33426" x="4648200" y="3476625"/>
          <p14:tracePt t="33433" x="4624388" y="3460750"/>
          <p14:tracePt t="33442" x="4592638" y="3444875"/>
          <p14:tracePt t="33448" x="4584700" y="3429000"/>
          <p14:tracePt t="33456" x="4576763" y="3421063"/>
          <p14:tracePt t="33463" x="4559300" y="3413125"/>
          <p14:tracePt t="33478" x="4543425" y="3397250"/>
          <p14:tracePt t="33493" x="4535488" y="3389313"/>
          <p14:tracePt t="33500" x="4535488" y="3381375"/>
          <p14:tracePt t="33509" x="4535488" y="3373438"/>
          <p14:tracePt t="33515" x="4527550" y="3365500"/>
          <p14:tracePt t="33530" x="4519613" y="3349625"/>
          <p14:tracePt t="33545" x="4519613" y="3333750"/>
          <p14:tracePt t="33553" x="4519613" y="3325813"/>
          <p14:tracePt t="33560" x="4511675" y="3317875"/>
          <p14:tracePt t="33568" x="4511675" y="3309938"/>
          <p14:tracePt t="33591" x="4511675" y="3302000"/>
          <p14:tracePt t="33644" x="4511675" y="3294063"/>
          <p14:tracePt t="33659" x="4519613" y="3294063"/>
          <p14:tracePt t="33666" x="4543425" y="3294063"/>
          <p14:tracePt t="33675" x="4567238" y="3309938"/>
          <p14:tracePt t="33680" x="4616450" y="3333750"/>
          <p14:tracePt t="33688" x="4664075" y="3357563"/>
          <p14:tracePt t="33697" x="4719638" y="3405188"/>
          <p14:tracePt t="33703" x="4791075" y="3436938"/>
          <p14:tracePt t="33710" x="4838700" y="3468688"/>
          <p14:tracePt t="33718" x="4902200" y="3508375"/>
          <p14:tracePt t="33726" x="4959350" y="3540125"/>
          <p14:tracePt t="33733" x="5030788" y="3587750"/>
          <p14:tracePt t="33742" x="5054600" y="3605213"/>
          <p14:tracePt t="33748" x="5094288" y="3629025"/>
          <p14:tracePt t="33756" x="5126038" y="3652838"/>
          <p14:tracePt t="33763" x="5141913" y="3660775"/>
          <p14:tracePt t="33854" x="5110163" y="3644900"/>
          <p14:tracePt t="33860" x="5094288" y="3636963"/>
          <p14:tracePt t="33868" x="5062538" y="3613150"/>
          <p14:tracePt t="33875" x="5014913" y="3587750"/>
          <p14:tracePt t="33883" x="4959350" y="3556000"/>
          <p14:tracePt t="33892" x="4886325" y="3524250"/>
          <p14:tracePt t="33898" x="4830763" y="3500438"/>
          <p14:tracePt t="33906" x="4783138" y="3468688"/>
          <p14:tracePt t="33913" x="4711700" y="3429000"/>
          <p14:tracePt t="33920" x="4656138" y="3397250"/>
          <p14:tracePt t="33928" x="4624388" y="3373438"/>
          <p14:tracePt t="33935" x="4584700" y="3357563"/>
          <p14:tracePt t="33943" x="4551363" y="3333750"/>
          <p14:tracePt t="33950" x="4535488" y="3317875"/>
          <p14:tracePt t="33958" x="4527550" y="3317875"/>
          <p14:tracePt t="33966" x="4519613" y="3309938"/>
          <p14:tracePt t="34064" x="4535488" y="3309938"/>
          <p14:tracePt t="34070" x="4535488" y="3317875"/>
          <p14:tracePt t="34078" x="4551363" y="3333750"/>
          <p14:tracePt t="34086" x="4584700" y="3357563"/>
          <p14:tracePt t="34093" x="4624388" y="3397250"/>
          <p14:tracePt t="34100" x="4656138" y="3436938"/>
          <p14:tracePt t="34108" x="4679950" y="3460750"/>
          <p14:tracePt t="34115" x="4719638" y="3492500"/>
          <p14:tracePt t="34123" x="4743450" y="3524250"/>
          <p14:tracePt t="34130" x="4775200" y="3556000"/>
          <p14:tracePt t="34139" x="4799013" y="3579813"/>
          <p14:tracePt t="34145" x="4830763" y="3613150"/>
          <p14:tracePt t="34153" x="4838700" y="3613150"/>
          <p14:tracePt t="34160" x="4846638" y="3621088"/>
          <p14:tracePt t="34174" x="4846638" y="3629025"/>
          <p14:tracePt t="34289" x="4846638" y="3621088"/>
          <p14:tracePt t="34295" x="4830763" y="3605213"/>
          <p14:tracePt t="34303" x="4806950" y="3587750"/>
          <p14:tracePt t="34310" x="4759325" y="3563938"/>
          <p14:tracePt t="34318" x="4711700" y="3532188"/>
          <p14:tracePt t="34325" x="4664075" y="3500438"/>
          <p14:tracePt t="34333" x="4608513" y="3452813"/>
          <p14:tracePt t="34341" x="4559300" y="3421063"/>
          <p14:tracePt t="34348" x="4479925" y="3389313"/>
          <p14:tracePt t="34355" x="4408488" y="3349625"/>
          <p14:tracePt t="34363" x="4352925" y="3317875"/>
          <p14:tracePt t="34371" x="4297363" y="3270250"/>
          <p14:tracePt t="34378" x="4225925" y="3221038"/>
          <p14:tracePt t="34385" x="4168775" y="3189288"/>
          <p14:tracePt t="34393" x="4097338" y="3141663"/>
          <p14:tracePt t="34401" x="4049713" y="3109913"/>
          <p14:tracePt t="34408" x="3994150" y="3070225"/>
          <p14:tracePt t="34415" x="3970338" y="3046413"/>
          <p14:tracePt t="34425" x="3946525" y="3030538"/>
          <p14:tracePt t="34430" x="3930650" y="3014663"/>
          <p14:tracePt t="34439" x="3914775" y="2990850"/>
          <p14:tracePt t="34445" x="3890963" y="2982913"/>
          <p14:tracePt t="34453" x="3875088" y="2967038"/>
          <p14:tracePt t="34461" x="3859213" y="2951163"/>
          <p14:tracePt t="34468" x="3843338" y="2935288"/>
          <p14:tracePt t="34475" x="3825875" y="2919413"/>
          <p14:tracePt t="34483" x="3802063" y="2901950"/>
          <p14:tracePt t="34491" x="3778250" y="2886075"/>
          <p14:tracePt t="34498" x="3754438" y="2846388"/>
          <p14:tracePt t="34505" x="3722688" y="2822575"/>
          <p14:tracePt t="34513" x="3690938" y="2798763"/>
          <p14:tracePt t="34520" x="3659188" y="2759075"/>
          <p14:tracePt t="34528" x="3595688" y="2711450"/>
          <p14:tracePt t="34535" x="3532188" y="2671763"/>
          <p14:tracePt t="34543" x="3459163" y="2632075"/>
          <p14:tracePt t="34550" x="3379788" y="2584450"/>
          <p14:tracePt t="34558" x="3324225" y="2559050"/>
          <p14:tracePt t="34565" x="3236913" y="2527300"/>
          <p14:tracePt t="34575" x="3157538" y="2503488"/>
          <p14:tracePt t="34580" x="3100388" y="2487613"/>
          <p14:tracePt t="34589" x="3068638" y="2463800"/>
          <p14:tracePt t="34595" x="3028950" y="2455863"/>
          <p14:tracePt t="34603" x="3013075" y="2447925"/>
          <p14:tracePt t="34610" x="3005138" y="2447925"/>
          <p14:tracePt t="34618" x="2989263" y="2439988"/>
          <p14:tracePt t="34641" x="2981325" y="2432050"/>
          <p14:tracePt t="34648" x="2973388" y="2432050"/>
          <p14:tracePt t="34655" x="2965450" y="2424113"/>
          <p14:tracePt t="34663" x="2941638" y="2416175"/>
          <p14:tracePt t="34670" x="2933700" y="2408238"/>
          <p14:tracePt t="34678" x="2909888" y="2400300"/>
          <p14:tracePt t="34685" x="2901950" y="2392363"/>
          <p14:tracePt t="34693" x="2878138" y="2384425"/>
          <p14:tracePt t="34700" x="2870200" y="2384425"/>
          <p14:tracePt t="34708" x="2862263" y="2376488"/>
          <p14:tracePt t="34715" x="2854325" y="2368550"/>
          <p14:tracePt t="34725" x="2846388" y="2360613"/>
          <p14:tracePt t="34731" x="2822575" y="2328863"/>
          <p14:tracePt t="34740" x="2806700" y="2312988"/>
          <p14:tracePt t="34745" x="2798763" y="2297113"/>
          <p14:tracePt t="34753" x="2782888" y="2281238"/>
          <p14:tracePt t="34760" x="2774950" y="2273300"/>
          <p14:tracePt t="34768" x="2751138" y="2257425"/>
          <p14:tracePt t="34775" x="2741613" y="2249488"/>
          <p14:tracePt t="34783" x="2733675" y="2241550"/>
          <p14:tracePt t="34791" x="2725738" y="2224088"/>
          <p14:tracePt t="34798" x="2725738" y="2216150"/>
          <p14:tracePt t="34807" x="2709863" y="2200275"/>
          <p14:tracePt t="34813" x="2701925" y="2176463"/>
          <p14:tracePt t="34822" x="2686050" y="2152650"/>
          <p14:tracePt t="34828" x="2678113" y="2128838"/>
          <p14:tracePt t="34835" x="2654300" y="2112963"/>
          <p14:tracePt t="34843" x="2638425" y="2089150"/>
          <p14:tracePt t="34850" x="2630488" y="2073275"/>
          <p14:tracePt t="34858" x="2614613" y="2073275"/>
          <p14:tracePt t="34865" x="2614613" y="2065338"/>
          <p14:tracePt t="34874" x="2614613" y="2057400"/>
          <p14:tracePt t="34881" x="2606675" y="2057400"/>
          <p14:tracePt t="34964" x="2606675" y="2065338"/>
          <p14:tracePt t="34972" x="2606675" y="2073275"/>
          <p14:tracePt t="34978" x="2606675" y="2089150"/>
          <p14:tracePt t="34986" x="2622550" y="2120900"/>
          <p14:tracePt t="34993" x="2646363" y="2136775"/>
          <p14:tracePt t="35001" x="2678113" y="2184400"/>
          <p14:tracePt t="35008" x="2725738" y="2224088"/>
          <p14:tracePt t="35016" x="2774950" y="2265363"/>
          <p14:tracePt t="35024" x="2822575" y="2312988"/>
          <p14:tracePt t="35030" x="2862263" y="2344738"/>
          <p14:tracePt t="35039" x="2901950" y="2368550"/>
          <p14:tracePt t="35045" x="2917825" y="2384425"/>
          <p14:tracePt t="35053" x="2933700" y="2392363"/>
          <p14:tracePt t="35060" x="2941638" y="2400300"/>
          <p14:tracePt t="35114" x="2941638" y="2384425"/>
          <p14:tracePt t="35122" x="2933700" y="2368550"/>
          <p14:tracePt t="35128" x="2886075" y="2320925"/>
          <p14:tracePt t="35135" x="2846388" y="2281238"/>
          <p14:tracePt t="35143" x="2798763" y="2241550"/>
          <p14:tracePt t="35150" x="2759075" y="2208213"/>
          <p14:tracePt t="35158" x="2733675" y="2184400"/>
          <p14:tracePt t="35165" x="2701925" y="2168525"/>
          <p14:tracePt t="35175" x="2686050" y="2144713"/>
          <p14:tracePt t="35180" x="2670175" y="2136775"/>
          <p14:tracePt t="35189" x="2670175" y="2128838"/>
          <p14:tracePt t="35195" x="2662238" y="2128838"/>
          <p14:tracePt t="35331" x="2670175" y="2128838"/>
          <p14:tracePt t="35340" x="2678113" y="2128838"/>
          <p14:tracePt t="35345" x="2678113" y="2136775"/>
          <p14:tracePt t="35353" x="2686050" y="2136775"/>
          <p14:tracePt t="35360" x="2693988" y="2136775"/>
          <p14:tracePt t="35436" x="2693988" y="2144713"/>
          <p14:tracePt t="35459" x="2693988" y="2152650"/>
          <p14:tracePt t="35473" x="2693988" y="2160588"/>
          <p14:tracePt t="35481" x="2693988" y="2168525"/>
          <p14:tracePt t="35490" x="0" y="0"/>
        </p14:tracePtLst>
        <p14:tracePtLst>
          <p14:tracePt t="51512" x="7246938" y="3294063"/>
          <p14:tracePt t="51780" x="7246938" y="3286125"/>
          <p14:tracePt t="51803" x="7246938" y="3278188"/>
          <p14:tracePt t="51817" x="7246938" y="3270250"/>
          <p14:tracePt t="51832" x="7246938" y="3252788"/>
          <p14:tracePt t="51839" x="7246938" y="3244850"/>
          <p14:tracePt t="51847" x="7246938" y="3236913"/>
          <p14:tracePt t="51855" x="7246938" y="3228975"/>
          <p14:tracePt t="51862" x="7246938" y="3213100"/>
          <p14:tracePt t="51870" x="7246938" y="3197225"/>
          <p14:tracePt t="51877" x="7239000" y="3189288"/>
          <p14:tracePt t="51885" x="7239000" y="3173413"/>
          <p14:tracePt t="51892" x="7239000" y="3157538"/>
          <p14:tracePt t="51900" x="7231063" y="3141663"/>
          <p14:tracePt t="51907" x="7231063" y="3133725"/>
          <p14:tracePt t="51914" x="7223125" y="3125788"/>
          <p14:tracePt t="51922" x="7223125" y="3109913"/>
          <p14:tracePt t="51929" x="7215188" y="3062288"/>
          <p14:tracePt t="51938" x="7215188" y="3046413"/>
          <p14:tracePt t="51944" x="7215188" y="3030538"/>
          <p14:tracePt t="51953" x="7215188" y="3014663"/>
          <p14:tracePt t="51960" x="7215188" y="2998788"/>
          <p14:tracePt t="51967" x="7215188" y="2982913"/>
          <p14:tracePt t="51974" x="7215188" y="2974975"/>
          <p14:tracePt t="51982" x="7215188" y="2967038"/>
          <p14:tracePt t="51989" x="7215188" y="2951163"/>
          <p14:tracePt t="51997" x="7215188" y="2935288"/>
          <p14:tracePt t="52005" x="7223125" y="2909888"/>
          <p14:tracePt t="52012" x="7223125" y="2894013"/>
          <p14:tracePt t="52019" x="7223125" y="2878138"/>
          <p14:tracePt t="52027" x="7231063" y="2870200"/>
          <p14:tracePt t="52034" x="7239000" y="2846388"/>
          <p14:tracePt t="52042" x="7239000" y="2838450"/>
          <p14:tracePt t="52049" x="7239000" y="2830513"/>
          <p14:tracePt t="52057" x="7239000" y="2822575"/>
          <p14:tracePt t="52163" x="7239000" y="2830513"/>
          <p14:tracePt t="52169" x="7239000" y="2838450"/>
          <p14:tracePt t="52188" x="7239000" y="2846388"/>
          <p14:tracePt t="52192" x="7239000" y="2862263"/>
          <p14:tracePt t="52199" x="7239000" y="2870200"/>
          <p14:tracePt t="52207" x="7231063" y="2894013"/>
          <p14:tracePt t="52214" x="7231063" y="2909888"/>
          <p14:tracePt t="52222" x="7223125" y="2935288"/>
          <p14:tracePt t="52229" x="7215188" y="2959100"/>
          <p14:tracePt t="52238" x="7207250" y="2998788"/>
          <p14:tracePt t="52245" x="7207250" y="3022600"/>
          <p14:tracePt t="52253" x="7207250" y="3054350"/>
          <p14:tracePt t="52260" x="7207250" y="3086100"/>
          <p14:tracePt t="52267" x="7199313" y="3109913"/>
          <p14:tracePt t="52274" x="7199313" y="3141663"/>
          <p14:tracePt t="52282" x="7183438" y="3181350"/>
          <p14:tracePt t="52289" x="7183438" y="3213100"/>
          <p14:tracePt t="52297" x="7175500" y="3236913"/>
          <p14:tracePt t="52305" x="7167563" y="3270250"/>
          <p14:tracePt t="52312" x="7167563" y="3286125"/>
          <p14:tracePt t="52319" x="7159625" y="3317875"/>
          <p14:tracePt t="52327" x="7159625" y="3333750"/>
          <p14:tracePt t="52395" x="7175500" y="3302000"/>
          <p14:tracePt t="52403" x="7199313" y="3262313"/>
          <p14:tracePt t="52410" x="7215188" y="3228975"/>
          <p14:tracePt t="52417" x="7231063" y="3197225"/>
          <p14:tracePt t="52424" x="7262813" y="3149600"/>
          <p14:tracePt t="52432" x="7286625" y="3109913"/>
          <p14:tracePt t="52439" x="7318375" y="3054350"/>
          <p14:tracePt t="52447" x="7334250" y="3022600"/>
          <p14:tracePt t="52455" x="7366000" y="2982913"/>
          <p14:tracePt t="52463" x="7373938" y="2967038"/>
          <p14:tracePt t="52471" x="7381875" y="2959100"/>
          <p14:tracePt t="52477" x="7389813" y="2943225"/>
          <p14:tracePt t="52492" x="7389813" y="2935288"/>
          <p14:tracePt t="52499" x="7397750" y="2927350"/>
          <p14:tracePt t="52590" x="7397750" y="2943225"/>
          <p14:tracePt t="52597" x="7397750" y="2959100"/>
          <p14:tracePt t="52604" x="7397750" y="2974975"/>
          <p14:tracePt t="52612" x="7397750" y="2998788"/>
          <p14:tracePt t="52620" x="7397750" y="3022600"/>
          <p14:tracePt t="52627" x="7397750" y="3046413"/>
          <p14:tracePt t="52636" x="7397750" y="3070225"/>
          <p14:tracePt t="52642" x="7397750" y="3094038"/>
          <p14:tracePt t="52649" x="7397750" y="3117850"/>
          <p14:tracePt t="52657" x="7397750" y="3125788"/>
          <p14:tracePt t="52664" x="7397750" y="3149600"/>
          <p14:tracePt t="52672" x="7397750" y="3173413"/>
          <p14:tracePt t="52679" x="7397750" y="3197225"/>
          <p14:tracePt t="52688" x="7397750" y="3205163"/>
          <p14:tracePt t="52695" x="7397750" y="3213100"/>
          <p14:tracePt t="52747" x="7397750" y="3205163"/>
          <p14:tracePt t="52754" x="7397750" y="3189288"/>
          <p14:tracePt t="52762" x="7397750" y="3173413"/>
          <p14:tracePt t="52770" x="7397750" y="3149600"/>
          <p14:tracePt t="52777" x="7397750" y="3086100"/>
          <p14:tracePt t="52785" x="7397750" y="3046413"/>
          <p14:tracePt t="52792" x="7397750" y="3006725"/>
          <p14:tracePt t="52799" x="7397750" y="2982913"/>
          <p14:tracePt t="52807" x="7397750" y="2967038"/>
          <p14:tracePt t="52814" x="7397750" y="2951163"/>
          <p14:tracePt t="52822" x="7397750" y="2935288"/>
          <p14:tracePt t="52838" x="7397750" y="2927350"/>
          <p14:tracePt t="52867" x="7397750" y="2919413"/>
          <p14:tracePt t="52905" x="7397750" y="2927350"/>
          <p14:tracePt t="52912" x="7397750" y="2943225"/>
          <p14:tracePt t="52920" x="7405688" y="2967038"/>
          <p14:tracePt t="52927" x="7405688" y="2982913"/>
          <p14:tracePt t="52935" x="7413625" y="3014663"/>
          <p14:tracePt t="52942" x="7421563" y="3038475"/>
          <p14:tracePt t="52950" x="7429500" y="3070225"/>
          <p14:tracePt t="52957" x="7429500" y="3094038"/>
          <p14:tracePt t="52965" x="7429500" y="3109913"/>
          <p14:tracePt t="52972" x="7429500" y="3141663"/>
          <p14:tracePt t="52979" x="7429500" y="3157538"/>
          <p14:tracePt t="52988" x="7437438" y="3189288"/>
          <p14:tracePt t="52994" x="7437438" y="3213100"/>
          <p14:tracePt t="53002" x="7437438" y="3236913"/>
          <p14:tracePt t="53009" x="7445375" y="3262313"/>
          <p14:tracePt t="53017" x="7445375" y="3270250"/>
          <p14:tracePt t="53025" x="7445375" y="3278188"/>
          <p14:tracePt t="53032" x="7445375" y="3286125"/>
          <p14:tracePt t="53047" x="7445375" y="3294063"/>
          <p14:tracePt t="53446" x="0" y="0"/>
        </p14:tracePtLst>
        <p14:tracePtLst>
          <p14:tracePt t="57264" x="5930900" y="4689475"/>
          <p14:tracePt t="57390" x="5938838" y="4689475"/>
          <p14:tracePt t="57496" x="5946775" y="4689475"/>
          <p14:tracePt t="57512" x="5954713" y="4689475"/>
          <p14:tracePt t="57517" x="5962650" y="4689475"/>
          <p14:tracePt t="57526" x="5970588" y="4689475"/>
          <p14:tracePt t="57532" x="5994400" y="4689475"/>
          <p14:tracePt t="57540" x="6026150" y="4689475"/>
          <p14:tracePt t="57547" x="6083300" y="4689475"/>
          <p14:tracePt t="57554" x="6146800" y="4689475"/>
          <p14:tracePt t="57562" x="6226175" y="4689475"/>
          <p14:tracePt t="57569" x="6297613" y="4689475"/>
          <p14:tracePt t="57578" x="6392863" y="4689475"/>
          <p14:tracePt t="57584" x="6457950" y="4689475"/>
          <p14:tracePt t="57593" x="6537325" y="4689475"/>
          <p14:tracePt t="57600" x="6624638" y="4689475"/>
          <p14:tracePt t="57607" x="6711950" y="4689475"/>
          <p14:tracePt t="57614" x="6784975" y="4689475"/>
          <p14:tracePt t="57622" x="6848475" y="4689475"/>
          <p14:tracePt t="57630" x="6927850" y="4681538"/>
          <p14:tracePt t="57637" x="6975475" y="4681538"/>
          <p14:tracePt t="57644" x="7031038" y="4681538"/>
          <p14:tracePt t="57652" x="7102475" y="4681538"/>
          <p14:tracePt t="57660" x="7167563" y="4681538"/>
          <p14:tracePt t="57667" x="7231063" y="4681538"/>
          <p14:tracePt t="57676" x="7294563" y="4681538"/>
          <p14:tracePt t="57682" x="7373938" y="4681538"/>
          <p14:tracePt t="57690" x="7437438" y="4681538"/>
          <p14:tracePt t="57697" x="7477125" y="4681538"/>
          <p14:tracePt t="57705" x="7534275" y="4681538"/>
          <p14:tracePt t="57713" x="7573963" y="4681538"/>
          <p14:tracePt t="57719" x="7629525" y="4681538"/>
          <p14:tracePt t="57728" x="7677150" y="4681538"/>
          <p14:tracePt t="57734" x="7724775" y="4681538"/>
          <p14:tracePt t="57742" x="7796213" y="4689475"/>
          <p14:tracePt t="57750" x="7835900" y="4697413"/>
          <p14:tracePt t="57757" x="7924800" y="4697413"/>
          <p14:tracePt t="57764" x="7980363" y="4705350"/>
          <p14:tracePt t="57772" x="8059738" y="4705350"/>
          <p14:tracePt t="57780" x="8139113" y="4705350"/>
          <p14:tracePt t="57787" x="8210550" y="4705350"/>
          <p14:tracePt t="57794" x="8267700" y="4705350"/>
          <p14:tracePt t="57802" x="8307388" y="4713288"/>
          <p14:tracePt t="57811" x="8331200" y="4713288"/>
          <p14:tracePt t="57817" x="8362950" y="4713288"/>
          <p14:tracePt t="57826" x="8378825" y="4713288"/>
          <p14:tracePt t="57839" x="8386763" y="4713288"/>
          <p14:tracePt t="57983" x="8386763" y="4721225"/>
          <p14:tracePt t="57990" x="8378825" y="4721225"/>
          <p14:tracePt t="57997" x="8370888" y="4721225"/>
          <p14:tracePt t="58004" x="8355013" y="4737100"/>
          <p14:tracePt t="58012" x="8347075" y="4737100"/>
          <p14:tracePt t="58019" x="8339138" y="4737100"/>
          <p14:tracePt t="58027" x="8323263" y="4737100"/>
          <p14:tracePt t="58035" x="8315325" y="4737100"/>
          <p14:tracePt t="58042" x="8315325" y="4745038"/>
          <p14:tracePt t="58050" x="8307388" y="4745038"/>
          <p14:tracePt t="58058" x="8299450" y="4745038"/>
          <p14:tracePt t="58231" x="0" y="0"/>
        </p14:tracePtLst>
        <p14:tracePtLst>
          <p14:tracePt t="60107" x="7373938" y="1754188"/>
          <p14:tracePt t="60338" x="7366000" y="1754188"/>
          <p14:tracePt t="60344" x="7350125" y="1770063"/>
          <p14:tracePt t="60352" x="7342188" y="1770063"/>
          <p14:tracePt t="60359" x="7326313" y="1785938"/>
          <p14:tracePt t="60367" x="7318375" y="1793875"/>
          <p14:tracePt t="60374" x="7294563" y="1809750"/>
          <p14:tracePt t="60382" x="7286625" y="1833563"/>
          <p14:tracePt t="60389" x="7270750" y="1849438"/>
          <p14:tracePt t="60398" x="7254875" y="1865313"/>
          <p14:tracePt t="60404" x="7246938" y="1881188"/>
          <p14:tracePt t="60413" x="7246938" y="1898650"/>
          <p14:tracePt t="60419" x="7231063" y="1906588"/>
          <p14:tracePt t="60427" x="7231063" y="1922463"/>
          <p14:tracePt t="60435" x="7215188" y="1930400"/>
          <p14:tracePt t="60442" x="7215188" y="1938338"/>
          <p14:tracePt t="60449" x="7215188" y="1946275"/>
          <p14:tracePt t="60465" x="7215188" y="1954213"/>
          <p14:tracePt t="60472" x="7215188" y="1962150"/>
          <p14:tracePt t="60480" x="7207250" y="1962150"/>
          <p14:tracePt t="60533" x="7215188" y="1962150"/>
          <p14:tracePt t="60539" x="7223125" y="1962150"/>
          <p14:tracePt t="60548" x="7231063" y="1962150"/>
          <p14:tracePt t="60555" x="7254875" y="1954213"/>
          <p14:tracePt t="60562" x="7270750" y="1946275"/>
          <p14:tracePt t="60569" x="7294563" y="1938338"/>
          <p14:tracePt t="60577" x="7326313" y="1922463"/>
          <p14:tracePt t="60585" x="7366000" y="1890713"/>
          <p14:tracePt t="60592" x="7413625" y="1857375"/>
          <p14:tracePt t="60600" x="7453313" y="1825625"/>
          <p14:tracePt t="60607" x="7502525" y="1793875"/>
          <p14:tracePt t="60615" x="7534275" y="1770063"/>
          <p14:tracePt t="60622" x="7550150" y="1738313"/>
          <p14:tracePt t="60629" x="7573963" y="1722438"/>
          <p14:tracePt t="60637" x="7581900" y="1698625"/>
          <p14:tracePt t="60645" x="7597775" y="1674813"/>
          <p14:tracePt t="60652" x="7605713" y="1658938"/>
          <p14:tracePt t="60659" x="7613650" y="1651000"/>
          <p14:tracePt t="60667" x="7613650" y="1643063"/>
          <p14:tracePt t="60674" x="7613650" y="1635125"/>
          <p14:tracePt t="60683" x="7621588" y="1627188"/>
          <p14:tracePt t="60689" x="7621588" y="1619250"/>
          <p14:tracePt t="60698" x="7621588" y="1611313"/>
          <p14:tracePt t="60727" x="7621588" y="1603375"/>
          <p14:tracePt t="60841" x="7597775" y="1611313"/>
          <p14:tracePt t="60849" x="7573963" y="1627188"/>
          <p14:tracePt t="60855" x="7526338" y="1658938"/>
          <p14:tracePt t="60863" x="7469188" y="1682750"/>
          <p14:tracePt t="60870" x="7421563" y="1714500"/>
          <p14:tracePt t="60877" x="7366000" y="1730375"/>
          <p14:tracePt t="60885" x="7294563" y="1754188"/>
          <p14:tracePt t="60892" x="7231063" y="1778000"/>
          <p14:tracePt t="60900" x="7183438" y="1793875"/>
          <p14:tracePt t="60907" x="7110413" y="1809750"/>
          <p14:tracePt t="60915" x="7046913" y="1833563"/>
          <p14:tracePt t="60922" x="6991350" y="1849438"/>
          <p14:tracePt t="60930" x="6951663" y="1873250"/>
          <p14:tracePt t="60937" x="6904038" y="1890713"/>
          <p14:tracePt t="60946" x="6864350" y="1906588"/>
          <p14:tracePt t="60952" x="6848475" y="1914525"/>
          <p14:tracePt t="60959" x="6816725" y="1938338"/>
          <p14:tracePt t="60967" x="6792913" y="1946275"/>
          <p14:tracePt t="60974" x="6777038" y="1962150"/>
          <p14:tracePt t="60982" x="6759575" y="1970088"/>
          <p14:tracePt t="60989" x="6751638" y="1985963"/>
          <p14:tracePt t="60998" x="6735763" y="1993900"/>
          <p14:tracePt t="61005" x="6727825" y="2001838"/>
          <p14:tracePt t="61012" x="6711950" y="2009775"/>
          <p14:tracePt t="61019" x="6704013" y="2017713"/>
          <p14:tracePt t="61027" x="6696075" y="2025650"/>
          <p14:tracePt t="61034" x="6680200" y="2041525"/>
          <p14:tracePt t="61042" x="6672263" y="2049463"/>
          <p14:tracePt t="61049" x="6656388" y="2065338"/>
          <p14:tracePt t="61057" x="6648450" y="2065338"/>
          <p14:tracePt t="61065" x="6640513" y="2081213"/>
          <p14:tracePt t="61072" x="6624638" y="2089150"/>
          <p14:tracePt t="61081" x="6616700" y="2097088"/>
          <p14:tracePt t="61087" x="6608763" y="2105025"/>
          <p14:tracePt t="61096" x="6608763" y="2112963"/>
          <p14:tracePt t="61102" x="6600825" y="2112963"/>
          <p14:tracePt t="61109" x="6592888" y="2120900"/>
          <p14:tracePt t="61117" x="6584950" y="2128838"/>
          <p14:tracePt t="61124" x="6584950" y="2136775"/>
          <p14:tracePt t="61132" x="6577013" y="2136775"/>
          <p14:tracePt t="61139" x="6569075" y="2144713"/>
          <p14:tracePt t="61148" x="6569075" y="2160588"/>
          <p14:tracePt t="61154" x="6561138" y="2160588"/>
          <p14:tracePt t="61162" x="6553200" y="2176463"/>
          <p14:tracePt t="61182" x="6545263" y="2184400"/>
          <p14:tracePt t="61185" x="6545263" y="2200275"/>
          <p14:tracePt t="61192" x="6545263" y="2208213"/>
          <p14:tracePt t="61199" x="6545263" y="2216150"/>
          <p14:tracePt t="61207" x="6545263" y="2224088"/>
          <p14:tracePt t="61222" x="6537325" y="2241550"/>
          <p14:tracePt t="61231" x="6537325" y="2249488"/>
          <p14:tracePt t="61237" x="6537325" y="2257425"/>
          <p14:tracePt t="61252" x="6537325" y="2265363"/>
          <p14:tracePt t="61306" x="6545263" y="2265363"/>
          <p14:tracePt t="61312" x="6561138" y="2249488"/>
          <p14:tracePt t="61319" x="6592888" y="2208213"/>
          <p14:tracePt t="61327" x="6624638" y="2176463"/>
          <p14:tracePt t="61334" x="6648450" y="2136775"/>
          <p14:tracePt t="61342" x="6688138" y="2073275"/>
          <p14:tracePt t="61349" x="6735763" y="2001838"/>
          <p14:tracePt t="61357" x="6769100" y="1954213"/>
          <p14:tracePt t="61364" x="6792913" y="1898650"/>
          <p14:tracePt t="61372" x="6816725" y="1857375"/>
          <p14:tracePt t="61381" x="6824663" y="1841500"/>
          <p14:tracePt t="61387" x="6832600" y="1825625"/>
          <p14:tracePt t="61396" x="6832600" y="1817688"/>
          <p14:tracePt t="61402" x="6832600" y="1801813"/>
          <p14:tracePt t="61417" x="6832600" y="1793875"/>
          <p14:tracePt t="61470" x="6832600" y="1801813"/>
          <p14:tracePt t="61477" x="6832600" y="1825625"/>
          <p14:tracePt t="61484" x="6824663" y="1849438"/>
          <p14:tracePt t="61492" x="6808788" y="1873250"/>
          <p14:tracePt t="61499" x="6800850" y="1898650"/>
          <p14:tracePt t="61507" x="6784975" y="1930400"/>
          <p14:tracePt t="61515" x="6769100" y="1978025"/>
          <p14:tracePt t="61522" x="6743700" y="2017713"/>
          <p14:tracePt t="61531" x="6735763" y="2049463"/>
          <p14:tracePt t="61537" x="6727825" y="2089150"/>
          <p14:tracePt t="61545" x="6719888" y="2105025"/>
          <p14:tracePt t="61552" x="6704013" y="2136775"/>
          <p14:tracePt t="61559" x="6696075" y="2160588"/>
          <p14:tracePt t="61567" x="6688138" y="2200275"/>
          <p14:tracePt t="61574" x="6688138" y="2233613"/>
          <p14:tracePt t="61582" x="6688138" y="2265363"/>
          <p14:tracePt t="61589" x="6688138" y="2289175"/>
          <p14:tracePt t="61597" x="6688138" y="2328863"/>
          <p14:tracePt t="61605" x="6688138" y="2336800"/>
          <p14:tracePt t="61613" x="6688138" y="2352675"/>
          <p14:tracePt t="61688" x="6704013" y="2352675"/>
          <p14:tracePt t="61696" x="6704013" y="2336800"/>
          <p14:tracePt t="61702" x="6711950" y="2320925"/>
          <p14:tracePt t="61709" x="6719888" y="2297113"/>
          <p14:tracePt t="61718" x="6719888" y="2273300"/>
          <p14:tracePt t="61724" x="6719888" y="2257425"/>
          <p14:tracePt t="61732" x="6719888" y="2233613"/>
          <p14:tracePt t="61739" x="6719888" y="2216150"/>
          <p14:tracePt t="61747" x="6719888" y="2192338"/>
          <p14:tracePt t="61755" x="6719888" y="2184400"/>
          <p14:tracePt t="61762" x="6719888" y="2168525"/>
          <p14:tracePt t="61815" x="6711950" y="2168525"/>
          <p14:tracePt t="61830" x="6704013" y="2168525"/>
          <p14:tracePt t="61837" x="6696075" y="2168525"/>
          <p14:tracePt t="61845" x="6688138" y="2176463"/>
          <p14:tracePt t="61852" x="6680200" y="2184400"/>
          <p14:tracePt t="61860" x="6680200" y="2192338"/>
          <p14:tracePt t="61867" x="6664325" y="2208213"/>
          <p14:tracePt t="61874" x="6656388" y="2224088"/>
          <p14:tracePt t="61882" x="6648450" y="2241550"/>
          <p14:tracePt t="61889" x="6640513" y="2257425"/>
          <p14:tracePt t="61897" x="6640513" y="2273300"/>
          <p14:tracePt t="61904" x="6632575" y="2281238"/>
          <p14:tracePt t="61913" x="6624638" y="2297113"/>
          <p14:tracePt t="61919" x="6624638" y="2312988"/>
          <p14:tracePt t="61928" x="6624638" y="2320925"/>
          <p14:tracePt t="61935" x="6624638" y="2328863"/>
          <p14:tracePt t="61949" x="6624638" y="2336800"/>
          <p14:tracePt t="61957" x="6624638" y="2352675"/>
          <p14:tracePt t="62130" x="6624638" y="2344738"/>
          <p14:tracePt t="62137" x="6624638" y="2328863"/>
          <p14:tracePt t="62144" x="6624638" y="2312988"/>
          <p14:tracePt t="62152" x="6624638" y="2289175"/>
          <p14:tracePt t="62159" x="6624638" y="2281238"/>
          <p14:tracePt t="62167" x="6624638" y="2257425"/>
          <p14:tracePt t="62175" x="6624638" y="2233613"/>
          <p14:tracePt t="62182" x="6616700" y="2216150"/>
          <p14:tracePt t="62191" x="6616700" y="2192338"/>
          <p14:tracePt t="62197" x="6616700" y="2168525"/>
          <p14:tracePt t="62205" x="6608763" y="2144713"/>
          <p14:tracePt t="62212" x="6608763" y="2128838"/>
          <p14:tracePt t="62219" x="6600825" y="2112963"/>
          <p14:tracePt t="62227" x="6600825" y="2105025"/>
          <p14:tracePt t="62234" x="6600825" y="2097088"/>
          <p14:tracePt t="62242" x="6600825" y="2081213"/>
          <p14:tracePt t="62249" x="6600825" y="2073275"/>
          <p14:tracePt t="62264" x="6600825" y="2065338"/>
          <p14:tracePt t="62333" x="6592888" y="2081213"/>
          <p14:tracePt t="62341" x="6592888" y="2105025"/>
          <p14:tracePt t="62347" x="6584950" y="2128838"/>
          <p14:tracePt t="62354" x="6584950" y="2152650"/>
          <p14:tracePt t="62362" x="6584950" y="2176463"/>
          <p14:tracePt t="62369" x="6584950" y="2208213"/>
          <p14:tracePt t="62377" x="6584950" y="2224088"/>
          <p14:tracePt t="62385" x="6584950" y="2241550"/>
          <p14:tracePt t="62392" x="6584950" y="2257425"/>
          <p14:tracePt t="62399" x="6584950" y="2265363"/>
          <p14:tracePt t="62407" x="6584950" y="2273300"/>
          <p14:tracePt t="62414" x="6584950" y="2281238"/>
          <p14:tracePt t="62452" x="6592888" y="2273300"/>
          <p14:tracePt t="62460" x="6608763" y="2233613"/>
          <p14:tracePt t="62467" x="6616700" y="2200275"/>
          <p14:tracePt t="62474" x="6632575" y="2160588"/>
          <p14:tracePt t="62482" x="6640513" y="2128838"/>
          <p14:tracePt t="62490" x="6656388" y="2097088"/>
          <p14:tracePt t="62497" x="6664325" y="2049463"/>
          <p14:tracePt t="62504" x="6672263" y="2001838"/>
          <p14:tracePt t="62512" x="6680200" y="1970088"/>
          <p14:tracePt t="62520" x="6680200" y="1946275"/>
          <p14:tracePt t="62527" x="6680200" y="1930400"/>
          <p14:tracePt t="62535" x="6680200" y="1922463"/>
          <p14:tracePt t="62542" x="6680200" y="1898650"/>
          <p14:tracePt t="62557" x="6680200" y="1890713"/>
          <p14:tracePt t="62594" x="6672263" y="1890713"/>
          <p14:tracePt t="62602" x="6664325" y="1906588"/>
          <p14:tracePt t="62609" x="6664325" y="1930400"/>
          <p14:tracePt t="62617" x="6656388" y="1954213"/>
          <p14:tracePt t="62624" x="6648450" y="1970088"/>
          <p14:tracePt t="62632" x="6640513" y="1993900"/>
          <p14:tracePt t="62640" x="6632575" y="2033588"/>
          <p14:tracePt t="62647" x="6632575" y="2057400"/>
          <p14:tracePt t="62654" x="6632575" y="2073275"/>
          <p14:tracePt t="62662" x="6632575" y="2105025"/>
          <p14:tracePt t="62671" x="6632575" y="2120900"/>
          <p14:tracePt t="62677" x="6632575" y="2144713"/>
          <p14:tracePt t="62684" x="6632575" y="2160588"/>
          <p14:tracePt t="62692" x="6632575" y="2184400"/>
          <p14:tracePt t="62699" x="6632575" y="2192338"/>
          <p14:tracePt t="62714" x="6632575" y="2200275"/>
          <p14:tracePt t="62798" x="6632575" y="2192338"/>
          <p14:tracePt t="62804" x="6632575" y="2184400"/>
          <p14:tracePt t="62812" x="6632575" y="2176463"/>
          <p14:tracePt t="62821" x="6632575" y="2168525"/>
          <p14:tracePt t="62835" x="6632575" y="2160588"/>
          <p14:tracePt t="62874" x="6632575" y="2152650"/>
          <p14:tracePt t="62986" x="6632575" y="2168525"/>
          <p14:tracePt t="62992" x="6640513" y="2176463"/>
          <p14:tracePt t="62999" x="6656388" y="2208213"/>
          <p14:tracePt t="63007" x="6672263" y="2233613"/>
          <p14:tracePt t="63014" x="6680200" y="2249488"/>
          <p14:tracePt t="63024" x="6696075" y="2281238"/>
          <p14:tracePt t="63030" x="6711950" y="2312988"/>
          <p14:tracePt t="63037" x="6735763" y="2344738"/>
          <p14:tracePt t="63044" x="6751638" y="2368550"/>
          <p14:tracePt t="63052" x="6759575" y="2392363"/>
          <p14:tracePt t="63059" x="6777038" y="2408238"/>
          <p14:tracePt t="63067" x="6784975" y="2424113"/>
          <p14:tracePt t="63074" x="6784975" y="2432050"/>
          <p14:tracePt t="63082" x="6792913" y="2439988"/>
          <p14:tracePt t="63143" x="6792913" y="2432050"/>
          <p14:tracePt t="63150" x="6792913" y="2416175"/>
          <p14:tracePt t="63157" x="6792913" y="2392363"/>
          <p14:tracePt t="63165" x="6792913" y="2368550"/>
          <p14:tracePt t="63173" x="6792913" y="2352675"/>
          <p14:tracePt t="63179" x="6792913" y="2328863"/>
          <p14:tracePt t="63188" x="6792913" y="2297113"/>
          <p14:tracePt t="63194" x="6792913" y="2265363"/>
          <p14:tracePt t="63202" x="6792913" y="2233613"/>
          <p14:tracePt t="63210" x="6792913" y="2208213"/>
          <p14:tracePt t="63217" x="6792913" y="2184400"/>
          <p14:tracePt t="63224" x="6792913" y="2168525"/>
          <p14:tracePt t="63232" x="6792913" y="2144713"/>
          <p14:tracePt t="63240" x="6792913" y="2120900"/>
          <p14:tracePt t="63247" x="6792913" y="2105025"/>
          <p14:tracePt t="63255" x="6792913" y="2097088"/>
          <p14:tracePt t="63353" x="6792913" y="2105025"/>
          <p14:tracePt t="63360" x="6792913" y="2112963"/>
          <p14:tracePt t="63367" x="6792913" y="2128838"/>
          <p14:tracePt t="63374" x="6792913" y="2136775"/>
          <p14:tracePt t="63382" x="6792913" y="2144713"/>
          <p14:tracePt t="63390" x="6792913" y="2168525"/>
          <p14:tracePt t="63397" x="6792913" y="2184400"/>
          <p14:tracePt t="63405" x="6792913" y="2200275"/>
          <p14:tracePt t="63412" x="6792913" y="2208213"/>
          <p14:tracePt t="63421" x="6792913" y="2216150"/>
          <p14:tracePt t="63474" x="0" y="0"/>
        </p14:tracePtLst>
        <p14:tracePtLst>
          <p14:tracePt t="76248" x="2057400" y="5430838"/>
          <p14:tracePt t="76253" x="2057400" y="5422900"/>
          <p14:tracePt t="76260" x="2065338" y="5422900"/>
          <p14:tracePt t="76291" x="2073275" y="5422900"/>
          <p14:tracePt t="76367" x="2073275" y="5414963"/>
          <p14:tracePt t="76372" x="2073275" y="5407025"/>
          <p14:tracePt t="76381" x="2073275" y="5399088"/>
          <p14:tracePt t="76388" x="2073275" y="5375275"/>
          <p14:tracePt t="76396" x="2081213" y="5351463"/>
          <p14:tracePt t="76403" x="2081213" y="5310188"/>
          <p14:tracePt t="76410" x="2089150" y="5270500"/>
          <p14:tracePt t="76418" x="2097088" y="5222875"/>
          <p14:tracePt t="76425" x="2105025" y="5167313"/>
          <p14:tracePt t="76433" x="2120900" y="5103813"/>
          <p14:tracePt t="76440" x="2128838" y="5040313"/>
          <p14:tracePt t="76448" x="2152650" y="4967288"/>
          <p14:tracePt t="76456" x="2168525" y="4911725"/>
          <p14:tracePt t="76464" x="2176463" y="4872038"/>
          <p14:tracePt t="76471" x="2184400" y="4856163"/>
          <p14:tracePt t="76479" x="2192338" y="4808538"/>
          <p14:tracePt t="76486" x="2192338" y="4784725"/>
          <p14:tracePt t="76493" x="2200275" y="4752975"/>
          <p14:tracePt t="76501" x="2208213" y="4737100"/>
          <p14:tracePt t="76508" x="2216150" y="4721225"/>
          <p14:tracePt t="76515" x="2216150" y="4705350"/>
          <p14:tracePt t="76538" x="2216150" y="4697413"/>
          <p14:tracePt t="76719" x="2208213" y="4697413"/>
          <p14:tracePt t="76725" x="2184400" y="4721225"/>
          <p14:tracePt t="76733" x="2168525" y="4737100"/>
          <p14:tracePt t="76740" x="2144713" y="4752975"/>
          <p14:tracePt t="76749" x="2136775" y="4768850"/>
          <p14:tracePt t="76755" x="2120900" y="4784725"/>
          <p14:tracePt t="76764" x="2097088" y="4808538"/>
          <p14:tracePt t="76770" x="2081213" y="4816475"/>
          <p14:tracePt t="76779" x="2073275" y="4824413"/>
          <p14:tracePt t="76785" x="2057400" y="4840288"/>
          <p14:tracePt t="76792" x="2049463" y="4848225"/>
          <p14:tracePt t="76800" x="2041525" y="4856163"/>
          <p14:tracePt t="76808" x="2033588" y="4864100"/>
          <p14:tracePt t="76823" x="2025650" y="4864100"/>
          <p14:tracePt t="76989" x="2025650" y="4872038"/>
          <p14:tracePt t="76997" x="2033588" y="4872038"/>
          <p14:tracePt t="77003" x="2049463" y="4887913"/>
          <p14:tracePt t="77012" x="2057400" y="4895850"/>
          <p14:tracePt t="77018" x="2065338" y="4903788"/>
          <p14:tracePt t="77026" x="2081213" y="4919663"/>
          <p14:tracePt t="77033" x="2089150" y="4935538"/>
          <p14:tracePt t="77041" x="2105025" y="4951413"/>
          <p14:tracePt t="77049" x="2120900" y="4976813"/>
          <p14:tracePt t="77055" x="2136775" y="4992688"/>
          <p14:tracePt t="77064" x="2152650" y="5000625"/>
          <p14:tracePt t="77070" x="2168525" y="5016500"/>
          <p14:tracePt t="77079" x="2184400" y="5024438"/>
          <p14:tracePt t="77085" x="2200275" y="5032375"/>
          <p14:tracePt t="77092" x="2208213" y="5040313"/>
          <p14:tracePt t="77100" x="2216150" y="5040313"/>
          <p14:tracePt t="77108" x="2224088" y="5040313"/>
          <p14:tracePt t="77115" x="2232025" y="5040313"/>
          <p14:tracePt t="77123" x="2239963" y="5040313"/>
          <p14:tracePt t="77131" x="2255838" y="5032375"/>
          <p14:tracePt t="77137" x="2271713" y="5024438"/>
          <p14:tracePt t="77145" x="2287588" y="5008563"/>
          <p14:tracePt t="77153" x="2303463" y="4984750"/>
          <p14:tracePt t="77160" x="2319338" y="4967288"/>
          <p14:tracePt t="77168" x="2335213" y="4943475"/>
          <p14:tracePt t="77181" x="2351088" y="4911725"/>
          <p14:tracePt t="77184" x="2366963" y="4895850"/>
          <p14:tracePt t="77190" x="2384425" y="4872038"/>
          <p14:tracePt t="77198" x="2392363" y="4848225"/>
          <p14:tracePt t="77205" x="2400300" y="4824413"/>
          <p14:tracePt t="77214" x="2408238" y="4808538"/>
          <p14:tracePt t="77220" x="2408238" y="4800600"/>
          <p14:tracePt t="77229" x="2408238" y="4792663"/>
          <p14:tracePt t="77235" x="2408238" y="4776788"/>
          <p14:tracePt t="77250" x="2400300" y="4768850"/>
          <p14:tracePt t="77258" x="2392363" y="4760913"/>
          <p14:tracePt t="77265" x="2384425" y="4752975"/>
          <p14:tracePt t="77272" x="2374900" y="4752975"/>
          <p14:tracePt t="77281" x="2359025" y="4745038"/>
          <p14:tracePt t="77288" x="2351088" y="4745038"/>
          <p14:tracePt t="77295" x="2343150" y="4745038"/>
          <p14:tracePt t="77302" x="2327275" y="4745038"/>
          <p14:tracePt t="77311" x="2319338" y="4745038"/>
          <p14:tracePt t="77318" x="2311400" y="4745038"/>
          <p14:tracePt t="77325" x="2303463" y="4745038"/>
          <p14:tracePt t="77340" x="2287588" y="4752975"/>
          <p14:tracePt t="77355" x="2279650" y="4760913"/>
          <p14:tracePt t="77364" x="2271713" y="4776788"/>
          <p14:tracePt t="77370" x="2255838" y="4784725"/>
          <p14:tracePt t="77378" x="2255838" y="4800600"/>
          <p14:tracePt t="77385" x="2239963" y="4824413"/>
          <p14:tracePt t="77392" x="2232025" y="4848225"/>
          <p14:tracePt t="77400" x="2232025" y="4872038"/>
          <p14:tracePt t="77408" x="2232025" y="4887913"/>
          <p14:tracePt t="77415" x="2232025" y="4903788"/>
          <p14:tracePt t="77423" x="2224088" y="4927600"/>
          <p14:tracePt t="77430" x="2224088" y="4951413"/>
          <p14:tracePt t="77438" x="2224088" y="4976813"/>
          <p14:tracePt t="77445" x="2224088" y="4992688"/>
          <p14:tracePt t="77452" x="2224088" y="5016500"/>
          <p14:tracePt t="77461" x="2224088" y="5040313"/>
          <p14:tracePt t="77467" x="2224088" y="5056188"/>
          <p14:tracePt t="77475" x="2224088" y="5064125"/>
          <p14:tracePt t="77482" x="2224088" y="5080000"/>
          <p14:tracePt t="77490" x="2224088" y="5087938"/>
          <p14:tracePt t="77507" x="2224088" y="5095875"/>
          <p14:tracePt t="77552" x="0" y="0"/>
        </p14:tracePtLst>
        <p14:tracePtLst>
          <p14:tracePt t="78265" x="941388" y="4729163"/>
          <p14:tracePt t="78301" x="941388" y="4737100"/>
          <p14:tracePt t="78308" x="949325" y="4737100"/>
          <p14:tracePt t="78315" x="949325" y="4745038"/>
          <p14:tracePt t="78323" x="957263" y="4752975"/>
          <p14:tracePt t="78330" x="957263" y="4760913"/>
          <p14:tracePt t="78338" x="957263" y="4776788"/>
          <p14:tracePt t="78346" x="965200" y="4800600"/>
          <p14:tracePt t="78352" x="973138" y="4816475"/>
          <p14:tracePt t="78361" x="981075" y="4840288"/>
          <p14:tracePt t="78368" x="981075" y="4872038"/>
          <p14:tracePt t="78375" x="989013" y="4911725"/>
          <p14:tracePt t="78382" x="989013" y="4943475"/>
          <p14:tracePt t="78390" x="989013" y="4976813"/>
          <p14:tracePt t="78398" x="989013" y="4992688"/>
          <p14:tracePt t="78405" x="989013" y="5016500"/>
          <p14:tracePt t="78413" x="989013" y="5040313"/>
          <p14:tracePt t="78420" x="989013" y="5064125"/>
          <p14:tracePt t="78428" x="989013" y="5080000"/>
          <p14:tracePt t="78435" x="989013" y="5103813"/>
          <p14:tracePt t="78444" x="981075" y="5111750"/>
          <p14:tracePt t="78450" x="981075" y="5119688"/>
          <p14:tracePt t="78457" x="973138" y="5135563"/>
          <p14:tracePt t="78465" x="973138" y="5143500"/>
          <p14:tracePt t="78472" x="965200" y="5143500"/>
          <p14:tracePt t="78480" x="957263" y="5143500"/>
          <p14:tracePt t="78496" x="941388" y="5143500"/>
          <p14:tracePt t="78511" x="933450" y="5143500"/>
          <p14:tracePt t="78518" x="908050" y="5143500"/>
          <p14:tracePt t="78526" x="900113" y="5143500"/>
          <p14:tracePt t="78532" x="884238" y="5135563"/>
          <p14:tracePt t="78540" x="868363" y="5127625"/>
          <p14:tracePt t="78547" x="860425" y="5127625"/>
          <p14:tracePt t="78555" x="852488" y="5127625"/>
          <p14:tracePt t="78563" x="836613" y="5119688"/>
          <p14:tracePt t="78570" x="820738" y="5103813"/>
          <p14:tracePt t="78579" x="812800" y="5095875"/>
          <p14:tracePt t="78585" x="804863" y="5087938"/>
          <p14:tracePt t="78594" x="796925" y="5072063"/>
          <p14:tracePt t="78600" x="788988" y="5056188"/>
          <p14:tracePt t="78607" x="781050" y="5048250"/>
          <p14:tracePt t="78615" x="781050" y="5032375"/>
          <p14:tracePt t="78623" x="781050" y="5008563"/>
          <p14:tracePt t="78630" x="781050" y="4984750"/>
          <p14:tracePt t="78638" x="781050" y="4951413"/>
          <p14:tracePt t="78646" x="781050" y="4919663"/>
          <p14:tracePt t="78653" x="781050" y="4887913"/>
          <p14:tracePt t="78661" x="781050" y="4848225"/>
          <p14:tracePt t="78668" x="788988" y="4816475"/>
          <p14:tracePt t="78675" x="804863" y="4784725"/>
          <p14:tracePt t="78682" x="812800" y="4752975"/>
          <p14:tracePt t="78690" x="820738" y="4713288"/>
          <p14:tracePt t="78697" x="828675" y="4689475"/>
          <p14:tracePt t="78705" x="852488" y="4665663"/>
          <p14:tracePt t="78713" x="852488" y="4641850"/>
          <p14:tracePt t="78729" x="852488" y="4633913"/>
          <p14:tracePt t="78804" x="860425" y="4641850"/>
          <p14:tracePt t="78812" x="860425" y="4657725"/>
          <p14:tracePt t="78818" x="868363" y="4673600"/>
          <p14:tracePt t="78825" x="868363" y="4681538"/>
          <p14:tracePt t="78840" x="868363" y="4689475"/>
          <p14:tracePt t="78847" x="868363" y="4697413"/>
          <p14:tracePt t="78917" x="0" y="0"/>
        </p14:tracePtLst>
        <p14:tracePtLst>
          <p14:tracePt t="81558" x="2057400" y="5175250"/>
          <p14:tracePt t="81661" x="2041525" y="5175250"/>
          <p14:tracePt t="81668" x="2041525" y="5191125"/>
          <p14:tracePt t="81675" x="2033588" y="5199063"/>
          <p14:tracePt t="81683" x="2025650" y="5214938"/>
          <p14:tracePt t="81690" x="2017713" y="5238750"/>
          <p14:tracePt t="81698" x="2000250" y="5254625"/>
          <p14:tracePt t="81706" x="1992313" y="5278438"/>
          <p14:tracePt t="81713" x="1976438" y="5302250"/>
          <p14:tracePt t="81721" x="1968500" y="5327650"/>
          <p14:tracePt t="81728" x="1960563" y="5367338"/>
          <p14:tracePt t="81737" x="1960563" y="5383213"/>
          <p14:tracePt t="81742" x="1944688" y="5414963"/>
          <p14:tracePt t="81750" x="1936750" y="5430838"/>
          <p14:tracePt t="81758" x="1928813" y="5462588"/>
          <p14:tracePt t="81765" x="1920875" y="5486400"/>
          <p14:tracePt t="81772" x="1912938" y="5518150"/>
          <p14:tracePt t="81780" x="1912938" y="5534025"/>
          <p14:tracePt t="81788" x="1912938" y="5549900"/>
          <p14:tracePt t="81795" x="1912938" y="5565775"/>
          <p14:tracePt t="81803" x="1912938" y="5589588"/>
          <p14:tracePt t="81810" x="1905000" y="5597525"/>
          <p14:tracePt t="81818" x="1905000" y="5613400"/>
          <p14:tracePt t="81825" x="1905000" y="5621338"/>
          <p14:tracePt t="81832" x="1905000" y="5629275"/>
          <p14:tracePt t="81840" x="1905000" y="5637213"/>
          <p14:tracePt t="81847" x="1905000" y="5645150"/>
          <p14:tracePt t="81856" x="1905000" y="5653088"/>
          <p14:tracePt t="81862" x="1905000" y="5662613"/>
          <p14:tracePt t="81870" x="1905000" y="5670550"/>
          <p14:tracePt t="81888" x="1905000" y="5678488"/>
          <p14:tracePt t="81893" x="1905000" y="5694363"/>
          <p14:tracePt t="81908" x="1905000" y="5702300"/>
          <p14:tracePt t="81923" x="1905000" y="5718175"/>
          <p14:tracePt t="81930" x="1905000" y="5726113"/>
          <p14:tracePt t="81939" x="1905000" y="5734050"/>
          <p14:tracePt t="81975" x="1912938" y="5734050"/>
          <p14:tracePt t="81982" x="1912938" y="5741988"/>
          <p14:tracePt t="82022" x="1912938" y="5718175"/>
          <p14:tracePt t="82028" x="1912938" y="5678488"/>
          <p14:tracePt t="82037" x="1912938" y="5613400"/>
          <p14:tracePt t="82043" x="1912938" y="5565775"/>
          <p14:tracePt t="82050" x="1912938" y="5510213"/>
          <p14:tracePt t="82058" x="1912938" y="5478463"/>
          <p14:tracePt t="82065" x="1905000" y="5438775"/>
          <p14:tracePt t="82073" x="1905000" y="5407025"/>
          <p14:tracePt t="82080" x="1905000" y="5375275"/>
          <p14:tracePt t="82089" x="1905000" y="5351463"/>
          <p14:tracePt t="82095" x="1905000" y="5327650"/>
          <p14:tracePt t="82102" x="1905000" y="5319713"/>
          <p14:tracePt t="82110" x="1905000" y="5310188"/>
          <p14:tracePt t="82118" x="1905000" y="5294313"/>
          <p14:tracePt t="82201" x="1905000" y="5319713"/>
          <p14:tracePt t="82208" x="1905000" y="5335588"/>
          <p14:tracePt t="82215" x="1905000" y="5359400"/>
          <p14:tracePt t="82223" x="1905000" y="5375275"/>
          <p14:tracePt t="82230" x="1905000" y="5407025"/>
          <p14:tracePt t="82239" x="1905000" y="5438775"/>
          <p14:tracePt t="82245" x="1905000" y="5462588"/>
          <p14:tracePt t="82253" x="1912938" y="5510213"/>
          <p14:tracePt t="82260" x="1912938" y="5541963"/>
          <p14:tracePt t="82269" x="1920875" y="5573713"/>
          <p14:tracePt t="82276" x="1920875" y="5597525"/>
          <p14:tracePt t="82283" x="1928813" y="5613400"/>
          <p14:tracePt t="82290" x="1928813" y="5629275"/>
          <p14:tracePt t="82305" x="1928813" y="5645150"/>
          <p14:tracePt t="82312" x="1928813" y="5653088"/>
          <p14:tracePt t="82359" x="1936750" y="5637213"/>
          <p14:tracePt t="82365" x="1944688" y="5605463"/>
          <p14:tracePt t="82373" x="1952625" y="5581650"/>
          <p14:tracePt t="82380" x="1976438" y="5541963"/>
          <p14:tracePt t="82389" x="1984375" y="5494338"/>
          <p14:tracePt t="82395" x="2000250" y="5438775"/>
          <p14:tracePt t="82402" x="2025650" y="5375275"/>
          <p14:tracePt t="82411" x="2049463" y="5319713"/>
          <p14:tracePt t="82419" x="2073275" y="5262563"/>
          <p14:tracePt t="82425" x="2097088" y="5199063"/>
          <p14:tracePt t="82433" x="2128838" y="5143500"/>
          <p14:tracePt t="82440" x="2144713" y="5095875"/>
          <p14:tracePt t="82448" x="2168525" y="5056188"/>
          <p14:tracePt t="82455" x="2200275" y="4992688"/>
          <p14:tracePt t="82462" x="2224088" y="4927600"/>
          <p14:tracePt t="82471" x="2247900" y="4872038"/>
          <p14:tracePt t="82477" x="2271713" y="4824413"/>
          <p14:tracePt t="82488" x="2295525" y="4776788"/>
          <p14:tracePt t="82492" x="2311400" y="4760913"/>
          <p14:tracePt t="82500" x="2327275" y="4729163"/>
          <p14:tracePt t="82508" x="2343150" y="4705350"/>
          <p14:tracePt t="82515" x="2351088" y="4689475"/>
          <p14:tracePt t="82523" x="2366963" y="4673600"/>
          <p14:tracePt t="82530" x="2374900" y="4665663"/>
          <p14:tracePt t="82539" x="2374900" y="4657725"/>
          <p14:tracePt t="82545" x="2384425" y="4657725"/>
          <p14:tracePt t="82560" x="2384425" y="4649788"/>
          <p14:tracePt t="82628" x="2384425" y="4657725"/>
          <p14:tracePt t="82638" x="2392363" y="4673600"/>
          <p14:tracePt t="82642" x="2400300" y="4689475"/>
          <p14:tracePt t="82650" x="2400300" y="4705350"/>
          <p14:tracePt t="82658" x="2400300" y="4729163"/>
          <p14:tracePt t="82665" x="2400300" y="4745038"/>
          <p14:tracePt t="82673" x="2408238" y="4760913"/>
          <p14:tracePt t="82680" x="2408238" y="4784725"/>
          <p14:tracePt t="82688" x="2408238" y="4800600"/>
          <p14:tracePt t="82695" x="2408238" y="4816475"/>
          <p14:tracePt t="82704" x="2408238" y="4832350"/>
          <p14:tracePt t="82719" x="2408238" y="4840288"/>
          <p14:tracePt t="82740" x="2408238" y="4848225"/>
          <p14:tracePt t="82748" x="2400300" y="4848225"/>
          <p14:tracePt t="82778" x="2392363" y="4848225"/>
          <p14:tracePt t="82787" x="2366963" y="4800600"/>
          <p14:tracePt t="82793" x="2343150" y="4784725"/>
          <p14:tracePt t="82800" x="2327275" y="4745038"/>
          <p14:tracePt t="82808" x="2295525" y="4721225"/>
          <p14:tracePt t="82815" x="2271713" y="4681538"/>
          <p14:tracePt t="82822" x="2255838" y="4657725"/>
          <p14:tracePt t="82830" x="2239963" y="4616450"/>
          <p14:tracePt t="82838" x="2232025" y="4608513"/>
          <p14:tracePt t="82845" x="2224088" y="4600575"/>
          <p14:tracePt t="82906" x="2224088" y="4608513"/>
          <p14:tracePt t="82913" x="2224088" y="4624388"/>
          <p14:tracePt t="82921" x="2224088" y="4649788"/>
          <p14:tracePt t="82928" x="2224088" y="4705350"/>
          <p14:tracePt t="82936" x="2224088" y="4737100"/>
          <p14:tracePt t="82942" x="2224088" y="4792663"/>
          <p14:tracePt t="82950" x="2224088" y="4840288"/>
          <p14:tracePt t="82958" x="2216150" y="4887913"/>
          <p14:tracePt t="82966" x="2216150" y="4943475"/>
          <p14:tracePt t="82973" x="2216150" y="4992688"/>
          <p14:tracePt t="82980" x="2216150" y="5032375"/>
          <p14:tracePt t="82988" x="2216150" y="5056188"/>
          <p14:tracePt t="82995" x="2216150" y="5072063"/>
          <p14:tracePt t="83003" x="2216150" y="5087938"/>
          <p14:tracePt t="83010" x="2216150" y="5095875"/>
          <p14:tracePt t="83025" x="2216150" y="5103813"/>
          <p14:tracePt t="83071" x="2216150" y="5080000"/>
          <p14:tracePt t="83078" x="2216150" y="5048250"/>
          <p14:tracePt t="83085" x="2216150" y="5024438"/>
          <p14:tracePt t="83092" x="2216150" y="4992688"/>
          <p14:tracePt t="83100" x="2216150" y="4967288"/>
          <p14:tracePt t="83107" x="2216150" y="4935538"/>
          <p14:tracePt t="83115" x="2216150" y="4903788"/>
          <p14:tracePt t="83122" x="2216150" y="4872038"/>
          <p14:tracePt t="83130" x="2216150" y="4848225"/>
          <p14:tracePt t="83138" x="2216150" y="4832350"/>
          <p14:tracePt t="83145" x="2216150" y="4808538"/>
          <p14:tracePt t="83154" x="2216150" y="4792663"/>
          <p14:tracePt t="83160" x="2216150" y="4776788"/>
          <p14:tracePt t="83175" x="2216150" y="4768850"/>
          <p14:tracePt t="83187" x="2216150" y="4760913"/>
          <p14:tracePt t="83227" x="2216150" y="4776788"/>
          <p14:tracePt t="83235" x="2216150" y="4800600"/>
          <p14:tracePt t="83243" x="2216150" y="4832350"/>
          <p14:tracePt t="83251" x="2216150" y="4856163"/>
          <p14:tracePt t="83258" x="2216150" y="4872038"/>
          <p14:tracePt t="83265" x="2216150" y="4895850"/>
          <p14:tracePt t="83272" x="2216150" y="4919663"/>
          <p14:tracePt t="83280" x="2216150" y="4935538"/>
          <p14:tracePt t="83288" x="2216150" y="4943475"/>
          <p14:tracePt t="83295" x="2216150" y="4951413"/>
          <p14:tracePt t="83363" x="2216150" y="4927600"/>
          <p14:tracePt t="83372" x="2216150" y="4919663"/>
          <p14:tracePt t="83378" x="2216150" y="4903788"/>
          <p14:tracePt t="83386" x="2208213" y="4879975"/>
          <p14:tracePt t="83392" x="2200275" y="4856163"/>
          <p14:tracePt t="83402" x="2200275" y="4832350"/>
          <p14:tracePt t="83407" x="2192338" y="4808538"/>
          <p14:tracePt t="83415" x="2192338" y="4792663"/>
          <p14:tracePt t="83422" x="2192338" y="4784725"/>
          <p14:tracePt t="83430" x="2192338" y="4776788"/>
          <p14:tracePt t="83445" x="2184400" y="4768850"/>
          <p14:tracePt t="83483" x="2184400" y="4784725"/>
          <p14:tracePt t="83490" x="2184400" y="4800600"/>
          <p14:tracePt t="83497" x="2192338" y="4824413"/>
          <p14:tracePt t="83505" x="2200275" y="4840288"/>
          <p14:tracePt t="83512" x="2208213" y="4864100"/>
          <p14:tracePt t="83520" x="2216150" y="4887913"/>
          <p14:tracePt t="83528" x="2216150" y="4911725"/>
          <p14:tracePt t="83536" x="2224088" y="4927600"/>
          <p14:tracePt t="83542" x="2224088" y="4935538"/>
          <p14:tracePt t="83551" x="2224088" y="4943475"/>
          <p14:tracePt t="83557" x="2224088" y="4959350"/>
          <p14:tracePt t="83572" x="2224088" y="4967288"/>
          <p14:tracePt t="84977" x="0" y="0"/>
        </p14:tracePtLst>
        <p14:tracePtLst>
          <p14:tracePt t="85765" x="4870450" y="5645150"/>
          <p14:tracePt t="85809" x="4870450" y="5637213"/>
          <p14:tracePt t="85817" x="4862513" y="5629275"/>
          <p14:tracePt t="85823" x="4862513" y="5621338"/>
          <p14:tracePt t="85831" x="4838700" y="5605463"/>
          <p14:tracePt t="85838" x="4822825" y="5597525"/>
          <p14:tracePt t="85845" x="4806950" y="5573713"/>
          <p14:tracePt t="85852" x="4783138" y="5565775"/>
          <p14:tracePt t="85860" x="4743450" y="5534025"/>
          <p14:tracePt t="85868" x="4703763" y="5510213"/>
          <p14:tracePt t="85875" x="4656138" y="5470525"/>
          <p14:tracePt t="85884" x="4616450" y="5446713"/>
          <p14:tracePt t="85890" x="4567238" y="5407025"/>
          <p14:tracePt t="85898" x="4511675" y="5375275"/>
          <p14:tracePt t="85905" x="4471988" y="5343525"/>
          <p14:tracePt t="85913" x="4424363" y="5310188"/>
          <p14:tracePt t="85920" x="4384675" y="5286375"/>
          <p14:tracePt t="85928" x="4360863" y="5270500"/>
          <p14:tracePt t="85935" x="4337050" y="5246688"/>
          <p14:tracePt t="85942" x="4313238" y="5238750"/>
          <p14:tracePt t="85950" x="4273550" y="5207000"/>
          <p14:tracePt t="85958" x="4257675" y="5191125"/>
          <p14:tracePt t="85972" x="4249738" y="5183188"/>
          <p14:tracePt t="85981" x="4241800" y="5183188"/>
          <p14:tracePt t="86010" x="4233863" y="5183188"/>
          <p14:tracePt t="86049" x="4225925" y="5183188"/>
          <p14:tracePt t="86130" x="4249738" y="5191125"/>
          <p14:tracePt t="86137" x="4305300" y="5222875"/>
          <p14:tracePt t="86145" x="4352925" y="5246688"/>
          <p14:tracePt t="86152" x="4432300" y="5270500"/>
          <p14:tracePt t="86160" x="4503738" y="5302250"/>
          <p14:tracePt t="86168" x="4608513" y="5343525"/>
          <p14:tracePt t="86175" x="4727575" y="5383213"/>
          <p14:tracePt t="86185" x="4806950" y="5407025"/>
          <p14:tracePt t="86190" x="4926013" y="5430838"/>
          <p14:tracePt t="86200" x="5006975" y="5454650"/>
          <p14:tracePt t="86205" x="5046663" y="5454650"/>
          <p14:tracePt t="86213" x="5070475" y="5454650"/>
          <p14:tracePt t="86311" x="5062538" y="5454650"/>
          <p14:tracePt t="86318" x="5046663" y="5454650"/>
          <p14:tracePt t="86325" x="5022850" y="5454650"/>
          <p14:tracePt t="86333" x="4991100" y="5438775"/>
          <p14:tracePt t="86340" x="4967288" y="5430838"/>
          <p14:tracePt t="86347" x="4933950" y="5422900"/>
          <p14:tracePt t="86355" x="4894263" y="5422900"/>
          <p14:tracePt t="86363" x="4862513" y="5414963"/>
          <p14:tracePt t="86370" x="4838700" y="5407025"/>
          <p14:tracePt t="86378" x="4822825" y="5399088"/>
          <p14:tracePt t="86385" x="4806950" y="5399088"/>
          <p14:tracePt t="86393" x="4783138" y="5399088"/>
          <p14:tracePt t="86400" x="4775200" y="5399088"/>
          <p14:tracePt t="86408" x="4775200" y="5391150"/>
          <p14:tracePt t="86416" x="4767263" y="5391150"/>
          <p14:tracePt t="86422" x="4759325" y="5391150"/>
          <p14:tracePt t="86687" x="0" y="0"/>
        </p14:tracePtLst>
        <p14:tracePtLst>
          <p14:tracePt t="87281" x="2200275" y="5286375"/>
          <p14:tracePt t="87316" x="2200275" y="5270500"/>
          <p14:tracePt t="87323" x="2200275" y="5246688"/>
          <p14:tracePt t="87330" x="2176463" y="5222875"/>
          <p14:tracePt t="87338" x="2168525" y="5199063"/>
          <p14:tracePt t="87345" x="2144713" y="5167313"/>
          <p14:tracePt t="87352" x="2120900" y="5127625"/>
          <p14:tracePt t="87361" x="2105025" y="5103813"/>
          <p14:tracePt t="87370" x="2073275" y="5072063"/>
          <p14:tracePt t="87375" x="2041525" y="5040313"/>
          <p14:tracePt t="87382" x="2017713" y="5016500"/>
          <p14:tracePt t="87391" x="2000250" y="5000625"/>
          <p14:tracePt t="87398" x="1960563" y="4967288"/>
          <p14:tracePt t="87405" x="1928813" y="4943475"/>
          <p14:tracePt t="87413" x="1905000" y="4919663"/>
          <p14:tracePt t="87420" x="1873250" y="4895850"/>
          <p14:tracePt t="87427" x="1841500" y="4872038"/>
          <p14:tracePt t="87436" x="1801813" y="4848225"/>
          <p14:tracePt t="87444" x="1785938" y="4840288"/>
          <p14:tracePt t="87450" x="1746250" y="4816475"/>
          <p14:tracePt t="87459" x="1730375" y="4808538"/>
          <p14:tracePt t="87465" x="1690688" y="4784725"/>
          <p14:tracePt t="87476" x="1674813" y="4776788"/>
          <p14:tracePt t="87481" x="1651000" y="4768850"/>
          <p14:tracePt t="87488" x="1633538" y="4760913"/>
          <p14:tracePt t="87495" x="1617663" y="4752975"/>
          <p14:tracePt t="87502" x="1593850" y="4752975"/>
          <p14:tracePt t="87511" x="1570038" y="4745038"/>
          <p14:tracePt t="87517" x="1530350" y="4745038"/>
          <p14:tracePt t="87526" x="1514475" y="4737100"/>
          <p14:tracePt t="87533" x="1490663" y="4737100"/>
          <p14:tracePt t="87544" x="1466850" y="4729163"/>
          <p14:tracePt t="87548" x="1443038" y="4729163"/>
          <p14:tracePt t="87555" x="1435100" y="4729163"/>
          <p14:tracePt t="87563" x="1419225" y="4729163"/>
          <p14:tracePt t="87572" x="1403350" y="4729163"/>
          <p14:tracePt t="87578" x="1387475" y="4729163"/>
          <p14:tracePt t="87585" x="1371600" y="4721225"/>
          <p14:tracePt t="87600" x="1363663" y="4721225"/>
          <p14:tracePt t="87609" x="1355725" y="4721225"/>
          <p14:tracePt t="87615" x="1355725" y="4713288"/>
          <p14:tracePt t="87623" x="1347788" y="4713288"/>
          <p14:tracePt t="87759" x="1355725" y="4721225"/>
          <p14:tracePt t="87765" x="1379538" y="4737100"/>
          <p14:tracePt t="87778" x="1403350" y="4745038"/>
          <p14:tracePt t="87781" x="1435100" y="4768850"/>
          <p14:tracePt t="87788" x="1466850" y="4784725"/>
          <p14:tracePt t="87795" x="1490663" y="4792663"/>
          <p14:tracePt t="87802" x="1514475" y="4800600"/>
          <p14:tracePt t="87811" x="1546225" y="4824413"/>
          <p14:tracePt t="87817" x="1562100" y="4832350"/>
          <p14:tracePt t="87825" x="1577975" y="4848225"/>
          <p14:tracePt t="87832" x="1601788" y="4856163"/>
          <p14:tracePt t="87841" x="1625600" y="4872038"/>
          <p14:tracePt t="87848" x="1641475" y="4887913"/>
          <p14:tracePt t="87855" x="1658938" y="4911725"/>
          <p14:tracePt t="87863" x="1690688" y="4927600"/>
          <p14:tracePt t="87871" x="1714500" y="4951413"/>
          <p14:tracePt t="87878" x="1738313" y="4967288"/>
          <p14:tracePt t="87885" x="1770063" y="4992688"/>
          <p14:tracePt t="87894" x="1801813" y="5008563"/>
          <p14:tracePt t="87901" x="1825625" y="5032375"/>
          <p14:tracePt t="87908" x="1841500" y="5048250"/>
          <p14:tracePt t="87916" x="1849438" y="5048250"/>
          <p14:tracePt t="87922" x="1865313" y="5064125"/>
          <p14:tracePt t="87931" x="1873250" y="5072063"/>
          <p14:tracePt t="87938" x="1881188" y="5080000"/>
          <p14:tracePt t="87945" x="1897063" y="5103813"/>
          <p14:tracePt t="87953" x="1912938" y="5111750"/>
          <p14:tracePt t="87963" x="1928813" y="5127625"/>
          <p14:tracePt t="87968" x="1944688" y="5135563"/>
          <p14:tracePt t="87975" x="1952625" y="5151438"/>
          <p14:tracePt t="87984" x="1968500" y="5151438"/>
          <p14:tracePt t="88081" x="1960563" y="5143500"/>
          <p14:tracePt t="88088" x="1944688" y="5127625"/>
          <p14:tracePt t="88095" x="1936750" y="5119688"/>
          <p14:tracePt t="88102" x="1920875" y="5095875"/>
          <p14:tracePt t="88110" x="1897063" y="5064125"/>
          <p14:tracePt t="88117" x="1865313" y="5032375"/>
          <p14:tracePt t="88126" x="1825625" y="5000625"/>
          <p14:tracePt t="88132" x="1801813" y="4976813"/>
          <p14:tracePt t="88141" x="1762125" y="4943475"/>
          <p14:tracePt t="88149" x="1722438" y="4903788"/>
          <p14:tracePt t="88155" x="1690688" y="4887913"/>
          <p14:tracePt t="88163" x="1666875" y="4864100"/>
          <p14:tracePt t="88170" x="1625600" y="4832350"/>
          <p14:tracePt t="88177" x="1601788" y="4808538"/>
          <p14:tracePt t="88194" x="1577975" y="4784725"/>
          <p14:tracePt t="88200" x="1562100" y="4768850"/>
          <p14:tracePt t="88208" x="1554163" y="4760913"/>
          <p14:tracePt t="88215" x="1546225" y="4752975"/>
          <p14:tracePt t="88222" x="1546225" y="4745038"/>
          <p14:tracePt t="88230" x="1538288" y="4737100"/>
          <p14:tracePt t="88238" x="1530350" y="4729163"/>
          <p14:tracePt t="88252" x="1522413" y="4729163"/>
          <p14:tracePt t="88260" x="1522413" y="4721225"/>
          <p14:tracePt t="88276" x="1514475" y="4721225"/>
          <p14:tracePt t="88292" x="1514475" y="4713288"/>
          <p14:tracePt t="88298" x="1506538" y="4713288"/>
          <p14:tracePt t="88305" x="1498600" y="4713288"/>
          <p14:tracePt t="88335" x="1490663" y="4713288"/>
          <p14:tracePt t="88404" x="1506538" y="4721225"/>
          <p14:tracePt t="88410" x="1538288" y="4737100"/>
          <p14:tracePt t="88418" x="1577975" y="4760913"/>
          <p14:tracePt t="88426" x="1617663" y="4792663"/>
          <p14:tracePt t="88433" x="1666875" y="4816475"/>
          <p14:tracePt t="88441" x="1738313" y="4848225"/>
          <p14:tracePt t="88447" x="1793875" y="4895850"/>
          <p14:tracePt t="88455" x="1865313" y="4943475"/>
          <p14:tracePt t="88463" x="1920875" y="4984750"/>
          <p14:tracePt t="88470" x="1992313" y="5040313"/>
          <p14:tracePt t="88478" x="2033588" y="5080000"/>
          <p14:tracePt t="88485" x="2065338" y="5111750"/>
          <p14:tracePt t="88493" x="2097088" y="5143500"/>
          <p14:tracePt t="88500" x="2120900" y="5167313"/>
          <p14:tracePt t="88508" x="2136775" y="5183188"/>
          <p14:tracePt t="88515" x="2144713" y="5191125"/>
          <p14:tracePt t="88523" x="2152650" y="5214938"/>
          <p14:tracePt t="88530" x="2160588" y="5222875"/>
          <p14:tracePt t="88538" x="2160588" y="5230813"/>
          <p14:tracePt t="88545" x="2168525" y="5246688"/>
          <p14:tracePt t="88553" x="2176463" y="5246688"/>
          <p14:tracePt t="88614" x="2168525" y="5246688"/>
          <p14:tracePt t="88620" x="2152650" y="5230813"/>
          <p14:tracePt t="88628" x="2144713" y="5230813"/>
          <p14:tracePt t="88635" x="2112963" y="5199063"/>
          <p14:tracePt t="88643" x="2089150" y="5167313"/>
          <p14:tracePt t="88650" x="2057400" y="5151438"/>
          <p14:tracePt t="88659" x="2008188" y="5119688"/>
          <p14:tracePt t="88665" x="1968500" y="5080000"/>
          <p14:tracePt t="88673" x="1944688" y="5056188"/>
          <p14:tracePt t="88680" x="1905000" y="5016500"/>
          <p14:tracePt t="88688" x="1865313" y="4992688"/>
          <p14:tracePt t="88695" x="1825625" y="4951413"/>
          <p14:tracePt t="88702" x="1785938" y="4919663"/>
          <p14:tracePt t="88710" x="1770063" y="4887913"/>
          <p14:tracePt t="88717" x="1730375" y="4856163"/>
          <p14:tracePt t="88726" x="1714500" y="4848225"/>
          <p14:tracePt t="88733" x="1690688" y="4824413"/>
          <p14:tracePt t="88741" x="1658938" y="4792663"/>
          <p14:tracePt t="88747" x="1658938" y="4784725"/>
          <p14:tracePt t="88755" x="1651000" y="4784725"/>
          <p14:tracePt t="88763" x="1651000" y="4776788"/>
          <p14:tracePt t="88770" x="1641475" y="4776788"/>
          <p14:tracePt t="88777" x="1641475" y="4768850"/>
          <p14:tracePt t="88792" x="1633538" y="4768850"/>
          <p14:tracePt t="88884" x="1651000" y="4792663"/>
          <p14:tracePt t="88891" x="1666875" y="4808538"/>
          <p14:tracePt t="88898" x="1706563" y="4840288"/>
          <p14:tracePt t="88905" x="1754188" y="4879975"/>
          <p14:tracePt t="88912" x="1817688" y="4927600"/>
          <p14:tracePt t="88920" x="1849438" y="4967288"/>
          <p14:tracePt t="88927" x="1920875" y="5024438"/>
          <p14:tracePt t="88935" x="1968500" y="5064125"/>
          <p14:tracePt t="88943" x="2017713" y="5103813"/>
          <p14:tracePt t="88950" x="2073275" y="5143500"/>
          <p14:tracePt t="88959" x="2097088" y="5175250"/>
          <p14:tracePt t="88965" x="2128838" y="5199063"/>
          <p14:tracePt t="88974" x="2128838" y="5207000"/>
          <p14:tracePt t="88980" x="2136775" y="5214938"/>
          <p14:tracePt t="88987" x="2136775" y="5222875"/>
          <p14:tracePt t="89063" x="2112963" y="5199063"/>
          <p14:tracePt t="89070" x="2073275" y="5159375"/>
          <p14:tracePt t="89077" x="2017713" y="5119688"/>
          <p14:tracePt t="89085" x="1968500" y="5087938"/>
          <p14:tracePt t="89093" x="1905000" y="5048250"/>
          <p14:tracePt t="89100" x="1849438" y="4992688"/>
          <p14:tracePt t="89109" x="1770063" y="4943475"/>
          <p14:tracePt t="89115" x="1698625" y="4887913"/>
          <p14:tracePt t="89123" x="1633538" y="4840288"/>
          <p14:tracePt t="89130" x="1577975" y="4792663"/>
          <p14:tracePt t="89137" x="1546225" y="4760913"/>
          <p14:tracePt t="89145" x="1506538" y="4729163"/>
          <p14:tracePt t="89152" x="1474788" y="4697413"/>
          <p14:tracePt t="89160" x="1466850" y="4689475"/>
          <p14:tracePt t="89168" x="1458913" y="4681538"/>
          <p14:tracePt t="89273" x="1458913" y="4689475"/>
          <p14:tracePt t="89280" x="1466850" y="4697413"/>
          <p14:tracePt t="89287" x="1474788" y="4705350"/>
          <p14:tracePt t="89295" x="1482725" y="4713288"/>
          <p14:tracePt t="89302" x="1482725" y="4721225"/>
          <p14:tracePt t="89310" x="1482725" y="4729163"/>
          <p14:tracePt t="89318" x="1498600" y="4745038"/>
          <p14:tracePt t="89325" x="1506538" y="4752975"/>
          <p14:tracePt t="89332" x="1506538" y="4768850"/>
          <p14:tracePt t="89341" x="1514475" y="4776788"/>
          <p14:tracePt t="89347" x="1514475" y="4784725"/>
          <p14:tracePt t="89357" x="1522413" y="4792663"/>
          <p14:tracePt t="89370" x="1522413" y="4800600"/>
          <p14:tracePt t="89425" x="0" y="0"/>
        </p14:tracePtLst>
      </p14:laserTraceLst>
    </p:ext>
    <p:ext uri="{E180D4A7-C9FB-4DFB-919C-405C955672EB}">
      <p14:showEvtLst xmlns:p14="http://schemas.microsoft.com/office/powerpoint/2010/main">
        <p14:playEvt time="17" objId="4"/>
        <p14:stopEvt time="110065" objId="4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C2292A-49E5-447A-9A0E-122FF09E51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DE9E70A-6839-4750-A0EC-2FD851CC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266">
            <a:hlinkClick r:id="" action="ppaction://media"/>
            <a:extLst>
              <a:ext uri="{FF2B5EF4-FFF2-40B4-BE49-F238E27FC236}">
                <a16:creationId xmlns:a16="http://schemas.microsoft.com/office/drawing/2014/main" id="{798D0B56-4E45-4C2A-BDF7-8AAF39B0A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49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68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244"/>
    </mc:Choice>
    <mc:Fallback>
      <p:transition spd="slow" advTm="82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150" x="3355975" y="2200275"/>
          <p14:tracePt t="30524" x="3355975" y="2192338"/>
          <p14:tracePt t="30530" x="3363913" y="2168525"/>
          <p14:tracePt t="30538" x="3371850" y="2152650"/>
          <p14:tracePt t="30546" x="3379788" y="2144713"/>
          <p14:tracePt t="30552" x="3395663" y="2128838"/>
          <p14:tracePt t="30560" x="3395663" y="2120900"/>
          <p14:tracePt t="30568" x="3395663" y="2112963"/>
          <p14:tracePt t="30575" x="3411538" y="2097088"/>
          <p14:tracePt t="30582" x="3419475" y="2081213"/>
          <p14:tracePt t="30590" x="3435350" y="2073275"/>
          <p14:tracePt t="30598" x="3435350" y="2057400"/>
          <p14:tracePt t="30605" x="3443288" y="2057400"/>
          <p14:tracePt t="30613" x="3459163" y="2041525"/>
          <p14:tracePt t="30620" x="3484563" y="2017713"/>
          <p14:tracePt t="30627" x="3508375" y="2001838"/>
          <p14:tracePt t="30635" x="3524250" y="1993900"/>
          <p14:tracePt t="30642" x="3548063" y="1978025"/>
          <p14:tracePt t="30650" x="3587750" y="1970088"/>
          <p14:tracePt t="30657" x="3611563" y="1954213"/>
          <p14:tracePt t="30665" x="3635375" y="1946275"/>
          <p14:tracePt t="30672" x="3659188" y="1938338"/>
          <p14:tracePt t="30682" x="3683000" y="1930400"/>
          <p14:tracePt t="30687" x="3714750" y="1914525"/>
          <p14:tracePt t="30696" x="3738563" y="1906588"/>
          <p14:tracePt t="30702" x="3770313" y="1898650"/>
          <p14:tracePt t="30710" x="3786188" y="1881188"/>
          <p14:tracePt t="30717" x="3810000" y="1873250"/>
          <p14:tracePt t="30725" x="3825875" y="1873250"/>
          <p14:tracePt t="30733" x="3833813" y="1857375"/>
          <p14:tracePt t="30740" x="3859213" y="1849438"/>
          <p14:tracePt t="30755" x="3867150" y="1849438"/>
          <p14:tracePt t="30762" x="3883025" y="1841500"/>
          <p14:tracePt t="30771" x="3906838" y="1841500"/>
          <p14:tracePt t="30777" x="3922713" y="1841500"/>
          <p14:tracePt t="30785" x="3938588" y="1841500"/>
          <p14:tracePt t="30792" x="3954463" y="1841500"/>
          <p14:tracePt t="30800" x="3978275" y="1841500"/>
          <p14:tracePt t="30807" x="3994150" y="1841500"/>
          <p14:tracePt t="30815" x="4010025" y="1841500"/>
          <p14:tracePt t="30822" x="4033838" y="1841500"/>
          <p14:tracePt t="30831" x="4049713" y="1841500"/>
          <p14:tracePt t="30838" x="4073525" y="1841500"/>
          <p14:tracePt t="30846" x="4081463" y="1841500"/>
          <p14:tracePt t="30853" x="4097338" y="1841500"/>
          <p14:tracePt t="30860" x="4113213" y="1841500"/>
          <p14:tracePt t="30867" x="4121150" y="1841500"/>
          <p14:tracePt t="30875" x="4144963" y="1841500"/>
          <p14:tracePt t="30883" x="4176713" y="1841500"/>
          <p14:tracePt t="30890" x="4200525" y="1841500"/>
          <p14:tracePt t="30898" x="4217988" y="1841500"/>
          <p14:tracePt t="30905" x="4225925" y="1841500"/>
          <p14:tracePt t="30912" x="4233863" y="1841500"/>
          <p14:tracePt t="30920" x="4241800" y="1841500"/>
          <p14:tracePt t="31228" x="4249738" y="1841500"/>
          <p14:tracePt t="31236" x="4281488" y="1841500"/>
          <p14:tracePt t="31242" x="4305300" y="1841500"/>
          <p14:tracePt t="31251" x="4329113" y="1841500"/>
          <p14:tracePt t="31258" x="4344988" y="1841500"/>
          <p14:tracePt t="31265" x="4368800" y="1849438"/>
          <p14:tracePt t="31272" x="4392613" y="1849438"/>
          <p14:tracePt t="31280" x="4408488" y="1849438"/>
          <p14:tracePt t="31287" x="4416425" y="1849438"/>
          <p14:tracePt t="31295" x="4432300" y="1849438"/>
          <p14:tracePt t="31304" x="4432300" y="1857375"/>
          <p14:tracePt t="31310" x="4440238" y="1857375"/>
          <p14:tracePt t="31319" x="4464050" y="1865313"/>
          <p14:tracePt t="31325" x="4471988" y="1865313"/>
          <p14:tracePt t="31334" x="4479925" y="1865313"/>
          <p14:tracePt t="31340" x="4503738" y="1865313"/>
          <p14:tracePt t="31347" x="4519613" y="1865313"/>
          <p14:tracePt t="31355" x="4535488" y="1873250"/>
          <p14:tracePt t="31362" x="4559300" y="1873250"/>
          <p14:tracePt t="31371" x="4584700" y="1873250"/>
          <p14:tracePt t="31378" x="4608513" y="1873250"/>
          <p14:tracePt t="31387" x="4632325" y="1873250"/>
          <p14:tracePt t="31392" x="4656138" y="1873250"/>
          <p14:tracePt t="31401" x="4679950" y="1881188"/>
          <p14:tracePt t="31408" x="4703763" y="1881188"/>
          <p14:tracePt t="31415" x="4719638" y="1881188"/>
          <p14:tracePt t="31422" x="4743450" y="1881188"/>
          <p14:tracePt t="31430" x="4775200" y="1890713"/>
          <p14:tracePt t="31437" x="4806950" y="1890713"/>
          <p14:tracePt t="31445" x="4854575" y="1898650"/>
          <p14:tracePt t="31453" x="4902200" y="1898650"/>
          <p14:tracePt t="31461" x="4959350" y="1898650"/>
          <p14:tracePt t="31467" x="5022850" y="1898650"/>
          <p14:tracePt t="31475" x="5046663" y="1898650"/>
          <p14:tracePt t="31483" x="5078413" y="1898650"/>
          <p14:tracePt t="31490" x="5110163" y="1898650"/>
          <p14:tracePt t="31498" x="5118100" y="1898650"/>
          <p14:tracePt t="31505" x="5133975" y="1898650"/>
          <p14:tracePt t="31537" x="5141913" y="1898650"/>
          <p14:tracePt t="31633" x="5126038" y="1898650"/>
          <p14:tracePt t="31640" x="5102225" y="1898650"/>
          <p14:tracePt t="31648" x="5086350" y="1898650"/>
          <p14:tracePt t="31655" x="5054600" y="1890713"/>
          <p14:tracePt t="31662" x="5022850" y="1890713"/>
          <p14:tracePt t="31670" x="4967288" y="1881188"/>
          <p14:tracePt t="31677" x="4910138" y="1873250"/>
          <p14:tracePt t="31687" x="4862513" y="1873250"/>
          <p14:tracePt t="31692" x="4814888" y="1865313"/>
          <p14:tracePt t="31701" x="4767263" y="1857375"/>
          <p14:tracePt t="31707" x="4703763" y="1857375"/>
          <p14:tracePt t="31715" x="4664075" y="1849438"/>
          <p14:tracePt t="31723" x="4616450" y="1849438"/>
          <p14:tracePt t="31730" x="4584700" y="1849438"/>
          <p14:tracePt t="31738" x="4551363" y="1849438"/>
          <p14:tracePt t="31745" x="4543425" y="1849438"/>
          <p14:tracePt t="31753" x="4535488" y="1849438"/>
          <p14:tracePt t="31760" x="4527550" y="1849438"/>
          <p14:tracePt t="31806" x="4519613" y="1849438"/>
          <p14:tracePt t="32023" x="4535488" y="1849438"/>
          <p14:tracePt t="32030" x="4543425" y="1849438"/>
          <p14:tracePt t="32040" x="4567238" y="1849438"/>
          <p14:tracePt t="32045" x="4592638" y="1849438"/>
          <p14:tracePt t="32053" x="4608513" y="1849438"/>
          <p14:tracePt t="32060" x="4640263" y="1849438"/>
          <p14:tracePt t="32067" x="4656138" y="1849438"/>
          <p14:tracePt t="32075" x="4687888" y="1849438"/>
          <p14:tracePt t="32083" x="4711700" y="1849438"/>
          <p14:tracePt t="32091" x="4727575" y="1849438"/>
          <p14:tracePt t="32097" x="4743450" y="1849438"/>
          <p14:tracePt t="32107" x="4759325" y="1849438"/>
          <p14:tracePt t="32113" x="4775200" y="1849438"/>
          <p14:tracePt t="32120" x="4791075" y="1849438"/>
          <p14:tracePt t="32127" x="4806950" y="1849438"/>
          <p14:tracePt t="32135" x="4830763" y="1841500"/>
          <p14:tracePt t="32143" x="4830763" y="1833563"/>
          <p14:tracePt t="32158" x="4838700" y="1833563"/>
          <p14:tracePt t="32172" x="4846638" y="1833563"/>
          <p14:tracePt t="32195" x="4854575" y="1833563"/>
          <p14:tracePt t="32203" x="4862513" y="1833563"/>
          <p14:tracePt t="32218" x="4878388" y="1833563"/>
          <p14:tracePt t="32225" x="4886325" y="1833563"/>
          <p14:tracePt t="32232" x="4902200" y="1833563"/>
          <p14:tracePt t="32241" x="4918075" y="1833563"/>
          <p14:tracePt t="32247" x="4933950" y="1833563"/>
          <p14:tracePt t="32256" x="4959350" y="1841500"/>
          <p14:tracePt t="32262" x="4983163" y="1841500"/>
          <p14:tracePt t="32270" x="5014913" y="1841500"/>
          <p14:tracePt t="32277" x="5038725" y="1841500"/>
          <p14:tracePt t="32285" x="5062538" y="1841500"/>
          <p14:tracePt t="32293" x="5094288" y="1841500"/>
          <p14:tracePt t="32300" x="5118100" y="1841500"/>
          <p14:tracePt t="32308" x="5149850" y="1841500"/>
          <p14:tracePt t="32315" x="5173663" y="1841500"/>
          <p14:tracePt t="32322" x="5205413" y="1841500"/>
          <p14:tracePt t="32330" x="5229225" y="1841500"/>
          <p14:tracePt t="32339" x="5260975" y="1841500"/>
          <p14:tracePt t="32345" x="5276850" y="1841500"/>
          <p14:tracePt t="32352" x="5292725" y="1833563"/>
          <p14:tracePt t="32360" x="5310188" y="1825625"/>
          <p14:tracePt t="32367" x="5318125" y="1825625"/>
          <p14:tracePt t="32375" x="5318125" y="1817688"/>
          <p14:tracePt t="32383" x="5326063" y="1817688"/>
          <p14:tracePt t="32391" x="5334000" y="1817688"/>
          <p14:tracePt t="32398" x="5341938" y="1809750"/>
          <p14:tracePt t="32413" x="5349875" y="1809750"/>
          <p14:tracePt t="32420" x="5365750" y="1809750"/>
          <p14:tracePt t="32430" x="5381625" y="1809750"/>
          <p14:tracePt t="32435" x="5381625" y="1801813"/>
          <p14:tracePt t="32443" x="5405438" y="1801813"/>
          <p14:tracePt t="32450" x="5413375" y="1793875"/>
          <p14:tracePt t="32458" x="5429250" y="1793875"/>
          <p14:tracePt t="32465" x="5445125" y="1785938"/>
          <p14:tracePt t="32472" x="5453063" y="1778000"/>
          <p14:tracePt t="32480" x="5468938" y="1778000"/>
          <p14:tracePt t="32489" x="5484813" y="1778000"/>
          <p14:tracePt t="32495" x="5484813" y="1770063"/>
          <p14:tracePt t="32502" x="5500688" y="1762125"/>
          <p14:tracePt t="32510" x="5508625" y="1762125"/>
          <p14:tracePt t="32517" x="5516563" y="1762125"/>
          <p14:tracePt t="32525" x="5524500" y="1762125"/>
          <p14:tracePt t="32532" x="5532438" y="1754188"/>
          <p14:tracePt t="32541" x="5540375" y="1754188"/>
          <p14:tracePt t="32547" x="5548313" y="1754188"/>
          <p14:tracePt t="32562" x="5556250" y="1754188"/>
          <p14:tracePt t="33014" x="5548313" y="1754188"/>
          <p14:tracePt t="33023" x="5532438" y="1770063"/>
          <p14:tracePt t="33028" x="5516563" y="1785938"/>
          <p14:tracePt t="33035" x="5508625" y="1801813"/>
          <p14:tracePt t="33043" x="5500688" y="1801813"/>
          <p14:tracePt t="33057" x="5492750" y="1801813"/>
          <p14:tracePt t="33418" x="5421313" y="1817688"/>
          <p14:tracePt t="33425" x="5276850" y="1849438"/>
          <p14:tracePt t="33434" x="5157788" y="1865313"/>
          <p14:tracePt t="33440" x="4878388" y="1922463"/>
          <p14:tracePt t="33448" x="4535488" y="2041525"/>
          <p14:tracePt t="33455" x="4160838" y="2160588"/>
          <p14:tracePt t="33463" x="3770313" y="2305050"/>
          <p14:tracePt t="33470" x="3395663" y="2447925"/>
          <p14:tracePt t="33478" x="3117850" y="2527300"/>
          <p14:tracePt t="33486" x="2814638" y="2632075"/>
          <p14:tracePt t="33492" x="2551113" y="2703513"/>
          <p14:tracePt t="33501" x="2359025" y="2759075"/>
          <p14:tracePt t="33508" x="2184400" y="2806700"/>
          <p14:tracePt t="33515" x="2089150" y="2822575"/>
          <p14:tracePt t="33523" x="2025650" y="2822575"/>
          <p14:tracePt t="33530" x="1976438" y="2822575"/>
          <p14:tracePt t="33538" x="1944688" y="2822575"/>
          <p14:tracePt t="33545" x="1936750" y="2822575"/>
          <p14:tracePt t="33553" x="1920875" y="2814638"/>
          <p14:tracePt t="33560" x="1912938" y="2798763"/>
          <p14:tracePt t="33569" x="1897063" y="2790825"/>
          <p14:tracePt t="33575" x="1897063" y="2782888"/>
          <p14:tracePt t="33585" x="1889125" y="2774950"/>
          <p14:tracePt t="33590" x="1881188" y="2767013"/>
          <p14:tracePt t="33597" x="1873250" y="2767013"/>
          <p14:tracePt t="33605" x="1865313" y="2759075"/>
          <p14:tracePt t="33612" x="1865313" y="2751138"/>
          <p14:tracePt t="33620" x="1857375" y="2751138"/>
          <p14:tracePt t="33628" x="1849438" y="2743200"/>
          <p14:tracePt t="33642" x="1841500" y="2743200"/>
          <p14:tracePt t="33650" x="1833563" y="2735263"/>
          <p14:tracePt t="33657" x="1825625" y="2727325"/>
          <p14:tracePt t="33666" x="1817688" y="2727325"/>
          <p14:tracePt t="33673" x="1809750" y="2727325"/>
          <p14:tracePt t="33680" x="1801813" y="2727325"/>
          <p14:tracePt t="33687" x="1785938" y="2719388"/>
          <p14:tracePt t="33695" x="1778000" y="2719388"/>
          <p14:tracePt t="33703" x="1770063" y="2719388"/>
          <p14:tracePt t="33710" x="1754188" y="2711450"/>
          <p14:tracePt t="33719" x="1746250" y="2711450"/>
          <p14:tracePt t="33725" x="1738313" y="2703513"/>
          <p14:tracePt t="33734" x="1730375" y="2695575"/>
          <p14:tracePt t="33740" x="1722438" y="2695575"/>
          <p14:tracePt t="33748" x="1714500" y="2687638"/>
          <p14:tracePt t="33755" x="1682750" y="2679700"/>
          <p14:tracePt t="33763" x="1674813" y="2671763"/>
          <p14:tracePt t="33770" x="1658938" y="2655888"/>
          <p14:tracePt t="33778" x="1633538" y="2647950"/>
          <p14:tracePt t="33786" x="1625600" y="2632075"/>
          <p14:tracePt t="33793" x="1609725" y="2632075"/>
          <p14:tracePt t="33869" x="1609725" y="2624138"/>
          <p14:tracePt t="33885" x="1609725" y="2608263"/>
          <p14:tracePt t="33890" x="1609725" y="2600325"/>
          <p14:tracePt t="33897" x="1609725" y="2592388"/>
          <p14:tracePt t="33905" x="1617663" y="2576513"/>
          <p14:tracePt t="33913" x="1633538" y="2566988"/>
          <p14:tracePt t="33920" x="1641475" y="2551113"/>
          <p14:tracePt t="33928" x="1658938" y="2535238"/>
          <p14:tracePt t="33936" x="1666875" y="2519363"/>
          <p14:tracePt t="33942" x="1682750" y="2511425"/>
          <p14:tracePt t="33950" x="1690688" y="2495550"/>
          <p14:tracePt t="33958" x="1698625" y="2487613"/>
          <p14:tracePt t="33966" x="1698625" y="2479675"/>
          <p14:tracePt t="33973" x="1706563" y="2479675"/>
          <p14:tracePt t="35683" x="1730375" y="2463800"/>
          <p14:tracePt t="35690" x="1762125" y="2463800"/>
          <p14:tracePt t="35697" x="1801813" y="2463800"/>
          <p14:tracePt t="35705" x="1841500" y="2455863"/>
          <p14:tracePt t="35712" x="1905000" y="2447925"/>
          <p14:tracePt t="35720" x="1984375" y="2432050"/>
          <p14:tracePt t="35727" x="2089150" y="2408238"/>
          <p14:tracePt t="35735" x="2232025" y="2360613"/>
          <p14:tracePt t="35743" x="2384425" y="2312988"/>
          <p14:tracePt t="35750" x="2590800" y="2241550"/>
          <p14:tracePt t="35757" x="2790825" y="2160588"/>
          <p14:tracePt t="35765" x="2973388" y="2089150"/>
          <p14:tracePt t="35774" x="3149600" y="2017713"/>
          <p14:tracePt t="35780" x="3324225" y="1970088"/>
          <p14:tracePt t="35787" x="3419475" y="1930400"/>
          <p14:tracePt t="35795" x="3508375" y="1890713"/>
          <p14:tracePt t="35802" x="3563938" y="1865313"/>
          <p14:tracePt t="35810" x="3611563" y="1841500"/>
          <p14:tracePt t="35817" x="3635375" y="1833563"/>
          <p14:tracePt t="35826" x="3651250" y="1833563"/>
          <p14:tracePt t="35833" x="3651250" y="1825625"/>
          <p14:tracePt t="36059" x="3635375" y="1825625"/>
          <p14:tracePt t="36066" x="3627438" y="1825625"/>
          <p14:tracePt t="36073" x="3603625" y="1825625"/>
          <p14:tracePt t="36081" x="3579813" y="1825625"/>
          <p14:tracePt t="36088" x="3548063" y="1825625"/>
          <p14:tracePt t="36097" x="3524250" y="1817688"/>
          <p14:tracePt t="36102" x="3492500" y="1817688"/>
          <p14:tracePt t="36110" x="3467100" y="1817688"/>
          <p14:tracePt t="36118" x="3443288" y="1817688"/>
          <p14:tracePt t="36125" x="3427413" y="1809750"/>
          <p14:tracePt t="36133" x="3419475" y="1809750"/>
          <p14:tracePt t="36135" x="0" y="0"/>
        </p14:tracePtLst>
        <p14:tracePtLst>
          <p14:tracePt t="36907" x="3403600" y="1809750"/>
          <p14:tracePt t="37027" x="0" y="0"/>
        </p14:tracePtLst>
        <p14:tracePtLst>
          <p14:tracePt t="37177" x="3403600" y="1809750"/>
          <p14:tracePt t="37312" x="0" y="0"/>
        </p14:tracePtLst>
        <p14:tracePtLst>
          <p14:tracePt t="40538" x="4121150" y="1730375"/>
          <p14:tracePt t="40941" x="4129088" y="1730375"/>
          <p14:tracePt t="40948" x="4144963" y="1730375"/>
          <p14:tracePt t="40955" x="4168775" y="1730375"/>
          <p14:tracePt t="40962" x="4184650" y="1722438"/>
          <p14:tracePt t="40970" x="4192588" y="1722438"/>
          <p14:tracePt t="40978" x="4200525" y="1722438"/>
          <p14:tracePt t="40985" x="4217988" y="1722438"/>
          <p14:tracePt t="41001" x="4225925" y="1722438"/>
          <p14:tracePt t="41091" x="4233863" y="1722438"/>
          <p14:tracePt t="41097" x="4241800" y="1722438"/>
          <p14:tracePt t="41105" x="4249738" y="1722438"/>
          <p14:tracePt t="41112" x="4265613" y="1722438"/>
          <p14:tracePt t="41120" x="4273550" y="1722438"/>
          <p14:tracePt t="41127" x="4289425" y="1722438"/>
          <p14:tracePt t="41135" x="4305300" y="1722438"/>
          <p14:tracePt t="41142" x="4321175" y="1722438"/>
          <p14:tracePt t="41157" x="4329113" y="1722438"/>
          <p14:tracePt t="41167" x="4337050" y="1722438"/>
          <p14:tracePt t="41172" x="4344988" y="1722438"/>
          <p14:tracePt t="41187" x="4352925" y="1722438"/>
          <p14:tracePt t="41202" x="4360863" y="1722438"/>
          <p14:tracePt t="41225" x="4368800" y="1722438"/>
          <p14:tracePt t="41233" x="4376738" y="1722438"/>
          <p14:tracePt t="41240" x="4376738" y="1714500"/>
          <p14:tracePt t="41255" x="4384675" y="1706563"/>
          <p14:tracePt t="41270" x="4384675" y="1690688"/>
          <p14:tracePt t="41277" x="4392613" y="1690688"/>
          <p14:tracePt t="41285" x="4392613" y="1682750"/>
          <p14:tracePt t="41292" x="4392613" y="1666875"/>
          <p14:tracePt t="41301" x="4392613" y="1651000"/>
          <p14:tracePt t="41307" x="4392613" y="1643063"/>
          <p14:tracePt t="41317" x="4392613" y="1635125"/>
          <p14:tracePt t="41322" x="4392613" y="1627188"/>
          <p14:tracePt t="41330" x="4392613" y="1619250"/>
          <p14:tracePt t="41337" x="4392613" y="1603375"/>
          <p14:tracePt t="41352" x="4392613" y="1595438"/>
          <p14:tracePt t="41368" x="4392613" y="1587500"/>
          <p14:tracePt t="41375" x="4384675" y="1587500"/>
          <p14:tracePt t="41382" x="4376738" y="1571625"/>
          <p14:tracePt t="41390" x="4368800" y="1571625"/>
          <p14:tracePt t="41398" x="4352925" y="1555750"/>
          <p14:tracePt t="41405" x="4329113" y="1547813"/>
          <p14:tracePt t="41412" x="4313238" y="1538288"/>
          <p14:tracePt t="41420" x="4289425" y="1530350"/>
          <p14:tracePt t="41427" x="4273550" y="1530350"/>
          <p14:tracePt t="41435" x="4257675" y="1522413"/>
          <p14:tracePt t="41442" x="4233863" y="1522413"/>
          <p14:tracePt t="41451" x="4217988" y="1514475"/>
          <p14:tracePt t="41457" x="4210050" y="1514475"/>
          <p14:tracePt t="41467" x="4200525" y="1506538"/>
          <p14:tracePt t="41472" x="4192588" y="1506538"/>
          <p14:tracePt t="41480" x="4184650" y="1506538"/>
          <p14:tracePt t="41519" x="4176713" y="1506538"/>
          <p14:tracePt t="41532" x="4168775" y="1506538"/>
          <p14:tracePt t="41548" x="4160838" y="1514475"/>
          <p14:tracePt t="41555" x="4152900" y="1514475"/>
          <p14:tracePt t="41562" x="4152900" y="1522413"/>
          <p14:tracePt t="41570" x="4144963" y="1522413"/>
          <p14:tracePt t="41585" x="4137025" y="1530350"/>
          <p14:tracePt t="41601" x="4129088" y="1538288"/>
          <p14:tracePt t="41608" x="4129088" y="1547813"/>
          <p14:tracePt t="41616" x="4121150" y="1547813"/>
          <p14:tracePt t="41630" x="4121150" y="1555750"/>
          <p14:tracePt t="41637" x="4113213" y="1555750"/>
          <p14:tracePt t="41645" x="4113213" y="1563688"/>
          <p14:tracePt t="41660" x="4113213" y="1571625"/>
          <p14:tracePt t="41668" x="4113213" y="1579563"/>
          <p14:tracePt t="41675" x="4105275" y="1587500"/>
          <p14:tracePt t="41690" x="4105275" y="1595438"/>
          <p14:tracePt t="41698" x="4105275" y="1603375"/>
          <p14:tracePt t="41705" x="4105275" y="1611313"/>
          <p14:tracePt t="41720" x="4105275" y="1627188"/>
          <p14:tracePt t="41728" x="4105275" y="1635125"/>
          <p14:tracePt t="41735" x="4105275" y="1651000"/>
          <p14:tracePt t="41742" x="4113213" y="1658938"/>
          <p14:tracePt t="41751" x="4121150" y="1682750"/>
          <p14:tracePt t="41757" x="4129088" y="1698625"/>
          <p14:tracePt t="41767" x="4137025" y="1706563"/>
          <p14:tracePt t="41772" x="4144963" y="1722438"/>
          <p14:tracePt t="41780" x="4152900" y="1738313"/>
          <p14:tracePt t="41787" x="4176713" y="1754188"/>
          <p14:tracePt t="41795" x="4184650" y="1770063"/>
          <p14:tracePt t="41803" x="4200525" y="1785938"/>
          <p14:tracePt t="41810" x="4210050" y="1785938"/>
          <p14:tracePt t="41818" x="4225925" y="1801813"/>
          <p14:tracePt t="41825" x="4233863" y="1809750"/>
          <p14:tracePt t="41834" x="4241800" y="1825625"/>
          <p14:tracePt t="41840" x="4257675" y="1825625"/>
          <p14:tracePt t="41849" x="4273550" y="1833563"/>
          <p14:tracePt t="41855" x="4281488" y="1841500"/>
          <p14:tracePt t="41862" x="4289425" y="1849438"/>
          <p14:tracePt t="41870" x="4305300" y="1857375"/>
          <p14:tracePt t="41886" x="4313238" y="1857375"/>
          <p14:tracePt t="41892" x="4321175" y="1873250"/>
          <p14:tracePt t="41901" x="4329113" y="1873250"/>
          <p14:tracePt t="41930" x="4337050" y="1873250"/>
          <p14:tracePt t="41945" x="4344988" y="1873250"/>
          <p14:tracePt t="41975" x="4352925" y="1873250"/>
          <p14:tracePt t="41998" x="4352925" y="1865313"/>
          <p14:tracePt t="42005" x="4360863" y="1865313"/>
          <p14:tracePt t="42020" x="4360863" y="1857375"/>
          <p14:tracePt t="42042" x="4368800" y="1857375"/>
          <p14:tracePt t="42051" x="4368800" y="1849438"/>
          <p14:tracePt t="42066" x="4368800" y="1841500"/>
          <p14:tracePt t="42072" x="4376738" y="1841500"/>
          <p14:tracePt t="42080" x="4376738" y="1833563"/>
          <p14:tracePt t="42095" x="4376738" y="1825625"/>
          <p14:tracePt t="42110" x="4376738" y="1817688"/>
          <p14:tracePt t="42140" x="4376738" y="1809750"/>
          <p14:tracePt t="42177" x="4376738" y="1801813"/>
          <p14:tracePt t="44136" x="0" y="0"/>
        </p14:tracePtLst>
        <p14:tracePtLst>
          <p14:tracePt t="44325" x="4376738" y="1801813"/>
          <p14:tracePt t="44474" x="0" y="0"/>
        </p14:tracePtLst>
        <p14:tracePtLst>
          <p14:tracePt t="44609" x="4376738" y="1801813"/>
          <p14:tracePt t="44744" x="0" y="0"/>
        </p14:tracePtLst>
        <p14:tracePtLst>
          <p14:tracePt t="46365" x="5429250" y="1754188"/>
          <p14:tracePt t="46499" x="0" y="0"/>
        </p14:tracePtLst>
        <p14:tracePtLst>
          <p14:tracePt t="46627" x="5429250" y="1754188"/>
          <p14:tracePt t="46747" x="0" y="0"/>
        </p14:tracePtLst>
        <p14:tracePtLst>
          <p14:tracePt t="47279" x="5556250" y="1754188"/>
          <p14:tracePt t="47407" x="0" y="0"/>
        </p14:tracePtLst>
        <p14:tracePtLst>
          <p14:tracePt t="47542" x="5556250" y="1754188"/>
          <p14:tracePt t="47655" x="0" y="0"/>
        </p14:tracePtLst>
        <p14:tracePtLst>
          <p14:tracePt t="61448" x="3778250" y="3956050"/>
          <p14:tracePt t="61656" x="3770313" y="3956050"/>
          <p14:tracePt t="61663" x="3754438" y="3956050"/>
          <p14:tracePt t="61670" x="3746500" y="3956050"/>
          <p14:tracePt t="61678" x="3730625" y="3956050"/>
          <p14:tracePt t="61685" x="3714750" y="3963988"/>
          <p14:tracePt t="61693" x="3706813" y="3963988"/>
          <p14:tracePt t="61700" x="3698875" y="3963988"/>
          <p14:tracePt t="61708" x="3690938" y="3963988"/>
          <p14:tracePt t="61716" x="3683000" y="3963988"/>
          <p14:tracePt t="61723" x="3675063" y="3963988"/>
          <p14:tracePt t="61731" x="3667125" y="3963988"/>
          <p14:tracePt t="61745" x="3651250" y="3963988"/>
          <p14:tracePt t="61760" x="3643313" y="3963988"/>
          <p14:tracePt t="61911" x="3643313" y="3971925"/>
          <p14:tracePt t="61925" x="3643313" y="3987800"/>
          <p14:tracePt t="61933" x="3643313" y="3995738"/>
          <p14:tracePt t="61940" x="3643313" y="4011613"/>
          <p14:tracePt t="61949" x="3643313" y="4027488"/>
          <p14:tracePt t="61955" x="3651250" y="4051300"/>
          <p14:tracePt t="61964" x="3651250" y="4067175"/>
          <p14:tracePt t="61970" x="3651250" y="4083050"/>
          <p14:tracePt t="61978" x="3651250" y="4114800"/>
          <p14:tracePt t="61985" x="3651250" y="4130675"/>
          <p14:tracePt t="61993" x="3651250" y="4154488"/>
          <p14:tracePt t="62000" x="3651250" y="4178300"/>
          <p14:tracePt t="62008" x="3651250" y="4233863"/>
          <p14:tracePt t="62016" x="3643313" y="4273550"/>
          <p14:tracePt t="62024" x="3627438" y="4314825"/>
          <p14:tracePt t="62031" x="3595688" y="4354513"/>
          <p14:tracePt t="62038" x="3579813" y="4386263"/>
          <p14:tracePt t="62045" x="3563938" y="4410075"/>
          <p14:tracePt t="62053" x="3548063" y="4449763"/>
          <p14:tracePt t="62060" x="3532188" y="4465638"/>
          <p14:tracePt t="62068" x="3516313" y="4489450"/>
          <p14:tracePt t="62075" x="3500438" y="4505325"/>
          <p14:tracePt t="62083" x="3484563" y="4521200"/>
          <p14:tracePt t="62100" x="3484563" y="4529138"/>
          <p14:tracePt t="62105" x="3476625" y="4529138"/>
          <p14:tracePt t="62586" x="3476625" y="4521200"/>
          <p14:tracePt t="62593" x="3476625" y="4505325"/>
          <p14:tracePt t="62601" x="3476625" y="4497388"/>
          <p14:tracePt t="62608" x="3467100" y="4481513"/>
          <p14:tracePt t="62615" x="3459163" y="4465638"/>
          <p14:tracePt t="62623" x="3443288" y="4425950"/>
          <p14:tracePt t="62630" x="3427413" y="4394200"/>
          <p14:tracePt t="62638" x="3403600" y="4354513"/>
          <p14:tracePt t="62645" x="3379788" y="4314825"/>
          <p14:tracePt t="62653" x="3348038" y="4291013"/>
          <p14:tracePt t="62660" x="3324225" y="4249738"/>
          <p14:tracePt t="62669" x="3300413" y="4225925"/>
          <p14:tracePt t="62676" x="3284538" y="4210050"/>
          <p14:tracePt t="62683" x="3260725" y="4202113"/>
          <p14:tracePt t="62690" x="3252788" y="4194175"/>
          <p14:tracePt t="62698" x="3244850" y="4186238"/>
          <p14:tracePt t="62705" x="3236913" y="4186238"/>
          <p14:tracePt t="62713" x="3228975" y="4186238"/>
          <p14:tracePt t="62720" x="3228975" y="4178300"/>
          <p14:tracePt t="62939" x="3221038" y="4178300"/>
          <p14:tracePt t="62945" x="3221038" y="4186238"/>
          <p14:tracePt t="62953" x="3213100" y="4186238"/>
          <p14:tracePt t="62961" x="3213100" y="4194175"/>
          <p14:tracePt t="62968" x="3205163" y="4194175"/>
          <p14:tracePt t="62975" x="3205163" y="4202113"/>
          <p14:tracePt t="62984" x="3197225" y="4202113"/>
          <p14:tracePt t="62998" x="3197225" y="4210050"/>
          <p14:tracePt t="64259" x="3197225" y="4217988"/>
          <p14:tracePt t="64265" x="3189288" y="4233863"/>
          <p14:tracePt t="64273" x="3181350" y="4257675"/>
          <p14:tracePt t="64282" x="3173413" y="4281488"/>
          <p14:tracePt t="64288" x="3157538" y="4306888"/>
          <p14:tracePt t="64297" x="3141663" y="4346575"/>
          <p14:tracePt t="64303" x="3141663" y="4370388"/>
          <p14:tracePt t="64310" x="3125788" y="4410075"/>
          <p14:tracePt t="64319" x="3100388" y="4465638"/>
          <p14:tracePt t="64325" x="3076575" y="4513263"/>
          <p14:tracePt t="64333" x="3044825" y="4560888"/>
          <p14:tracePt t="64340" x="3013075" y="4608513"/>
          <p14:tracePt t="64349" x="2989263" y="4657725"/>
          <p14:tracePt t="64356" x="2957513" y="4697413"/>
          <p14:tracePt t="64363" x="2933700" y="4721225"/>
          <p14:tracePt t="64370" x="2925763" y="4752975"/>
          <p14:tracePt t="64378" x="2901950" y="4760913"/>
          <p14:tracePt t="64386" x="2894013" y="4768850"/>
          <p14:tracePt t="64393" x="2886075" y="4768850"/>
          <p14:tracePt t="64400" x="2878138" y="4784725"/>
          <p14:tracePt t="64408" x="2870200" y="4784725"/>
          <p14:tracePt t="64416" x="2854325" y="4792663"/>
          <p14:tracePt t="64423" x="2846388" y="4800600"/>
          <p14:tracePt t="64432" x="2838450" y="4800600"/>
          <p14:tracePt t="64438" x="2822575" y="4800600"/>
          <p14:tracePt t="64447" x="2814638" y="4808538"/>
          <p14:tracePt t="64453" x="2798763" y="4816475"/>
          <p14:tracePt t="64460" x="2790825" y="4816475"/>
          <p14:tracePt t="64468" x="2759075" y="4824413"/>
          <p14:tracePt t="64476" x="2751138" y="4840288"/>
          <p14:tracePt t="64483" x="2733675" y="4840288"/>
          <p14:tracePt t="64490" x="2701925" y="4856163"/>
          <p14:tracePt t="64499" x="2662238" y="4864100"/>
          <p14:tracePt t="64506" x="2630488" y="4903788"/>
          <p14:tracePt t="64513" x="2614613" y="4919663"/>
          <p14:tracePt t="64520" x="2590800" y="4935538"/>
          <p14:tracePt t="64528" x="2559050" y="4951413"/>
          <p14:tracePt t="64535" x="2535238" y="4976813"/>
          <p14:tracePt t="64544" x="2519363" y="4992688"/>
          <p14:tracePt t="64550" x="2487613" y="5016500"/>
          <p14:tracePt t="64558" x="2455863" y="5040313"/>
          <p14:tracePt t="64566" x="2432050" y="5072063"/>
          <p14:tracePt t="64573" x="2400300" y="5103813"/>
          <p14:tracePt t="64583" x="2392363" y="5119688"/>
          <p14:tracePt t="64588" x="2366963" y="5143500"/>
          <p14:tracePt t="64597" x="2351088" y="5167313"/>
          <p14:tracePt t="64603" x="2335213" y="5183188"/>
          <p14:tracePt t="64610" x="2319338" y="5207000"/>
          <p14:tracePt t="64618" x="2303463" y="5230813"/>
          <p14:tracePt t="64625" x="2303463" y="5246688"/>
          <p14:tracePt t="64640" x="2303463" y="5254625"/>
          <p14:tracePt t="64649" x="2303463" y="5262563"/>
          <p14:tracePt t="64655" x="2303463" y="5270500"/>
          <p14:tracePt t="64678" x="2319338" y="5270500"/>
          <p14:tracePt t="64686" x="2335213" y="5278438"/>
          <p14:tracePt t="64693" x="2343150" y="5278438"/>
          <p14:tracePt t="64700" x="2366963" y="5278438"/>
          <p14:tracePt t="64708" x="2416175" y="5286375"/>
          <p14:tracePt t="64715" x="2479675" y="5286375"/>
          <p14:tracePt t="64723" x="2574925" y="5286375"/>
          <p14:tracePt t="64730" x="2693988" y="5286375"/>
          <p14:tracePt t="64738" x="2806700" y="5286375"/>
          <p14:tracePt t="64747" x="2941638" y="5286375"/>
          <p14:tracePt t="64753" x="3036888" y="5278438"/>
          <p14:tracePt t="64761" x="3165475" y="5262563"/>
          <p14:tracePt t="64768" x="3308350" y="5254625"/>
          <p14:tracePt t="64776" x="3419475" y="5246688"/>
          <p14:tracePt t="64783" x="3540125" y="5246688"/>
          <p14:tracePt t="64791" x="3651250" y="5238750"/>
          <p14:tracePt t="64798" x="3770313" y="5230813"/>
          <p14:tracePt t="64806" x="3875088" y="5222875"/>
          <p14:tracePt t="64813" x="3954463" y="5214938"/>
          <p14:tracePt t="64820" x="4041775" y="5207000"/>
          <p14:tracePt t="64829" x="4121150" y="5191125"/>
          <p14:tracePt t="64836" x="4210050" y="5191125"/>
          <p14:tracePt t="64843" x="4297363" y="5191125"/>
          <p14:tracePt t="64851" x="4376738" y="5183188"/>
          <p14:tracePt t="64858" x="4456113" y="5183188"/>
          <p14:tracePt t="64866" x="4535488" y="5183188"/>
          <p14:tracePt t="64873" x="4592638" y="5183188"/>
          <p14:tracePt t="64883" x="4648200" y="5183188"/>
          <p14:tracePt t="64888" x="4719638" y="5183188"/>
          <p14:tracePt t="64897" x="4775200" y="5191125"/>
          <p14:tracePt t="64903" x="4830763" y="5207000"/>
          <p14:tracePt t="64910" x="4886325" y="5214938"/>
          <p14:tracePt t="64918" x="4918075" y="5222875"/>
          <p14:tracePt t="64925" x="4967288" y="5238750"/>
          <p14:tracePt t="64933" x="4999038" y="5246688"/>
          <p14:tracePt t="64940" x="5038725" y="5262563"/>
          <p14:tracePt t="64949" x="5070475" y="5270500"/>
          <p14:tracePt t="64955" x="5094288" y="5278438"/>
          <p14:tracePt t="64963" x="5141913" y="5286375"/>
          <p14:tracePt t="64970" x="5173663" y="5294313"/>
          <p14:tracePt t="64979" x="5213350" y="5302250"/>
          <p14:tracePt t="64985" x="5245100" y="5310188"/>
          <p14:tracePt t="64993" x="5300663" y="5319713"/>
          <p14:tracePt t="65000" x="5310188" y="5319713"/>
          <p14:tracePt t="65008" x="5318125" y="5319713"/>
          <p14:tracePt t="65091" x="5318125" y="5310188"/>
          <p14:tracePt t="65099" x="5300663" y="5286375"/>
          <p14:tracePt t="65105" x="5260975" y="5222875"/>
          <p14:tracePt t="65115" x="5189538" y="5143500"/>
          <p14:tracePt t="65120" x="5062538" y="5032375"/>
          <p14:tracePt t="65129" x="4854575" y="4856163"/>
          <p14:tracePt t="65135" x="4608513" y="4616450"/>
          <p14:tracePt t="65143" x="4384675" y="4433888"/>
          <p14:tracePt t="65150" x="4010025" y="4162425"/>
          <p14:tracePt t="65158" x="3651250" y="3922713"/>
          <p14:tracePt t="65166" x="3284538" y="3724275"/>
          <p14:tracePt t="65173" x="2973388" y="3556000"/>
          <p14:tracePt t="65181" x="2693988" y="3413125"/>
          <p14:tracePt t="65188" x="2535238" y="3325813"/>
          <p14:tracePt t="65196" x="2463800" y="3294063"/>
          <p14:tracePt t="65203" x="2408238" y="3262313"/>
          <p14:tracePt t="65210" x="2374900" y="3236913"/>
          <p14:tracePt t="65225" x="2366963" y="3236913"/>
          <p14:tracePt t="65286" x="2366963" y="3244850"/>
          <p14:tracePt t="65293" x="2359025" y="3252788"/>
          <p14:tracePt t="65300" x="2359025" y="3262313"/>
          <p14:tracePt t="65308" x="2359025" y="3278188"/>
          <p14:tracePt t="65315" x="2351088" y="3286125"/>
          <p14:tracePt t="65323" x="2343150" y="3302000"/>
          <p14:tracePt t="65331" x="2343150" y="3317875"/>
          <p14:tracePt t="65338" x="2335213" y="3333750"/>
          <p14:tracePt t="65346" x="2327275" y="3341688"/>
          <p14:tracePt t="65353" x="2319338" y="3357563"/>
          <p14:tracePt t="65360" x="2319338" y="3373438"/>
          <p14:tracePt t="65368" x="2319338" y="3381375"/>
          <p14:tracePt t="65375" x="2319338" y="3397250"/>
          <p14:tracePt t="65383" x="2319338" y="3405188"/>
          <p14:tracePt t="65391" x="2319338" y="3413125"/>
          <p14:tracePt t="65399" x="2319338" y="3421063"/>
          <p14:tracePt t="65406" x="2319338" y="3429000"/>
          <p14:tracePt t="65414" x="2319338" y="3444875"/>
          <p14:tracePt t="65420" x="2335213" y="3492500"/>
          <p14:tracePt t="65430" x="2359025" y="3524250"/>
          <p14:tracePt t="65435" x="2400300" y="3556000"/>
          <p14:tracePt t="65443" x="2463800" y="3613150"/>
          <p14:tracePt t="65450" x="2527300" y="3652838"/>
          <p14:tracePt t="65458" x="2598738" y="3684588"/>
          <p14:tracePt t="65466" x="2670175" y="3724275"/>
          <p14:tracePt t="65473" x="2741613" y="3756025"/>
          <p14:tracePt t="65482" x="2822575" y="3779838"/>
          <p14:tracePt t="65488" x="2878138" y="3795713"/>
          <p14:tracePt t="65497" x="2909888" y="3803650"/>
          <p14:tracePt t="65503" x="2933700" y="3811588"/>
          <p14:tracePt t="65511" x="2949575" y="3819525"/>
          <p14:tracePt t="65518" x="2957513" y="3819525"/>
          <p14:tracePt t="65525" x="2965450" y="3819525"/>
          <p14:tracePt t="65533" x="2973388" y="3819525"/>
          <p14:tracePt t="65548" x="2981325" y="3819525"/>
          <p14:tracePt t="65556" x="2989263" y="3827463"/>
          <p14:tracePt t="65564" x="2997200" y="3827463"/>
          <p14:tracePt t="65570" x="3013075" y="3827463"/>
          <p14:tracePt t="65579" x="3036888" y="3827463"/>
          <p14:tracePt t="65586" x="3060700" y="3827463"/>
          <p14:tracePt t="65593" x="3084513" y="3827463"/>
          <p14:tracePt t="65601" x="3117850" y="3827463"/>
          <p14:tracePt t="65608" x="3141663" y="3827463"/>
          <p14:tracePt t="65616" x="3165475" y="3827463"/>
          <p14:tracePt t="65623" x="3205163" y="3827463"/>
          <p14:tracePt t="65631" x="3244850" y="3827463"/>
          <p14:tracePt t="65638" x="3268663" y="3827463"/>
          <p14:tracePt t="65646" x="3308350" y="3835400"/>
          <p14:tracePt t="65653" x="3355975" y="3835400"/>
          <p14:tracePt t="65662" x="3387725" y="3843338"/>
          <p14:tracePt t="65668" x="3435350" y="3851275"/>
          <p14:tracePt t="65675" x="3476625" y="3851275"/>
          <p14:tracePt t="65683" x="3532188" y="3851275"/>
          <p14:tracePt t="65690" x="3595688" y="3859213"/>
          <p14:tracePt t="65699" x="3651250" y="3859213"/>
          <p14:tracePt t="65706" x="3714750" y="3867150"/>
          <p14:tracePt t="65715" x="3802063" y="3883025"/>
          <p14:tracePt t="65720" x="3875088" y="3883025"/>
          <p14:tracePt t="65729" x="3962400" y="3890963"/>
          <p14:tracePt t="65735" x="4041775" y="3890963"/>
          <p14:tracePt t="65743" x="4121150" y="3890963"/>
          <p14:tracePt t="65750" x="4233863" y="3890963"/>
          <p14:tracePt t="65758" x="4337050" y="3890963"/>
          <p14:tracePt t="65765" x="4456113" y="3890963"/>
          <p14:tracePt t="65773" x="4576763" y="3890963"/>
          <p14:tracePt t="65781" x="4703763" y="3890963"/>
          <p14:tracePt t="65788" x="4806950" y="3890963"/>
          <p14:tracePt t="65795" x="4910138" y="3890963"/>
          <p14:tracePt t="65803" x="4983163" y="3890963"/>
          <p14:tracePt t="65810" x="5078413" y="3890963"/>
          <p14:tracePt t="65818" x="5165725" y="3898900"/>
          <p14:tracePt t="65825" x="5245100" y="3906838"/>
          <p14:tracePt t="65833" x="5310188" y="3922713"/>
          <p14:tracePt t="65840" x="5373688" y="3930650"/>
          <p14:tracePt t="65848" x="5437188" y="3956050"/>
          <p14:tracePt t="65855" x="5492750" y="3971925"/>
          <p14:tracePt t="65864" x="5532438" y="3987800"/>
          <p14:tracePt t="65870" x="5595938" y="4011613"/>
          <p14:tracePt t="65881" x="5643563" y="4027488"/>
          <p14:tracePt t="65885" x="5700713" y="4043363"/>
          <p14:tracePt t="65893" x="5748338" y="4051300"/>
          <p14:tracePt t="65900" x="5795963" y="4067175"/>
          <p14:tracePt t="65908" x="5811838" y="4067175"/>
          <p14:tracePt t="65915" x="5819775" y="4067175"/>
          <p14:tracePt t="65923" x="5827713" y="4075113"/>
          <p14:tracePt t="65931" x="5843588" y="4075113"/>
          <p14:tracePt t="65938" x="5843588" y="4083050"/>
          <p14:tracePt t="65945" x="5851525" y="4083050"/>
          <p14:tracePt t="65953" x="5859463" y="4083050"/>
          <p14:tracePt t="65961" x="5867400" y="4083050"/>
          <p14:tracePt t="65968" x="5875338" y="4090988"/>
          <p14:tracePt t="65983" x="5883275" y="4090988"/>
          <p14:tracePt t="65998" x="5891213" y="4090988"/>
          <p14:tracePt t="66005" x="5899150" y="4090988"/>
          <p14:tracePt t="66014" x="5899150" y="4098925"/>
          <p14:tracePt t="66021" x="5907088" y="4098925"/>
          <p14:tracePt t="66028" x="5922963" y="4098925"/>
          <p14:tracePt t="66036" x="5930900" y="4106863"/>
          <p14:tracePt t="66043" x="5938838" y="4106863"/>
          <p14:tracePt t="66051" x="5962650" y="4106863"/>
          <p14:tracePt t="66058" x="5986463" y="4122738"/>
          <p14:tracePt t="66065" x="6018213" y="4130675"/>
          <p14:tracePt t="66073" x="6034088" y="4138613"/>
          <p14:tracePt t="66081" x="6067425" y="4138613"/>
          <p14:tracePt t="66088" x="6115050" y="4146550"/>
          <p14:tracePt t="66095" x="6154738" y="4170363"/>
          <p14:tracePt t="66103" x="6186488" y="4178300"/>
          <p14:tracePt t="66112" x="6218238" y="4186238"/>
          <p14:tracePt t="66118" x="6257925" y="4194175"/>
          <p14:tracePt t="66125" x="6289675" y="4210050"/>
          <p14:tracePt t="66133" x="6313488" y="4210050"/>
          <p14:tracePt t="66140" x="6337300" y="4210050"/>
          <p14:tracePt t="66148" x="6376988" y="4217988"/>
          <p14:tracePt t="66155" x="6402388" y="4217988"/>
          <p14:tracePt t="66164" x="6426200" y="4225925"/>
          <p14:tracePt t="66171" x="6442075" y="4233863"/>
          <p14:tracePt t="66178" x="6465888" y="4233863"/>
          <p14:tracePt t="66186" x="6473825" y="4233863"/>
          <p14:tracePt t="66193" x="6481763" y="4233863"/>
          <p14:tracePt t="66200" x="6505575" y="4233863"/>
          <p14:tracePt t="66208" x="6513513" y="4233863"/>
          <p14:tracePt t="66215" x="6521450" y="4233863"/>
          <p14:tracePt t="66224" x="6529388" y="4233863"/>
          <p14:tracePt t="66230" x="6553200" y="4233863"/>
          <p14:tracePt t="66238" x="6561138" y="4233863"/>
          <p14:tracePt t="66247" x="6569075" y="4233863"/>
          <p14:tracePt t="66253" x="6577013" y="4233863"/>
          <p14:tracePt t="66262" x="6584950" y="4233863"/>
          <p14:tracePt t="66268" x="6592888" y="4233863"/>
          <p14:tracePt t="66276" x="6600825" y="4233863"/>
          <p14:tracePt t="66283" x="6608763" y="4233863"/>
          <p14:tracePt t="66290" x="6616700" y="4233863"/>
          <p14:tracePt t="66305" x="6632575" y="4225925"/>
          <p14:tracePt t="66320" x="6640513" y="4225925"/>
          <p14:tracePt t="66328" x="6648450" y="4225925"/>
          <p14:tracePt t="66336" x="6656388" y="4217988"/>
          <p14:tracePt t="66343" x="6664325" y="4217988"/>
          <p14:tracePt t="66350" x="6672263" y="4217988"/>
          <p14:tracePt t="66358" x="6680200" y="4210050"/>
          <p14:tracePt t="66366" x="6696075" y="4202113"/>
          <p14:tracePt t="66373" x="6719888" y="4194175"/>
          <p14:tracePt t="66381" x="6735763" y="4186238"/>
          <p14:tracePt t="66388" x="6759575" y="4178300"/>
          <p14:tracePt t="66397" x="6784975" y="4170363"/>
          <p14:tracePt t="66403" x="6800850" y="4162425"/>
          <p14:tracePt t="66412" x="6816725" y="4146550"/>
          <p14:tracePt t="66418" x="6824663" y="4146550"/>
          <p14:tracePt t="66425" x="6840538" y="4138613"/>
          <p14:tracePt t="66433" x="6848475" y="4130675"/>
          <p14:tracePt t="66440" x="6856413" y="4130675"/>
          <p14:tracePt t="67830" x="0" y="0"/>
        </p14:tracePtLst>
      </p14:laserTraceLst>
    </p:ext>
    <p:ext uri="{E180D4A7-C9FB-4DFB-919C-405C955672EB}">
      <p14:showEvtLst xmlns:p14="http://schemas.microsoft.com/office/powerpoint/2010/main">
        <p14:playEvt time="18" objId="4"/>
        <p14:stopEvt time="82244" objId="4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EE9F05-7A78-4C2E-951D-7A2C100B13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B0BB930-F7A6-4B26-8E12-895CA3430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267">
            <a:hlinkClick r:id="" action="ppaction://media"/>
            <a:extLst>
              <a:ext uri="{FF2B5EF4-FFF2-40B4-BE49-F238E27FC236}">
                <a16:creationId xmlns:a16="http://schemas.microsoft.com/office/drawing/2014/main" id="{532AF0EE-BB41-41E8-BC55-3CED53F5B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490" y="558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98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631"/>
    </mc:Choice>
    <mc:Fallback>
      <p:transition spd="slow" advTm="64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720" x="3427413" y="1555750"/>
          <p14:tracePt t="16944" x="3443288" y="1555750"/>
          <p14:tracePt t="16951" x="3492500" y="1571625"/>
          <p14:tracePt t="16958" x="3532188" y="1595438"/>
          <p14:tracePt t="16965" x="3595688" y="1611313"/>
          <p14:tracePt t="16974" x="3659188" y="1627188"/>
          <p14:tracePt t="16980" x="3738563" y="1643063"/>
          <p14:tracePt t="16988" x="3810000" y="1658938"/>
          <p14:tracePt t="16996" x="3898900" y="1682750"/>
          <p14:tracePt t="17004" x="3986213" y="1690688"/>
          <p14:tracePt t="17011" x="4057650" y="1690688"/>
          <p14:tracePt t="17018" x="4137025" y="1698625"/>
          <p14:tracePt t="17026" x="4210050" y="1698625"/>
          <p14:tracePt t="17033" x="4281488" y="1706563"/>
          <p14:tracePt t="17041" x="4337050" y="1706563"/>
          <p14:tracePt t="17048" x="4392613" y="1706563"/>
          <p14:tracePt t="17056" x="4432300" y="1706563"/>
          <p14:tracePt t="17063" x="4479925" y="1706563"/>
          <p14:tracePt t="17071" x="4511675" y="1706563"/>
          <p14:tracePt t="17078" x="4535488" y="1706563"/>
          <p14:tracePt t="17085" x="4567238" y="1714500"/>
          <p14:tracePt t="17093" x="4592638" y="1714500"/>
          <p14:tracePt t="17100" x="4616450" y="1714500"/>
          <p14:tracePt t="17108" x="4640263" y="1714500"/>
          <p14:tracePt t="17116" x="4648200" y="1714500"/>
          <p14:tracePt t="17123" x="4664075" y="1714500"/>
          <p14:tracePt t="17130" x="4687888" y="1722438"/>
          <p14:tracePt t="17139" x="4703763" y="1730375"/>
          <p14:tracePt t="17145" x="4711700" y="1738313"/>
          <p14:tracePt t="17154" x="4727575" y="1738313"/>
          <p14:tracePt t="17161" x="4743450" y="1738313"/>
          <p14:tracePt t="17175" x="4751388" y="1738313"/>
          <p14:tracePt t="17183" x="4759325" y="1738313"/>
          <p14:tracePt t="17190" x="4767263" y="1738313"/>
          <p14:tracePt t="17198" x="4783138" y="1738313"/>
          <p14:tracePt t="17207" x="4783138" y="1746250"/>
          <p14:tracePt t="17213" x="4791075" y="1746250"/>
          <p14:tracePt t="17220" x="4799013" y="1746250"/>
          <p14:tracePt t="17236" x="4814888" y="1746250"/>
          <p14:tracePt t="17258" x="4822825" y="1746250"/>
          <p14:tracePt t="17327" x="4814888" y="1746250"/>
          <p14:tracePt t="17333" x="4783138" y="1730375"/>
          <p14:tracePt t="17340" x="4735513" y="1706563"/>
          <p14:tracePt t="17348" x="4672013" y="1698625"/>
          <p14:tracePt t="17356" x="4584700" y="1682750"/>
          <p14:tracePt t="17363" x="4519613" y="1674813"/>
          <p14:tracePt t="17370" x="4424363" y="1674813"/>
          <p14:tracePt t="17378" x="4344988" y="1666875"/>
          <p14:tracePt t="17386" x="4273550" y="1666875"/>
          <p14:tracePt t="17393" x="4184650" y="1666875"/>
          <p14:tracePt t="17400" x="4121150" y="1666875"/>
          <p14:tracePt t="17408" x="4057650" y="1666875"/>
          <p14:tracePt t="17415" x="4033838" y="1666875"/>
          <p14:tracePt t="17430" x="4025900" y="1666875"/>
          <p14:tracePt t="17522" x="4057650" y="1666875"/>
          <p14:tracePt t="17528" x="4137025" y="1666875"/>
          <p14:tracePt t="17536" x="4176713" y="1666875"/>
          <p14:tracePt t="17543" x="4273550" y="1658938"/>
          <p14:tracePt t="17551" x="4408488" y="1643063"/>
          <p14:tracePt t="17558" x="4519613" y="1635125"/>
          <p14:tracePt t="17565" x="4656138" y="1627188"/>
          <p14:tracePt t="17573" x="4791075" y="1619250"/>
          <p14:tracePt t="17580" x="4951413" y="1595438"/>
          <p14:tracePt t="17590" x="5094288" y="1587500"/>
          <p14:tracePt t="17596" x="5149850" y="1579563"/>
          <p14:tracePt t="17604" x="5189538" y="1563688"/>
          <p14:tracePt t="17610" x="5205413" y="1563688"/>
          <p14:tracePt t="17618" x="5213350" y="1563688"/>
          <p14:tracePt t="17626" x="5221288" y="1563688"/>
          <p14:tracePt t="17633" x="5221288" y="1555750"/>
          <p14:tracePt t="17679" x="5205413" y="1571625"/>
          <p14:tracePt t="17686" x="5173663" y="1587500"/>
          <p14:tracePt t="17693" x="5141913" y="1611313"/>
          <p14:tracePt t="17701" x="5110163" y="1619250"/>
          <p14:tracePt t="17708" x="5062538" y="1651000"/>
          <p14:tracePt t="17715" x="5006975" y="1666875"/>
          <p14:tracePt t="17723" x="4951413" y="1690688"/>
          <p14:tracePt t="17730" x="4894263" y="1714500"/>
          <p14:tracePt t="17740" x="4846638" y="1730375"/>
          <p14:tracePt t="17746" x="4799013" y="1754188"/>
          <p14:tracePt t="17754" x="4767263" y="1770063"/>
          <p14:tracePt t="17760" x="4727575" y="1793875"/>
          <p14:tracePt t="17768" x="4695825" y="1817688"/>
          <p14:tracePt t="17776" x="4648200" y="1849438"/>
          <p14:tracePt t="17783" x="4600575" y="1881188"/>
          <p14:tracePt t="17790" x="4543425" y="1922463"/>
          <p14:tracePt t="17798" x="4487863" y="1962150"/>
          <p14:tracePt t="17806" x="4424363" y="2001838"/>
          <p14:tracePt t="17813" x="4368800" y="2049463"/>
          <p14:tracePt t="17820" x="4305300" y="2097088"/>
          <p14:tracePt t="17828" x="4233863" y="2160588"/>
          <p14:tracePt t="17837" x="4160838" y="2208213"/>
          <p14:tracePt t="17843" x="4097338" y="2265363"/>
          <p14:tracePt t="17850" x="4025900" y="2312988"/>
          <p14:tracePt t="17858" x="3970338" y="2344738"/>
          <p14:tracePt t="17865" x="3898900" y="2392363"/>
          <p14:tracePt t="17873" x="3843338" y="2432050"/>
          <p14:tracePt t="17880" x="3786188" y="2463800"/>
          <p14:tracePt t="17889" x="3730625" y="2495550"/>
          <p14:tracePt t="17896" x="3698875" y="2511425"/>
          <p14:tracePt t="17903" x="3659188" y="2535238"/>
          <p14:tracePt t="17911" x="3635375" y="2543175"/>
          <p14:tracePt t="17918" x="3619500" y="2559050"/>
          <p14:tracePt t="17925" x="3603625" y="2566988"/>
          <p14:tracePt t="17933" x="3587750" y="2576513"/>
          <p14:tracePt t="17940" x="3579813" y="2584450"/>
          <p14:tracePt t="17948" x="3563938" y="2592388"/>
          <p14:tracePt t="17956" x="3548063" y="2608263"/>
          <p14:tracePt t="17963" x="3532188" y="2616200"/>
          <p14:tracePt t="17973" x="3516313" y="2632075"/>
          <p14:tracePt t="17978" x="3492500" y="2655888"/>
          <p14:tracePt t="17987" x="3467100" y="2679700"/>
          <p14:tracePt t="17993" x="3435350" y="2695575"/>
          <p14:tracePt t="18000" x="3411538" y="2727325"/>
          <p14:tracePt t="18008" x="3379788" y="2751138"/>
          <p14:tracePt t="18015" x="3348038" y="2774950"/>
          <p14:tracePt t="18023" x="3340100" y="2782888"/>
          <p14:tracePt t="18030" x="3324225" y="2798763"/>
          <p14:tracePt t="18040" x="3308350" y="2814638"/>
          <p14:tracePt t="18046" x="3292475" y="2822575"/>
          <p14:tracePt t="18060" x="3284538" y="2830513"/>
          <p14:tracePt t="18068" x="3276600" y="2830513"/>
          <p14:tracePt t="18076" x="3276600" y="2838450"/>
          <p14:tracePt t="18099" x="3268663" y="2838450"/>
          <p14:tracePt t="18166" x="3268663" y="2830513"/>
          <p14:tracePt t="18173" x="3268663" y="2814638"/>
          <p14:tracePt t="18180" x="3268663" y="2798763"/>
          <p14:tracePt t="18189" x="3276600" y="2790825"/>
          <p14:tracePt t="18195" x="3276600" y="2782888"/>
          <p14:tracePt t="18203" x="3276600" y="2759075"/>
          <p14:tracePt t="18210" x="3284538" y="2751138"/>
          <p14:tracePt t="18218" x="3284538" y="2743200"/>
          <p14:tracePt t="18226" x="3292475" y="2735263"/>
          <p14:tracePt t="18542" x="3292475" y="2727325"/>
          <p14:tracePt t="18548" x="3292475" y="2703513"/>
          <p14:tracePt t="18556" x="3300413" y="2663825"/>
          <p14:tracePt t="18564" x="3324225" y="2616200"/>
          <p14:tracePt t="18570" x="3332163" y="2584450"/>
          <p14:tracePt t="18578" x="3340100" y="2551113"/>
          <p14:tracePt t="18586" x="3355975" y="2503488"/>
          <p14:tracePt t="18593" x="3371850" y="2455863"/>
          <p14:tracePt t="18601" x="3379788" y="2424113"/>
          <p14:tracePt t="18608" x="3387725" y="2384425"/>
          <p14:tracePt t="18616" x="3387725" y="2360613"/>
          <p14:tracePt t="18623" x="3395663" y="2336800"/>
          <p14:tracePt t="18631" x="3403600" y="2312988"/>
          <p14:tracePt t="18638" x="3403600" y="2297113"/>
          <p14:tracePt t="18646" x="3403600" y="2289175"/>
          <p14:tracePt t="18653" x="3403600" y="2281238"/>
          <p14:tracePt t="18660" x="3411538" y="2281238"/>
          <p14:tracePt t="18668" x="3411538" y="2273300"/>
          <p14:tracePt t="18811" x="3411538" y="2281238"/>
          <p14:tracePt t="18818" x="3411538" y="2289175"/>
          <p14:tracePt t="18825" x="3411538" y="2297113"/>
          <p14:tracePt t="18840" x="3411538" y="2305050"/>
          <p14:tracePt t="18855" x="3411538" y="2312988"/>
          <p14:tracePt t="18864" x="3411538" y="2320925"/>
          <p14:tracePt t="18870" x="3411538" y="2328863"/>
          <p14:tracePt t="18900" x="3411538" y="2352675"/>
          <p14:tracePt t="18916" x="3411538" y="2360613"/>
          <p14:tracePt t="18930" x="3411538" y="2368550"/>
          <p14:tracePt t="18953" x="3411538" y="2376488"/>
          <p14:tracePt t="18960" x="3411538" y="2384425"/>
          <p14:tracePt t="18983" x="3411538" y="2392363"/>
          <p14:tracePt t="18999" x="3411538" y="2400300"/>
          <p14:tracePt t="19005" x="3411538" y="2408238"/>
          <p14:tracePt t="19014" x="3411538" y="2416175"/>
          <p14:tracePt t="19020" x="3411538" y="2424113"/>
          <p14:tracePt t="19028" x="3411538" y="2439988"/>
          <p14:tracePt t="19035" x="3411538" y="2447925"/>
          <p14:tracePt t="19043" x="3411538" y="2455863"/>
          <p14:tracePt t="19051" x="3419475" y="2471738"/>
          <p14:tracePt t="19058" x="3419475" y="2479675"/>
          <p14:tracePt t="19066" x="3419475" y="2487613"/>
          <p14:tracePt t="19073" x="3419475" y="2527300"/>
          <p14:tracePt t="19082" x="3419475" y="2543175"/>
          <p14:tracePt t="19088" x="3419475" y="2559050"/>
          <p14:tracePt t="19103" x="3427413" y="2576513"/>
          <p14:tracePt t="19110" x="3427413" y="2584450"/>
          <p14:tracePt t="19125" x="3435350" y="2592388"/>
          <p14:tracePt t="19133" x="3435350" y="2600325"/>
          <p14:tracePt t="19149" x="3435350" y="2608263"/>
          <p14:tracePt t="19171" x="3435350" y="2616200"/>
          <p14:tracePt t="19178" x="3443288" y="2616200"/>
          <p14:tracePt t="19201" x="3443288" y="2624138"/>
          <p14:tracePt t="19224" x="3443288" y="2632075"/>
          <p14:tracePt t="19269" x="3443288" y="2640013"/>
          <p14:tracePt t="19290" x="3451225" y="2640013"/>
          <p14:tracePt t="19314" x="3451225" y="2647950"/>
          <p14:tracePt t="19367" x="3451225" y="2655888"/>
          <p14:tracePt t="19411" x="3459163" y="2655888"/>
          <p14:tracePt t="19816" x="3467100" y="2647950"/>
          <p14:tracePt t="19830" x="3467100" y="2632075"/>
          <p14:tracePt t="19838" x="3476625" y="2632075"/>
          <p14:tracePt t="19845" x="3476625" y="2624138"/>
          <p14:tracePt t="19860" x="3484563" y="2608263"/>
          <p14:tracePt t="20117" x="3484563" y="2616200"/>
          <p14:tracePt t="20123" x="3484563" y="2624138"/>
          <p14:tracePt t="20131" x="3484563" y="2632075"/>
          <p14:tracePt t="20138" x="3484563" y="2655888"/>
          <p14:tracePt t="20146" x="3476625" y="2663825"/>
          <p14:tracePt t="20153" x="3476625" y="2679700"/>
          <p14:tracePt t="20160" x="3476625" y="2687638"/>
          <p14:tracePt t="20168" x="3467100" y="2695575"/>
          <p14:tracePt t="20175" x="3459163" y="2703513"/>
          <p14:tracePt t="20184" x="3459163" y="2719388"/>
          <p14:tracePt t="20190" x="3443288" y="2743200"/>
          <p14:tracePt t="20198" x="3443288" y="2751138"/>
          <p14:tracePt t="20206" x="3443288" y="2759075"/>
          <p14:tracePt t="20213" x="3427413" y="2767013"/>
          <p14:tracePt t="20221" x="3427413" y="2774950"/>
          <p14:tracePt t="20228" x="3419475" y="2782888"/>
          <p14:tracePt t="20243" x="3411538" y="2790825"/>
          <p14:tracePt t="20258" x="3403600" y="2798763"/>
          <p14:tracePt t="20273" x="3403600" y="2806700"/>
          <p14:tracePt t="20288" x="3395663" y="2806700"/>
          <p14:tracePt t="20295" x="3395663" y="2814638"/>
          <p14:tracePt t="20310" x="3387725" y="2814638"/>
          <p14:tracePt t="20349" x="3387725" y="2822575"/>
          <p14:tracePt t="20521" x="3411538" y="2822575"/>
          <p14:tracePt t="20528" x="3459163" y="2822575"/>
          <p14:tracePt t="20536" x="3476625" y="2822575"/>
          <p14:tracePt t="20543" x="3508375" y="2814638"/>
          <p14:tracePt t="20550" x="3540125" y="2814638"/>
          <p14:tracePt t="20558" x="3563938" y="2806700"/>
          <p14:tracePt t="20566" x="3595688" y="2806700"/>
          <p14:tracePt t="20573" x="3627438" y="2806700"/>
          <p14:tracePt t="20581" x="3651250" y="2806700"/>
          <p14:tracePt t="20588" x="3659188" y="2806700"/>
          <p14:tracePt t="20597" x="3667125" y="2806700"/>
          <p14:tracePt t="20603" x="3675063" y="2806700"/>
          <p14:tracePt t="20618" x="3683000" y="2806700"/>
          <p14:tracePt t="20625" x="3690938" y="2806700"/>
          <p14:tracePt t="20633" x="3698875" y="2806700"/>
          <p14:tracePt t="20648" x="3706813" y="2806700"/>
          <p14:tracePt t="20664" x="3714750" y="2806700"/>
          <p14:tracePt t="20670" x="3722688" y="2806700"/>
          <p14:tracePt t="20679" x="3746500" y="2806700"/>
          <p14:tracePt t="20685" x="3762375" y="2806700"/>
          <p14:tracePt t="20693" x="3786188" y="2806700"/>
          <p14:tracePt t="20700" x="3810000" y="2806700"/>
          <p14:tracePt t="20708" x="3843338" y="2806700"/>
          <p14:tracePt t="20716" x="3867150" y="2806700"/>
          <p14:tracePt t="20723" x="3898900" y="2806700"/>
          <p14:tracePt t="20731" x="3954463" y="2806700"/>
          <p14:tracePt t="20738" x="3994150" y="2806700"/>
          <p14:tracePt t="20747" x="4049713" y="2806700"/>
          <p14:tracePt t="20753" x="4089400" y="2806700"/>
          <p14:tracePt t="20762" x="4210050" y="2814638"/>
          <p14:tracePt t="20768" x="4265613" y="2814638"/>
          <p14:tracePt t="20775" x="4352925" y="2822575"/>
          <p14:tracePt t="20783" x="4416425" y="2822575"/>
          <p14:tracePt t="20791" x="4495800" y="2838450"/>
          <p14:tracePt t="20798" x="4592638" y="2838450"/>
          <p14:tracePt t="20805" x="4679950" y="2846388"/>
          <p14:tracePt t="20814" x="4767263" y="2846388"/>
          <p14:tracePt t="20820" x="4822825" y="2854325"/>
          <p14:tracePt t="20828" x="4894263" y="2854325"/>
          <p14:tracePt t="20835" x="4933950" y="2854325"/>
          <p14:tracePt t="20843" x="4983163" y="2854325"/>
          <p14:tracePt t="20850" x="5014913" y="2854325"/>
          <p14:tracePt t="20858" x="5038725" y="2854325"/>
          <p14:tracePt t="20865" x="5046663" y="2854325"/>
          <p14:tracePt t="20873" x="5054600" y="2854325"/>
          <p14:tracePt t="20897" x="5062538" y="2854325"/>
          <p14:tracePt t="21031" x="5070475" y="2854325"/>
          <p14:tracePt t="21038" x="5086350" y="2862263"/>
          <p14:tracePt t="21046" x="5102225" y="2870200"/>
          <p14:tracePt t="21053" x="5133975" y="2878138"/>
          <p14:tracePt t="21062" x="5157788" y="2886075"/>
          <p14:tracePt t="21068" x="5181600" y="2886075"/>
          <p14:tracePt t="21075" x="5205413" y="2894013"/>
          <p14:tracePt t="21083" x="5221288" y="2901950"/>
          <p14:tracePt t="21090" x="5237163" y="2901950"/>
          <p14:tracePt t="21098" x="5245100" y="2901950"/>
          <p14:tracePt t="21105" x="5253038" y="2901950"/>
          <p14:tracePt t="21120" x="5260975" y="2901950"/>
          <p14:tracePt t="21128" x="5268913" y="2901950"/>
          <p14:tracePt t="21301" x="5260975" y="2901950"/>
          <p14:tracePt t="21308" x="5245100" y="2901950"/>
          <p14:tracePt t="21316" x="5229225" y="2901950"/>
          <p14:tracePt t="21323" x="5205413" y="2901950"/>
          <p14:tracePt t="21330" x="5173663" y="2901950"/>
          <p14:tracePt t="21338" x="5133975" y="2901950"/>
          <p14:tracePt t="21345" x="5102225" y="2894013"/>
          <p14:tracePt t="21353" x="5070475" y="2894013"/>
          <p14:tracePt t="21360" x="5030788" y="2894013"/>
          <p14:tracePt t="21369" x="5022850" y="2894013"/>
          <p14:tracePt t="21375" x="5014913" y="2894013"/>
          <p14:tracePt t="21384" x="4991100" y="2894013"/>
          <p14:tracePt t="21390" x="4983163" y="2894013"/>
          <p14:tracePt t="21398" x="4967288" y="2894013"/>
          <p14:tracePt t="21413" x="4959350" y="2894013"/>
          <p14:tracePt t="21428" x="4951413" y="2894013"/>
          <p14:tracePt t="21466" x="4933950" y="2894013"/>
          <p14:tracePt t="21473" x="4918075" y="2886075"/>
          <p14:tracePt t="21480" x="4910138" y="2886075"/>
          <p14:tracePt t="21488" x="4886325" y="2886075"/>
          <p14:tracePt t="21495" x="4862513" y="2886075"/>
          <p14:tracePt t="21503" x="4838700" y="2886075"/>
          <p14:tracePt t="21510" x="4806950" y="2886075"/>
          <p14:tracePt t="21519" x="4775200" y="2886075"/>
          <p14:tracePt t="21525" x="4743450" y="2886075"/>
          <p14:tracePt t="21533" x="4703763" y="2886075"/>
          <p14:tracePt t="21540" x="4672013" y="2886075"/>
          <p14:tracePt t="21548" x="4632325" y="2886075"/>
          <p14:tracePt t="21555" x="4584700" y="2886075"/>
          <p14:tracePt t="21563" x="4527550" y="2894013"/>
          <p14:tracePt t="21570" x="4479925" y="2894013"/>
          <p14:tracePt t="21578" x="4440238" y="2901950"/>
          <p14:tracePt t="21586" x="4313238" y="2909888"/>
          <p14:tracePt t="21593" x="4257675" y="2909888"/>
          <p14:tracePt t="21602" x="4184650" y="2909888"/>
          <p14:tracePt t="21608" x="4105275" y="2909888"/>
          <p14:tracePt t="21617" x="4033838" y="2909888"/>
          <p14:tracePt t="21623" x="3962400" y="2909888"/>
          <p14:tracePt t="21630" x="3898900" y="2909888"/>
          <p14:tracePt t="21638" x="3843338" y="2909888"/>
          <p14:tracePt t="21645" x="3778250" y="2909888"/>
          <p14:tracePt t="21653" x="3722688" y="2909888"/>
          <p14:tracePt t="21661" x="3675063" y="2909888"/>
          <p14:tracePt t="21668" x="3627438" y="2909888"/>
          <p14:tracePt t="21675" x="3595688" y="2909888"/>
          <p14:tracePt t="21683" x="3571875" y="2909888"/>
          <p14:tracePt t="21690" x="3556000" y="2909888"/>
          <p14:tracePt t="21698" x="3540125" y="2909888"/>
          <p14:tracePt t="21706" x="3524250" y="2909888"/>
          <p14:tracePt t="21713" x="3516313" y="2909888"/>
          <p14:tracePt t="21720" x="3508375" y="2909888"/>
          <p14:tracePt t="21728" x="3492500" y="2909888"/>
          <p14:tracePt t="21735" x="3484563" y="2909888"/>
          <p14:tracePt t="21743" x="3476625" y="2909888"/>
          <p14:tracePt t="21751" x="3467100" y="2909888"/>
          <p14:tracePt t="21758" x="3459163" y="2909888"/>
          <p14:tracePt t="21766" x="3459163" y="2919413"/>
          <p14:tracePt t="21780" x="3451225" y="2919413"/>
          <p14:tracePt t="21991" x="3467100" y="2919413"/>
          <p14:tracePt t="21998" x="3532188" y="2919413"/>
          <p14:tracePt t="22005" x="3627438" y="2935288"/>
          <p14:tracePt t="22013" x="3698875" y="2943225"/>
          <p14:tracePt t="22021" x="3833813" y="2967038"/>
          <p14:tracePt t="22028" x="3994150" y="2974975"/>
          <p14:tracePt t="22035" x="4144963" y="2974975"/>
          <p14:tracePt t="22043" x="4305300" y="2982913"/>
          <p14:tracePt t="22051" x="4432300" y="2982913"/>
          <p14:tracePt t="22058" x="4543425" y="2982913"/>
          <p14:tracePt t="22066" x="4640263" y="2982913"/>
          <p14:tracePt t="22073" x="4679950" y="2982913"/>
          <p14:tracePt t="22080" x="4735513" y="2982913"/>
          <p14:tracePt t="22088" x="4783138" y="2982913"/>
          <p14:tracePt t="22096" x="4830763" y="2982913"/>
          <p14:tracePt t="22103" x="4854575" y="2982913"/>
          <p14:tracePt t="22110" x="4870450" y="2982913"/>
          <p14:tracePt t="22118" x="4894263" y="2982913"/>
          <p14:tracePt t="22125" x="4902200" y="2982913"/>
          <p14:tracePt t="22141" x="4926013" y="2982913"/>
          <p14:tracePt t="22150" x="4943475" y="2974975"/>
          <p14:tracePt t="22155" x="4967288" y="2974975"/>
          <p14:tracePt t="22163" x="4999038" y="2967038"/>
          <p14:tracePt t="22170" x="5030788" y="2967038"/>
          <p14:tracePt t="22178" x="5070475" y="2951163"/>
          <p14:tracePt t="22185" x="5133975" y="2943225"/>
          <p14:tracePt t="22193" x="5197475" y="2927350"/>
          <p14:tracePt t="22201" x="5268913" y="2919413"/>
          <p14:tracePt t="22208" x="5326063" y="2909888"/>
          <p14:tracePt t="22216" x="5389563" y="2894013"/>
          <p14:tracePt t="22223" x="5429250" y="2894013"/>
          <p14:tracePt t="22230" x="5476875" y="2886075"/>
          <p14:tracePt t="22238" x="5500688" y="2886075"/>
          <p14:tracePt t="22245" x="5524500" y="2886075"/>
          <p14:tracePt t="22253" x="5540375" y="2886075"/>
          <p14:tracePt t="22260" x="5548313" y="2886075"/>
          <p14:tracePt t="22268" x="5556250" y="2886075"/>
          <p14:tracePt t="22283" x="5564188" y="2886075"/>
          <p14:tracePt t="22313" x="5572125" y="2886075"/>
          <p14:tracePt t="22418" x="5564188" y="2886075"/>
          <p14:tracePt t="22425" x="5548313" y="2886075"/>
          <p14:tracePt t="22434" x="5524500" y="2886075"/>
          <p14:tracePt t="22440" x="5508625" y="2886075"/>
          <p14:tracePt t="22449" x="5484813" y="2886075"/>
          <p14:tracePt t="22455" x="5468938" y="2886075"/>
          <p14:tracePt t="22463" x="5445125" y="2886075"/>
          <p14:tracePt t="22470" x="5437188" y="2886075"/>
          <p14:tracePt t="22478" x="5413375" y="2894013"/>
          <p14:tracePt t="22485" x="5397500" y="2894013"/>
          <p14:tracePt t="22493" x="5389563" y="2894013"/>
          <p14:tracePt t="22501" x="5381625" y="2894013"/>
          <p14:tracePt t="22508" x="5373688" y="2894013"/>
          <p14:tracePt t="22516" x="5365750" y="2894013"/>
          <p14:tracePt t="22523" x="5357813" y="2894013"/>
          <p14:tracePt t="22530" x="5341938" y="2894013"/>
          <p14:tracePt t="22538" x="5318125" y="2894013"/>
          <p14:tracePt t="22546" x="5268913" y="2886075"/>
          <p14:tracePt t="22553" x="5221288" y="2878138"/>
          <p14:tracePt t="22560" x="5181600" y="2870200"/>
          <p14:tracePt t="22569" x="5126038" y="2862263"/>
          <p14:tracePt t="22575" x="5046663" y="2854325"/>
          <p14:tracePt t="22583" x="4967288" y="2854325"/>
          <p14:tracePt t="22591" x="4894263" y="2854325"/>
          <p14:tracePt t="22599" x="4806950" y="2854325"/>
          <p14:tracePt t="22605" x="4719638" y="2854325"/>
          <p14:tracePt t="22613" x="4672013" y="2854325"/>
          <p14:tracePt t="22620" x="4592638" y="2854325"/>
          <p14:tracePt t="22628" x="4527550" y="2854325"/>
          <p14:tracePt t="22635" x="4471988" y="2854325"/>
          <p14:tracePt t="22643" x="4424363" y="2854325"/>
          <p14:tracePt t="22651" x="4368800" y="2862263"/>
          <p14:tracePt t="22658" x="4305300" y="2862263"/>
          <p14:tracePt t="22667" x="4265613" y="2870200"/>
          <p14:tracePt t="22673" x="4217988" y="2870200"/>
          <p14:tracePt t="22680" x="4176713" y="2878138"/>
          <p14:tracePt t="22688" x="4121150" y="2894013"/>
          <p14:tracePt t="22695" x="4081463" y="2901950"/>
          <p14:tracePt t="22703" x="4025900" y="2919413"/>
          <p14:tracePt t="22710" x="3978275" y="2935288"/>
          <p14:tracePt t="22718" x="3930650" y="2943225"/>
          <p14:tracePt t="22725" x="3906838" y="2951163"/>
          <p14:tracePt t="22734" x="3859213" y="2959100"/>
          <p14:tracePt t="22740" x="3833813" y="2959100"/>
          <p14:tracePt t="22749" x="3817938" y="2967038"/>
          <p14:tracePt t="22755" x="3802063" y="2974975"/>
          <p14:tracePt t="22763" x="3786188" y="2974975"/>
          <p14:tracePt t="22770" x="3778250" y="2974975"/>
          <p14:tracePt t="22786" x="3770313" y="2974975"/>
          <p14:tracePt t="22989" x="3770313" y="2982913"/>
          <p14:tracePt t="22995" x="3786188" y="2990850"/>
          <p14:tracePt t="23003" x="3825875" y="2998788"/>
          <p14:tracePt t="23010" x="3859213" y="3006725"/>
          <p14:tracePt t="23018" x="3914775" y="3022600"/>
          <p14:tracePt t="23025" x="3970338" y="3038475"/>
          <p14:tracePt t="23034" x="4049713" y="3054350"/>
          <p14:tracePt t="23040" x="4113213" y="3070225"/>
          <p14:tracePt t="23049" x="4176713" y="3078163"/>
          <p14:tracePt t="23055" x="4257675" y="3094038"/>
          <p14:tracePt t="23063" x="4313238" y="3101975"/>
          <p14:tracePt t="23070" x="4376738" y="3109913"/>
          <p14:tracePt t="23078" x="4416425" y="3109913"/>
          <p14:tracePt t="23085" x="4456113" y="3117850"/>
          <p14:tracePt t="23093" x="4479925" y="3117850"/>
          <p14:tracePt t="24399" x="4487863" y="3117850"/>
          <p14:tracePt t="24413" x="4495800" y="3117850"/>
          <p14:tracePt t="24422" x="4503738" y="3117850"/>
          <p14:tracePt t="24428" x="4511675" y="3117850"/>
          <p14:tracePt t="24435" x="4519613" y="3117850"/>
          <p14:tracePt t="24443" x="4527550" y="3117850"/>
          <p14:tracePt t="24458" x="4535488" y="3117850"/>
          <p14:tracePt t="24496" x="4543425" y="3117850"/>
          <p14:tracePt t="24510" x="4551363" y="3117850"/>
          <p14:tracePt t="24518" x="4559300" y="3117850"/>
          <p14:tracePt t="24533" x="4567238" y="3117850"/>
          <p14:tracePt t="24540" x="4576763" y="3117850"/>
          <p14:tracePt t="24556" x="4592638" y="3117850"/>
          <p14:tracePt t="24572" x="4600575" y="3117850"/>
          <p14:tracePt t="24578" x="4608513" y="3117850"/>
          <p14:tracePt t="24586" x="4616450" y="3117850"/>
          <p14:tracePt t="24600" x="4624388" y="3117850"/>
          <p14:tracePt t="24615" x="4632325" y="3117850"/>
          <p14:tracePt t="24630" x="4640263" y="3117850"/>
          <p14:tracePt t="24640" x="4648200" y="3117850"/>
          <p14:tracePt t="24646" x="4656138" y="3117850"/>
          <p14:tracePt t="24653" x="4672013" y="3117850"/>
          <p14:tracePt t="24660" x="4679950" y="3117850"/>
          <p14:tracePt t="24668" x="4687888" y="3117850"/>
          <p14:tracePt t="24675" x="4703763" y="3117850"/>
          <p14:tracePt t="24683" x="4719638" y="3117850"/>
          <p14:tracePt t="24690" x="4735513" y="3117850"/>
          <p14:tracePt t="24698" x="4751388" y="3117850"/>
          <p14:tracePt t="24707" x="4759325" y="3117850"/>
          <p14:tracePt t="24713" x="4775200" y="3117850"/>
          <p14:tracePt t="24722" x="4791075" y="3117850"/>
          <p14:tracePt t="24728" x="4814888" y="3117850"/>
          <p14:tracePt t="24735" x="4838700" y="3117850"/>
          <p14:tracePt t="24743" x="4862513" y="3117850"/>
          <p14:tracePt t="24751" x="4878388" y="3117850"/>
          <p14:tracePt t="24758" x="4902200" y="3117850"/>
          <p14:tracePt t="24765" x="4926013" y="3117850"/>
          <p14:tracePt t="24773" x="4959350" y="3117850"/>
          <p14:tracePt t="24780" x="4983163" y="3117850"/>
          <p14:tracePt t="24788" x="5006975" y="3109913"/>
          <p14:tracePt t="24795" x="5030788" y="3101975"/>
          <p14:tracePt t="24803" x="5046663" y="3101975"/>
          <p14:tracePt t="24810" x="5070475" y="3101975"/>
          <p14:tracePt t="24818" x="5102225" y="3101975"/>
          <p14:tracePt t="24825" x="5118100" y="3094038"/>
          <p14:tracePt t="24833" x="5157788" y="3078163"/>
          <p14:tracePt t="24840" x="5189538" y="3070225"/>
          <p14:tracePt t="24848" x="5213350" y="3062288"/>
          <p14:tracePt t="24857" x="5237163" y="3062288"/>
          <p14:tracePt t="24863" x="5253038" y="3054350"/>
          <p14:tracePt t="24871" x="5284788" y="3038475"/>
          <p14:tracePt t="24878" x="5310188" y="3030538"/>
          <p14:tracePt t="24885" x="5326063" y="3022600"/>
          <p14:tracePt t="24893" x="5357813" y="3006725"/>
          <p14:tracePt t="24907" x="5373688" y="3006725"/>
          <p14:tracePt t="24908" x="5381625" y="2998788"/>
          <p14:tracePt t="24915" x="5381625" y="2990850"/>
          <p14:tracePt t="24923" x="5397500" y="2990850"/>
          <p14:tracePt t="24930" x="5405438" y="2990850"/>
          <p14:tracePt t="24938" x="5413375" y="2982913"/>
          <p14:tracePt t="24945" x="5421313" y="2982913"/>
          <p14:tracePt t="24960" x="5429250" y="2974975"/>
          <p14:tracePt t="24968" x="5437188" y="2974975"/>
          <p14:tracePt t="24975" x="5437188" y="2967038"/>
          <p14:tracePt t="26103" x="0" y="0"/>
        </p14:tracePtLst>
      </p14:laserTraceLst>
    </p:ext>
    <p:ext uri="{E180D4A7-C9FB-4DFB-919C-405C955672EB}">
      <p14:showEvtLst xmlns:p14="http://schemas.microsoft.com/office/powerpoint/2010/main">
        <p14:playEvt time="224" objId="4"/>
        <p14:stopEvt time="63716" objId="4"/>
      </p14:showEvt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53FA65-F9AF-4BDC-BD77-3C00C04DE6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CFDB7B-0373-4FA6-893B-55EF86E89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24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0"/>
    </mc:Choice>
    <mc:Fallback>
      <p:transition spd="slow" advTm="395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974C5F-92C9-47B0-93BB-3309B06C36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758B9BF-824E-412E-9C0D-D0947F408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44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2"/>
    </mc:Choice>
    <mc:Fallback>
      <p:transition spd="slow" advTm="3842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482B5-98AE-43F3-85BA-0781E3E580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0B9B488-3B3B-41D9-AAB1-646DB3A6F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10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6"/>
    </mc:Choice>
    <mc:Fallback>
      <p:transition spd="slow" advTm="562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E14D89-CA11-41A2-A0CB-C0DC8F1003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A6C1818-5AF1-49B6-AE8C-BC1F494DE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237">
            <a:hlinkClick r:id="" action="ppaction://media"/>
            <a:extLst>
              <a:ext uri="{FF2B5EF4-FFF2-40B4-BE49-F238E27FC236}">
                <a16:creationId xmlns:a16="http://schemas.microsoft.com/office/drawing/2014/main" id="{C3FFF665-1A0F-472F-BDC8-ACF224B20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733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23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055"/>
    </mc:Choice>
    <mc:Fallback>
      <p:transition spd="slow" advTm="121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87" x="2154238" y="2098675"/>
          <p14:tracePt t="7938" x="2154238" y="2092325"/>
          <p14:tracePt t="8178" x="2147888" y="2092325"/>
          <p14:tracePt t="8186" x="2141538" y="2092325"/>
          <p14:tracePt t="8194" x="2127250" y="2085975"/>
          <p14:tracePt t="8209" x="2119313" y="2085975"/>
          <p14:tracePt t="8217" x="2112963" y="2085975"/>
          <p14:tracePt t="8224" x="2106613" y="2078038"/>
          <p14:tracePt t="8231" x="2106613" y="2071688"/>
          <p14:tracePt t="8238" x="2098675" y="2071688"/>
          <p14:tracePt t="8245" x="2098675" y="2063750"/>
          <p14:tracePt t="8253" x="2084388" y="2063750"/>
          <p14:tracePt t="8260" x="2084388" y="2057400"/>
          <p14:tracePt t="8268" x="2078038" y="2051050"/>
          <p14:tracePt t="8275" x="2078038" y="2043113"/>
          <p14:tracePt t="8290" x="2070100" y="2036763"/>
          <p14:tracePt t="8305" x="2070100" y="2028825"/>
          <p14:tracePt t="8320" x="2070100" y="2022475"/>
          <p14:tracePt t="8381" x="2070100" y="2016125"/>
          <p14:tracePt t="8396" x="2070100" y="2008188"/>
          <p14:tracePt t="8410" x="2070100" y="2001838"/>
          <p14:tracePt t="8418" x="2070100" y="1993900"/>
          <p14:tracePt t="8440" x="2070100" y="1987550"/>
          <p14:tracePt t="8448" x="2078038" y="1987550"/>
          <p14:tracePt t="8470" x="2078038" y="1981200"/>
          <p14:tracePt t="8494" x="2078038" y="1973263"/>
          <p14:tracePt t="8681" x="2078038" y="1966913"/>
          <p14:tracePt t="8696" x="2070100" y="1966913"/>
          <p14:tracePt t="8703" x="2063750" y="1966913"/>
          <p14:tracePt t="8718" x="2057400" y="1966913"/>
          <p14:tracePt t="8734" x="2049463" y="1966913"/>
          <p14:tracePt t="8755" x="2043113" y="1958975"/>
          <p14:tracePt t="8770" x="2035175" y="1952625"/>
          <p14:tracePt t="8794" x="2035175" y="1944688"/>
          <p14:tracePt t="8801" x="2035175" y="1938338"/>
          <p14:tracePt t="8875" x="2035175" y="1931988"/>
          <p14:tracePt t="8899" x="2035175" y="1924050"/>
          <p14:tracePt t="8973" x="2035175" y="1917700"/>
          <p14:tracePt t="9004" x="2035175" y="1909763"/>
          <p14:tracePt t="9100" x="2035175" y="1903413"/>
          <p14:tracePt t="9116" x="2035175" y="1897063"/>
          <p14:tracePt t="9123" x="2043113" y="1897063"/>
          <p14:tracePt t="9131" x="2043113" y="1882775"/>
          <p14:tracePt t="9138" x="2049463" y="1882775"/>
          <p14:tracePt t="9146" x="2049463" y="1874838"/>
          <p14:tracePt t="9153" x="2057400" y="1868488"/>
          <p14:tracePt t="9161" x="2063750" y="1862138"/>
          <p14:tracePt t="9175" x="2070100" y="1854200"/>
          <p14:tracePt t="9190" x="2078038" y="1847850"/>
          <p14:tracePt t="9206" x="2078038" y="1839913"/>
          <p14:tracePt t="9213" x="2084388" y="1833563"/>
          <p14:tracePt t="9220" x="2092325" y="1833563"/>
          <p14:tracePt t="9228" x="2098675" y="1827213"/>
          <p14:tracePt t="9235" x="2106613" y="1827213"/>
          <p14:tracePt t="9243" x="2119313" y="1819275"/>
          <p14:tracePt t="9251" x="2119313" y="1812925"/>
          <p14:tracePt t="9258" x="2127250" y="1804988"/>
          <p14:tracePt t="9267" x="2141538" y="1798638"/>
          <p14:tracePt t="9281" x="2154238" y="1790700"/>
          <p14:tracePt t="9296" x="2162175" y="1784350"/>
          <p14:tracePt t="9311" x="2176463" y="1778000"/>
          <p14:tracePt t="9325" x="2182813" y="1778000"/>
          <p14:tracePt t="9334" x="2182813" y="1770063"/>
          <p14:tracePt t="9340" x="2189163" y="1770063"/>
          <p14:tracePt t="9355" x="2197100" y="1763713"/>
          <p14:tracePt t="9363" x="2203450" y="1755775"/>
          <p14:tracePt t="9370" x="2211388" y="1755775"/>
          <p14:tracePt t="9378" x="2211388" y="1749425"/>
          <p14:tracePt t="9385" x="2217738" y="1749425"/>
          <p14:tracePt t="9393" x="2224088" y="1735138"/>
          <p14:tracePt t="9408" x="2232025" y="1720850"/>
          <p14:tracePt t="9415" x="2238375" y="1708150"/>
          <p14:tracePt t="9423" x="2252663" y="1700213"/>
          <p14:tracePt t="9431" x="2259013" y="1693863"/>
          <p14:tracePt t="9438" x="2266950" y="1673225"/>
          <p14:tracePt t="9445" x="2281238" y="1665288"/>
          <p14:tracePt t="9453" x="2287588" y="1651000"/>
          <p14:tracePt t="9460" x="2295525" y="1644650"/>
          <p14:tracePt t="9468" x="2301875" y="1638300"/>
          <p14:tracePt t="9476" x="2301875" y="1630363"/>
          <p14:tracePt t="9484" x="2308225" y="1630363"/>
          <p14:tracePt t="9490" x="2308225" y="1624013"/>
          <p14:tracePt t="9499" x="2316163" y="1624013"/>
          <p14:tracePt t="9505" x="2322513" y="1616075"/>
          <p14:tracePt t="9513" x="2322513" y="1601788"/>
          <p14:tracePt t="9520" x="2330450" y="1595438"/>
          <p14:tracePt t="9535" x="2343150" y="1581150"/>
          <p14:tracePt t="9543" x="2351088" y="1560513"/>
          <p14:tracePt t="9551" x="2357438" y="1554163"/>
          <p14:tracePt t="9558" x="2365375" y="1539875"/>
          <p14:tracePt t="9565" x="2371725" y="1531938"/>
          <p14:tracePt t="9573" x="2378075" y="1531938"/>
          <p14:tracePt t="9580" x="2378075" y="1525588"/>
          <p14:tracePt t="9588" x="2378075" y="1519238"/>
          <p14:tracePt t="10390" x="2392363" y="1539875"/>
          <p14:tracePt t="10401" x="2392363" y="1560513"/>
          <p14:tracePt t="10405" x="2400300" y="1574800"/>
          <p14:tracePt t="10406" x="0" y="0"/>
        </p14:tracePtLst>
        <p14:tracePtLst>
          <p14:tracePt t="11381" x="2462213" y="2133600"/>
          <p14:tracePt t="12513" x="2462213" y="2127250"/>
          <p14:tracePt t="12523" x="2455863" y="2112963"/>
          <p14:tracePt t="12528" x="2441575" y="2106613"/>
          <p14:tracePt t="12536" x="2441575" y="2098675"/>
          <p14:tracePt t="12543" x="2435225" y="2092325"/>
          <p14:tracePt t="12552" x="2420938" y="2085975"/>
          <p14:tracePt t="12559" x="2413000" y="2085975"/>
          <p14:tracePt t="12567" x="2400300" y="2078038"/>
          <p14:tracePt t="12574" x="2378075" y="2078038"/>
          <p14:tracePt t="12581" x="2343150" y="2071688"/>
          <p14:tracePt t="12588" x="2322513" y="2071688"/>
          <p14:tracePt t="12596" x="2295525" y="2071688"/>
          <p14:tracePt t="12604" x="2266950" y="2063750"/>
          <p14:tracePt t="12610" x="2246313" y="2057400"/>
          <p14:tracePt t="12619" x="2224088" y="2057400"/>
          <p14:tracePt t="12626" x="2211388" y="2057400"/>
          <p14:tracePt t="12633" x="2197100" y="2057400"/>
          <p14:tracePt t="12640" x="2182813" y="2057400"/>
          <p14:tracePt t="12655" x="2176463" y="2057400"/>
          <p14:tracePt t="12670" x="2168525" y="2057400"/>
          <p14:tracePt t="12708" x="2162175" y="2051050"/>
          <p14:tracePt t="12716" x="2154238" y="2051050"/>
          <p14:tracePt t="12723" x="2154238" y="2043113"/>
          <p14:tracePt t="12730" x="2147888" y="2043113"/>
          <p14:tracePt t="12738" x="2147888" y="2036763"/>
          <p14:tracePt t="12745" x="2133600" y="2036763"/>
          <p14:tracePt t="12753" x="2119313" y="2022475"/>
          <p14:tracePt t="12761" x="2112963" y="2016125"/>
          <p14:tracePt t="12768" x="2092325" y="2008188"/>
          <p14:tracePt t="12775" x="2078038" y="2001838"/>
          <p14:tracePt t="12783" x="2070100" y="2001838"/>
          <p14:tracePt t="12790" x="2049463" y="1993900"/>
          <p14:tracePt t="12798" x="2043113" y="1993900"/>
          <p14:tracePt t="12806" x="2028825" y="1993900"/>
          <p14:tracePt t="12820" x="2022475" y="1993900"/>
          <p14:tracePt t="12873" x="2014538" y="1987550"/>
          <p14:tracePt t="12888" x="2014538" y="1981200"/>
          <p14:tracePt t="12903" x="2014538" y="1973263"/>
          <p14:tracePt t="12911" x="2008188" y="1973263"/>
          <p14:tracePt t="12933" x="2008188" y="1966913"/>
          <p14:tracePt t="12955" x="2008188" y="1958975"/>
          <p14:tracePt t="12963" x="2014538" y="1958975"/>
          <p14:tracePt t="12971" x="2022475" y="1952625"/>
          <p14:tracePt t="12978" x="2035175" y="1944688"/>
          <p14:tracePt t="12986" x="2057400" y="1944688"/>
          <p14:tracePt t="12993" x="2070100" y="1938338"/>
          <p14:tracePt t="13001" x="2084388" y="1931988"/>
          <p14:tracePt t="13008" x="2098675" y="1931988"/>
          <p14:tracePt t="13015" x="2119313" y="1924050"/>
          <p14:tracePt t="13023" x="2127250" y="1924050"/>
          <p14:tracePt t="13030" x="2141538" y="1917700"/>
          <p14:tracePt t="13051" x="2176463" y="1909763"/>
          <p14:tracePt t="13053" x="2189163" y="1909763"/>
          <p14:tracePt t="13060" x="2203450" y="1909763"/>
          <p14:tracePt t="13068" x="2224088" y="1909763"/>
          <p14:tracePt t="13075" x="2259013" y="1909763"/>
          <p14:tracePt t="13083" x="2295525" y="1909763"/>
          <p14:tracePt t="13090" x="2343150" y="1909763"/>
          <p14:tracePt t="13098" x="2392363" y="1909763"/>
          <p14:tracePt t="13105" x="2427288" y="1909763"/>
          <p14:tracePt t="13113" x="2476500" y="1909763"/>
          <p14:tracePt t="13121" x="2519363" y="1909763"/>
          <p14:tracePt t="13128" x="2554288" y="1909763"/>
          <p14:tracePt t="13136" x="2601913" y="1917700"/>
          <p14:tracePt t="13143" x="2630488" y="1917700"/>
          <p14:tracePt t="13151" x="2671763" y="1924050"/>
          <p14:tracePt t="13158" x="2700338" y="1924050"/>
          <p14:tracePt t="13165" x="2714625" y="1924050"/>
          <p14:tracePt t="13173" x="2735263" y="1931988"/>
          <p14:tracePt t="13180" x="2755900" y="1931988"/>
          <p14:tracePt t="13188" x="2778125" y="1938338"/>
          <p14:tracePt t="13196" x="2798763" y="1944688"/>
          <p14:tracePt t="13203" x="2819400" y="1944688"/>
          <p14:tracePt t="13210" x="2840038" y="1944688"/>
          <p14:tracePt t="13219" x="2854325" y="1944688"/>
          <p14:tracePt t="13225" x="2868613" y="1958975"/>
          <p14:tracePt t="13233" x="2882900" y="1958975"/>
          <p14:tracePt t="13240" x="2897188" y="1966913"/>
          <p14:tracePt t="13248" x="2909888" y="1966913"/>
          <p14:tracePt t="13255" x="2924175" y="1973263"/>
          <p14:tracePt t="13263" x="2924175" y="1981200"/>
          <p14:tracePt t="13271" x="2938463" y="1981200"/>
          <p14:tracePt t="13278" x="2952750" y="1981200"/>
          <p14:tracePt t="13293" x="2967038" y="1987550"/>
          <p14:tracePt t="13300" x="2979738" y="1993900"/>
          <p14:tracePt t="13317" x="2987675" y="1993900"/>
          <p14:tracePt t="13331" x="3008313" y="1993900"/>
          <p14:tracePt t="13338" x="3014663" y="1993900"/>
          <p14:tracePt t="13706" x="2979738" y="1987550"/>
          <p14:tracePt t="13712" x="2903538" y="1987550"/>
          <p14:tracePt t="13722" x="2847975" y="1981200"/>
          <p14:tracePt t="13728" x="2770188" y="1973263"/>
          <p14:tracePt t="13736" x="2679700" y="1973263"/>
          <p14:tracePt t="13744" x="2601913" y="1966913"/>
          <p14:tracePt t="13751" x="2511425" y="1958975"/>
          <p14:tracePt t="13760" x="2413000" y="1958975"/>
          <p14:tracePt t="13766" x="2322513" y="1958975"/>
          <p14:tracePt t="13773" x="2259013" y="1952625"/>
          <p14:tracePt t="13781" x="2182813" y="1938338"/>
          <p14:tracePt t="13788" x="2133600" y="1924050"/>
          <p14:tracePt t="13795" x="2092325" y="1917700"/>
          <p14:tracePt t="13803" x="2043113" y="1903413"/>
          <p14:tracePt t="13810" x="2008188" y="1889125"/>
          <p14:tracePt t="13819" x="1973263" y="1868488"/>
          <p14:tracePt t="13826" x="1958975" y="1854200"/>
          <p14:tracePt t="13833" x="1944688" y="1854200"/>
          <p14:tracePt t="13840" x="1938338" y="1847850"/>
          <p14:tracePt t="13848" x="1930400" y="1839913"/>
          <p14:tracePt t="13863" x="1930400" y="1833563"/>
          <p14:tracePt t="13878" x="1930400" y="1827213"/>
          <p14:tracePt t="13885" x="1930400" y="1819275"/>
          <p14:tracePt t="13894" x="1924050" y="1819275"/>
          <p14:tracePt t="13901" x="1924050" y="1812925"/>
          <p14:tracePt t="14283" x="1924050" y="1804988"/>
          <p14:tracePt t="14290" x="1924050" y="1790700"/>
          <p14:tracePt t="14298" x="1924050" y="1784350"/>
          <p14:tracePt t="14305" x="1924050" y="1778000"/>
          <p14:tracePt t="14313" x="1924050" y="1770063"/>
          <p14:tracePt t="14448" x="1924050" y="1784350"/>
          <p14:tracePt t="14463" x="1924050" y="1790700"/>
          <p14:tracePt t="14478" x="1924050" y="1798638"/>
          <p14:tracePt t="15820" x="1924050" y="1790700"/>
          <p14:tracePt t="15839" x="1924050" y="1778000"/>
          <p14:tracePt t="15843" x="1924050" y="1770063"/>
          <p14:tracePt t="15850" x="1924050" y="1743075"/>
          <p14:tracePt t="15858" x="1917700" y="1714500"/>
          <p14:tracePt t="15867" x="1909763" y="1673225"/>
          <p14:tracePt t="15874" x="1903413" y="1638300"/>
          <p14:tracePt t="15880" x="1895475" y="1601788"/>
          <p14:tracePt t="15889" x="1889125" y="1566863"/>
          <p14:tracePt t="15895" x="1881188" y="1531938"/>
          <p14:tracePt t="15904" x="1874838" y="1519238"/>
          <p14:tracePt t="15910" x="1874838" y="1497013"/>
          <p14:tracePt t="15918" x="1874838" y="1490663"/>
          <p14:tracePt t="15925" x="1874838" y="1476375"/>
          <p14:tracePt t="15933" x="1874838" y="1462088"/>
          <p14:tracePt t="15957" x="1868488" y="1435100"/>
          <p14:tracePt t="15963" x="1868488" y="1412875"/>
          <p14:tracePt t="15971" x="1868488" y="1406525"/>
          <p14:tracePt t="15978" x="1868488" y="1392238"/>
          <p14:tracePt t="15985" x="1868488" y="1385888"/>
          <p14:tracePt t="15993" x="1868488" y="1371600"/>
          <p14:tracePt t="16001" x="1868488" y="1357313"/>
          <p14:tracePt t="16008" x="1868488" y="1350963"/>
          <p14:tracePt t="16016" x="1868488" y="1336675"/>
          <p14:tracePt t="16023" x="1868488" y="1330325"/>
          <p14:tracePt t="16030" x="1868488" y="1316038"/>
          <p14:tracePt t="16038" x="1868488" y="1301750"/>
          <p14:tracePt t="16054" x="1868488" y="1295400"/>
          <p14:tracePt t="16060" x="1868488" y="1281113"/>
          <p14:tracePt t="16068" x="1868488" y="1273175"/>
          <p14:tracePt t="16076" x="1868488" y="1266825"/>
          <p14:tracePt t="16083" x="1868488" y="1258888"/>
          <p14:tracePt t="16090" x="1868488" y="1223963"/>
          <p14:tracePt t="16099" x="1868488" y="1203325"/>
          <p14:tracePt t="16106" x="1868488" y="1176338"/>
          <p14:tracePt t="16113" x="1868488" y="1147763"/>
          <p14:tracePt t="16121" x="1860550" y="1127125"/>
          <p14:tracePt t="16128" x="1860550" y="1104900"/>
          <p14:tracePt t="16135" x="1854200" y="1084263"/>
          <p14:tracePt t="16137" x="0" y="0"/>
        </p14:tracePtLst>
        <p14:tracePtLst>
          <p14:tracePt t="17802" x="1979613" y="1924050"/>
          <p14:tracePt t="17860" x="1979613" y="1931988"/>
          <p14:tracePt t="17879" x="1973263" y="1931988"/>
          <p14:tracePt t="17935" x="1973263" y="1938338"/>
          <p14:tracePt t="17950" x="1973263" y="1944688"/>
          <p14:tracePt t="17966" x="1965325" y="1952625"/>
          <p14:tracePt t="17976" x="1965325" y="1958975"/>
          <p14:tracePt t="17993" x="1965325" y="1966913"/>
          <p14:tracePt t="18003" x="1965325" y="1981200"/>
          <p14:tracePt t="18020" x="1965325" y="1987550"/>
          <p14:tracePt t="18035" x="1965325" y="1993900"/>
          <p14:tracePt t="18050" x="1965325" y="2001838"/>
          <p14:tracePt t="18058" x="1965325" y="2008188"/>
          <p14:tracePt t="18071" x="1965325" y="2016125"/>
          <p14:tracePt t="18086" x="1965325" y="2022475"/>
          <p14:tracePt t="18101" x="1965325" y="2036763"/>
          <p14:tracePt t="18108" x="1965325" y="2043113"/>
          <p14:tracePt t="18116" x="1965325" y="2057400"/>
          <p14:tracePt t="18123" x="1965325" y="2063750"/>
          <p14:tracePt t="18130" x="1965325" y="2071688"/>
          <p14:tracePt t="18138" x="1965325" y="2085975"/>
          <p14:tracePt t="18153" x="1965325" y="2092325"/>
          <p14:tracePt t="18160" x="1965325" y="2098675"/>
          <p14:tracePt t="18168" x="1965325" y="2106613"/>
          <p14:tracePt t="18183" x="1965325" y="2112963"/>
          <p14:tracePt t="18192" x="1965325" y="2120900"/>
          <p14:tracePt t="18206" x="1965325" y="2127250"/>
          <p14:tracePt t="18213" x="1965325" y="2133600"/>
          <p14:tracePt t="18220" x="1965325" y="2141538"/>
          <p14:tracePt t="18228" x="1965325" y="2162175"/>
          <p14:tracePt t="18243" x="1965325" y="2170113"/>
          <p14:tracePt t="18251" x="1965325" y="2182813"/>
          <p14:tracePt t="18265" x="1965325" y="2190750"/>
          <p14:tracePt t="18280" x="1965325" y="2197100"/>
          <p14:tracePt t="18289" x="1965325" y="2205038"/>
          <p14:tracePt t="18296" x="1958975" y="2205038"/>
          <p14:tracePt t="18311" x="1958975" y="2211388"/>
          <p14:tracePt t="18357" x="1952625" y="2217738"/>
          <p14:tracePt t="18386" x="1952625" y="2225675"/>
          <p14:tracePt t="18416" x="1952625" y="2232025"/>
          <p14:tracePt t="18423" x="1944688" y="2232025"/>
          <p14:tracePt t="18430" x="1944688" y="2239963"/>
          <p14:tracePt t="18453" x="1944688" y="2246313"/>
          <p14:tracePt t="18460" x="1938338" y="2246313"/>
          <p14:tracePt t="18468" x="1938338" y="2252663"/>
          <p14:tracePt t="18475" x="1938338" y="2260600"/>
          <p14:tracePt t="18491" x="1930400" y="2266950"/>
          <p14:tracePt t="18498" x="1924050" y="2274888"/>
          <p14:tracePt t="18506" x="1924050" y="2281238"/>
          <p14:tracePt t="18513" x="1917700" y="2281238"/>
          <p14:tracePt t="18528" x="1909763" y="2287588"/>
          <p14:tracePt t="18603" x="1909763" y="2295525"/>
          <p14:tracePt t="18648" x="1903413" y="2295525"/>
          <p14:tracePt t="18656" x="1903413" y="2301875"/>
          <p14:tracePt t="18663" x="1895475" y="2301875"/>
          <p14:tracePt t="18678" x="1895475" y="2309813"/>
          <p14:tracePt t="18708" x="1889125" y="2309813"/>
          <p14:tracePt t="18716" x="1889125" y="2316163"/>
          <p14:tracePt t="18723" x="1874838" y="2330450"/>
          <p14:tracePt t="18739" x="1868488" y="2336800"/>
          <p14:tracePt t="18746" x="1860550" y="2351088"/>
          <p14:tracePt t="18753" x="1860550" y="2359025"/>
          <p14:tracePt t="18760" x="1854200" y="2371725"/>
          <p14:tracePt t="18775" x="1846263" y="2379663"/>
          <p14:tracePt t="18783" x="1839913" y="2386013"/>
          <p14:tracePt t="18791" x="1833563" y="2393950"/>
          <p14:tracePt t="18798" x="1825625" y="2400300"/>
          <p14:tracePt t="18806" x="1825625" y="2406650"/>
          <p14:tracePt t="18813" x="1819275" y="2414588"/>
          <p14:tracePt t="18820" x="1811338" y="2414588"/>
          <p14:tracePt t="18828" x="1804988" y="2420938"/>
          <p14:tracePt t="18835" x="1798638" y="2428875"/>
          <p14:tracePt t="18843" x="1790700" y="2435225"/>
          <p14:tracePt t="18850" x="1784350" y="2441575"/>
          <p14:tracePt t="18858" x="1776413" y="2449513"/>
          <p14:tracePt t="18865" x="1776413" y="2455863"/>
          <p14:tracePt t="18873" x="1770063" y="2463800"/>
          <p14:tracePt t="18880" x="1763713" y="2470150"/>
          <p14:tracePt t="18888" x="1763713" y="2476500"/>
          <p14:tracePt t="18895" x="1755775" y="2484438"/>
          <p14:tracePt t="18903" x="1755775" y="2490788"/>
          <p14:tracePt t="18911" x="1749425" y="2490788"/>
          <p14:tracePt t="18918" x="1741488" y="2505075"/>
          <p14:tracePt t="18926" x="1741488" y="2513013"/>
          <p14:tracePt t="18942" x="1735138" y="2525713"/>
          <p14:tracePt t="18948" x="1728788" y="2540000"/>
          <p14:tracePt t="18956" x="1720850" y="2547938"/>
          <p14:tracePt t="18963" x="1714500" y="2554288"/>
          <p14:tracePt t="18970" x="1714500" y="2568575"/>
          <p14:tracePt t="18978" x="1706563" y="2568575"/>
          <p14:tracePt t="18985" x="1700213" y="2582863"/>
          <p14:tracePt t="18993" x="1693863" y="2589213"/>
          <p14:tracePt t="19008" x="1693863" y="2595563"/>
          <p14:tracePt t="19015" x="1693863" y="2603500"/>
          <p14:tracePt t="19023" x="1685925" y="2609850"/>
          <p14:tracePt t="19030" x="1679575" y="2617788"/>
          <p14:tracePt t="19038" x="1679575" y="2624138"/>
          <p14:tracePt t="19053" x="1679575" y="2630488"/>
          <p14:tracePt t="19068" x="1679575" y="2644775"/>
          <p14:tracePt t="23060" x="0" y="0"/>
        </p14:tracePtLst>
        <p14:tracePtLst>
          <p14:tracePt t="25556" x="2455863" y="2106613"/>
          <p14:tracePt t="25616" x="2462213" y="2106613"/>
          <p14:tracePt t="25676" x="0" y="0"/>
        </p14:tracePtLst>
        <p14:tracePtLst>
          <p14:tracePt t="26974" x="1728788" y="1308100"/>
          <p14:tracePt t="27109" x="0" y="0"/>
        </p14:tracePtLst>
        <p14:tracePtLst>
          <p14:tracePt t="27792" x="1511300" y="2274888"/>
          <p14:tracePt t="27881" x="0" y="0"/>
        </p14:tracePtLst>
        <p14:tracePtLst>
          <p14:tracePt t="37009" x="5408613" y="1589088"/>
          <p14:tracePt t="37166" x="5414963" y="1589088"/>
          <p14:tracePt t="37189" x="5421313" y="1589088"/>
          <p14:tracePt t="37197" x="5429250" y="1581150"/>
          <p14:tracePt t="37203" x="5435600" y="1581150"/>
          <p14:tracePt t="37212" x="5443538" y="1581150"/>
          <p14:tracePt t="37219" x="5449888" y="1581150"/>
          <p14:tracePt t="37226" x="5456238" y="1581150"/>
          <p14:tracePt t="37233" x="5464175" y="1574800"/>
          <p14:tracePt t="37241" x="5470525" y="1574800"/>
          <p14:tracePt t="37250" x="5484813" y="1566863"/>
          <p14:tracePt t="37256" x="5505450" y="1566863"/>
          <p14:tracePt t="37263" x="5519738" y="1566863"/>
          <p14:tracePt t="37271" x="5548313" y="1566863"/>
          <p14:tracePt t="37280" x="5575300" y="1566863"/>
          <p14:tracePt t="37288" x="5589588" y="1566863"/>
          <p14:tracePt t="37294" x="5624513" y="1566863"/>
          <p14:tracePt t="37301" x="5645150" y="1566863"/>
          <p14:tracePt t="37308" x="5681663" y="1574800"/>
          <p14:tracePt t="37316" x="5729288" y="1574800"/>
          <p14:tracePt t="37324" x="5772150" y="1581150"/>
          <p14:tracePt t="37331" x="5813425" y="1581150"/>
          <p14:tracePt t="37339" x="5862638" y="1581150"/>
          <p14:tracePt t="37346" x="5883275" y="1574800"/>
          <p14:tracePt t="37354" x="5905500" y="1566863"/>
          <p14:tracePt t="37361" x="5926138" y="1566863"/>
          <p14:tracePt t="37369" x="5946775" y="1560513"/>
          <p14:tracePt t="37376" x="5961063" y="1546225"/>
          <p14:tracePt t="37383" x="5975350" y="1546225"/>
          <p14:tracePt t="37391" x="5988050" y="1546225"/>
          <p14:tracePt t="37398" x="5995988" y="1539875"/>
          <p14:tracePt t="37406" x="6002338" y="1539875"/>
          <p14:tracePt t="37414" x="6016625" y="1531938"/>
          <p14:tracePt t="37422" x="6030913" y="1531938"/>
          <p14:tracePt t="37428" x="6037263" y="1525588"/>
          <p14:tracePt t="37437" x="6051550" y="1519238"/>
          <p14:tracePt t="37444" x="6065838" y="1519238"/>
          <p14:tracePt t="37451" x="6080125" y="1519238"/>
          <p14:tracePt t="37466" x="6094413" y="1519238"/>
          <p14:tracePt t="37474" x="6100763" y="1519238"/>
          <p14:tracePt t="37481" x="6121400" y="1519238"/>
          <p14:tracePt t="37488" x="6135688" y="1519238"/>
          <p14:tracePt t="37496" x="6142038" y="1519238"/>
          <p14:tracePt t="37504" x="6156325" y="1519238"/>
          <p14:tracePt t="37511" x="6164263" y="1519238"/>
          <p14:tracePt t="37519" x="6184900" y="1519238"/>
          <p14:tracePt t="37526" x="6191250" y="1519238"/>
          <p14:tracePt t="37533" x="6199188" y="1519238"/>
          <p14:tracePt t="37541" x="6205538" y="1525588"/>
          <p14:tracePt t="37563" x="6211888" y="1525588"/>
          <p14:tracePt t="37594" x="6219825" y="1525588"/>
          <p14:tracePt t="37601" x="6226175" y="1539875"/>
          <p14:tracePt t="37608" x="6240463" y="1539875"/>
          <p14:tracePt t="37616" x="6246813" y="1546225"/>
          <p14:tracePt t="37624" x="6254750" y="1554163"/>
          <p14:tracePt t="37631" x="6261100" y="1554163"/>
          <p14:tracePt t="37639" x="6269038" y="1554163"/>
          <p14:tracePt t="37646" x="6275388" y="1554163"/>
          <p14:tracePt t="38014" x="6303963" y="1560513"/>
          <p14:tracePt t="38021" x="6353175" y="1566863"/>
          <p14:tracePt t="38029" x="6429375" y="1581150"/>
          <p14:tracePt t="38036" x="6499225" y="1589088"/>
          <p14:tracePt t="38044" x="6583363" y="1601788"/>
          <p14:tracePt t="38051" x="6688138" y="1601788"/>
          <p14:tracePt t="38058" x="6778625" y="1601788"/>
          <p14:tracePt t="38066" x="6884988" y="1601788"/>
          <p14:tracePt t="38074" x="6975475" y="1601788"/>
          <p14:tracePt t="38082" x="7080250" y="1601788"/>
          <p14:tracePt t="38089" x="7121525" y="1601788"/>
          <p14:tracePt t="38096" x="7164388" y="1589088"/>
          <p14:tracePt t="38104" x="7185025" y="1589088"/>
          <p14:tracePt t="38111" x="7199313" y="1589088"/>
          <p14:tracePt t="38336" x="7191375" y="1589088"/>
          <p14:tracePt t="38351" x="7185025" y="1589088"/>
          <p14:tracePt t="38644" x="0" y="0"/>
        </p14:tracePtLst>
        <p14:tracePtLst>
          <p14:tracePt t="40647" x="4583113" y="1539875"/>
          <p14:tracePt t="40931" x="4595813" y="1539875"/>
          <p14:tracePt t="40947" x="4618038" y="1539875"/>
          <p14:tracePt t="40953" x="4630738" y="1539875"/>
          <p14:tracePt t="40961" x="4645025" y="1539875"/>
          <p14:tracePt t="40968" x="4665663" y="1539875"/>
          <p14:tracePt t="40978" x="4687888" y="1539875"/>
          <p14:tracePt t="40985" x="4708525" y="1539875"/>
          <p14:tracePt t="40993" x="4729163" y="1539875"/>
          <p14:tracePt t="41000" x="4743450" y="1539875"/>
          <p14:tracePt t="41010" x="4764088" y="1546225"/>
          <p14:tracePt t="41014" x="4784725" y="1554163"/>
          <p14:tracePt t="41021" x="4806950" y="1554163"/>
          <p14:tracePt t="41029" x="4813300" y="1560513"/>
          <p14:tracePt t="41037" x="4827588" y="1560513"/>
          <p14:tracePt t="41044" x="4833938" y="1560513"/>
          <p14:tracePt t="41051" x="4848225" y="1566863"/>
          <p14:tracePt t="41066" x="4854575" y="1566863"/>
          <p14:tracePt t="41074" x="4862513" y="1566863"/>
          <p14:tracePt t="41096" x="4868863" y="1566863"/>
          <p14:tracePt t="41111" x="4876800" y="1566863"/>
          <p14:tracePt t="41126" x="4891088" y="1566863"/>
          <p14:tracePt t="41142" x="4903788" y="1566863"/>
          <p14:tracePt t="41149" x="4911725" y="1566863"/>
          <p14:tracePt t="41156" x="4926013" y="1566863"/>
          <p14:tracePt t="41164" x="4938713" y="1566863"/>
          <p14:tracePt t="41171" x="4953000" y="1566863"/>
          <p14:tracePt t="41178" x="4960938" y="1566863"/>
          <p14:tracePt t="41186" x="4967288" y="1566863"/>
          <p14:tracePt t="41194" x="4981575" y="1566863"/>
          <p14:tracePt t="41209" x="4995863" y="1566863"/>
          <p14:tracePt t="41216" x="5008563" y="1566863"/>
          <p14:tracePt t="41224" x="5022850" y="1566863"/>
          <p14:tracePt t="41238" x="5030788" y="1566863"/>
          <p14:tracePt t="41246" x="5037138" y="1566863"/>
          <p14:tracePt t="41254" x="5043488" y="1566863"/>
          <p14:tracePt t="41284" x="5051425" y="1566863"/>
          <p14:tracePt t="41329" x="5057775" y="1566863"/>
          <p14:tracePt t="41344" x="5065713" y="1566863"/>
          <p14:tracePt t="41351" x="5072063" y="1566863"/>
          <p14:tracePt t="41374" x="5080000" y="1566863"/>
          <p14:tracePt t="41389" x="5086350" y="1566863"/>
          <p14:tracePt t="41404" x="5092700" y="1566863"/>
          <p14:tracePt t="41418" x="5100638" y="1566863"/>
          <p14:tracePt t="41433" x="5106988" y="1566863"/>
          <p14:tracePt t="41448" x="5114925" y="1566863"/>
          <p14:tracePt t="41456" x="5121275" y="1566863"/>
          <p14:tracePt t="41463" x="5127625" y="1566863"/>
          <p14:tracePt t="41471" x="5135563" y="1566863"/>
          <p14:tracePt t="41673" x="5141913" y="1566863"/>
          <p14:tracePt t="41681" x="5149850" y="1566863"/>
          <p14:tracePt t="41689" x="5162550" y="1566863"/>
          <p14:tracePt t="41696" x="5176838" y="1566863"/>
          <p14:tracePt t="41703" x="5191125" y="1574800"/>
          <p14:tracePt t="41711" x="5211763" y="1574800"/>
          <p14:tracePt t="41719" x="5219700" y="1581150"/>
          <p14:tracePt t="41726" x="5232400" y="1589088"/>
          <p14:tracePt t="41733" x="5254625" y="1589088"/>
          <p14:tracePt t="41742" x="5254625" y="1595438"/>
          <p14:tracePt t="41748" x="5260975" y="1595438"/>
          <p14:tracePt t="41756" x="5268913" y="1595438"/>
          <p14:tracePt t="41771" x="5275263" y="1595438"/>
          <p14:tracePt t="41778" x="5281613" y="1595438"/>
          <p14:tracePt t="41786" x="5281613" y="1601788"/>
          <p14:tracePt t="41793" x="5289550" y="1601788"/>
          <p14:tracePt t="41831" x="5295900" y="1601788"/>
          <p14:tracePt t="41877" x="5303838" y="1601788"/>
          <p14:tracePt t="41884" x="5310188" y="1601788"/>
          <p14:tracePt t="41906" x="5316538" y="1601788"/>
          <p14:tracePt t="41928" x="5324475" y="1601788"/>
          <p14:tracePt t="41945" x="5330825" y="1601788"/>
          <p14:tracePt t="41963" x="5338763" y="1601788"/>
          <p14:tracePt t="41966" x="5345113" y="1601788"/>
          <p14:tracePt t="41973" x="5351463" y="1601788"/>
          <p14:tracePt t="41988" x="5365750" y="1601788"/>
          <p14:tracePt t="41996" x="5373688" y="1601788"/>
          <p14:tracePt t="42003" x="5386388" y="1601788"/>
          <p14:tracePt t="42011" x="5394325" y="1601788"/>
          <p14:tracePt t="42019" x="5400675" y="1601788"/>
          <p14:tracePt t="42026" x="5408613" y="1601788"/>
          <p14:tracePt t="42034" x="5414963" y="1601788"/>
          <p14:tracePt t="42044" x="5421313" y="1601788"/>
          <p14:tracePt t="42057" x="5429250" y="1601788"/>
          <p14:tracePt t="42064" x="5435600" y="1601788"/>
          <p14:tracePt t="42078" x="5443538" y="1601788"/>
          <p14:tracePt t="42094" x="5449888" y="1601788"/>
          <p14:tracePt t="42116" x="5456238" y="1601788"/>
          <p14:tracePt t="42131" x="5464175" y="1601788"/>
          <p14:tracePt t="42154" x="5470525" y="1601788"/>
          <p14:tracePt t="42185" x="5478463" y="1601788"/>
          <p14:tracePt t="42341" x="5484813" y="1601788"/>
          <p14:tracePt t="42350" x="5492750" y="1601788"/>
          <p14:tracePt t="42356" x="5499100" y="1601788"/>
          <p14:tracePt t="42364" x="5505450" y="1601788"/>
          <p14:tracePt t="42371" x="5513388" y="1601788"/>
          <p14:tracePt t="42378" x="5519738" y="1601788"/>
          <p14:tracePt t="42386" x="5534025" y="1601788"/>
          <p14:tracePt t="42394" x="5540375" y="1601788"/>
          <p14:tracePt t="42401" x="5554663" y="1601788"/>
          <p14:tracePt t="42411" x="5568950" y="1601788"/>
          <p14:tracePt t="42416" x="5575300" y="1601788"/>
          <p14:tracePt t="42423" x="5583238" y="1601788"/>
          <p14:tracePt t="42431" x="5589588" y="1601788"/>
          <p14:tracePt t="42438" x="5603875" y="1601788"/>
          <p14:tracePt t="42447" x="5610225" y="1601788"/>
          <p14:tracePt t="42456" x="5624513" y="1601788"/>
          <p14:tracePt t="42462" x="5638800" y="1601788"/>
          <p14:tracePt t="42469" x="5645150" y="1601788"/>
          <p14:tracePt t="42476" x="5659438" y="1601788"/>
          <p14:tracePt t="42485" x="5667375" y="1601788"/>
          <p14:tracePt t="42491" x="5688013" y="1601788"/>
          <p14:tracePt t="42498" x="5702300" y="1601788"/>
          <p14:tracePt t="42506" x="5716588" y="1601788"/>
          <p14:tracePt t="42513" x="5729288" y="1601788"/>
          <p14:tracePt t="42521" x="5737225" y="1601788"/>
          <p14:tracePt t="42528" x="5757863" y="1601788"/>
          <p14:tracePt t="42536" x="5772150" y="1601788"/>
          <p14:tracePt t="42543" x="5786438" y="1601788"/>
          <p14:tracePt t="42551" x="5792788" y="1595438"/>
          <p14:tracePt t="42560" x="5807075" y="1595438"/>
          <p14:tracePt t="42566" x="5813425" y="1595438"/>
          <p14:tracePt t="42573" x="5827713" y="1595438"/>
          <p14:tracePt t="42581" x="5842000" y="1595438"/>
          <p14:tracePt t="42596" x="5856288" y="1595438"/>
          <p14:tracePt t="42611" x="5862638" y="1595438"/>
          <p14:tracePt t="42619" x="5870575" y="1595438"/>
          <p14:tracePt t="42626" x="5876925" y="1595438"/>
          <p14:tracePt t="42641" x="5883275" y="1595438"/>
          <p14:tracePt t="42649" x="5897563" y="1595438"/>
          <p14:tracePt t="42664" x="5905500" y="1595438"/>
          <p14:tracePt t="42671" x="5918200" y="1595438"/>
          <p14:tracePt t="42679" x="5926138" y="1595438"/>
          <p14:tracePt t="42686" x="5940425" y="1595438"/>
          <p14:tracePt t="42694" x="5946775" y="1595438"/>
          <p14:tracePt t="42701" x="5961063" y="1589088"/>
          <p14:tracePt t="42709" x="5967413" y="1589088"/>
          <p14:tracePt t="42716" x="5981700" y="1589088"/>
          <p14:tracePt t="42723" x="5988050" y="1589088"/>
          <p14:tracePt t="42731" x="6002338" y="1589088"/>
          <p14:tracePt t="42738" x="6010275" y="1589088"/>
          <p14:tracePt t="42746" x="6022975" y="1589088"/>
          <p14:tracePt t="42753" x="6030913" y="1589088"/>
          <p14:tracePt t="42761" x="6045200" y="1589088"/>
          <p14:tracePt t="42769" x="6057900" y="1589088"/>
          <p14:tracePt t="42777" x="6065838" y="1589088"/>
          <p14:tracePt t="42783" x="6086475" y="1589088"/>
          <p14:tracePt t="42791" x="6094413" y="1589088"/>
          <p14:tracePt t="42799" x="6107113" y="1589088"/>
          <p14:tracePt t="42806" x="6121400" y="1589088"/>
          <p14:tracePt t="42814" x="6129338" y="1589088"/>
          <p14:tracePt t="42821" x="6142038" y="1581150"/>
          <p14:tracePt t="42829" x="6156325" y="1581150"/>
          <p14:tracePt t="42836" x="6176963" y="1581150"/>
          <p14:tracePt t="42844" x="6184900" y="1581150"/>
          <p14:tracePt t="42851" x="6191250" y="1581150"/>
          <p14:tracePt t="42859" x="6199188" y="1581150"/>
          <p14:tracePt t="42866" x="6205538" y="1581150"/>
          <p14:tracePt t="42873" x="6211888" y="1581150"/>
          <p14:tracePt t="43361" x="6219825" y="1581150"/>
          <p14:tracePt t="43378" x="6226175" y="1574800"/>
          <p14:tracePt t="43383" x="6234113" y="1574800"/>
          <p14:tracePt t="43391" x="6240463" y="1574800"/>
          <p14:tracePt t="43399" x="6254750" y="1574800"/>
          <p14:tracePt t="43414" x="6261100" y="1574800"/>
          <p14:tracePt t="43421" x="6269038" y="1574800"/>
          <p14:tracePt t="43437" x="6275388" y="1574800"/>
          <p14:tracePt t="43503" x="6283325" y="1574800"/>
          <p14:tracePt t="43653" x="6289675" y="1574800"/>
          <p14:tracePt t="43668" x="6296025" y="1574800"/>
          <p14:tracePt t="43676" x="6303963" y="1574800"/>
          <p14:tracePt t="43684" x="6310313" y="1574800"/>
          <p14:tracePt t="43691" x="6318250" y="1574800"/>
          <p14:tracePt t="43706" x="6330950" y="1566863"/>
          <p14:tracePt t="43713" x="6345238" y="1566863"/>
          <p14:tracePt t="43721" x="6359525" y="1566863"/>
          <p14:tracePt t="43729" x="6365875" y="1566863"/>
          <p14:tracePt t="43736" x="6380163" y="1566863"/>
          <p14:tracePt t="43744" x="6388100" y="1566863"/>
          <p14:tracePt t="43751" x="6400800" y="1566863"/>
          <p14:tracePt t="43759" x="6408738" y="1566863"/>
          <p14:tracePt t="43766" x="6415088" y="1566863"/>
          <p14:tracePt t="43773" x="6429375" y="1566863"/>
          <p14:tracePt t="43781" x="6435725" y="1566863"/>
          <p14:tracePt t="43796" x="6450013" y="1566863"/>
          <p14:tracePt t="43811" x="6457950" y="1566863"/>
          <p14:tracePt t="43819" x="6464300" y="1566863"/>
          <p14:tracePt t="43827" x="6472238" y="1566863"/>
          <p14:tracePt t="43833" x="6478588" y="1566863"/>
          <p14:tracePt t="43841" x="6484938" y="1566863"/>
          <p14:tracePt t="43849" x="6492875" y="1566863"/>
          <p14:tracePt t="43856" x="6499225" y="1566863"/>
          <p14:tracePt t="43871" x="6507163" y="1566863"/>
          <p14:tracePt t="43879" x="6513513" y="1566863"/>
          <p14:tracePt t="44081" x="6519863" y="1566863"/>
          <p14:tracePt t="44097" x="6542088" y="1566863"/>
          <p14:tracePt t="44103" x="6548438" y="1566863"/>
          <p14:tracePt t="44111" x="6569075" y="1566863"/>
          <p14:tracePt t="44118" x="6583363" y="1566863"/>
          <p14:tracePt t="44127" x="6597650" y="1566863"/>
          <p14:tracePt t="44133" x="6618288" y="1566863"/>
          <p14:tracePt t="44141" x="6638925" y="1560513"/>
          <p14:tracePt t="44149" x="6667500" y="1560513"/>
          <p14:tracePt t="44156" x="6688138" y="1560513"/>
          <p14:tracePt t="44163" x="6708775" y="1554163"/>
          <p14:tracePt t="44171" x="6723063" y="1554163"/>
          <p14:tracePt t="44179" x="6737350" y="1554163"/>
          <p14:tracePt t="44186" x="6751638" y="1554163"/>
          <p14:tracePt t="44194" x="6765925" y="1546225"/>
          <p14:tracePt t="44201" x="6778625" y="1546225"/>
          <p14:tracePt t="44209" x="6786563" y="1546225"/>
          <p14:tracePt t="44216" x="6792913" y="1546225"/>
          <p14:tracePt t="44231" x="6800850" y="1546225"/>
          <p14:tracePt t="44277" x="6807200" y="1546225"/>
          <p14:tracePt t="44283" x="6813550" y="1546225"/>
          <p14:tracePt t="44306" x="6821488" y="1546225"/>
          <p14:tracePt t="44321" x="6827838" y="1546225"/>
          <p14:tracePt t="44329" x="6835775" y="1546225"/>
          <p14:tracePt t="44336" x="6842125" y="1546225"/>
          <p14:tracePt t="44344" x="6856413" y="1546225"/>
          <p14:tracePt t="44351" x="6877050" y="1546225"/>
          <p14:tracePt t="44359" x="6905625" y="1554163"/>
          <p14:tracePt t="44366" x="6926263" y="1560513"/>
          <p14:tracePt t="44373" x="6946900" y="1560513"/>
          <p14:tracePt t="44381" x="6989763" y="1566863"/>
          <p14:tracePt t="44389" x="7002463" y="1574800"/>
          <p14:tracePt t="44396" x="7031038" y="1581150"/>
          <p14:tracePt t="44403" x="7051675" y="1581150"/>
          <p14:tracePt t="44411" x="7073900" y="1581150"/>
          <p14:tracePt t="44419" x="7086600" y="1581150"/>
          <p14:tracePt t="44426" x="7094538" y="1581150"/>
          <p14:tracePt t="44433" x="7108825" y="1581150"/>
          <p14:tracePt t="44449" x="7115175" y="1581150"/>
          <p14:tracePt t="44463" x="7121525" y="1581150"/>
          <p14:tracePt t="44479" x="7135813" y="1581150"/>
          <p14:tracePt t="44486" x="7135813" y="1574800"/>
          <p14:tracePt t="44494" x="7143750" y="1574800"/>
          <p14:tracePt t="44501" x="7150100" y="1574800"/>
          <p14:tracePt t="44508" x="7156450" y="1574800"/>
          <p14:tracePt t="44516" x="7156450" y="1566863"/>
          <p14:tracePt t="44523" x="7164388" y="1566863"/>
          <p14:tracePt t="44531" x="7164388" y="1560513"/>
          <p14:tracePt t="44771" x="7156450" y="1560513"/>
          <p14:tracePt t="44786" x="7150100" y="1566863"/>
          <p14:tracePt t="44794" x="7143750" y="1566863"/>
          <p14:tracePt t="44809" x="7135813" y="1574800"/>
          <p14:tracePt t="44816" x="7129463" y="1574800"/>
          <p14:tracePt t="44823" x="7115175" y="1574800"/>
          <p14:tracePt t="44831" x="7108825" y="1574800"/>
          <p14:tracePt t="44847" x="7100888" y="1574800"/>
          <p14:tracePt t="44853" x="7094538" y="1581150"/>
          <p14:tracePt t="44868" x="7086600" y="1581150"/>
          <p14:tracePt t="44884" x="7080250" y="1581150"/>
          <p14:tracePt t="44891" x="7073900" y="1581150"/>
          <p14:tracePt t="44899" x="7065963" y="1581150"/>
          <p14:tracePt t="44906" x="7051675" y="1581150"/>
          <p14:tracePt t="44914" x="7045325" y="1581150"/>
          <p14:tracePt t="44921" x="7031038" y="1581150"/>
          <p14:tracePt t="44928" x="7016750" y="1581150"/>
          <p14:tracePt t="44936" x="7010400" y="1581150"/>
          <p14:tracePt t="44947" x="6989763" y="1581150"/>
          <p14:tracePt t="44962" x="6967538" y="1581150"/>
          <p14:tracePt t="44966" x="6954838" y="1581150"/>
          <p14:tracePt t="44974" x="6946900" y="1581150"/>
          <p14:tracePt t="44981" x="6926263" y="1581150"/>
          <p14:tracePt t="44989" x="6911975" y="1581150"/>
          <p14:tracePt t="44996" x="6891338" y="1574800"/>
          <p14:tracePt t="45003" x="6877050" y="1574800"/>
          <p14:tracePt t="45011" x="6856413" y="1574800"/>
          <p14:tracePt t="45019" x="6842125" y="1574800"/>
          <p14:tracePt t="45026" x="6827838" y="1574800"/>
          <p14:tracePt t="45033" x="6807200" y="1574800"/>
          <p14:tracePt t="45041" x="6792913" y="1566863"/>
          <p14:tracePt t="45048" x="6786563" y="1566863"/>
          <p14:tracePt t="45056" x="6772275" y="1566863"/>
          <p14:tracePt t="45064" x="6757988" y="1566863"/>
          <p14:tracePt t="45071" x="6751638" y="1566863"/>
          <p14:tracePt t="45079" x="6731000" y="1566863"/>
          <p14:tracePt t="45086" x="6708775" y="1566863"/>
          <p14:tracePt t="45093" x="6681788" y="1566863"/>
          <p14:tracePt t="45101" x="6667500" y="1566863"/>
          <p14:tracePt t="45108" x="6638925" y="1566863"/>
          <p14:tracePt t="45116" x="6618288" y="1574800"/>
          <p14:tracePt t="45123" x="6604000" y="1574800"/>
          <p14:tracePt t="45131" x="6569075" y="1581150"/>
          <p14:tracePt t="45139" x="6554788" y="1589088"/>
          <p14:tracePt t="45147" x="6534150" y="1589088"/>
          <p14:tracePt t="45154" x="6513513" y="1595438"/>
          <p14:tracePt t="45161" x="6492875" y="1595438"/>
          <p14:tracePt t="45169" x="6478588" y="1601788"/>
          <p14:tracePt t="45176" x="6457950" y="1609725"/>
          <p14:tracePt t="45184" x="6435725" y="1616075"/>
          <p14:tracePt t="45191" x="6415088" y="1616075"/>
          <p14:tracePt t="45199" x="6400800" y="1624013"/>
          <p14:tracePt t="45207" x="6373813" y="1638300"/>
          <p14:tracePt t="45214" x="6353175" y="1644650"/>
          <p14:tracePt t="45221" x="6324600" y="1651000"/>
          <p14:tracePt t="45228" x="6289675" y="1665288"/>
          <p14:tracePt t="45236" x="6269038" y="1665288"/>
          <p14:tracePt t="45245" x="6246813" y="1673225"/>
          <p14:tracePt t="45251" x="6219825" y="1679575"/>
          <p14:tracePt t="45258" x="6199188" y="1679575"/>
          <p14:tracePt t="45266" x="6176963" y="1679575"/>
          <p14:tracePt t="45273" x="6149975" y="1679575"/>
          <p14:tracePt t="45281" x="6129338" y="1679575"/>
          <p14:tracePt t="45288" x="6115050" y="1679575"/>
          <p14:tracePt t="45296" x="6100763" y="1679575"/>
          <p14:tracePt t="45304" x="6080125" y="1679575"/>
          <p14:tracePt t="45312" x="6057900" y="1679575"/>
          <p14:tracePt t="45318" x="6045200" y="1679575"/>
          <p14:tracePt t="45326" x="6022975" y="1679575"/>
          <p14:tracePt t="45333" x="6002338" y="1679575"/>
          <p14:tracePt t="45341" x="5988050" y="1679575"/>
          <p14:tracePt t="45349" x="5975350" y="1679575"/>
          <p14:tracePt t="45356" x="5946775" y="1679575"/>
          <p14:tracePt t="45364" x="5926138" y="1679575"/>
          <p14:tracePt t="45371" x="5897563" y="1679575"/>
          <p14:tracePt t="45379" x="5876925" y="1679575"/>
          <p14:tracePt t="45386" x="5856288" y="1679575"/>
          <p14:tracePt t="45395" x="5842000" y="1679575"/>
          <p14:tracePt t="45401" x="5821363" y="1679575"/>
          <p14:tracePt t="45408" x="5807075" y="1679575"/>
          <p14:tracePt t="45416" x="5792788" y="1679575"/>
          <p14:tracePt t="45423" x="5778500" y="1679575"/>
          <p14:tracePt t="45431" x="5757863" y="1679575"/>
          <p14:tracePt t="45439" x="5751513" y="1679575"/>
          <p14:tracePt t="45446" x="5722938" y="1679575"/>
          <p14:tracePt t="45453" x="5702300" y="1679575"/>
          <p14:tracePt t="45462" x="5673725" y="1679575"/>
          <p14:tracePt t="45469" x="5645150" y="1685925"/>
          <p14:tracePt t="45476" x="5603875" y="1693863"/>
          <p14:tracePt t="45483" x="5562600" y="1700213"/>
          <p14:tracePt t="45491" x="5540375" y="1700213"/>
          <p14:tracePt t="45498" x="5513388" y="1708150"/>
          <p14:tracePt t="45507" x="5484813" y="1708150"/>
          <p14:tracePt t="45514" x="5456238" y="1714500"/>
          <p14:tracePt t="45521" x="5435600" y="1714500"/>
          <p14:tracePt t="45529" x="5414963" y="1714500"/>
          <p14:tracePt t="45537" x="5400675" y="1714500"/>
          <p14:tracePt t="45545" x="5394325" y="1714500"/>
          <p14:tracePt t="45551" x="5380038" y="1714500"/>
          <p14:tracePt t="45558" x="5373688" y="1714500"/>
          <p14:tracePt t="45566" x="5351463" y="1714500"/>
          <p14:tracePt t="45573" x="5345113" y="1714500"/>
          <p14:tracePt t="45583" x="5330825" y="1714500"/>
          <p14:tracePt t="45588" x="5324475" y="1714500"/>
          <p14:tracePt t="45596" x="5310188" y="1714500"/>
          <p14:tracePt t="45603" x="5295900" y="1714500"/>
          <p14:tracePt t="45612" x="5289550" y="1714500"/>
          <p14:tracePt t="45619" x="5275263" y="1714500"/>
          <p14:tracePt t="45626" x="5268913" y="1714500"/>
          <p14:tracePt t="45633" x="5260975" y="1714500"/>
          <p14:tracePt t="45648" x="5254625" y="1714500"/>
          <p14:tracePt t="45657" x="5246688" y="1714500"/>
          <p14:tracePt t="45664" x="5240338" y="1714500"/>
          <p14:tracePt t="45671" x="5232400" y="1714500"/>
          <p14:tracePt t="45680" x="5226050" y="1714500"/>
          <p14:tracePt t="45686" x="5219700" y="1714500"/>
          <p14:tracePt t="45701" x="5211763" y="1714500"/>
          <p14:tracePt t="45783" x="5211763" y="1708150"/>
          <p14:tracePt t="45792" x="5219700" y="1700213"/>
          <p14:tracePt t="45799" x="5219700" y="1693863"/>
          <p14:tracePt t="45806" x="5219700" y="1685925"/>
          <p14:tracePt t="45814" x="5226050" y="1679575"/>
          <p14:tracePt t="45821" x="5232400" y="1673225"/>
          <p14:tracePt t="45829" x="5240338" y="1665288"/>
          <p14:tracePt t="45836" x="5240338" y="1658938"/>
          <p14:tracePt t="45843" x="5246688" y="1651000"/>
          <p14:tracePt t="45851" x="5254625" y="1644650"/>
          <p14:tracePt t="45859" x="5254625" y="1638300"/>
          <p14:tracePt t="45866" x="5260975" y="1630363"/>
          <p14:tracePt t="45889" x="5268913" y="1624013"/>
          <p14:tracePt t="45912" x="5275263" y="1624013"/>
          <p14:tracePt t="45918" x="5281613" y="1624013"/>
          <p14:tracePt t="45949" x="5289550" y="1624013"/>
          <p14:tracePt t="45956" x="5295900" y="1624013"/>
          <p14:tracePt t="45964" x="5303838" y="1624013"/>
          <p14:tracePt t="45971" x="5310188" y="1616075"/>
          <p14:tracePt t="45979" x="5316538" y="1616075"/>
          <p14:tracePt t="45986" x="5324475" y="1616075"/>
          <p14:tracePt t="45993" x="5330825" y="1616075"/>
          <p14:tracePt t="46001" x="5338763" y="1616075"/>
          <p14:tracePt t="46008" x="5345113" y="1616075"/>
          <p14:tracePt t="46023" x="5351463" y="1616075"/>
          <p14:tracePt t="46031" x="5365750" y="1616075"/>
          <p14:tracePt t="46046" x="5373688" y="1616075"/>
          <p14:tracePt t="46053" x="5386388" y="1616075"/>
          <p14:tracePt t="46062" x="5414963" y="1616075"/>
          <p14:tracePt t="46069" x="5429250" y="1616075"/>
          <p14:tracePt t="46076" x="5443538" y="1616075"/>
          <p14:tracePt t="46083" x="5464175" y="1616075"/>
          <p14:tracePt t="46091" x="5478463" y="1616075"/>
          <p14:tracePt t="46098" x="5492750" y="1616075"/>
          <p14:tracePt t="46106" x="5505450" y="1616075"/>
          <p14:tracePt t="46114" x="5519738" y="1616075"/>
          <p14:tracePt t="46121" x="5527675" y="1616075"/>
          <p14:tracePt t="46130" x="5534025" y="1616075"/>
          <p14:tracePt t="46136" x="5554663" y="1616075"/>
          <p14:tracePt t="46145" x="5562600" y="1616075"/>
          <p14:tracePt t="46151" x="5583238" y="1616075"/>
          <p14:tracePt t="46159" x="5589588" y="1616075"/>
          <p14:tracePt t="46166" x="5597525" y="1616075"/>
          <p14:tracePt t="46174" x="5610225" y="1616075"/>
          <p14:tracePt t="46181" x="5632450" y="1616075"/>
          <p14:tracePt t="46188" x="5645150" y="1616075"/>
          <p14:tracePt t="46195" x="5659438" y="1616075"/>
          <p14:tracePt t="46203" x="5681663" y="1616075"/>
          <p14:tracePt t="46211" x="5694363" y="1616075"/>
          <p14:tracePt t="46219" x="5716588" y="1616075"/>
          <p14:tracePt t="46226" x="5737225" y="1616075"/>
          <p14:tracePt t="46234" x="5751513" y="1616075"/>
          <p14:tracePt t="46241" x="5772150" y="1616075"/>
          <p14:tracePt t="46248" x="5799138" y="1616075"/>
          <p14:tracePt t="46256" x="5821363" y="1616075"/>
          <p14:tracePt t="46264" x="5834063" y="1616075"/>
          <p14:tracePt t="46271" x="5856288" y="1616075"/>
          <p14:tracePt t="46279" x="5876925" y="1616075"/>
          <p14:tracePt t="46286" x="5897563" y="1616075"/>
          <p14:tracePt t="46293" x="5911850" y="1616075"/>
          <p14:tracePt t="46301" x="5926138" y="1616075"/>
          <p14:tracePt t="46309" x="5946775" y="1616075"/>
          <p14:tracePt t="46316" x="5967413" y="1616075"/>
          <p14:tracePt t="46324" x="5988050" y="1616075"/>
          <p14:tracePt t="46331" x="6010275" y="1616075"/>
          <p14:tracePt t="46338" x="6030913" y="1616075"/>
          <p14:tracePt t="46346" x="6080125" y="1609725"/>
          <p14:tracePt t="46353" x="6094413" y="1609725"/>
          <p14:tracePt t="46361" x="6100763" y="1609725"/>
          <p14:tracePt t="46371" x="6107113" y="1609725"/>
          <p14:tracePt t="46377" x="6115050" y="1609725"/>
          <p14:tracePt t="46384" x="6121400" y="1609725"/>
          <p14:tracePt t="46391" x="6129338" y="1609725"/>
          <p14:tracePt t="46406" x="6135688" y="1609725"/>
          <p14:tracePt t="46413" x="6142038" y="1609725"/>
          <p14:tracePt t="46421" x="6149975" y="1609725"/>
          <p14:tracePt t="46429" x="6156325" y="1609725"/>
          <p14:tracePt t="46444" x="6164263" y="1609725"/>
          <p14:tracePt t="46451" x="6170613" y="1609725"/>
          <p14:tracePt t="46466" x="6176963" y="1609725"/>
          <p14:tracePt t="46474" x="6184900" y="1609725"/>
          <p14:tracePt t="46489" x="6199188" y="1609725"/>
          <p14:tracePt t="46504" x="6205538" y="1609725"/>
          <p14:tracePt t="46511" x="6219825" y="1609725"/>
          <p14:tracePt t="46519" x="6226175" y="1609725"/>
          <p14:tracePt t="46526" x="6234113" y="1609725"/>
          <p14:tracePt t="46533" x="6240463" y="1609725"/>
          <p14:tracePt t="46541" x="6254750" y="1609725"/>
          <p14:tracePt t="46548" x="6261100" y="1609725"/>
          <p14:tracePt t="46556" x="6269038" y="1609725"/>
          <p14:tracePt t="46563" x="6289675" y="1609725"/>
          <p14:tracePt t="46571" x="6303963" y="1609725"/>
          <p14:tracePt t="46579" x="6324600" y="1609725"/>
          <p14:tracePt t="46586" x="6338888" y="1609725"/>
          <p14:tracePt t="46594" x="6353175" y="1609725"/>
          <p14:tracePt t="46601" x="6365875" y="1609725"/>
          <p14:tracePt t="46609" x="6373813" y="1601788"/>
          <p14:tracePt t="46616" x="6394450" y="1601788"/>
          <p14:tracePt t="46623" x="6408738" y="1595438"/>
          <p14:tracePt t="46632" x="6423025" y="1595438"/>
          <p14:tracePt t="46639" x="6429375" y="1595438"/>
          <p14:tracePt t="46646" x="6443663" y="1595438"/>
          <p14:tracePt t="46653" x="6457950" y="1595438"/>
          <p14:tracePt t="46661" x="6464300" y="1595438"/>
          <p14:tracePt t="46669" x="6478588" y="1589088"/>
          <p14:tracePt t="46676" x="6484938" y="1589088"/>
          <p14:tracePt t="46683" x="6499225" y="1589088"/>
          <p14:tracePt t="46691" x="6519863" y="1589088"/>
          <p14:tracePt t="46698" x="6527800" y="1589088"/>
          <p14:tracePt t="46706" x="6542088" y="1589088"/>
          <p14:tracePt t="46714" x="6554788" y="1589088"/>
          <p14:tracePt t="46721" x="6569075" y="1589088"/>
          <p14:tracePt t="46729" x="6583363" y="1589088"/>
          <p14:tracePt t="46736" x="6604000" y="1589088"/>
          <p14:tracePt t="46744" x="6646863" y="1589088"/>
          <p14:tracePt t="46751" x="6653213" y="1589088"/>
          <p14:tracePt t="46759" x="6667500" y="1589088"/>
          <p14:tracePt t="46766" x="6673850" y="1589088"/>
          <p14:tracePt t="46773" x="6681788" y="1581150"/>
          <p14:tracePt t="46781" x="6688138" y="1581150"/>
          <p14:tracePt t="46788" x="6696075" y="1581150"/>
          <p14:tracePt t="46796" x="6702425" y="1581150"/>
          <p14:tracePt t="46804" x="6708775" y="1581150"/>
          <p14:tracePt t="46811" x="6723063" y="1581150"/>
          <p14:tracePt t="46818" x="6737350" y="1581150"/>
          <p14:tracePt t="46826" x="6757988" y="1581150"/>
          <p14:tracePt t="46834" x="6778625" y="1581150"/>
          <p14:tracePt t="46841" x="6800850" y="1581150"/>
          <p14:tracePt t="46848" x="6821488" y="1581150"/>
          <p14:tracePt t="46856" x="6856413" y="1581150"/>
          <p14:tracePt t="46863" x="6884988" y="1574800"/>
          <p14:tracePt t="46871" x="6905625" y="1574800"/>
          <p14:tracePt t="46879" x="6926263" y="1574800"/>
          <p14:tracePt t="46886" x="6946900" y="1574800"/>
          <p14:tracePt t="46893" x="6954838" y="1574800"/>
          <p14:tracePt t="47081" x="6961188" y="1574800"/>
          <p14:tracePt t="47088" x="6967538" y="1574800"/>
          <p14:tracePt t="47096" x="6981825" y="1566863"/>
          <p14:tracePt t="47103" x="6989763" y="1560513"/>
          <p14:tracePt t="47111" x="6996113" y="1560513"/>
          <p14:tracePt t="47119" x="7010400" y="1560513"/>
          <p14:tracePt t="47133" x="7016750" y="1560513"/>
          <p14:tracePt t="47156" x="7016750" y="1554163"/>
          <p14:tracePt t="47314" x="7024688" y="1554163"/>
          <p14:tracePt t="47321" x="7031038" y="1554163"/>
          <p14:tracePt t="47329" x="7037388" y="1546225"/>
          <p14:tracePt t="47336" x="7045325" y="1546225"/>
          <p14:tracePt t="47343" x="7059613" y="1539875"/>
          <p14:tracePt t="47351" x="7065963" y="1539875"/>
          <p14:tracePt t="47366" x="7080250" y="1539875"/>
          <p14:tracePt t="47374" x="7086600" y="1531938"/>
          <p14:tracePt t="47388" x="7094538" y="1531938"/>
          <p14:tracePt t="47396" x="7100888" y="1531938"/>
          <p14:tracePt t="47403" x="7108825" y="1531938"/>
          <p14:tracePt t="47411" x="7108825" y="1525588"/>
          <p14:tracePt t="48131" x="7108825" y="1531938"/>
          <p14:tracePt t="48140" x="7108825" y="1539875"/>
          <p14:tracePt t="48149" x="7108825" y="1546225"/>
          <p14:tracePt t="48162" x="7108825" y="1554163"/>
          <p14:tracePt t="48177" x="7108825" y="1560513"/>
          <p14:tracePt t="48192" x="7108825" y="1566863"/>
          <p14:tracePt t="48634" x="7115175" y="1566863"/>
          <p14:tracePt t="49279" x="7108825" y="1566863"/>
          <p14:tracePt t="49308" x="7100888" y="1566863"/>
          <p14:tracePt t="49332" x="7094538" y="1566863"/>
          <p14:tracePt t="49369" x="7086600" y="1566863"/>
          <p14:tracePt t="49376" x="7080250" y="1566863"/>
          <p14:tracePt t="49391" x="7073900" y="1566863"/>
          <p14:tracePt t="49398" x="7065963" y="1566863"/>
          <p14:tracePt t="49421" x="7059613" y="1566863"/>
          <p14:tracePt t="49511" x="7051675" y="1566863"/>
          <p14:tracePt t="49602" x="0" y="0"/>
        </p14:tracePtLst>
        <p14:tracePtLst>
          <p14:tracePt t="53517" x="2008188" y="4381500"/>
          <p14:tracePt t="53703" x="2008188" y="4373563"/>
          <p14:tracePt t="53711" x="2022475" y="4344988"/>
          <p14:tracePt t="53722" x="2035175" y="4324350"/>
          <p14:tracePt t="53727" x="2049463" y="4303713"/>
          <p14:tracePt t="53733" x="2070100" y="4275138"/>
          <p14:tracePt t="53741" x="2092325" y="4254500"/>
          <p14:tracePt t="53748" x="2112963" y="4227513"/>
          <p14:tracePt t="53756" x="2133600" y="4205288"/>
          <p14:tracePt t="53764" x="2147888" y="4184650"/>
          <p14:tracePt t="53773" x="2168525" y="4156075"/>
          <p14:tracePt t="53779" x="2176463" y="4135438"/>
          <p14:tracePt t="53786" x="2189163" y="4114800"/>
          <p14:tracePt t="53793" x="2197100" y="4100513"/>
          <p14:tracePt t="53802" x="2211388" y="4086225"/>
          <p14:tracePt t="53808" x="2217738" y="4065588"/>
          <p14:tracePt t="53816" x="2224088" y="4044950"/>
          <p14:tracePt t="53823" x="2238375" y="4024313"/>
          <p14:tracePt t="53831" x="2246313" y="4002088"/>
          <p14:tracePt t="53838" x="2246313" y="3989388"/>
          <p14:tracePt t="53846" x="2252663" y="3975100"/>
          <p14:tracePt t="53854" x="2259013" y="3967163"/>
          <p14:tracePt t="53861" x="2259013" y="3960813"/>
          <p14:tracePt t="53869" x="2259013" y="3954463"/>
          <p14:tracePt t="53876" x="2259013" y="3946525"/>
          <p14:tracePt t="53884" x="2259013" y="3940175"/>
          <p14:tracePt t="53891" x="2259013" y="3932238"/>
          <p14:tracePt t="53899" x="2266950" y="3925888"/>
          <p14:tracePt t="53906" x="2266950" y="3919538"/>
          <p14:tracePt t="53921" x="2266950" y="3905250"/>
          <p14:tracePt t="53928" x="2266950" y="3897313"/>
          <p14:tracePt t="53943" x="2266950" y="3890963"/>
          <p14:tracePt t="53959" x="2266950" y="3884613"/>
          <p14:tracePt t="53966" x="2266950" y="3876675"/>
          <p14:tracePt t="53973" x="2273300" y="3870325"/>
          <p14:tracePt t="53981" x="2273300" y="3862388"/>
          <p14:tracePt t="53988" x="2273300" y="3856038"/>
          <p14:tracePt t="53996" x="2273300" y="3841750"/>
          <p14:tracePt t="54004" x="2281238" y="3827463"/>
          <p14:tracePt t="54011" x="2281238" y="3813175"/>
          <p14:tracePt t="54020" x="2281238" y="3800475"/>
          <p14:tracePt t="54025" x="2281238" y="3792538"/>
          <p14:tracePt t="54036" x="2287588" y="3771900"/>
          <p14:tracePt t="54041" x="2287588" y="3751263"/>
          <p14:tracePt t="54049" x="2287588" y="3743325"/>
          <p14:tracePt t="54056" x="2287588" y="3722688"/>
          <p14:tracePt t="54063" x="2287588" y="3695700"/>
          <p14:tracePt t="54071" x="2287588" y="3681413"/>
          <p14:tracePt t="54078" x="2287588" y="3667125"/>
          <p14:tracePt t="54086" x="2287588" y="3652838"/>
          <p14:tracePt t="54094" x="2287588" y="3638550"/>
          <p14:tracePt t="54102" x="2287588" y="3624263"/>
          <p14:tracePt t="54108" x="2287588" y="3611563"/>
          <p14:tracePt t="54116" x="2287588" y="3603625"/>
          <p14:tracePt t="54123" x="2287588" y="3597275"/>
          <p14:tracePt t="54131" x="2295525" y="3576638"/>
          <p14:tracePt t="54138" x="2295525" y="3568700"/>
          <p14:tracePt t="54146" x="2295525" y="3562350"/>
          <p14:tracePt t="54153" x="2301875" y="3548063"/>
          <p14:tracePt t="54161" x="2301875" y="3541713"/>
          <p14:tracePt t="54169" x="2301875" y="3533775"/>
          <p14:tracePt t="54184" x="2301875" y="3527425"/>
          <p14:tracePt t="54191" x="2301875" y="3513138"/>
          <p14:tracePt t="54206" x="2301875" y="3505200"/>
          <p14:tracePt t="54221" x="2301875" y="3498850"/>
          <p14:tracePt t="54235" x="2301875" y="3492500"/>
          <p14:tracePt t="54244" x="2301875" y="3484563"/>
          <p14:tracePt t="54259" x="2301875" y="3478213"/>
          <p14:tracePt t="54288" x="2301875" y="3463925"/>
          <p14:tracePt t="54311" x="2301875" y="3457575"/>
          <p14:tracePt t="55347" x="0" y="0"/>
        </p14:tracePtLst>
        <p14:tracePtLst>
          <p14:tracePt t="56074" x="1784350" y="3603625"/>
          <p14:tracePt t="56374" x="0" y="0"/>
        </p14:tracePtLst>
        <p14:tracePtLst>
          <p14:tracePt t="58760" x="2435225" y="4310063"/>
          <p14:tracePt t="59381" x="0" y="0"/>
        </p14:tracePtLst>
        <p14:tracePtLst>
          <p14:tracePt t="60312" x="1581150" y="4632325"/>
          <p14:tracePt t="61047" x="0" y="0"/>
        </p14:tracePtLst>
        <p14:tracePtLst>
          <p14:tracePt t="68097" x="5170488" y="4038600"/>
          <p14:tracePt t="68299" x="5170488" y="4030663"/>
          <p14:tracePt t="68317" x="5176838" y="4030663"/>
          <p14:tracePt t="68576" x="5184775" y="4030663"/>
          <p14:tracePt t="68584" x="5232400" y="4030663"/>
          <p14:tracePt t="68591" x="5289550" y="4030663"/>
          <p14:tracePt t="68601" x="5365750" y="4038600"/>
          <p14:tracePt t="68606" x="5414963" y="4044950"/>
          <p14:tracePt t="68617" x="5484813" y="4051300"/>
          <p14:tracePt t="68621" x="5568950" y="4059238"/>
          <p14:tracePt t="68630" x="5659438" y="4065588"/>
          <p14:tracePt t="68636" x="5743575" y="4073525"/>
          <p14:tracePt t="68644" x="5813425" y="4073525"/>
          <p14:tracePt t="68651" x="5862638" y="4073525"/>
          <p14:tracePt t="68658" x="5918200" y="4073525"/>
          <p14:tracePt t="68668" x="5946775" y="4073525"/>
          <p14:tracePt t="68674" x="5981700" y="4073525"/>
          <p14:tracePt t="68681" x="6010275" y="4079875"/>
          <p14:tracePt t="68689" x="6037263" y="4086225"/>
          <p14:tracePt t="68696" x="6051550" y="4086225"/>
          <p14:tracePt t="68703" x="6057900" y="4086225"/>
          <p14:tracePt t="68711" x="6086475" y="4086225"/>
          <p14:tracePt t="68718" x="6135688" y="4086225"/>
          <p14:tracePt t="68725" x="6184900" y="4086225"/>
          <p14:tracePt t="68734" x="6219825" y="4086225"/>
          <p14:tracePt t="68741" x="6246813" y="4086225"/>
          <p14:tracePt t="68749" x="6283325" y="4079875"/>
          <p14:tracePt t="68756" x="6318250" y="4073525"/>
          <p14:tracePt t="68764" x="6338888" y="4073525"/>
          <p14:tracePt t="68771" x="6365875" y="4073525"/>
          <p14:tracePt t="68779" x="6400800" y="4073525"/>
          <p14:tracePt t="68786" x="6429375" y="4073525"/>
          <p14:tracePt t="68794" x="6457950" y="4073525"/>
          <p14:tracePt t="68801" x="6492875" y="4073525"/>
          <p14:tracePt t="68809" x="6542088" y="4079875"/>
          <p14:tracePt t="68816" x="6611938" y="4094163"/>
          <p14:tracePt t="68823" x="6673850" y="4121150"/>
          <p14:tracePt t="68831" x="6751638" y="4143375"/>
          <p14:tracePt t="68839" x="6856413" y="4156075"/>
          <p14:tracePt t="68846" x="6926263" y="4164013"/>
          <p14:tracePt t="68853" x="6996113" y="4164013"/>
          <p14:tracePt t="68861" x="7073900" y="4164013"/>
          <p14:tracePt t="68868" x="7115175" y="4164013"/>
          <p14:tracePt t="68876" x="7150100" y="4164013"/>
          <p14:tracePt t="68884" x="7164388" y="4164013"/>
          <p14:tracePt t="68891" x="7170738" y="4164013"/>
          <p14:tracePt t="68899" x="7170738" y="4156075"/>
          <p14:tracePt t="68914" x="7170738" y="4149725"/>
          <p14:tracePt t="68921" x="7170738" y="4143375"/>
          <p14:tracePt t="68936" x="7164388" y="4135438"/>
          <p14:tracePt t="68943" x="7156450" y="4135438"/>
          <p14:tracePt t="68951" x="7150100" y="4135438"/>
          <p14:tracePt t="68967" x="7143750" y="4135438"/>
          <p14:tracePt t="68981" x="7135813" y="4135438"/>
          <p14:tracePt t="69050" x="7129463" y="4129088"/>
          <p14:tracePt t="69056" x="7115175" y="4121150"/>
          <p14:tracePt t="69064" x="7100888" y="4108450"/>
          <p14:tracePt t="69071" x="7065963" y="4094163"/>
          <p14:tracePt t="69079" x="7031038" y="4079875"/>
          <p14:tracePt t="69086" x="7002463" y="4065588"/>
          <p14:tracePt t="69093" x="6954838" y="4044950"/>
          <p14:tracePt t="69101" x="6926263" y="4030663"/>
          <p14:tracePt t="69109" x="6891338" y="4016375"/>
          <p14:tracePt t="69117" x="6870700" y="4016375"/>
          <p14:tracePt t="69124" x="6862763" y="4010025"/>
          <p14:tracePt t="69131" x="6856413" y="4010025"/>
          <p14:tracePt t="69237" x="0" y="0"/>
        </p14:tracePtLst>
        <p14:tracePtLst>
          <p14:tracePt t="69372" x="6856413" y="4010025"/>
          <p14:tracePt t="69483" x="6842125" y="4010025"/>
          <p14:tracePt t="69491" x="6821488" y="4010025"/>
          <p14:tracePt t="69499" x="6813550" y="4010025"/>
          <p14:tracePt t="69506" x="6800850" y="4010025"/>
          <p14:tracePt t="69514" x="6772275" y="4010025"/>
          <p14:tracePt t="69521" x="6731000" y="4010025"/>
          <p14:tracePt t="69528" x="6702425" y="4010025"/>
          <p14:tracePt t="69536" x="6653213" y="4002088"/>
          <p14:tracePt t="69544" x="6611938" y="4002088"/>
          <p14:tracePt t="69551" x="6562725" y="4002088"/>
          <p14:tracePt t="69558" x="6513513" y="3995738"/>
          <p14:tracePt t="69566" x="6464300" y="3989388"/>
          <p14:tracePt t="69574" x="6429375" y="3981450"/>
          <p14:tracePt t="69582" x="6400800" y="3975100"/>
          <p14:tracePt t="69589" x="6373813" y="3967163"/>
          <p14:tracePt t="69596" x="6359525" y="3967163"/>
          <p14:tracePt t="69603" x="6345238" y="3960813"/>
          <p14:tracePt t="69611" x="6330950" y="3960813"/>
          <p14:tracePt t="69618" x="6318250" y="3960813"/>
          <p14:tracePt t="69626" x="6310313" y="3960813"/>
          <p14:tracePt t="69634" x="6303963" y="3960813"/>
          <p14:tracePt t="69641" x="6289675" y="3960813"/>
          <p14:tracePt t="69650" x="6269038" y="3960813"/>
          <p14:tracePt t="69656" x="6254750" y="3960813"/>
          <p14:tracePt t="69664" x="6191250" y="3960813"/>
          <p14:tracePt t="69671" x="6149975" y="3960813"/>
          <p14:tracePt t="69679" x="6094413" y="3967163"/>
          <p14:tracePt t="69687" x="6045200" y="3975100"/>
          <p14:tracePt t="69696" x="6002338" y="3981450"/>
          <p14:tracePt t="69703" x="5940425" y="3989388"/>
          <p14:tracePt t="69709" x="5905500" y="3995738"/>
          <p14:tracePt t="69716" x="5883275" y="3995738"/>
          <p14:tracePt t="69725" x="5870575" y="3995738"/>
          <p14:tracePt t="69731" x="5856288" y="3995738"/>
          <p14:tracePt t="69746" x="5848350" y="3995738"/>
          <p14:tracePt t="69754" x="5842000" y="4002088"/>
          <p14:tracePt t="69761" x="5827713" y="4010025"/>
          <p14:tracePt t="69768" x="5813425" y="4010025"/>
          <p14:tracePt t="69776" x="5807075" y="4010025"/>
          <p14:tracePt t="69785" x="5792788" y="4016375"/>
          <p14:tracePt t="69793" x="5778500" y="4024313"/>
          <p14:tracePt t="69804" x="5764213" y="4024313"/>
          <p14:tracePt t="69806" x="5757863" y="4030663"/>
          <p14:tracePt t="69814" x="5751513" y="4030663"/>
          <p14:tracePt t="69829" x="5743575" y="4030663"/>
          <p14:tracePt t="69837" x="5743575" y="4038600"/>
          <p14:tracePt t="69851" x="5737225" y="4038600"/>
          <p14:tracePt t="69859" x="5729288" y="4038600"/>
          <p14:tracePt t="69866" x="5722938" y="4038600"/>
          <p14:tracePt t="69882" x="5708650" y="4044950"/>
          <p14:tracePt t="69896" x="5702300" y="4044950"/>
          <p14:tracePt t="69903" x="5694363" y="4051300"/>
          <p14:tracePt t="69911" x="5688013" y="4051300"/>
          <p14:tracePt t="70024" x="5702300" y="4051300"/>
          <p14:tracePt t="70032" x="5716588" y="4051300"/>
          <p14:tracePt t="70038" x="5737225" y="4051300"/>
          <p14:tracePt t="70047" x="5751513" y="4051300"/>
          <p14:tracePt t="70054" x="5778500" y="4044950"/>
          <p14:tracePt t="70061" x="5792788" y="4044950"/>
          <p14:tracePt t="70068" x="5813425" y="4044950"/>
          <p14:tracePt t="70076" x="5827713" y="4044950"/>
          <p14:tracePt t="70084" x="5834063" y="4044950"/>
          <p14:tracePt t="70091" x="5842000" y="4044950"/>
          <p14:tracePt t="70100" x="5848350" y="4044950"/>
          <p14:tracePt t="70106" x="5856288" y="4044950"/>
          <p14:tracePt t="70113" x="5862638" y="4038600"/>
          <p14:tracePt t="70129" x="5870575" y="4038600"/>
          <p14:tracePt t="70159" x="5876925" y="4038600"/>
          <p14:tracePt t="70182" x="5883275" y="4038600"/>
          <p14:tracePt t="70203" x="5891213" y="4038600"/>
          <p14:tracePt t="70219" x="5897563" y="4038600"/>
          <p14:tracePt t="70226" x="5911850" y="4038600"/>
          <p14:tracePt t="70234" x="5926138" y="4038600"/>
          <p14:tracePt t="70241" x="5932488" y="4038600"/>
          <p14:tracePt t="70249" x="5946775" y="4038600"/>
          <p14:tracePt t="70256" x="5953125" y="4038600"/>
          <p14:tracePt t="70263" x="5961063" y="4038600"/>
          <p14:tracePt t="70271" x="5967413" y="4038600"/>
          <p14:tracePt t="70406" x="5967413" y="4030663"/>
          <p14:tracePt t="70413" x="5961063" y="4030663"/>
          <p14:tracePt t="70421" x="5953125" y="4024313"/>
          <p14:tracePt t="70429" x="5940425" y="4016375"/>
          <p14:tracePt t="70436" x="5911850" y="4010025"/>
          <p14:tracePt t="70443" x="5883275" y="4010025"/>
          <p14:tracePt t="70451" x="5842000" y="4010025"/>
          <p14:tracePt t="70458" x="5813425" y="4002088"/>
          <p14:tracePt t="70466" x="5751513" y="3995738"/>
          <p14:tracePt t="70473" x="5708650" y="3995738"/>
          <p14:tracePt t="70482" x="5632450" y="3995738"/>
          <p14:tracePt t="70488" x="5568950" y="3995738"/>
          <p14:tracePt t="70496" x="5499100" y="3995738"/>
          <p14:tracePt t="70504" x="5443538" y="3995738"/>
          <p14:tracePt t="70511" x="5400675" y="3995738"/>
          <p14:tracePt t="70519" x="5351463" y="3995738"/>
          <p14:tracePt t="70526" x="5316538" y="3995738"/>
          <p14:tracePt t="70534" x="5295900" y="3995738"/>
          <p14:tracePt t="70541" x="5281613" y="3995738"/>
          <p14:tracePt t="70556" x="5275263" y="3995738"/>
          <p14:tracePt t="70571" x="5268913" y="3995738"/>
          <p14:tracePt t="70578" x="5260975" y="3995738"/>
          <p14:tracePt t="70593" x="5246688" y="3995738"/>
          <p14:tracePt t="70601" x="5240338" y="3995738"/>
          <p14:tracePt t="70609" x="5219700" y="3995738"/>
          <p14:tracePt t="70616" x="5205413" y="3995738"/>
          <p14:tracePt t="70623" x="5184775" y="3995738"/>
          <p14:tracePt t="70632" x="5162550" y="3989388"/>
          <p14:tracePt t="70638" x="5149850" y="3989388"/>
          <p14:tracePt t="70646" x="5135563" y="3989388"/>
          <p14:tracePt t="70654" x="5127625" y="3981450"/>
          <p14:tracePt t="70661" x="5114925" y="3981450"/>
          <p14:tracePt t="70827" x="0" y="0"/>
        </p14:tracePtLst>
        <p14:tracePtLst>
          <p14:tracePt t="70977" x="5162550" y="4016375"/>
          <p14:tracePt t="71105" x="0" y="0"/>
        </p14:tracePtLst>
        <p14:tracePtLst>
          <p14:tracePt t="71832" x="6030913" y="3989388"/>
          <p14:tracePt t="71944" x="0" y="0"/>
        </p14:tracePtLst>
        <p14:tracePtLst>
          <p14:tracePt t="108892" x="6472238" y="1638300"/>
          <p14:tracePt t="108898" x="6457950" y="1644650"/>
          <p14:tracePt t="108905" x="6443663" y="1644650"/>
          <p14:tracePt t="108912" x="6429375" y="1644650"/>
          <p14:tracePt t="108920" x="6415088" y="1644650"/>
          <p14:tracePt t="108929" x="6408738" y="1644650"/>
          <p14:tracePt t="108942" x="6394450" y="1644650"/>
          <p14:tracePt t="108959" x="6388100" y="1644650"/>
          <p14:tracePt t="109010" x="6380163" y="1644650"/>
          <p14:tracePt t="109040" x="6365875" y="1624013"/>
          <p14:tracePt t="109049" x="6338888" y="1624013"/>
          <p14:tracePt t="109055" x="6310313" y="1609725"/>
          <p14:tracePt t="109063" x="6261100" y="1609725"/>
          <p14:tracePt t="109070" x="6234113" y="1595438"/>
          <p14:tracePt t="109078" x="6184900" y="1589088"/>
          <p14:tracePt t="109085" x="6149975" y="1581150"/>
          <p14:tracePt t="109093" x="6115050" y="1574800"/>
          <p14:tracePt t="109100" x="6065838" y="1574800"/>
          <p14:tracePt t="109108" x="6030913" y="1566863"/>
          <p14:tracePt t="109116" x="5995988" y="1566863"/>
          <p14:tracePt t="109123" x="5961063" y="1566863"/>
          <p14:tracePt t="109131" x="5940425" y="1560513"/>
          <p14:tracePt t="109138" x="5911850" y="1560513"/>
          <p14:tracePt t="109145" x="5891213" y="1560513"/>
          <p14:tracePt t="109153" x="5862638" y="1560513"/>
          <p14:tracePt t="109161" x="5834063" y="1554163"/>
          <p14:tracePt t="109171" x="5807075" y="1554163"/>
          <p14:tracePt t="109176" x="5786438" y="1554163"/>
          <p14:tracePt t="109183" x="5764213" y="1554163"/>
          <p14:tracePt t="109190" x="5737225" y="1554163"/>
          <p14:tracePt t="109198" x="5708650" y="1554163"/>
          <p14:tracePt t="109205" x="5694363" y="1554163"/>
          <p14:tracePt t="109213" x="5688013" y="1554163"/>
          <p14:tracePt t="109220" x="5681663" y="1554163"/>
          <p14:tracePt t="109228" x="5673725" y="1560513"/>
          <p14:tracePt t="109235" x="5667375" y="1566863"/>
          <p14:tracePt t="109242" x="5653088" y="1574800"/>
          <p14:tracePt t="109251" x="5645150" y="1581150"/>
          <p14:tracePt t="109258" x="5638800" y="1589088"/>
          <p14:tracePt t="109265" x="5624513" y="1601788"/>
          <p14:tracePt t="109273" x="5610225" y="1609725"/>
          <p14:tracePt t="109281" x="5603875" y="1616075"/>
          <p14:tracePt t="109288" x="5589588" y="1616075"/>
          <p14:tracePt t="109295" x="5583238" y="1616075"/>
          <p14:tracePt t="109302" x="5575300" y="1616075"/>
          <p14:tracePt t="109310" x="5568950" y="1616075"/>
          <p14:tracePt t="109317" x="5554663" y="1616075"/>
          <p14:tracePt t="109333" x="5540375" y="1609725"/>
          <p14:tracePt t="109340" x="5527675" y="1595438"/>
          <p14:tracePt t="109348" x="5499100" y="1581150"/>
          <p14:tracePt t="109355" x="5478463" y="1566863"/>
          <p14:tracePt t="109362" x="5464175" y="1560513"/>
          <p14:tracePt t="109370" x="5443538" y="1560513"/>
          <p14:tracePt t="109377" x="5429250" y="1560513"/>
          <p14:tracePt t="109385" x="5408613" y="1554163"/>
          <p14:tracePt t="109393" x="5394325" y="1554163"/>
          <p14:tracePt t="109401" x="5380038" y="1546225"/>
          <p14:tracePt t="109408" x="5373688" y="1546225"/>
          <p14:tracePt t="109416" x="5359400" y="1539875"/>
          <p14:tracePt t="109431" x="5351463" y="1539875"/>
          <p14:tracePt t="109438" x="5345113" y="1539875"/>
          <p14:tracePt t="109453" x="5338763" y="1539875"/>
          <p14:tracePt t="109475" x="5330825" y="1539875"/>
          <p14:tracePt t="109513" x="5330825" y="1546225"/>
          <p14:tracePt t="109528" x="5330825" y="1554163"/>
          <p14:tracePt t="109535" x="5330825" y="1560513"/>
          <p14:tracePt t="109543" x="5338763" y="1566863"/>
          <p14:tracePt t="109551" x="5359400" y="1574800"/>
          <p14:tracePt t="109558" x="5408613" y="1589088"/>
          <p14:tracePt t="109565" x="5435600" y="1595438"/>
          <p14:tracePt t="109573" x="5499100" y="1609725"/>
          <p14:tracePt t="109580" x="5562600" y="1624013"/>
          <p14:tracePt t="109588" x="5632450" y="1638300"/>
          <p14:tracePt t="109595" x="5694363" y="1658938"/>
          <p14:tracePt t="109603" x="5778500" y="1673225"/>
          <p14:tracePt t="109610" x="5870575" y="1693863"/>
          <p14:tracePt t="109618" x="5932488" y="1700213"/>
          <p14:tracePt t="109625" x="6016625" y="1708150"/>
          <p14:tracePt t="109634" x="6094413" y="1714500"/>
          <p14:tracePt t="109640" x="6170613" y="1720850"/>
          <p14:tracePt t="109649" x="6234113" y="1720850"/>
          <p14:tracePt t="109656" x="6283325" y="1720850"/>
          <p14:tracePt t="109663" x="6318250" y="1728788"/>
          <p14:tracePt t="109670" x="6353175" y="1735138"/>
          <p14:tracePt t="109678" x="6380163" y="1735138"/>
          <p14:tracePt t="109685" x="6408738" y="1743075"/>
          <p14:tracePt t="109693" x="6435725" y="1749425"/>
          <p14:tracePt t="109700" x="6457950" y="1755775"/>
          <p14:tracePt t="109708" x="6484938" y="1755775"/>
          <p14:tracePt t="109715" x="6507163" y="1763713"/>
          <p14:tracePt t="109723" x="6569075" y="1770063"/>
          <p14:tracePt t="109730" x="6611938" y="1770063"/>
          <p14:tracePt t="109738" x="6653213" y="1770063"/>
          <p14:tracePt t="109745" x="6702425" y="1770063"/>
          <p14:tracePt t="109753" x="6723063" y="1770063"/>
          <p14:tracePt t="109760" x="6751638" y="1770063"/>
          <p14:tracePt t="109768" x="6778625" y="1770063"/>
          <p14:tracePt t="109775" x="6807200" y="1770063"/>
          <p14:tracePt t="109783" x="6827838" y="1770063"/>
          <p14:tracePt t="109790" x="6848475" y="1770063"/>
          <p14:tracePt t="109799" x="6862763" y="1770063"/>
          <p14:tracePt t="109805" x="6877050" y="1770063"/>
          <p14:tracePt t="109813" x="6897688" y="1770063"/>
          <p14:tracePt t="109820" x="6911975" y="1770063"/>
          <p14:tracePt t="109828" x="6932613" y="1770063"/>
          <p14:tracePt t="109835" x="6946900" y="1770063"/>
          <p14:tracePt t="109843" x="6967538" y="1763713"/>
          <p14:tracePt t="109851" x="6975475" y="1763713"/>
          <p14:tracePt t="109858" x="7002463" y="1749425"/>
          <p14:tracePt t="109865" x="7010400" y="1749425"/>
          <p14:tracePt t="109873" x="7037388" y="1749425"/>
          <p14:tracePt t="109881" x="7051675" y="1743075"/>
          <p14:tracePt t="109888" x="7073900" y="1743075"/>
          <p14:tracePt t="109895" x="7086600" y="1735138"/>
          <p14:tracePt t="109903" x="7100888" y="1735138"/>
          <p14:tracePt t="109912" x="7121525" y="1735138"/>
          <p14:tracePt t="109918" x="7135813" y="1735138"/>
          <p14:tracePt t="109925" x="7156450" y="1735138"/>
          <p14:tracePt t="109935" x="7178675" y="1735138"/>
          <p14:tracePt t="109940" x="7191375" y="1735138"/>
          <p14:tracePt t="109950" x="7205663" y="1735138"/>
          <p14:tracePt t="109956" x="7226300" y="1735138"/>
          <p14:tracePt t="109963" x="7248525" y="1728788"/>
          <p14:tracePt t="109970" x="7262813" y="1728788"/>
          <p14:tracePt t="109978" x="7269163" y="1728788"/>
          <p14:tracePt t="109986" x="7283450" y="1720850"/>
          <p14:tracePt t="109992" x="7289800" y="1720850"/>
          <p14:tracePt t="110001" x="7304088" y="1714500"/>
          <p14:tracePt t="110015" x="7310438" y="1714500"/>
          <p14:tracePt t="110023" x="7318375" y="1714500"/>
          <p14:tracePt t="110030" x="7324725" y="1708150"/>
          <p14:tracePt t="110038" x="7339013" y="1700213"/>
          <p14:tracePt t="110053" x="7345363" y="1693863"/>
          <p14:tracePt t="110068" x="7353300" y="1693863"/>
          <p14:tracePt t="110075" x="7353300" y="1685925"/>
          <p14:tracePt t="110090" x="7359650" y="1679575"/>
          <p14:tracePt t="110100" x="7367588" y="1673225"/>
          <p14:tracePt t="110113" x="7367588" y="1665288"/>
          <p14:tracePt t="110128" x="7367588" y="1658938"/>
          <p14:tracePt t="110136" x="7367588" y="1651000"/>
          <p14:tracePt t="110143" x="7359650" y="1644650"/>
          <p14:tracePt t="110150" x="7353300" y="1644650"/>
          <p14:tracePt t="110158" x="7339013" y="1644650"/>
          <p14:tracePt t="110165" x="7318375" y="1638300"/>
          <p14:tracePt t="110173" x="7289800" y="1638300"/>
          <p14:tracePt t="110180" x="7254875" y="1638300"/>
          <p14:tracePt t="110188" x="7226300" y="1638300"/>
          <p14:tracePt t="110195" x="7191375" y="1638300"/>
          <p14:tracePt t="110203" x="7178675" y="1638300"/>
          <p14:tracePt t="110210" x="7135813" y="1630363"/>
          <p14:tracePt t="110218" x="7108825" y="1624013"/>
          <p14:tracePt t="110226" x="7065963" y="1624013"/>
          <p14:tracePt t="110233" x="7037388" y="1624013"/>
          <p14:tracePt t="110240" x="7010400" y="1624013"/>
          <p14:tracePt t="110248" x="6981825" y="1624013"/>
          <p14:tracePt t="110256" x="6961188" y="1624013"/>
          <p14:tracePt t="110263" x="6932613" y="1630363"/>
          <p14:tracePt t="110270" x="6919913" y="1630363"/>
          <p14:tracePt t="110278" x="6884988" y="1638300"/>
          <p14:tracePt t="110286" x="6862763" y="1644650"/>
          <p14:tracePt t="110293" x="6842125" y="1644650"/>
          <p14:tracePt t="110301" x="6813550" y="1651000"/>
          <p14:tracePt t="110308" x="6792913" y="1651000"/>
          <p14:tracePt t="110315" x="6772275" y="1651000"/>
          <p14:tracePt t="110322" x="6757988" y="1651000"/>
          <p14:tracePt t="110330" x="6731000" y="1651000"/>
          <p14:tracePt t="110338" x="6708775" y="1651000"/>
          <p14:tracePt t="110345" x="6696075" y="1651000"/>
          <p14:tracePt t="110352" x="6661150" y="1658938"/>
          <p14:tracePt t="110360" x="6632575" y="1658938"/>
          <p14:tracePt t="110368" x="6604000" y="1658938"/>
          <p14:tracePt t="110375" x="6583363" y="1658938"/>
          <p14:tracePt t="110382" x="6554788" y="1658938"/>
          <p14:tracePt t="110390" x="6527800" y="1658938"/>
          <p14:tracePt t="110399" x="6507163" y="1658938"/>
          <p14:tracePt t="110405" x="6484938" y="1658938"/>
          <p14:tracePt t="110413" x="6464300" y="1651000"/>
          <p14:tracePt t="110420" x="6435725" y="1630363"/>
          <p14:tracePt t="110428" x="6415088" y="1624013"/>
          <p14:tracePt t="110435" x="6388100" y="1616075"/>
          <p14:tracePt t="110443" x="6338888" y="1589088"/>
          <p14:tracePt t="110452" x="6303963" y="1574800"/>
          <p14:tracePt t="110458" x="6261100" y="1560513"/>
          <p14:tracePt t="110466" x="6234113" y="1546225"/>
          <p14:tracePt t="110473" x="6211888" y="1539875"/>
          <p14:tracePt t="110480" x="6184900" y="1539875"/>
          <p14:tracePt t="110488" x="6164263" y="1531938"/>
          <p14:tracePt t="110495" x="6156325" y="1531938"/>
          <p14:tracePt t="110503" x="6149975" y="1531938"/>
          <p14:tracePt t="110525" x="6142038" y="1531938"/>
          <p14:tracePt t="110638" x="6156325" y="1531938"/>
          <p14:tracePt t="110653" x="6170613" y="1531938"/>
          <p14:tracePt t="110660" x="6184900" y="1531938"/>
          <p14:tracePt t="110668" x="6205538" y="1531938"/>
          <p14:tracePt t="110675" x="6240463" y="1531938"/>
          <p14:tracePt t="110683" x="6310313" y="1539875"/>
          <p14:tracePt t="110690" x="6359525" y="1554163"/>
          <p14:tracePt t="110698" x="6443663" y="1566863"/>
          <p14:tracePt t="110705" x="6534150" y="1581150"/>
          <p14:tracePt t="110713" x="6632575" y="1595438"/>
          <p14:tracePt t="110720" x="6731000" y="1601788"/>
          <p14:tracePt t="110728" x="6848475" y="1616075"/>
          <p14:tracePt t="110735" x="6967538" y="1616075"/>
          <p14:tracePt t="110743" x="7037388" y="1616075"/>
          <p14:tracePt t="110751" x="7129463" y="1616075"/>
          <p14:tracePt t="110758" x="7213600" y="1616075"/>
          <p14:tracePt t="110766" x="7283450" y="1595438"/>
          <p14:tracePt t="110773" x="7359650" y="1581150"/>
          <p14:tracePt t="110780" x="7408863" y="1574800"/>
          <p14:tracePt t="110788" x="7443788" y="1566863"/>
          <p14:tracePt t="110795" x="7486650" y="1554163"/>
          <p14:tracePt t="110803" x="7513638" y="1554163"/>
          <p14:tracePt t="110810" x="7548563" y="1554163"/>
          <p14:tracePt t="110818" x="7562850" y="1554163"/>
          <p14:tracePt t="110825" x="7569200" y="1554163"/>
          <p14:tracePt t="110840" x="7577138" y="1554163"/>
          <p14:tracePt t="110849" x="7583488" y="1554163"/>
          <p14:tracePt t="110870" x="7591425" y="1554163"/>
          <p14:tracePt t="110885" x="7597775" y="1554163"/>
          <p14:tracePt t="110893" x="7604125" y="1554163"/>
          <p14:tracePt t="110901" x="7618413" y="1560513"/>
          <p14:tracePt t="110908" x="7639050" y="1581150"/>
          <p14:tracePt t="110916" x="7675563" y="1601788"/>
          <p14:tracePt t="110923" x="7702550" y="1609725"/>
          <p14:tracePt t="110934" x="7737475" y="1624013"/>
          <p14:tracePt t="110938" x="7758113" y="1624013"/>
          <p14:tracePt t="110945" x="7772400" y="1630363"/>
          <p14:tracePt t="110953" x="7793038" y="1630363"/>
          <p14:tracePt t="110960" x="7807325" y="1630363"/>
          <p14:tracePt t="110968" x="7815263" y="1630363"/>
          <p14:tracePt t="110975" x="7821613" y="1624013"/>
          <p14:tracePt t="110983" x="7821613" y="1616075"/>
          <p14:tracePt t="110999" x="7827963" y="1616075"/>
          <p14:tracePt t="111005" x="7827963" y="1609725"/>
          <p14:tracePt t="111118" x="7827963" y="1601788"/>
          <p14:tracePt t="111125" x="7827963" y="1595438"/>
          <p14:tracePt t="111193" x="7827963" y="1589088"/>
          <p14:tracePt t="111253" x="7821613" y="1589088"/>
          <p14:tracePt t="111260" x="7815263" y="1589088"/>
          <p14:tracePt t="111268" x="7807325" y="1589088"/>
          <p14:tracePt t="111275" x="7800975" y="1589088"/>
          <p14:tracePt t="111283" x="7793038" y="1589088"/>
          <p14:tracePt t="111290" x="7786688" y="1589088"/>
          <p14:tracePt t="111298" x="7780338" y="1589088"/>
          <p14:tracePt t="111305" x="7772400" y="1589088"/>
          <p14:tracePt t="111313" x="7766050" y="1589088"/>
          <p14:tracePt t="111320" x="7758113" y="1589088"/>
          <p14:tracePt t="111335" x="7751763" y="1589088"/>
          <p14:tracePt t="111342" x="7745413" y="1589088"/>
          <p14:tracePt t="111350" x="7737475" y="1595438"/>
          <p14:tracePt t="111358" x="7723188" y="1601788"/>
          <p14:tracePt t="111366" x="7710488" y="1601788"/>
          <p14:tracePt t="111373" x="7702550" y="1609725"/>
          <p14:tracePt t="111380" x="7688263" y="1609725"/>
          <p14:tracePt t="111388" x="7675563" y="1609725"/>
          <p14:tracePt t="111395" x="7661275" y="1609725"/>
          <p14:tracePt t="111403" x="7646988" y="1609725"/>
          <p14:tracePt t="111410" x="7639050" y="1609725"/>
          <p14:tracePt t="111418" x="7632700" y="1609725"/>
          <p14:tracePt t="111493" x="7639050" y="1609725"/>
          <p14:tracePt t="111501" x="7646988" y="1609725"/>
          <p14:tracePt t="111508" x="7661275" y="1609725"/>
          <p14:tracePt t="111517" x="7675563" y="1601788"/>
          <p14:tracePt t="111523" x="7681913" y="1601788"/>
          <p14:tracePt t="111530" x="7688263" y="1601788"/>
          <p14:tracePt t="111538" x="7702550" y="1595438"/>
          <p14:tracePt t="111726" x="7710488" y="1595438"/>
          <p14:tracePt t="111740" x="7723188" y="1595438"/>
          <p14:tracePt t="111755" x="7731125" y="1595438"/>
          <p14:tracePt t="111770" x="7737475" y="1595438"/>
          <p14:tracePt t="111777" x="7745413" y="1589088"/>
          <p14:tracePt t="111786" x="7751763" y="1589088"/>
          <p14:tracePt t="111793" x="7751763" y="1581150"/>
          <p14:tracePt t="111815" x="7758113" y="1581150"/>
          <p14:tracePt t="111928" x="7766050" y="1581150"/>
          <p14:tracePt t="111936" x="7780338" y="1595438"/>
          <p14:tracePt t="111943" x="7786688" y="1601788"/>
          <p14:tracePt t="111950" x="7800975" y="1609725"/>
          <p14:tracePt t="111958" x="7815263" y="1616075"/>
          <p14:tracePt t="111965" x="7827963" y="1616075"/>
          <p14:tracePt t="111973" x="7835900" y="1616075"/>
          <p14:tracePt t="111980" x="7850188" y="1616075"/>
          <p14:tracePt t="111988" x="7856538" y="1616075"/>
          <p14:tracePt t="111995" x="7864475" y="1616075"/>
          <p14:tracePt t="112003" x="7870825" y="1616075"/>
          <p14:tracePt t="112183" x="7856538" y="1616075"/>
          <p14:tracePt t="112190" x="7850188" y="1616075"/>
          <p14:tracePt t="112198" x="7835900" y="1616075"/>
          <p14:tracePt t="112206" x="7821613" y="1609725"/>
          <p14:tracePt t="112213" x="7807325" y="1609725"/>
          <p14:tracePt t="112220" x="7793038" y="1609725"/>
          <p14:tracePt t="112227" x="7780338" y="1601788"/>
          <p14:tracePt t="112236" x="7766050" y="1601788"/>
          <p14:tracePt t="112243" x="7758113" y="1601788"/>
          <p14:tracePt t="112251" x="7751763" y="1595438"/>
          <p14:tracePt t="112258" x="7745413" y="1595438"/>
          <p14:tracePt t="112272" x="7737475" y="1595438"/>
          <p14:tracePt t="112296" x="7731125" y="1595438"/>
          <p14:tracePt t="112310" x="7723188" y="1595438"/>
          <p14:tracePt t="112318" x="7716838" y="1595438"/>
          <p14:tracePt t="112333" x="7710488" y="1595438"/>
          <p14:tracePt t="112348" x="7702550" y="1595438"/>
          <p14:tracePt t="112363" x="7696200" y="1595438"/>
          <p14:tracePt t="112378" x="7688263" y="1595438"/>
          <p14:tracePt t="112393" x="7681913" y="1595438"/>
          <p14:tracePt t="112453" x="7675563" y="1595438"/>
          <p14:tracePt t="112528" x="7675563" y="1589088"/>
          <p14:tracePt t="112580" x="7675563" y="1581150"/>
          <p14:tracePt t="112670" x="7688263" y="1574800"/>
          <p14:tracePt t="112686" x="7702550" y="1574800"/>
          <p14:tracePt t="112693" x="7716838" y="1574800"/>
          <p14:tracePt t="112701" x="7716838" y="1566863"/>
          <p14:tracePt t="112708" x="7723188" y="1560513"/>
          <p14:tracePt t="112715" x="7745413" y="1560513"/>
          <p14:tracePt t="112730" x="7751763" y="1554163"/>
          <p14:tracePt t="112760" x="7758113" y="1554163"/>
          <p14:tracePt t="112790" x="7766050" y="1554163"/>
          <p14:tracePt t="112820" x="7772400" y="1554163"/>
          <p14:tracePt t="112851" x="7780338" y="1554163"/>
          <p14:tracePt t="113225" x="7793038" y="1566863"/>
          <p14:tracePt t="113236" x="7800975" y="1574800"/>
          <p14:tracePt t="113240" x="7815263" y="1589088"/>
          <p14:tracePt t="113255" x="7821613" y="1595438"/>
          <p14:tracePt t="113510" x="7821613" y="1589088"/>
          <p14:tracePt t="113533" x="7821613" y="1581150"/>
          <p14:tracePt t="113540" x="7821613" y="1574800"/>
          <p14:tracePt t="113555" x="7821613" y="1566863"/>
          <p14:tracePt t="113563" x="7815263" y="1566863"/>
          <p14:tracePt t="113571" x="7807325" y="1560513"/>
          <p14:tracePt t="113585" x="7800975" y="1560513"/>
          <p14:tracePt t="113593" x="7800975" y="1554163"/>
          <p14:tracePt t="113602" x="7793038" y="1554163"/>
          <p14:tracePt t="113623" x="7786688" y="1554163"/>
          <p14:tracePt t="113638" x="7780338" y="1554163"/>
          <p14:tracePt t="113645" x="7780338" y="1546225"/>
          <p14:tracePt t="113675" x="7772400" y="1546225"/>
          <p14:tracePt t="113698" x="7766050" y="1546225"/>
          <p14:tracePt t="113728" x="7751763" y="1546225"/>
          <p14:tracePt t="113735" x="7745413" y="1546225"/>
          <p14:tracePt t="113750" x="7737475" y="1546225"/>
          <p14:tracePt t="113758" x="7731125" y="1546225"/>
          <p14:tracePt t="113773" x="7723188" y="1546225"/>
          <p14:tracePt t="113780" x="7716838" y="1546225"/>
          <p14:tracePt t="113788" x="7710488" y="1546225"/>
          <p14:tracePt t="113796" x="7702550" y="1546225"/>
          <p14:tracePt t="113810" x="7696200" y="1546225"/>
          <p14:tracePt t="113825" x="7688263" y="1546225"/>
          <p14:tracePt t="113833" x="7681913" y="1554163"/>
          <p14:tracePt t="113990" x="7675563" y="1554163"/>
          <p14:tracePt t="114013" x="7667625" y="1560513"/>
          <p14:tracePt t="114028" x="7653338" y="1574800"/>
          <p14:tracePt t="114043" x="7646988" y="1574800"/>
          <p14:tracePt t="114058" x="7646988" y="1581150"/>
          <p14:tracePt t="114133" x="7653338" y="1581150"/>
          <p14:tracePt t="114140" x="7667625" y="1581150"/>
          <p14:tracePt t="114148" x="7688263" y="1581150"/>
          <p14:tracePt t="114155" x="7710488" y="1581150"/>
          <p14:tracePt t="114163" x="7716838" y="1581150"/>
          <p14:tracePt t="114171" x="7745413" y="1581150"/>
          <p14:tracePt t="114178" x="7758113" y="1581150"/>
          <p14:tracePt t="114185" x="7772400" y="1581150"/>
          <p14:tracePt t="114192" x="7786688" y="1581150"/>
          <p14:tracePt t="114200" x="7793038" y="1581150"/>
          <p14:tracePt t="114215" x="7800975" y="1581150"/>
          <p14:tracePt t="114222" x="7807325" y="1574800"/>
          <p14:tracePt t="114230" x="7821613" y="1566863"/>
          <p14:tracePt t="114238" x="7821613" y="1546225"/>
          <p14:tracePt t="114245" x="7835900" y="1531938"/>
          <p14:tracePt t="114253" x="7842250" y="1519238"/>
          <p14:tracePt t="114260" x="7850188" y="1497013"/>
          <p14:tracePt t="114269" x="7856538" y="1484313"/>
          <p14:tracePt t="114275" x="7870825" y="1455738"/>
          <p14:tracePt t="114283" x="7870825" y="1435100"/>
          <p14:tracePt t="114290" x="7877175" y="1406525"/>
          <p14:tracePt t="114298" x="7885113" y="1377950"/>
          <p14:tracePt t="114305" x="7885113" y="1357313"/>
          <p14:tracePt t="114313" x="7885113" y="1336675"/>
          <p14:tracePt t="114321" x="7885113" y="1322388"/>
          <p14:tracePt t="114328" x="7877175" y="1295400"/>
          <p14:tracePt t="114335" x="7870825" y="1281113"/>
          <p14:tracePt t="114342" x="7856538" y="1266825"/>
          <p14:tracePt t="114350" x="7835900" y="1252538"/>
          <p14:tracePt t="114358" x="7815263" y="1238250"/>
          <p14:tracePt t="114365" x="7807325" y="1238250"/>
          <p14:tracePt t="114373" x="7786688" y="1223963"/>
          <p14:tracePt t="114380" x="7766050" y="1217613"/>
          <p14:tracePt t="114389" x="7745413" y="1217613"/>
          <p14:tracePt t="114397" x="7731125" y="1211263"/>
          <p14:tracePt t="114403" x="7716838" y="1203325"/>
          <p14:tracePt t="114410" x="7710488" y="1203325"/>
          <p14:tracePt t="114419" x="7696200" y="1203325"/>
          <p14:tracePt t="114425" x="7681913" y="1203325"/>
          <p14:tracePt t="114440" x="7667625" y="1203325"/>
          <p14:tracePt t="114448" x="7653338" y="1203325"/>
          <p14:tracePt t="114455" x="7639050" y="1211263"/>
          <p14:tracePt t="114463" x="7632700" y="1211263"/>
          <p14:tracePt t="114470" x="7618413" y="1217613"/>
          <p14:tracePt t="114478" x="7604125" y="1223963"/>
          <p14:tracePt t="114486" x="7597775" y="1231900"/>
          <p14:tracePt t="114493" x="7583488" y="1246188"/>
          <p14:tracePt t="114501" x="7569200" y="1246188"/>
          <p14:tracePt t="114508" x="7562850" y="1252538"/>
          <p14:tracePt t="114515" x="7548563" y="1266825"/>
          <p14:tracePt t="114523" x="7534275" y="1273175"/>
          <p14:tracePt t="114530" x="7527925" y="1281113"/>
          <p14:tracePt t="114538" x="7521575" y="1281113"/>
          <p14:tracePt t="114545" x="7513638" y="1287463"/>
          <p14:tracePt t="114552" x="7507288" y="1295400"/>
          <p14:tracePt t="114560" x="7493000" y="1308100"/>
          <p14:tracePt t="114568" x="7478713" y="1308100"/>
          <p14:tracePt t="114575" x="7472363" y="1316038"/>
          <p14:tracePt t="114583" x="7464425" y="1322388"/>
          <p14:tracePt t="114590" x="7458075" y="1336675"/>
          <p14:tracePt t="114598" x="7450138" y="1350963"/>
          <p14:tracePt t="114605" x="7443788" y="1357313"/>
          <p14:tracePt t="114613" x="7443788" y="1365250"/>
          <p14:tracePt t="114620" x="7429500" y="1377950"/>
          <p14:tracePt t="114628" x="7429500" y="1385888"/>
          <p14:tracePt t="114636" x="7423150" y="1400175"/>
          <p14:tracePt t="114643" x="7415213" y="1435100"/>
          <p14:tracePt t="114650" x="7408863" y="1447800"/>
          <p14:tracePt t="114658" x="7408863" y="1462088"/>
          <p14:tracePt t="114665" x="7408863" y="1476375"/>
          <p14:tracePt t="114672" x="7408863" y="1490663"/>
          <p14:tracePt t="114680" x="7408863" y="1511300"/>
          <p14:tracePt t="114688" x="7408863" y="1525588"/>
          <p14:tracePt t="114695" x="7408863" y="1539875"/>
          <p14:tracePt t="114703" x="7408863" y="1554163"/>
          <p14:tracePt t="114710" x="7408863" y="1566863"/>
          <p14:tracePt t="114719" x="7408863" y="1574800"/>
          <p14:tracePt t="114725" x="7415213" y="1589088"/>
          <p14:tracePt t="114733" x="7429500" y="1595438"/>
          <p14:tracePt t="114740" x="7437438" y="1609725"/>
          <p14:tracePt t="114748" x="7458075" y="1609725"/>
          <p14:tracePt t="114755" x="7458075" y="1616075"/>
          <p14:tracePt t="114763" x="7478713" y="1624013"/>
          <p14:tracePt t="114770" x="7493000" y="1624013"/>
          <p14:tracePt t="114778" x="7513638" y="1638300"/>
          <p14:tracePt t="114786" x="7534275" y="1644650"/>
          <p14:tracePt t="114793" x="7569200" y="1651000"/>
          <p14:tracePt t="114800" x="7597775" y="1658938"/>
          <p14:tracePt t="114808" x="7618413" y="1658938"/>
          <p14:tracePt t="114817" x="7639050" y="1665288"/>
          <p14:tracePt t="114823" x="7667625" y="1673225"/>
          <p14:tracePt t="114830" x="7702550" y="1679575"/>
          <p14:tracePt t="114839" x="7737475" y="1685925"/>
          <p14:tracePt t="114845" x="7780338" y="1693863"/>
          <p14:tracePt t="114853" x="7800975" y="1693863"/>
          <p14:tracePt t="114860" x="7835900" y="1700213"/>
          <p14:tracePt t="114868" x="7850188" y="1700213"/>
          <p14:tracePt t="114875" x="7877175" y="1700213"/>
          <p14:tracePt t="114883" x="7899400" y="1700213"/>
          <p14:tracePt t="114890" x="7920038" y="1693863"/>
          <p14:tracePt t="114898" x="7947025" y="1685925"/>
          <p14:tracePt t="114905" x="7961313" y="1679575"/>
          <p14:tracePt t="114912" x="7975600" y="1665288"/>
          <p14:tracePt t="114921" x="7996238" y="1644650"/>
          <p14:tracePt t="114928" x="8004175" y="1624013"/>
          <p14:tracePt t="114939" x="8010525" y="1601788"/>
          <p14:tracePt t="114943" x="8016875" y="1574800"/>
          <p14:tracePt t="114950" x="8024813" y="1560513"/>
          <p14:tracePt t="114958" x="8024813" y="1546225"/>
          <p14:tracePt t="114966" x="8024813" y="1531938"/>
          <p14:tracePt t="114973" x="8024813" y="1511300"/>
          <p14:tracePt t="114980" x="8024813" y="1497013"/>
          <p14:tracePt t="114988" x="8024813" y="1484313"/>
          <p14:tracePt t="115004" x="8024813" y="1476375"/>
          <p14:tracePt t="115010" x="8024813" y="1462088"/>
          <p14:tracePt t="115018" x="8016875" y="1455738"/>
          <p14:tracePt t="115025" x="8010525" y="1441450"/>
          <p14:tracePt t="115033" x="8004175" y="1435100"/>
          <p14:tracePt t="115040" x="7996238" y="1420813"/>
          <p14:tracePt t="115048" x="7989888" y="1406525"/>
          <p14:tracePt t="115055" x="7975600" y="1385888"/>
          <p14:tracePt t="115063" x="7954963" y="1377950"/>
          <p14:tracePt t="115071" x="7934325" y="1365250"/>
          <p14:tracePt t="115078" x="7912100" y="1343025"/>
          <p14:tracePt t="115086" x="7891463" y="1343025"/>
          <p14:tracePt t="115093" x="7856538" y="1330325"/>
          <p14:tracePt t="115100" x="7835900" y="1322388"/>
          <p14:tracePt t="115108" x="7815263" y="1316038"/>
          <p14:tracePt t="115116" x="7786688" y="1308100"/>
          <p14:tracePt t="115123" x="7758113" y="1308100"/>
          <p14:tracePt t="115131" x="7737475" y="1308100"/>
          <p14:tracePt t="115138" x="7723188" y="1308100"/>
          <p14:tracePt t="115145" x="7710488" y="1308100"/>
          <p14:tracePt t="115153" x="7702550" y="1308100"/>
          <p14:tracePt t="115160" x="7688263" y="1308100"/>
          <p14:tracePt t="115168" x="7681913" y="1308100"/>
          <p14:tracePt t="115176" x="7675563" y="1308100"/>
          <p14:tracePt t="115183" x="7667625" y="1308100"/>
          <p14:tracePt t="115190" x="7661275" y="1308100"/>
          <p14:tracePt t="115205" x="7653338" y="1308100"/>
          <p14:tracePt t="115213" x="7646988" y="1308100"/>
          <p14:tracePt t="115220" x="7632700" y="1308100"/>
          <p14:tracePt t="115228" x="7618413" y="1316038"/>
          <p14:tracePt t="115236" x="7612063" y="1322388"/>
          <p14:tracePt t="115243" x="7597775" y="1330325"/>
          <p14:tracePt t="115250" x="7583488" y="1336675"/>
          <p14:tracePt t="115258" x="7577138" y="1343025"/>
          <p14:tracePt t="115265" x="7562850" y="1357313"/>
          <p14:tracePt t="115273" x="7548563" y="1371600"/>
          <p14:tracePt t="115280" x="7542213" y="1385888"/>
          <p14:tracePt t="115288" x="7534275" y="1400175"/>
          <p14:tracePt t="115296" x="7527925" y="1406525"/>
          <p14:tracePt t="115303" x="7527925" y="1412875"/>
          <p14:tracePt t="115310" x="7513638" y="1420813"/>
          <p14:tracePt t="115317" x="7513638" y="1427163"/>
          <p14:tracePt t="115326" x="7507288" y="1441450"/>
          <p14:tracePt t="115340" x="7499350" y="1455738"/>
          <p14:tracePt t="115348" x="7499350" y="1462088"/>
          <p14:tracePt t="115356" x="7499350" y="1470025"/>
          <p14:tracePt t="115365" x="7499350" y="1476375"/>
          <p14:tracePt t="115375" x="7499350" y="1484313"/>
          <p14:tracePt t="115379" x="7499350" y="1504950"/>
          <p14:tracePt t="115393" x="7499350" y="1511300"/>
          <p14:tracePt t="115400" x="7499350" y="1525588"/>
          <p14:tracePt t="115408" x="7507288" y="1525588"/>
          <p14:tracePt t="115415" x="7507288" y="1539875"/>
          <p14:tracePt t="115422" x="7513638" y="1539875"/>
          <p14:tracePt t="115430" x="7513638" y="1546225"/>
          <p14:tracePt t="115445" x="7521575" y="1546225"/>
          <p14:tracePt t="115453" x="7527925" y="1546225"/>
          <p14:tracePt t="115460" x="7527925" y="1554163"/>
          <p14:tracePt t="115468" x="7534275" y="1554163"/>
          <p14:tracePt t="115476" x="7556500" y="1554163"/>
          <p14:tracePt t="115483" x="7562850" y="1554163"/>
          <p14:tracePt t="115490" x="7569200" y="1554163"/>
          <p14:tracePt t="115498" x="7577138" y="1546225"/>
          <p14:tracePt t="115506" x="7583488" y="1546225"/>
          <p14:tracePt t="115513" x="7583488" y="1539875"/>
          <p14:tracePt t="115521" x="7591425" y="1525588"/>
          <p14:tracePt t="115528" x="7597775" y="1519238"/>
          <p14:tracePt t="115536" x="7597775" y="1511300"/>
          <p14:tracePt t="115543" x="7604125" y="1504950"/>
          <p14:tracePt t="115558" x="7604125" y="1497013"/>
          <p14:tracePt t="115565" x="7604125" y="1490663"/>
          <p14:tracePt t="116263" x="0" y="0"/>
        </p14:tracePtLst>
        <p14:tracePtLst>
          <p14:tracePt t="116773" x="5821363" y="1868488"/>
          <p14:tracePt t="116900" x="5834063" y="1868488"/>
          <p14:tracePt t="116908" x="5856288" y="1868488"/>
          <p14:tracePt t="116916" x="5883275" y="1868488"/>
          <p14:tracePt t="116924" x="5911850" y="1868488"/>
          <p14:tracePt t="116930" x="5967413" y="1868488"/>
          <p14:tracePt t="116942" x="6010275" y="1868488"/>
          <p14:tracePt t="116945" x="6072188" y="1868488"/>
          <p14:tracePt t="116953" x="6135688" y="1868488"/>
          <p14:tracePt t="116960" x="6199188" y="1868488"/>
          <p14:tracePt t="116968" x="6246813" y="1868488"/>
          <p14:tracePt t="116975" x="6310313" y="1868488"/>
          <p14:tracePt t="116982" x="6380163" y="1868488"/>
          <p14:tracePt t="116991" x="6443663" y="1868488"/>
          <p14:tracePt t="116998" x="6499225" y="1868488"/>
          <p14:tracePt t="117006" x="6569075" y="1882775"/>
          <p14:tracePt t="117013" x="6604000" y="1889125"/>
          <p14:tracePt t="117021" x="6661150" y="1903413"/>
          <p14:tracePt t="117028" x="6731000" y="1909763"/>
          <p14:tracePt t="117035" x="6786563" y="1909763"/>
          <p14:tracePt t="117043" x="6848475" y="1909763"/>
          <p14:tracePt t="117050" x="6919913" y="1909763"/>
          <p14:tracePt t="117058" x="6981825" y="1909763"/>
          <p14:tracePt t="117065" x="7031038" y="1909763"/>
          <p14:tracePt t="117073" x="7059613" y="1909763"/>
          <p14:tracePt t="117080" x="7094538" y="1909763"/>
          <p14:tracePt t="117088" x="7121525" y="1909763"/>
          <p14:tracePt t="117096" x="7135813" y="1909763"/>
          <p14:tracePt t="117103" x="7150100" y="1909763"/>
          <p14:tracePt t="117118" x="7156450" y="1909763"/>
          <p14:tracePt t="117133" x="7164388" y="1909763"/>
          <p14:tracePt t="117140" x="7170738" y="1909763"/>
          <p14:tracePt t="117171" x="7178675" y="1909763"/>
          <p14:tracePt t="117185" x="7185025" y="1909763"/>
          <p14:tracePt t="117200" x="7191375" y="1909763"/>
          <p14:tracePt t="117208" x="7199313" y="1909763"/>
          <p14:tracePt t="117388" x="7199313" y="1917700"/>
          <p14:tracePt t="117396" x="7248525" y="1944688"/>
          <p14:tracePt t="117403" x="7332663" y="1993900"/>
          <p14:tracePt t="117410" x="7402513" y="2022475"/>
          <p14:tracePt t="117418" x="7499350" y="2063750"/>
          <p14:tracePt t="117425" x="7604125" y="2098675"/>
          <p14:tracePt t="117432" x="7696200" y="2120900"/>
          <p14:tracePt t="117442" x="7780338" y="2133600"/>
          <p14:tracePt t="117448" x="7864475" y="2147888"/>
          <p14:tracePt t="117455" x="7912100" y="2147888"/>
          <p14:tracePt t="117463" x="7961313" y="2147888"/>
          <p14:tracePt t="117471" x="8010525" y="2133600"/>
          <p14:tracePt t="117478" x="8031163" y="2120900"/>
          <p14:tracePt t="117485" x="8045450" y="2106613"/>
          <p14:tracePt t="117492" x="8045450" y="2098675"/>
          <p14:tracePt t="117500" x="8045450" y="2092325"/>
          <p14:tracePt t="117508" x="8045450" y="2085975"/>
          <p14:tracePt t="117515" x="8053388" y="2078038"/>
          <p14:tracePt t="117524" x="8053388" y="2071688"/>
          <p14:tracePt t="117530" x="8059738" y="2057400"/>
          <p14:tracePt t="117539" x="8059738" y="2043113"/>
          <p14:tracePt t="117545" x="8059738" y="2028825"/>
          <p14:tracePt t="117552" x="8059738" y="2016125"/>
          <p14:tracePt t="117561" x="8059738" y="1993900"/>
          <p14:tracePt t="117568" x="8059738" y="1966913"/>
          <p14:tracePt t="117575" x="8059738" y="1938338"/>
          <p14:tracePt t="117583" x="8059738" y="1917700"/>
          <p14:tracePt t="117591" x="8059738" y="1897063"/>
          <p14:tracePt t="117598" x="8059738" y="1874838"/>
          <p14:tracePt t="117605" x="8059738" y="1854200"/>
          <p14:tracePt t="117613" x="8045450" y="1827213"/>
          <p14:tracePt t="117621" x="8039100" y="1812925"/>
          <p14:tracePt t="117628" x="8024813" y="1798638"/>
          <p14:tracePt t="117635" x="8016875" y="1790700"/>
          <p14:tracePt t="117643" x="8004175" y="1778000"/>
          <p14:tracePt t="117650" x="7996238" y="1763713"/>
          <p14:tracePt t="117658" x="7989888" y="1755775"/>
          <p14:tracePt t="117665" x="7969250" y="1743075"/>
          <p14:tracePt t="117674" x="7961313" y="1735138"/>
          <p14:tracePt t="117680" x="7947025" y="1714500"/>
          <p14:tracePt t="117689" x="7940675" y="1714500"/>
          <p14:tracePt t="117695" x="7934325" y="1708150"/>
          <p14:tracePt t="117703" x="7920038" y="1693863"/>
          <p14:tracePt t="117718" x="7905750" y="1679575"/>
          <p14:tracePt t="117725" x="7899400" y="1679575"/>
          <p14:tracePt t="117733" x="7899400" y="1673225"/>
          <p14:tracePt t="117740" x="7891463" y="1665288"/>
          <p14:tracePt t="117748" x="7885113" y="1665288"/>
          <p14:tracePt t="117755" x="7870825" y="1665288"/>
          <p14:tracePt t="117763" x="7864475" y="1665288"/>
          <p14:tracePt t="117771" x="7856538" y="1665288"/>
          <p14:tracePt t="117778" x="7850188" y="1665288"/>
          <p14:tracePt t="117785" x="7827963" y="1658938"/>
          <p14:tracePt t="117793" x="7821613" y="1658938"/>
          <p14:tracePt t="117800" x="7815263" y="1658938"/>
          <p14:tracePt t="117808" x="7800975" y="1658938"/>
          <p14:tracePt t="117815" x="7786688" y="1658938"/>
          <p14:tracePt t="117823" x="7758113" y="1658938"/>
          <p14:tracePt t="117830" x="7751763" y="1658938"/>
          <p14:tracePt t="117839" x="7745413" y="1658938"/>
          <p14:tracePt t="117845" x="7731125" y="1658938"/>
          <p14:tracePt t="117853" x="7723188" y="1679575"/>
          <p14:tracePt t="117860" x="7710488" y="1685925"/>
          <p14:tracePt t="117868" x="7702550" y="1700213"/>
          <p14:tracePt t="117875" x="7688263" y="1720850"/>
          <p14:tracePt t="117883" x="7681913" y="1728788"/>
          <p14:tracePt t="117891" x="7675563" y="1743075"/>
          <p14:tracePt t="117898" x="7667625" y="1755775"/>
          <p14:tracePt t="117905" x="7661275" y="1770063"/>
          <p14:tracePt t="117913" x="7661275" y="1778000"/>
          <p14:tracePt t="117920" x="7653338" y="1790700"/>
          <p14:tracePt t="117941" x="7653338" y="1798638"/>
          <p14:tracePt t="117943" x="7653338" y="1812925"/>
          <p14:tracePt t="117958" x="7653338" y="1827213"/>
          <p14:tracePt t="117965" x="7653338" y="1833563"/>
          <p14:tracePt t="117973" x="7653338" y="1839913"/>
          <p14:tracePt t="117980" x="7653338" y="1847850"/>
          <p14:tracePt t="117989" x="7661275" y="1862138"/>
          <p14:tracePt t="117995" x="7667625" y="1874838"/>
          <p14:tracePt t="118003" x="7675563" y="1882775"/>
          <p14:tracePt t="118010" x="7681913" y="1897063"/>
          <p14:tracePt t="118018" x="7688263" y="1897063"/>
          <p14:tracePt t="118025" x="7702550" y="1917700"/>
          <p14:tracePt t="118033" x="7716838" y="1917700"/>
          <p14:tracePt t="118041" x="7731125" y="1917700"/>
          <p14:tracePt t="118047" x="7751763" y="1924050"/>
          <p14:tracePt t="118055" x="7758113" y="1924050"/>
          <p14:tracePt t="118063" x="7793038" y="1924050"/>
          <p14:tracePt t="118071" x="7815263" y="1924050"/>
          <p14:tracePt t="118078" x="7827963" y="1917700"/>
          <p14:tracePt t="118085" x="7827963" y="1909763"/>
          <p14:tracePt t="118093" x="7835900" y="1903413"/>
          <p14:tracePt t="118100" x="7842250" y="1897063"/>
          <p14:tracePt t="118115" x="7842250" y="1889125"/>
          <p14:tracePt t="118175" x="7835900" y="1889125"/>
          <p14:tracePt t="118183" x="7827963" y="1897063"/>
          <p14:tracePt t="118198" x="7815263" y="1909763"/>
          <p14:tracePt t="118199" x="0" y="0"/>
        </p14:tracePtLst>
        <p14:tracePtLst>
          <p14:tracePt t="118769" x="5632450" y="4010025"/>
          <p14:tracePt t="118776" x="5645150" y="4010025"/>
          <p14:tracePt t="118783" x="5653088" y="4002088"/>
          <p14:tracePt t="118791" x="5659438" y="4002088"/>
          <p14:tracePt t="118798" x="5673725" y="4002088"/>
          <p14:tracePt t="118806" x="5688013" y="4002088"/>
          <p14:tracePt t="118813" x="5694363" y="4002088"/>
          <p14:tracePt t="118820" x="5729288" y="4002088"/>
          <p14:tracePt t="118828" x="5786438" y="4002088"/>
          <p14:tracePt t="118836" x="5848350" y="4002088"/>
          <p14:tracePt t="118842" x="5926138" y="4002088"/>
          <p14:tracePt t="118850" x="6010275" y="3995738"/>
          <p14:tracePt t="118858" x="6051550" y="3995738"/>
          <p14:tracePt t="118865" x="6129338" y="3995738"/>
          <p14:tracePt t="118873" x="6211888" y="3995738"/>
          <p14:tracePt t="118880" x="6296025" y="3995738"/>
          <p14:tracePt t="118888" x="6380163" y="3995738"/>
          <p14:tracePt t="118895" x="6464300" y="3995738"/>
          <p14:tracePt t="118902" x="6542088" y="4002088"/>
          <p14:tracePt t="118910" x="6597650" y="4010025"/>
          <p14:tracePt t="118918" x="6673850" y="4024313"/>
          <p14:tracePt t="118925" x="6751638" y="4024313"/>
          <p14:tracePt t="118933" x="6813550" y="4030663"/>
          <p14:tracePt t="118942" x="6870700" y="4030663"/>
          <p14:tracePt t="118948" x="6940550" y="4030663"/>
          <p14:tracePt t="118956" x="6975475" y="4010025"/>
          <p14:tracePt t="118963" x="7016750" y="3989388"/>
          <p14:tracePt t="118971" x="7059613" y="3960813"/>
          <p14:tracePt t="118978" x="7080250" y="3954463"/>
          <p14:tracePt t="118985" x="7080250" y="3940175"/>
          <p14:tracePt t="119195" x="7094538" y="3946525"/>
          <p14:tracePt t="119203" x="7108825" y="3960813"/>
          <p14:tracePt t="119210" x="7115175" y="3975100"/>
          <p14:tracePt t="119218" x="7135813" y="3989388"/>
          <p14:tracePt t="119225" x="7156450" y="4002088"/>
          <p14:tracePt t="119233" x="7185025" y="4016375"/>
          <p14:tracePt t="119242" x="7213600" y="4024313"/>
          <p14:tracePt t="119248" x="7254875" y="4044950"/>
          <p14:tracePt t="119256" x="7283450" y="4051300"/>
          <p14:tracePt t="119263" x="7324725" y="4073525"/>
          <p14:tracePt t="119270" x="7373938" y="4086225"/>
          <p14:tracePt t="119278" x="7423150" y="4100513"/>
          <p14:tracePt t="119285" x="7478713" y="4114800"/>
          <p14:tracePt t="119293" x="7527925" y="4121150"/>
          <p14:tracePt t="119300" x="7577138" y="4129088"/>
          <p14:tracePt t="119308" x="7653338" y="4135438"/>
          <p14:tracePt t="119317" x="7745413" y="4135438"/>
          <p14:tracePt t="119327" x="7827963" y="4129088"/>
          <p14:tracePt t="119331" x="7905750" y="4108450"/>
          <p14:tracePt t="119338" x="7961313" y="4073525"/>
          <p14:tracePt t="119346" x="8024813" y="4038600"/>
          <p14:tracePt t="119353" x="8074025" y="4002088"/>
          <p14:tracePt t="119360" x="8123238" y="3960813"/>
          <p14:tracePt t="119368" x="8164513" y="3911600"/>
          <p14:tracePt t="119375" x="8199438" y="3876675"/>
          <p14:tracePt t="119383" x="8220075" y="3841750"/>
          <p14:tracePt t="119390" x="8228013" y="3813175"/>
          <p14:tracePt t="119398" x="8234363" y="3806825"/>
          <p14:tracePt t="119406" x="8240713" y="3792538"/>
          <p14:tracePt t="119413" x="8240713" y="3778250"/>
          <p14:tracePt t="119420" x="8240713" y="3757613"/>
          <p14:tracePt t="119428" x="8240713" y="3736975"/>
          <p14:tracePt t="119435" x="8240713" y="3730625"/>
          <p14:tracePt t="119443" x="8234363" y="3708400"/>
          <p14:tracePt t="119450" x="8220075" y="3681413"/>
          <p14:tracePt t="119459" x="8199438" y="3659188"/>
          <p14:tracePt t="119465" x="8178800" y="3638550"/>
          <p14:tracePt t="119473" x="8143875" y="3624263"/>
          <p14:tracePt t="119480" x="8108950" y="3603625"/>
          <p14:tracePt t="119488" x="8066088" y="3589338"/>
          <p14:tracePt t="119496" x="8045450" y="3582988"/>
          <p14:tracePt t="119503" x="8016875" y="3576638"/>
          <p14:tracePt t="119510" x="7989888" y="3576638"/>
          <p14:tracePt t="119518" x="7961313" y="3576638"/>
          <p14:tracePt t="119526" x="7947025" y="3576638"/>
          <p14:tracePt t="119533" x="7926388" y="3576638"/>
          <p14:tracePt t="119541" x="7912100" y="3576638"/>
          <p14:tracePt t="119548" x="7905750" y="3582988"/>
          <p14:tracePt t="119555" x="7899400" y="3589338"/>
          <p14:tracePt t="119563" x="7899400" y="3597275"/>
          <p14:tracePt t="119570" x="7885113" y="3611563"/>
          <p14:tracePt t="119578" x="7877175" y="3617913"/>
          <p14:tracePt t="119585" x="7870825" y="3624263"/>
          <p14:tracePt t="119593" x="7864475" y="3638550"/>
          <p14:tracePt t="119600" x="7864475" y="3646488"/>
          <p14:tracePt t="119609" x="7850188" y="3659188"/>
          <p14:tracePt t="119615" x="7842250" y="3681413"/>
          <p14:tracePt t="119623" x="7835900" y="3695700"/>
          <p14:tracePt t="119631" x="7827963" y="3708400"/>
          <p14:tracePt t="119638" x="7821613" y="3730625"/>
          <p14:tracePt t="119645" x="7821613" y="3743325"/>
          <p14:tracePt t="119653" x="7815263" y="3757613"/>
          <p14:tracePt t="119660" x="7815263" y="3778250"/>
          <p14:tracePt t="119668" x="7815263" y="3786188"/>
          <p14:tracePt t="119676" x="7815263" y="3792538"/>
          <p14:tracePt t="119683" x="7815263" y="3800475"/>
          <p14:tracePt t="119691" x="7815263" y="3806825"/>
          <p14:tracePt t="119698" x="7815263" y="3813175"/>
          <p14:tracePt t="119728" x="7815263" y="3821113"/>
          <p14:tracePt t="119730" x="0" y="0"/>
        </p14:tracePtLst>
      </p14:laserTraceLst>
    </p:ext>
    <p:ext uri="{E180D4A7-C9FB-4DFB-919C-405C955672EB}">
      <p14:showEvtLst xmlns:p14="http://schemas.microsoft.com/office/powerpoint/2010/main">
        <p14:playEvt time="119" objId="4"/>
        <p14:stopEvt time="119773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7AA819-7CA5-4949-AAE5-10A29318FA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10D0CB4-9CB6-44B0-84D8-D36576410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238">
            <a:hlinkClick r:id="" action="ppaction://media"/>
            <a:extLst>
              <a:ext uri="{FF2B5EF4-FFF2-40B4-BE49-F238E27FC236}">
                <a16:creationId xmlns:a16="http://schemas.microsoft.com/office/drawing/2014/main" id="{7917F398-1744-4BD6-B508-BF0A4E5B9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7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865"/>
    </mc:Choice>
    <mc:Fallback>
      <p:transition spd="slow" advTm="124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899" x="2427288" y="3289300"/>
          <p14:tracePt t="18354" x="2435225" y="3289300"/>
          <p14:tracePt t="18360" x="2441575" y="3289300"/>
          <p14:tracePt t="18368" x="2447925" y="3289300"/>
          <p14:tracePt t="18376" x="2462213" y="3289300"/>
          <p14:tracePt t="18383" x="2476500" y="3289300"/>
          <p14:tracePt t="18390" x="2497138" y="3289300"/>
          <p14:tracePt t="18398" x="2511425" y="3289300"/>
          <p14:tracePt t="18405" x="2525713" y="3289300"/>
          <p14:tracePt t="18413" x="2532063" y="3289300"/>
          <p14:tracePt t="18420" x="2546350" y="3289300"/>
          <p14:tracePt t="18428" x="2560638" y="3289300"/>
          <p14:tracePt t="18435" x="2574925" y="3289300"/>
          <p14:tracePt t="18443" x="2589213" y="3289300"/>
          <p14:tracePt t="18450" x="2595563" y="3289300"/>
          <p14:tracePt t="18459" x="2601913" y="3289300"/>
          <p14:tracePt t="18481" x="2609850" y="3289300"/>
          <p14:tracePt t="18518" x="2616200" y="3289300"/>
          <p14:tracePt t="18548" x="2624138" y="3289300"/>
          <p14:tracePt t="18639" x="2630488" y="3289300"/>
          <p14:tracePt t="18653" x="2630488" y="3281363"/>
          <p14:tracePt t="18668" x="2636838" y="3281363"/>
          <p14:tracePt t="18683" x="2644775" y="3281363"/>
          <p14:tracePt t="18690" x="2644775" y="3275013"/>
          <p14:tracePt t="18698" x="2651125" y="3275013"/>
          <p14:tracePt t="18705" x="2659063" y="3275013"/>
          <p14:tracePt t="18720" x="2665413" y="3275013"/>
          <p14:tracePt t="18743" x="2671763" y="3275013"/>
          <p14:tracePt t="18766" x="2679700" y="3275013"/>
          <p14:tracePt t="18774" x="2686050" y="3275013"/>
          <p14:tracePt t="18788" x="2693988" y="3275013"/>
          <p14:tracePt t="18795" x="2708275" y="3275013"/>
          <p14:tracePt t="18803" x="2720975" y="3275013"/>
          <p14:tracePt t="18810" x="2743200" y="3275013"/>
          <p14:tracePt t="18818" x="2755900" y="3275013"/>
          <p14:tracePt t="18826" x="2763838" y="3275013"/>
          <p14:tracePt t="18833" x="2784475" y="3275013"/>
          <p14:tracePt t="18841" x="2790825" y="3275013"/>
          <p14:tracePt t="18848" x="2813050" y="3275013"/>
          <p14:tracePt t="18863" x="2819400" y="3275013"/>
          <p14:tracePt t="18870" x="2825750" y="3275013"/>
          <p14:tracePt t="18885" x="2833688" y="3275013"/>
          <p14:tracePt t="18893" x="2840038" y="3281363"/>
          <p14:tracePt t="18901" x="2854325" y="3281363"/>
          <p14:tracePt t="18908" x="2860675" y="3295650"/>
          <p14:tracePt t="18915" x="2868613" y="3295650"/>
          <p14:tracePt t="18924" x="2882900" y="3295650"/>
          <p14:tracePt t="18930" x="2889250" y="3303588"/>
          <p14:tracePt t="18938" x="2903538" y="3309938"/>
          <p14:tracePt t="18945" x="2917825" y="3316288"/>
          <p14:tracePt t="18953" x="2917825" y="3324225"/>
          <p14:tracePt t="18960" x="2932113" y="3330575"/>
          <p14:tracePt t="18968" x="2932113" y="3338513"/>
          <p14:tracePt t="18977" x="2938463" y="3338513"/>
          <p14:tracePt t="18983" x="2944813" y="3352800"/>
          <p14:tracePt t="18991" x="2952750" y="3352800"/>
          <p14:tracePt t="18998" x="2959100" y="3359150"/>
          <p14:tracePt t="19005" x="2967038" y="3365500"/>
          <p14:tracePt t="19020" x="2973388" y="3365500"/>
          <p14:tracePt t="19028" x="2973388" y="3373438"/>
          <p14:tracePt t="19044" x="2979738" y="3373438"/>
          <p14:tracePt t="19080" x="2987675" y="3373438"/>
          <p14:tracePt t="19103" x="2994025" y="3373438"/>
          <p14:tracePt t="19118" x="3001963" y="3373438"/>
          <p14:tracePt t="19133" x="3014663" y="3373438"/>
          <p14:tracePt t="19141" x="3028950" y="3373438"/>
          <p14:tracePt t="19148" x="3043238" y="3379788"/>
          <p14:tracePt t="19155" x="3049588" y="3387725"/>
          <p14:tracePt t="19163" x="3063875" y="3387725"/>
          <p14:tracePt t="19170" x="3078163" y="3387725"/>
          <p14:tracePt t="19178" x="3092450" y="3394075"/>
          <p14:tracePt t="19185" x="3098800" y="3394075"/>
          <p14:tracePt t="19193" x="3113088" y="3394075"/>
          <p14:tracePt t="19208" x="3121025" y="3400425"/>
          <p14:tracePt t="19231" x="3127375" y="3400425"/>
          <p14:tracePt t="19344" x="3133725" y="3400425"/>
          <p14:tracePt t="19350" x="3141663" y="3400425"/>
          <p14:tracePt t="19365" x="3148013" y="3400425"/>
          <p14:tracePt t="19380" x="3155950" y="3400425"/>
          <p14:tracePt t="19395" x="3162300" y="3400425"/>
          <p14:tracePt t="19403" x="3168650" y="3400425"/>
          <p14:tracePt t="19411" x="3182938" y="3400425"/>
          <p14:tracePt t="19418" x="3197225" y="3400425"/>
          <p14:tracePt t="19426" x="3203575" y="3400425"/>
          <p14:tracePt t="19441" x="3211513" y="3400425"/>
          <p14:tracePt t="19448" x="3217863" y="3400425"/>
          <p14:tracePt t="19463" x="3225800" y="3400425"/>
          <p14:tracePt t="19485" x="3232150" y="3400425"/>
          <p14:tracePt t="19500" x="3238500" y="3400425"/>
          <p14:tracePt t="19508" x="3246438" y="3400425"/>
          <p14:tracePt t="19523" x="3252788" y="3400425"/>
          <p14:tracePt t="19538" x="3260725" y="3400425"/>
          <p14:tracePt t="20401" x="3260725" y="3408363"/>
          <p14:tracePt t="20411" x="3260725" y="3414713"/>
          <p14:tracePt t="20415" x="3260725" y="3422650"/>
          <p14:tracePt t="20431" x="3260725" y="3429000"/>
          <p14:tracePt t="20438" x="3260725" y="3435350"/>
          <p14:tracePt t="20445" x="3260725" y="3443288"/>
          <p14:tracePt t="20453" x="3260725" y="3457575"/>
          <p14:tracePt t="20461" x="3260725" y="3470275"/>
          <p14:tracePt t="20468" x="3260725" y="3478213"/>
          <p14:tracePt t="20476" x="3260725" y="3484563"/>
          <p14:tracePt t="20490" x="3260725" y="3492500"/>
          <p14:tracePt t="20619" x="3260725" y="3498850"/>
          <p14:tracePt t="20641" x="3260725" y="3505200"/>
          <p14:tracePt t="20648" x="3260725" y="3513138"/>
          <p14:tracePt t="20663" x="3260725" y="3519488"/>
          <p14:tracePt t="20685" x="3260725" y="3527425"/>
          <p14:tracePt t="20709" x="3260725" y="3533775"/>
          <p14:tracePt t="20715" x="3260725" y="3541713"/>
          <p14:tracePt t="20731" x="3260725" y="3548063"/>
          <p14:tracePt t="20745" x="3260725" y="3554413"/>
          <p14:tracePt t="20761" x="3260725" y="3562350"/>
          <p14:tracePt t="20768" x="3260725" y="3568700"/>
          <p14:tracePt t="20783" x="3260725" y="3576638"/>
          <p14:tracePt t="20791" x="3252788" y="3576638"/>
          <p14:tracePt t="20798" x="3246438" y="3589338"/>
          <p14:tracePt t="20805" x="3232150" y="3603625"/>
          <p14:tracePt t="20813" x="3225800" y="3611563"/>
          <p14:tracePt t="20820" x="3203575" y="3632200"/>
          <p14:tracePt t="20828" x="3176588" y="3652838"/>
          <p14:tracePt t="20835" x="3155950" y="3673475"/>
          <p14:tracePt t="20843" x="3127375" y="3702050"/>
          <p14:tracePt t="20850" x="3092450" y="3736975"/>
          <p14:tracePt t="20859" x="3063875" y="3757613"/>
          <p14:tracePt t="20865" x="3028950" y="3786188"/>
          <p14:tracePt t="20873" x="2987675" y="3813175"/>
          <p14:tracePt t="20880" x="2967038" y="3827463"/>
          <p14:tracePt t="20888" x="2944813" y="3848100"/>
          <p14:tracePt t="20895" x="2924175" y="3862388"/>
          <p14:tracePt t="20903" x="2909888" y="3876675"/>
          <p14:tracePt t="20912" x="2903538" y="3884613"/>
          <p14:tracePt t="20918" x="2882900" y="3897313"/>
          <p14:tracePt t="20926" x="2882900" y="3905250"/>
          <p14:tracePt t="20933" x="2868613" y="3905250"/>
          <p14:tracePt t="20940" x="2860675" y="3911600"/>
          <p14:tracePt t="20948" x="2854325" y="3911600"/>
          <p14:tracePt t="20955" x="2847975" y="3911600"/>
          <p14:tracePt t="20963" x="2833688" y="3919538"/>
          <p14:tracePt t="20970" x="2819400" y="3925888"/>
          <p14:tracePt t="20979" x="2798763" y="3932238"/>
          <p14:tracePt t="20985" x="2778125" y="3940175"/>
          <p14:tracePt t="20993" x="2749550" y="3954463"/>
          <p14:tracePt t="21000" x="2728913" y="3960813"/>
          <p14:tracePt t="21009" x="2700338" y="3967163"/>
          <p14:tracePt t="21015" x="2659063" y="3981450"/>
          <p14:tracePt t="21023" x="2624138" y="3995738"/>
          <p14:tracePt t="21030" x="2589213" y="4010025"/>
          <p14:tracePt t="21038" x="2554288" y="4024313"/>
          <p14:tracePt t="21045" x="2532063" y="4024313"/>
          <p14:tracePt t="21053" x="2519363" y="4038600"/>
          <p14:tracePt t="21061" x="2505075" y="4044950"/>
          <p14:tracePt t="21068" x="2497138" y="4044950"/>
          <p14:tracePt t="21076" x="2490788" y="4044950"/>
          <p14:tracePt t="21083" x="2490788" y="4051300"/>
          <p14:tracePt t="21211" x="2482850" y="4051300"/>
          <p14:tracePt t="21227" x="2476500" y="4051300"/>
          <p14:tracePt t="21233" x="2470150" y="4051300"/>
          <p14:tracePt t="21240" x="2462213" y="4051300"/>
          <p14:tracePt t="21346" x="2470150" y="4059238"/>
          <p14:tracePt t="21353" x="2497138" y="4065588"/>
          <p14:tracePt t="21362" x="2519363" y="4073525"/>
          <p14:tracePt t="21368" x="2566988" y="4086225"/>
          <p14:tracePt t="21376" x="2601913" y="4094163"/>
          <p14:tracePt t="21383" x="2651125" y="4100513"/>
          <p14:tracePt t="21390" x="2686050" y="4108450"/>
          <p14:tracePt t="21398" x="2743200" y="4114800"/>
          <p14:tracePt t="21405" x="2790825" y="4121150"/>
          <p14:tracePt t="21413" x="2840038" y="4129088"/>
          <p14:tracePt t="21420" x="2868613" y="4129088"/>
          <p14:tracePt t="21429" x="2889250" y="4135438"/>
          <p14:tracePt t="21435" x="2924175" y="4135438"/>
          <p14:tracePt t="21443" x="2944813" y="4135438"/>
          <p14:tracePt t="21458" x="2952750" y="4135438"/>
          <p14:tracePt t="21473" x="2959100" y="4135438"/>
          <p14:tracePt t="21488" x="2959100" y="4143375"/>
          <p14:tracePt t="21496" x="2967038" y="4143375"/>
          <p14:tracePt t="21503" x="2973388" y="4149725"/>
          <p14:tracePt t="21511" x="2987675" y="4149725"/>
          <p14:tracePt t="21518" x="2994025" y="4149725"/>
          <p14:tracePt t="21526" x="3008313" y="4149725"/>
          <p14:tracePt t="21533" x="3028950" y="4156075"/>
          <p14:tracePt t="21540" x="3049588" y="4164013"/>
          <p14:tracePt t="21548" x="3071813" y="4170363"/>
          <p14:tracePt t="21555" x="3092450" y="4170363"/>
          <p14:tracePt t="21563" x="3113088" y="4170363"/>
          <p14:tracePt t="21570" x="3133725" y="4170363"/>
          <p14:tracePt t="21579" x="3155950" y="4170363"/>
          <p14:tracePt t="21585" x="3176588" y="4178300"/>
          <p14:tracePt t="21593" x="3197225" y="4178300"/>
          <p14:tracePt t="21600" x="3203575" y="4178300"/>
          <p14:tracePt t="21608" x="3217863" y="4178300"/>
          <p14:tracePt t="21615" x="3225800" y="4178300"/>
          <p14:tracePt t="21623" x="3238500" y="4178300"/>
          <p14:tracePt t="21630" x="3260725" y="4178300"/>
          <p14:tracePt t="21646" x="3267075" y="4178300"/>
          <p14:tracePt t="29595" x="3014663" y="4065588"/>
          <p14:tracePt t="29597" x="2917825" y="4030663"/>
          <p14:tracePt t="29603" x="2860675" y="4010025"/>
          <p14:tracePt t="29611" x="2819400" y="3995738"/>
          <p14:tracePt t="29619" x="2778125" y="3981450"/>
          <p14:tracePt t="29626" x="2755900" y="3975100"/>
          <p14:tracePt t="29634" x="2735263" y="3967163"/>
          <p14:tracePt t="29641" x="2720975" y="3967163"/>
          <p14:tracePt t="29649" x="2708275" y="3960813"/>
          <p14:tracePt t="29703" x="2700338" y="3960813"/>
          <p14:tracePt t="29717" x="2693988" y="3960813"/>
          <p14:tracePt t="29723" x="2679700" y="3960813"/>
          <p14:tracePt t="29731" x="2665413" y="3960813"/>
          <p14:tracePt t="29738" x="2651125" y="3960813"/>
          <p14:tracePt t="29746" x="2630488" y="3960813"/>
          <p14:tracePt t="29753" x="2609850" y="3960813"/>
          <p14:tracePt t="29761" x="2581275" y="3960813"/>
          <p14:tracePt t="29769" x="2560638" y="3960813"/>
          <p14:tracePt t="29776" x="2532063" y="3960813"/>
          <p14:tracePt t="29784" x="2519363" y="3967163"/>
          <p14:tracePt t="29791" x="2505075" y="3975100"/>
          <p14:tracePt t="29806" x="2497138" y="3975100"/>
          <p14:tracePt t="29875" x="2490788" y="3981450"/>
          <p14:tracePt t="29881" x="2482850" y="3981450"/>
          <p14:tracePt t="30055" x="0" y="0"/>
        </p14:tracePtLst>
        <p14:tracePtLst>
          <p14:tracePt t="30357" x="2482850" y="3981450"/>
          <p14:tracePt t="30460" x="0" y="0"/>
        </p14:tracePtLst>
        <p14:tracePtLst>
          <p14:tracePt t="30986" x="2630488" y="3975100"/>
          <p14:tracePt t="31053" x="0" y="0"/>
        </p14:tracePtLst>
        <p14:tracePtLst>
          <p14:tracePt t="32103" x="2392363" y="3233738"/>
          <p14:tracePt t="32140" x="2400300" y="3233738"/>
          <p14:tracePt t="32222" x="2406650" y="3233738"/>
          <p14:tracePt t="32225" x="0" y="0"/>
        </p14:tracePtLst>
        <p14:tracePtLst>
          <p14:tracePt t="32695" x="2609850" y="3219450"/>
          <p14:tracePt t="32808" x="0" y="0"/>
        </p14:tracePtLst>
        <p14:tracePtLst>
          <p14:tracePt t="41082" x="3238500" y="3338513"/>
          <p14:tracePt t="41260" x="3246438" y="3338513"/>
          <p14:tracePt t="41273" x="3260725" y="3338513"/>
          <p14:tracePt t="41281" x="3267075" y="3338513"/>
          <p14:tracePt t="41289" x="3281363" y="3338513"/>
          <p14:tracePt t="41296" x="3302000" y="3338513"/>
          <p14:tracePt t="41304" x="3316288" y="3338513"/>
          <p14:tracePt t="41312" x="3336925" y="3338513"/>
          <p14:tracePt t="41319" x="3357563" y="3338513"/>
          <p14:tracePt t="41326" x="3379788" y="3338513"/>
          <p14:tracePt t="41334" x="3406775" y="3338513"/>
          <p14:tracePt t="41342" x="3435350" y="3338513"/>
          <p14:tracePt t="41349" x="3462338" y="3338513"/>
          <p14:tracePt t="41356" x="3498850" y="3338513"/>
          <p14:tracePt t="41364" x="3525838" y="3344863"/>
          <p14:tracePt t="41371" x="3554413" y="3344863"/>
          <p14:tracePt t="41379" x="3575050" y="3344863"/>
          <p14:tracePt t="41386" x="3603625" y="3344863"/>
          <p14:tracePt t="41395" x="3630613" y="3344863"/>
          <p14:tracePt t="41402" x="3651250" y="3344863"/>
          <p14:tracePt t="41410" x="3673475" y="3344863"/>
          <p14:tracePt t="41416" x="3700463" y="3344863"/>
          <p14:tracePt t="41424" x="3729038" y="3344863"/>
          <p14:tracePt t="41431" x="3757613" y="3344863"/>
          <p14:tracePt t="41439" x="3784600" y="3344863"/>
          <p14:tracePt t="41446" x="3827463" y="3344863"/>
          <p14:tracePt t="41454" x="3854450" y="3344863"/>
          <p14:tracePt t="41462" x="3889375" y="3338513"/>
          <p14:tracePt t="41469" x="3917950" y="3338513"/>
          <p14:tracePt t="41476" x="3946525" y="3338513"/>
          <p14:tracePt t="41484" x="3987800" y="3330575"/>
          <p14:tracePt t="41492" x="4016375" y="3324225"/>
          <p14:tracePt t="41499" x="4037013" y="3316288"/>
          <p14:tracePt t="41506" x="4071938" y="3316288"/>
          <p14:tracePt t="41514" x="4106863" y="3309938"/>
          <p14:tracePt t="41521" x="4135438" y="3303588"/>
          <p14:tracePt t="41529" x="4162425" y="3303588"/>
          <p14:tracePt t="41536" x="4191000" y="3303588"/>
          <p14:tracePt t="41545" x="4211638" y="3303588"/>
          <p14:tracePt t="41552" x="4232275" y="3303588"/>
          <p14:tracePt t="41560" x="4252913" y="3303588"/>
          <p14:tracePt t="41566" x="4281488" y="3303588"/>
          <p14:tracePt t="41574" x="4302125" y="3303588"/>
          <p14:tracePt t="41581" x="4316413" y="3303588"/>
          <p14:tracePt t="41589" x="4330700" y="3303588"/>
          <p14:tracePt t="41596" x="4351338" y="3303588"/>
          <p14:tracePt t="41604" x="4371975" y="3309938"/>
          <p14:tracePt t="41612" x="4394200" y="3309938"/>
          <p14:tracePt t="41619" x="4400550" y="3309938"/>
          <p14:tracePt t="41627" x="4421188" y="3316288"/>
          <p14:tracePt t="41634" x="4435475" y="3316288"/>
          <p14:tracePt t="41643" x="4456113" y="3316288"/>
          <p14:tracePt t="41649" x="4478338" y="3316288"/>
          <p14:tracePt t="41656" x="4498975" y="3316288"/>
          <p14:tracePt t="41664" x="4525963" y="3316288"/>
          <p14:tracePt t="41671" x="4548188" y="3309938"/>
          <p14:tracePt t="41679" x="4560888" y="3309938"/>
          <p14:tracePt t="41686" x="4583113" y="3309938"/>
          <p14:tracePt t="41695" x="4603750" y="3303588"/>
          <p14:tracePt t="41701" x="4618038" y="3303588"/>
          <p14:tracePt t="41709" x="4638675" y="3303588"/>
          <p14:tracePt t="41716" x="4659313" y="3303588"/>
          <p14:tracePt t="41724" x="4673600" y="3303588"/>
          <p14:tracePt t="41731" x="4702175" y="3303588"/>
          <p14:tracePt t="41739" x="4729163" y="3303588"/>
          <p14:tracePt t="41746" x="4749800" y="3303588"/>
          <p14:tracePt t="41754" x="4764088" y="3303588"/>
          <p14:tracePt t="41762" x="4784725" y="3303588"/>
          <p14:tracePt t="41769" x="4806950" y="3303588"/>
          <p14:tracePt t="41778" x="4819650" y="3303588"/>
          <p14:tracePt t="41784" x="4848225" y="3303588"/>
          <p14:tracePt t="41791" x="4868863" y="3303588"/>
          <p14:tracePt t="41799" x="4891088" y="3303588"/>
          <p14:tracePt t="41806" x="4903788" y="3303588"/>
          <p14:tracePt t="41814" x="4932363" y="3295650"/>
          <p14:tracePt t="41821" x="4946650" y="3295650"/>
          <p14:tracePt t="41829" x="4960938" y="3295650"/>
          <p14:tracePt t="41836" x="4973638" y="3295650"/>
          <p14:tracePt t="41845" x="4987925" y="3295650"/>
          <p14:tracePt t="41851" x="4995863" y="3295650"/>
          <p14:tracePt t="41860" x="5002213" y="3295650"/>
          <p14:tracePt t="41866" x="5008563" y="3295650"/>
          <p14:tracePt t="41874" x="5022850" y="3295650"/>
          <p14:tracePt t="41881" x="5030788" y="3295650"/>
          <p14:tracePt t="41889" x="5037138" y="3295650"/>
          <p14:tracePt t="41896" x="5043488" y="3295650"/>
          <p14:tracePt t="41912" x="5057775" y="3295650"/>
          <p14:tracePt t="41927" x="5065713" y="3295650"/>
          <p14:tracePt t="41934" x="5086350" y="3295650"/>
          <p14:tracePt t="41941" x="5100638" y="3295650"/>
          <p14:tracePt t="41949" x="5114925" y="3295650"/>
          <p14:tracePt t="41962" x="5127625" y="3295650"/>
          <p14:tracePt t="41964" x="5149850" y="3295650"/>
          <p14:tracePt t="41971" x="5176838" y="3295650"/>
          <p14:tracePt t="41979" x="5191125" y="3303588"/>
          <p14:tracePt t="41986" x="5219700" y="3303588"/>
          <p14:tracePt t="41995" x="5240338" y="3303588"/>
          <p14:tracePt t="42001" x="5260975" y="3309938"/>
          <p14:tracePt t="42010" x="5295900" y="3309938"/>
          <p14:tracePt t="42016" x="5316538" y="3309938"/>
          <p14:tracePt t="42024" x="5345113" y="3309938"/>
          <p14:tracePt t="42031" x="5365750" y="3309938"/>
          <p14:tracePt t="42039" x="5380038" y="3309938"/>
          <p14:tracePt t="42046" x="5386388" y="3309938"/>
          <p14:tracePt t="42054" x="5400675" y="3309938"/>
          <p14:tracePt t="42062" x="5421313" y="3309938"/>
          <p14:tracePt t="42069" x="5449888" y="3309938"/>
          <p14:tracePt t="42076" x="5478463" y="3309938"/>
          <p14:tracePt t="42084" x="5519738" y="3309938"/>
          <p14:tracePt t="42091" x="5548313" y="3309938"/>
          <p14:tracePt t="42099" x="5583238" y="3309938"/>
          <p14:tracePt t="42106" x="5610225" y="3309938"/>
          <p14:tracePt t="42114" x="5645150" y="3309938"/>
          <p14:tracePt t="42122" x="5681663" y="3309938"/>
          <p14:tracePt t="42129" x="5702300" y="3303588"/>
          <p14:tracePt t="42136" x="5722938" y="3303588"/>
          <p14:tracePt t="42145" x="5743575" y="3295650"/>
          <p14:tracePt t="42151" x="5757863" y="3295650"/>
          <p14:tracePt t="42160" x="5772150" y="3295650"/>
          <p14:tracePt t="42166" x="5778500" y="3295650"/>
          <p14:tracePt t="42174" x="5792788" y="3295650"/>
          <p14:tracePt t="42181" x="5799138" y="3295650"/>
          <p14:tracePt t="42189" x="5813425" y="3295650"/>
          <p14:tracePt t="42197" x="5842000" y="3295650"/>
          <p14:tracePt t="42204" x="5856288" y="3295650"/>
          <p14:tracePt t="42212" x="5876925" y="3295650"/>
          <p14:tracePt t="42219" x="5905500" y="3295650"/>
          <p14:tracePt t="42227" x="5918200" y="3295650"/>
          <p14:tracePt t="42234" x="5940425" y="3303588"/>
          <p14:tracePt t="42241" x="5961063" y="3303588"/>
          <p14:tracePt t="42249" x="5981700" y="3309938"/>
          <p14:tracePt t="42256" x="6010275" y="3309938"/>
          <p14:tracePt t="42264" x="6045200" y="3309938"/>
          <p14:tracePt t="42271" x="6057900" y="3309938"/>
          <p14:tracePt t="42280" x="6086475" y="3309938"/>
          <p14:tracePt t="42286" x="6115050" y="3309938"/>
          <p14:tracePt t="42295" x="6135688" y="3309938"/>
          <p14:tracePt t="42301" x="6142038" y="3309938"/>
          <p14:tracePt t="42310" x="6164263" y="3309938"/>
          <p14:tracePt t="42316" x="6176963" y="3309938"/>
          <p14:tracePt t="42324" x="6199188" y="3309938"/>
          <p14:tracePt t="44567" x="6135688" y="3309938"/>
          <p14:tracePt t="44575" x="6057900" y="3295650"/>
          <p14:tracePt t="44582" x="5988050" y="3289300"/>
          <p14:tracePt t="44589" x="5905500" y="3268663"/>
          <p14:tracePt t="44598" x="5813425" y="3254375"/>
          <p14:tracePt t="44604" x="5722938" y="3240088"/>
          <p14:tracePt t="44612" x="5632450" y="3225800"/>
          <p14:tracePt t="44619" x="5513388" y="3205163"/>
          <p14:tracePt t="44626" x="5386388" y="3176588"/>
          <p14:tracePt t="44634" x="5240338" y="3162300"/>
          <p14:tracePt t="44641" x="5121275" y="3141663"/>
          <p14:tracePt t="44649" x="5002213" y="3141663"/>
          <p14:tracePt t="44656" x="4911725" y="3135313"/>
          <p14:tracePt t="44664" x="4813300" y="3135313"/>
          <p14:tracePt t="44671" x="4743450" y="3135313"/>
          <p14:tracePt t="44678" x="4659313" y="3135313"/>
          <p14:tracePt t="44687" x="4595813" y="3135313"/>
          <p14:tracePt t="44694" x="4519613" y="3135313"/>
          <p14:tracePt t="44701" x="4435475" y="3141663"/>
          <p14:tracePt t="44709" x="4365625" y="3149600"/>
          <p14:tracePt t="44716" x="4295775" y="3149600"/>
          <p14:tracePt t="44724" x="4211638" y="3149600"/>
          <p14:tracePt t="44731" x="4127500" y="3149600"/>
          <p14:tracePt t="44739" x="4051300" y="3149600"/>
          <p14:tracePt t="44747" x="3967163" y="3149600"/>
          <p14:tracePt t="44754" x="3903663" y="3149600"/>
          <p14:tracePt t="44763" x="3827463" y="3141663"/>
          <p14:tracePt t="44769" x="3763963" y="3141663"/>
          <p14:tracePt t="44776" x="3708400" y="3141663"/>
          <p14:tracePt t="44784" x="3659188" y="3135313"/>
          <p14:tracePt t="44791" x="3609975" y="3135313"/>
          <p14:tracePt t="44799" x="3560763" y="3135313"/>
          <p14:tracePt t="44806" x="3519488" y="3135313"/>
          <p14:tracePt t="44814" x="3470275" y="3135313"/>
          <p14:tracePt t="44821" x="3435350" y="3135313"/>
          <p14:tracePt t="44829" x="3400425" y="3135313"/>
          <p14:tracePt t="44836" x="3371850" y="3141663"/>
          <p14:tracePt t="44844" x="3330575" y="3155950"/>
          <p14:tracePt t="44851" x="3302000" y="3162300"/>
          <p14:tracePt t="44859" x="3267075" y="3162300"/>
          <p14:tracePt t="44866" x="3238500" y="3170238"/>
          <p14:tracePt t="44874" x="3217863" y="3176588"/>
          <p14:tracePt t="44882" x="3203575" y="3184525"/>
          <p14:tracePt t="44889" x="3190875" y="3184525"/>
          <p14:tracePt t="44897" x="3162300" y="3190875"/>
          <p14:tracePt t="44904" x="3133725" y="3198813"/>
          <p14:tracePt t="44912" x="3106738" y="3205163"/>
          <p14:tracePt t="44919" x="3092450" y="3219450"/>
          <p14:tracePt t="44926" x="3071813" y="3219450"/>
          <p14:tracePt t="44934" x="3043238" y="3240088"/>
          <p14:tracePt t="44949" x="2979738" y="3260725"/>
          <p14:tracePt t="44956" x="2952750" y="3268663"/>
          <p14:tracePt t="44965" x="2917825" y="3281363"/>
          <p14:tracePt t="44971" x="2868613" y="3295650"/>
          <p14:tracePt t="44979" x="2847975" y="3295650"/>
          <p14:tracePt t="44986" x="2825750" y="3295650"/>
          <p14:tracePt t="44994" x="2805113" y="3295650"/>
          <p14:tracePt t="45001" x="2784475" y="3295650"/>
          <p14:tracePt t="45009" x="2763838" y="3295650"/>
          <p14:tracePt t="45016" x="2749550" y="3295650"/>
          <p14:tracePt t="45024" x="2728913" y="3295650"/>
          <p14:tracePt t="45032" x="2708275" y="3295650"/>
          <p14:tracePt t="45039" x="2686050" y="3295650"/>
          <p14:tracePt t="45047" x="2665413" y="3295650"/>
          <p14:tracePt t="45054" x="2651125" y="3295650"/>
          <p14:tracePt t="45062" x="2644775" y="3295650"/>
          <p14:tracePt t="45069" x="2636838" y="3295650"/>
          <p14:tracePt t="45076" x="2624138" y="3295650"/>
          <p14:tracePt t="45091" x="2616200" y="3295650"/>
          <p14:tracePt t="45099" x="2609850" y="3295650"/>
          <p14:tracePt t="45106" x="2601913" y="3295650"/>
          <p14:tracePt t="45121" x="2595563" y="3295650"/>
          <p14:tracePt t="45129" x="2589213" y="3295650"/>
          <p14:tracePt t="45136" x="2574925" y="3295650"/>
          <p14:tracePt t="45144" x="2566988" y="3295650"/>
          <p14:tracePt t="45151" x="2554288" y="3295650"/>
          <p14:tracePt t="45159" x="2540000" y="3295650"/>
          <p14:tracePt t="45174" x="2525713" y="3295650"/>
          <p14:tracePt t="45182" x="2519363" y="3295650"/>
          <p14:tracePt t="45189" x="2497138" y="3295650"/>
          <p14:tracePt t="45196" x="2490788" y="3295650"/>
          <p14:tracePt t="45204" x="2482850" y="3295650"/>
          <p14:tracePt t="45212" x="2470150" y="3295650"/>
          <p14:tracePt t="45219" x="2462213" y="3295650"/>
          <p14:tracePt t="45332" x="2455863" y="3295650"/>
          <p14:tracePt t="45504" x="2462213" y="3289300"/>
          <p14:tracePt t="45512" x="2476500" y="3281363"/>
          <p14:tracePt t="45519" x="2482850" y="3275013"/>
          <p14:tracePt t="45526" x="2497138" y="3275013"/>
          <p14:tracePt t="45534" x="2511425" y="3268663"/>
          <p14:tracePt t="45541" x="2519363" y="3268663"/>
          <p14:tracePt t="45549" x="2540000" y="3260725"/>
          <p14:tracePt t="45556" x="2546350" y="3254375"/>
          <p14:tracePt t="45565" x="2554288" y="3246438"/>
          <p14:tracePt t="45571" x="2560638" y="3246438"/>
          <p14:tracePt t="45580" x="2566988" y="3246438"/>
          <p14:tracePt t="45586" x="2574925" y="3246438"/>
          <p14:tracePt t="45594" x="2581275" y="3246438"/>
          <p14:tracePt t="45601" x="2581275" y="3240088"/>
          <p14:tracePt t="45609" x="2589213" y="3240088"/>
          <p14:tracePt t="45616" x="2595563" y="3240088"/>
          <p14:tracePt t="45632" x="2601913" y="3240088"/>
          <p14:tracePt t="45654" x="2609850" y="3240088"/>
          <p14:tracePt t="45669" x="2616200" y="3240088"/>
          <p14:tracePt t="45676" x="2624138" y="3240088"/>
          <p14:tracePt t="45691" x="2630488" y="3233738"/>
          <p14:tracePt t="46218" x="2624138" y="3233738"/>
          <p14:tracePt t="46224" x="2609850" y="3233738"/>
          <p14:tracePt t="46232" x="2601913" y="3233738"/>
          <p14:tracePt t="46239" x="2589213" y="3233738"/>
          <p14:tracePt t="46247" x="2581275" y="3240088"/>
          <p14:tracePt t="46254" x="2566988" y="3240088"/>
          <p14:tracePt t="46261" x="2554288" y="3246438"/>
          <p14:tracePt t="46269" x="2546350" y="3246438"/>
          <p14:tracePt t="46276" x="2532063" y="3246438"/>
          <p14:tracePt t="46284" x="2532063" y="3254375"/>
          <p14:tracePt t="46345" x="2525713" y="3254375"/>
          <p14:tracePt t="46351" x="2525713" y="3260725"/>
          <p14:tracePt t="46359" x="2519363" y="3260725"/>
          <p14:tracePt t="46367" x="2511425" y="3260725"/>
          <p14:tracePt t="46374" x="2505075" y="3260725"/>
          <p14:tracePt t="46382" x="2490788" y="3268663"/>
          <p14:tracePt t="46389" x="2476500" y="3268663"/>
          <p14:tracePt t="46397" x="2470150" y="3275013"/>
          <p14:tracePt t="46404" x="2447925" y="3275013"/>
          <p14:tracePt t="46411" x="2435225" y="3281363"/>
          <p14:tracePt t="46419" x="2406650" y="3289300"/>
          <p14:tracePt t="46426" x="2392363" y="3289300"/>
          <p14:tracePt t="46434" x="2378075" y="3295650"/>
          <p14:tracePt t="46441" x="2357438" y="3295650"/>
          <p14:tracePt t="46450" x="2351088" y="3295650"/>
          <p14:tracePt t="46456" x="2336800" y="3295650"/>
          <p14:tracePt t="46463" x="2322513" y="3295650"/>
          <p14:tracePt t="46480" x="2316163" y="3295650"/>
          <p14:tracePt t="46494" x="2308225" y="3295650"/>
          <p14:tracePt t="46615" x="2316163" y="3289300"/>
          <p14:tracePt t="46622" x="2330450" y="3289300"/>
          <p14:tracePt t="46629" x="2336800" y="3281363"/>
          <p14:tracePt t="46636" x="2351088" y="3275013"/>
          <p14:tracePt t="46644" x="2371725" y="3275013"/>
          <p14:tracePt t="46651" x="2392363" y="3268663"/>
          <p14:tracePt t="46659" x="2413000" y="3268663"/>
          <p14:tracePt t="46667" x="2427288" y="3268663"/>
          <p14:tracePt t="46674" x="2447925" y="3268663"/>
          <p14:tracePt t="46682" x="2462213" y="3268663"/>
          <p14:tracePt t="46689" x="2482850" y="3260725"/>
          <p14:tracePt t="46697" x="2497138" y="3260725"/>
          <p14:tracePt t="46704" x="2511425" y="3260725"/>
          <p14:tracePt t="46711" x="2525713" y="3260725"/>
          <p14:tracePt t="46719" x="2532063" y="3260725"/>
          <p14:tracePt t="46726" x="2546350" y="3260725"/>
          <p14:tracePt t="46734" x="2560638" y="3260725"/>
          <p14:tracePt t="46741" x="2566988" y="3260725"/>
          <p14:tracePt t="46750" x="2581275" y="3260725"/>
          <p14:tracePt t="46756" x="2589213" y="3260725"/>
          <p14:tracePt t="46764" x="2595563" y="3260725"/>
          <p14:tracePt t="46771" x="2601913" y="3260725"/>
          <p14:tracePt t="46779" x="2609850" y="3254375"/>
          <p14:tracePt t="46786" x="2616200" y="3254375"/>
          <p14:tracePt t="46794" x="2624138" y="3254375"/>
          <p14:tracePt t="46801" x="2630488" y="3254375"/>
          <p14:tracePt t="46809" x="2636838" y="3254375"/>
          <p14:tracePt t="46848" x="2644775" y="3254375"/>
          <p14:tracePt t="46876" x="2651125" y="3254375"/>
          <p14:tracePt t="46884" x="2651125" y="3246438"/>
          <p14:tracePt t="46891" x="2659063" y="3246438"/>
          <p14:tracePt t="46900" x="2665413" y="3246438"/>
          <p14:tracePt t="54054" x="2665413" y="3316288"/>
          <p14:tracePt t="54056" x="2665413" y="3330575"/>
          <p14:tracePt t="54062" x="2665413" y="3344863"/>
          <p14:tracePt t="54077" x="2665413" y="3359150"/>
          <p14:tracePt t="54092" x="2665413" y="3365500"/>
          <p14:tracePt t="54099" x="2665413" y="3379788"/>
          <p14:tracePt t="54114" x="2665413" y="3387725"/>
          <p14:tracePt t="54123" x="2665413" y="3394075"/>
          <p14:tracePt t="54129" x="2665413" y="3400425"/>
          <p14:tracePt t="54139" x="2665413" y="3408363"/>
          <p14:tracePt t="54153" x="2665413" y="3414713"/>
          <p14:tracePt t="54159" x="2665413" y="3422650"/>
          <p14:tracePt t="54167" x="2665413" y="3429000"/>
          <p14:tracePt t="54174" x="2665413" y="3443288"/>
          <p14:tracePt t="54182" x="2665413" y="3449638"/>
          <p14:tracePt t="54190" x="2665413" y="3463925"/>
          <p14:tracePt t="54197" x="2665413" y="3470275"/>
          <p14:tracePt t="54206" x="2665413" y="3484563"/>
          <p14:tracePt t="54212" x="2665413" y="3492500"/>
          <p14:tracePt t="54220" x="2665413" y="3498850"/>
          <p14:tracePt t="54227" x="2665413" y="3513138"/>
          <p14:tracePt t="54234" x="2665413" y="3527425"/>
          <p14:tracePt t="54242" x="2665413" y="3548063"/>
          <p14:tracePt t="54250" x="2665413" y="3562350"/>
          <p14:tracePt t="54257" x="2665413" y="3568700"/>
          <p14:tracePt t="54265" x="2665413" y="3589338"/>
          <p14:tracePt t="54273" x="2665413" y="3597275"/>
          <p14:tracePt t="54279" x="2665413" y="3611563"/>
          <p14:tracePt t="54288" x="2665413" y="3617913"/>
          <p14:tracePt t="54295" x="2665413" y="3624263"/>
          <p14:tracePt t="54303" x="2665413" y="3632200"/>
          <p14:tracePt t="54309" x="2665413" y="3638550"/>
          <p14:tracePt t="54317" x="2665413" y="3646488"/>
          <p14:tracePt t="54325" x="2665413" y="3652838"/>
          <p14:tracePt t="54332" x="2665413" y="3659188"/>
          <p14:tracePt t="54340" x="2665413" y="3667125"/>
          <p14:tracePt t="54347" x="2665413" y="3673475"/>
          <p14:tracePt t="54356" x="2665413" y="3695700"/>
          <p14:tracePt t="54362" x="2665413" y="3702050"/>
          <p14:tracePt t="54370" x="2665413" y="3708400"/>
          <p14:tracePt t="54377" x="2665413" y="3736975"/>
          <p14:tracePt t="54384" x="2665413" y="3751263"/>
          <p14:tracePt t="54392" x="2665413" y="3757613"/>
          <p14:tracePt t="54399" x="2665413" y="3765550"/>
          <p14:tracePt t="54407" x="2659063" y="3778250"/>
          <p14:tracePt t="54414" x="2659063" y="3786188"/>
          <p14:tracePt t="54423" x="2651125" y="3786188"/>
          <p14:tracePt t="54429" x="2651125" y="3792538"/>
          <p14:tracePt t="54437" x="2651125" y="3800475"/>
          <p14:tracePt t="54444" x="2651125" y="3806825"/>
          <p14:tracePt t="54460" x="2651125" y="3813175"/>
          <p14:tracePt t="54467" x="2651125" y="3821113"/>
          <p14:tracePt t="54474" x="2644775" y="3821113"/>
          <p14:tracePt t="54482" x="2644775" y="3827463"/>
          <p14:tracePt t="54497" x="2644775" y="3835400"/>
          <p14:tracePt t="54512" x="2644775" y="3848100"/>
          <p14:tracePt t="54520" x="2636838" y="3848100"/>
          <p14:tracePt t="54527" x="2636838" y="3856038"/>
          <p14:tracePt t="54542" x="2636838" y="3862388"/>
          <p14:tracePt t="54549" x="2636838" y="3870325"/>
          <p14:tracePt t="54557" x="2630488" y="3876675"/>
          <p14:tracePt t="54564" x="2624138" y="3897313"/>
          <p14:tracePt t="54573" x="2616200" y="3905250"/>
          <p14:tracePt t="54579" x="2601913" y="3925888"/>
          <p14:tracePt t="54587" x="2589213" y="3954463"/>
          <p14:tracePt t="54594" x="2581275" y="3967163"/>
          <p14:tracePt t="54602" x="2566988" y="3981450"/>
          <p14:tracePt t="54609" x="2560638" y="4002088"/>
          <p14:tracePt t="54617" x="2546350" y="4016375"/>
          <p14:tracePt t="54624" x="2546350" y="4030663"/>
          <p14:tracePt t="54632" x="2532063" y="4038600"/>
          <p14:tracePt t="54640" x="2525713" y="4051300"/>
          <p14:tracePt t="54647" x="2519363" y="4059238"/>
          <p14:tracePt t="54655" x="2519363" y="4065588"/>
          <p14:tracePt t="54662" x="2511425" y="4065588"/>
          <p14:tracePt t="54677" x="2505075" y="4065588"/>
          <p14:tracePt t="55173" x="2511425" y="4065588"/>
          <p14:tracePt t="55195" x="2511425" y="4059238"/>
          <p14:tracePt t="55202" x="2519363" y="4059238"/>
          <p14:tracePt t="55390" x="2525713" y="4059238"/>
          <p14:tracePt t="56305" x="2532063" y="4059238"/>
          <p14:tracePt t="56312" x="2540000" y="4059238"/>
          <p14:tracePt t="56327" x="2546350" y="4059238"/>
          <p14:tracePt t="57012" x="2554288" y="4059238"/>
          <p14:tracePt t="57017" x="2574925" y="4059238"/>
          <p14:tracePt t="57025" x="2609850" y="4065588"/>
          <p14:tracePt t="57032" x="2630488" y="4073525"/>
          <p14:tracePt t="57039" x="2671763" y="4086225"/>
          <p14:tracePt t="57047" x="2714625" y="4100513"/>
          <p14:tracePt t="57055" x="2749550" y="4114800"/>
          <p14:tracePt t="57062" x="2790825" y="4135438"/>
          <p14:tracePt t="57069" x="2840038" y="4149725"/>
          <p14:tracePt t="57077" x="2874963" y="4164013"/>
          <p14:tracePt t="57084" x="2897188" y="4178300"/>
          <p14:tracePt t="57092" x="2909888" y="4184650"/>
          <p14:tracePt t="57099" x="2924175" y="4184650"/>
          <p14:tracePt t="57108" x="2924175" y="4191000"/>
          <p14:tracePt t="58594" x="2932113" y="4191000"/>
          <p14:tracePt t="58609" x="2938463" y="4191000"/>
          <p14:tracePt t="58614" x="2944813" y="4184650"/>
          <p14:tracePt t="58622" x="2952750" y="4184650"/>
          <p14:tracePt t="58629" x="2959100" y="4184650"/>
          <p14:tracePt t="58645" x="2967038" y="4184650"/>
          <p14:tracePt t="58660" x="2973388" y="4184650"/>
          <p14:tracePt t="58691" x="2979738" y="4184650"/>
          <p14:tracePt t="58712" x="2987675" y="4184650"/>
          <p14:tracePt t="58735" x="2994025" y="4184650"/>
          <p14:tracePt t="58863" x="3001963" y="4184650"/>
          <p14:tracePt t="58879" x="3008313" y="4184650"/>
          <p14:tracePt t="58884" x="3014663" y="4184650"/>
          <p14:tracePt t="58893" x="3022600" y="4184650"/>
          <p14:tracePt t="58899" x="3028950" y="4178300"/>
          <p14:tracePt t="58907" x="3036888" y="4178300"/>
          <p14:tracePt t="58922" x="3043238" y="4178300"/>
          <p14:tracePt t="58943" x="3049588" y="4178300"/>
          <p14:tracePt t="58944" x="3063875" y="4178300"/>
          <p14:tracePt t="58952" x="3071813" y="4178300"/>
          <p14:tracePt t="58960" x="3078163" y="4178300"/>
          <p14:tracePt t="58967" x="3092450" y="4178300"/>
          <p14:tracePt t="58975" x="3113088" y="4178300"/>
          <p14:tracePt t="58982" x="3121025" y="4170363"/>
          <p14:tracePt t="58990" x="3141663" y="4170363"/>
          <p14:tracePt t="58997" x="3148013" y="4170363"/>
          <p14:tracePt t="59005" x="3168650" y="4164013"/>
          <p14:tracePt t="59012" x="3190875" y="4164013"/>
          <p14:tracePt t="59019" x="3211513" y="4156075"/>
          <p14:tracePt t="59027" x="3232150" y="4156075"/>
          <p14:tracePt t="59036" x="3246438" y="4156075"/>
          <p14:tracePt t="59044" x="3267075" y="4156075"/>
          <p14:tracePt t="59049" x="3281363" y="4156075"/>
          <p14:tracePt t="59058" x="3295650" y="4156075"/>
          <p14:tracePt t="59064" x="3316288" y="4156075"/>
          <p14:tracePt t="59072" x="3322638" y="4156075"/>
          <p14:tracePt t="59080" x="3344863" y="4156075"/>
          <p14:tracePt t="59087" x="3365500" y="4149725"/>
          <p14:tracePt t="59095" x="3379788" y="4149725"/>
          <p14:tracePt t="59102" x="3400425" y="4149725"/>
          <p14:tracePt t="59110" x="3406775" y="4143375"/>
          <p14:tracePt t="59118" x="3441700" y="4143375"/>
          <p14:tracePt t="59125" x="3462338" y="4143375"/>
          <p14:tracePt t="59132" x="3490913" y="4143375"/>
          <p14:tracePt t="59140" x="3511550" y="4143375"/>
          <p14:tracePt t="59147" x="3533775" y="4143375"/>
          <p14:tracePt t="59154" x="3575050" y="4143375"/>
          <p14:tracePt t="59162" x="3624263" y="4143375"/>
          <p14:tracePt t="59169" x="3673475" y="4143375"/>
          <p14:tracePt t="59177" x="3714750" y="4143375"/>
          <p14:tracePt t="59184" x="3757613" y="4149725"/>
          <p14:tracePt t="59192" x="3784600" y="4149725"/>
          <p14:tracePt t="59199" x="3813175" y="4149725"/>
          <p14:tracePt t="59207" x="3833813" y="4149725"/>
          <p14:tracePt t="59214" x="3848100" y="4149725"/>
          <p14:tracePt t="59222" x="3868738" y="4149725"/>
          <p14:tracePt t="59229" x="3875088" y="4149725"/>
          <p14:tracePt t="59237" x="3883025" y="4149725"/>
          <p14:tracePt t="59244" x="3889375" y="4149725"/>
          <p14:tracePt t="59252" x="3897313" y="4149725"/>
          <p14:tracePt t="59260" x="3903663" y="4149725"/>
          <p14:tracePt t="59267" x="3911600" y="4149725"/>
          <p14:tracePt t="59275" x="3924300" y="4149725"/>
          <p14:tracePt t="59282" x="3932238" y="4149725"/>
          <p14:tracePt t="59290" x="3938588" y="4149725"/>
          <p14:tracePt t="59297" x="3959225" y="4149725"/>
          <p14:tracePt t="59304" x="3973513" y="4143375"/>
          <p14:tracePt t="59312" x="3987800" y="4143375"/>
          <p14:tracePt t="59319" x="3994150" y="4135438"/>
          <p14:tracePt t="59327" x="4002088" y="4135438"/>
          <p14:tracePt t="59334" x="4016375" y="4135438"/>
          <p14:tracePt t="59343" x="4022725" y="4135438"/>
          <p14:tracePt t="59349" x="4029075" y="4135438"/>
          <p14:tracePt t="59358" x="4043363" y="4135438"/>
          <p14:tracePt t="59364" x="4051300" y="4135438"/>
          <p14:tracePt t="59372" x="4057650" y="4135438"/>
          <p14:tracePt t="59379" x="4071938" y="4135438"/>
          <p14:tracePt t="59387" x="4086225" y="4135438"/>
          <p14:tracePt t="59394" x="4106863" y="4135438"/>
          <p14:tracePt t="59402" x="4127500" y="4135438"/>
          <p14:tracePt t="59410" x="4141788" y="4135438"/>
          <p14:tracePt t="59417" x="4162425" y="4135438"/>
          <p14:tracePt t="59424" x="4176713" y="4135438"/>
          <p14:tracePt t="59432" x="4191000" y="4135438"/>
          <p14:tracePt t="59439" x="4197350" y="4135438"/>
          <p14:tracePt t="59447" x="4211638" y="4135438"/>
          <p14:tracePt t="59454" x="4217988" y="4135438"/>
          <p14:tracePt t="59469" x="4225925" y="4135438"/>
          <p14:tracePt t="59477" x="4232275" y="4135438"/>
          <p14:tracePt t="59484" x="4240213" y="4135438"/>
          <p14:tracePt t="59492" x="4246563" y="4135438"/>
          <p14:tracePt t="59499" x="4252913" y="4135438"/>
          <p14:tracePt t="59508" x="4260850" y="4135438"/>
          <p14:tracePt t="59514" x="4267200" y="4135438"/>
          <p14:tracePt t="59522" x="4275138" y="4135438"/>
          <p14:tracePt t="59529" x="4295775" y="4135438"/>
          <p14:tracePt t="59537" x="4310063" y="4135438"/>
          <p14:tracePt t="59544" x="4344988" y="4135438"/>
          <p14:tracePt t="59560" x="4359275" y="4135438"/>
          <p14:tracePt t="59576" x="4365625" y="4135438"/>
          <p14:tracePt t="59582" x="4379913" y="4135438"/>
          <p14:tracePt t="59589" x="4386263" y="4135438"/>
          <p14:tracePt t="59597" x="4400550" y="4135438"/>
          <p14:tracePt t="59604" x="4414838" y="4135438"/>
          <p14:tracePt t="59612" x="4429125" y="4135438"/>
          <p14:tracePt t="59619" x="4441825" y="4135438"/>
          <p14:tracePt t="59627" x="4449763" y="4135438"/>
          <p14:tracePt t="59634" x="4464050" y="4135438"/>
          <p14:tracePt t="59642" x="4470400" y="4135438"/>
          <p14:tracePt t="59649" x="4491038" y="4135438"/>
          <p14:tracePt t="59658" x="4498975" y="4135438"/>
          <p14:tracePt t="59664" x="4505325" y="4135438"/>
          <p14:tracePt t="59672" x="4513263" y="4135438"/>
          <p14:tracePt t="59679" x="4525963" y="4135438"/>
          <p14:tracePt t="59687" x="4540250" y="4135438"/>
          <p14:tracePt t="59694" x="4548188" y="4135438"/>
          <p14:tracePt t="59702" x="4560888" y="4135438"/>
          <p14:tracePt t="59710" x="4575175" y="4129088"/>
          <p14:tracePt t="59717" x="4589463" y="4129088"/>
          <p14:tracePt t="59724" x="4603750" y="4121150"/>
          <p14:tracePt t="59732" x="4624388" y="4121150"/>
          <p14:tracePt t="59739" x="4645025" y="4121150"/>
          <p14:tracePt t="59747" x="4652963" y="4121150"/>
          <p14:tracePt t="59754" x="4665663" y="4121150"/>
          <p14:tracePt t="59762" x="4687888" y="4121150"/>
          <p14:tracePt t="59769" x="4687888" y="4114800"/>
          <p14:tracePt t="59777" x="4702175" y="4114800"/>
          <p14:tracePt t="59784" x="4708525" y="4114800"/>
          <p14:tracePt t="59793" x="4722813" y="4108450"/>
          <p14:tracePt t="59799" x="4743450" y="4108450"/>
          <p14:tracePt t="59808" x="4764088" y="4108450"/>
          <p14:tracePt t="59814" x="4778375" y="4108450"/>
          <p14:tracePt t="59822" x="4806950" y="4108450"/>
          <p14:tracePt t="59829" x="4833938" y="4108450"/>
          <p14:tracePt t="59837" x="4862513" y="4108450"/>
          <p14:tracePt t="59845" x="4891088" y="4108450"/>
          <p14:tracePt t="59852" x="4911725" y="4108450"/>
          <p14:tracePt t="59860" x="4932363" y="4108450"/>
          <p14:tracePt t="59867" x="4946650" y="4108450"/>
          <p14:tracePt t="59875" x="4973638" y="4114800"/>
          <p14:tracePt t="59882" x="5008563" y="4114800"/>
          <p14:tracePt t="59889" x="5037138" y="4121150"/>
          <p14:tracePt t="59897" x="5057775" y="4121150"/>
          <p14:tracePt t="59904" x="5086350" y="4129088"/>
          <p14:tracePt t="59912" x="5114925" y="4129088"/>
          <p14:tracePt t="59919" x="5141913" y="4129088"/>
          <p14:tracePt t="59927" x="5162550" y="4129088"/>
          <p14:tracePt t="59934" x="5191125" y="4129088"/>
          <p14:tracePt t="59944" x="5219700" y="4129088"/>
          <p14:tracePt t="59950" x="5240338" y="4129088"/>
          <p14:tracePt t="59958" x="5246688" y="4129088"/>
          <p14:tracePt t="59994" x="5254625" y="4129088"/>
          <p14:tracePt t="61435" x="5240338" y="4121150"/>
          <p14:tracePt t="61445" x="5205413" y="4108450"/>
          <p14:tracePt t="61449" x="5176838" y="4100513"/>
          <p14:tracePt t="61457" x="5135563" y="4086225"/>
          <p14:tracePt t="61464" x="5092700" y="4100513"/>
          <p14:tracePt t="61472" x="5043488" y="4100513"/>
          <p14:tracePt t="61480" x="4987925" y="4094163"/>
          <p14:tracePt t="61487" x="4938713" y="4094163"/>
          <p14:tracePt t="61495" x="4903788" y="4086225"/>
          <p14:tracePt t="61502" x="4854575" y="4079875"/>
          <p14:tracePt t="61509" x="4827588" y="4079875"/>
          <p14:tracePt t="61517" x="4806950" y="4079875"/>
          <p14:tracePt t="61526" x="4784725" y="4079875"/>
          <p14:tracePt t="61532" x="4772025" y="4079875"/>
          <p14:tracePt t="61646" x="4764088" y="4079875"/>
          <p14:tracePt t="61652" x="4757738" y="4079875"/>
          <p14:tracePt t="61659" x="4749800" y="4073525"/>
          <p14:tracePt t="61667" x="4737100" y="4073525"/>
          <p14:tracePt t="61675" x="4714875" y="4073525"/>
          <p14:tracePt t="61682" x="4694238" y="4073525"/>
          <p14:tracePt t="61689" x="4673600" y="4073525"/>
          <p14:tracePt t="61697" x="4652963" y="4073525"/>
          <p14:tracePt t="61704" x="4618038" y="4073525"/>
          <p14:tracePt t="61712" x="4589463" y="4065588"/>
          <p14:tracePt t="61719" x="4560888" y="4065588"/>
          <p14:tracePt t="61728" x="4533900" y="4059238"/>
          <p14:tracePt t="61734" x="4498975" y="4051300"/>
          <p14:tracePt t="61743" x="4464050" y="4051300"/>
          <p14:tracePt t="61750" x="4441825" y="4044950"/>
          <p14:tracePt t="61757" x="4400550" y="4044950"/>
          <p14:tracePt t="61764" x="4371975" y="4044950"/>
          <p14:tracePt t="61772" x="4337050" y="4038600"/>
          <p14:tracePt t="61780" x="4302125" y="4038600"/>
          <p14:tracePt t="61787" x="4267200" y="4038600"/>
          <p14:tracePt t="61795" x="4240213" y="4038600"/>
          <p14:tracePt t="61802" x="4217988" y="4038600"/>
          <p14:tracePt t="61809" x="4205288" y="4038600"/>
          <p14:tracePt t="61817" x="4191000" y="4038600"/>
          <p14:tracePt t="61825" x="4176713" y="4038600"/>
          <p14:tracePt t="61840" x="4170363" y="4038600"/>
          <p14:tracePt t="61879" x="4162425" y="4038600"/>
          <p14:tracePt t="63797" x="4176713" y="4038600"/>
          <p14:tracePt t="63804" x="4191000" y="4038600"/>
          <p14:tracePt t="63813" x="4205288" y="4038600"/>
          <p14:tracePt t="63819" x="4211638" y="4038600"/>
          <p14:tracePt t="63828" x="4217988" y="4038600"/>
          <p14:tracePt t="63902" x="4232275" y="4038600"/>
          <p14:tracePt t="63909" x="4240213" y="4038600"/>
          <p14:tracePt t="63917" x="4246563" y="4038600"/>
          <p14:tracePt t="63924" x="4252913" y="4038600"/>
          <p14:tracePt t="63932" x="4260850" y="4044950"/>
          <p14:tracePt t="63939" x="4267200" y="4044950"/>
          <p14:tracePt t="63947" x="4281488" y="4044950"/>
          <p14:tracePt t="63963" x="4295775" y="4051300"/>
          <p14:tracePt t="63969" x="4310063" y="4051300"/>
          <p14:tracePt t="63978" x="4316413" y="4051300"/>
          <p14:tracePt t="63984" x="4324350" y="4051300"/>
          <p14:tracePt t="63992" x="4337050" y="4059238"/>
          <p14:tracePt t="63999" x="4344988" y="4059238"/>
          <p14:tracePt t="64007" x="4359275" y="4059238"/>
          <p14:tracePt t="64014" x="4365625" y="4059238"/>
          <p14:tracePt t="64022" x="4386263" y="4059238"/>
          <p14:tracePt t="64030" x="4394200" y="4059238"/>
          <p14:tracePt t="64037" x="4414838" y="4059238"/>
          <p14:tracePt t="64046" x="4421188" y="4059238"/>
          <p14:tracePt t="64052" x="4435475" y="4059238"/>
          <p14:tracePt t="64059" x="4441825" y="4059238"/>
          <p14:tracePt t="64067" x="4456113" y="4059238"/>
          <p14:tracePt t="64075" x="4478338" y="4059238"/>
          <p14:tracePt t="64082" x="4484688" y="4059238"/>
          <p14:tracePt t="64089" x="4498975" y="4065588"/>
          <p14:tracePt t="64097" x="4505325" y="4065588"/>
          <p14:tracePt t="64104" x="4519613" y="4065588"/>
          <p14:tracePt t="64112" x="4525963" y="4065588"/>
          <p14:tracePt t="64119" x="4540250" y="4065588"/>
          <p14:tracePt t="64128" x="4554538" y="4065588"/>
          <p14:tracePt t="64134" x="4568825" y="4065588"/>
          <p14:tracePt t="64142" x="4583113" y="4065588"/>
          <p14:tracePt t="64149" x="4603750" y="4065588"/>
          <p14:tracePt t="64157" x="4610100" y="4065588"/>
          <p14:tracePt t="64164" x="4624388" y="4065588"/>
          <p14:tracePt t="64172" x="4638675" y="4065588"/>
          <p14:tracePt t="64180" x="4652963" y="4065588"/>
          <p14:tracePt t="64187" x="4665663" y="4065588"/>
          <p14:tracePt t="64195" x="4673600" y="4065588"/>
          <p14:tracePt t="64201" x="4687888" y="4065588"/>
          <p14:tracePt t="64209" x="4702175" y="4065588"/>
          <p14:tracePt t="64217" x="4714875" y="4065588"/>
          <p14:tracePt t="64224" x="4729163" y="4065588"/>
          <p14:tracePt t="64232" x="4749800" y="4065588"/>
          <p14:tracePt t="64239" x="4764088" y="4065588"/>
          <p14:tracePt t="64247" x="4778375" y="4065588"/>
          <p14:tracePt t="64254" x="4792663" y="4065588"/>
          <p14:tracePt t="64262" x="4799013" y="4065588"/>
          <p14:tracePt t="64269" x="4813300" y="4065588"/>
          <p14:tracePt t="64284" x="4819650" y="4065588"/>
          <p14:tracePt t="64292" x="4827588" y="4065588"/>
          <p14:tracePt t="64299" x="4833938" y="4065588"/>
          <p14:tracePt t="64307" x="4841875" y="4065588"/>
          <p14:tracePt t="64322" x="4848225" y="4065588"/>
          <p14:tracePt t="64330" x="4862513" y="4065588"/>
          <p14:tracePt t="64337" x="4868863" y="4065588"/>
          <p14:tracePt t="64345" x="4876800" y="4065588"/>
          <p14:tracePt t="64351" x="4883150" y="4065588"/>
          <p14:tracePt t="64359" x="4897438" y="4065588"/>
          <p14:tracePt t="64367" x="4903788" y="4065588"/>
          <p14:tracePt t="64381" x="4911725" y="4065588"/>
          <p14:tracePt t="64397" x="4918075" y="4065588"/>
          <p14:tracePt t="64419" x="4926013" y="4065588"/>
          <p14:tracePt t="64457" x="4932363" y="4065588"/>
          <p14:tracePt t="65927" x="4911725" y="4051300"/>
          <p14:tracePt t="65934" x="4883150" y="4038600"/>
          <p14:tracePt t="65948" x="4862513" y="4038600"/>
          <p14:tracePt t="65950" x="4833938" y="4038600"/>
          <p14:tracePt t="65957" x="4799013" y="4038600"/>
          <p14:tracePt t="65965" x="4778375" y="4030663"/>
          <p14:tracePt t="65972" x="4764088" y="4030663"/>
          <p14:tracePt t="65987" x="4757738" y="4030663"/>
          <p14:tracePt t="65994" x="4749800" y="4024313"/>
          <p14:tracePt t="66002" x="4743450" y="4024313"/>
          <p14:tracePt t="66017" x="4737100" y="4024313"/>
          <p14:tracePt t="66205" x="4729163" y="4024313"/>
          <p14:tracePt t="66212" x="4722813" y="4024313"/>
          <p14:tracePt t="66219" x="4714875" y="4024313"/>
          <p14:tracePt t="66234" x="4702175" y="4024313"/>
          <p14:tracePt t="66249" x="4694238" y="4024313"/>
          <p14:tracePt t="66257" x="4679950" y="4030663"/>
          <p14:tracePt t="66272" x="4679950" y="4038600"/>
          <p14:tracePt t="66280" x="4673600" y="4038600"/>
          <p14:tracePt t="66400" x="4665663" y="4038600"/>
          <p14:tracePt t="66407" x="4659313" y="4038600"/>
          <p14:tracePt t="66415" x="4659313" y="4044950"/>
          <p14:tracePt t="66422" x="4652963" y="4044950"/>
          <p14:tracePt t="66430" x="4645025" y="4044950"/>
          <p14:tracePt t="66437" x="4630738" y="4044950"/>
          <p14:tracePt t="66444" x="4618038" y="4051300"/>
          <p14:tracePt t="66452" x="4603750" y="4051300"/>
          <p14:tracePt t="66459" x="4583113" y="4051300"/>
          <p14:tracePt t="66467" x="4540250" y="4059238"/>
          <p14:tracePt t="66474" x="4505325" y="4065588"/>
          <p14:tracePt t="66482" x="4449763" y="4079875"/>
          <p14:tracePt t="66489" x="4400550" y="4094163"/>
          <p14:tracePt t="66496" x="4359275" y="4114800"/>
          <p14:tracePt t="66504" x="4289425" y="4135438"/>
          <p14:tracePt t="66512" x="4225925" y="4164013"/>
          <p14:tracePt t="66519" x="4162425" y="4205288"/>
          <p14:tracePt t="66527" x="4106863" y="4227513"/>
          <p14:tracePt t="66534" x="4043363" y="4254500"/>
          <p14:tracePt t="66542" x="4008438" y="4275138"/>
          <p14:tracePt t="66549" x="3959225" y="4297363"/>
          <p14:tracePt t="66557" x="3924300" y="4318000"/>
          <p14:tracePt t="66566" x="3897313" y="4332288"/>
          <p14:tracePt t="66572" x="3862388" y="4352925"/>
          <p14:tracePt t="66580" x="3840163" y="4359275"/>
          <p14:tracePt t="66587" x="3813175" y="4373563"/>
          <p14:tracePt t="66594" x="3792538" y="4381500"/>
          <p14:tracePt t="66602" x="3770313" y="4394200"/>
          <p14:tracePt t="66609" x="3735388" y="4416425"/>
          <p14:tracePt t="66617" x="3714750" y="4437063"/>
          <p14:tracePt t="66624" x="3679825" y="4443413"/>
          <p14:tracePt t="66632" x="3644900" y="4471988"/>
          <p14:tracePt t="66639" x="3624263" y="4486275"/>
          <p14:tracePt t="66647" x="3595688" y="4498975"/>
          <p14:tracePt t="66654" x="3560763" y="4521200"/>
          <p14:tracePt t="66662" x="3533775" y="4533900"/>
          <p14:tracePt t="66669" x="3505200" y="4556125"/>
          <p14:tracePt t="66677" x="3470275" y="4576763"/>
          <p14:tracePt t="66684" x="3455988" y="4583113"/>
          <p14:tracePt t="66692" x="3427413" y="4605338"/>
          <p14:tracePt t="66699" x="3400425" y="4618038"/>
          <p14:tracePt t="66707" x="3365500" y="4640263"/>
          <p14:tracePt t="66715" x="3351213" y="4652963"/>
          <p14:tracePt t="66722" x="3330575" y="4660900"/>
          <p14:tracePt t="66730" x="3295650" y="4675188"/>
          <p14:tracePt t="66737" x="3273425" y="4687888"/>
          <p14:tracePt t="66744" x="3252788" y="4695825"/>
          <p14:tracePt t="66752" x="3232150" y="4702175"/>
          <p14:tracePt t="66759" x="3211513" y="4710113"/>
          <p14:tracePt t="66767" x="3197225" y="4716463"/>
          <p14:tracePt t="66774" x="3176588" y="4716463"/>
          <p14:tracePt t="66782" x="3162300" y="4716463"/>
          <p14:tracePt t="66789" x="3141663" y="4716463"/>
          <p14:tracePt t="66797" x="3121025" y="4716463"/>
          <p14:tracePt t="66804" x="3098800" y="4716463"/>
          <p14:tracePt t="66812" x="3071813" y="4716463"/>
          <p14:tracePt t="66819" x="3049588" y="4716463"/>
          <p14:tracePt t="66827" x="3022600" y="4716463"/>
          <p14:tracePt t="66834" x="3008313" y="4716463"/>
          <p14:tracePt t="66841" x="2987675" y="4710113"/>
          <p14:tracePt t="66849" x="2973388" y="4702175"/>
          <p14:tracePt t="66857" x="2967038" y="4702175"/>
          <p14:tracePt t="66865" x="2944813" y="4702175"/>
          <p14:tracePt t="66871" x="2944813" y="4695825"/>
          <p14:tracePt t="66880" x="2932113" y="4687888"/>
          <p14:tracePt t="66887" x="2909888" y="4687888"/>
          <p14:tracePt t="66894" x="2903538" y="4681538"/>
          <p14:tracePt t="66902" x="2889250" y="4675188"/>
          <p14:tracePt t="66909" x="2874963" y="4675188"/>
          <p14:tracePt t="66917" x="2860675" y="4667250"/>
          <p14:tracePt t="66924" x="2840038" y="4660900"/>
          <p14:tracePt t="66932" x="2833688" y="4660900"/>
          <p14:tracePt t="66948" x="2798763" y="4646613"/>
          <p14:tracePt t="66954" x="2770188" y="4640263"/>
          <p14:tracePt t="66962" x="2763838" y="4632325"/>
          <p14:tracePt t="66969" x="2755900" y="4632325"/>
          <p14:tracePt t="66977" x="2735263" y="4618038"/>
          <p14:tracePt t="66984" x="2720975" y="4618038"/>
          <p14:tracePt t="66991" x="2708275" y="4611688"/>
          <p14:tracePt t="66999" x="2700338" y="4611688"/>
          <p14:tracePt t="67007" x="2693988" y="4611688"/>
          <p14:tracePt t="67022" x="2686050" y="4611688"/>
          <p14:tracePt t="67030" x="2679700" y="4611688"/>
          <p14:tracePt t="67037" x="2671763" y="4611688"/>
          <p14:tracePt t="67059" x="2665413" y="4605338"/>
          <p14:tracePt t="67067" x="2659063" y="4605338"/>
          <p14:tracePt t="67074" x="2651125" y="4605338"/>
          <p14:tracePt t="67082" x="2644775" y="4605338"/>
          <p14:tracePt t="67089" x="2636838" y="4605338"/>
          <p14:tracePt t="67097" x="2624138" y="4597400"/>
          <p14:tracePt t="67104" x="2616200" y="4597400"/>
          <p14:tracePt t="67111" x="2609850" y="4597400"/>
          <p14:tracePt t="67119" x="2595563" y="4597400"/>
          <p14:tracePt t="67127" x="2581275" y="4597400"/>
          <p14:tracePt t="67134" x="2560638" y="4597400"/>
          <p14:tracePt t="67150" x="2554288" y="4597400"/>
          <p14:tracePt t="67157" x="2546350" y="4591050"/>
          <p14:tracePt t="67165" x="2540000" y="4591050"/>
          <p14:tracePt t="67180" x="2532063" y="4591050"/>
          <p14:tracePt t="67194" x="2525713" y="4591050"/>
          <p14:tracePt t="67201" x="2511425" y="4591050"/>
          <p14:tracePt t="67217" x="2497138" y="4591050"/>
          <p14:tracePt t="67232" x="2482850" y="4591050"/>
          <p14:tracePt t="67239" x="2476500" y="4591050"/>
          <p14:tracePt t="67247" x="2462213" y="4591050"/>
          <p14:tracePt t="67254" x="2455863" y="4591050"/>
          <p14:tracePt t="67262" x="2447925" y="4591050"/>
          <p14:tracePt t="67269" x="2441575" y="4591050"/>
          <p14:tracePt t="67307" x="2435225" y="4591050"/>
          <p14:tracePt t="67435" x="2427288" y="4591050"/>
          <p14:tracePt t="67442" x="2420938" y="4591050"/>
          <p14:tracePt t="67450" x="2413000" y="4591050"/>
          <p14:tracePt t="67457" x="2406650" y="4591050"/>
          <p14:tracePt t="67465" x="2400300" y="4591050"/>
          <p14:tracePt t="67472" x="2392363" y="4591050"/>
          <p14:tracePt t="67479" x="2386013" y="4591050"/>
          <p14:tracePt t="67487" x="2378075" y="4591050"/>
          <p14:tracePt t="67494" x="2365375" y="4591050"/>
          <p14:tracePt t="67501" x="2357438" y="4591050"/>
          <p14:tracePt t="67509" x="2351088" y="4591050"/>
          <p14:tracePt t="67517" x="2343150" y="4591050"/>
          <p14:tracePt t="67645" x="2343150" y="4583113"/>
          <p14:tracePt t="67727" x="2343150" y="4576763"/>
          <p14:tracePt t="67855" x="2351088" y="4576763"/>
          <p14:tracePt t="67877" x="2357438" y="4576763"/>
          <p14:tracePt t="67930" x="2365375" y="4576763"/>
          <p14:tracePt t="67950" x="2371725" y="4576763"/>
          <p14:tracePt t="68035" x="2378075" y="4576763"/>
          <p14:tracePt t="68041" x="2386013" y="4576763"/>
          <p14:tracePt t="68057" x="2392363" y="4576763"/>
          <p14:tracePt t="68094" x="2400300" y="4570413"/>
          <p14:tracePt t="68117" x="2406650" y="4570413"/>
          <p14:tracePt t="68124" x="2413000" y="4570413"/>
          <p14:tracePt t="68147" x="2420938" y="4570413"/>
          <p14:tracePt t="68169" x="2427288" y="4570413"/>
          <p14:tracePt t="68298" x="2435225" y="4570413"/>
          <p14:tracePt t="68342" x="2441575" y="4570413"/>
          <p14:tracePt t="68590" x="2447925" y="4570413"/>
          <p14:tracePt t="68597" x="2462213" y="4570413"/>
          <p14:tracePt t="68604" x="2470150" y="4570413"/>
          <p14:tracePt t="68612" x="2482850" y="4570413"/>
          <p14:tracePt t="68619" x="2497138" y="4570413"/>
          <p14:tracePt t="68628" x="2505075" y="4570413"/>
          <p14:tracePt t="68635" x="2525713" y="4570413"/>
          <p14:tracePt t="68642" x="2532063" y="4570413"/>
          <p14:tracePt t="68657" x="2540000" y="4562475"/>
          <p14:tracePt t="68665" x="2546350" y="4562475"/>
          <p14:tracePt t="68793" x="2554288" y="4562475"/>
          <p14:tracePt t="68875" x="2560638" y="4562475"/>
          <p14:tracePt t="68898" x="2566988" y="4562475"/>
          <p14:tracePt t="68912" x="2574925" y="4562475"/>
          <p14:tracePt t="68935" x="2581275" y="4562475"/>
          <p14:tracePt t="69483" x="2589213" y="4562475"/>
          <p14:tracePt t="69490" x="2601913" y="4562475"/>
          <p14:tracePt t="69504" x="2609850" y="4556125"/>
          <p14:tracePt t="71057" x="2601913" y="4556125"/>
          <p14:tracePt t="71073" x="2595563" y="4556125"/>
          <p14:tracePt t="71079" x="2589213" y="4556125"/>
          <p14:tracePt t="71094" x="2589213" y="4562475"/>
          <p14:tracePt t="71147" x="2581275" y="4562475"/>
          <p14:tracePt t="71162" x="2574925" y="4562475"/>
          <p14:tracePt t="71177" x="2566988" y="4562475"/>
          <p14:tracePt t="71185" x="2560638" y="4562475"/>
          <p14:tracePt t="71229" x="2554288" y="4562475"/>
          <p14:tracePt t="71237" x="2546350" y="4562475"/>
          <p14:tracePt t="71252" x="2532063" y="4570413"/>
          <p14:tracePt t="71274" x="2525713" y="4570413"/>
          <p14:tracePt t="71342" x="2519363" y="4570413"/>
          <p14:tracePt t="71349" x="2511425" y="4570413"/>
          <p14:tracePt t="71364" x="2505075" y="4570413"/>
          <p14:tracePt t="71379" x="2497138" y="4570413"/>
          <p14:tracePt t="71387" x="2497138" y="4576763"/>
          <p14:tracePt t="71394" x="2490788" y="4576763"/>
          <p14:tracePt t="71462" x="2482850" y="4576763"/>
          <p14:tracePt t="71478" x="2476500" y="4576763"/>
          <p14:tracePt t="71499" x="2470150" y="4576763"/>
          <p14:tracePt t="71628" x="0" y="0"/>
        </p14:tracePtLst>
        <p14:tracePtLst>
          <p14:tracePt t="72446" x="2728913" y="4597400"/>
          <p14:tracePt t="72520" x="2735263" y="4597400"/>
          <p14:tracePt t="72731" x="0" y="0"/>
        </p14:tracePtLst>
        <p14:tracePtLst>
          <p14:tracePt t="73376" x="2511425" y="4597400"/>
          <p14:tracePt t="73488" x="0" y="0"/>
        </p14:tracePtLst>
        <p14:tracePtLst>
          <p14:tracePt t="85203" x="3162300" y="4583113"/>
          <p14:tracePt t="86674" x="0" y="0"/>
        </p14:tracePtLst>
        <p14:tracePtLst>
          <p14:tracePt t="87709" x="2378075" y="4443413"/>
          <p14:tracePt t="88016" x="2378075" y="4451350"/>
          <p14:tracePt t="88029" x="2378075" y="4457700"/>
          <p14:tracePt t="88037" x="2371725" y="4457700"/>
          <p14:tracePt t="88052" x="2365375" y="4457700"/>
          <p14:tracePt t="88059" x="2365375" y="4464050"/>
          <p14:tracePt t="88098" x="2365375" y="4471988"/>
          <p14:tracePt t="88112" x="2365375" y="4478338"/>
          <p14:tracePt t="88293" x="2371725" y="4478338"/>
          <p14:tracePt t="88330" x="2378075" y="4478338"/>
          <p14:tracePt t="88472" x="2378075" y="4486275"/>
          <p14:tracePt t="88502" x="2378075" y="4492625"/>
          <p14:tracePt t="88555" x="2378075" y="4498975"/>
          <p14:tracePt t="89050" x="2386013" y="4498975"/>
          <p14:tracePt t="89057" x="2400300" y="4506913"/>
          <p14:tracePt t="89058" x="0" y="0"/>
        </p14:tracePtLst>
        <p14:tracePtLst>
          <p14:tracePt t="101884" x="2316163" y="5172075"/>
          <p14:tracePt t="102401" x="2322513" y="5172075"/>
          <p14:tracePt t="102783" x="2343150" y="5172075"/>
          <p14:tracePt t="102790" x="2371725" y="5164138"/>
          <p14:tracePt t="102797" x="2406650" y="5157788"/>
          <p14:tracePt t="102805" x="2420938" y="5157788"/>
          <p14:tracePt t="102813" x="2441575" y="5149850"/>
          <p14:tracePt t="102820" x="2455863" y="5143500"/>
          <p14:tracePt t="102827" x="2470150" y="5137150"/>
          <p14:tracePt t="102835" x="2476500" y="5137150"/>
          <p14:tracePt t="103256" x="2470150" y="5137150"/>
          <p14:tracePt t="103264" x="2462213" y="5149850"/>
          <p14:tracePt t="103270" x="2447925" y="5149850"/>
          <p14:tracePt t="103278" x="2435225" y="5164138"/>
          <p14:tracePt t="103285" x="2420938" y="5164138"/>
          <p14:tracePt t="103292" x="2406650" y="5164138"/>
          <p14:tracePt t="103300" x="2400300" y="5172075"/>
          <p14:tracePt t="103307" x="2392363" y="5178425"/>
          <p14:tracePt t="103315" x="2386013" y="5178425"/>
          <p14:tracePt t="103593" x="2392363" y="5178425"/>
          <p14:tracePt t="103600" x="2400300" y="5178425"/>
          <p14:tracePt t="103607" x="2413000" y="5178425"/>
          <p14:tracePt t="103615" x="2420938" y="5172075"/>
          <p14:tracePt t="103622" x="2427288" y="5172075"/>
          <p14:tracePt t="103630" x="2441575" y="5164138"/>
          <p14:tracePt t="106441" x="2554288" y="5172075"/>
          <p14:tracePt t="106443" x="2609850" y="5184775"/>
          <p14:tracePt t="106450" x="2630488" y="5199063"/>
          <p14:tracePt t="106457" x="2651125" y="5207000"/>
          <p14:tracePt t="106466" x="2679700" y="5213350"/>
          <p14:tracePt t="106472" x="2708275" y="5213350"/>
          <p14:tracePt t="106480" x="2720975" y="5213350"/>
          <p14:tracePt t="106487" x="2735263" y="5213350"/>
          <p14:tracePt t="106496" x="2749550" y="5219700"/>
          <p14:tracePt t="106502" x="2763838" y="5227638"/>
          <p14:tracePt t="106510" x="2778125" y="5233988"/>
          <p14:tracePt t="106525" x="2784475" y="5241925"/>
          <p14:tracePt t="106533" x="2790825" y="5241925"/>
          <p14:tracePt t="106540" x="2798763" y="5241925"/>
          <p14:tracePt t="106555" x="2798763" y="5248275"/>
          <p14:tracePt t="106563" x="2805113" y="5248275"/>
          <p14:tracePt t="106577" x="2813050" y="5248275"/>
          <p14:tracePt t="106592" x="2825750" y="5256213"/>
          <p14:tracePt t="106600" x="2833688" y="5256213"/>
          <p14:tracePt t="106607" x="2847975" y="5262563"/>
          <p14:tracePt t="106616" x="2860675" y="5262563"/>
          <p14:tracePt t="106622" x="2874963" y="5262563"/>
          <p14:tracePt t="106630" x="2889250" y="5268913"/>
          <p14:tracePt t="106637" x="2897188" y="5268913"/>
          <p14:tracePt t="106645" x="2909888" y="5268913"/>
          <p14:tracePt t="106653" x="2917825" y="5268913"/>
          <p14:tracePt t="106667" x="2924175" y="5268913"/>
          <p14:tracePt t="106736" x="2932113" y="5268913"/>
          <p14:tracePt t="106767" x="2938463" y="5268913"/>
          <p14:tracePt t="106796" x="2944813" y="5268913"/>
          <p14:tracePt t="106810" x="2959100" y="5268913"/>
          <p14:tracePt t="106825" x="2967038" y="5268913"/>
          <p14:tracePt t="106833" x="2973388" y="5268913"/>
          <p14:tracePt t="106847" x="2987675" y="5268913"/>
          <p14:tracePt t="106855" x="3008313" y="5268913"/>
          <p14:tracePt t="106870" x="3014663" y="5268913"/>
          <p14:tracePt t="106877" x="3022600" y="5268913"/>
          <p14:tracePt t="106885" x="3036888" y="5268913"/>
          <p14:tracePt t="106892" x="3043238" y="5268913"/>
          <p14:tracePt t="106900" x="3063875" y="5268913"/>
          <p14:tracePt t="106908" x="3092450" y="5268913"/>
          <p14:tracePt t="106916" x="3133725" y="5268913"/>
          <p14:tracePt t="106922" x="3176588" y="5268913"/>
          <p14:tracePt t="106930" x="3225800" y="5262563"/>
          <p14:tracePt t="106937" x="3260725" y="5256213"/>
          <p14:tracePt t="106950" x="3302000" y="5248275"/>
          <p14:tracePt t="106952" x="3336925" y="5241925"/>
          <p14:tracePt t="106960" x="3365500" y="5227638"/>
          <p14:tracePt t="106967" x="3379788" y="5227638"/>
          <p14:tracePt t="106975" x="3400425" y="5213350"/>
          <p14:tracePt t="106990" x="3406775" y="5213350"/>
          <p14:tracePt t="107013" x="3414713" y="5213350"/>
          <p14:tracePt t="107027" x="3414713" y="5207000"/>
          <p14:tracePt t="107148" x="3406775" y="5207000"/>
          <p14:tracePt t="107155" x="3400425" y="5207000"/>
          <p14:tracePt t="107162" x="3392488" y="5207000"/>
          <p14:tracePt t="107170" x="3386138" y="5207000"/>
          <p14:tracePt t="107177" x="3365500" y="5199063"/>
          <p14:tracePt t="107185" x="3357563" y="5199063"/>
          <p14:tracePt t="107192" x="3351213" y="5199063"/>
          <p14:tracePt t="107201" x="3336925" y="5199063"/>
          <p14:tracePt t="107207" x="3330575" y="5199063"/>
          <p14:tracePt t="107216" x="3322638" y="5199063"/>
          <p14:tracePt t="107222" x="3316288" y="5199063"/>
          <p14:tracePt t="107232" x="3302000" y="5199063"/>
          <p14:tracePt t="107237" x="3295650" y="5199063"/>
          <p14:tracePt t="107245" x="3281363" y="5199063"/>
          <p14:tracePt t="107260" x="3267075" y="5199063"/>
          <p14:tracePt t="107267" x="3252788" y="5199063"/>
          <p14:tracePt t="107283" x="3238500" y="5199063"/>
          <p14:tracePt t="107298" x="3232150" y="5199063"/>
          <p14:tracePt t="107312" x="3225800" y="5199063"/>
          <p14:tracePt t="107320" x="3217863" y="5199063"/>
          <p14:tracePt t="107327" x="3211513" y="5199063"/>
          <p14:tracePt t="107335" x="3203575" y="5199063"/>
          <p14:tracePt t="107366" x="3197225" y="5199063"/>
          <p14:tracePt t="107621" x="3190875" y="5199063"/>
          <p14:tracePt t="107627" x="3182938" y="5199063"/>
          <p14:tracePt t="107643" x="3168650" y="5199063"/>
          <p14:tracePt t="107657" x="3162300" y="5199063"/>
          <p14:tracePt t="107672" x="3155950" y="5199063"/>
          <p14:tracePt t="107710" x="3148013" y="5199063"/>
          <p14:tracePt t="107898" x="3141663" y="5199063"/>
          <p14:tracePt t="107921" x="3133725" y="5199063"/>
          <p14:tracePt t="107935" x="3127375" y="5199063"/>
          <p14:tracePt t="107951" x="3113088" y="5207000"/>
          <p14:tracePt t="108003" x="3106738" y="5207000"/>
          <p14:tracePt t="117087" x="3113088" y="5207000"/>
          <p14:tracePt t="117093" x="3121025" y="5207000"/>
          <p14:tracePt t="117101" x="3127375" y="5207000"/>
          <p14:tracePt t="117109" x="3133725" y="5207000"/>
          <p14:tracePt t="117116" x="3148013" y="5207000"/>
          <p14:tracePt t="117125" x="3155950" y="5207000"/>
          <p14:tracePt t="117131" x="3168650" y="5207000"/>
          <p14:tracePt t="117139" x="3197225" y="5207000"/>
          <p14:tracePt t="117146" x="3217863" y="5207000"/>
          <p14:tracePt t="117153" x="3252788" y="5213350"/>
          <p14:tracePt t="117161" x="3281363" y="5219700"/>
          <p14:tracePt t="117168" x="3309938" y="5233988"/>
          <p14:tracePt t="117176" x="3336925" y="5248275"/>
          <p14:tracePt t="117183" x="3379788" y="5262563"/>
          <p14:tracePt t="117191" x="3421063" y="5268913"/>
          <p14:tracePt t="117198" x="3455988" y="5283200"/>
          <p14:tracePt t="117205" x="3484563" y="5283200"/>
          <p14:tracePt t="117213" x="3511550" y="5283200"/>
          <p14:tracePt t="117222" x="3525838" y="5283200"/>
          <p14:tracePt t="117228" x="3546475" y="5291138"/>
          <p14:tracePt t="117236" x="3575050" y="5291138"/>
          <p14:tracePt t="117425" x="3589338" y="5291138"/>
          <p14:tracePt t="117441" x="3595688" y="5291138"/>
          <p14:tracePt t="117446" x="3595688" y="5283200"/>
          <p14:tracePt t="117453" x="3603625" y="5283200"/>
          <p14:tracePt t="117461" x="3609975" y="5283200"/>
          <p14:tracePt t="117476" x="3616325" y="5283200"/>
          <p14:tracePt t="117491" x="3624263" y="5283200"/>
          <p14:tracePt t="117498" x="3624263" y="5276850"/>
          <p14:tracePt t="117506" x="3630613" y="5276850"/>
          <p14:tracePt t="117513" x="3638550" y="5276850"/>
          <p14:tracePt t="117521" x="3644900" y="5276850"/>
          <p14:tracePt t="117529" x="3659188" y="5276850"/>
          <p14:tracePt t="117536" x="3673475" y="5268913"/>
          <p14:tracePt t="117543" x="3679825" y="5262563"/>
          <p14:tracePt t="117551" x="3694113" y="5262563"/>
          <p14:tracePt t="117559" x="3729038" y="5256213"/>
          <p14:tracePt t="117566" x="3749675" y="5241925"/>
          <p14:tracePt t="117575" x="3778250" y="5227638"/>
          <p14:tracePt t="117581" x="3813175" y="5219700"/>
          <p14:tracePt t="117589" x="3827463" y="5219700"/>
          <p14:tracePt t="117596" x="3854450" y="5207000"/>
          <p14:tracePt t="117603" x="3868738" y="5199063"/>
          <p14:tracePt t="117611" x="3889375" y="5192713"/>
          <p14:tracePt t="117618" x="3897313" y="5192713"/>
          <p14:tracePt t="117626" x="3903663" y="5184775"/>
          <p14:tracePt t="117633" x="3911600" y="5184775"/>
          <p14:tracePt t="117642" x="3911600" y="5178425"/>
          <p14:tracePt t="117747" x="3917950" y="5178425"/>
          <p14:tracePt t="118069" x="3917950" y="5184775"/>
          <p14:tracePt t="118114" x="3924300" y="5192713"/>
          <p14:tracePt t="118129" x="3938588" y="5199063"/>
          <p14:tracePt t="118136" x="3946525" y="5207000"/>
          <p14:tracePt t="118143" x="3959225" y="5213350"/>
          <p14:tracePt t="118151" x="3981450" y="5219700"/>
          <p14:tracePt t="118159" x="4016375" y="5227638"/>
          <p14:tracePt t="118166" x="4043363" y="5227638"/>
          <p14:tracePt t="118173" x="4071938" y="5233988"/>
          <p14:tracePt t="118181" x="4113213" y="5241925"/>
          <p14:tracePt t="118189" x="4141788" y="5241925"/>
          <p14:tracePt t="118196" x="4170363" y="5241925"/>
          <p14:tracePt t="118203" x="4191000" y="5241925"/>
          <p14:tracePt t="118211" x="4211638" y="5241925"/>
          <p14:tracePt t="118218" x="4225925" y="5248275"/>
          <p14:tracePt t="118226" x="4240213" y="5256213"/>
          <p14:tracePt t="118233" x="4252913" y="5256213"/>
          <p14:tracePt t="118242" x="4267200" y="5256213"/>
          <p14:tracePt t="118248" x="4275138" y="5256213"/>
          <p14:tracePt t="118256" x="4289425" y="5256213"/>
          <p14:tracePt t="118263" x="4302125" y="5256213"/>
          <p14:tracePt t="118279" x="4310063" y="5256213"/>
          <p14:tracePt t="118316" x="4316413" y="5256213"/>
          <p14:tracePt t="118331" x="4330700" y="5256213"/>
          <p14:tracePt t="118346" x="4344988" y="5256213"/>
          <p14:tracePt t="118354" x="4351338" y="5256213"/>
          <p14:tracePt t="118361" x="4359275" y="5248275"/>
          <p14:tracePt t="118368" x="4365625" y="5248275"/>
          <p14:tracePt t="118383" x="4371975" y="5248275"/>
          <p14:tracePt t="118407" x="4379913" y="5241925"/>
          <p14:tracePt t="118414" x="4386263" y="5241925"/>
          <p14:tracePt t="118421" x="4394200" y="5241925"/>
          <p14:tracePt t="118436" x="4400550" y="5233988"/>
          <p14:tracePt t="118443" x="4406900" y="5233988"/>
          <p14:tracePt t="118451" x="4414838" y="5233988"/>
          <p14:tracePt t="118459" x="4421188" y="5233988"/>
          <p14:tracePt t="118466" x="4429125" y="5233988"/>
          <p14:tracePt t="118481" x="4435475" y="5233988"/>
          <p14:tracePt t="118488" x="4435475" y="5227638"/>
          <p14:tracePt t="118496" x="4441825" y="5227638"/>
          <p14:tracePt t="118511" x="4449763" y="5227638"/>
          <p14:tracePt t="118526" x="4456113" y="5227638"/>
          <p14:tracePt t="118542" x="4470400" y="5227638"/>
          <p14:tracePt t="118548" x="4478338" y="5227638"/>
          <p14:tracePt t="118557" x="4491038" y="5227638"/>
          <p14:tracePt t="118563" x="4498975" y="5227638"/>
          <p14:tracePt t="118571" x="4513263" y="5227638"/>
          <p14:tracePt t="118578" x="4519613" y="5227638"/>
          <p14:tracePt t="118586" x="4533900" y="5227638"/>
          <p14:tracePt t="118593" x="4540250" y="5227638"/>
          <p14:tracePt t="118609" x="4554538" y="5227638"/>
          <p14:tracePt t="118624" x="4560888" y="5227638"/>
          <p14:tracePt t="118677" x="4568825" y="5227638"/>
          <p14:tracePt t="118698" x="4575175" y="5227638"/>
          <p14:tracePt t="118713" x="4583113" y="5227638"/>
          <p14:tracePt t="118721" x="4589463" y="5227638"/>
          <p14:tracePt t="118728" x="4595813" y="5227638"/>
          <p14:tracePt t="118736" x="4610100" y="5219700"/>
          <p14:tracePt t="118743" x="4624388" y="5219700"/>
          <p14:tracePt t="118751" x="4624388" y="5213350"/>
          <p14:tracePt t="118759" x="4630738" y="5213350"/>
          <p14:tracePt t="118766" x="4638675" y="5213350"/>
          <p14:tracePt t="118773" x="4645025" y="5213350"/>
          <p14:tracePt t="118788" x="4652963" y="5213350"/>
          <p14:tracePt t="118796" x="4659313" y="5207000"/>
          <p14:tracePt t="118803" x="4665663" y="5207000"/>
          <p14:tracePt t="118811" x="4665663" y="5199063"/>
          <p14:tracePt t="118833" x="4673600" y="5199063"/>
          <p14:tracePt t="118863" x="4679950" y="5199063"/>
          <p14:tracePt t="118886" x="4687888" y="5199063"/>
          <p14:tracePt t="118893" x="4694238" y="5199063"/>
          <p14:tracePt t="118938" x="4702175" y="5199063"/>
          <p14:tracePt t="118961" x="4708525" y="5199063"/>
          <p14:tracePt t="118976" x="4714875" y="5199063"/>
          <p14:tracePt t="118983" x="4722813" y="5199063"/>
          <p14:tracePt t="118992" x="4737100" y="5199063"/>
          <p14:tracePt t="118998" x="4743450" y="5199063"/>
          <p14:tracePt t="119007" x="4757738" y="5199063"/>
          <p14:tracePt t="119021" x="4772025" y="5199063"/>
          <p14:tracePt t="119028" x="4784725" y="5199063"/>
          <p14:tracePt t="119036" x="4792663" y="5199063"/>
          <p14:tracePt t="119044" x="4799013" y="5199063"/>
          <p14:tracePt t="119051" x="4813300" y="5199063"/>
          <p14:tracePt t="119059" x="4819650" y="5199063"/>
          <p14:tracePt t="119066" x="4827588" y="5199063"/>
          <p14:tracePt t="119074" x="4833938" y="5199063"/>
          <p14:tracePt t="119081" x="4854575" y="5199063"/>
          <p14:tracePt t="119096" x="4862513" y="5199063"/>
          <p14:tracePt t="119111" x="4868863" y="5199063"/>
          <p14:tracePt t="119126" x="4876800" y="5199063"/>
          <p14:tracePt t="119133" x="4883150" y="5199063"/>
          <p14:tracePt t="119157" x="4891088" y="5199063"/>
          <p14:tracePt t="119178" x="4897438" y="5199063"/>
          <p14:tracePt t="119194" x="4903788" y="5199063"/>
          <p14:tracePt t="119201" x="4911725" y="5199063"/>
          <p14:tracePt t="119216" x="4918075" y="5199063"/>
          <p14:tracePt t="119231" x="4926013" y="5199063"/>
          <p14:tracePt t="119246" x="4932363" y="5199063"/>
          <p14:tracePt t="119253" x="4938713" y="5199063"/>
          <p14:tracePt t="119268" x="4946650" y="5199063"/>
          <p14:tracePt t="119283" x="4953000" y="5199063"/>
          <p14:tracePt t="119292" x="4960938" y="5199063"/>
          <p14:tracePt t="119298" x="4973638" y="5199063"/>
          <p14:tracePt t="119307" x="4981575" y="5199063"/>
          <p14:tracePt t="119313" x="4987925" y="5199063"/>
          <p14:tracePt t="119321" x="5008563" y="5199063"/>
          <p14:tracePt t="119328" x="5022850" y="5199063"/>
          <p14:tracePt t="119336" x="5043488" y="5199063"/>
          <p14:tracePt t="119344" x="5057775" y="5199063"/>
          <p14:tracePt t="119351" x="5086350" y="5199063"/>
          <p14:tracePt t="119359" x="5114925" y="5192713"/>
          <p14:tracePt t="119366" x="5141913" y="5192713"/>
          <p14:tracePt t="119374" x="5170488" y="5192713"/>
          <p14:tracePt t="119381" x="5205413" y="5184775"/>
          <p14:tracePt t="119388" x="5232400" y="5178425"/>
          <p14:tracePt t="119396" x="5260975" y="5178425"/>
          <p14:tracePt t="119403" x="5281613" y="5178425"/>
          <p14:tracePt t="119411" x="5303838" y="5178425"/>
          <p14:tracePt t="119418" x="5324475" y="5178425"/>
          <p14:tracePt t="119427" x="5345113" y="5178425"/>
          <p14:tracePt t="119433" x="5380038" y="5178425"/>
          <p14:tracePt t="119441" x="5394325" y="5178425"/>
          <p14:tracePt t="119449" x="5400675" y="5178425"/>
          <p14:tracePt t="119456" x="5408613" y="5178425"/>
          <p14:tracePt t="119463" x="5408613" y="5184775"/>
          <p14:tracePt t="119501" x="5414963" y="5184775"/>
          <p14:tracePt t="119538" x="5421313" y="5184775"/>
          <p14:tracePt t="119578" x="5429250" y="5184775"/>
          <p14:tracePt t="119583" x="5435600" y="5184775"/>
          <p14:tracePt t="119621" x="5443538" y="5184775"/>
          <p14:tracePt t="119644" x="5449888" y="5184775"/>
          <p14:tracePt t="119651" x="5449888" y="5192713"/>
          <p14:tracePt t="119660" x="5456238" y="5192713"/>
          <p14:tracePt t="119674" x="5464175" y="5199063"/>
          <p14:tracePt t="119681" x="5470525" y="5199063"/>
          <p14:tracePt t="119696" x="5478463" y="5199063"/>
          <p14:tracePt t="119718" x="5484813" y="5207000"/>
          <p14:tracePt t="119748" x="5492750" y="5207000"/>
          <p14:tracePt t="119763" x="5499100" y="5207000"/>
          <p14:tracePt t="119832" x="5505450" y="5207000"/>
          <p14:tracePt t="119862" x="5513388" y="5207000"/>
          <p14:tracePt t="119914" x="5519738" y="5207000"/>
          <p14:tracePt t="119921" x="5519738" y="5213350"/>
          <p14:tracePt t="119928" x="5527675" y="5213350"/>
          <p14:tracePt t="119936" x="5527675" y="5219700"/>
          <p14:tracePt t="119944" x="5534025" y="5219700"/>
          <p14:tracePt t="119959" x="5534025" y="5227638"/>
          <p14:tracePt t="119974" x="5534025" y="5233988"/>
          <p14:tracePt t="119981" x="5540375" y="5233988"/>
          <p14:tracePt t="120003" x="5548313" y="5241925"/>
          <p14:tracePt t="120018" x="5554663" y="5241925"/>
          <p14:tracePt t="120027" x="5554663" y="5248275"/>
          <p14:tracePt t="120042" x="5562600" y="5256213"/>
          <p14:tracePt t="120071" x="5568950" y="5256213"/>
          <p14:tracePt t="120117" x="5575300" y="5256213"/>
          <p14:tracePt t="120131" x="5583238" y="5256213"/>
          <p14:tracePt t="120146" x="5589588" y="5256213"/>
          <p14:tracePt t="120169" x="5589588" y="5248275"/>
          <p14:tracePt t="120177" x="5597525" y="5248275"/>
          <p14:tracePt t="120289" x="5597525" y="5241925"/>
          <p14:tracePt t="120312" x="5603875" y="5241925"/>
          <p14:tracePt t="120318" x="5610225" y="5241925"/>
          <p14:tracePt t="120326" x="5610225" y="5233988"/>
          <p14:tracePt t="120356" x="5618163" y="5233988"/>
          <p14:tracePt t="120371" x="5624513" y="5233988"/>
          <p14:tracePt t="120401" x="5632450" y="5233988"/>
          <p14:tracePt t="120423" x="5638800" y="5233988"/>
          <p14:tracePt t="122572" x="0" y="0"/>
        </p14:tracePtLst>
      </p14:laserTraceLst>
    </p:ext>
    <p:ext uri="{E180D4A7-C9FB-4DFB-919C-405C955672EB}">
      <p14:showEvtLst xmlns:p14="http://schemas.microsoft.com/office/powerpoint/2010/main">
        <p14:playEvt time="378" objId="4"/>
        <p14:stopEvt time="122956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CB093-4617-4190-9E19-6467A58A82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3CA1D4-23DE-4BB0-A175-4DD1CCDB7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239">
            <a:hlinkClick r:id="" action="ppaction://media"/>
            <a:extLst>
              <a:ext uri="{FF2B5EF4-FFF2-40B4-BE49-F238E27FC236}">
                <a16:creationId xmlns:a16="http://schemas.microsoft.com/office/drawing/2014/main" id="{6C8CDD4F-12E6-4CD5-990A-91D39E1100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490" y="5517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2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22"/>
    </mc:Choice>
    <mc:Fallback>
      <p:transition spd="slow" advTm="53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634" x="4841875" y="5276850"/>
          <p14:tracePt t="8641" x="4827588" y="5283200"/>
          <p14:tracePt t="8656" x="4819650" y="5283200"/>
          <p14:tracePt t="8664" x="4819650" y="5291138"/>
          <p14:tracePt t="8716" x="4806950" y="5276850"/>
          <p14:tracePt t="8723" x="4799013" y="5262563"/>
          <p14:tracePt t="8733" x="4784725" y="5256213"/>
          <p14:tracePt t="8738" x="4764088" y="5241925"/>
          <p14:tracePt t="8746" x="4737100" y="5227638"/>
          <p14:tracePt t="8753" x="4694238" y="5207000"/>
          <p14:tracePt t="8761" x="4665663" y="5192713"/>
          <p14:tracePt t="8768" x="4630738" y="5164138"/>
          <p14:tracePt t="8776" x="4589463" y="5129213"/>
          <p14:tracePt t="8784" x="4519613" y="5080000"/>
          <p14:tracePt t="8791" x="4456113" y="5038725"/>
          <p14:tracePt t="8799" x="4386263" y="4989513"/>
          <p14:tracePt t="8806" x="4310063" y="4940300"/>
          <p14:tracePt t="8813" x="4246563" y="4913313"/>
          <p14:tracePt t="8821" x="4162425" y="4870450"/>
          <p14:tracePt t="8828" x="4078288" y="4841875"/>
          <p14:tracePt t="8836" x="3987800" y="4806950"/>
          <p14:tracePt t="8843" x="3903663" y="4786313"/>
          <p14:tracePt t="8851" x="3827463" y="4759325"/>
          <p14:tracePt t="8858" x="3770313" y="4737100"/>
          <p14:tracePt t="8867" x="3700463" y="4702175"/>
          <p14:tracePt t="8873" x="3624263" y="4667250"/>
          <p14:tracePt t="8885" x="3554413" y="4632325"/>
          <p14:tracePt t="8888" x="3476625" y="4597400"/>
          <p14:tracePt t="8896" x="3421063" y="4576763"/>
          <p14:tracePt t="8903" x="3379788" y="4556125"/>
          <p14:tracePt t="8911" x="3330575" y="4527550"/>
          <p14:tracePt t="8918" x="3287713" y="4513263"/>
          <p14:tracePt t="8926" x="3225800" y="4478338"/>
          <p14:tracePt t="8934" x="3190875" y="4464050"/>
          <p14:tracePt t="8941" x="3148013" y="4451350"/>
          <p14:tracePt t="8951" x="3106738" y="4422775"/>
          <p14:tracePt t="8955" x="3071813" y="4402138"/>
          <p14:tracePt t="8963" x="3028950" y="4373563"/>
          <p14:tracePt t="8971" x="2979738" y="4332288"/>
          <p14:tracePt t="8978" x="2924175" y="4297363"/>
          <p14:tracePt t="8986" x="2868613" y="4262438"/>
          <p14:tracePt t="8993" x="2825750" y="4227513"/>
          <p14:tracePt t="9001" x="2790825" y="4198938"/>
          <p14:tracePt t="9008" x="2749550" y="4164013"/>
          <p14:tracePt t="9017" x="2700338" y="4129088"/>
          <p14:tracePt t="9023" x="2665413" y="4073525"/>
          <p14:tracePt t="9032" x="2644775" y="4030663"/>
          <p14:tracePt t="9038" x="2624138" y="3995738"/>
          <p14:tracePt t="9046" x="2616200" y="3954463"/>
          <p14:tracePt t="9053" x="2595563" y="3905250"/>
          <p14:tracePt t="9061" x="2581275" y="3856038"/>
          <p14:tracePt t="9068" x="2566988" y="3792538"/>
          <p14:tracePt t="9076" x="2560638" y="3736975"/>
          <p14:tracePt t="9084" x="2560638" y="3695700"/>
          <p14:tracePt t="9091" x="2560638" y="3673475"/>
          <p14:tracePt t="9101" x="2560638" y="3646488"/>
          <p14:tracePt t="9106" x="2560638" y="3603625"/>
          <p14:tracePt t="9113" x="2574925" y="3568700"/>
          <p14:tracePt t="9121" x="2595563" y="3541713"/>
          <p14:tracePt t="9128" x="2609850" y="3505200"/>
          <p14:tracePt t="9136" x="2624138" y="3484563"/>
          <p14:tracePt t="9143" x="2636838" y="3470275"/>
          <p14:tracePt t="9151" x="2651125" y="3457575"/>
          <p14:tracePt t="9158" x="2671763" y="3435350"/>
          <p14:tracePt t="9167" x="2700338" y="3422650"/>
          <p14:tracePt t="9173" x="2763838" y="3400425"/>
          <p14:tracePt t="9183" x="2813050" y="3394075"/>
          <p14:tracePt t="9188" x="2854325" y="3394075"/>
          <p14:tracePt t="9196" x="2909888" y="3394075"/>
          <p14:tracePt t="9203" x="2967038" y="3394075"/>
          <p14:tracePt t="9211" x="3022600" y="3400425"/>
          <p14:tracePt t="9218" x="3092450" y="3422650"/>
          <p14:tracePt t="9226" x="3155950" y="3435350"/>
          <p14:tracePt t="9233" x="3211513" y="3449638"/>
          <p14:tracePt t="9241" x="3281363" y="3484563"/>
          <p14:tracePt t="9251" x="3344863" y="3505200"/>
          <p14:tracePt t="9256" x="3392488" y="3541713"/>
          <p14:tracePt t="9263" x="3435350" y="3576638"/>
          <p14:tracePt t="9271" x="3470275" y="3624263"/>
          <p14:tracePt t="9278" x="3490913" y="3667125"/>
          <p14:tracePt t="9286" x="3511550" y="3722688"/>
          <p14:tracePt t="9293" x="3519488" y="3792538"/>
          <p14:tracePt t="9301" x="3525838" y="3862388"/>
          <p14:tracePt t="9308" x="3525838" y="3932238"/>
          <p14:tracePt t="9318" x="3519488" y="4002088"/>
          <p14:tracePt t="9323" x="3498850" y="4073525"/>
          <p14:tracePt t="9332" x="3484563" y="4121150"/>
          <p14:tracePt t="9338" x="3462338" y="4170363"/>
          <p14:tracePt t="9346" x="3427413" y="4219575"/>
          <p14:tracePt t="9353" x="3400425" y="4262438"/>
          <p14:tracePt t="9361" x="3365500" y="4303713"/>
          <p14:tracePt t="9368" x="3309938" y="4359275"/>
          <p14:tracePt t="9376" x="3273425" y="4394200"/>
          <p14:tracePt t="9384" x="3225800" y="4429125"/>
          <p14:tracePt t="9391" x="3162300" y="4471988"/>
          <p14:tracePt t="9400" x="3092450" y="4513263"/>
          <p14:tracePt t="9406" x="3014663" y="4562475"/>
          <p14:tracePt t="9414" x="2932113" y="4591050"/>
          <p14:tracePt t="9421" x="2860675" y="4611688"/>
          <p14:tracePt t="9428" x="2784475" y="4625975"/>
          <p14:tracePt t="9436" x="2714625" y="4646613"/>
          <p14:tracePt t="9443" x="2636838" y="4652963"/>
          <p14:tracePt t="9451" x="2566988" y="4652963"/>
          <p14:tracePt t="9458" x="2525713" y="4660900"/>
          <p14:tracePt t="9468" x="2505075" y="4660900"/>
          <p14:tracePt t="9473" x="2476500" y="4660900"/>
          <p14:tracePt t="9481" x="2462213" y="4660900"/>
          <p14:tracePt t="9503" x="2455863" y="4660900"/>
          <p14:tracePt t="9552" x="2462213" y="4652963"/>
          <p14:tracePt t="9563" x="2470150" y="4646613"/>
          <p14:tracePt t="9571" x="2476500" y="4646613"/>
          <p14:tracePt t="9578" x="2490788" y="4646613"/>
          <p14:tracePt t="9586" x="2497138" y="4640263"/>
          <p14:tracePt t="9593" x="2505075" y="4632325"/>
          <p14:tracePt t="9601" x="2519363" y="4632325"/>
          <p14:tracePt t="9609" x="2532063" y="4632325"/>
          <p14:tracePt t="9618" x="2546350" y="4625975"/>
          <p14:tracePt t="9624" x="2566988" y="4625975"/>
          <p14:tracePt t="9632" x="2595563" y="4618038"/>
          <p14:tracePt t="9638" x="2624138" y="4611688"/>
          <p14:tracePt t="9646" x="2659063" y="4605338"/>
          <p14:tracePt t="9653" x="2679700" y="4605338"/>
          <p14:tracePt t="9661" x="2700338" y="4605338"/>
          <p14:tracePt t="9668" x="2720975" y="4605338"/>
          <p14:tracePt t="9676" x="2735263" y="4605338"/>
          <p14:tracePt t="9684" x="2755900" y="4605338"/>
          <p14:tracePt t="9691" x="2784475" y="4605338"/>
          <p14:tracePt t="9701" x="2798763" y="4605338"/>
          <p14:tracePt t="9705" x="2819400" y="4605338"/>
          <p14:tracePt t="9713" x="2847975" y="4605338"/>
          <p14:tracePt t="9721" x="2874963" y="4611688"/>
          <p14:tracePt t="9728" x="2917825" y="4618038"/>
          <p14:tracePt t="9736" x="2959100" y="4625975"/>
          <p14:tracePt t="9743" x="3022600" y="4640263"/>
          <p14:tracePt t="9751" x="3092450" y="4646613"/>
          <p14:tracePt t="9758" x="3155950" y="4667250"/>
          <p14:tracePt t="9767" x="3232150" y="4695825"/>
          <p14:tracePt t="9774" x="3316288" y="4710113"/>
          <p14:tracePt t="9781" x="3427413" y="4745038"/>
          <p14:tracePt t="9788" x="3525838" y="4759325"/>
          <p14:tracePt t="9796" x="3714750" y="4786313"/>
          <p14:tracePt t="9803" x="3911600" y="4806950"/>
          <p14:tracePt t="9811" x="4121150" y="4821238"/>
          <p14:tracePt t="9818" x="4351338" y="4821238"/>
          <p14:tracePt t="9826" x="4595813" y="4821238"/>
          <p14:tracePt t="9835" x="4862513" y="4821238"/>
          <p14:tracePt t="9841" x="5057775" y="4835525"/>
          <p14:tracePt t="9850" x="5351463" y="4856163"/>
          <p14:tracePt t="9856" x="5638800" y="4870450"/>
          <p14:tracePt t="9863" x="5891213" y="4884738"/>
          <p14:tracePt t="9871" x="6115050" y="4884738"/>
          <p14:tracePt t="9878" x="6324600" y="4884738"/>
          <p14:tracePt t="9886" x="6429375" y="4884738"/>
          <p14:tracePt t="9893" x="6554788" y="4884738"/>
          <p14:tracePt t="9901" x="6653213" y="4884738"/>
          <p14:tracePt t="9908" x="6737350" y="4884738"/>
          <p14:tracePt t="9918" x="6807200" y="4884738"/>
          <p14:tracePt t="9923" x="6848475" y="4884738"/>
          <p14:tracePt t="9931" x="6884988" y="4884738"/>
          <p14:tracePt t="9938" x="6919913" y="4884738"/>
          <p14:tracePt t="9946" x="6940550" y="4884738"/>
          <p14:tracePt t="9953" x="6961188" y="4876800"/>
          <p14:tracePt t="9961" x="6967538" y="4870450"/>
          <p14:tracePt t="9968" x="6975475" y="4870450"/>
          <p14:tracePt t="9984" x="6981825" y="4870450"/>
          <p14:tracePt t="9991" x="6989763" y="4864100"/>
          <p14:tracePt t="10006" x="6996113" y="4864100"/>
          <p14:tracePt t="10373" x="6996113" y="4849813"/>
          <p14:tracePt t="10381" x="6996113" y="4841875"/>
          <p14:tracePt t="10388" x="6996113" y="4835525"/>
          <p14:tracePt t="10418" x="6989763" y="4835525"/>
          <p14:tracePt t="10434" x="6981825" y="4829175"/>
          <p14:tracePt t="10451" x="6975475" y="4829175"/>
          <p14:tracePt t="10456" x="6967538" y="4821238"/>
          <p14:tracePt t="10463" x="6961188" y="4814888"/>
          <p14:tracePt t="10471" x="6946900" y="4800600"/>
          <p14:tracePt t="10478" x="6940550" y="4794250"/>
          <p14:tracePt t="10486" x="6926263" y="4779963"/>
          <p14:tracePt t="10493" x="6919913" y="4779963"/>
          <p14:tracePt t="10502" x="6911975" y="4765675"/>
          <p14:tracePt t="10508" x="6897688" y="4759325"/>
          <p14:tracePt t="10517" x="6891338" y="4737100"/>
          <p14:tracePt t="10523" x="6877050" y="4716463"/>
          <p14:tracePt t="10531" x="6862763" y="4695825"/>
          <p14:tracePt t="10538" x="6848475" y="4681538"/>
          <p14:tracePt t="10546" x="6842125" y="4660900"/>
          <p14:tracePt t="10553" x="6835775" y="4640263"/>
          <p14:tracePt t="10561" x="6813550" y="4605338"/>
          <p14:tracePt t="10569" x="6807200" y="4583113"/>
          <p14:tracePt t="10576" x="6792913" y="4556125"/>
          <p14:tracePt t="10584" x="6792913" y="4541838"/>
          <p14:tracePt t="10591" x="6778625" y="4521200"/>
          <p14:tracePt t="10598" x="6772275" y="4513263"/>
          <p14:tracePt t="10606" x="6772275" y="4498975"/>
          <p14:tracePt t="10613" x="6772275" y="4486275"/>
          <p14:tracePt t="10621" x="6765925" y="4478338"/>
          <p14:tracePt t="10628" x="6765925" y="4471988"/>
          <p14:tracePt t="10643" x="6765925" y="4464050"/>
          <p14:tracePt t="10652" x="6757988" y="4457700"/>
          <p14:tracePt t="10658" x="6751638" y="4451350"/>
          <p14:tracePt t="10669" x="6751638" y="4443413"/>
          <p14:tracePt t="10673" x="6743700" y="4437063"/>
          <p14:tracePt t="10681" x="6743700" y="4422775"/>
          <p14:tracePt t="10688" x="6737350" y="4422775"/>
          <p14:tracePt t="10696" x="6737350" y="4408488"/>
          <p14:tracePt t="10703" x="6737350" y="4402138"/>
          <p14:tracePt t="10711" x="6737350" y="4394200"/>
          <p14:tracePt t="10719" x="6731000" y="4381500"/>
          <p14:tracePt t="10726" x="6731000" y="4367213"/>
          <p14:tracePt t="10735" x="6723063" y="4344988"/>
          <p14:tracePt t="10741" x="6716713" y="4324350"/>
          <p14:tracePt t="10748" x="6708775" y="4310063"/>
          <p14:tracePt t="10756" x="6696075" y="4283075"/>
          <p14:tracePt t="10763" x="6696075" y="4268788"/>
          <p14:tracePt t="10771" x="6688138" y="4248150"/>
          <p14:tracePt t="10778" x="6673850" y="4213225"/>
          <p14:tracePt t="10786" x="6667500" y="4198938"/>
          <p14:tracePt t="10793" x="6667500" y="4184650"/>
          <p14:tracePt t="10802" x="6667500" y="4170363"/>
          <p14:tracePt t="10808" x="6661150" y="4156075"/>
          <p14:tracePt t="10817" x="6661150" y="4129088"/>
          <p14:tracePt t="10823" x="6661150" y="4108450"/>
          <p14:tracePt t="10831" x="6661150" y="4094163"/>
          <p14:tracePt t="10838" x="6667500" y="4073525"/>
          <p14:tracePt t="10846" x="6667500" y="4065588"/>
          <p14:tracePt t="10853" x="6673850" y="4051300"/>
          <p14:tracePt t="10861" x="6681788" y="4030663"/>
          <p14:tracePt t="10869" x="6688138" y="4016375"/>
          <p14:tracePt t="10876" x="6696075" y="4010025"/>
          <p14:tracePt t="10886" x="6702425" y="3995738"/>
          <p14:tracePt t="10891" x="6708775" y="3981450"/>
          <p14:tracePt t="10898" x="6723063" y="3967163"/>
          <p14:tracePt t="10906" x="6737350" y="3960813"/>
          <p14:tracePt t="10913" x="6751638" y="3954463"/>
          <p14:tracePt t="10921" x="6765925" y="3940175"/>
          <p14:tracePt t="10928" x="6786563" y="3932238"/>
          <p14:tracePt t="10936" x="6807200" y="3925888"/>
          <p14:tracePt t="10944" x="6842125" y="3919538"/>
          <p14:tracePt t="10952" x="6862763" y="3919538"/>
          <p14:tracePt t="10958" x="6891338" y="3911600"/>
          <p14:tracePt t="10968" x="6911975" y="3911600"/>
          <p14:tracePt t="10973" x="6940550" y="3911600"/>
          <p14:tracePt t="10981" x="6967538" y="3911600"/>
          <p14:tracePt t="10988" x="6996113" y="3911600"/>
          <p14:tracePt t="10996" x="7031038" y="3919538"/>
          <p14:tracePt t="11003" x="7037388" y="3925888"/>
          <p14:tracePt t="11011" x="7065963" y="3932238"/>
          <p14:tracePt t="11018" x="7100888" y="3940175"/>
          <p14:tracePt t="11026" x="7129463" y="3954463"/>
          <p14:tracePt t="11035" x="7164388" y="3967163"/>
          <p14:tracePt t="11041" x="7191375" y="3981450"/>
          <p14:tracePt t="11048" x="7219950" y="3989388"/>
          <p14:tracePt t="11056" x="7240588" y="3995738"/>
          <p14:tracePt t="11063" x="7254875" y="4010025"/>
          <p14:tracePt t="11071" x="7262813" y="4016375"/>
          <p14:tracePt t="11078" x="7283450" y="4030663"/>
          <p14:tracePt t="11086" x="7283450" y="4044950"/>
          <p14:tracePt t="11093" x="7289800" y="4059238"/>
          <p14:tracePt t="11102" x="7289800" y="4073525"/>
          <p14:tracePt t="11108" x="7289800" y="4094163"/>
          <p14:tracePt t="11119" x="7297738" y="4121150"/>
          <p14:tracePt t="11123" x="7297738" y="4143375"/>
          <p14:tracePt t="11131" x="7304088" y="4170363"/>
          <p14:tracePt t="11138" x="7304088" y="4191000"/>
          <p14:tracePt t="11146" x="7304088" y="4219575"/>
          <p14:tracePt t="11154" x="7310438" y="4254500"/>
          <p14:tracePt t="11161" x="7310438" y="4268788"/>
          <p14:tracePt t="11169" x="7318375" y="4275138"/>
          <p14:tracePt t="11176" x="7318375" y="4283075"/>
          <p14:tracePt t="11186" x="7324725" y="4283075"/>
          <p14:tracePt t="11191" x="7324725" y="4289425"/>
          <p14:tracePt t="11199" x="7324725" y="4297363"/>
          <p14:tracePt t="11243" x="7324725" y="4303713"/>
          <p14:tracePt t="11252" x="7318375" y="4303713"/>
          <p14:tracePt t="11258" x="7304088" y="4303713"/>
          <p14:tracePt t="11269" x="7289800" y="4303713"/>
          <p14:tracePt t="11273" x="7269163" y="4310063"/>
          <p14:tracePt t="11281" x="7254875" y="4310063"/>
          <p14:tracePt t="11288" x="7240588" y="4310063"/>
          <p14:tracePt t="11296" x="7213600" y="4318000"/>
          <p14:tracePt t="11304" x="7199313" y="4318000"/>
          <p14:tracePt t="11311" x="7170738" y="4324350"/>
          <p14:tracePt t="11319" x="7135813" y="4332288"/>
          <p14:tracePt t="11326" x="7115175" y="4332288"/>
          <p14:tracePt t="11336" x="7080250" y="4332288"/>
          <p14:tracePt t="11341" x="7024688" y="4338638"/>
          <p14:tracePt t="11348" x="6989763" y="4344988"/>
          <p14:tracePt t="11356" x="6967538" y="4344988"/>
          <p14:tracePt t="11363" x="6954838" y="4352925"/>
          <p14:tracePt t="11371" x="6954838" y="4359275"/>
          <p14:tracePt t="11379" x="6946900" y="4359275"/>
          <p14:tracePt t="11386" x="6940550" y="4359275"/>
          <p14:tracePt t="11626" x="6940550" y="4367213"/>
          <p14:tracePt t="11635" x="6932613" y="4367213"/>
          <p14:tracePt t="11641" x="6926263" y="4381500"/>
          <p14:tracePt t="11648" x="6911975" y="4387850"/>
          <p14:tracePt t="11656" x="6891338" y="4402138"/>
          <p14:tracePt t="11663" x="6870700" y="4416425"/>
          <p14:tracePt t="11671" x="6848475" y="4429125"/>
          <p14:tracePt t="11678" x="6821488" y="4451350"/>
          <p14:tracePt t="11686" x="6792913" y="4464050"/>
          <p14:tracePt t="11693" x="6757988" y="4478338"/>
          <p14:tracePt t="11703" x="6743700" y="4492625"/>
          <p14:tracePt t="11708" x="6723063" y="4498975"/>
          <p14:tracePt t="11715" x="6696075" y="4513263"/>
          <p14:tracePt t="11723" x="6681788" y="4521200"/>
          <p14:tracePt t="11731" x="6673850" y="4533900"/>
          <p14:tracePt t="11738" x="6667500" y="4533900"/>
          <p14:tracePt t="11753" x="6667500" y="4541838"/>
          <p14:tracePt t="15484" x="6667500" y="4605338"/>
          <p14:tracePt t="15487" x="6661150" y="4681538"/>
          <p14:tracePt t="15490" x="6661150" y="4710113"/>
          <p14:tracePt t="15496" x="6661150" y="4716463"/>
          <p14:tracePt t="15506" x="6661150" y="4730750"/>
          <p14:tracePt t="15519" x="6661150" y="4737100"/>
          <p14:tracePt t="15638" x="6661150" y="4745038"/>
          <p14:tracePt t="15655" x="6661150" y="4751388"/>
          <p14:tracePt t="15661" x="6661150" y="4759325"/>
          <p14:tracePt t="15676" x="6661150" y="4765675"/>
          <p14:tracePt t="15698" x="6661150" y="4772025"/>
          <p14:tracePt t="15722" x="6661150" y="4779963"/>
          <p14:tracePt t="15728" x="6661150" y="4786313"/>
          <p14:tracePt t="15744" x="6661150" y="4794250"/>
          <p14:tracePt t="15758" x="6653213" y="4794250"/>
          <p14:tracePt t="15766" x="6653213" y="4800600"/>
          <p14:tracePt t="15781" x="6653213" y="4806950"/>
          <p14:tracePt t="15789" x="6653213" y="4814888"/>
          <p14:tracePt t="15811" x="6653213" y="4821238"/>
          <p14:tracePt t="15909" x="0" y="0"/>
        </p14:tracePtLst>
        <p14:tracePtLst>
          <p14:tracePt t="20443" x="3917950" y="3786188"/>
          <p14:tracePt t="20589" x="3917950" y="3778250"/>
          <p14:tracePt t="20596" x="3917950" y="3771900"/>
          <p14:tracePt t="20603" x="3917950" y="3765550"/>
          <p14:tracePt t="20611" x="3911600" y="3751263"/>
          <p14:tracePt t="20618" x="3911600" y="3736975"/>
          <p14:tracePt t="20626" x="3911600" y="3730625"/>
          <p14:tracePt t="20634" x="3911600" y="3708400"/>
          <p14:tracePt t="20642" x="3897313" y="3687763"/>
          <p14:tracePt t="20648" x="3897313" y="3667125"/>
          <p14:tracePt t="20657" x="3889375" y="3638550"/>
          <p14:tracePt t="20663" x="3889375" y="3611563"/>
          <p14:tracePt t="20671" x="3889375" y="3597275"/>
          <p14:tracePt t="20678" x="3889375" y="3576638"/>
          <p14:tracePt t="20686" x="3883025" y="3554413"/>
          <p14:tracePt t="20693" x="3883025" y="3527425"/>
          <p14:tracePt t="20701" x="3883025" y="3505200"/>
          <p14:tracePt t="20709" x="3883025" y="3484563"/>
          <p14:tracePt t="20716" x="3883025" y="3470275"/>
          <p14:tracePt t="20726" x="3883025" y="3457575"/>
          <p14:tracePt t="20731" x="3883025" y="3435350"/>
          <p14:tracePt t="20738" x="3883025" y="3422650"/>
          <p14:tracePt t="20746" x="3883025" y="3408363"/>
          <p14:tracePt t="20753" x="3883025" y="3394075"/>
          <p14:tracePt t="20761" x="3883025" y="3373438"/>
          <p14:tracePt t="20768" x="3883025" y="3359150"/>
          <p14:tracePt t="20776" x="3883025" y="3344863"/>
          <p14:tracePt t="20783" x="3883025" y="3324225"/>
          <p14:tracePt t="20792" x="3883025" y="3309938"/>
          <p14:tracePt t="20798" x="3883025" y="3295650"/>
          <p14:tracePt t="20806" x="3883025" y="3281363"/>
          <p14:tracePt t="20813" x="3883025" y="3268663"/>
          <p14:tracePt t="20821" x="3883025" y="3260725"/>
          <p14:tracePt t="20828" x="3883025" y="3246438"/>
          <p14:tracePt t="20836" x="3883025" y="3240088"/>
          <p14:tracePt t="21016" x="3875088" y="3254375"/>
          <p14:tracePt t="21026" x="3862388" y="3275013"/>
          <p14:tracePt t="21031" x="3833813" y="3309938"/>
          <p14:tracePt t="21038" x="3792538" y="3352800"/>
          <p14:tracePt t="21046" x="3757613" y="3387725"/>
          <p14:tracePt t="21053" x="3700463" y="3435350"/>
          <p14:tracePt t="21061" x="3624263" y="3505200"/>
          <p14:tracePt t="21068" x="3540125" y="3568700"/>
          <p14:tracePt t="21076" x="3455988" y="3632200"/>
          <p14:tracePt t="21083" x="3379788" y="3687763"/>
          <p14:tracePt t="21093" x="3309938" y="3730625"/>
          <p14:tracePt t="21098" x="3260725" y="3765550"/>
          <p14:tracePt t="21106" x="3217863" y="3786188"/>
          <p14:tracePt t="21113" x="3182938" y="3806825"/>
          <p14:tracePt t="21121" x="3162300" y="3813175"/>
          <p14:tracePt t="21128" x="3133725" y="3827463"/>
          <p14:tracePt t="21136" x="3127375" y="3835400"/>
          <p14:tracePt t="21143" x="3121025" y="3848100"/>
          <p14:tracePt t="21151" x="3106738" y="3856038"/>
          <p14:tracePt t="21160" x="3098800" y="3876675"/>
          <p14:tracePt t="21166" x="3092450" y="3890963"/>
          <p14:tracePt t="21174" x="3078163" y="3911600"/>
          <p14:tracePt t="21181" x="3071813" y="3919538"/>
          <p14:tracePt t="21188" x="3063875" y="3940175"/>
          <p14:tracePt t="21196" x="3049588" y="3960813"/>
          <p14:tracePt t="21204" x="3043238" y="3975100"/>
          <p14:tracePt t="21211" x="3028950" y="3995738"/>
          <p14:tracePt t="21218" x="3028950" y="4010025"/>
          <p14:tracePt t="21226" x="3014663" y="4024313"/>
          <p14:tracePt t="21233" x="3014663" y="4030663"/>
          <p14:tracePt t="21242" x="3008313" y="4038600"/>
          <p14:tracePt t="21248" x="3001963" y="4051300"/>
          <p14:tracePt t="21256" x="3001963" y="4065588"/>
          <p14:tracePt t="21263" x="3001963" y="4073525"/>
          <p14:tracePt t="21271" x="3001963" y="4079875"/>
          <p14:tracePt t="21278" x="3001963" y="4086225"/>
          <p14:tracePt t="21286" x="2994025" y="4094163"/>
          <p14:tracePt t="21293" x="2994025" y="4108450"/>
          <p14:tracePt t="21301" x="2994025" y="4121150"/>
          <p14:tracePt t="21310" x="2987675" y="4135438"/>
          <p14:tracePt t="21316" x="2987675" y="4156075"/>
          <p14:tracePt t="21324" x="2979738" y="4178300"/>
          <p14:tracePt t="21331" x="2979738" y="4184650"/>
          <p14:tracePt t="21339" x="2979738" y="4213225"/>
          <p14:tracePt t="21346" x="2979738" y="4233863"/>
          <p14:tracePt t="21353" x="2973388" y="4254500"/>
          <p14:tracePt t="21361" x="2967038" y="4289425"/>
          <p14:tracePt t="21368" x="2959100" y="4310063"/>
          <p14:tracePt t="21376" x="2959100" y="4324350"/>
          <p14:tracePt t="21383" x="2952750" y="4352925"/>
          <p14:tracePt t="21393" x="2952750" y="4373563"/>
          <p14:tracePt t="21398" x="2952750" y="4394200"/>
          <p14:tracePt t="21406" x="2952750" y="4422775"/>
          <p14:tracePt t="21413" x="2952750" y="4451350"/>
          <p14:tracePt t="21421" x="2952750" y="4478338"/>
          <p14:tracePt t="21428" x="2952750" y="4521200"/>
          <p14:tracePt t="21436" x="2952750" y="4562475"/>
          <p14:tracePt t="21443" x="2952750" y="4605338"/>
          <p14:tracePt t="21451" x="2952750" y="4640263"/>
          <p14:tracePt t="21459" x="2952750" y="4681538"/>
          <p14:tracePt t="21466" x="2952750" y="4702175"/>
          <p14:tracePt t="21473" x="2952750" y="4730750"/>
          <p14:tracePt t="21481" x="2952750" y="4765675"/>
          <p14:tracePt t="21488" x="2952750" y="4794250"/>
          <p14:tracePt t="21496" x="2959100" y="4835525"/>
          <p14:tracePt t="21503" x="2973388" y="4891088"/>
          <p14:tracePt t="21511" x="2973388" y="4940300"/>
          <p14:tracePt t="21518" x="2987675" y="4995863"/>
          <p14:tracePt t="21526" x="2987675" y="5067300"/>
          <p14:tracePt t="21533" x="2994025" y="5137150"/>
          <p14:tracePt t="21543" x="2994025" y="5213350"/>
          <p14:tracePt t="21548" x="3001963" y="5283200"/>
          <p14:tracePt t="21556" x="3001963" y="5326063"/>
          <p14:tracePt t="21563" x="3008313" y="5367338"/>
          <p14:tracePt t="21571" x="3014663" y="5416550"/>
          <p14:tracePt t="21578" x="3014663" y="5430838"/>
          <p14:tracePt t="21586" x="3028950" y="5445125"/>
          <p14:tracePt t="21593" x="3036888" y="5451475"/>
          <p14:tracePt t="21601" x="3057525" y="5451475"/>
          <p14:tracePt t="21610" x="3071813" y="5451475"/>
          <p14:tracePt t="21616" x="3098800" y="5451475"/>
          <p14:tracePt t="21623" x="3127375" y="5437188"/>
          <p14:tracePt t="21631" x="3155950" y="5430838"/>
          <p14:tracePt t="21638" x="3197225" y="5402263"/>
          <p14:tracePt t="21646" x="3238500" y="5381625"/>
          <p14:tracePt t="21653" x="3281363" y="5353050"/>
          <p14:tracePt t="21661" x="3322638" y="5338763"/>
          <p14:tracePt t="21668" x="3365500" y="5326063"/>
          <p14:tracePt t="21677" x="3421063" y="5318125"/>
          <p14:tracePt t="21683" x="3476625" y="5311775"/>
          <p14:tracePt t="21692" x="3533775" y="5311775"/>
          <p14:tracePt t="21698" x="3595688" y="5311775"/>
          <p14:tracePt t="21706" x="3644900" y="5303838"/>
          <p14:tracePt t="21713" x="3722688" y="5291138"/>
          <p14:tracePt t="21721" x="3778250" y="5276850"/>
          <p14:tracePt t="21728" x="3840163" y="5241925"/>
          <p14:tracePt t="21736" x="3911600" y="5213350"/>
          <p14:tracePt t="21743" x="3946525" y="5178425"/>
          <p14:tracePt t="21751" x="3959225" y="5143500"/>
          <p14:tracePt t="21760" x="3981450" y="5114925"/>
          <p14:tracePt t="21766" x="4002088" y="5073650"/>
          <p14:tracePt t="21773" x="4016375" y="5038725"/>
          <p14:tracePt t="21781" x="4022725" y="5010150"/>
          <p14:tracePt t="21788" x="4037013" y="4968875"/>
          <p14:tracePt t="21796" x="4037013" y="4954588"/>
          <p14:tracePt t="21803" x="4043363" y="4926013"/>
          <p14:tracePt t="21811" x="4043363" y="4891088"/>
          <p14:tracePt t="21818" x="4043363" y="4849813"/>
          <p14:tracePt t="21826" x="4051300" y="4821238"/>
          <p14:tracePt t="21833" x="4064000" y="4786313"/>
          <p14:tracePt t="21843" x="4071938" y="4765675"/>
          <p14:tracePt t="21848" x="4078288" y="4751388"/>
          <p14:tracePt t="21856" x="4092575" y="4716463"/>
          <p14:tracePt t="21863" x="4100513" y="4695825"/>
          <p14:tracePt t="21871" x="4113213" y="4667250"/>
          <p14:tracePt t="21878" x="4121150" y="4646613"/>
          <p14:tracePt t="21886" x="4121150" y="4625975"/>
          <p14:tracePt t="21893" x="4135438" y="4591050"/>
          <p14:tracePt t="21901" x="4135438" y="4562475"/>
          <p14:tracePt t="21910" x="4141788" y="4533900"/>
          <p14:tracePt t="21916" x="4141788" y="4506913"/>
          <p14:tracePt t="21923" x="4148138" y="4471988"/>
          <p14:tracePt t="21931" x="4156075" y="4451350"/>
          <p14:tracePt t="21938" x="4156075" y="4429125"/>
          <p14:tracePt t="21946" x="4156075" y="4402138"/>
          <p14:tracePt t="21953" x="4170363" y="4338638"/>
          <p14:tracePt t="21961" x="4176713" y="4289425"/>
          <p14:tracePt t="21968" x="4176713" y="4240213"/>
          <p14:tracePt t="21977" x="4191000" y="4191000"/>
          <p14:tracePt t="21983" x="4205288" y="4135438"/>
          <p14:tracePt t="21992" x="4225925" y="4073525"/>
          <p14:tracePt t="21998" x="4246563" y="3995738"/>
          <p14:tracePt t="22006" x="4267200" y="3946525"/>
          <p14:tracePt t="22014" x="4289425" y="3876675"/>
          <p14:tracePt t="22021" x="4324350" y="3800475"/>
          <p14:tracePt t="22028" x="4344988" y="3751263"/>
          <p14:tracePt t="22036" x="4365625" y="3695700"/>
          <p14:tracePt t="22044" x="4386263" y="3624263"/>
          <p14:tracePt t="22051" x="4394200" y="3589338"/>
          <p14:tracePt t="22061" x="4400550" y="3548063"/>
          <p14:tracePt t="22066" x="4400550" y="3519488"/>
          <p14:tracePt t="22074" x="4406900" y="3505200"/>
          <p14:tracePt t="22081" x="4406900" y="3484563"/>
          <p14:tracePt t="22089" x="4406900" y="3463925"/>
          <p14:tracePt t="22096" x="4406900" y="3449638"/>
          <p14:tracePt t="22104" x="4406900" y="3443288"/>
          <p14:tracePt t="22111" x="4406900" y="3435350"/>
          <p14:tracePt t="22283" x="4400550" y="3435350"/>
          <p14:tracePt t="22291" x="4379913" y="3435350"/>
          <p14:tracePt t="22298" x="4351338" y="3435350"/>
          <p14:tracePt t="22306" x="4310063" y="3435350"/>
          <p14:tracePt t="22313" x="4281488" y="3435350"/>
          <p14:tracePt t="22321" x="4232275" y="3422650"/>
          <p14:tracePt t="22328" x="4176713" y="3414713"/>
          <p14:tracePt t="22336" x="4127500" y="3387725"/>
          <p14:tracePt t="22344" x="4078288" y="3373438"/>
          <p14:tracePt t="22351" x="4037013" y="3359150"/>
          <p14:tracePt t="22361" x="4016375" y="3352800"/>
          <p14:tracePt t="22366" x="3987800" y="3330575"/>
          <p14:tracePt t="22373" x="3967163" y="3316288"/>
          <p14:tracePt t="22381" x="3952875" y="3309938"/>
          <p14:tracePt t="22388" x="3938588" y="3303588"/>
          <p14:tracePt t="22396" x="3924300" y="3295650"/>
          <p14:tracePt t="22403" x="3924300" y="3289300"/>
          <p14:tracePt t="22411" x="3917950" y="3289300"/>
          <p14:tracePt t="22418" x="3911600" y="3281363"/>
          <p14:tracePt t="22463" x="3903663" y="3281363"/>
          <p14:tracePt t="22471" x="3897313" y="3275013"/>
          <p14:tracePt t="22486" x="3875088" y="3275013"/>
          <p14:tracePt t="22493" x="3854450" y="3275013"/>
          <p14:tracePt t="22501" x="3827463" y="3275013"/>
          <p14:tracePt t="22510" x="3784600" y="3275013"/>
          <p14:tracePt t="22516" x="3749675" y="3275013"/>
          <p14:tracePt t="22524" x="3722688" y="3275013"/>
          <p14:tracePt t="22531" x="3694113" y="3275013"/>
          <p14:tracePt t="22538" x="3665538" y="3275013"/>
          <p14:tracePt t="22546" x="3651250" y="3275013"/>
          <p14:tracePt t="22553" x="3616325" y="3275013"/>
          <p14:tracePt t="22561" x="3595688" y="3268663"/>
          <p14:tracePt t="22568" x="3581400" y="3268663"/>
          <p14:tracePt t="22578" x="3560763" y="3268663"/>
          <p14:tracePt t="22583" x="3554413" y="3268663"/>
          <p14:tracePt t="22591" x="3540125" y="3268663"/>
          <p14:tracePt t="22598" x="3519488" y="3268663"/>
          <p14:tracePt t="22606" x="3511550" y="3268663"/>
          <p14:tracePt t="22613" x="3490913" y="3268663"/>
          <p14:tracePt t="22621" x="3476625" y="3268663"/>
          <p14:tracePt t="22628" x="3462338" y="3268663"/>
          <p14:tracePt t="22636" x="3455988" y="3268663"/>
          <p14:tracePt t="22644" x="3441700" y="3268663"/>
          <p14:tracePt t="22651" x="3421063" y="3268663"/>
          <p14:tracePt t="22661" x="3406775" y="3268663"/>
          <p14:tracePt t="22666" x="3392488" y="3268663"/>
          <p14:tracePt t="22674" x="3379788" y="3268663"/>
          <p14:tracePt t="22681" x="3371850" y="3268663"/>
          <p14:tracePt t="22688" x="3357563" y="3268663"/>
          <p14:tracePt t="22696" x="3351213" y="3268663"/>
          <p14:tracePt t="22703" x="3344863" y="3268663"/>
          <p14:tracePt t="22711" x="3336925" y="3268663"/>
          <p14:tracePt t="22718" x="3336925" y="3275013"/>
          <p14:tracePt t="22727" x="3330575" y="3275013"/>
          <p14:tracePt t="22741" x="3316288" y="3275013"/>
          <p14:tracePt t="22748" x="3302000" y="3275013"/>
          <p14:tracePt t="22756" x="3287713" y="3275013"/>
          <p14:tracePt t="22763" x="3260725" y="3275013"/>
          <p14:tracePt t="22771" x="3238500" y="3275013"/>
          <p14:tracePt t="22778" x="3217863" y="3275013"/>
          <p14:tracePt t="22786" x="3190875" y="3275013"/>
          <p14:tracePt t="22794" x="3162300" y="3275013"/>
          <p14:tracePt t="22801" x="3121025" y="3275013"/>
          <p14:tracePt t="22811" x="3078163" y="3268663"/>
          <p14:tracePt t="22816" x="3036888" y="3260725"/>
          <p14:tracePt t="22824" x="3008313" y="3254375"/>
          <p14:tracePt t="22831" x="2967038" y="3246438"/>
          <p14:tracePt t="22838" x="2924175" y="3240088"/>
          <p14:tracePt t="22846" x="2874963" y="3233738"/>
          <p14:tracePt t="22853" x="2833688" y="3225800"/>
          <p14:tracePt t="22861" x="2790825" y="3225800"/>
          <p14:tracePt t="22868" x="2763838" y="3225800"/>
          <p14:tracePt t="22879" x="2735263" y="3225800"/>
          <p14:tracePt t="22883" x="2708275" y="3225800"/>
          <p14:tracePt t="22891" x="2671763" y="3225800"/>
          <p14:tracePt t="22899" x="2636838" y="3240088"/>
          <p14:tracePt t="22906" x="2609850" y="3254375"/>
          <p14:tracePt t="22913" x="2595563" y="3260725"/>
          <p14:tracePt t="22921" x="2574925" y="3275013"/>
          <p14:tracePt t="22928" x="2546350" y="3295650"/>
          <p14:tracePt t="22936" x="2525713" y="3303588"/>
          <p14:tracePt t="22945" x="2497138" y="3324225"/>
          <p14:tracePt t="22951" x="2462213" y="3352800"/>
          <p14:tracePt t="22960" x="2435225" y="3365500"/>
          <p14:tracePt t="22966" x="2420938" y="3379788"/>
          <p14:tracePt t="22973" x="2406650" y="3400425"/>
          <p14:tracePt t="22981" x="2400300" y="3414713"/>
          <p14:tracePt t="22988" x="2392363" y="3429000"/>
          <p14:tracePt t="22996" x="2386013" y="3435350"/>
          <p14:tracePt t="23003" x="2386013" y="3449638"/>
          <p14:tracePt t="23011" x="2378075" y="3457575"/>
          <p14:tracePt t="23027" x="2371725" y="3470275"/>
          <p14:tracePt t="23033" x="2371725" y="3478213"/>
          <p14:tracePt t="23042" x="2365375" y="3484563"/>
          <p14:tracePt t="23048" x="2357438" y="3498850"/>
          <p14:tracePt t="23064" x="2357438" y="3513138"/>
          <p14:tracePt t="23071" x="2357438" y="3519488"/>
          <p14:tracePt t="23079" x="2351088" y="3533775"/>
          <p14:tracePt t="23086" x="2343150" y="3548063"/>
          <p14:tracePt t="23095" x="2343150" y="3562350"/>
          <p14:tracePt t="23101" x="2336800" y="3568700"/>
          <p14:tracePt t="23110" x="2336800" y="3576638"/>
          <p14:tracePt t="23116" x="2330450" y="3589338"/>
          <p14:tracePt t="23123" x="2330450" y="3597275"/>
          <p14:tracePt t="23131" x="2330450" y="3603625"/>
          <p14:tracePt t="23146" x="2322513" y="3611563"/>
          <p14:tracePt t="23162" x="2322513" y="3617913"/>
          <p14:tracePt t="23191" x="2322513" y="3624263"/>
          <p14:tracePt t="23198" x="2330450" y="3624263"/>
          <p14:tracePt t="23206" x="2351088" y="3624263"/>
          <p14:tracePt t="23213" x="2378075" y="3624263"/>
          <p14:tracePt t="23221" x="2406650" y="3624263"/>
          <p14:tracePt t="23229" x="2447925" y="3624263"/>
          <p14:tracePt t="23236" x="2511425" y="3624263"/>
          <p14:tracePt t="23245" x="2560638" y="3617913"/>
          <p14:tracePt t="23251" x="2636838" y="3617913"/>
          <p14:tracePt t="23259" x="2714625" y="3603625"/>
          <p14:tracePt t="23266" x="2798763" y="3597275"/>
          <p14:tracePt t="23273" x="2889250" y="3576638"/>
          <p14:tracePt t="23281" x="2973388" y="3562350"/>
          <p14:tracePt t="23288" x="3071813" y="3548063"/>
          <p14:tracePt t="23296" x="3133725" y="3533775"/>
          <p14:tracePt t="23303" x="3211513" y="3527425"/>
          <p14:tracePt t="23312" x="3273425" y="3519488"/>
          <p14:tracePt t="23318" x="3336925" y="3513138"/>
          <p14:tracePt t="23327" x="3371850" y="3505200"/>
          <p14:tracePt t="23333" x="3400425" y="3498850"/>
          <p14:tracePt t="23342" x="3421063" y="3498850"/>
          <p14:tracePt t="23348" x="3435350" y="3492500"/>
          <p14:tracePt t="23364" x="3441700" y="3492500"/>
          <p14:tracePt t="23395" x="3441700" y="3484563"/>
          <p14:tracePt t="23409" x="3441700" y="3478213"/>
          <p14:tracePt t="23416" x="3441700" y="3470275"/>
          <p14:tracePt t="23431" x="3441700" y="3463925"/>
          <p14:tracePt t="23446" x="3435350" y="3449638"/>
          <p14:tracePt t="23453" x="3421063" y="3449638"/>
          <p14:tracePt t="23461" x="3421063" y="3443288"/>
          <p14:tracePt t="23468" x="3406775" y="3443288"/>
          <p14:tracePt t="23478" x="3392488" y="3435350"/>
          <p14:tracePt t="23483" x="3379788" y="3435350"/>
          <p14:tracePt t="23491" x="3365500" y="3429000"/>
          <p14:tracePt t="23498" x="3351213" y="3429000"/>
          <p14:tracePt t="23506" x="3336925" y="3422650"/>
          <p14:tracePt t="23513" x="3316288" y="3422650"/>
          <p14:tracePt t="23521" x="3302000" y="3422650"/>
          <p14:tracePt t="23528" x="3287713" y="3422650"/>
          <p14:tracePt t="23536" x="3273425" y="3422650"/>
          <p14:tracePt t="23545" x="3252788" y="3422650"/>
          <p14:tracePt t="23551" x="3203575" y="3429000"/>
          <p14:tracePt t="23558" x="3168650" y="3457575"/>
          <p14:tracePt t="23566" x="3133725" y="3478213"/>
          <p14:tracePt t="23573" x="3092450" y="3519488"/>
          <p14:tracePt t="23581" x="3043238" y="3568700"/>
          <p14:tracePt t="23588" x="2987675" y="3617913"/>
          <p14:tracePt t="23596" x="2938463" y="3673475"/>
          <p14:tracePt t="23603" x="2874963" y="3730625"/>
          <p14:tracePt t="23612" x="2813050" y="3786188"/>
          <p14:tracePt t="23619" x="2790825" y="3813175"/>
          <p14:tracePt t="23629" x="2735263" y="3862388"/>
          <p14:tracePt t="23633" x="2686050" y="3911600"/>
          <p14:tracePt t="23641" x="2636838" y="3946525"/>
          <p14:tracePt t="23648" x="2609850" y="3981450"/>
          <p14:tracePt t="23656" x="2574925" y="3995738"/>
          <p14:tracePt t="23663" x="2560638" y="4010025"/>
          <p14:tracePt t="23671" x="2540000" y="4016375"/>
          <p14:tracePt t="23679" x="2525713" y="4024313"/>
          <p14:tracePt t="23686" x="2519363" y="4030663"/>
          <p14:tracePt t="23696" x="2505075" y="4038600"/>
          <p14:tracePt t="23701" x="2497138" y="4038600"/>
          <p14:tracePt t="23708" x="2482850" y="4038600"/>
          <p14:tracePt t="23724" x="2470150" y="4044950"/>
          <p14:tracePt t="23731" x="2462213" y="4044950"/>
          <p14:tracePt t="23740" x="2455863" y="4044950"/>
          <p14:tracePt t="23747" x="2441575" y="4044950"/>
          <p14:tracePt t="23753" x="2413000" y="4044950"/>
          <p14:tracePt t="23762" x="2392363" y="4044950"/>
          <p14:tracePt t="23769" x="2365375" y="4044950"/>
          <p14:tracePt t="23778" x="2322513" y="4038600"/>
          <p14:tracePt t="23784" x="2295525" y="4030663"/>
          <p14:tracePt t="23791" x="2252663" y="4024313"/>
          <p14:tracePt t="23798" x="2232025" y="4024313"/>
          <p14:tracePt t="23807" x="2217738" y="4024313"/>
          <p14:tracePt t="23813" x="2211388" y="4024313"/>
          <p14:tracePt t="23836" x="2203450" y="4024313"/>
          <p14:tracePt t="23866" x="2203450" y="4016375"/>
          <p14:tracePt t="23881" x="2197100" y="4016375"/>
          <p14:tracePt t="23903" x="2189163" y="4016375"/>
          <p14:tracePt t="23964" x="2182813" y="4016375"/>
          <p14:tracePt t="24001" x="2168525" y="4024313"/>
          <p14:tracePt t="24009" x="2168525" y="4030663"/>
          <p14:tracePt t="24016" x="2162175" y="4044950"/>
          <p14:tracePt t="24023" x="2154238" y="4059238"/>
          <p14:tracePt t="24031" x="2154238" y="4073525"/>
          <p14:tracePt t="24038" x="2141538" y="4086225"/>
          <p14:tracePt t="24046" x="2127250" y="4114800"/>
          <p14:tracePt t="24053" x="2112963" y="4149725"/>
          <p14:tracePt t="24062" x="2098675" y="4191000"/>
          <p14:tracePt t="24068" x="2084388" y="4240213"/>
          <p14:tracePt t="24077" x="2063750" y="4297363"/>
          <p14:tracePt t="24083" x="2043113" y="4344988"/>
          <p14:tracePt t="24091" x="2028825" y="4394200"/>
          <p14:tracePt t="24098" x="2008188" y="4464050"/>
          <p14:tracePt t="24106" x="1987550" y="4541838"/>
          <p14:tracePt t="24113" x="1979613" y="4618038"/>
          <p14:tracePt t="24121" x="1965325" y="4702175"/>
          <p14:tracePt t="24129" x="1958975" y="4786313"/>
          <p14:tracePt t="24136" x="1952625" y="4849813"/>
          <p14:tracePt t="24144" x="1944688" y="4933950"/>
          <p14:tracePt t="24151" x="1944688" y="5010150"/>
          <p14:tracePt t="24159" x="1944688" y="5073650"/>
          <p14:tracePt t="24166" x="1944688" y="5143500"/>
          <p14:tracePt t="24173" x="1944688" y="5178425"/>
          <p14:tracePt t="24181" x="1944688" y="5199063"/>
          <p14:tracePt t="24188" x="1952625" y="5219700"/>
          <p14:tracePt t="24196" x="1958975" y="5233988"/>
          <p14:tracePt t="24227" x="1965325" y="5233988"/>
          <p14:tracePt t="24233" x="1973263" y="5227638"/>
          <p14:tracePt t="24241" x="1993900" y="5172075"/>
          <p14:tracePt t="24248" x="2014538" y="5122863"/>
          <p14:tracePt t="24256" x="2049463" y="5045075"/>
          <p14:tracePt t="24263" x="2070100" y="4983163"/>
          <p14:tracePt t="24271" x="2092325" y="4919663"/>
          <p14:tracePt t="24279" x="2119313" y="4829175"/>
          <p14:tracePt t="24286" x="2154238" y="4751388"/>
          <p14:tracePt t="24296" x="2182813" y="4667250"/>
          <p14:tracePt t="24301" x="2197100" y="4597400"/>
          <p14:tracePt t="24309" x="2203450" y="4556125"/>
          <p14:tracePt t="24316" x="2211388" y="4506913"/>
          <p14:tracePt t="24324" x="2211388" y="4464050"/>
          <p14:tracePt t="24331" x="2211388" y="4422775"/>
          <p14:tracePt t="24338" x="2211388" y="4381500"/>
          <p14:tracePt t="24346" x="2211388" y="4344988"/>
          <p14:tracePt t="24353" x="2203450" y="4303713"/>
          <p14:tracePt t="24362" x="2203450" y="4283075"/>
          <p14:tracePt t="24369" x="2197100" y="4248150"/>
          <p14:tracePt t="24377" x="2189163" y="4240213"/>
          <p14:tracePt t="24383" x="2182813" y="4219575"/>
          <p14:tracePt t="24391" x="2182813" y="4205288"/>
          <p14:tracePt t="24398" x="2182813" y="4191000"/>
          <p14:tracePt t="24406" x="2182813" y="4178300"/>
          <p14:tracePt t="24413" x="2182813" y="4170363"/>
          <p14:tracePt t="24421" x="2182813" y="4164013"/>
          <p14:tracePt t="24429" x="2182813" y="4156075"/>
          <p14:tracePt t="24446" x="2197100" y="4156075"/>
          <p14:tracePt t="24451" x="2203450" y="4149725"/>
          <p14:tracePt t="24459" x="2217738" y="4149725"/>
          <p14:tracePt t="24466" x="2238375" y="4149725"/>
          <p14:tracePt t="24473" x="2259013" y="4149725"/>
          <p14:tracePt t="24481" x="2287588" y="4149725"/>
          <p14:tracePt t="24488" x="2308225" y="4149725"/>
          <p14:tracePt t="24496" x="2351088" y="4149725"/>
          <p14:tracePt t="24503" x="2378075" y="4149725"/>
          <p14:tracePt t="24512" x="2420938" y="4149725"/>
          <p14:tracePt t="24518" x="2505075" y="4164013"/>
          <p14:tracePt t="24527" x="2554288" y="4170363"/>
          <p14:tracePt t="24533" x="2595563" y="4178300"/>
          <p14:tracePt t="24541" x="2624138" y="4191000"/>
          <p14:tracePt t="24548" x="2659063" y="4205288"/>
          <p14:tracePt t="24556" x="2686050" y="4219575"/>
          <p14:tracePt t="24563" x="2714625" y="4233863"/>
          <p14:tracePt t="24571" x="2735263" y="4248150"/>
          <p14:tracePt t="24579" x="2749550" y="4254500"/>
          <p14:tracePt t="24586" x="2763838" y="4268788"/>
          <p14:tracePt t="24596" x="2763838" y="4275138"/>
          <p14:tracePt t="24601" x="2770188" y="4283075"/>
          <p14:tracePt t="24609" x="2770188" y="4289425"/>
          <p14:tracePt t="24616" x="2770188" y="4303713"/>
          <p14:tracePt t="24623" x="2778125" y="4310063"/>
          <p14:tracePt t="24631" x="2778125" y="4324350"/>
          <p14:tracePt t="24638" x="2778125" y="4338638"/>
          <p14:tracePt t="24646" x="2778125" y="4344988"/>
          <p14:tracePt t="24653" x="2778125" y="4359275"/>
          <p14:tracePt t="24663" x="2778125" y="4373563"/>
          <p14:tracePt t="24668" x="2778125" y="4394200"/>
          <p14:tracePt t="24676" x="2770188" y="4416425"/>
          <p14:tracePt t="24683" x="2763838" y="4451350"/>
          <p14:tracePt t="24691" x="2755900" y="4464050"/>
          <p14:tracePt t="24698" x="2749550" y="4478338"/>
          <p14:tracePt t="24706" x="2735263" y="4498975"/>
          <p14:tracePt t="24713" x="2728913" y="4527550"/>
          <p14:tracePt t="24721" x="2714625" y="4548188"/>
          <p14:tracePt t="24730" x="2708275" y="4562475"/>
          <p14:tracePt t="24736" x="2693988" y="4583113"/>
          <p14:tracePt t="24745" x="2679700" y="4597400"/>
          <p14:tracePt t="24751" x="2659063" y="4618038"/>
          <p14:tracePt t="24759" x="2636838" y="4646613"/>
          <p14:tracePt t="24766" x="2616200" y="4660900"/>
          <p14:tracePt t="24773" x="2595563" y="4687888"/>
          <p14:tracePt t="24781" x="2540000" y="4730750"/>
          <p14:tracePt t="24788" x="2525713" y="4745038"/>
          <p14:tracePt t="24796" x="2497138" y="4772025"/>
          <p14:tracePt t="24803" x="2482850" y="4786313"/>
          <p14:tracePt t="24813" x="2476500" y="4800600"/>
          <p14:tracePt t="24818" x="2462213" y="4806950"/>
          <p14:tracePt t="24826" x="2462213" y="4814888"/>
          <p14:tracePt t="24833" x="2455863" y="4814888"/>
          <p14:tracePt t="24841" x="2447925" y="4821238"/>
          <p14:tracePt t="24849" x="2447925" y="4829175"/>
          <p14:tracePt t="24856" x="2441575" y="4835525"/>
          <p14:tracePt t="24871" x="2441575" y="4841875"/>
          <p14:tracePt t="24881" x="2435225" y="4841875"/>
          <p14:tracePt t="24886" x="2435225" y="4849813"/>
          <p14:tracePt t="24895" x="2427288" y="4856163"/>
          <p14:tracePt t="24916" x="2427288" y="4864100"/>
          <p14:tracePt t="24932" x="2420938" y="4864100"/>
          <p14:tracePt t="24953" x="2420938" y="4870450"/>
          <p14:tracePt t="30356" x="0" y="0"/>
        </p14:tracePtLst>
        <p14:tracePtLst>
          <p14:tracePt t="31434" x="6318250" y="4086225"/>
          <p14:tracePt t="31637" x="6324600" y="4086225"/>
          <p14:tracePt t="31644" x="6330950" y="4086225"/>
          <p14:tracePt t="31652" x="6338888" y="4079875"/>
          <p14:tracePt t="31659" x="6353175" y="4079875"/>
          <p14:tracePt t="31668" x="6359525" y="4079875"/>
          <p14:tracePt t="31674" x="6380163" y="4079875"/>
          <p14:tracePt t="31681" x="6400800" y="4079875"/>
          <p14:tracePt t="31689" x="6435725" y="4079875"/>
          <p14:tracePt t="31696" x="6472238" y="4079875"/>
          <p14:tracePt t="31704" x="6507163" y="4073525"/>
          <p14:tracePt t="31711" x="6548438" y="4073525"/>
          <p14:tracePt t="31719" x="6577013" y="4065588"/>
          <p14:tracePt t="31726" x="6597650" y="4065588"/>
          <p14:tracePt t="31734" x="6618288" y="4059238"/>
          <p14:tracePt t="31741" x="6646863" y="4059238"/>
          <p14:tracePt t="31750" x="6667500" y="4051300"/>
          <p14:tracePt t="31756" x="6681788" y="4044950"/>
          <p14:tracePt t="31764" x="6702425" y="4044950"/>
          <p14:tracePt t="31771" x="6723063" y="4044950"/>
          <p14:tracePt t="31779" x="6743700" y="4044950"/>
          <p14:tracePt t="31786" x="6765925" y="4044950"/>
          <p14:tracePt t="31794" x="6792913" y="4044950"/>
          <p14:tracePt t="31802" x="6835775" y="4044950"/>
          <p14:tracePt t="31809" x="6884988" y="4044950"/>
          <p14:tracePt t="31818" x="6919913" y="4044950"/>
          <p14:tracePt t="31824" x="6961188" y="4038600"/>
          <p14:tracePt t="31832" x="6996113" y="4030663"/>
          <p14:tracePt t="31839" x="7051675" y="4024313"/>
          <p14:tracePt t="31846" x="7086600" y="4024313"/>
          <p14:tracePt t="31854" x="7115175" y="4024313"/>
          <p14:tracePt t="31861" x="7135813" y="4016375"/>
          <p14:tracePt t="31870" x="7164388" y="4010025"/>
          <p14:tracePt t="31876" x="7199313" y="3989388"/>
          <p14:tracePt t="31886" x="7219950" y="3989388"/>
          <p14:tracePt t="31891" x="7234238" y="3989388"/>
          <p14:tracePt t="31900" x="7248525" y="3981450"/>
          <p14:tracePt t="31906" x="7262813" y="3981450"/>
          <p14:tracePt t="31914" x="7269163" y="3975100"/>
          <p14:tracePt t="31921" x="7275513" y="3967163"/>
          <p14:tracePt t="31929" x="7289800" y="3967163"/>
          <p14:tracePt t="31936" x="7304088" y="3967163"/>
          <p14:tracePt t="31944" x="7318375" y="3960813"/>
          <p14:tracePt t="31952" x="7332663" y="3960813"/>
          <p14:tracePt t="31959" x="7345363" y="3960813"/>
          <p14:tracePt t="31968" x="7367588" y="3954463"/>
          <p14:tracePt t="31974" x="7380288" y="3954463"/>
          <p14:tracePt t="31982" x="7402513" y="3954463"/>
          <p14:tracePt t="31989" x="7415213" y="3954463"/>
          <p14:tracePt t="31997" x="7437438" y="3954463"/>
          <p14:tracePt t="32004" x="7450138" y="3954463"/>
          <p14:tracePt t="32011" x="7458075" y="3954463"/>
          <p14:tracePt t="32019" x="7478713" y="3954463"/>
          <p14:tracePt t="32026" x="7493000" y="3954463"/>
          <p14:tracePt t="32034" x="7499350" y="3954463"/>
          <p14:tracePt t="32041" x="7507288" y="3954463"/>
          <p14:tracePt t="32050" x="7513638" y="3954463"/>
          <p14:tracePt t="32064" x="7521575" y="3954463"/>
          <p14:tracePt t="32079" x="7527925" y="3954463"/>
          <p14:tracePt t="32094" x="7542213" y="3954463"/>
          <p14:tracePt t="32102" x="7548563" y="3954463"/>
          <p14:tracePt t="32109" x="7562850" y="3954463"/>
          <p14:tracePt t="32118" x="7569200" y="3954463"/>
          <p14:tracePt t="32124" x="7583488" y="3960813"/>
          <p14:tracePt t="32132" x="7591425" y="3960813"/>
          <p14:tracePt t="32139" x="7597775" y="3960813"/>
          <p14:tracePt t="32146" x="7612063" y="3960813"/>
          <p14:tracePt t="32161" x="7618413" y="3960813"/>
          <p14:tracePt t="32169" x="7626350" y="3967163"/>
          <p14:tracePt t="32176" x="7639050" y="3967163"/>
          <p14:tracePt t="32185" x="7646988" y="3967163"/>
          <p14:tracePt t="32191" x="7653338" y="3975100"/>
          <p14:tracePt t="32198" x="7675563" y="3981450"/>
          <p14:tracePt t="32206" x="7681913" y="3989388"/>
          <p14:tracePt t="32214" x="7696200" y="3989388"/>
          <p14:tracePt t="32221" x="7710488" y="3995738"/>
          <p14:tracePt t="32229" x="7716838" y="3995738"/>
          <p14:tracePt t="32236" x="7723188" y="4002088"/>
          <p14:tracePt t="32356" x="7716838" y="4002088"/>
          <p14:tracePt t="32364" x="7710488" y="4002088"/>
          <p14:tracePt t="32371" x="7696200" y="4002088"/>
          <p14:tracePt t="32379" x="7667625" y="4002088"/>
          <p14:tracePt t="32386" x="7646988" y="4010025"/>
          <p14:tracePt t="32394" x="7618413" y="4010025"/>
          <p14:tracePt t="32402" x="7569200" y="4024313"/>
          <p14:tracePt t="32409" x="7542213" y="4024313"/>
          <p14:tracePt t="32419" x="7499350" y="4030663"/>
          <p14:tracePt t="32424" x="7472363" y="4038600"/>
          <p14:tracePt t="32432" x="7450138" y="4038600"/>
          <p14:tracePt t="32439" x="7415213" y="4038600"/>
          <p14:tracePt t="32446" x="7388225" y="4038600"/>
          <p14:tracePt t="32454" x="7359650" y="4038600"/>
          <p14:tracePt t="32461" x="7339013" y="4038600"/>
          <p14:tracePt t="32469" x="7310438" y="4038600"/>
          <p14:tracePt t="32476" x="7297738" y="4038600"/>
          <p14:tracePt t="32486" x="7269163" y="4038600"/>
          <p14:tracePt t="32491" x="7248525" y="4038600"/>
          <p14:tracePt t="32500" x="7219950" y="4038600"/>
          <p14:tracePt t="32506" x="7199313" y="4030663"/>
          <p14:tracePt t="32514" x="7185025" y="4030663"/>
          <p14:tracePt t="32521" x="7170738" y="4030663"/>
          <p14:tracePt t="32529" x="7164388" y="4030663"/>
          <p14:tracePt t="32536" x="7143750" y="4030663"/>
          <p14:tracePt t="32544" x="7129463" y="4030663"/>
          <p14:tracePt t="32553" x="7094538" y="4030663"/>
          <p14:tracePt t="32559" x="7073900" y="4030663"/>
          <p14:tracePt t="32569" x="7065963" y="4030663"/>
          <p14:tracePt t="32574" x="7059613" y="4030663"/>
          <p14:tracePt t="32582" x="7045325" y="4030663"/>
          <p14:tracePt t="32589" x="7031038" y="4030663"/>
          <p14:tracePt t="32596" x="7010400" y="4030663"/>
          <p14:tracePt t="32604" x="6989763" y="4030663"/>
          <p14:tracePt t="32611" x="6967538" y="4030663"/>
          <p14:tracePt t="32620" x="6940550" y="4030663"/>
          <p14:tracePt t="32626" x="6905625" y="4038600"/>
          <p14:tracePt t="32636" x="6862763" y="4038600"/>
          <p14:tracePt t="32641" x="6827838" y="4038600"/>
          <p14:tracePt t="32649" x="6778625" y="4038600"/>
          <p14:tracePt t="32656" x="6751638" y="4038600"/>
          <p14:tracePt t="32664" x="6702425" y="4038600"/>
          <p14:tracePt t="32671" x="6673850" y="4038600"/>
          <p14:tracePt t="32679" x="6638925" y="4038600"/>
          <p14:tracePt t="32686" x="6611938" y="4038600"/>
          <p14:tracePt t="32694" x="6589713" y="4038600"/>
          <p14:tracePt t="32703" x="6577013" y="4038600"/>
          <p14:tracePt t="32709" x="6562725" y="4044950"/>
          <p14:tracePt t="32718" x="6542088" y="4044950"/>
          <p14:tracePt t="32724" x="6534150" y="4051300"/>
          <p14:tracePt t="32732" x="6513513" y="4051300"/>
          <p14:tracePt t="32739" x="6507163" y="4051300"/>
          <p14:tracePt t="32746" x="6472238" y="4051300"/>
          <p14:tracePt t="32754" x="6464300" y="4059238"/>
          <p14:tracePt t="32762" x="6450013" y="4065588"/>
          <p14:tracePt t="32770" x="6435725" y="4073525"/>
          <p14:tracePt t="32776" x="6423025" y="4073525"/>
          <p14:tracePt t="32786" x="6415088" y="4073525"/>
          <p14:tracePt t="32791" x="6408738" y="4073525"/>
          <p14:tracePt t="32800" x="6408738" y="4079875"/>
          <p14:tracePt t="32994" x="6400800" y="4079875"/>
          <p14:tracePt t="33003" x="6394450" y="4086225"/>
          <p14:tracePt t="33009" x="6388100" y="4100513"/>
          <p14:tracePt t="33018" x="6373813" y="4100513"/>
          <p14:tracePt t="33024" x="6359525" y="4114800"/>
          <p14:tracePt t="33031" x="6345238" y="4121150"/>
          <p14:tracePt t="33039" x="6330950" y="4135438"/>
          <p14:tracePt t="33046" x="6303963" y="4149725"/>
          <p14:tracePt t="33054" x="6289675" y="4164013"/>
          <p14:tracePt t="33062" x="6275388" y="4178300"/>
          <p14:tracePt t="33070" x="6261100" y="4184650"/>
          <p14:tracePt t="33076" x="6254750" y="4191000"/>
          <p14:tracePt t="33085" x="6246813" y="4198938"/>
          <p14:tracePt t="33091" x="6246813" y="4205288"/>
          <p14:tracePt t="33129" x="6246813" y="4213225"/>
          <p14:tracePt t="33309" x="6246813" y="4205288"/>
          <p14:tracePt t="33339" x="6254750" y="4205288"/>
          <p14:tracePt t="34354" x="6254750" y="4198938"/>
          <p14:tracePt t="34374" x="6254750" y="4191000"/>
          <p14:tracePt t="34411" x="6254750" y="4184650"/>
          <p14:tracePt t="34426" x="6254750" y="4178300"/>
          <p14:tracePt t="34449" x="6254750" y="4170363"/>
          <p14:tracePt t="34494" x="6254750" y="4164013"/>
          <p14:tracePt t="34531" x="6254750" y="4156075"/>
          <p14:tracePt t="34539" x="6254750" y="4149725"/>
          <p14:tracePt t="34561" x="6254750" y="4143375"/>
          <p14:tracePt t="34576" x="6254750" y="4135438"/>
          <p14:tracePt t="34622" x="6254750" y="4129088"/>
          <p14:tracePt t="34653" x="6254750" y="4121150"/>
          <p14:tracePt t="34705" x="6254750" y="4114800"/>
          <p14:tracePt t="34749" x="6254750" y="4108450"/>
          <p14:tracePt t="35139" x="6261100" y="4100513"/>
          <p14:tracePt t="35146" x="6275388" y="4100513"/>
          <p14:tracePt t="35155" x="6283325" y="4100513"/>
          <p14:tracePt t="35161" x="6296025" y="4094163"/>
          <p14:tracePt t="35171" x="6324600" y="4094163"/>
          <p14:tracePt t="35176" x="6359525" y="4094163"/>
          <p14:tracePt t="35184" x="6394450" y="4094163"/>
          <p14:tracePt t="35191" x="6443663" y="4094163"/>
          <p14:tracePt t="35199" x="6492875" y="4094163"/>
          <p14:tracePt t="35206" x="6527800" y="4100513"/>
          <p14:tracePt t="35214" x="6583363" y="4100513"/>
          <p14:tracePt t="35221" x="6624638" y="4108450"/>
          <p14:tracePt t="35229" x="6673850" y="4114800"/>
          <p14:tracePt t="35238" x="6708775" y="4121150"/>
          <p14:tracePt t="35244" x="6743700" y="4129088"/>
          <p14:tracePt t="35251" x="6765925" y="4135438"/>
          <p14:tracePt t="35259" x="6786563" y="4143375"/>
          <p14:tracePt t="35266" x="6800850" y="4143375"/>
          <p14:tracePt t="35274" x="6813550" y="4143375"/>
          <p14:tracePt t="35282" x="6827838" y="4143375"/>
          <p14:tracePt t="35289" x="6835775" y="4143375"/>
          <p14:tracePt t="35416" x="6842125" y="4143375"/>
          <p14:tracePt t="35424" x="6848475" y="4143375"/>
          <p14:tracePt t="35446" x="6856413" y="4143375"/>
          <p14:tracePt t="35461" x="6862763" y="4143375"/>
          <p14:tracePt t="35471" x="6862763" y="4135438"/>
          <p14:tracePt t="35476" x="6870700" y="4129088"/>
          <p14:tracePt t="35484" x="6877050" y="4129088"/>
          <p14:tracePt t="35491" x="6884988" y="4129088"/>
          <p14:tracePt t="35499" x="6884988" y="4121150"/>
          <p14:tracePt t="35506" x="6891338" y="4121150"/>
          <p14:tracePt t="35514" x="6897688" y="4121150"/>
          <p14:tracePt t="35529" x="6905625" y="4114800"/>
          <p14:tracePt t="35538" x="6911975" y="4108450"/>
          <p14:tracePt t="35552" x="6926263" y="4108450"/>
          <p14:tracePt t="35559" x="6940550" y="4108450"/>
          <p14:tracePt t="35566" x="6954838" y="4108450"/>
          <p14:tracePt t="35574" x="6961188" y="4108450"/>
          <p14:tracePt t="35581" x="6975475" y="4100513"/>
          <p14:tracePt t="35589" x="6989763" y="4094163"/>
          <p14:tracePt t="35596" x="6996113" y="4094163"/>
          <p14:tracePt t="35605" x="7010400" y="4094163"/>
          <p14:tracePt t="35611" x="7024688" y="4094163"/>
          <p14:tracePt t="35620" x="7045325" y="4086225"/>
          <p14:tracePt t="35626" x="7051675" y="4086225"/>
          <p14:tracePt t="35634" x="7073900" y="4079875"/>
          <p14:tracePt t="35641" x="7080250" y="4079875"/>
          <p14:tracePt t="35649" x="7094538" y="4073525"/>
          <p14:tracePt t="35656" x="7108825" y="4073525"/>
          <p14:tracePt t="35664" x="7121525" y="4073525"/>
          <p14:tracePt t="35672" x="7135813" y="4073525"/>
          <p14:tracePt t="35679" x="7150100" y="4073525"/>
          <p14:tracePt t="35688" x="7164388" y="4073525"/>
          <p14:tracePt t="35694" x="7178675" y="4065588"/>
          <p14:tracePt t="35702" x="7199313" y="4065588"/>
          <p14:tracePt t="35709" x="7213600" y="4065588"/>
          <p14:tracePt t="35716" x="7234238" y="4065588"/>
          <p14:tracePt t="35724" x="7248525" y="4065588"/>
          <p14:tracePt t="35731" x="7269163" y="4065588"/>
          <p14:tracePt t="35739" x="7283450" y="4065588"/>
          <p14:tracePt t="35746" x="7304088" y="4065588"/>
          <p14:tracePt t="35755" x="7310438" y="4065588"/>
          <p14:tracePt t="35761" x="7324725" y="4065588"/>
          <p14:tracePt t="35771" x="7345363" y="4065588"/>
          <p14:tracePt t="36272" x="7353300" y="4065588"/>
          <p14:tracePt t="36279" x="7359650" y="4065588"/>
          <p14:tracePt t="36288" x="7373938" y="4065588"/>
          <p14:tracePt t="36294" x="7380288" y="4065588"/>
          <p14:tracePt t="36301" x="7394575" y="4065588"/>
          <p14:tracePt t="36309" x="7402513" y="4065588"/>
          <p14:tracePt t="36316" x="7415213" y="4065588"/>
          <p14:tracePt t="36324" x="7423150" y="4065588"/>
          <p14:tracePt t="36331" x="7437438" y="4065588"/>
          <p14:tracePt t="36474" x="7429500" y="4065588"/>
          <p14:tracePt t="36481" x="7415213" y="4065588"/>
          <p14:tracePt t="36489" x="7408863" y="4073525"/>
          <p14:tracePt t="36496" x="7394575" y="4079875"/>
          <p14:tracePt t="36505" x="7373938" y="4086225"/>
          <p14:tracePt t="36511" x="7359650" y="4086225"/>
          <p14:tracePt t="36519" x="7353300" y="4094163"/>
          <p14:tracePt t="36526" x="7345363" y="4094163"/>
          <p14:tracePt t="36534" x="7332663" y="4100513"/>
          <p14:tracePt t="36905" x="7318375" y="4100513"/>
          <p14:tracePt t="36909" x="7310438" y="4100513"/>
          <p14:tracePt t="36916" x="7304088" y="4100513"/>
          <p14:tracePt t="36924" x="7297738" y="4100513"/>
          <p14:tracePt t="36939" x="7289800" y="4100513"/>
          <p14:tracePt t="38011" x="7275513" y="4100513"/>
          <p14:tracePt t="38019" x="7262813" y="4100513"/>
          <p14:tracePt t="38026" x="7248525" y="4108450"/>
          <p14:tracePt t="38034" x="7226300" y="4108450"/>
          <p14:tracePt t="38041" x="7213600" y="4114800"/>
          <p14:tracePt t="38049" x="7185025" y="4121150"/>
          <p14:tracePt t="38056" x="7156450" y="4121150"/>
          <p14:tracePt t="38064" x="7129463" y="4135438"/>
          <p14:tracePt t="38073" x="7100888" y="4135438"/>
          <p14:tracePt t="38079" x="7080250" y="4149725"/>
          <p14:tracePt t="38086" x="7059613" y="4149725"/>
          <p14:tracePt t="38094" x="7031038" y="4156075"/>
          <p14:tracePt t="38101" x="7010400" y="4156075"/>
          <p14:tracePt t="38109" x="6989763" y="4164013"/>
          <p14:tracePt t="38116" x="6975475" y="4170363"/>
          <p14:tracePt t="38124" x="6961188" y="4178300"/>
          <p14:tracePt t="38131" x="6946900" y="4178300"/>
          <p14:tracePt t="38140" x="6932613" y="4184650"/>
          <p14:tracePt t="38146" x="6919913" y="4191000"/>
          <p14:tracePt t="38154" x="6911975" y="4198938"/>
          <p14:tracePt t="38161" x="6897688" y="4198938"/>
          <p14:tracePt t="38169" x="6891338" y="4205288"/>
          <p14:tracePt t="38184" x="6884988" y="4205288"/>
          <p14:tracePt t="38191" x="6877050" y="4205288"/>
          <p14:tracePt t="38199" x="6870700" y="4213225"/>
          <p14:tracePt t="38206" x="6870700" y="4219575"/>
          <p14:tracePt t="38214" x="6862763" y="4219575"/>
          <p14:tracePt t="38224" x="6856413" y="4219575"/>
          <p14:tracePt t="38229" x="6842125" y="4227513"/>
          <p14:tracePt t="38236" x="6835775" y="4233863"/>
          <p14:tracePt t="38244" x="6821488" y="4233863"/>
          <p14:tracePt t="38251" x="6813550" y="4233863"/>
          <p14:tracePt t="38259" x="6807200" y="4233863"/>
          <p14:tracePt t="38266" x="6800850" y="4240213"/>
          <p14:tracePt t="38281" x="6792913" y="4240213"/>
          <p14:tracePt t="39076" x="6786563" y="4233863"/>
          <p14:tracePt t="39092" x="6772275" y="4219575"/>
          <p14:tracePt t="39099" x="6765925" y="4219575"/>
          <p14:tracePt t="39107" x="6757988" y="4219575"/>
          <p14:tracePt t="39114" x="6743700" y="4213225"/>
          <p14:tracePt t="39121" x="6737350" y="4205288"/>
          <p14:tracePt t="39129" x="6731000" y="4205288"/>
          <p14:tracePt t="39136" x="6716713" y="4205288"/>
          <p14:tracePt t="39144" x="6702425" y="4205288"/>
          <p14:tracePt t="39151" x="6696075" y="4205288"/>
          <p14:tracePt t="39159" x="6688138" y="4198938"/>
          <p14:tracePt t="39166" x="6681788" y="4198938"/>
          <p14:tracePt t="39174" x="6681788" y="4191000"/>
          <p14:tracePt t="39182" x="6673850" y="4191000"/>
          <p14:tracePt t="39196" x="6661150" y="4191000"/>
          <p14:tracePt t="39211" x="6653213" y="4191000"/>
          <p14:tracePt t="39226" x="6646863" y="4191000"/>
          <p14:tracePt t="39234" x="6638925" y="4191000"/>
          <p14:tracePt t="39241" x="6632575" y="4198938"/>
          <p14:tracePt t="39249" x="6624638" y="4198938"/>
          <p14:tracePt t="39257" x="6618288" y="4198938"/>
          <p14:tracePt t="39264" x="6611938" y="4205288"/>
          <p14:tracePt t="39279" x="6604000" y="4205288"/>
          <p14:tracePt t="39286" x="6597650" y="4205288"/>
          <p14:tracePt t="39294" x="6589713" y="4205288"/>
          <p14:tracePt t="39301" x="6583363" y="4213225"/>
          <p14:tracePt t="39309" x="6577013" y="4219575"/>
          <p14:tracePt t="39317" x="6562725" y="4219575"/>
          <p14:tracePt t="39325" x="6554788" y="4219575"/>
          <p14:tracePt t="39332" x="6548438" y="4227513"/>
          <p14:tracePt t="39341" x="6534150" y="4227513"/>
          <p14:tracePt t="39346" x="6519863" y="4227513"/>
          <p14:tracePt t="39354" x="6507163" y="4227513"/>
          <p14:tracePt t="39361" x="6507163" y="4233863"/>
          <p14:tracePt t="39369" x="6492875" y="4233863"/>
          <p14:tracePt t="39376" x="6478588" y="4233863"/>
          <p14:tracePt t="39384" x="6464300" y="4233863"/>
          <p14:tracePt t="39391" x="6457950" y="4233863"/>
          <p14:tracePt t="39399" x="6450013" y="4233863"/>
          <p14:tracePt t="39408" x="6435725" y="4240213"/>
          <p14:tracePt t="39421" x="6429375" y="4240213"/>
          <p14:tracePt t="39429" x="6423025" y="4240213"/>
          <p14:tracePt t="39444" x="6415088" y="4240213"/>
          <p14:tracePt t="39459" x="6408738" y="4240213"/>
          <p14:tracePt t="39466" x="6400800" y="4248150"/>
          <p14:tracePt t="39474" x="6394450" y="4248150"/>
          <p14:tracePt t="39481" x="6388100" y="4248150"/>
          <p14:tracePt t="39491" x="6380163" y="4248150"/>
          <p14:tracePt t="39496" x="6373813" y="4248150"/>
          <p14:tracePt t="39504" x="6365875" y="4248150"/>
          <p14:tracePt t="39519" x="6359525" y="4248150"/>
          <p14:tracePt t="39526" x="6353175" y="4248150"/>
          <p14:tracePt t="39534" x="6345238" y="4254500"/>
          <p14:tracePt t="39549" x="6330950" y="4254500"/>
          <p14:tracePt t="39564" x="6324600" y="4262438"/>
          <p14:tracePt t="39571" x="6310313" y="4262438"/>
          <p14:tracePt t="39579" x="6310313" y="4268788"/>
          <p14:tracePt t="39586" x="6296025" y="4268788"/>
          <p14:tracePt t="39594" x="6283325" y="4275138"/>
          <p14:tracePt t="39601" x="6275388" y="4275138"/>
          <p14:tracePt t="39609" x="6269038" y="4283075"/>
          <p14:tracePt t="39616" x="6246813" y="4283075"/>
          <p14:tracePt t="39625" x="6240463" y="4289425"/>
          <p14:tracePt t="39631" x="6226175" y="4297363"/>
          <p14:tracePt t="39640" x="6219825" y="4297363"/>
          <p14:tracePt t="39646" x="6211888" y="4297363"/>
          <p14:tracePt t="39654" x="6205538" y="4297363"/>
          <p14:tracePt t="39661" x="6205538" y="4303713"/>
          <p14:tracePt t="39669" x="6199188" y="4303713"/>
          <p14:tracePt t="39834" x="6191250" y="4303713"/>
          <p14:tracePt t="40059" x="6199188" y="4303713"/>
          <p14:tracePt t="40090" x="6205538" y="4303713"/>
          <p14:tracePt t="40096" x="6211888" y="4303713"/>
          <p14:tracePt t="40111" x="6219825" y="4303713"/>
          <p14:tracePt t="40119" x="6226175" y="4303713"/>
          <p14:tracePt t="40126" x="6234113" y="4297363"/>
          <p14:tracePt t="40134" x="6246813" y="4297363"/>
          <p14:tracePt t="40142" x="6254750" y="4297363"/>
          <p14:tracePt t="40149" x="6261100" y="4297363"/>
          <p14:tracePt t="40159" x="6275388" y="4297363"/>
          <p14:tracePt t="40164" x="6289675" y="4297363"/>
          <p14:tracePt t="40172" x="6296025" y="4297363"/>
          <p14:tracePt t="40179" x="6303963" y="4289425"/>
          <p14:tracePt t="40186" x="6310313" y="4289425"/>
          <p14:tracePt t="40194" x="6318250" y="4289425"/>
          <p14:tracePt t="40201" x="6324600" y="4289425"/>
          <p14:tracePt t="40216" x="6330950" y="4289425"/>
          <p14:tracePt t="40226" x="6338888" y="4289425"/>
          <p14:tracePt t="40231" x="6345238" y="4289425"/>
          <p14:tracePt t="40239" x="6353175" y="4289425"/>
          <p14:tracePt t="40254" x="6359525" y="4289425"/>
          <p14:tracePt t="40269" x="6365875" y="4289425"/>
          <p14:tracePt t="40277" x="6373813" y="4283075"/>
          <p14:tracePt t="40284" x="6380163" y="4283075"/>
          <p14:tracePt t="40299" x="6394450" y="4283075"/>
          <p14:tracePt t="40314" x="6400800" y="4283075"/>
          <p14:tracePt t="40322" x="6408738" y="4283075"/>
          <p14:tracePt t="40329" x="6415088" y="4283075"/>
          <p14:tracePt t="40336" x="6423025" y="4283075"/>
          <p14:tracePt t="40344" x="6435725" y="4283075"/>
          <p14:tracePt t="40351" x="6443663" y="4283075"/>
          <p14:tracePt t="40359" x="6450013" y="4283075"/>
          <p14:tracePt t="40366" x="6457950" y="4283075"/>
          <p14:tracePt t="40381" x="6464300" y="4283075"/>
          <p14:tracePt t="40389" x="6472238" y="4283075"/>
          <p14:tracePt t="40404" x="6478588" y="4283075"/>
          <p14:tracePt t="40419" x="6484938" y="4283075"/>
          <p14:tracePt t="40434" x="6492875" y="4283075"/>
          <p14:tracePt t="40443" x="6499225" y="4283075"/>
          <p14:tracePt t="40449" x="6507163" y="4283075"/>
          <p14:tracePt t="40459" x="6519863" y="4283075"/>
          <p14:tracePt t="40464" x="6527800" y="4283075"/>
          <p14:tracePt t="40472" x="6534150" y="4283075"/>
          <p14:tracePt t="40479" x="6548438" y="4283075"/>
          <p14:tracePt t="40495" x="6554788" y="4283075"/>
          <p14:tracePt t="40501" x="6569075" y="4283075"/>
          <p14:tracePt t="40509" x="6577013" y="4283075"/>
          <p14:tracePt t="40526" x="6583363" y="4283075"/>
          <p14:tracePt t="40531" x="6589713" y="4283075"/>
          <p14:tracePt t="40546" x="6597650" y="4283075"/>
          <p14:tracePt t="40554" x="6604000" y="4283075"/>
          <p14:tracePt t="40561" x="6611938" y="4283075"/>
          <p14:tracePt t="40569" x="6618288" y="4283075"/>
          <p14:tracePt t="40576" x="6632575" y="4283075"/>
          <p14:tracePt t="40593" x="6638925" y="4283075"/>
          <p14:tracePt t="40599" x="6646863" y="4283075"/>
          <p14:tracePt t="40609" x="6653213" y="4283075"/>
          <p14:tracePt t="40614" x="6661150" y="4283075"/>
          <p14:tracePt t="40622" x="6667500" y="4283075"/>
          <p14:tracePt t="40629" x="6673850" y="4283075"/>
          <p14:tracePt t="40637" x="6681788" y="4283075"/>
          <p14:tracePt t="40651" x="6696075" y="4283075"/>
          <p14:tracePt t="40666" x="6702425" y="4283075"/>
          <p14:tracePt t="40677" x="6708775" y="4283075"/>
          <p14:tracePt t="40682" x="6716713" y="4283075"/>
          <p14:tracePt t="40689" x="6723063" y="4283075"/>
          <p14:tracePt t="40696" x="6737350" y="4283075"/>
          <p14:tracePt t="40712" x="6743700" y="4283075"/>
          <p14:tracePt t="40719" x="6751638" y="4283075"/>
          <p14:tracePt t="40726" x="6757988" y="4283075"/>
          <p14:tracePt t="40734" x="6772275" y="4283075"/>
          <p14:tracePt t="40742" x="6786563" y="4283075"/>
          <p14:tracePt t="40757" x="6800850" y="4283075"/>
          <p14:tracePt t="40764" x="6807200" y="4283075"/>
          <p14:tracePt t="40772" x="6813550" y="4283075"/>
          <p14:tracePt t="40779" x="6821488" y="4283075"/>
          <p14:tracePt t="40787" x="6827838" y="4283075"/>
          <p14:tracePt t="40794" x="6835775" y="4283075"/>
          <p14:tracePt t="40801" x="6842125" y="4283075"/>
          <p14:tracePt t="40809" x="6848475" y="4283075"/>
          <p14:tracePt t="40816" x="6856413" y="4283075"/>
          <p14:tracePt t="40831" x="6862763" y="4283075"/>
          <p14:tracePt t="40839" x="6877050" y="4283075"/>
          <p14:tracePt t="40854" x="6884988" y="4283075"/>
          <p14:tracePt t="40862" x="6891338" y="4283075"/>
          <p14:tracePt t="40869" x="6897688" y="4283075"/>
          <p14:tracePt t="40878" x="6919913" y="4283075"/>
          <p14:tracePt t="40884" x="6932613" y="4283075"/>
          <p14:tracePt t="40893" x="6940550" y="4283075"/>
          <p14:tracePt t="40899" x="6946900" y="4283075"/>
          <p14:tracePt t="40906" x="6954838" y="4283075"/>
          <p14:tracePt t="40922" x="6961188" y="4283075"/>
          <p14:tracePt t="40944" x="6967538" y="4283075"/>
          <p14:tracePt t="40982" x="6975475" y="4283075"/>
          <p14:tracePt t="40996" x="6981825" y="4283075"/>
          <p14:tracePt t="41004" x="6989763" y="4283075"/>
          <p14:tracePt t="41012" x="6996113" y="4283075"/>
          <p14:tracePt t="41019" x="7010400" y="4283075"/>
          <p14:tracePt t="41026" x="7016750" y="4283075"/>
          <p14:tracePt t="41034" x="7031038" y="4283075"/>
          <p14:tracePt t="41049" x="7037388" y="4283075"/>
          <p14:tracePt t="41057" x="7045325" y="4283075"/>
          <p14:tracePt t="41064" x="7051675" y="4289425"/>
          <p14:tracePt t="41079" x="7059613" y="4289425"/>
          <p14:tracePt t="41094" x="7065963" y="4289425"/>
          <p14:tracePt t="41109" x="7073900" y="4289425"/>
          <p14:tracePt t="41116" x="7080250" y="4289425"/>
          <p14:tracePt t="41131" x="7086600" y="4289425"/>
          <p14:tracePt t="41139" x="7100888" y="4289425"/>
          <p14:tracePt t="41154" x="7115175" y="4289425"/>
          <p14:tracePt t="41162" x="7121525" y="4289425"/>
          <p14:tracePt t="41169" x="7143750" y="4289425"/>
          <p14:tracePt t="41177" x="7150100" y="4289425"/>
          <p14:tracePt t="41184" x="7164388" y="4289425"/>
          <p14:tracePt t="41193" x="7170738" y="4289425"/>
          <p14:tracePt t="41199" x="7185025" y="4289425"/>
          <p14:tracePt t="41206" x="7199313" y="4289425"/>
          <p14:tracePt t="41214" x="7205663" y="4289425"/>
          <p14:tracePt t="41221" x="7213600" y="4289425"/>
          <p14:tracePt t="41229" x="7219950" y="4289425"/>
          <p14:tracePt t="41244" x="7226300" y="4289425"/>
          <p14:tracePt t="41251" x="7234238" y="4289425"/>
          <p14:tracePt t="41260" x="7240588" y="4289425"/>
          <p14:tracePt t="41266" x="7262813" y="4289425"/>
          <p14:tracePt t="41281" x="7275513" y="4289425"/>
          <p14:tracePt t="41289" x="7283450" y="4289425"/>
          <p14:tracePt t="41296" x="7289800" y="4289425"/>
          <p14:tracePt t="41304" x="7304088" y="4289425"/>
          <p14:tracePt t="41311" x="7310438" y="4289425"/>
          <p14:tracePt t="41319" x="7332663" y="4289425"/>
          <p14:tracePt t="41326" x="7339013" y="4289425"/>
          <p14:tracePt t="41334" x="7353300" y="4289425"/>
          <p14:tracePt t="41343" x="7367588" y="4289425"/>
          <p14:tracePt t="41349" x="7373938" y="4283075"/>
          <p14:tracePt t="41356" x="7388225" y="4283075"/>
          <p14:tracePt t="41371" x="7394575" y="4283075"/>
          <p14:tracePt t="41386" x="7402513" y="4283075"/>
          <p14:tracePt t="41394" x="7408863" y="4283075"/>
          <p14:tracePt t="41401" x="7415213" y="4283075"/>
          <p14:tracePt t="41416" x="7415213" y="4275138"/>
          <p14:tracePt t="41426" x="7429500" y="4275138"/>
          <p14:tracePt t="41439" x="7437438" y="4275138"/>
          <p14:tracePt t="41454" x="7443788" y="4275138"/>
          <p14:tracePt t="41469" x="7450138" y="4275138"/>
          <p14:tracePt t="41477" x="7458075" y="4275138"/>
          <p14:tracePt t="41493" x="7464425" y="4275138"/>
          <p14:tracePt t="41739" x="7472363" y="4275138"/>
          <p14:tracePt t="41746" x="7478713" y="4275138"/>
          <p14:tracePt t="41754" x="7493000" y="4275138"/>
          <p14:tracePt t="41762" x="7499350" y="4275138"/>
          <p14:tracePt t="41769" x="7521575" y="4275138"/>
          <p14:tracePt t="41777" x="7527925" y="4275138"/>
          <p14:tracePt t="41784" x="7534275" y="4275138"/>
          <p14:tracePt t="41793" x="7542213" y="4275138"/>
          <p14:tracePt t="41799" x="7548563" y="4275138"/>
          <p14:tracePt t="41814" x="7556500" y="4275138"/>
          <p14:tracePt t="41904" x="7562850" y="4275138"/>
          <p14:tracePt t="41927" x="7569200" y="4275138"/>
          <p14:tracePt t="41944" x="7577138" y="4275138"/>
          <p14:tracePt t="41949" x="7583488" y="4275138"/>
          <p14:tracePt t="41979" x="7591425" y="4275138"/>
          <p14:tracePt t="42017" x="7597775" y="4275138"/>
          <p14:tracePt t="43495" x="7569200" y="4275138"/>
          <p14:tracePt t="43501" x="7521575" y="4275138"/>
          <p14:tracePt t="43511" x="7472363" y="4275138"/>
          <p14:tracePt t="43516" x="7408863" y="4289425"/>
          <p14:tracePt t="43524" x="7345363" y="4297363"/>
          <p14:tracePt t="43531" x="7269163" y="4303713"/>
          <p14:tracePt t="43539" x="7199313" y="4310063"/>
          <p14:tracePt t="43546" x="7135813" y="4318000"/>
          <p14:tracePt t="43554" x="7080250" y="4324350"/>
          <p14:tracePt t="43562" x="7031038" y="4324350"/>
          <p14:tracePt t="43569" x="6989763" y="4332288"/>
          <p14:tracePt t="43579" x="6961188" y="4332288"/>
          <p14:tracePt t="43584" x="6940550" y="4332288"/>
          <p14:tracePt t="43592" x="6926263" y="4332288"/>
          <p14:tracePt t="43599" x="6919913" y="4332288"/>
          <p14:tracePt t="43607" x="6911975" y="4332288"/>
          <p14:tracePt t="43629" x="6905625" y="4332288"/>
          <p14:tracePt t="43645" x="6891338" y="4332288"/>
          <p14:tracePt t="43651" x="6884988" y="4332288"/>
          <p14:tracePt t="43660" x="6870700" y="4332288"/>
          <p14:tracePt t="43667" x="6856413" y="4332288"/>
          <p14:tracePt t="43674" x="6835775" y="4332288"/>
          <p14:tracePt t="43681" x="6807200" y="4332288"/>
          <p14:tracePt t="43689" x="6792913" y="4332288"/>
          <p14:tracePt t="43696" x="6772275" y="4332288"/>
          <p14:tracePt t="43704" x="6743700" y="4332288"/>
          <p14:tracePt t="43712" x="6708775" y="4332288"/>
          <p14:tracePt t="43719" x="6688138" y="4332288"/>
          <p14:tracePt t="43729" x="6661150" y="4332288"/>
          <p14:tracePt t="43734" x="6624638" y="4332288"/>
          <p14:tracePt t="43742" x="6597650" y="4332288"/>
          <p14:tracePt t="43749" x="6577013" y="4332288"/>
          <p14:tracePt t="43756" x="6548438" y="4332288"/>
          <p14:tracePt t="43764" x="6527800" y="4332288"/>
          <p14:tracePt t="43772" x="6499225" y="4332288"/>
          <p14:tracePt t="43779" x="6478588" y="4332288"/>
          <p14:tracePt t="43786" x="6457950" y="4332288"/>
          <p14:tracePt t="43795" x="6450013" y="4332288"/>
          <p14:tracePt t="43801" x="6450013" y="4324350"/>
          <p14:tracePt t="43810" x="6443663" y="4324350"/>
          <p14:tracePt t="43880" x="6435725" y="4324350"/>
          <p14:tracePt t="43906" x="6429375" y="4324350"/>
          <p14:tracePt t="43929" x="6423025" y="4332288"/>
          <p14:tracePt t="43936" x="6415088" y="4338638"/>
          <p14:tracePt t="43945" x="6408738" y="4352925"/>
          <p14:tracePt t="43951" x="6394450" y="4359275"/>
          <p14:tracePt t="43959" x="6380163" y="4381500"/>
          <p14:tracePt t="43967" x="6365875" y="4394200"/>
          <p14:tracePt t="43974" x="6353175" y="4416425"/>
          <p14:tracePt t="43982" x="6338888" y="4429125"/>
          <p14:tracePt t="43989" x="6318250" y="4451350"/>
          <p14:tracePt t="43997" x="6296025" y="4478338"/>
          <p14:tracePt t="44004" x="6275388" y="4498975"/>
          <p14:tracePt t="44012" x="6261100" y="4513263"/>
          <p14:tracePt t="44019" x="6246813" y="4541838"/>
          <p14:tracePt t="44029" x="6234113" y="4541838"/>
          <p14:tracePt t="44034" x="6234113" y="4548188"/>
          <p14:tracePt t="44042" x="6219825" y="4562475"/>
          <p14:tracePt t="44049" x="6219825" y="4570413"/>
          <p14:tracePt t="44057" x="6211888" y="4576763"/>
          <p14:tracePt t="44072" x="6211888" y="4583113"/>
          <p14:tracePt t="44192" x="6219825" y="4583113"/>
          <p14:tracePt t="44199" x="6226175" y="4583113"/>
          <p14:tracePt t="44206" x="6240463" y="4591050"/>
          <p14:tracePt t="44214" x="6261100" y="4591050"/>
          <p14:tracePt t="44221" x="6283325" y="4597400"/>
          <p14:tracePt t="44229" x="6318250" y="4605338"/>
          <p14:tracePt t="44236" x="6353175" y="4605338"/>
          <p14:tracePt t="44246" x="6394450" y="4611688"/>
          <p14:tracePt t="44251" x="6450013" y="4618038"/>
          <p14:tracePt t="44259" x="6484938" y="4618038"/>
          <p14:tracePt t="44266" x="6548438" y="4625975"/>
          <p14:tracePt t="44274" x="6611938" y="4632325"/>
          <p14:tracePt t="44282" x="6661150" y="4640263"/>
          <p14:tracePt t="44289" x="6723063" y="4646613"/>
          <p14:tracePt t="44296" x="6778625" y="4646613"/>
          <p14:tracePt t="44304" x="6813550" y="4646613"/>
          <p14:tracePt t="44313" x="6848475" y="4652963"/>
          <p14:tracePt t="44319" x="6870700" y="4652963"/>
          <p14:tracePt t="44329" x="6897688" y="4652963"/>
          <p14:tracePt t="44334" x="6926263" y="4660900"/>
          <p14:tracePt t="44342" x="6946900" y="4660900"/>
          <p14:tracePt t="44349" x="6967538" y="4660900"/>
          <p14:tracePt t="44356" x="6975475" y="4660900"/>
          <p14:tracePt t="44364" x="6981825" y="4660900"/>
          <p14:tracePt t="44371" x="6989763" y="4660900"/>
          <p14:tracePt t="44379" x="7002463" y="4660900"/>
          <p14:tracePt t="44386" x="7010400" y="4660900"/>
          <p14:tracePt t="44396" x="7024688" y="4660900"/>
          <p14:tracePt t="44402" x="7031038" y="4660900"/>
          <p14:tracePt t="44409" x="7045325" y="4660900"/>
          <p14:tracePt t="44416" x="7059613" y="4660900"/>
          <p14:tracePt t="44424" x="7080250" y="4660900"/>
          <p14:tracePt t="44432" x="7100888" y="4660900"/>
          <p14:tracePt t="44439" x="7121525" y="4660900"/>
          <p14:tracePt t="44446" x="7143750" y="4660900"/>
          <p14:tracePt t="44454" x="7156450" y="4660900"/>
          <p14:tracePt t="44462" x="7178675" y="4660900"/>
          <p14:tracePt t="44469" x="7199313" y="4660900"/>
          <p14:tracePt t="44479" x="7219950" y="4660900"/>
          <p14:tracePt t="44484" x="7234238" y="4660900"/>
          <p14:tracePt t="44492" x="7254875" y="4660900"/>
          <p14:tracePt t="44499" x="7262813" y="4660900"/>
          <p14:tracePt t="44506" x="7283450" y="4660900"/>
          <p14:tracePt t="44514" x="7297738" y="4660900"/>
          <p14:tracePt t="44522" x="7310438" y="4660900"/>
          <p14:tracePt t="44529" x="7324725" y="4660900"/>
          <p14:tracePt t="44536" x="7345363" y="4660900"/>
          <p14:tracePt t="44546" x="7367588" y="4660900"/>
          <p14:tracePt t="44551" x="7388225" y="4660900"/>
          <p14:tracePt t="44559" x="7408863" y="4660900"/>
          <p14:tracePt t="44566" x="7429500" y="4660900"/>
          <p14:tracePt t="44574" x="7458075" y="4660900"/>
          <p14:tracePt t="44581" x="7478713" y="4652963"/>
          <p14:tracePt t="44589" x="7493000" y="4652963"/>
          <p14:tracePt t="44597" x="7507288" y="4652963"/>
          <p14:tracePt t="44604" x="7534275" y="4646613"/>
          <p14:tracePt t="44613" x="7542213" y="4646613"/>
          <p14:tracePt t="44628" x="7548563" y="4646613"/>
          <p14:tracePt t="44642" x="7556500" y="4646613"/>
          <p14:tracePt t="44649" x="7562850" y="4646613"/>
          <p14:tracePt t="44664" x="7569200" y="4646613"/>
          <p14:tracePt t="44671" x="7577138" y="4646613"/>
          <p14:tracePt t="44686" x="7583488" y="4646613"/>
          <p14:tracePt t="44710" x="7591425" y="4646613"/>
          <p14:tracePt t="44913" x="7597775" y="4646613"/>
          <p14:tracePt t="44927" x="7604125" y="4646613"/>
          <p14:tracePt t="44934" x="7618413" y="4646613"/>
          <p14:tracePt t="44949" x="7632700" y="4646613"/>
          <p14:tracePt t="44957" x="7639050" y="4646613"/>
          <p14:tracePt t="44971" x="7646988" y="4646613"/>
          <p14:tracePt t="44979" x="7653338" y="4646613"/>
          <p14:tracePt t="45001" x="7661275" y="4646613"/>
          <p14:tracePt t="45752" x="0" y="0"/>
        </p14:tracePtLst>
      </p14:laserTraceLst>
    </p:ext>
    <p:ext uri="{E180D4A7-C9FB-4DFB-919C-405C955672EB}">
      <p14:showEvtLst xmlns:p14="http://schemas.microsoft.com/office/powerpoint/2010/main">
        <p14:playEvt time="39" objId="4"/>
        <p14:stopEvt time="50799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83A7154-2A8D-4DC8-BAFF-609FC5B37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638" y="0"/>
            <a:ext cx="9191276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F486C83-8C00-45AD-A609-12A291BEC9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s240">
            <a:hlinkClick r:id="" action="ppaction://media"/>
            <a:extLst>
              <a:ext uri="{FF2B5EF4-FFF2-40B4-BE49-F238E27FC236}">
                <a16:creationId xmlns:a16="http://schemas.microsoft.com/office/drawing/2014/main" id="{F0587766-3BC4-4F43-900F-31C477A0F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58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35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21"/>
    </mc:Choice>
    <mc:Fallback>
      <p:transition spd="slow" advTm="28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9" objId="7"/>
        <p14:stopEvt time="28521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3CF8400-5F4D-4F5A-A64E-B66D06EFA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638" y="0"/>
            <a:ext cx="9191276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A56DF00-A797-4DC6-ACA8-840FA7BBC8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241">
            <a:hlinkClick r:id="" action="ppaction://media"/>
            <a:extLst>
              <a:ext uri="{FF2B5EF4-FFF2-40B4-BE49-F238E27FC236}">
                <a16:creationId xmlns:a16="http://schemas.microsoft.com/office/drawing/2014/main" id="{19850E16-36A4-47F4-9F2F-AF8324995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49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72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106"/>
    </mc:Choice>
    <mc:Fallback>
      <p:transition spd="slow" advTm="89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78" x="5478463" y="2519363"/>
          <p14:tracePt t="9166" x="5470525" y="2533650"/>
          <p14:tracePt t="9180" x="5470525" y="2547938"/>
          <p14:tracePt t="9187" x="5470525" y="2554288"/>
          <p14:tracePt t="9195" x="5470525" y="2568575"/>
          <p14:tracePt t="9202" x="5470525" y="2582863"/>
          <p14:tracePt t="9210" x="5470525" y="2589213"/>
          <p14:tracePt t="9217" x="5470525" y="2595563"/>
          <p14:tracePt t="9224" x="5470525" y="2617788"/>
          <p14:tracePt t="9232" x="5470525" y="2638425"/>
          <p14:tracePt t="9241" x="5478463" y="2644775"/>
          <p14:tracePt t="9247" x="5484813" y="2659063"/>
          <p14:tracePt t="9255" x="5505450" y="2673350"/>
          <p14:tracePt t="9262" x="5527675" y="2701925"/>
          <p14:tracePt t="9269" x="5554663" y="2736850"/>
          <p14:tracePt t="9277" x="5575300" y="2757488"/>
          <p14:tracePt t="9284" x="5597525" y="2792413"/>
          <p14:tracePt t="9293" x="5632450" y="2827338"/>
          <p14:tracePt t="9299" x="5653088" y="2862263"/>
          <p14:tracePt t="9307" x="5681663" y="2903538"/>
          <p14:tracePt t="9314" x="5729288" y="2952750"/>
          <p14:tracePt t="9322" x="5743575" y="2995613"/>
          <p14:tracePt t="9329" x="5764213" y="3036888"/>
          <p14:tracePt t="9337" x="5792788" y="3079750"/>
          <p14:tracePt t="9344" x="5813425" y="3092450"/>
          <p14:tracePt t="9352" x="5842000" y="3135313"/>
          <p14:tracePt t="9361" x="5876925" y="3170238"/>
          <p14:tracePt t="9367" x="5911850" y="3205163"/>
          <p14:tracePt t="9374" x="5940425" y="3225800"/>
          <p14:tracePt t="9382" x="5981700" y="3254375"/>
          <p14:tracePt t="9390" x="6002338" y="3260725"/>
          <p14:tracePt t="9397" x="6022975" y="3268663"/>
          <p14:tracePt t="9404" x="6037263" y="3268663"/>
          <p14:tracePt t="9419" x="6051550" y="3268663"/>
          <p14:tracePt t="9427" x="6057900" y="3268663"/>
          <p14:tracePt t="9435" x="6065838" y="3268663"/>
          <p14:tracePt t="9443" x="6080125" y="3260725"/>
          <p14:tracePt t="9449" x="6094413" y="3254375"/>
          <p14:tracePt t="9458" x="6100763" y="3233738"/>
          <p14:tracePt t="9464" x="6115050" y="3225800"/>
          <p14:tracePt t="9472" x="6135688" y="3211513"/>
          <p14:tracePt t="9479" x="6142038" y="3198813"/>
          <p14:tracePt t="9487" x="6156325" y="3190875"/>
          <p14:tracePt t="9494" x="6164263" y="3176588"/>
          <p14:tracePt t="9502" x="6170613" y="3162300"/>
          <p14:tracePt t="9510" x="6176963" y="3155950"/>
          <p14:tracePt t="9517" x="6184900" y="3141663"/>
          <p14:tracePt t="9524" x="6191250" y="3135313"/>
          <p14:tracePt t="9532" x="6199188" y="3127375"/>
          <p14:tracePt t="9540" x="6205538" y="3121025"/>
          <p14:tracePt t="9547" x="6205538" y="3114675"/>
          <p14:tracePt t="9554" x="6211888" y="3106738"/>
          <p14:tracePt t="9562" x="6219825" y="3100388"/>
          <p14:tracePt t="9569" x="6219825" y="3092450"/>
          <p14:tracePt t="9577" x="6226175" y="3086100"/>
          <p14:tracePt t="9585" x="6234113" y="3086100"/>
          <p14:tracePt t="9593" x="6240463" y="3079750"/>
          <p14:tracePt t="9599" x="6246813" y="3071813"/>
          <p14:tracePt t="9608" x="6254750" y="3071813"/>
          <p14:tracePt t="9614" x="6261100" y="3071813"/>
          <p14:tracePt t="9623" x="6275388" y="3065463"/>
          <p14:tracePt t="9629" x="6296025" y="3065463"/>
          <p14:tracePt t="9638" x="6318250" y="3057525"/>
          <p14:tracePt t="9645" x="6345238" y="3051175"/>
          <p14:tracePt t="9652" x="6365875" y="3051175"/>
          <p14:tracePt t="9660" x="6380163" y="3044825"/>
          <p14:tracePt t="9667" x="6400800" y="3036888"/>
          <p14:tracePt t="9682" x="6408738" y="3036888"/>
          <p14:tracePt t="10275" x="6408738" y="3030538"/>
          <p14:tracePt t="10282" x="6415088" y="3022600"/>
          <p14:tracePt t="10289" x="6423025" y="3001963"/>
          <p14:tracePt t="10297" x="6435725" y="2973388"/>
          <p14:tracePt t="10304" x="6450013" y="2932113"/>
          <p14:tracePt t="10312" x="6464300" y="2897188"/>
          <p14:tracePt t="10319" x="6478588" y="2847975"/>
          <p14:tracePt t="10328" x="6492875" y="2806700"/>
          <p14:tracePt t="10335" x="6492875" y="2784475"/>
          <p14:tracePt t="10343" x="6492875" y="2763838"/>
          <p14:tracePt t="10349" x="6492875" y="2736850"/>
          <p14:tracePt t="10358" x="6492875" y="2722563"/>
          <p14:tracePt t="10365" x="6492875" y="2708275"/>
          <p14:tracePt t="10372" x="6492875" y="2693988"/>
          <p14:tracePt t="10387" x="6492875" y="2687638"/>
          <p14:tracePt t="10402" x="6492875" y="2679700"/>
          <p14:tracePt t="10417" x="6492875" y="2673350"/>
          <p14:tracePt t="10426" x="6492875" y="2667000"/>
          <p14:tracePt t="10432" x="6492875" y="2659063"/>
          <p14:tracePt t="10439" x="6484938" y="2659063"/>
          <p14:tracePt t="10447" x="6484938" y="2652713"/>
          <p14:tracePt t="10455" x="6478588" y="2644775"/>
          <p14:tracePt t="10462" x="6464300" y="2630488"/>
          <p14:tracePt t="10470" x="6457950" y="2624138"/>
          <p14:tracePt t="10478" x="6435725" y="2609850"/>
          <p14:tracePt t="10484" x="6400800" y="2568575"/>
          <p14:tracePt t="10492" x="6359525" y="2525713"/>
          <p14:tracePt t="10499" x="6318250" y="2498725"/>
          <p14:tracePt t="10508" x="6283325" y="2484438"/>
          <p14:tracePt t="10514" x="6254750" y="2463800"/>
          <p14:tracePt t="10522" x="6234113" y="2449513"/>
          <p14:tracePt t="10529" x="6205538" y="2435225"/>
          <p14:tracePt t="10537" x="6184900" y="2414588"/>
          <p14:tracePt t="10545" x="6156325" y="2400300"/>
          <p14:tracePt t="10552" x="6135688" y="2400300"/>
          <p14:tracePt t="10560" x="6129338" y="2386013"/>
          <p14:tracePt t="10567" x="6121400" y="2386013"/>
          <p14:tracePt t="10582" x="6115050" y="2386013"/>
          <p14:tracePt t="10605" x="6107113" y="2393950"/>
          <p14:tracePt t="10612" x="6100763" y="2414588"/>
          <p14:tracePt t="10620" x="6094413" y="2435225"/>
          <p14:tracePt t="10628" x="6094413" y="2476500"/>
          <p14:tracePt t="10635" x="6094413" y="2505075"/>
          <p14:tracePt t="10642" x="6094413" y="2540000"/>
          <p14:tracePt t="10649" x="6086475" y="2582863"/>
          <p14:tracePt t="10659" x="6080125" y="2638425"/>
          <p14:tracePt t="10664" x="6072188" y="2687638"/>
          <p14:tracePt t="10672" x="6072188" y="2722563"/>
          <p14:tracePt t="10679" x="6072188" y="2778125"/>
          <p14:tracePt t="10687" x="6080125" y="2841625"/>
          <p14:tracePt t="10695" x="6115050" y="2903538"/>
          <p14:tracePt t="10702" x="6142038" y="2960688"/>
          <p14:tracePt t="10710" x="6199188" y="3030538"/>
          <p14:tracePt t="10717" x="6240463" y="3079750"/>
          <p14:tracePt t="10725" x="6303963" y="3135313"/>
          <p14:tracePt t="10732" x="6373813" y="3184525"/>
          <p14:tracePt t="10739" x="6429375" y="3225800"/>
          <p14:tracePt t="10747" x="6513513" y="3260725"/>
          <p14:tracePt t="10754" x="6569075" y="3289300"/>
          <p14:tracePt t="10762" x="6618288" y="3303588"/>
          <p14:tracePt t="10769" x="6673850" y="3309938"/>
          <p14:tracePt t="10778" x="6716713" y="3309938"/>
          <p14:tracePt t="10784" x="6743700" y="3309938"/>
          <p14:tracePt t="10792" x="6757988" y="3303588"/>
          <p14:tracePt t="10799" x="6772275" y="3289300"/>
          <p14:tracePt t="10807" x="6786563" y="3275013"/>
          <p14:tracePt t="10815" x="6792913" y="3254375"/>
          <p14:tracePt t="10822" x="6800850" y="3233738"/>
          <p14:tracePt t="10830" x="6807200" y="3211513"/>
          <p14:tracePt t="10837" x="6807200" y="3184525"/>
          <p14:tracePt t="10845" x="6807200" y="3155950"/>
          <p14:tracePt t="10852" x="6807200" y="3121025"/>
          <p14:tracePt t="10861" x="6807200" y="3106738"/>
          <p14:tracePt t="10867" x="6807200" y="3071813"/>
          <p14:tracePt t="10876" x="6800850" y="3051175"/>
          <p14:tracePt t="10882" x="6792913" y="3044825"/>
          <p14:tracePt t="10889" x="6786563" y="3036888"/>
          <p14:tracePt t="10897" x="6786563" y="3030538"/>
          <p14:tracePt t="10905" x="6778625" y="3030538"/>
          <p14:tracePt t="10912" x="6778625" y="3022600"/>
          <p14:tracePt t="10919" x="6772275" y="3022600"/>
          <p14:tracePt t="10921" x="0" y="0"/>
        </p14:tracePtLst>
        <p14:tracePtLst>
          <p14:tracePt t="79118" x="6562725" y="2386013"/>
          <p14:tracePt t="79123" x="6562725" y="2379663"/>
          <p14:tracePt t="79145" x="6554788" y="2379663"/>
          <p14:tracePt t="79153" x="6554788" y="2371725"/>
          <p14:tracePt t="79184" x="6548438" y="2371725"/>
          <p14:tracePt t="79205" x="6542088" y="2365375"/>
          <p14:tracePt t="79220" x="6534150" y="2365375"/>
          <p14:tracePt t="79228" x="6519863" y="2365375"/>
          <p14:tracePt t="79243" x="6507163" y="2365375"/>
          <p14:tracePt t="79252" x="6499225" y="2365375"/>
          <p14:tracePt t="79258" x="6492875" y="2365375"/>
          <p14:tracePt t="79266" x="6472238" y="2365375"/>
          <p14:tracePt t="79273" x="6464300" y="2365375"/>
          <p14:tracePt t="79281" x="6450013" y="2365375"/>
          <p14:tracePt t="79295" x="6435725" y="2365375"/>
          <p14:tracePt t="79303" x="6408738" y="2365375"/>
          <p14:tracePt t="79311" x="6373813" y="2365375"/>
          <p14:tracePt t="79318" x="6353175" y="2371725"/>
          <p14:tracePt t="79325" x="6330950" y="2371725"/>
          <p14:tracePt t="79334" x="6310313" y="2379663"/>
          <p14:tracePt t="79340" x="6289675" y="2386013"/>
          <p14:tracePt t="79349" x="6275388" y="2393950"/>
          <p14:tracePt t="79355" x="6254750" y="2400300"/>
          <p14:tracePt t="79363" x="6240463" y="2414588"/>
          <p14:tracePt t="79370" x="6226175" y="2420938"/>
          <p14:tracePt t="79378" x="6211888" y="2435225"/>
          <p14:tracePt t="79386" x="6205538" y="2449513"/>
          <p14:tracePt t="79393" x="6191250" y="2463800"/>
          <p14:tracePt t="79401" x="6184900" y="2476500"/>
          <p14:tracePt t="79408" x="6164263" y="2505075"/>
          <p14:tracePt t="79416" x="6156325" y="2533650"/>
          <p14:tracePt t="79423" x="6135688" y="2568575"/>
          <p14:tracePt t="79430" x="6107113" y="2609850"/>
          <p14:tracePt t="79438" x="6080125" y="2652713"/>
          <p14:tracePt t="79445" x="6051550" y="2708275"/>
          <p14:tracePt t="79453" x="6016625" y="2763838"/>
          <p14:tracePt t="79460" x="5981700" y="2819400"/>
          <p14:tracePt t="79468" x="5953125" y="2882900"/>
          <p14:tracePt t="79475" x="5911850" y="2938463"/>
          <p14:tracePt t="79483" x="5891213" y="2987675"/>
          <p14:tracePt t="79490" x="5870575" y="3030538"/>
          <p14:tracePt t="79499" x="5848350" y="3071813"/>
          <p14:tracePt t="79505" x="5842000" y="3114675"/>
          <p14:tracePt t="79513" x="5834063" y="3141663"/>
          <p14:tracePt t="79520" x="5827713" y="3176588"/>
          <p14:tracePt t="79528" x="5827713" y="3190875"/>
          <p14:tracePt t="79536" x="5821363" y="3211513"/>
          <p14:tracePt t="79543" x="5821363" y="3233738"/>
          <p14:tracePt t="79551" x="5821363" y="3254375"/>
          <p14:tracePt t="79558" x="5821363" y="3281363"/>
          <p14:tracePt t="79566" x="5821363" y="3303588"/>
          <p14:tracePt t="79573" x="5821363" y="3330575"/>
          <p14:tracePt t="79580" x="5842000" y="3365500"/>
          <p14:tracePt t="79588" x="5848350" y="3394075"/>
          <p14:tracePt t="79595" x="5848350" y="3422650"/>
          <p14:tracePt t="79603" x="5870575" y="3457575"/>
          <p14:tracePt t="79610" x="5883275" y="3492500"/>
          <p14:tracePt t="79618" x="5911850" y="3519488"/>
          <p14:tracePt t="79626" x="5932488" y="3554413"/>
          <p14:tracePt t="79633" x="5946775" y="3568700"/>
          <p14:tracePt t="79640" x="5975350" y="3597275"/>
          <p14:tracePt t="79649" x="5988050" y="3611563"/>
          <p14:tracePt t="79655" x="6016625" y="3638550"/>
          <p14:tracePt t="79663" x="6045200" y="3659188"/>
          <p14:tracePt t="79670" x="6057900" y="3667125"/>
          <p14:tracePt t="79678" x="6080125" y="3667125"/>
          <p14:tracePt t="79686" x="6100763" y="3667125"/>
          <p14:tracePt t="79693" x="6121400" y="3667125"/>
          <p14:tracePt t="79701" x="6149975" y="3652838"/>
          <p14:tracePt t="79708" x="6191250" y="3624263"/>
          <p14:tracePt t="79716" x="6246813" y="3576638"/>
          <p14:tracePt t="79723" x="6289675" y="3533775"/>
          <p14:tracePt t="79730" x="6330950" y="3492500"/>
          <p14:tracePt t="79738" x="6365875" y="3449638"/>
          <p14:tracePt t="79745" x="6423025" y="3379788"/>
          <p14:tracePt t="79753" x="6457950" y="3316288"/>
          <p14:tracePt t="79760" x="6499225" y="3246438"/>
          <p14:tracePt t="79769" x="6527800" y="3190875"/>
          <p14:tracePt t="79775" x="6548438" y="3121025"/>
          <p14:tracePt t="79783" x="6562725" y="3071813"/>
          <p14:tracePt t="79790" x="6562725" y="3036888"/>
          <p14:tracePt t="79798" x="6562725" y="2987675"/>
          <p14:tracePt t="79805" x="6562725" y="2952750"/>
          <p14:tracePt t="79813" x="6562725" y="2917825"/>
          <p14:tracePt t="79820" x="6562725" y="2890838"/>
          <p14:tracePt t="79828" x="6548438" y="2876550"/>
          <p14:tracePt t="79835" x="6534150" y="2847975"/>
          <p14:tracePt t="79843" x="6507163" y="2827338"/>
          <p14:tracePt t="79852" x="6484938" y="2813050"/>
          <p14:tracePt t="79858" x="6457950" y="2798763"/>
          <p14:tracePt t="79866" x="6435725" y="2798763"/>
          <p14:tracePt t="79873" x="6408738" y="2792413"/>
          <p14:tracePt t="79880" x="6380163" y="2784475"/>
          <p14:tracePt t="79888" x="6338888" y="2784475"/>
          <p14:tracePt t="79895" x="6296025" y="2784475"/>
          <p14:tracePt t="79903" x="6254750" y="2784475"/>
          <p14:tracePt t="79910" x="6205538" y="2798763"/>
          <p14:tracePt t="79919" x="6156325" y="2806700"/>
          <p14:tracePt t="79925" x="6115050" y="2819400"/>
          <p14:tracePt t="79933" x="6086475" y="2833688"/>
          <p14:tracePt t="79940" x="6045200" y="2841625"/>
          <p14:tracePt t="79948" x="6010275" y="2862263"/>
          <p14:tracePt t="79955" x="5981700" y="2876550"/>
          <p14:tracePt t="79963" x="5953125" y="2897188"/>
          <p14:tracePt t="79970" x="5946775" y="2897188"/>
          <p14:tracePt t="79978" x="5932488" y="2911475"/>
          <p14:tracePt t="79986" x="5911850" y="2925763"/>
          <p14:tracePt t="79993" x="5905500" y="2938463"/>
          <p14:tracePt t="80002" x="5891213" y="2952750"/>
          <p14:tracePt t="80008" x="5883275" y="2967038"/>
          <p14:tracePt t="80016" x="5870575" y="2981325"/>
          <p14:tracePt t="80023" x="5870575" y="2995613"/>
          <p14:tracePt t="80038" x="5862638" y="3009900"/>
          <p14:tracePt t="80052" x="5862638" y="3016250"/>
          <p14:tracePt t="80060" x="5862638" y="3022600"/>
          <p14:tracePt t="80985" x="0" y="0"/>
        </p14:tracePtLst>
        <p14:tracePtLst>
          <p14:tracePt t="83647" x="2932113" y="1938338"/>
          <p14:tracePt t="83871" x="2903538" y="1938338"/>
          <p14:tracePt t="83878" x="2882900" y="1938338"/>
          <p14:tracePt t="83886" x="2854325" y="1938338"/>
          <p14:tracePt t="83893" x="2825750" y="1938338"/>
          <p14:tracePt t="83900" x="2790825" y="1938338"/>
          <p14:tracePt t="83908" x="2749550" y="1938338"/>
          <p14:tracePt t="83915" x="2700338" y="1944688"/>
          <p14:tracePt t="83923" x="2644775" y="1958975"/>
          <p14:tracePt t="83930" x="2595563" y="1973263"/>
          <p14:tracePt t="83939" x="2546350" y="2001838"/>
          <p14:tracePt t="83945" x="2511425" y="2022475"/>
          <p14:tracePt t="83953" x="2470150" y="2051050"/>
          <p14:tracePt t="83960" x="2427288" y="2085975"/>
          <p14:tracePt t="83968" x="2400300" y="2120900"/>
          <p14:tracePt t="83975" x="2365375" y="2147888"/>
          <p14:tracePt t="83983" x="2343150" y="2176463"/>
          <p14:tracePt t="83990" x="2336800" y="2197100"/>
          <p14:tracePt t="83998" x="2330450" y="2232025"/>
          <p14:tracePt t="84006" x="2330450" y="2260600"/>
          <p14:tracePt t="84013" x="2322513" y="2281238"/>
          <p14:tracePt t="84021" x="2322513" y="2309813"/>
          <p14:tracePt t="84028" x="2322513" y="2344738"/>
          <p14:tracePt t="84036" x="2330450" y="2365375"/>
          <p14:tracePt t="84043" x="2330450" y="2386013"/>
          <p14:tracePt t="84055" x="2343150" y="2406650"/>
          <p14:tracePt t="84069" x="2365375" y="2455863"/>
          <p14:tracePt t="84073" x="2386013" y="2470150"/>
          <p14:tracePt t="84081" x="2392363" y="2476500"/>
          <p14:tracePt t="84089" x="2400300" y="2490788"/>
          <p14:tracePt t="84095" x="2406650" y="2498725"/>
          <p14:tracePt t="84103" x="2413000" y="2498725"/>
          <p14:tracePt t="84118" x="2420938" y="2498725"/>
          <p14:tracePt t="84246" x="2427288" y="2498725"/>
          <p14:tracePt t="84261" x="2435225" y="2498725"/>
          <p14:tracePt t="84268" x="2441575" y="2505075"/>
          <p14:tracePt t="84275" x="2447925" y="2513013"/>
          <p14:tracePt t="84283" x="2470150" y="2533650"/>
          <p14:tracePt t="84290" x="2505075" y="2554288"/>
          <p14:tracePt t="84298" x="2560638" y="2603500"/>
          <p14:tracePt t="84306" x="2630488" y="2644775"/>
          <p14:tracePt t="84313" x="2686050" y="2693988"/>
          <p14:tracePt t="84321" x="2763838" y="2743200"/>
          <p14:tracePt t="84328" x="2825750" y="2784475"/>
          <p14:tracePt t="84336" x="2897188" y="2827338"/>
          <p14:tracePt t="84343" x="2967038" y="2868613"/>
          <p14:tracePt t="84351" x="3028950" y="2911475"/>
          <p14:tracePt t="84358" x="3057525" y="2925763"/>
          <p14:tracePt t="84366" x="3106738" y="2960688"/>
          <p14:tracePt t="84373" x="3141663" y="2967038"/>
          <p14:tracePt t="84380" x="3162300" y="2973388"/>
          <p14:tracePt t="84388" x="3168650" y="2973388"/>
          <p14:tracePt t="84395" x="3182938" y="2973388"/>
          <p14:tracePt t="84403" x="3190875" y="2973388"/>
          <p14:tracePt t="84410" x="3197225" y="2973388"/>
          <p14:tracePt t="84418" x="3225800" y="2938463"/>
          <p14:tracePt t="84425" x="3246438" y="2911475"/>
          <p14:tracePt t="84433" x="3273425" y="2862263"/>
          <p14:tracePt t="84440" x="3287713" y="2819400"/>
          <p14:tracePt t="84448" x="3316288" y="2757488"/>
          <p14:tracePt t="84456" x="3344863" y="2708275"/>
          <p14:tracePt t="84463" x="3365500" y="2667000"/>
          <p14:tracePt t="84471" x="3386138" y="2624138"/>
          <p14:tracePt t="84478" x="3400425" y="2582863"/>
          <p14:tracePt t="84487" x="3414713" y="2554288"/>
          <p14:tracePt t="84493" x="3427413" y="2519363"/>
          <p14:tracePt t="84500" x="3427413" y="2490788"/>
          <p14:tracePt t="84508" x="3427413" y="2470150"/>
          <p14:tracePt t="84515" x="3435350" y="2441575"/>
          <p14:tracePt t="84523" x="3435350" y="2420938"/>
          <p14:tracePt t="84530" x="3441700" y="2400300"/>
          <p14:tracePt t="84539" x="3441700" y="2379663"/>
          <p14:tracePt t="84545" x="3441700" y="2351088"/>
          <p14:tracePt t="84553" x="3441700" y="2330450"/>
          <p14:tracePt t="84560" x="3441700" y="2301875"/>
          <p14:tracePt t="84568" x="3435350" y="2260600"/>
          <p14:tracePt t="84575" x="3421063" y="2232025"/>
          <p14:tracePt t="84583" x="3386138" y="2155825"/>
          <p14:tracePt t="84590" x="3351213" y="2112963"/>
          <p14:tracePt t="84598" x="3316288" y="2063750"/>
          <p14:tracePt t="84606" x="3295650" y="2051050"/>
          <p14:tracePt t="84613" x="3260725" y="2016125"/>
          <p14:tracePt t="84620" x="3232150" y="1993900"/>
          <p14:tracePt t="84628" x="3197225" y="1973263"/>
          <p14:tracePt t="84636" x="3182938" y="1966913"/>
          <p14:tracePt t="84643" x="3162300" y="1952625"/>
          <p14:tracePt t="84650" x="3155950" y="1952625"/>
          <p14:tracePt t="84658" x="3148013" y="1952625"/>
          <p14:tracePt t="84673" x="3141663" y="1952625"/>
          <p14:tracePt t="84680" x="3127375" y="1952625"/>
          <p14:tracePt t="84689" x="3121025" y="1966913"/>
          <p14:tracePt t="84695" x="3106738" y="1981200"/>
          <p14:tracePt t="84703" x="3092450" y="1993900"/>
          <p14:tracePt t="84710" x="3078163" y="2016125"/>
          <p14:tracePt t="84718" x="3057525" y="2036763"/>
          <p14:tracePt t="84725" x="3036888" y="2063750"/>
          <p14:tracePt t="84733" x="3014663" y="2098675"/>
          <p14:tracePt t="84740" x="2994025" y="2127250"/>
          <p14:tracePt t="84748" x="2987675" y="2147888"/>
          <p14:tracePt t="84757" x="2973388" y="2170113"/>
          <p14:tracePt t="84763" x="2967038" y="2190750"/>
          <p14:tracePt t="84770" x="2967038" y="2205038"/>
          <p14:tracePt t="84778" x="2959100" y="2217738"/>
          <p14:tracePt t="84785" x="2959100" y="2232025"/>
          <p14:tracePt t="84793" x="2959100" y="2239963"/>
          <p14:tracePt t="84800" x="2959100" y="2246313"/>
          <p14:tracePt t="84808" x="2959100" y="2252663"/>
          <p14:tracePt t="84815" x="2959100" y="2266950"/>
          <p14:tracePt t="84823" x="2967038" y="2281238"/>
          <p14:tracePt t="84831" x="2987675" y="2301875"/>
          <p14:tracePt t="84839" x="3008313" y="2330450"/>
          <p14:tracePt t="84845" x="3036888" y="2359025"/>
          <p14:tracePt t="84854" x="3086100" y="2393950"/>
          <p14:tracePt t="84860" x="3155950" y="2435225"/>
          <p14:tracePt t="84868" x="3246438" y="2498725"/>
          <p14:tracePt t="84875" x="3371850" y="2554288"/>
          <p14:tracePt t="84883" x="3511550" y="2617788"/>
          <p14:tracePt t="84890" x="3687763" y="2679700"/>
          <p14:tracePt t="84898" x="3792538" y="2714625"/>
          <p14:tracePt t="84906" x="3959225" y="2757488"/>
          <p14:tracePt t="84913" x="4106863" y="2784475"/>
          <p14:tracePt t="84920" x="4232275" y="2813050"/>
          <p14:tracePt t="84928" x="4344988" y="2841625"/>
          <p14:tracePt t="84935" x="4441825" y="2855913"/>
          <p14:tracePt t="84943" x="4505325" y="2868613"/>
          <p14:tracePt t="84950" x="4583113" y="2876550"/>
          <p14:tracePt t="84958" x="4638675" y="2882900"/>
          <p14:tracePt t="84965" x="4673600" y="2890838"/>
          <p14:tracePt t="84973" x="4708525" y="2897188"/>
          <p14:tracePt t="84980" x="4737100" y="2897188"/>
          <p14:tracePt t="84989" x="4749800" y="2897188"/>
          <p14:tracePt t="84996" x="4757738" y="2897188"/>
          <p14:tracePt t="85004" x="4764088" y="2897188"/>
          <p14:tracePt t="85178" x="0" y="0"/>
        </p14:tracePtLst>
      </p14:laserTraceLst>
    </p:ext>
    <p:ext uri="{E180D4A7-C9FB-4DFB-919C-405C955672EB}">
      <p14:showEvtLst xmlns:p14="http://schemas.microsoft.com/office/powerpoint/2010/main">
        <p14:playEvt time="321" objId="4"/>
        <p14:stopEvt time="88257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49E490-4C32-4AC9-ACBE-F442BBFF24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CFDEC80-402A-4A60-8398-5E88B1692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s242">
            <a:hlinkClick r:id="" action="ppaction://media"/>
            <a:extLst>
              <a:ext uri="{FF2B5EF4-FFF2-40B4-BE49-F238E27FC236}">
                <a16:creationId xmlns:a16="http://schemas.microsoft.com/office/drawing/2014/main" id="{F81DA6C6-1B57-4895-92FC-4EFC1F684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58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28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60"/>
    </mc:Choice>
    <mc:Fallback>
      <p:transition spd="slow" advTm="36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000" x="7359650" y="2819400"/>
          <p14:tracePt t="32004" x="7367588" y="2819400"/>
          <p14:tracePt t="32019" x="7373938" y="2819400"/>
          <p14:tracePt t="32081" x="7380288" y="2819400"/>
          <p14:tracePt t="32087" x="7388225" y="2819400"/>
          <p14:tracePt t="32095" x="7402513" y="2819400"/>
          <p14:tracePt t="32102" x="7415213" y="2813050"/>
          <p14:tracePt t="32109" x="7437438" y="2813050"/>
          <p14:tracePt t="32117" x="7458075" y="2813050"/>
          <p14:tracePt t="32124" x="7478713" y="2813050"/>
          <p14:tracePt t="32132" x="7499350" y="2813050"/>
          <p14:tracePt t="32139" x="7521575" y="2806700"/>
          <p14:tracePt t="32148" x="7542213" y="2806700"/>
          <p14:tracePt t="32154" x="7577138" y="2806700"/>
          <p14:tracePt t="32163" x="7626350" y="2806700"/>
          <p14:tracePt t="32169" x="7681913" y="2806700"/>
          <p14:tracePt t="32177" x="7716838" y="2806700"/>
          <p14:tracePt t="32184" x="7766050" y="2806700"/>
          <p14:tracePt t="32192" x="7835900" y="2806700"/>
          <p14:tracePt t="32199" x="7870825" y="2806700"/>
          <p14:tracePt t="32207" x="7926388" y="2806700"/>
          <p14:tracePt t="32215" x="7975600" y="2813050"/>
          <p14:tracePt t="32222" x="8004175" y="2813050"/>
          <p14:tracePt t="32230" x="8024813" y="2819400"/>
          <p14:tracePt t="32237" x="8031163" y="2819400"/>
          <p14:tracePt t="32244" x="8045450" y="2819400"/>
          <p14:tracePt t="32365" x="8039100" y="2819400"/>
          <p14:tracePt t="32372" x="8024813" y="2819400"/>
          <p14:tracePt t="32379" x="8004175" y="2819400"/>
          <p14:tracePt t="32387" x="7961313" y="2819400"/>
          <p14:tracePt t="32395" x="7912100" y="2819400"/>
          <p14:tracePt t="32402" x="7835900" y="2819400"/>
          <p14:tracePt t="32409" x="7751763" y="2819400"/>
          <p14:tracePt t="32417" x="7681913" y="2819400"/>
          <p14:tracePt t="32424" x="7569200" y="2819400"/>
          <p14:tracePt t="32432" x="7429500" y="2819400"/>
          <p14:tracePt t="32439" x="7297738" y="2827338"/>
          <p14:tracePt t="32447" x="7135813" y="2833688"/>
          <p14:tracePt t="32454" x="6946900" y="2882900"/>
          <p14:tracePt t="32463" x="6800850" y="2911475"/>
          <p14:tracePt t="32469" x="6638925" y="2938463"/>
          <p14:tracePt t="32477" x="6542088" y="2967038"/>
          <p14:tracePt t="32484" x="6423025" y="2981325"/>
          <p14:tracePt t="32492" x="6303963" y="3016250"/>
          <p14:tracePt t="32499" x="6211888" y="3030538"/>
          <p14:tracePt t="32507" x="6121400" y="3057525"/>
          <p14:tracePt t="32515" x="6030913" y="3079750"/>
          <p14:tracePt t="32522" x="5975350" y="3106738"/>
          <p14:tracePt t="32529" x="5897563" y="3141663"/>
          <p14:tracePt t="32537" x="5821363" y="3170238"/>
          <p14:tracePt t="32544" x="5751513" y="3211513"/>
          <p14:tracePt t="32552" x="5702300" y="3233738"/>
          <p14:tracePt t="32559" x="5653088" y="3254375"/>
          <p14:tracePt t="32567" x="5618163" y="3260725"/>
          <p14:tracePt t="32574" x="5583238" y="3268663"/>
          <p14:tracePt t="32582" x="5548313" y="3268663"/>
          <p14:tracePt t="32589" x="5513388" y="3275013"/>
          <p14:tracePt t="32598" x="5492750" y="3275013"/>
          <p14:tracePt t="32604" x="5464175" y="3275013"/>
          <p14:tracePt t="32613" x="5443538" y="3275013"/>
          <p14:tracePt t="32619" x="5414963" y="3275013"/>
          <p14:tracePt t="32627" x="5380038" y="3281363"/>
          <p14:tracePt t="32634" x="5351463" y="3281363"/>
          <p14:tracePt t="32642" x="5324475" y="3281363"/>
          <p14:tracePt t="32649" x="5295900" y="3281363"/>
          <p14:tracePt t="32657" x="5232400" y="3281363"/>
          <p14:tracePt t="32665" x="5197475" y="3275013"/>
          <p14:tracePt t="32672" x="5141913" y="3268663"/>
          <p14:tracePt t="32680" x="5086350" y="3254375"/>
          <p14:tracePt t="32687" x="5008563" y="3233738"/>
          <p14:tracePt t="32695" x="4932363" y="3211513"/>
          <p14:tracePt t="32702" x="4854575" y="3184525"/>
          <p14:tracePt t="32709" x="4778375" y="3170238"/>
          <p14:tracePt t="32717" x="4722813" y="3162300"/>
          <p14:tracePt t="32724" x="4638675" y="3141663"/>
          <p14:tracePt t="32732" x="4554538" y="3135313"/>
          <p14:tracePt t="32739" x="4484688" y="3127375"/>
          <p14:tracePt t="32748" x="4429125" y="3127375"/>
          <p14:tracePt t="32754" x="4371975" y="3121025"/>
          <p14:tracePt t="32763" x="4344988" y="3121025"/>
          <p14:tracePt t="32769" x="4310063" y="3121025"/>
          <p14:tracePt t="32777" x="4275138" y="3121025"/>
          <p14:tracePt t="32784" x="4260850" y="3121025"/>
          <p14:tracePt t="32792" x="4232275" y="3121025"/>
          <p14:tracePt t="32800" x="4217988" y="3121025"/>
          <p14:tracePt t="32807" x="4197350" y="3121025"/>
          <p14:tracePt t="32815" x="4176713" y="3121025"/>
          <p14:tracePt t="32822" x="4106863" y="3135313"/>
          <p14:tracePt t="32830" x="4071938" y="3149600"/>
          <p14:tracePt t="32837" x="4022725" y="3170238"/>
          <p14:tracePt t="32844" x="3967163" y="3205163"/>
          <p14:tracePt t="32852" x="3932238" y="3211513"/>
          <p14:tracePt t="32859" x="3889375" y="3233738"/>
          <p14:tracePt t="32867" x="3827463" y="3268663"/>
          <p14:tracePt t="32874" x="3770313" y="3289300"/>
          <p14:tracePt t="32883" x="3708400" y="3303588"/>
          <p14:tracePt t="32889" x="3659188" y="3316288"/>
          <p14:tracePt t="32897" x="3624263" y="3324225"/>
          <p14:tracePt t="32904" x="3595688" y="3330575"/>
          <p14:tracePt t="32913" x="3560763" y="3338513"/>
          <p14:tracePt t="32919" x="3533775" y="3338513"/>
          <p14:tracePt t="32927" x="3511550" y="3344863"/>
          <p14:tracePt t="32934" x="3498850" y="3352800"/>
          <p14:tracePt t="32942" x="3484563" y="3359150"/>
          <p14:tracePt t="32957" x="3476625" y="3359150"/>
          <p14:tracePt t="33123" x="3490913" y="3352800"/>
          <p14:tracePt t="33130" x="3511550" y="3344863"/>
          <p14:tracePt t="33137" x="3525838" y="3330575"/>
          <p14:tracePt t="33144" x="3540125" y="3324225"/>
          <p14:tracePt t="33152" x="3546475" y="3316288"/>
          <p14:tracePt t="33159" x="3554413" y="3309938"/>
          <p14:tracePt t="33167" x="3560763" y="3303588"/>
          <p14:tracePt t="33174" x="3575050" y="3295650"/>
          <p14:tracePt t="33182" x="3581400" y="3295650"/>
          <p14:tracePt t="33189" x="3595688" y="3289300"/>
          <p14:tracePt t="33197" x="3616325" y="3281363"/>
          <p14:tracePt t="33204" x="3659188" y="3281363"/>
          <p14:tracePt t="33213" x="3714750" y="3275013"/>
          <p14:tracePt t="33219" x="3778250" y="3275013"/>
          <p14:tracePt t="33227" x="3833813" y="3268663"/>
          <p14:tracePt t="33235" x="3903663" y="3268663"/>
          <p14:tracePt t="33242" x="3959225" y="3268663"/>
          <p14:tracePt t="33249" x="4037013" y="3260725"/>
          <p14:tracePt t="33257" x="4100513" y="3260725"/>
          <p14:tracePt t="33265" x="4170363" y="3260725"/>
          <p14:tracePt t="33272" x="4225925" y="3260725"/>
          <p14:tracePt t="33280" x="4295775" y="3260725"/>
          <p14:tracePt t="33287" x="4330700" y="3260725"/>
          <p14:tracePt t="33294" x="4359275" y="3260725"/>
          <p14:tracePt t="33302" x="4400550" y="3254375"/>
          <p14:tracePt t="33310" x="4429125" y="3254375"/>
          <p14:tracePt t="33317" x="4441825" y="3254375"/>
          <p14:tracePt t="33324" x="4456113" y="3254375"/>
          <p14:tracePt t="33333" x="4464050" y="3246438"/>
          <p14:tracePt t="33339" x="4470400" y="3246438"/>
          <p14:tracePt t="33347" x="4478338" y="3246438"/>
          <p14:tracePt t="33423" x="4484688" y="3246438"/>
          <p14:tracePt t="33430" x="4484688" y="3240088"/>
          <p14:tracePt t="33437" x="4491038" y="3240088"/>
          <p14:tracePt t="33444" x="4498975" y="3240088"/>
          <p14:tracePt t="33452" x="4513263" y="3240088"/>
          <p14:tracePt t="33459" x="4540250" y="3233738"/>
          <p14:tracePt t="33467" x="4568825" y="3225800"/>
          <p14:tracePt t="33474" x="4595813" y="3219450"/>
          <p14:tracePt t="33483" x="4638675" y="3211513"/>
          <p14:tracePt t="33489" x="4659313" y="3205163"/>
          <p14:tracePt t="33498" x="4694238" y="3198813"/>
          <p14:tracePt t="33504" x="4714875" y="3184525"/>
          <p14:tracePt t="33512" x="4743450" y="3170238"/>
          <p14:tracePt t="33519" x="4772025" y="3162300"/>
          <p14:tracePt t="33527" x="4799013" y="3155950"/>
          <p14:tracePt t="33534" x="4813300" y="3141663"/>
          <p14:tracePt t="33542" x="4833938" y="3135313"/>
          <p14:tracePt t="33550" x="4854575" y="3135313"/>
          <p14:tracePt t="33557" x="4876800" y="3121025"/>
          <p14:tracePt t="33565" x="4883150" y="3114675"/>
          <p14:tracePt t="33572" x="4891088" y="3114675"/>
          <p14:tracePt t="33580" x="4903788" y="3114675"/>
          <p14:tracePt t="33594" x="4911725" y="3114675"/>
          <p14:tracePt t="33609" x="4918075" y="3114675"/>
          <p14:tracePt t="34097" x="4918075" y="3127375"/>
          <p14:tracePt t="34104" x="4932363" y="3155950"/>
          <p14:tracePt t="34112" x="4938713" y="3198813"/>
          <p14:tracePt t="34119" x="4960938" y="3240088"/>
          <p14:tracePt t="34127" x="4973638" y="3295650"/>
          <p14:tracePt t="34134" x="5002213" y="3344863"/>
          <p14:tracePt t="34142" x="5030788" y="3408363"/>
          <p14:tracePt t="34150" x="5057775" y="3457575"/>
          <p14:tracePt t="34157" x="5080000" y="3498850"/>
          <p14:tracePt t="34164" x="5106988" y="3541713"/>
          <p14:tracePt t="34172" x="5127625" y="3582988"/>
          <p14:tracePt t="34180" x="5149850" y="3611563"/>
          <p14:tracePt t="34187" x="5162550" y="3638550"/>
          <p14:tracePt t="34194" x="5170488" y="3659188"/>
          <p14:tracePt t="34202" x="5176838" y="3681413"/>
          <p14:tracePt t="34209" x="5184775" y="3695700"/>
          <p14:tracePt t="34217" x="5184775" y="3716338"/>
          <p14:tracePt t="34224" x="5191125" y="3722688"/>
          <p14:tracePt t="34233" x="5205413" y="3736975"/>
          <p14:tracePt t="34239" x="5211763" y="3751263"/>
          <p14:tracePt t="34247" x="5226050" y="3771900"/>
          <p14:tracePt t="34254" x="5260975" y="3800475"/>
          <p14:tracePt t="34262" x="5295900" y="3821113"/>
          <p14:tracePt t="34269" x="5345113" y="3841750"/>
          <p14:tracePt t="34277" x="5408613" y="3870325"/>
          <p14:tracePt t="34284" x="5429250" y="3870325"/>
          <p14:tracePt t="34292" x="5492750" y="3870325"/>
          <p14:tracePt t="34300" x="5568950" y="3876675"/>
          <p14:tracePt t="34307" x="5659438" y="3884613"/>
          <p14:tracePt t="34314" x="5737225" y="3890963"/>
          <p14:tracePt t="34322" x="5834063" y="3890963"/>
          <p14:tracePt t="34329" x="5932488" y="3890963"/>
          <p14:tracePt t="34337" x="6045200" y="3890963"/>
          <p14:tracePt t="34344" x="6184900" y="3911600"/>
          <p14:tracePt t="34352" x="6324600" y="3919538"/>
          <p14:tracePt t="34359" x="6443663" y="3925888"/>
          <p14:tracePt t="34367" x="6611938" y="3946525"/>
          <p14:tracePt t="34374" x="6702425" y="3954463"/>
          <p14:tracePt t="34383" x="6821488" y="3981450"/>
          <p14:tracePt t="34389" x="6946900" y="4002088"/>
          <p14:tracePt t="34397" x="7059613" y="4024313"/>
          <p14:tracePt t="34404" x="7150100" y="4044950"/>
          <p14:tracePt t="34412" x="7219950" y="4059238"/>
          <p14:tracePt t="34419" x="7262813" y="4065588"/>
          <p14:tracePt t="34426" x="7289800" y="4073525"/>
          <p14:tracePt t="34434" x="7318375" y="4073525"/>
          <p14:tracePt t="34442" x="7339013" y="4079875"/>
          <p14:tracePt t="34450" x="7345363" y="4079875"/>
          <p14:tracePt t="34584" x="7345363" y="4086225"/>
          <p14:tracePt t="34592" x="7353300" y="4094163"/>
          <p14:tracePt t="34600" x="7367588" y="4108450"/>
          <p14:tracePt t="34607" x="7388225" y="4135438"/>
          <p14:tracePt t="34614" x="7394575" y="4143375"/>
          <p14:tracePt t="34622" x="7423150" y="4164013"/>
          <p14:tracePt t="34629" x="7437438" y="4170363"/>
          <p14:tracePt t="34636" x="7450138" y="4184650"/>
          <p14:tracePt t="34644" x="7472363" y="4198938"/>
          <p14:tracePt t="34652" x="7486650" y="4205288"/>
          <p14:tracePt t="34659" x="7493000" y="4205288"/>
          <p14:tracePt t="34667" x="7499350" y="4205288"/>
          <p14:tracePt t="34682" x="7507288" y="4213225"/>
          <p14:tracePt t="34689" x="7513638" y="4213225"/>
          <p14:tracePt t="34698" x="7527925" y="4219575"/>
          <p14:tracePt t="34704" x="7542213" y="4219575"/>
          <p14:tracePt t="34712" x="7556500" y="4219575"/>
          <p14:tracePt t="34719" x="7591425" y="4219575"/>
          <p14:tracePt t="34727" x="7626350" y="4227513"/>
          <p14:tracePt t="34734" x="7667625" y="4227513"/>
          <p14:tracePt t="34742" x="7710488" y="4227513"/>
          <p14:tracePt t="34750" x="7737475" y="4227513"/>
          <p14:tracePt t="34757" x="7780338" y="4227513"/>
          <p14:tracePt t="34765" x="7807325" y="4227513"/>
          <p14:tracePt t="34772" x="7864475" y="4219575"/>
          <p14:tracePt t="34779" x="7920038" y="4219575"/>
          <p14:tracePt t="34787" x="7989888" y="4219575"/>
          <p14:tracePt t="34794" x="8053388" y="4219575"/>
          <p14:tracePt t="34802" x="8129588" y="4227513"/>
          <p14:tracePt t="34809" x="8178800" y="4227513"/>
          <p14:tracePt t="34817" x="8240713" y="4227513"/>
          <p14:tracePt t="34824" x="8304213" y="4227513"/>
          <p14:tracePt t="34833" x="8347075" y="4227513"/>
          <p14:tracePt t="34839" x="8382000" y="4227513"/>
          <p14:tracePt t="34848" x="8402638" y="4227513"/>
          <p14:tracePt t="34854" x="8408988" y="4227513"/>
          <p14:tracePt t="35005" x="0" y="0"/>
        </p14:tracePtLst>
      </p14:laserTraceLst>
    </p:ext>
    <p:ext uri="{E180D4A7-C9FB-4DFB-919C-405C955672EB}">
      <p14:showEvtLst xmlns:p14="http://schemas.microsoft.com/office/powerpoint/2010/main">
        <p14:playEvt time="182" objId="4"/>
        <p14:stopEvt time="33923" objId="4"/>
      </p14:showEvtLst>
    </p:ext>
  </p:extLst>
</p:sld>
</file>

<file path=ppt/theme/theme1.xml><?xml version="1.0" encoding="utf-8"?>
<a:theme xmlns:a="http://schemas.openxmlformats.org/drawingml/2006/main" name="powerpointvorlage">
  <a:themeElements>
    <a:clrScheme name="powerpoint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Bildschirmpräsentation (4:3)</PresentationFormat>
  <Paragraphs>0</Paragraphs>
  <Slides>37</Slides>
  <Notes>0</Notes>
  <HiddenSlides>0</HiddenSlides>
  <MMClips>34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1" baseType="lpstr">
      <vt:lpstr>宋体</vt:lpstr>
      <vt:lpstr>Arial</vt:lpstr>
      <vt:lpstr>Wingdings</vt:lpstr>
      <vt:lpstr>powerpointvorlage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Dr. Ingo Sass</dc:creator>
  <cp:lastModifiedBy>Bai-Xiang Xu</cp:lastModifiedBy>
  <cp:revision>1847</cp:revision>
  <dcterms:created xsi:type="dcterms:W3CDTF">2005-10-14T14:03:22Z</dcterms:created>
  <dcterms:modified xsi:type="dcterms:W3CDTF">2020-12-03T20:57:15Z</dcterms:modified>
</cp:coreProperties>
</file>